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Ex2.xml" ContentType="application/vnd.ms-office.chartex+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3.xml" ContentType="application/vnd.openxmlformats-officedocument.drawingml.chart+xml"/>
  <Override PartName="/ppt/theme/themeOverride5.xml" ContentType="application/vnd.openxmlformats-officedocument.themeOverride+xml"/>
  <Override PartName="/ppt/charts/chart4.xml" ContentType="application/vnd.openxmlformats-officedocument.drawingml.chart+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9" r:id="rId6"/>
    <p:sldId id="270" r:id="rId7"/>
    <p:sldId id="271" r:id="rId8"/>
    <p:sldId id="260" r:id="rId9"/>
    <p:sldId id="261" r:id="rId10"/>
    <p:sldId id="272" r:id="rId11"/>
    <p:sldId id="262" r:id="rId12"/>
    <p:sldId id="263" r:id="rId13"/>
    <p:sldId id="273" r:id="rId14"/>
    <p:sldId id="264" r:id="rId15"/>
    <p:sldId id="279" r:id="rId16"/>
    <p:sldId id="266" r:id="rId17"/>
    <p:sldId id="265" r:id="rId18"/>
    <p:sldId id="275" r:id="rId19"/>
    <p:sldId id="276" r:id="rId20"/>
    <p:sldId id="277" r:id="rId21"/>
    <p:sldId id="281" r:id="rId22"/>
    <p:sldId id="26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5" autoAdjust="0"/>
    <p:restoredTop sz="94660"/>
  </p:normalViewPr>
  <p:slideViewPr>
    <p:cSldViewPr snapToGrid="0">
      <p:cViewPr varScale="1">
        <p:scale>
          <a:sx n="103" d="100"/>
          <a:sy n="103" d="100"/>
        </p:scale>
        <p:origin x="132"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5.xml"/></Relationships>
</file>

<file path=ppt/charts/_rels/chart4.xml.rels><?xml version="1.0" encoding="UTF-8" standalone="yes"?>
<Relationships xmlns="http://schemas.openxmlformats.org/package/2006/relationships"><Relationship Id="rId2" Type="http://schemas.openxmlformats.org/officeDocument/2006/relationships/oleObject" Target="../embeddings/oleObject4.bin"/><Relationship Id="rId1" Type="http://schemas.openxmlformats.org/officeDocument/2006/relationships/themeOverride" Target="../theme/themeOverride6.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swara\Downloads\china_mobileph_market_upgrad\BA_22DEC_Market_Entry_Analysis_Swaroopa_Rani\CN_Mobiles+-+Data.xlsx" TargetMode="External"/><Relationship Id="rId4" Type="http://schemas.openxmlformats.org/officeDocument/2006/relationships/themeOverride" Target="../theme/themeOverride3.xm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swara\Downloads\china_mobileph_market_upgrad\BA_22DEC_Market_Entry_Analysis_Swaroopa_Rani\CN_Mobiles+-+Data.xlsx" TargetMode="External"/><Relationship Id="rId4"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[CN_Mobiles+-+Data.xlsx]gender_purchase!PivotTable3</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gender_purchase!$B$3:$B$4</c:f>
              <c:strCache>
                <c:ptCount val="1"/>
                <c:pt idx="0">
                  <c:v>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gender_purchase!$A$5:$A$7</c:f>
              <c:strCache>
                <c:ptCount val="2"/>
                <c:pt idx="0">
                  <c:v>F</c:v>
                </c:pt>
                <c:pt idx="1">
                  <c:v>M</c:v>
                </c:pt>
              </c:strCache>
            </c:strRef>
          </c:cat>
          <c:val>
            <c:numRef>
              <c:f>gender_purchase!$B$5:$B$7</c:f>
              <c:numCache>
                <c:formatCode>General</c:formatCode>
                <c:ptCount val="2"/>
                <c:pt idx="0">
                  <c:v>7879</c:v>
                </c:pt>
                <c:pt idx="1">
                  <c:v>9090</c:v>
                </c:pt>
              </c:numCache>
            </c:numRef>
          </c:val>
          <c:extLst>
            <c:ext xmlns:c16="http://schemas.microsoft.com/office/drawing/2014/chart" uri="{C3380CC4-5D6E-409C-BE32-E72D297353CC}">
              <c16:uniqueId val="{00000000-DA57-4035-8BFF-7A8C1E129CBD}"/>
            </c:ext>
          </c:extLst>
        </c:ser>
        <c:ser>
          <c:idx val="1"/>
          <c:order val="1"/>
          <c:tx>
            <c:strRef>
              <c:f>gender_purchase!$C$3:$C$4</c:f>
              <c:strCache>
                <c:ptCount val="1"/>
                <c:pt idx="0">
                  <c:v>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gender_purchase!$A$5:$A$7</c:f>
              <c:strCache>
                <c:ptCount val="2"/>
                <c:pt idx="0">
                  <c:v>F</c:v>
                </c:pt>
                <c:pt idx="1">
                  <c:v>M</c:v>
                </c:pt>
              </c:strCache>
            </c:strRef>
          </c:cat>
          <c:val>
            <c:numRef>
              <c:f>gender_purchase!$C$5:$C$7</c:f>
              <c:numCache>
                <c:formatCode>General</c:formatCode>
                <c:ptCount val="2"/>
                <c:pt idx="0">
                  <c:v>9836</c:v>
                </c:pt>
                <c:pt idx="1">
                  <c:v>13195</c:v>
                </c:pt>
              </c:numCache>
            </c:numRef>
          </c:val>
          <c:extLst>
            <c:ext xmlns:c16="http://schemas.microsoft.com/office/drawing/2014/chart" uri="{C3380CC4-5D6E-409C-BE32-E72D297353CC}">
              <c16:uniqueId val="{00000001-DA57-4035-8BFF-7A8C1E129CBD}"/>
            </c:ext>
          </c:extLst>
        </c:ser>
        <c:dLbls>
          <c:showLegendKey val="0"/>
          <c:showVal val="0"/>
          <c:showCatName val="0"/>
          <c:showSerName val="0"/>
          <c:showPercent val="0"/>
          <c:showBubbleSize val="0"/>
        </c:dLbls>
        <c:gapWidth val="219"/>
        <c:overlap val="-27"/>
        <c:axId val="2007729599"/>
        <c:axId val="2007735839"/>
      </c:barChart>
      <c:catAx>
        <c:axId val="20077295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7735839"/>
        <c:crosses val="autoZero"/>
        <c:auto val="1"/>
        <c:lblAlgn val="ctr"/>
        <c:lblOffset val="100"/>
        <c:noMultiLvlLbl val="0"/>
      </c:catAx>
      <c:valAx>
        <c:axId val="20077358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772959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[CN_Mobiles+-+Data.xlsx]purchase!PivotTable4</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s>
    <c:plotArea>
      <c:layout/>
      <c:barChart>
        <c:barDir val="col"/>
        <c:grouping val="clustered"/>
        <c:varyColors val="0"/>
        <c:ser>
          <c:idx val="0"/>
          <c:order val="0"/>
          <c:tx>
            <c:strRef>
              <c:f>purchase!$B$3:$B$4</c:f>
              <c:strCache>
                <c:ptCount val="1"/>
                <c:pt idx="0">
                  <c:v>0</c:v>
                </c:pt>
              </c:strCache>
            </c:strRef>
          </c:tx>
          <c:spPr>
            <a:solidFill>
              <a:schemeClr val="accent1"/>
            </a:solidFill>
            <a:ln>
              <a:noFill/>
            </a:ln>
            <a:effectLst/>
          </c:spPr>
          <c:invertIfNegative val="0"/>
          <c:cat>
            <c:strRef>
              <c:f>purchase!$A$5</c:f>
              <c:strCache>
                <c:ptCount val="1"/>
                <c:pt idx="0">
                  <c:v>Total</c:v>
                </c:pt>
              </c:strCache>
            </c:strRef>
          </c:cat>
          <c:val>
            <c:numRef>
              <c:f>purchase!$B$5</c:f>
              <c:numCache>
                <c:formatCode>General</c:formatCode>
                <c:ptCount val="1"/>
                <c:pt idx="0">
                  <c:v>16969</c:v>
                </c:pt>
              </c:numCache>
            </c:numRef>
          </c:val>
          <c:extLst>
            <c:ext xmlns:c16="http://schemas.microsoft.com/office/drawing/2014/chart" uri="{C3380CC4-5D6E-409C-BE32-E72D297353CC}">
              <c16:uniqueId val="{00000000-AD79-4A71-9199-AF80FFF9B728}"/>
            </c:ext>
          </c:extLst>
        </c:ser>
        <c:ser>
          <c:idx val="1"/>
          <c:order val="1"/>
          <c:tx>
            <c:strRef>
              <c:f>purchase!$C$3:$C$4</c:f>
              <c:strCache>
                <c:ptCount val="1"/>
                <c:pt idx="0">
                  <c:v>1</c:v>
                </c:pt>
              </c:strCache>
            </c:strRef>
          </c:tx>
          <c:spPr>
            <a:solidFill>
              <a:schemeClr val="accent2"/>
            </a:solidFill>
            <a:ln>
              <a:noFill/>
            </a:ln>
            <a:effectLst/>
          </c:spPr>
          <c:invertIfNegative val="0"/>
          <c:cat>
            <c:strRef>
              <c:f>purchase!$A$5</c:f>
              <c:strCache>
                <c:ptCount val="1"/>
                <c:pt idx="0">
                  <c:v>Total</c:v>
                </c:pt>
              </c:strCache>
            </c:strRef>
          </c:cat>
          <c:val>
            <c:numRef>
              <c:f>purchase!$C$5</c:f>
              <c:numCache>
                <c:formatCode>General</c:formatCode>
                <c:ptCount val="1"/>
                <c:pt idx="0">
                  <c:v>23031</c:v>
                </c:pt>
              </c:numCache>
            </c:numRef>
          </c:val>
          <c:extLst>
            <c:ext xmlns:c16="http://schemas.microsoft.com/office/drawing/2014/chart" uri="{C3380CC4-5D6E-409C-BE32-E72D297353CC}">
              <c16:uniqueId val="{00000001-AD79-4A71-9199-AF80FFF9B728}"/>
            </c:ext>
          </c:extLst>
        </c:ser>
        <c:dLbls>
          <c:showLegendKey val="0"/>
          <c:showVal val="0"/>
          <c:showCatName val="0"/>
          <c:showSerName val="0"/>
          <c:showPercent val="0"/>
          <c:showBubbleSize val="0"/>
        </c:dLbls>
        <c:gapWidth val="219"/>
        <c:overlap val="-27"/>
        <c:axId val="2007724607"/>
        <c:axId val="2007733759"/>
      </c:barChart>
      <c:catAx>
        <c:axId val="20077246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7733759"/>
        <c:crosses val="autoZero"/>
        <c:auto val="1"/>
        <c:lblAlgn val="ctr"/>
        <c:lblOffset val="100"/>
        <c:noMultiLvlLbl val="0"/>
      </c:catAx>
      <c:valAx>
        <c:axId val="2007733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772460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ROC Curve</a:t>
            </a:r>
          </a:p>
        </c:rich>
      </c:tx>
      <c:layout>
        <c:manualLayout>
          <c:xMode val="edge"/>
          <c:yMode val="edge"/>
          <c:x val="0.37654855643044621"/>
          <c:y val="2.7777777777777776E-2"/>
        </c:manualLayout>
      </c:layout>
      <c:overlay val="0"/>
    </c:title>
    <c:autoTitleDeleted val="0"/>
    <c:plotArea>
      <c:layout/>
      <c:scatterChart>
        <c:scatterStyle val="lineMarker"/>
        <c:varyColors val="0"/>
        <c:ser>
          <c:idx val="0"/>
          <c:order val="0"/>
          <c:spPr>
            <a:ln w="19050">
              <a:noFill/>
            </a:ln>
          </c:spPr>
          <c:xVal>
            <c:numRef>
              <c:f>[CN_Mobiles_Data.xlsx]Logistic_reg_traindata_model!$AM$4:$AM$32004</c:f>
              <c:numCache>
                <c:formatCode>General</c:formatCode>
                <c:ptCount val="32001"/>
                <c:pt idx="0">
                  <c:v>1</c:v>
                </c:pt>
                <c:pt idx="1">
                  <c:v>0.99992654080658194</c:v>
                </c:pt>
                <c:pt idx="2">
                  <c:v>0.99985308161316389</c:v>
                </c:pt>
                <c:pt idx="3">
                  <c:v>0.99977962241974583</c:v>
                </c:pt>
                <c:pt idx="4">
                  <c:v>0.99970616322632777</c:v>
                </c:pt>
                <c:pt idx="5">
                  <c:v>0.99963270403290971</c:v>
                </c:pt>
                <c:pt idx="6">
                  <c:v>0.99963270403290971</c:v>
                </c:pt>
                <c:pt idx="7">
                  <c:v>0.99963270403290971</c:v>
                </c:pt>
                <c:pt idx="8">
                  <c:v>0.99955924483949166</c:v>
                </c:pt>
                <c:pt idx="9">
                  <c:v>0.9994857856460736</c:v>
                </c:pt>
                <c:pt idx="10">
                  <c:v>0.99941232645265554</c:v>
                </c:pt>
                <c:pt idx="11">
                  <c:v>0.99933886725923748</c:v>
                </c:pt>
                <c:pt idx="12">
                  <c:v>0.99926540806581943</c:v>
                </c:pt>
                <c:pt idx="13">
                  <c:v>0.99919194887240137</c:v>
                </c:pt>
                <c:pt idx="14">
                  <c:v>0.99911848967898331</c:v>
                </c:pt>
                <c:pt idx="15">
                  <c:v>0.99904503048556526</c:v>
                </c:pt>
                <c:pt idx="16">
                  <c:v>0.9989715712921472</c:v>
                </c:pt>
                <c:pt idx="17">
                  <c:v>0.99889811209872914</c:v>
                </c:pt>
                <c:pt idx="18">
                  <c:v>0.99882465290531108</c:v>
                </c:pt>
                <c:pt idx="19">
                  <c:v>0.99875119371189303</c:v>
                </c:pt>
                <c:pt idx="20">
                  <c:v>0.99867773451847497</c:v>
                </c:pt>
                <c:pt idx="21">
                  <c:v>0.99860427532505691</c:v>
                </c:pt>
                <c:pt idx="22">
                  <c:v>0.99853081613163885</c:v>
                </c:pt>
                <c:pt idx="23">
                  <c:v>0.9984573569382208</c:v>
                </c:pt>
                <c:pt idx="24">
                  <c:v>0.9984573569382208</c:v>
                </c:pt>
                <c:pt idx="25">
                  <c:v>0.99838389774480274</c:v>
                </c:pt>
                <c:pt idx="26">
                  <c:v>0.99831043855138468</c:v>
                </c:pt>
                <c:pt idx="27">
                  <c:v>0.99823697935796663</c:v>
                </c:pt>
                <c:pt idx="28">
                  <c:v>0.99816352016454857</c:v>
                </c:pt>
                <c:pt idx="29">
                  <c:v>0.99809006097113051</c:v>
                </c:pt>
                <c:pt idx="30">
                  <c:v>0.99801660177771245</c:v>
                </c:pt>
                <c:pt idx="31">
                  <c:v>0.99801660177771245</c:v>
                </c:pt>
                <c:pt idx="32">
                  <c:v>0.9979431425842944</c:v>
                </c:pt>
                <c:pt idx="33">
                  <c:v>0.99786968339087634</c:v>
                </c:pt>
                <c:pt idx="34">
                  <c:v>0.99779622419745828</c:v>
                </c:pt>
                <c:pt idx="35">
                  <c:v>0.99779622419745828</c:v>
                </c:pt>
                <c:pt idx="36">
                  <c:v>0.99772276500404022</c:v>
                </c:pt>
                <c:pt idx="37">
                  <c:v>0.99764930581062217</c:v>
                </c:pt>
                <c:pt idx="38">
                  <c:v>0.99757584661720411</c:v>
                </c:pt>
                <c:pt idx="39">
                  <c:v>0.99750238742378605</c:v>
                </c:pt>
                <c:pt idx="40">
                  <c:v>0.99742892823036799</c:v>
                </c:pt>
                <c:pt idx="41">
                  <c:v>0.99735546903694994</c:v>
                </c:pt>
                <c:pt idx="42">
                  <c:v>0.99728200984353188</c:v>
                </c:pt>
                <c:pt idx="43">
                  <c:v>0.99720855065011382</c:v>
                </c:pt>
                <c:pt idx="44">
                  <c:v>0.99713509145669577</c:v>
                </c:pt>
                <c:pt idx="45">
                  <c:v>0.99706163226327771</c:v>
                </c:pt>
                <c:pt idx="46">
                  <c:v>0.99698817306985965</c:v>
                </c:pt>
                <c:pt idx="47">
                  <c:v>0.99691471387644159</c:v>
                </c:pt>
                <c:pt idx="48">
                  <c:v>0.99684125468302354</c:v>
                </c:pt>
                <c:pt idx="49">
                  <c:v>0.99676779548960548</c:v>
                </c:pt>
                <c:pt idx="50">
                  <c:v>0.99669433629618742</c:v>
                </c:pt>
                <c:pt idx="51">
                  <c:v>0.99662087710276936</c:v>
                </c:pt>
                <c:pt idx="52">
                  <c:v>0.99662087710276936</c:v>
                </c:pt>
                <c:pt idx="53">
                  <c:v>0.99662087710276936</c:v>
                </c:pt>
                <c:pt idx="54">
                  <c:v>0.99654741790935131</c:v>
                </c:pt>
                <c:pt idx="55">
                  <c:v>0.99647395871593325</c:v>
                </c:pt>
                <c:pt idx="56">
                  <c:v>0.99640049952251519</c:v>
                </c:pt>
                <c:pt idx="57">
                  <c:v>0.99632704032909714</c:v>
                </c:pt>
                <c:pt idx="58">
                  <c:v>0.99625358113567908</c:v>
                </c:pt>
                <c:pt idx="59">
                  <c:v>0.99618012194226102</c:v>
                </c:pt>
                <c:pt idx="60">
                  <c:v>0.99610666274884296</c:v>
                </c:pt>
                <c:pt idx="61">
                  <c:v>0.99603320355542491</c:v>
                </c:pt>
                <c:pt idx="62">
                  <c:v>0.99595974436200696</c:v>
                </c:pt>
                <c:pt idx="63">
                  <c:v>0.99595974436200696</c:v>
                </c:pt>
                <c:pt idx="64">
                  <c:v>0.9958862851685889</c:v>
                </c:pt>
                <c:pt idx="65">
                  <c:v>0.9958862851685889</c:v>
                </c:pt>
                <c:pt idx="66">
                  <c:v>0.99581282597517085</c:v>
                </c:pt>
                <c:pt idx="67">
                  <c:v>0.99573936678175279</c:v>
                </c:pt>
                <c:pt idx="68">
                  <c:v>0.99566590758833473</c:v>
                </c:pt>
                <c:pt idx="69">
                  <c:v>0.99559244839491667</c:v>
                </c:pt>
                <c:pt idx="70">
                  <c:v>0.99551898920149862</c:v>
                </c:pt>
                <c:pt idx="71">
                  <c:v>0.99551898920149862</c:v>
                </c:pt>
                <c:pt idx="72">
                  <c:v>0.99544553000808056</c:v>
                </c:pt>
                <c:pt idx="73">
                  <c:v>0.9953720708146625</c:v>
                </c:pt>
                <c:pt idx="74">
                  <c:v>0.99529861162124444</c:v>
                </c:pt>
                <c:pt idx="75">
                  <c:v>0.99522515242782639</c:v>
                </c:pt>
                <c:pt idx="76">
                  <c:v>0.99522515242782639</c:v>
                </c:pt>
                <c:pt idx="77">
                  <c:v>0.99515169323440833</c:v>
                </c:pt>
                <c:pt idx="78">
                  <c:v>0.99507823404099027</c:v>
                </c:pt>
                <c:pt idx="79">
                  <c:v>0.99500477484757222</c:v>
                </c:pt>
                <c:pt idx="80">
                  <c:v>0.99493131565415416</c:v>
                </c:pt>
                <c:pt idx="81">
                  <c:v>0.9948578564607361</c:v>
                </c:pt>
                <c:pt idx="82">
                  <c:v>0.99478439726731804</c:v>
                </c:pt>
                <c:pt idx="83">
                  <c:v>0.99471093807389999</c:v>
                </c:pt>
                <c:pt idx="84">
                  <c:v>0.99463747888048193</c:v>
                </c:pt>
                <c:pt idx="85">
                  <c:v>0.99456401968706387</c:v>
                </c:pt>
                <c:pt idx="86">
                  <c:v>0.99449056049364581</c:v>
                </c:pt>
                <c:pt idx="87">
                  <c:v>0.99441710130022776</c:v>
                </c:pt>
                <c:pt idx="88">
                  <c:v>0.9943436421068097</c:v>
                </c:pt>
                <c:pt idx="89">
                  <c:v>0.99427018291339164</c:v>
                </c:pt>
                <c:pt idx="90">
                  <c:v>0.99419672371997359</c:v>
                </c:pt>
                <c:pt idx="91">
                  <c:v>0.99412326452655553</c:v>
                </c:pt>
                <c:pt idx="92">
                  <c:v>0.99404980533313747</c:v>
                </c:pt>
                <c:pt idx="93">
                  <c:v>0.99397634613971941</c:v>
                </c:pt>
                <c:pt idx="94">
                  <c:v>0.99390288694630136</c:v>
                </c:pt>
                <c:pt idx="95">
                  <c:v>0.9938294277528833</c:v>
                </c:pt>
                <c:pt idx="96">
                  <c:v>0.99375596855946524</c:v>
                </c:pt>
                <c:pt idx="97">
                  <c:v>0.99368250936604718</c:v>
                </c:pt>
                <c:pt idx="98">
                  <c:v>0.99360905017262913</c:v>
                </c:pt>
                <c:pt idx="99">
                  <c:v>0.99353559097921107</c:v>
                </c:pt>
                <c:pt idx="100">
                  <c:v>0.99346213178579301</c:v>
                </c:pt>
                <c:pt idx="101">
                  <c:v>0.99338867259237495</c:v>
                </c:pt>
                <c:pt idx="102">
                  <c:v>0.9933152133989569</c:v>
                </c:pt>
                <c:pt idx="103">
                  <c:v>0.9933152133989569</c:v>
                </c:pt>
                <c:pt idx="104">
                  <c:v>0.99324175420553884</c:v>
                </c:pt>
                <c:pt idx="105">
                  <c:v>0.99316829501212078</c:v>
                </c:pt>
                <c:pt idx="106">
                  <c:v>0.99316829501212078</c:v>
                </c:pt>
                <c:pt idx="107">
                  <c:v>0.99309483581870273</c:v>
                </c:pt>
                <c:pt idx="108">
                  <c:v>0.99302137662528467</c:v>
                </c:pt>
                <c:pt idx="109">
                  <c:v>0.99294791743186661</c:v>
                </c:pt>
                <c:pt idx="110">
                  <c:v>0.99287445823844855</c:v>
                </c:pt>
                <c:pt idx="111">
                  <c:v>0.9928009990450305</c:v>
                </c:pt>
                <c:pt idx="112">
                  <c:v>0.99272753985161244</c:v>
                </c:pt>
                <c:pt idx="113">
                  <c:v>0.99265408065819438</c:v>
                </c:pt>
                <c:pt idx="114">
                  <c:v>0.99258062146477632</c:v>
                </c:pt>
                <c:pt idx="115">
                  <c:v>0.99250716227135827</c:v>
                </c:pt>
                <c:pt idx="116">
                  <c:v>0.99243370307794021</c:v>
                </c:pt>
                <c:pt idx="117">
                  <c:v>0.99236024388452215</c:v>
                </c:pt>
                <c:pt idx="118">
                  <c:v>0.9922867846911041</c:v>
                </c:pt>
                <c:pt idx="119">
                  <c:v>0.99221332549768604</c:v>
                </c:pt>
                <c:pt idx="120">
                  <c:v>0.99213986630426798</c:v>
                </c:pt>
                <c:pt idx="121">
                  <c:v>0.99206640711084992</c:v>
                </c:pt>
                <c:pt idx="122">
                  <c:v>0.99199294791743187</c:v>
                </c:pt>
                <c:pt idx="123">
                  <c:v>0.99191948872401381</c:v>
                </c:pt>
                <c:pt idx="124">
                  <c:v>0.99184602953059575</c:v>
                </c:pt>
                <c:pt idx="125">
                  <c:v>0.99177257033717769</c:v>
                </c:pt>
                <c:pt idx="126">
                  <c:v>0.99177257033717769</c:v>
                </c:pt>
                <c:pt idx="127">
                  <c:v>0.99169911114375964</c:v>
                </c:pt>
                <c:pt idx="128">
                  <c:v>0.99169911114375964</c:v>
                </c:pt>
                <c:pt idx="129">
                  <c:v>0.99169911114375964</c:v>
                </c:pt>
                <c:pt idx="130">
                  <c:v>0.99169911114375964</c:v>
                </c:pt>
                <c:pt idx="131">
                  <c:v>0.99169911114375964</c:v>
                </c:pt>
                <c:pt idx="132">
                  <c:v>0.99162565195034158</c:v>
                </c:pt>
                <c:pt idx="133">
                  <c:v>0.99155219275692352</c:v>
                </c:pt>
                <c:pt idx="134">
                  <c:v>0.99155219275692352</c:v>
                </c:pt>
                <c:pt idx="135">
                  <c:v>0.99147873356350547</c:v>
                </c:pt>
                <c:pt idx="136">
                  <c:v>0.99140527437008741</c:v>
                </c:pt>
                <c:pt idx="137">
                  <c:v>0.99133181517666935</c:v>
                </c:pt>
                <c:pt idx="138">
                  <c:v>0.99125835598325129</c:v>
                </c:pt>
                <c:pt idx="139">
                  <c:v>0.99118489678983324</c:v>
                </c:pt>
                <c:pt idx="140">
                  <c:v>0.99111143759641518</c:v>
                </c:pt>
                <c:pt idx="141">
                  <c:v>0.99111143759641518</c:v>
                </c:pt>
                <c:pt idx="142">
                  <c:v>0.99103797840299712</c:v>
                </c:pt>
                <c:pt idx="143">
                  <c:v>0.99096451920957906</c:v>
                </c:pt>
                <c:pt idx="144">
                  <c:v>0.99089106001616101</c:v>
                </c:pt>
                <c:pt idx="145">
                  <c:v>0.99081760082274295</c:v>
                </c:pt>
                <c:pt idx="146">
                  <c:v>0.99074414162932489</c:v>
                </c:pt>
                <c:pt idx="147">
                  <c:v>0.99067068243590684</c:v>
                </c:pt>
                <c:pt idx="148">
                  <c:v>0.99059722324248878</c:v>
                </c:pt>
                <c:pt idx="149">
                  <c:v>0.99052376404907072</c:v>
                </c:pt>
                <c:pt idx="150">
                  <c:v>0.99045030485565266</c:v>
                </c:pt>
                <c:pt idx="151">
                  <c:v>0.99037684566223461</c:v>
                </c:pt>
                <c:pt idx="152">
                  <c:v>0.99030338646881655</c:v>
                </c:pt>
                <c:pt idx="153">
                  <c:v>0.99022992727539849</c:v>
                </c:pt>
                <c:pt idx="154">
                  <c:v>0.99015646808198043</c:v>
                </c:pt>
                <c:pt idx="155">
                  <c:v>0.99008300888856238</c:v>
                </c:pt>
                <c:pt idx="156">
                  <c:v>0.99000954969514432</c:v>
                </c:pt>
                <c:pt idx="157">
                  <c:v>0.98993609050172626</c:v>
                </c:pt>
                <c:pt idx="158">
                  <c:v>0.98986263130830821</c:v>
                </c:pt>
                <c:pt idx="159">
                  <c:v>0.98978917211489015</c:v>
                </c:pt>
                <c:pt idx="160">
                  <c:v>0.98971571292147209</c:v>
                </c:pt>
                <c:pt idx="161">
                  <c:v>0.98964225372805403</c:v>
                </c:pt>
                <c:pt idx="162">
                  <c:v>0.98956879453463598</c:v>
                </c:pt>
                <c:pt idx="163">
                  <c:v>0.98949533534121792</c:v>
                </c:pt>
                <c:pt idx="164">
                  <c:v>0.98942187614779986</c:v>
                </c:pt>
                <c:pt idx="165">
                  <c:v>0.9893484169543818</c:v>
                </c:pt>
                <c:pt idx="166">
                  <c:v>0.98927495776096375</c:v>
                </c:pt>
                <c:pt idx="167">
                  <c:v>0.98927495776096375</c:v>
                </c:pt>
                <c:pt idx="168">
                  <c:v>0.98927495776096375</c:v>
                </c:pt>
                <c:pt idx="169">
                  <c:v>0.98927495776096375</c:v>
                </c:pt>
                <c:pt idx="170">
                  <c:v>0.98920149856754569</c:v>
                </c:pt>
                <c:pt idx="171">
                  <c:v>0.98912803937412763</c:v>
                </c:pt>
                <c:pt idx="172">
                  <c:v>0.98905458018070957</c:v>
                </c:pt>
                <c:pt idx="173">
                  <c:v>0.98898112098729152</c:v>
                </c:pt>
                <c:pt idx="174">
                  <c:v>0.98890766179387346</c:v>
                </c:pt>
                <c:pt idx="175">
                  <c:v>0.9888342026004554</c:v>
                </c:pt>
                <c:pt idx="176">
                  <c:v>0.9888342026004554</c:v>
                </c:pt>
                <c:pt idx="177">
                  <c:v>0.9888342026004554</c:v>
                </c:pt>
                <c:pt idx="178">
                  <c:v>0.98876074340703735</c:v>
                </c:pt>
                <c:pt idx="179">
                  <c:v>0.98868728421361929</c:v>
                </c:pt>
                <c:pt idx="180">
                  <c:v>0.98861382502020123</c:v>
                </c:pt>
                <c:pt idx="181">
                  <c:v>0.98854036582678317</c:v>
                </c:pt>
                <c:pt idx="182">
                  <c:v>0.98846690663336512</c:v>
                </c:pt>
                <c:pt idx="183">
                  <c:v>0.98839344743994706</c:v>
                </c:pt>
                <c:pt idx="184">
                  <c:v>0.98839344743994706</c:v>
                </c:pt>
                <c:pt idx="185">
                  <c:v>0.988319988246529</c:v>
                </c:pt>
                <c:pt idx="186">
                  <c:v>0.98824652905311094</c:v>
                </c:pt>
                <c:pt idx="187">
                  <c:v>0.98824652905311094</c:v>
                </c:pt>
                <c:pt idx="188">
                  <c:v>0.98824652905311094</c:v>
                </c:pt>
                <c:pt idx="189">
                  <c:v>0.98817306985969289</c:v>
                </c:pt>
                <c:pt idx="190">
                  <c:v>0.98809961066627483</c:v>
                </c:pt>
                <c:pt idx="191">
                  <c:v>0.98802615147285677</c:v>
                </c:pt>
                <c:pt idx="192">
                  <c:v>0.98795269227943883</c:v>
                </c:pt>
                <c:pt idx="193">
                  <c:v>0.98787923308602077</c:v>
                </c:pt>
                <c:pt idx="194">
                  <c:v>0.98780577389260271</c:v>
                </c:pt>
                <c:pt idx="195">
                  <c:v>0.98780577389260271</c:v>
                </c:pt>
                <c:pt idx="196">
                  <c:v>0.98773231469918465</c:v>
                </c:pt>
                <c:pt idx="197">
                  <c:v>0.9876588555057666</c:v>
                </c:pt>
                <c:pt idx="198">
                  <c:v>0.98758539631234854</c:v>
                </c:pt>
                <c:pt idx="199">
                  <c:v>0.98751193711893048</c:v>
                </c:pt>
                <c:pt idx="200">
                  <c:v>0.98743847792551243</c:v>
                </c:pt>
                <c:pt idx="201">
                  <c:v>0.98736501873209437</c:v>
                </c:pt>
                <c:pt idx="202">
                  <c:v>0.98729155953867631</c:v>
                </c:pt>
                <c:pt idx="203">
                  <c:v>0.98729155953867631</c:v>
                </c:pt>
                <c:pt idx="204">
                  <c:v>0.98729155953867631</c:v>
                </c:pt>
                <c:pt idx="205">
                  <c:v>0.98721810034525825</c:v>
                </c:pt>
                <c:pt idx="206">
                  <c:v>0.9871446411518402</c:v>
                </c:pt>
                <c:pt idx="207">
                  <c:v>0.98707118195842214</c:v>
                </c:pt>
                <c:pt idx="208">
                  <c:v>0.98699772276500408</c:v>
                </c:pt>
                <c:pt idx="209">
                  <c:v>0.98692426357158602</c:v>
                </c:pt>
                <c:pt idx="210">
                  <c:v>0.98685080437816797</c:v>
                </c:pt>
                <c:pt idx="211">
                  <c:v>0.98677734518474991</c:v>
                </c:pt>
                <c:pt idx="212">
                  <c:v>0.98670388599133185</c:v>
                </c:pt>
                <c:pt idx="213">
                  <c:v>0.9866304267979138</c:v>
                </c:pt>
                <c:pt idx="214">
                  <c:v>0.98655696760449574</c:v>
                </c:pt>
                <c:pt idx="215">
                  <c:v>0.98648350841107768</c:v>
                </c:pt>
                <c:pt idx="216">
                  <c:v>0.98648350841107768</c:v>
                </c:pt>
                <c:pt idx="217">
                  <c:v>0.98648350841107768</c:v>
                </c:pt>
                <c:pt idx="218">
                  <c:v>0.98641004921765962</c:v>
                </c:pt>
                <c:pt idx="219">
                  <c:v>0.98633659002424157</c:v>
                </c:pt>
                <c:pt idx="220">
                  <c:v>0.98626313083082351</c:v>
                </c:pt>
                <c:pt idx="221">
                  <c:v>0.98618967163740545</c:v>
                </c:pt>
                <c:pt idx="222">
                  <c:v>0.98611621244398739</c:v>
                </c:pt>
                <c:pt idx="223">
                  <c:v>0.98604275325056934</c:v>
                </c:pt>
                <c:pt idx="224">
                  <c:v>0.98604275325056934</c:v>
                </c:pt>
                <c:pt idx="225">
                  <c:v>0.98596929405715128</c:v>
                </c:pt>
                <c:pt idx="226">
                  <c:v>0.98589583486373322</c:v>
                </c:pt>
                <c:pt idx="227">
                  <c:v>0.98582237567031517</c:v>
                </c:pt>
                <c:pt idx="228">
                  <c:v>0.98574891647689711</c:v>
                </c:pt>
                <c:pt idx="229">
                  <c:v>0.98567545728347905</c:v>
                </c:pt>
                <c:pt idx="230">
                  <c:v>0.98560199809006099</c:v>
                </c:pt>
                <c:pt idx="231">
                  <c:v>0.98552853889664294</c:v>
                </c:pt>
                <c:pt idx="232">
                  <c:v>0.98545507970322488</c:v>
                </c:pt>
                <c:pt idx="233">
                  <c:v>0.98538162050980682</c:v>
                </c:pt>
                <c:pt idx="234">
                  <c:v>0.98530816131638876</c:v>
                </c:pt>
                <c:pt idx="235">
                  <c:v>0.98523470212297071</c:v>
                </c:pt>
                <c:pt idx="236">
                  <c:v>0.98516124292955265</c:v>
                </c:pt>
                <c:pt idx="237">
                  <c:v>0.98508778373613459</c:v>
                </c:pt>
                <c:pt idx="238">
                  <c:v>0.98501432454271654</c:v>
                </c:pt>
                <c:pt idx="239">
                  <c:v>0.98494086534929848</c:v>
                </c:pt>
                <c:pt idx="240">
                  <c:v>0.98486740615588042</c:v>
                </c:pt>
                <c:pt idx="241">
                  <c:v>0.98479394696246236</c:v>
                </c:pt>
                <c:pt idx="242">
                  <c:v>0.98472048776904431</c:v>
                </c:pt>
                <c:pt idx="243">
                  <c:v>0.98464702857562625</c:v>
                </c:pt>
                <c:pt idx="244">
                  <c:v>0.98457356938220819</c:v>
                </c:pt>
                <c:pt idx="245">
                  <c:v>0.98450011018879013</c:v>
                </c:pt>
                <c:pt idx="246">
                  <c:v>0.98442665099537208</c:v>
                </c:pt>
                <c:pt idx="247">
                  <c:v>0.98435319180195402</c:v>
                </c:pt>
                <c:pt idx="248">
                  <c:v>0.98427973260853596</c:v>
                </c:pt>
                <c:pt idx="249">
                  <c:v>0.9842062734151179</c:v>
                </c:pt>
                <c:pt idx="250">
                  <c:v>0.98413281422169985</c:v>
                </c:pt>
                <c:pt idx="251">
                  <c:v>0.98405935502828179</c:v>
                </c:pt>
                <c:pt idx="252">
                  <c:v>0.98398589583486373</c:v>
                </c:pt>
                <c:pt idx="253">
                  <c:v>0.98391243664144568</c:v>
                </c:pt>
                <c:pt idx="254">
                  <c:v>0.98383897744802762</c:v>
                </c:pt>
                <c:pt idx="255">
                  <c:v>0.98376551825460956</c:v>
                </c:pt>
                <c:pt idx="256">
                  <c:v>0.9836920590611915</c:v>
                </c:pt>
                <c:pt idx="257">
                  <c:v>0.98361859986777345</c:v>
                </c:pt>
                <c:pt idx="258">
                  <c:v>0.98354514067435539</c:v>
                </c:pt>
                <c:pt idx="259">
                  <c:v>0.98347168148093733</c:v>
                </c:pt>
                <c:pt idx="260">
                  <c:v>0.98339822228751927</c:v>
                </c:pt>
                <c:pt idx="261">
                  <c:v>0.98332476309410122</c:v>
                </c:pt>
                <c:pt idx="262">
                  <c:v>0.98325130390068316</c:v>
                </c:pt>
                <c:pt idx="263">
                  <c:v>0.9831778447072651</c:v>
                </c:pt>
                <c:pt idx="264">
                  <c:v>0.98310438551384705</c:v>
                </c:pt>
                <c:pt idx="265">
                  <c:v>0.98303092632042899</c:v>
                </c:pt>
                <c:pt idx="266">
                  <c:v>0.98303092632042899</c:v>
                </c:pt>
                <c:pt idx="267">
                  <c:v>0.98295746712701093</c:v>
                </c:pt>
                <c:pt idx="268">
                  <c:v>0.98288400793359287</c:v>
                </c:pt>
                <c:pt idx="269">
                  <c:v>0.98288400793359287</c:v>
                </c:pt>
                <c:pt idx="270">
                  <c:v>0.98281054874017482</c:v>
                </c:pt>
                <c:pt idx="271">
                  <c:v>0.98273708954675676</c:v>
                </c:pt>
                <c:pt idx="272">
                  <c:v>0.9826636303533387</c:v>
                </c:pt>
                <c:pt idx="273">
                  <c:v>0.98259017115992064</c:v>
                </c:pt>
                <c:pt idx="274">
                  <c:v>0.98251671196650259</c:v>
                </c:pt>
                <c:pt idx="275">
                  <c:v>0.98244325277308453</c:v>
                </c:pt>
                <c:pt idx="276">
                  <c:v>0.98236979357966647</c:v>
                </c:pt>
                <c:pt idx="277">
                  <c:v>0.98229633438624842</c:v>
                </c:pt>
                <c:pt idx="278">
                  <c:v>0.98222287519283036</c:v>
                </c:pt>
                <c:pt idx="279">
                  <c:v>0.98222287519283036</c:v>
                </c:pt>
                <c:pt idx="280">
                  <c:v>0.9821494159994123</c:v>
                </c:pt>
                <c:pt idx="281">
                  <c:v>0.98207595680599424</c:v>
                </c:pt>
                <c:pt idx="282">
                  <c:v>0.98200249761257619</c:v>
                </c:pt>
                <c:pt idx="283">
                  <c:v>0.98200249761257619</c:v>
                </c:pt>
                <c:pt idx="284">
                  <c:v>0.98192903841915813</c:v>
                </c:pt>
                <c:pt idx="285">
                  <c:v>0.98185557922574007</c:v>
                </c:pt>
                <c:pt idx="286">
                  <c:v>0.98178212003232201</c:v>
                </c:pt>
                <c:pt idx="287">
                  <c:v>0.98170866083890396</c:v>
                </c:pt>
                <c:pt idx="288">
                  <c:v>0.9816352016454859</c:v>
                </c:pt>
                <c:pt idx="289">
                  <c:v>0.98156174245206784</c:v>
                </c:pt>
                <c:pt idx="290">
                  <c:v>0.98148828325864979</c:v>
                </c:pt>
                <c:pt idx="291">
                  <c:v>0.98141482406523173</c:v>
                </c:pt>
                <c:pt idx="292">
                  <c:v>0.98134136487181367</c:v>
                </c:pt>
                <c:pt idx="293">
                  <c:v>0.98126790567839561</c:v>
                </c:pt>
                <c:pt idx="294">
                  <c:v>0.98119444648497756</c:v>
                </c:pt>
                <c:pt idx="295">
                  <c:v>0.9811209872915595</c:v>
                </c:pt>
                <c:pt idx="296">
                  <c:v>0.98104752809814144</c:v>
                </c:pt>
                <c:pt idx="297">
                  <c:v>0.98097406890472338</c:v>
                </c:pt>
                <c:pt idx="298">
                  <c:v>0.98090060971130533</c:v>
                </c:pt>
                <c:pt idx="299">
                  <c:v>0.98082715051788727</c:v>
                </c:pt>
                <c:pt idx="300">
                  <c:v>0.98075369132446921</c:v>
                </c:pt>
                <c:pt idx="301">
                  <c:v>0.98068023213105115</c:v>
                </c:pt>
                <c:pt idx="302">
                  <c:v>0.9806067729376331</c:v>
                </c:pt>
                <c:pt idx="303">
                  <c:v>0.9806067729376331</c:v>
                </c:pt>
                <c:pt idx="304">
                  <c:v>0.9806067729376331</c:v>
                </c:pt>
                <c:pt idx="305">
                  <c:v>0.98053331374421504</c:v>
                </c:pt>
                <c:pt idx="306">
                  <c:v>0.98053331374421504</c:v>
                </c:pt>
                <c:pt idx="307">
                  <c:v>0.98045985455079698</c:v>
                </c:pt>
                <c:pt idx="308">
                  <c:v>0.98038639535737893</c:v>
                </c:pt>
                <c:pt idx="309">
                  <c:v>0.98031293616396087</c:v>
                </c:pt>
                <c:pt idx="310">
                  <c:v>0.98023947697054281</c:v>
                </c:pt>
                <c:pt idx="311">
                  <c:v>0.98016601777712475</c:v>
                </c:pt>
                <c:pt idx="312">
                  <c:v>0.98009255858370681</c:v>
                </c:pt>
                <c:pt idx="313">
                  <c:v>0.98001909939028864</c:v>
                </c:pt>
                <c:pt idx="314">
                  <c:v>0.97994564019687069</c:v>
                </c:pt>
                <c:pt idx="315">
                  <c:v>0.97987218100345264</c:v>
                </c:pt>
                <c:pt idx="316">
                  <c:v>0.97979872181003458</c:v>
                </c:pt>
                <c:pt idx="317">
                  <c:v>0.97979872181003458</c:v>
                </c:pt>
                <c:pt idx="318">
                  <c:v>0.97979872181003458</c:v>
                </c:pt>
                <c:pt idx="319">
                  <c:v>0.97972526261661652</c:v>
                </c:pt>
                <c:pt idx="320">
                  <c:v>0.97972526261661652</c:v>
                </c:pt>
                <c:pt idx="321">
                  <c:v>0.97965180342319846</c:v>
                </c:pt>
                <c:pt idx="322">
                  <c:v>0.97957834422978041</c:v>
                </c:pt>
                <c:pt idx="323">
                  <c:v>0.97950488503636235</c:v>
                </c:pt>
                <c:pt idx="324">
                  <c:v>0.97950488503636235</c:v>
                </c:pt>
                <c:pt idx="325">
                  <c:v>0.97943142584294429</c:v>
                </c:pt>
                <c:pt idx="326">
                  <c:v>0.97935796664952623</c:v>
                </c:pt>
                <c:pt idx="327">
                  <c:v>0.97928450745610818</c:v>
                </c:pt>
                <c:pt idx="328">
                  <c:v>0.97921104826269012</c:v>
                </c:pt>
                <c:pt idx="329">
                  <c:v>0.97913758906927206</c:v>
                </c:pt>
                <c:pt idx="330">
                  <c:v>0.97906412987585401</c:v>
                </c:pt>
                <c:pt idx="331">
                  <c:v>0.97906412987585401</c:v>
                </c:pt>
                <c:pt idx="332">
                  <c:v>0.97899067068243595</c:v>
                </c:pt>
                <c:pt idx="333">
                  <c:v>0.97891721148901789</c:v>
                </c:pt>
                <c:pt idx="334">
                  <c:v>0.97884375229559983</c:v>
                </c:pt>
                <c:pt idx="335">
                  <c:v>0.97877029310218178</c:v>
                </c:pt>
                <c:pt idx="336">
                  <c:v>0.97877029310218178</c:v>
                </c:pt>
                <c:pt idx="337">
                  <c:v>0.97869683390876372</c:v>
                </c:pt>
                <c:pt idx="338">
                  <c:v>0.97862337471534566</c:v>
                </c:pt>
                <c:pt idx="339">
                  <c:v>0.9785499155219276</c:v>
                </c:pt>
                <c:pt idx="340">
                  <c:v>0.97847645632850955</c:v>
                </c:pt>
                <c:pt idx="341">
                  <c:v>0.97840299713509149</c:v>
                </c:pt>
                <c:pt idx="342">
                  <c:v>0.97832953794167343</c:v>
                </c:pt>
                <c:pt idx="343">
                  <c:v>0.97825607874825538</c:v>
                </c:pt>
                <c:pt idx="344">
                  <c:v>0.97825607874825538</c:v>
                </c:pt>
                <c:pt idx="345">
                  <c:v>0.97818261955483732</c:v>
                </c:pt>
                <c:pt idx="346">
                  <c:v>0.97810916036141926</c:v>
                </c:pt>
                <c:pt idx="347">
                  <c:v>0.9780357011680012</c:v>
                </c:pt>
                <c:pt idx="348">
                  <c:v>0.97796224197458315</c:v>
                </c:pt>
                <c:pt idx="349">
                  <c:v>0.97788878278116509</c:v>
                </c:pt>
                <c:pt idx="350">
                  <c:v>0.97788878278116509</c:v>
                </c:pt>
                <c:pt idx="351">
                  <c:v>0.97781532358774703</c:v>
                </c:pt>
                <c:pt idx="352">
                  <c:v>0.97774186439432897</c:v>
                </c:pt>
                <c:pt idx="353">
                  <c:v>0.97766840520091092</c:v>
                </c:pt>
                <c:pt idx="354">
                  <c:v>0.97759494600749286</c:v>
                </c:pt>
                <c:pt idx="355">
                  <c:v>0.9775214868140748</c:v>
                </c:pt>
                <c:pt idx="356">
                  <c:v>0.97744802762065675</c:v>
                </c:pt>
                <c:pt idx="357">
                  <c:v>0.97737456842723869</c:v>
                </c:pt>
                <c:pt idx="358">
                  <c:v>0.97737456842723869</c:v>
                </c:pt>
                <c:pt idx="359">
                  <c:v>0.97730110923382063</c:v>
                </c:pt>
                <c:pt idx="360">
                  <c:v>0.97722765004040257</c:v>
                </c:pt>
                <c:pt idx="361">
                  <c:v>0.97715419084698452</c:v>
                </c:pt>
                <c:pt idx="362">
                  <c:v>0.97708073165356646</c:v>
                </c:pt>
                <c:pt idx="363">
                  <c:v>0.97708073165356646</c:v>
                </c:pt>
                <c:pt idx="364">
                  <c:v>0.9770072724601484</c:v>
                </c:pt>
                <c:pt idx="365">
                  <c:v>0.97693381326673034</c:v>
                </c:pt>
                <c:pt idx="366">
                  <c:v>0.97686035407331229</c:v>
                </c:pt>
                <c:pt idx="367">
                  <c:v>0.97678689487989423</c:v>
                </c:pt>
                <c:pt idx="368">
                  <c:v>0.97671343568647617</c:v>
                </c:pt>
                <c:pt idx="369">
                  <c:v>0.97663997649305812</c:v>
                </c:pt>
                <c:pt idx="370">
                  <c:v>0.97656651729964006</c:v>
                </c:pt>
                <c:pt idx="371">
                  <c:v>0.976493058106222</c:v>
                </c:pt>
                <c:pt idx="372">
                  <c:v>0.97641959891280394</c:v>
                </c:pt>
                <c:pt idx="373">
                  <c:v>0.97641959891280394</c:v>
                </c:pt>
                <c:pt idx="374">
                  <c:v>0.97634613971938589</c:v>
                </c:pt>
                <c:pt idx="375">
                  <c:v>0.97627268052596783</c:v>
                </c:pt>
                <c:pt idx="376">
                  <c:v>0.97619922133254977</c:v>
                </c:pt>
                <c:pt idx="377">
                  <c:v>0.97612576213913171</c:v>
                </c:pt>
                <c:pt idx="378">
                  <c:v>0.97605230294571366</c:v>
                </c:pt>
                <c:pt idx="379">
                  <c:v>0.9759788437522956</c:v>
                </c:pt>
                <c:pt idx="380">
                  <c:v>0.97590538455887754</c:v>
                </c:pt>
                <c:pt idx="381">
                  <c:v>0.97590538455887754</c:v>
                </c:pt>
                <c:pt idx="382">
                  <c:v>0.97583192536545948</c:v>
                </c:pt>
                <c:pt idx="383">
                  <c:v>0.97575846617204143</c:v>
                </c:pt>
                <c:pt idx="384">
                  <c:v>0.97575846617204143</c:v>
                </c:pt>
                <c:pt idx="385">
                  <c:v>0.97568500697862337</c:v>
                </c:pt>
                <c:pt idx="386">
                  <c:v>0.97561154778520531</c:v>
                </c:pt>
                <c:pt idx="387">
                  <c:v>0.97553808859178726</c:v>
                </c:pt>
                <c:pt idx="388">
                  <c:v>0.9754646293983692</c:v>
                </c:pt>
                <c:pt idx="389">
                  <c:v>0.97539117020495114</c:v>
                </c:pt>
                <c:pt idx="390">
                  <c:v>0.97531771101153308</c:v>
                </c:pt>
                <c:pt idx="391">
                  <c:v>0.97524425181811503</c:v>
                </c:pt>
                <c:pt idx="392">
                  <c:v>0.97517079262469697</c:v>
                </c:pt>
                <c:pt idx="393">
                  <c:v>0.97509733343127891</c:v>
                </c:pt>
                <c:pt idx="394">
                  <c:v>0.97502387423786085</c:v>
                </c:pt>
                <c:pt idx="395">
                  <c:v>0.9749504150444428</c:v>
                </c:pt>
                <c:pt idx="396">
                  <c:v>0.97487695585102474</c:v>
                </c:pt>
                <c:pt idx="397">
                  <c:v>0.97480349665760668</c:v>
                </c:pt>
                <c:pt idx="398">
                  <c:v>0.97473003746418863</c:v>
                </c:pt>
                <c:pt idx="399">
                  <c:v>0.97465657827077057</c:v>
                </c:pt>
                <c:pt idx="400">
                  <c:v>0.97465657827077057</c:v>
                </c:pt>
                <c:pt idx="401">
                  <c:v>0.97465657827077057</c:v>
                </c:pt>
                <c:pt idx="402">
                  <c:v>0.97465657827077057</c:v>
                </c:pt>
                <c:pt idx="403">
                  <c:v>0.97458311907735251</c:v>
                </c:pt>
                <c:pt idx="404">
                  <c:v>0.97450965988393445</c:v>
                </c:pt>
                <c:pt idx="405">
                  <c:v>0.9744362006905164</c:v>
                </c:pt>
                <c:pt idx="406">
                  <c:v>0.97436274149709834</c:v>
                </c:pt>
                <c:pt idx="407">
                  <c:v>0.97428928230368028</c:v>
                </c:pt>
                <c:pt idx="408">
                  <c:v>0.97421582311026222</c:v>
                </c:pt>
                <c:pt idx="409">
                  <c:v>0.97414236391684417</c:v>
                </c:pt>
                <c:pt idx="410">
                  <c:v>0.97406890472342611</c:v>
                </c:pt>
                <c:pt idx="411">
                  <c:v>0.97399544553000805</c:v>
                </c:pt>
                <c:pt idx="412">
                  <c:v>0.97392198633659</c:v>
                </c:pt>
                <c:pt idx="413">
                  <c:v>0.97384852714317194</c:v>
                </c:pt>
                <c:pt idx="414">
                  <c:v>0.97377506794975388</c:v>
                </c:pt>
                <c:pt idx="415">
                  <c:v>0.97377506794975388</c:v>
                </c:pt>
                <c:pt idx="416">
                  <c:v>0.97370160875633582</c:v>
                </c:pt>
                <c:pt idx="417">
                  <c:v>0.97362814956291777</c:v>
                </c:pt>
                <c:pt idx="418">
                  <c:v>0.97355469036949971</c:v>
                </c:pt>
                <c:pt idx="419">
                  <c:v>0.97348123117608165</c:v>
                </c:pt>
                <c:pt idx="420">
                  <c:v>0.97340777198266359</c:v>
                </c:pt>
                <c:pt idx="421">
                  <c:v>0.97333431278924554</c:v>
                </c:pt>
                <c:pt idx="422">
                  <c:v>0.97326085359582748</c:v>
                </c:pt>
                <c:pt idx="423">
                  <c:v>0.97326085359582748</c:v>
                </c:pt>
                <c:pt idx="424">
                  <c:v>0.97318739440240942</c:v>
                </c:pt>
                <c:pt idx="425">
                  <c:v>0.97311393520899137</c:v>
                </c:pt>
                <c:pt idx="426">
                  <c:v>0.97304047601557331</c:v>
                </c:pt>
                <c:pt idx="427">
                  <c:v>0.97304047601557331</c:v>
                </c:pt>
                <c:pt idx="428">
                  <c:v>0.97296701682215525</c:v>
                </c:pt>
                <c:pt idx="429">
                  <c:v>0.97296701682215525</c:v>
                </c:pt>
                <c:pt idx="430">
                  <c:v>0.97289355762873719</c:v>
                </c:pt>
                <c:pt idx="431">
                  <c:v>0.97282009843531914</c:v>
                </c:pt>
                <c:pt idx="432">
                  <c:v>0.97282009843531914</c:v>
                </c:pt>
                <c:pt idx="433">
                  <c:v>0.97274663924190108</c:v>
                </c:pt>
                <c:pt idx="434">
                  <c:v>0.97267318004848302</c:v>
                </c:pt>
                <c:pt idx="435">
                  <c:v>0.97267318004848302</c:v>
                </c:pt>
                <c:pt idx="436">
                  <c:v>0.97259972085506496</c:v>
                </c:pt>
                <c:pt idx="437">
                  <c:v>0.97252626166164691</c:v>
                </c:pt>
                <c:pt idx="438">
                  <c:v>0.97245280246822885</c:v>
                </c:pt>
                <c:pt idx="439">
                  <c:v>0.97237934327481079</c:v>
                </c:pt>
                <c:pt idx="440">
                  <c:v>0.97237934327481079</c:v>
                </c:pt>
                <c:pt idx="441">
                  <c:v>0.97237934327481079</c:v>
                </c:pt>
                <c:pt idx="442">
                  <c:v>0.97237934327481079</c:v>
                </c:pt>
                <c:pt idx="443">
                  <c:v>0.97237934327481079</c:v>
                </c:pt>
                <c:pt idx="444">
                  <c:v>0.97230588408139274</c:v>
                </c:pt>
                <c:pt idx="445">
                  <c:v>0.97223242488797468</c:v>
                </c:pt>
                <c:pt idx="446">
                  <c:v>0.97215896569455662</c:v>
                </c:pt>
                <c:pt idx="447">
                  <c:v>0.97215896569455662</c:v>
                </c:pt>
                <c:pt idx="448">
                  <c:v>0.97208550650113867</c:v>
                </c:pt>
                <c:pt idx="449">
                  <c:v>0.97208550650113867</c:v>
                </c:pt>
                <c:pt idx="450">
                  <c:v>0.97201204730772051</c:v>
                </c:pt>
                <c:pt idx="451">
                  <c:v>0.97193858811430256</c:v>
                </c:pt>
                <c:pt idx="452">
                  <c:v>0.97193858811430256</c:v>
                </c:pt>
                <c:pt idx="453">
                  <c:v>0.9718651289208845</c:v>
                </c:pt>
                <c:pt idx="454">
                  <c:v>0.97179166972746645</c:v>
                </c:pt>
                <c:pt idx="455">
                  <c:v>0.97171821053404839</c:v>
                </c:pt>
                <c:pt idx="456">
                  <c:v>0.97164475134063033</c:v>
                </c:pt>
                <c:pt idx="457">
                  <c:v>0.97164475134063033</c:v>
                </c:pt>
                <c:pt idx="458">
                  <c:v>0.97157129214721227</c:v>
                </c:pt>
                <c:pt idx="459">
                  <c:v>0.97149783295379422</c:v>
                </c:pt>
                <c:pt idx="460">
                  <c:v>0.97142437376037616</c:v>
                </c:pt>
                <c:pt idx="461">
                  <c:v>0.9713509145669581</c:v>
                </c:pt>
                <c:pt idx="462">
                  <c:v>0.9713509145669581</c:v>
                </c:pt>
                <c:pt idx="463">
                  <c:v>0.9713509145669581</c:v>
                </c:pt>
                <c:pt idx="464">
                  <c:v>0.97127745537354004</c:v>
                </c:pt>
                <c:pt idx="465">
                  <c:v>0.97120399618012199</c:v>
                </c:pt>
                <c:pt idx="466">
                  <c:v>0.97120399618012199</c:v>
                </c:pt>
                <c:pt idx="467">
                  <c:v>0.97113053698670393</c:v>
                </c:pt>
                <c:pt idx="468">
                  <c:v>0.97105707779328587</c:v>
                </c:pt>
                <c:pt idx="469">
                  <c:v>0.97098361859986781</c:v>
                </c:pt>
                <c:pt idx="470">
                  <c:v>0.97091015940644976</c:v>
                </c:pt>
                <c:pt idx="471">
                  <c:v>0.9708367002130317</c:v>
                </c:pt>
                <c:pt idx="472">
                  <c:v>0.97076324101961364</c:v>
                </c:pt>
                <c:pt idx="473">
                  <c:v>0.97068978182619559</c:v>
                </c:pt>
                <c:pt idx="474">
                  <c:v>0.97061632263277753</c:v>
                </c:pt>
                <c:pt idx="475">
                  <c:v>0.97054286343935947</c:v>
                </c:pt>
                <c:pt idx="476">
                  <c:v>0.97046940424594141</c:v>
                </c:pt>
                <c:pt idx="477">
                  <c:v>0.97039594505252336</c:v>
                </c:pt>
                <c:pt idx="478">
                  <c:v>0.97039594505252336</c:v>
                </c:pt>
                <c:pt idx="479">
                  <c:v>0.9703224858591053</c:v>
                </c:pt>
                <c:pt idx="480">
                  <c:v>0.97024902666568724</c:v>
                </c:pt>
                <c:pt idx="481">
                  <c:v>0.97017556747226918</c:v>
                </c:pt>
                <c:pt idx="482">
                  <c:v>0.97010210827885113</c:v>
                </c:pt>
                <c:pt idx="483">
                  <c:v>0.97002864908543307</c:v>
                </c:pt>
                <c:pt idx="484">
                  <c:v>0.96995518989201501</c:v>
                </c:pt>
                <c:pt idx="485">
                  <c:v>0.96988173069859696</c:v>
                </c:pt>
                <c:pt idx="486">
                  <c:v>0.9698082715051789</c:v>
                </c:pt>
                <c:pt idx="487">
                  <c:v>0.96973481231176084</c:v>
                </c:pt>
                <c:pt idx="488">
                  <c:v>0.96966135311834278</c:v>
                </c:pt>
                <c:pt idx="489">
                  <c:v>0.96958789392492473</c:v>
                </c:pt>
                <c:pt idx="490">
                  <c:v>0.96951443473150667</c:v>
                </c:pt>
                <c:pt idx="491">
                  <c:v>0.96944097553808861</c:v>
                </c:pt>
                <c:pt idx="492">
                  <c:v>0.96936751634467055</c:v>
                </c:pt>
                <c:pt idx="493">
                  <c:v>0.9692940571512525</c:v>
                </c:pt>
                <c:pt idx="494">
                  <c:v>0.9692940571512525</c:v>
                </c:pt>
                <c:pt idx="495">
                  <c:v>0.96922059795783444</c:v>
                </c:pt>
                <c:pt idx="496">
                  <c:v>0.96914713876441638</c:v>
                </c:pt>
                <c:pt idx="497">
                  <c:v>0.96914713876441638</c:v>
                </c:pt>
                <c:pt idx="498">
                  <c:v>0.96907367957099833</c:v>
                </c:pt>
                <c:pt idx="499">
                  <c:v>0.96907367957099833</c:v>
                </c:pt>
                <c:pt idx="500">
                  <c:v>0.96900022037758027</c:v>
                </c:pt>
                <c:pt idx="501">
                  <c:v>0.96892676118416221</c:v>
                </c:pt>
                <c:pt idx="502">
                  <c:v>0.96892676118416221</c:v>
                </c:pt>
                <c:pt idx="503">
                  <c:v>0.96885330199074415</c:v>
                </c:pt>
                <c:pt idx="504">
                  <c:v>0.9687798427973261</c:v>
                </c:pt>
                <c:pt idx="505">
                  <c:v>0.9687798427973261</c:v>
                </c:pt>
                <c:pt idx="506">
                  <c:v>0.96870638360390804</c:v>
                </c:pt>
                <c:pt idx="507">
                  <c:v>0.96863292441048998</c:v>
                </c:pt>
                <c:pt idx="508">
                  <c:v>0.96855946521707192</c:v>
                </c:pt>
                <c:pt idx="509">
                  <c:v>0.96848600602365387</c:v>
                </c:pt>
                <c:pt idx="510">
                  <c:v>0.96841254683023581</c:v>
                </c:pt>
                <c:pt idx="511">
                  <c:v>0.96833908763681775</c:v>
                </c:pt>
                <c:pt idx="512">
                  <c:v>0.9682656284433997</c:v>
                </c:pt>
                <c:pt idx="513">
                  <c:v>0.96819216924998164</c:v>
                </c:pt>
                <c:pt idx="514">
                  <c:v>0.96811871005656358</c:v>
                </c:pt>
                <c:pt idx="515">
                  <c:v>0.96804525086314552</c:v>
                </c:pt>
                <c:pt idx="516">
                  <c:v>0.96797179166972747</c:v>
                </c:pt>
                <c:pt idx="517">
                  <c:v>0.96789833247630941</c:v>
                </c:pt>
                <c:pt idx="518">
                  <c:v>0.96782487328289135</c:v>
                </c:pt>
                <c:pt idx="519">
                  <c:v>0.96775141408947329</c:v>
                </c:pt>
                <c:pt idx="520">
                  <c:v>0.96767795489605524</c:v>
                </c:pt>
                <c:pt idx="521">
                  <c:v>0.96760449570263718</c:v>
                </c:pt>
                <c:pt idx="522">
                  <c:v>0.96753103650921912</c:v>
                </c:pt>
                <c:pt idx="523">
                  <c:v>0.96745757731580106</c:v>
                </c:pt>
                <c:pt idx="524">
                  <c:v>0.96738411812238301</c:v>
                </c:pt>
                <c:pt idx="525">
                  <c:v>0.96731065892896495</c:v>
                </c:pt>
                <c:pt idx="526">
                  <c:v>0.96723719973554689</c:v>
                </c:pt>
                <c:pt idx="527">
                  <c:v>0.96716374054212884</c:v>
                </c:pt>
                <c:pt idx="528">
                  <c:v>0.96716374054212884</c:v>
                </c:pt>
                <c:pt idx="529">
                  <c:v>0.96709028134871078</c:v>
                </c:pt>
                <c:pt idx="530">
                  <c:v>0.96701682215529272</c:v>
                </c:pt>
                <c:pt idx="531">
                  <c:v>0.96694336296187466</c:v>
                </c:pt>
                <c:pt idx="532">
                  <c:v>0.96686990376845661</c:v>
                </c:pt>
                <c:pt idx="533">
                  <c:v>0.96679644457503855</c:v>
                </c:pt>
                <c:pt idx="534">
                  <c:v>0.96672298538162049</c:v>
                </c:pt>
                <c:pt idx="535">
                  <c:v>0.96664952618820243</c:v>
                </c:pt>
                <c:pt idx="536">
                  <c:v>0.96657606699478438</c:v>
                </c:pt>
                <c:pt idx="537">
                  <c:v>0.96657606699478438</c:v>
                </c:pt>
                <c:pt idx="538">
                  <c:v>0.96650260780136632</c:v>
                </c:pt>
                <c:pt idx="539">
                  <c:v>0.96642914860794826</c:v>
                </c:pt>
                <c:pt idx="540">
                  <c:v>0.96635568941453021</c:v>
                </c:pt>
                <c:pt idx="541">
                  <c:v>0.96628223022111215</c:v>
                </c:pt>
                <c:pt idx="542">
                  <c:v>0.96620877102769409</c:v>
                </c:pt>
                <c:pt idx="543">
                  <c:v>0.96613531183427603</c:v>
                </c:pt>
                <c:pt idx="544">
                  <c:v>0.96606185264085798</c:v>
                </c:pt>
                <c:pt idx="545">
                  <c:v>0.96606185264085798</c:v>
                </c:pt>
                <c:pt idx="546">
                  <c:v>0.96598839344743992</c:v>
                </c:pt>
                <c:pt idx="547">
                  <c:v>0.96598839344743992</c:v>
                </c:pt>
                <c:pt idx="548">
                  <c:v>0.96591493425402186</c:v>
                </c:pt>
                <c:pt idx="549">
                  <c:v>0.9658414750606038</c:v>
                </c:pt>
                <c:pt idx="550">
                  <c:v>0.96576801586718575</c:v>
                </c:pt>
                <c:pt idx="551">
                  <c:v>0.96569455667376769</c:v>
                </c:pt>
                <c:pt idx="552">
                  <c:v>0.96562109748034963</c:v>
                </c:pt>
                <c:pt idx="553">
                  <c:v>0.96554763828693158</c:v>
                </c:pt>
                <c:pt idx="554">
                  <c:v>0.96547417909351352</c:v>
                </c:pt>
                <c:pt idx="555">
                  <c:v>0.96540071990009546</c:v>
                </c:pt>
                <c:pt idx="556">
                  <c:v>0.9653272607066774</c:v>
                </c:pt>
                <c:pt idx="557">
                  <c:v>0.96525380151325935</c:v>
                </c:pt>
                <c:pt idx="558">
                  <c:v>0.96518034231984129</c:v>
                </c:pt>
                <c:pt idx="559">
                  <c:v>0.96510688312642323</c:v>
                </c:pt>
                <c:pt idx="560">
                  <c:v>0.96503342393300517</c:v>
                </c:pt>
                <c:pt idx="561">
                  <c:v>0.96495996473958712</c:v>
                </c:pt>
                <c:pt idx="562">
                  <c:v>0.96488650554616906</c:v>
                </c:pt>
                <c:pt idx="563">
                  <c:v>0.96488650554616906</c:v>
                </c:pt>
                <c:pt idx="564">
                  <c:v>0.964813046352751</c:v>
                </c:pt>
                <c:pt idx="565">
                  <c:v>0.96473958715933295</c:v>
                </c:pt>
                <c:pt idx="566">
                  <c:v>0.96466612796591489</c:v>
                </c:pt>
                <c:pt idx="567">
                  <c:v>0.96459266877249683</c:v>
                </c:pt>
                <c:pt idx="568">
                  <c:v>0.96451920957907877</c:v>
                </c:pt>
                <c:pt idx="569">
                  <c:v>0.96444575038566072</c:v>
                </c:pt>
                <c:pt idx="570">
                  <c:v>0.96444575038566072</c:v>
                </c:pt>
                <c:pt idx="571">
                  <c:v>0.96437229119224266</c:v>
                </c:pt>
                <c:pt idx="572">
                  <c:v>0.9642988319988246</c:v>
                </c:pt>
                <c:pt idx="573">
                  <c:v>0.9642988319988246</c:v>
                </c:pt>
                <c:pt idx="574">
                  <c:v>0.96422537280540666</c:v>
                </c:pt>
                <c:pt idx="575">
                  <c:v>0.96415191361198849</c:v>
                </c:pt>
                <c:pt idx="576">
                  <c:v>0.96415191361198849</c:v>
                </c:pt>
                <c:pt idx="577">
                  <c:v>0.96407845441857054</c:v>
                </c:pt>
                <c:pt idx="578">
                  <c:v>0.96400499522515237</c:v>
                </c:pt>
                <c:pt idx="579">
                  <c:v>0.96393153603173443</c:v>
                </c:pt>
                <c:pt idx="580">
                  <c:v>0.96385807683831626</c:v>
                </c:pt>
                <c:pt idx="581">
                  <c:v>0.96378461764489831</c:v>
                </c:pt>
                <c:pt idx="582">
                  <c:v>0.96378461764489831</c:v>
                </c:pt>
                <c:pt idx="583">
                  <c:v>0.96371115845148025</c:v>
                </c:pt>
                <c:pt idx="584">
                  <c:v>0.9636376992580622</c:v>
                </c:pt>
                <c:pt idx="585">
                  <c:v>0.96356424006464414</c:v>
                </c:pt>
                <c:pt idx="586">
                  <c:v>0.96349078087122608</c:v>
                </c:pt>
                <c:pt idx="587">
                  <c:v>0.96349078087122608</c:v>
                </c:pt>
                <c:pt idx="588">
                  <c:v>0.96341732167780803</c:v>
                </c:pt>
                <c:pt idx="589">
                  <c:v>0.96334386248438997</c:v>
                </c:pt>
                <c:pt idx="590">
                  <c:v>0.96327040329097191</c:v>
                </c:pt>
                <c:pt idx="591">
                  <c:v>0.96319694409755385</c:v>
                </c:pt>
                <c:pt idx="592">
                  <c:v>0.96319694409755385</c:v>
                </c:pt>
                <c:pt idx="593">
                  <c:v>0.96319694409755385</c:v>
                </c:pt>
                <c:pt idx="594">
                  <c:v>0.9631234849041358</c:v>
                </c:pt>
                <c:pt idx="595">
                  <c:v>0.96305002571071774</c:v>
                </c:pt>
                <c:pt idx="596">
                  <c:v>0.96297656651729968</c:v>
                </c:pt>
                <c:pt idx="597">
                  <c:v>0.96290310732388162</c:v>
                </c:pt>
                <c:pt idx="598">
                  <c:v>0.96282964813046357</c:v>
                </c:pt>
                <c:pt idx="599">
                  <c:v>0.96275618893704551</c:v>
                </c:pt>
                <c:pt idx="600">
                  <c:v>0.96275618893704551</c:v>
                </c:pt>
                <c:pt idx="601">
                  <c:v>0.96275618893704551</c:v>
                </c:pt>
                <c:pt idx="602">
                  <c:v>0.96268272974362745</c:v>
                </c:pt>
                <c:pt idx="603">
                  <c:v>0.96268272974362745</c:v>
                </c:pt>
                <c:pt idx="604">
                  <c:v>0.96260927055020939</c:v>
                </c:pt>
                <c:pt idx="605">
                  <c:v>0.96253581135679134</c:v>
                </c:pt>
                <c:pt idx="606">
                  <c:v>0.96246235216337328</c:v>
                </c:pt>
                <c:pt idx="607">
                  <c:v>0.96238889296995522</c:v>
                </c:pt>
                <c:pt idx="608">
                  <c:v>0.96231543377653717</c:v>
                </c:pt>
                <c:pt idx="609">
                  <c:v>0.96224197458311911</c:v>
                </c:pt>
                <c:pt idx="610">
                  <c:v>0.96224197458311911</c:v>
                </c:pt>
                <c:pt idx="611">
                  <c:v>0.96216851538970105</c:v>
                </c:pt>
                <c:pt idx="612">
                  <c:v>0.96209505619628299</c:v>
                </c:pt>
                <c:pt idx="613">
                  <c:v>0.96202159700286494</c:v>
                </c:pt>
                <c:pt idx="614">
                  <c:v>0.96194813780944688</c:v>
                </c:pt>
                <c:pt idx="615">
                  <c:v>0.96187467861602882</c:v>
                </c:pt>
                <c:pt idx="616">
                  <c:v>0.96180121942261076</c:v>
                </c:pt>
                <c:pt idx="617">
                  <c:v>0.96172776022919271</c:v>
                </c:pt>
                <c:pt idx="618">
                  <c:v>0.96165430103577465</c:v>
                </c:pt>
                <c:pt idx="619">
                  <c:v>0.96158084184235659</c:v>
                </c:pt>
                <c:pt idx="620">
                  <c:v>0.96150738264893854</c:v>
                </c:pt>
                <c:pt idx="621">
                  <c:v>0.96143392345552048</c:v>
                </c:pt>
                <c:pt idx="622">
                  <c:v>0.96136046426210242</c:v>
                </c:pt>
                <c:pt idx="623">
                  <c:v>0.96136046426210242</c:v>
                </c:pt>
                <c:pt idx="624">
                  <c:v>0.96128700506868436</c:v>
                </c:pt>
                <c:pt idx="625">
                  <c:v>0.96128700506868436</c:v>
                </c:pt>
                <c:pt idx="626">
                  <c:v>0.96121354587526631</c:v>
                </c:pt>
                <c:pt idx="627">
                  <c:v>0.96114008668184825</c:v>
                </c:pt>
                <c:pt idx="628">
                  <c:v>0.96106662748843019</c:v>
                </c:pt>
                <c:pt idx="629">
                  <c:v>0.96106662748843019</c:v>
                </c:pt>
                <c:pt idx="630">
                  <c:v>0.96099316829501213</c:v>
                </c:pt>
                <c:pt idx="631">
                  <c:v>0.96091970910159408</c:v>
                </c:pt>
                <c:pt idx="632">
                  <c:v>0.96091970910159408</c:v>
                </c:pt>
                <c:pt idx="633">
                  <c:v>0.96084624990817602</c:v>
                </c:pt>
                <c:pt idx="634">
                  <c:v>0.96077279071475796</c:v>
                </c:pt>
                <c:pt idx="635">
                  <c:v>0.96069933152133991</c:v>
                </c:pt>
                <c:pt idx="636">
                  <c:v>0.96062587232792185</c:v>
                </c:pt>
                <c:pt idx="637">
                  <c:v>0.96062587232792185</c:v>
                </c:pt>
                <c:pt idx="638">
                  <c:v>0.96055241313450379</c:v>
                </c:pt>
                <c:pt idx="639">
                  <c:v>0.96047895394108573</c:v>
                </c:pt>
                <c:pt idx="640">
                  <c:v>0.96040549474766768</c:v>
                </c:pt>
                <c:pt idx="641">
                  <c:v>0.96033203555424962</c:v>
                </c:pt>
                <c:pt idx="642">
                  <c:v>0.96033203555424962</c:v>
                </c:pt>
                <c:pt idx="643">
                  <c:v>0.96025857636083156</c:v>
                </c:pt>
                <c:pt idx="644">
                  <c:v>0.9601851171674135</c:v>
                </c:pt>
                <c:pt idx="645">
                  <c:v>0.96011165797399545</c:v>
                </c:pt>
                <c:pt idx="646">
                  <c:v>0.96011165797399545</c:v>
                </c:pt>
                <c:pt idx="647">
                  <c:v>0.96003819878057739</c:v>
                </c:pt>
                <c:pt idx="648">
                  <c:v>0.95996473958715933</c:v>
                </c:pt>
                <c:pt idx="649">
                  <c:v>0.95989128039374128</c:v>
                </c:pt>
                <c:pt idx="650">
                  <c:v>0.95989128039374128</c:v>
                </c:pt>
                <c:pt idx="651">
                  <c:v>0.95981782120032322</c:v>
                </c:pt>
                <c:pt idx="652">
                  <c:v>0.95974436200690516</c:v>
                </c:pt>
                <c:pt idx="653">
                  <c:v>0.9596709028134871</c:v>
                </c:pt>
                <c:pt idx="654">
                  <c:v>0.95959744362006905</c:v>
                </c:pt>
                <c:pt idx="655">
                  <c:v>0.95952398442665099</c:v>
                </c:pt>
                <c:pt idx="656">
                  <c:v>0.95945052523323293</c:v>
                </c:pt>
                <c:pt idx="657">
                  <c:v>0.95937706603981487</c:v>
                </c:pt>
                <c:pt idx="658">
                  <c:v>0.95930360684639682</c:v>
                </c:pt>
                <c:pt idx="659">
                  <c:v>0.95923014765297876</c:v>
                </c:pt>
                <c:pt idx="660">
                  <c:v>0.9591566884595607</c:v>
                </c:pt>
                <c:pt idx="661">
                  <c:v>0.95908322926614265</c:v>
                </c:pt>
                <c:pt idx="662">
                  <c:v>0.95900977007272459</c:v>
                </c:pt>
                <c:pt idx="663">
                  <c:v>0.95893631087930653</c:v>
                </c:pt>
                <c:pt idx="664">
                  <c:v>0.95886285168588847</c:v>
                </c:pt>
                <c:pt idx="665">
                  <c:v>0.95878939249247042</c:v>
                </c:pt>
                <c:pt idx="666">
                  <c:v>0.95871593329905236</c:v>
                </c:pt>
                <c:pt idx="667">
                  <c:v>0.9586424741056343</c:v>
                </c:pt>
                <c:pt idx="668">
                  <c:v>0.95856901491221624</c:v>
                </c:pt>
                <c:pt idx="669">
                  <c:v>0.95849555571879819</c:v>
                </c:pt>
                <c:pt idx="670">
                  <c:v>0.95842209652538013</c:v>
                </c:pt>
                <c:pt idx="671">
                  <c:v>0.95834863733196207</c:v>
                </c:pt>
                <c:pt idx="672">
                  <c:v>0.95827517813854401</c:v>
                </c:pt>
                <c:pt idx="673">
                  <c:v>0.95820171894512596</c:v>
                </c:pt>
                <c:pt idx="674">
                  <c:v>0.9581282597517079</c:v>
                </c:pt>
                <c:pt idx="675">
                  <c:v>0.95805480055828984</c:v>
                </c:pt>
                <c:pt idx="676">
                  <c:v>0.95798134136487179</c:v>
                </c:pt>
                <c:pt idx="677">
                  <c:v>0.95790788217145373</c:v>
                </c:pt>
                <c:pt idx="678">
                  <c:v>0.95783442297803567</c:v>
                </c:pt>
                <c:pt idx="679">
                  <c:v>0.95776096378461761</c:v>
                </c:pt>
                <c:pt idx="680">
                  <c:v>0.95768750459119956</c:v>
                </c:pt>
                <c:pt idx="681">
                  <c:v>0.9576140453977815</c:v>
                </c:pt>
                <c:pt idx="682">
                  <c:v>0.95754058620436344</c:v>
                </c:pt>
                <c:pt idx="683">
                  <c:v>0.95746712701094538</c:v>
                </c:pt>
                <c:pt idx="684">
                  <c:v>0.95746712701094538</c:v>
                </c:pt>
                <c:pt idx="685">
                  <c:v>0.95739366781752733</c:v>
                </c:pt>
                <c:pt idx="686">
                  <c:v>0.95732020862410927</c:v>
                </c:pt>
                <c:pt idx="687">
                  <c:v>0.95732020862410927</c:v>
                </c:pt>
                <c:pt idx="688">
                  <c:v>0.95724674943069121</c:v>
                </c:pt>
                <c:pt idx="689">
                  <c:v>0.95717329023727316</c:v>
                </c:pt>
                <c:pt idx="690">
                  <c:v>0.9570998310438551</c:v>
                </c:pt>
                <c:pt idx="691">
                  <c:v>0.95702637185043704</c:v>
                </c:pt>
                <c:pt idx="692">
                  <c:v>0.95695291265701898</c:v>
                </c:pt>
                <c:pt idx="693">
                  <c:v>0.95687945346360093</c:v>
                </c:pt>
                <c:pt idx="694">
                  <c:v>0.95680599427018287</c:v>
                </c:pt>
                <c:pt idx="695">
                  <c:v>0.95680599427018287</c:v>
                </c:pt>
                <c:pt idx="696">
                  <c:v>0.95673253507676481</c:v>
                </c:pt>
                <c:pt idx="697">
                  <c:v>0.95673253507676481</c:v>
                </c:pt>
                <c:pt idx="698">
                  <c:v>0.95665907588334675</c:v>
                </c:pt>
                <c:pt idx="699">
                  <c:v>0.9565856166899287</c:v>
                </c:pt>
                <c:pt idx="700">
                  <c:v>0.9565856166899287</c:v>
                </c:pt>
                <c:pt idx="701">
                  <c:v>0.9565856166899287</c:v>
                </c:pt>
                <c:pt idx="702">
                  <c:v>0.95651215749651064</c:v>
                </c:pt>
                <c:pt idx="703">
                  <c:v>0.95643869830309258</c:v>
                </c:pt>
                <c:pt idx="704">
                  <c:v>0.95636523910967453</c:v>
                </c:pt>
                <c:pt idx="705">
                  <c:v>0.95629177991625647</c:v>
                </c:pt>
                <c:pt idx="706">
                  <c:v>0.95621832072283852</c:v>
                </c:pt>
                <c:pt idx="707">
                  <c:v>0.95614486152942035</c:v>
                </c:pt>
                <c:pt idx="708">
                  <c:v>0.95614486152942035</c:v>
                </c:pt>
                <c:pt idx="709">
                  <c:v>0.95607140233600241</c:v>
                </c:pt>
                <c:pt idx="710">
                  <c:v>0.95607140233600241</c:v>
                </c:pt>
                <c:pt idx="711">
                  <c:v>0.95599794314258424</c:v>
                </c:pt>
                <c:pt idx="712">
                  <c:v>0.95592448394916629</c:v>
                </c:pt>
                <c:pt idx="713">
                  <c:v>0.95585102475574812</c:v>
                </c:pt>
                <c:pt idx="714">
                  <c:v>0.95585102475574812</c:v>
                </c:pt>
                <c:pt idx="715">
                  <c:v>0.95577756556233018</c:v>
                </c:pt>
                <c:pt idx="716">
                  <c:v>0.95577756556233018</c:v>
                </c:pt>
                <c:pt idx="717">
                  <c:v>0.95570410636891212</c:v>
                </c:pt>
                <c:pt idx="718">
                  <c:v>0.95563064717549406</c:v>
                </c:pt>
                <c:pt idx="719">
                  <c:v>0.95563064717549406</c:v>
                </c:pt>
                <c:pt idx="720">
                  <c:v>0.95555718798207601</c:v>
                </c:pt>
                <c:pt idx="721">
                  <c:v>0.95548372878865795</c:v>
                </c:pt>
                <c:pt idx="722">
                  <c:v>0.95548372878865795</c:v>
                </c:pt>
                <c:pt idx="723">
                  <c:v>0.95541026959523989</c:v>
                </c:pt>
                <c:pt idx="724">
                  <c:v>0.95533681040182183</c:v>
                </c:pt>
                <c:pt idx="725">
                  <c:v>0.95526335120840378</c:v>
                </c:pt>
                <c:pt idx="726">
                  <c:v>0.95518989201498572</c:v>
                </c:pt>
                <c:pt idx="727">
                  <c:v>0.95518989201498572</c:v>
                </c:pt>
                <c:pt idx="728">
                  <c:v>0.95511643282156766</c:v>
                </c:pt>
                <c:pt idx="729">
                  <c:v>0.95511643282156766</c:v>
                </c:pt>
                <c:pt idx="730">
                  <c:v>0.95504297362814961</c:v>
                </c:pt>
                <c:pt idx="731">
                  <c:v>0.95496951443473155</c:v>
                </c:pt>
                <c:pt idx="732">
                  <c:v>0.95489605524131349</c:v>
                </c:pt>
                <c:pt idx="733">
                  <c:v>0.95482259604789543</c:v>
                </c:pt>
                <c:pt idx="734">
                  <c:v>0.95474913685447738</c:v>
                </c:pt>
                <c:pt idx="735">
                  <c:v>0.95467567766105932</c:v>
                </c:pt>
                <c:pt idx="736">
                  <c:v>0.95460221846764126</c:v>
                </c:pt>
                <c:pt idx="737">
                  <c:v>0.9545287592742232</c:v>
                </c:pt>
                <c:pt idx="738">
                  <c:v>0.95445530008080515</c:v>
                </c:pt>
                <c:pt idx="739">
                  <c:v>0.95445530008080515</c:v>
                </c:pt>
                <c:pt idx="740">
                  <c:v>0.95445530008080515</c:v>
                </c:pt>
                <c:pt idx="741">
                  <c:v>0.95445530008080515</c:v>
                </c:pt>
                <c:pt idx="742">
                  <c:v>0.95445530008080515</c:v>
                </c:pt>
                <c:pt idx="743">
                  <c:v>0.95438184088738709</c:v>
                </c:pt>
                <c:pt idx="744">
                  <c:v>0.95430838169396903</c:v>
                </c:pt>
                <c:pt idx="745">
                  <c:v>0.95423492250055097</c:v>
                </c:pt>
                <c:pt idx="746">
                  <c:v>0.95416146330713292</c:v>
                </c:pt>
                <c:pt idx="747">
                  <c:v>0.95416146330713292</c:v>
                </c:pt>
                <c:pt idx="748">
                  <c:v>0.95416146330713292</c:v>
                </c:pt>
                <c:pt idx="749">
                  <c:v>0.95408800411371486</c:v>
                </c:pt>
                <c:pt idx="750">
                  <c:v>0.9540145449202968</c:v>
                </c:pt>
                <c:pt idx="751">
                  <c:v>0.9540145449202968</c:v>
                </c:pt>
                <c:pt idx="752">
                  <c:v>0.95394108572687875</c:v>
                </c:pt>
                <c:pt idx="753">
                  <c:v>0.95386762653346069</c:v>
                </c:pt>
                <c:pt idx="754">
                  <c:v>0.95379416734004263</c:v>
                </c:pt>
                <c:pt idx="755">
                  <c:v>0.95379416734004263</c:v>
                </c:pt>
                <c:pt idx="756">
                  <c:v>0.95372070814662457</c:v>
                </c:pt>
                <c:pt idx="757">
                  <c:v>0.95364724895320652</c:v>
                </c:pt>
                <c:pt idx="758">
                  <c:v>0.95357378975978846</c:v>
                </c:pt>
                <c:pt idx="759">
                  <c:v>0.9535003305663704</c:v>
                </c:pt>
                <c:pt idx="760">
                  <c:v>0.95342687137295234</c:v>
                </c:pt>
                <c:pt idx="761">
                  <c:v>0.95335341217953429</c:v>
                </c:pt>
                <c:pt idx="762">
                  <c:v>0.95335341217953429</c:v>
                </c:pt>
                <c:pt idx="763">
                  <c:v>0.95327995298611623</c:v>
                </c:pt>
                <c:pt idx="764">
                  <c:v>0.95327995298611623</c:v>
                </c:pt>
                <c:pt idx="765">
                  <c:v>0.95320649379269817</c:v>
                </c:pt>
                <c:pt idx="766">
                  <c:v>0.95313303459928012</c:v>
                </c:pt>
                <c:pt idx="767">
                  <c:v>0.95313303459928012</c:v>
                </c:pt>
                <c:pt idx="768">
                  <c:v>0.95305957540586206</c:v>
                </c:pt>
                <c:pt idx="769">
                  <c:v>0.952986116212444</c:v>
                </c:pt>
                <c:pt idx="770">
                  <c:v>0.95291265701902594</c:v>
                </c:pt>
                <c:pt idx="771">
                  <c:v>0.95283919782560789</c:v>
                </c:pt>
                <c:pt idx="772">
                  <c:v>0.95276573863218983</c:v>
                </c:pt>
                <c:pt idx="773">
                  <c:v>0.95269227943877177</c:v>
                </c:pt>
                <c:pt idx="774">
                  <c:v>0.95261882024535371</c:v>
                </c:pt>
                <c:pt idx="775">
                  <c:v>0.95254536105193566</c:v>
                </c:pt>
                <c:pt idx="776">
                  <c:v>0.9524719018585176</c:v>
                </c:pt>
                <c:pt idx="777">
                  <c:v>0.95239844266509954</c:v>
                </c:pt>
                <c:pt idx="778">
                  <c:v>0.95232498347168149</c:v>
                </c:pt>
                <c:pt idx="779">
                  <c:v>0.95225152427826343</c:v>
                </c:pt>
                <c:pt idx="780">
                  <c:v>0.95217806508484537</c:v>
                </c:pt>
                <c:pt idx="781">
                  <c:v>0.95210460589142731</c:v>
                </c:pt>
                <c:pt idx="782">
                  <c:v>0.95203114669800926</c:v>
                </c:pt>
                <c:pt idx="783">
                  <c:v>0.9519576875045912</c:v>
                </c:pt>
                <c:pt idx="784">
                  <c:v>0.9519576875045912</c:v>
                </c:pt>
                <c:pt idx="785">
                  <c:v>0.95188422831117314</c:v>
                </c:pt>
                <c:pt idx="786">
                  <c:v>0.95188422831117314</c:v>
                </c:pt>
                <c:pt idx="787">
                  <c:v>0.95181076911775508</c:v>
                </c:pt>
                <c:pt idx="788">
                  <c:v>0.95181076911775508</c:v>
                </c:pt>
                <c:pt idx="789">
                  <c:v>0.95181076911775508</c:v>
                </c:pt>
                <c:pt idx="790">
                  <c:v>0.95173730992433703</c:v>
                </c:pt>
                <c:pt idx="791">
                  <c:v>0.95166385073091897</c:v>
                </c:pt>
                <c:pt idx="792">
                  <c:v>0.95166385073091897</c:v>
                </c:pt>
                <c:pt idx="793">
                  <c:v>0.95159039153750091</c:v>
                </c:pt>
                <c:pt idx="794">
                  <c:v>0.95151693234408286</c:v>
                </c:pt>
                <c:pt idx="795">
                  <c:v>0.95151693234408286</c:v>
                </c:pt>
                <c:pt idx="796">
                  <c:v>0.9514434731506648</c:v>
                </c:pt>
                <c:pt idx="797">
                  <c:v>0.9514434731506648</c:v>
                </c:pt>
                <c:pt idx="798">
                  <c:v>0.95137001395724674</c:v>
                </c:pt>
                <c:pt idx="799">
                  <c:v>0.95129655476382868</c:v>
                </c:pt>
                <c:pt idx="800">
                  <c:v>0.95122309557041063</c:v>
                </c:pt>
                <c:pt idx="801">
                  <c:v>0.95114963637699257</c:v>
                </c:pt>
                <c:pt idx="802">
                  <c:v>0.95107617718357451</c:v>
                </c:pt>
                <c:pt idx="803">
                  <c:v>0.95107617718357451</c:v>
                </c:pt>
                <c:pt idx="804">
                  <c:v>0.95107617718357451</c:v>
                </c:pt>
                <c:pt idx="805">
                  <c:v>0.95100271799015645</c:v>
                </c:pt>
                <c:pt idx="806">
                  <c:v>0.9509292587967384</c:v>
                </c:pt>
                <c:pt idx="807">
                  <c:v>0.95085579960332034</c:v>
                </c:pt>
                <c:pt idx="808">
                  <c:v>0.95078234040990228</c:v>
                </c:pt>
                <c:pt idx="809">
                  <c:v>0.95078234040990228</c:v>
                </c:pt>
                <c:pt idx="810">
                  <c:v>0.95078234040990228</c:v>
                </c:pt>
                <c:pt idx="811">
                  <c:v>0.95070888121648423</c:v>
                </c:pt>
                <c:pt idx="812">
                  <c:v>0.95063542202306617</c:v>
                </c:pt>
                <c:pt idx="813">
                  <c:v>0.95056196282964811</c:v>
                </c:pt>
                <c:pt idx="814">
                  <c:v>0.95056196282964811</c:v>
                </c:pt>
                <c:pt idx="815">
                  <c:v>0.95056196282964811</c:v>
                </c:pt>
                <c:pt idx="816">
                  <c:v>0.95048850363623005</c:v>
                </c:pt>
                <c:pt idx="817">
                  <c:v>0.950415044442812</c:v>
                </c:pt>
                <c:pt idx="818">
                  <c:v>0.950415044442812</c:v>
                </c:pt>
                <c:pt idx="819">
                  <c:v>0.95034158524939394</c:v>
                </c:pt>
                <c:pt idx="820">
                  <c:v>0.95026812605597588</c:v>
                </c:pt>
                <c:pt idx="821">
                  <c:v>0.95019466686255782</c:v>
                </c:pt>
                <c:pt idx="822">
                  <c:v>0.95012120766913977</c:v>
                </c:pt>
                <c:pt idx="823">
                  <c:v>0.95004774847572171</c:v>
                </c:pt>
                <c:pt idx="824">
                  <c:v>0.94997428928230365</c:v>
                </c:pt>
                <c:pt idx="825">
                  <c:v>0.94997428928230365</c:v>
                </c:pt>
                <c:pt idx="826">
                  <c:v>0.94990083008888559</c:v>
                </c:pt>
                <c:pt idx="827">
                  <c:v>0.94990083008888559</c:v>
                </c:pt>
                <c:pt idx="828">
                  <c:v>0.94982737089546754</c:v>
                </c:pt>
                <c:pt idx="829">
                  <c:v>0.94975391170204948</c:v>
                </c:pt>
                <c:pt idx="830">
                  <c:v>0.94968045250863142</c:v>
                </c:pt>
                <c:pt idx="831">
                  <c:v>0.94960699331521337</c:v>
                </c:pt>
                <c:pt idx="832">
                  <c:v>0.94953353412179531</c:v>
                </c:pt>
                <c:pt idx="833">
                  <c:v>0.94946007492837725</c:v>
                </c:pt>
                <c:pt idx="834">
                  <c:v>0.94938661573495919</c:v>
                </c:pt>
                <c:pt idx="835">
                  <c:v>0.94931315654154114</c:v>
                </c:pt>
                <c:pt idx="836">
                  <c:v>0.94923969734812308</c:v>
                </c:pt>
                <c:pt idx="837">
                  <c:v>0.94916623815470502</c:v>
                </c:pt>
                <c:pt idx="838">
                  <c:v>0.94909277896128696</c:v>
                </c:pt>
                <c:pt idx="839">
                  <c:v>0.94901931976786891</c:v>
                </c:pt>
                <c:pt idx="840">
                  <c:v>0.94894586057445085</c:v>
                </c:pt>
                <c:pt idx="841">
                  <c:v>0.94894586057445085</c:v>
                </c:pt>
                <c:pt idx="842">
                  <c:v>0.94887240138103279</c:v>
                </c:pt>
                <c:pt idx="843">
                  <c:v>0.94879894218761474</c:v>
                </c:pt>
                <c:pt idx="844">
                  <c:v>0.94879894218761474</c:v>
                </c:pt>
                <c:pt idx="845">
                  <c:v>0.94872548299419668</c:v>
                </c:pt>
                <c:pt idx="846">
                  <c:v>0.94865202380077862</c:v>
                </c:pt>
                <c:pt idx="847">
                  <c:v>0.94857856460736056</c:v>
                </c:pt>
                <c:pt idx="848">
                  <c:v>0.94857856460736056</c:v>
                </c:pt>
                <c:pt idx="849">
                  <c:v>0.94857856460736056</c:v>
                </c:pt>
                <c:pt idx="850">
                  <c:v>0.94850510541394251</c:v>
                </c:pt>
                <c:pt idx="851">
                  <c:v>0.94843164622052445</c:v>
                </c:pt>
                <c:pt idx="852">
                  <c:v>0.94843164622052445</c:v>
                </c:pt>
                <c:pt idx="853">
                  <c:v>0.94835818702710639</c:v>
                </c:pt>
                <c:pt idx="854">
                  <c:v>0.94828472783368833</c:v>
                </c:pt>
                <c:pt idx="855">
                  <c:v>0.94821126864027039</c:v>
                </c:pt>
                <c:pt idx="856">
                  <c:v>0.94813780944685222</c:v>
                </c:pt>
                <c:pt idx="857">
                  <c:v>0.94806435025343427</c:v>
                </c:pt>
                <c:pt idx="858">
                  <c:v>0.94799089106001611</c:v>
                </c:pt>
                <c:pt idx="859">
                  <c:v>0.94791743186659816</c:v>
                </c:pt>
                <c:pt idx="860">
                  <c:v>0.94784397267317999</c:v>
                </c:pt>
                <c:pt idx="861">
                  <c:v>0.94784397267317999</c:v>
                </c:pt>
                <c:pt idx="862">
                  <c:v>0.94777051347976204</c:v>
                </c:pt>
                <c:pt idx="863">
                  <c:v>0.94769705428634399</c:v>
                </c:pt>
                <c:pt idx="864">
                  <c:v>0.94762359509292593</c:v>
                </c:pt>
                <c:pt idx="865">
                  <c:v>0.94762359509292593</c:v>
                </c:pt>
                <c:pt idx="866">
                  <c:v>0.94755013589950787</c:v>
                </c:pt>
                <c:pt idx="867">
                  <c:v>0.94755013589950787</c:v>
                </c:pt>
                <c:pt idx="868">
                  <c:v>0.94747667670608982</c:v>
                </c:pt>
                <c:pt idx="869">
                  <c:v>0.94740321751267176</c:v>
                </c:pt>
                <c:pt idx="870">
                  <c:v>0.9473297583192537</c:v>
                </c:pt>
                <c:pt idx="871">
                  <c:v>0.94725629912583564</c:v>
                </c:pt>
                <c:pt idx="872">
                  <c:v>0.94718283993241759</c:v>
                </c:pt>
                <c:pt idx="873">
                  <c:v>0.94710938073899953</c:v>
                </c:pt>
                <c:pt idx="874">
                  <c:v>0.94703592154558147</c:v>
                </c:pt>
                <c:pt idx="875">
                  <c:v>0.94696246235216341</c:v>
                </c:pt>
                <c:pt idx="876">
                  <c:v>0.94688900315874536</c:v>
                </c:pt>
                <c:pt idx="877">
                  <c:v>0.9468155439653273</c:v>
                </c:pt>
                <c:pt idx="878">
                  <c:v>0.94674208477190924</c:v>
                </c:pt>
                <c:pt idx="879">
                  <c:v>0.94666862557849119</c:v>
                </c:pt>
                <c:pt idx="880">
                  <c:v>0.94666862557849119</c:v>
                </c:pt>
                <c:pt idx="881">
                  <c:v>0.94659516638507313</c:v>
                </c:pt>
                <c:pt idx="882">
                  <c:v>0.94652170719165507</c:v>
                </c:pt>
                <c:pt idx="883">
                  <c:v>0.94644824799823701</c:v>
                </c:pt>
                <c:pt idx="884">
                  <c:v>0.94644824799823701</c:v>
                </c:pt>
                <c:pt idx="885">
                  <c:v>0.94637478880481896</c:v>
                </c:pt>
                <c:pt idx="886">
                  <c:v>0.9463013296114009</c:v>
                </c:pt>
                <c:pt idx="887">
                  <c:v>0.9463013296114009</c:v>
                </c:pt>
                <c:pt idx="888">
                  <c:v>0.94622787041798284</c:v>
                </c:pt>
                <c:pt idx="889">
                  <c:v>0.94622787041798284</c:v>
                </c:pt>
                <c:pt idx="890">
                  <c:v>0.94615441122456478</c:v>
                </c:pt>
                <c:pt idx="891">
                  <c:v>0.94608095203114673</c:v>
                </c:pt>
                <c:pt idx="892">
                  <c:v>0.94608095203114673</c:v>
                </c:pt>
                <c:pt idx="893">
                  <c:v>0.94600749283772867</c:v>
                </c:pt>
                <c:pt idx="894">
                  <c:v>0.94593403364431061</c:v>
                </c:pt>
                <c:pt idx="895">
                  <c:v>0.94586057445089256</c:v>
                </c:pt>
                <c:pt idx="896">
                  <c:v>0.9457871152574745</c:v>
                </c:pt>
                <c:pt idx="897">
                  <c:v>0.94571365606405644</c:v>
                </c:pt>
                <c:pt idx="898">
                  <c:v>0.94564019687063838</c:v>
                </c:pt>
                <c:pt idx="899">
                  <c:v>0.94556673767722033</c:v>
                </c:pt>
                <c:pt idx="900">
                  <c:v>0.94556673767722033</c:v>
                </c:pt>
                <c:pt idx="901">
                  <c:v>0.94556673767722033</c:v>
                </c:pt>
                <c:pt idx="902">
                  <c:v>0.94556673767722033</c:v>
                </c:pt>
                <c:pt idx="903">
                  <c:v>0.94556673767722033</c:v>
                </c:pt>
                <c:pt idx="904">
                  <c:v>0.94549327848380227</c:v>
                </c:pt>
                <c:pt idx="905">
                  <c:v>0.94541981929038421</c:v>
                </c:pt>
                <c:pt idx="906">
                  <c:v>0.94534636009696615</c:v>
                </c:pt>
                <c:pt idx="907">
                  <c:v>0.9452729009035481</c:v>
                </c:pt>
                <c:pt idx="908">
                  <c:v>0.9452729009035481</c:v>
                </c:pt>
                <c:pt idx="909">
                  <c:v>0.9452729009035481</c:v>
                </c:pt>
                <c:pt idx="910">
                  <c:v>0.9452729009035481</c:v>
                </c:pt>
                <c:pt idx="911">
                  <c:v>0.94519944171013004</c:v>
                </c:pt>
                <c:pt idx="912">
                  <c:v>0.94512598251671198</c:v>
                </c:pt>
                <c:pt idx="913">
                  <c:v>0.94505252332329392</c:v>
                </c:pt>
                <c:pt idx="914">
                  <c:v>0.94505252332329392</c:v>
                </c:pt>
                <c:pt idx="915">
                  <c:v>0.94497906412987587</c:v>
                </c:pt>
                <c:pt idx="916">
                  <c:v>0.94490560493645781</c:v>
                </c:pt>
                <c:pt idx="917">
                  <c:v>0.94483214574303975</c:v>
                </c:pt>
                <c:pt idx="918">
                  <c:v>0.9447586865496217</c:v>
                </c:pt>
                <c:pt idx="919">
                  <c:v>0.94468522735620364</c:v>
                </c:pt>
                <c:pt idx="920">
                  <c:v>0.94461176816278558</c:v>
                </c:pt>
                <c:pt idx="921">
                  <c:v>0.94453830896936752</c:v>
                </c:pt>
                <c:pt idx="922">
                  <c:v>0.94446484977594947</c:v>
                </c:pt>
                <c:pt idx="923">
                  <c:v>0.94439139058253141</c:v>
                </c:pt>
                <c:pt idx="924">
                  <c:v>0.94439139058253141</c:v>
                </c:pt>
                <c:pt idx="925">
                  <c:v>0.94439139058253141</c:v>
                </c:pt>
                <c:pt idx="926">
                  <c:v>0.94431793138911335</c:v>
                </c:pt>
                <c:pt idx="927">
                  <c:v>0.94431793138911335</c:v>
                </c:pt>
                <c:pt idx="928">
                  <c:v>0.94424447219569529</c:v>
                </c:pt>
                <c:pt idx="929">
                  <c:v>0.94417101300227724</c:v>
                </c:pt>
                <c:pt idx="930">
                  <c:v>0.94417101300227724</c:v>
                </c:pt>
                <c:pt idx="931">
                  <c:v>0.94409755380885918</c:v>
                </c:pt>
                <c:pt idx="932">
                  <c:v>0.94402409461544112</c:v>
                </c:pt>
                <c:pt idx="933">
                  <c:v>0.94395063542202307</c:v>
                </c:pt>
                <c:pt idx="934">
                  <c:v>0.94387717622860501</c:v>
                </c:pt>
                <c:pt idx="935">
                  <c:v>0.94380371703518695</c:v>
                </c:pt>
                <c:pt idx="936">
                  <c:v>0.94380371703518695</c:v>
                </c:pt>
                <c:pt idx="937">
                  <c:v>0.94380371703518695</c:v>
                </c:pt>
                <c:pt idx="938">
                  <c:v>0.94373025784176889</c:v>
                </c:pt>
                <c:pt idx="939">
                  <c:v>0.94365679864835084</c:v>
                </c:pt>
                <c:pt idx="940">
                  <c:v>0.94358333945493278</c:v>
                </c:pt>
                <c:pt idx="941">
                  <c:v>0.94350988026151472</c:v>
                </c:pt>
                <c:pt idx="942">
                  <c:v>0.94343642106809666</c:v>
                </c:pt>
                <c:pt idx="943">
                  <c:v>0.94343642106809666</c:v>
                </c:pt>
                <c:pt idx="944">
                  <c:v>0.94336296187467861</c:v>
                </c:pt>
                <c:pt idx="945">
                  <c:v>0.94328950268126055</c:v>
                </c:pt>
                <c:pt idx="946">
                  <c:v>0.94321604348784249</c:v>
                </c:pt>
                <c:pt idx="947">
                  <c:v>0.94314258429442444</c:v>
                </c:pt>
                <c:pt idx="948">
                  <c:v>0.94306912510100638</c:v>
                </c:pt>
                <c:pt idx="949">
                  <c:v>0.94299566590758832</c:v>
                </c:pt>
                <c:pt idx="950">
                  <c:v>0.94292220671417026</c:v>
                </c:pt>
                <c:pt idx="951">
                  <c:v>0.94284874752075221</c:v>
                </c:pt>
                <c:pt idx="952">
                  <c:v>0.94277528832733415</c:v>
                </c:pt>
                <c:pt idx="953">
                  <c:v>0.94270182913391609</c:v>
                </c:pt>
                <c:pt idx="954">
                  <c:v>0.94262836994049803</c:v>
                </c:pt>
                <c:pt idx="955">
                  <c:v>0.94255491074707998</c:v>
                </c:pt>
                <c:pt idx="956">
                  <c:v>0.94248145155366192</c:v>
                </c:pt>
                <c:pt idx="957">
                  <c:v>0.94240799236024386</c:v>
                </c:pt>
                <c:pt idx="958">
                  <c:v>0.94233453316682581</c:v>
                </c:pt>
                <c:pt idx="959">
                  <c:v>0.94226107397340775</c:v>
                </c:pt>
                <c:pt idx="960">
                  <c:v>0.94218761477998969</c:v>
                </c:pt>
                <c:pt idx="961">
                  <c:v>0.94211415558657163</c:v>
                </c:pt>
                <c:pt idx="962">
                  <c:v>0.94204069639315358</c:v>
                </c:pt>
                <c:pt idx="963">
                  <c:v>0.94196723719973552</c:v>
                </c:pt>
                <c:pt idx="964">
                  <c:v>0.94196723719973552</c:v>
                </c:pt>
                <c:pt idx="965">
                  <c:v>0.94189377800631746</c:v>
                </c:pt>
                <c:pt idx="966">
                  <c:v>0.9418203188128994</c:v>
                </c:pt>
                <c:pt idx="967">
                  <c:v>0.94174685961948135</c:v>
                </c:pt>
                <c:pt idx="968">
                  <c:v>0.94167340042606329</c:v>
                </c:pt>
                <c:pt idx="969">
                  <c:v>0.94159994123264523</c:v>
                </c:pt>
                <c:pt idx="970">
                  <c:v>0.94159994123264523</c:v>
                </c:pt>
                <c:pt idx="971">
                  <c:v>0.94152648203922717</c:v>
                </c:pt>
                <c:pt idx="972">
                  <c:v>0.94145302284580912</c:v>
                </c:pt>
                <c:pt idx="973">
                  <c:v>0.94145302284580912</c:v>
                </c:pt>
                <c:pt idx="974">
                  <c:v>0.94137956365239106</c:v>
                </c:pt>
                <c:pt idx="975">
                  <c:v>0.941306104458973</c:v>
                </c:pt>
                <c:pt idx="976">
                  <c:v>0.941306104458973</c:v>
                </c:pt>
                <c:pt idx="977">
                  <c:v>0.941306104458973</c:v>
                </c:pt>
                <c:pt idx="978">
                  <c:v>0.941306104458973</c:v>
                </c:pt>
                <c:pt idx="979">
                  <c:v>0.94123264526555495</c:v>
                </c:pt>
                <c:pt idx="980">
                  <c:v>0.94115918607213689</c:v>
                </c:pt>
                <c:pt idx="981">
                  <c:v>0.94115918607213689</c:v>
                </c:pt>
                <c:pt idx="982">
                  <c:v>0.94108572687871883</c:v>
                </c:pt>
                <c:pt idx="983">
                  <c:v>0.94101226768530077</c:v>
                </c:pt>
                <c:pt idx="984">
                  <c:v>0.94101226768530077</c:v>
                </c:pt>
                <c:pt idx="985">
                  <c:v>0.94101226768530077</c:v>
                </c:pt>
                <c:pt idx="986">
                  <c:v>0.94093880849188272</c:v>
                </c:pt>
                <c:pt idx="987">
                  <c:v>0.94086534929846466</c:v>
                </c:pt>
                <c:pt idx="988">
                  <c:v>0.9407918901050466</c:v>
                </c:pt>
                <c:pt idx="989">
                  <c:v>0.94071843091162854</c:v>
                </c:pt>
                <c:pt idx="990">
                  <c:v>0.94071843091162854</c:v>
                </c:pt>
                <c:pt idx="991">
                  <c:v>0.94064497171821049</c:v>
                </c:pt>
                <c:pt idx="992">
                  <c:v>0.94064497171821049</c:v>
                </c:pt>
                <c:pt idx="993">
                  <c:v>0.94057151252479243</c:v>
                </c:pt>
                <c:pt idx="994">
                  <c:v>0.94049805333137437</c:v>
                </c:pt>
                <c:pt idx="995">
                  <c:v>0.94042459413795632</c:v>
                </c:pt>
                <c:pt idx="996">
                  <c:v>0.94042459413795632</c:v>
                </c:pt>
                <c:pt idx="997">
                  <c:v>0.94042459413795632</c:v>
                </c:pt>
                <c:pt idx="998">
                  <c:v>0.94035113494453826</c:v>
                </c:pt>
                <c:pt idx="999">
                  <c:v>0.9402776757511202</c:v>
                </c:pt>
                <c:pt idx="1000">
                  <c:v>0.94020421655770225</c:v>
                </c:pt>
                <c:pt idx="1001">
                  <c:v>0.94020421655770225</c:v>
                </c:pt>
                <c:pt idx="1002">
                  <c:v>0.94013075736428409</c:v>
                </c:pt>
                <c:pt idx="1003">
                  <c:v>0.94013075736428409</c:v>
                </c:pt>
                <c:pt idx="1004">
                  <c:v>0.94005729817086614</c:v>
                </c:pt>
                <c:pt idx="1005">
                  <c:v>0.93998383897744797</c:v>
                </c:pt>
                <c:pt idx="1006">
                  <c:v>0.93998383897744797</c:v>
                </c:pt>
                <c:pt idx="1007">
                  <c:v>0.93991037978403003</c:v>
                </c:pt>
                <c:pt idx="1008">
                  <c:v>0.93983692059061186</c:v>
                </c:pt>
                <c:pt idx="1009">
                  <c:v>0.93976346139719391</c:v>
                </c:pt>
                <c:pt idx="1010">
                  <c:v>0.93969000220377585</c:v>
                </c:pt>
                <c:pt idx="1011">
                  <c:v>0.9396165430103578</c:v>
                </c:pt>
                <c:pt idx="1012">
                  <c:v>0.9396165430103578</c:v>
                </c:pt>
                <c:pt idx="1013">
                  <c:v>0.93954308381693974</c:v>
                </c:pt>
                <c:pt idx="1014">
                  <c:v>0.93954308381693974</c:v>
                </c:pt>
                <c:pt idx="1015">
                  <c:v>0.93954308381693974</c:v>
                </c:pt>
                <c:pt idx="1016">
                  <c:v>0.93946962462352168</c:v>
                </c:pt>
                <c:pt idx="1017">
                  <c:v>0.93946962462352168</c:v>
                </c:pt>
                <c:pt idx="1018">
                  <c:v>0.93939616543010362</c:v>
                </c:pt>
                <c:pt idx="1019">
                  <c:v>0.93932270623668557</c:v>
                </c:pt>
                <c:pt idx="1020">
                  <c:v>0.93924924704326751</c:v>
                </c:pt>
                <c:pt idx="1021">
                  <c:v>0.93924924704326751</c:v>
                </c:pt>
                <c:pt idx="1022">
                  <c:v>0.93917578784984945</c:v>
                </c:pt>
                <c:pt idx="1023">
                  <c:v>0.93917578784984945</c:v>
                </c:pt>
                <c:pt idx="1024">
                  <c:v>0.9391023286564314</c:v>
                </c:pt>
                <c:pt idx="1025">
                  <c:v>0.93902886946301334</c:v>
                </c:pt>
                <c:pt idx="1026">
                  <c:v>0.93895541026959528</c:v>
                </c:pt>
                <c:pt idx="1027">
                  <c:v>0.93888195107617722</c:v>
                </c:pt>
                <c:pt idx="1028">
                  <c:v>0.93888195107617722</c:v>
                </c:pt>
                <c:pt idx="1029">
                  <c:v>0.93888195107617722</c:v>
                </c:pt>
                <c:pt idx="1030">
                  <c:v>0.93880849188275917</c:v>
                </c:pt>
                <c:pt idx="1031">
                  <c:v>0.93873503268934111</c:v>
                </c:pt>
                <c:pt idx="1032">
                  <c:v>0.93866157349592305</c:v>
                </c:pt>
                <c:pt idx="1033">
                  <c:v>0.93858811430250499</c:v>
                </c:pt>
                <c:pt idx="1034">
                  <c:v>0.93851465510908694</c:v>
                </c:pt>
                <c:pt idx="1035">
                  <c:v>0.93844119591566888</c:v>
                </c:pt>
                <c:pt idx="1036">
                  <c:v>0.93836773672225082</c:v>
                </c:pt>
                <c:pt idx="1037">
                  <c:v>0.93829427752883277</c:v>
                </c:pt>
                <c:pt idx="1038">
                  <c:v>0.93822081833541471</c:v>
                </c:pt>
                <c:pt idx="1039">
                  <c:v>0.93814735914199665</c:v>
                </c:pt>
                <c:pt idx="1040">
                  <c:v>0.93814735914199665</c:v>
                </c:pt>
                <c:pt idx="1041">
                  <c:v>0.93814735914199665</c:v>
                </c:pt>
                <c:pt idx="1042">
                  <c:v>0.93807389994857859</c:v>
                </c:pt>
                <c:pt idx="1043">
                  <c:v>0.93807389994857859</c:v>
                </c:pt>
                <c:pt idx="1044">
                  <c:v>0.93800044075516054</c:v>
                </c:pt>
                <c:pt idx="1045">
                  <c:v>0.93792698156174248</c:v>
                </c:pt>
                <c:pt idx="1046">
                  <c:v>0.93785352236832442</c:v>
                </c:pt>
                <c:pt idx="1047">
                  <c:v>0.93778006317490636</c:v>
                </c:pt>
                <c:pt idx="1048">
                  <c:v>0.93770660398148831</c:v>
                </c:pt>
                <c:pt idx="1049">
                  <c:v>0.93763314478807025</c:v>
                </c:pt>
                <c:pt idx="1050">
                  <c:v>0.93755968559465219</c:v>
                </c:pt>
                <c:pt idx="1051">
                  <c:v>0.93755968559465219</c:v>
                </c:pt>
                <c:pt idx="1052">
                  <c:v>0.93748622640123414</c:v>
                </c:pt>
                <c:pt idx="1053">
                  <c:v>0.93748622640123414</c:v>
                </c:pt>
                <c:pt idx="1054">
                  <c:v>0.93741276720781608</c:v>
                </c:pt>
                <c:pt idx="1055">
                  <c:v>0.93733930801439802</c:v>
                </c:pt>
                <c:pt idx="1056">
                  <c:v>0.93726584882097996</c:v>
                </c:pt>
                <c:pt idx="1057">
                  <c:v>0.93726584882097996</c:v>
                </c:pt>
                <c:pt idx="1058">
                  <c:v>0.93719238962756191</c:v>
                </c:pt>
                <c:pt idx="1059">
                  <c:v>0.93711893043414385</c:v>
                </c:pt>
                <c:pt idx="1060">
                  <c:v>0.93704547124072579</c:v>
                </c:pt>
                <c:pt idx="1061">
                  <c:v>0.93697201204730773</c:v>
                </c:pt>
                <c:pt idx="1062">
                  <c:v>0.93697201204730773</c:v>
                </c:pt>
                <c:pt idx="1063">
                  <c:v>0.93689855285388968</c:v>
                </c:pt>
                <c:pt idx="1064">
                  <c:v>0.93689855285388968</c:v>
                </c:pt>
                <c:pt idx="1065">
                  <c:v>0.93682509366047162</c:v>
                </c:pt>
                <c:pt idx="1066">
                  <c:v>0.93675163446705356</c:v>
                </c:pt>
                <c:pt idx="1067">
                  <c:v>0.9366781752736355</c:v>
                </c:pt>
                <c:pt idx="1068">
                  <c:v>0.9366781752736355</c:v>
                </c:pt>
                <c:pt idx="1069">
                  <c:v>0.9366781752736355</c:v>
                </c:pt>
                <c:pt idx="1070">
                  <c:v>0.93660471608021745</c:v>
                </c:pt>
                <c:pt idx="1071">
                  <c:v>0.93653125688679939</c:v>
                </c:pt>
                <c:pt idx="1072">
                  <c:v>0.93645779769338133</c:v>
                </c:pt>
                <c:pt idx="1073">
                  <c:v>0.93638433849996328</c:v>
                </c:pt>
                <c:pt idx="1074">
                  <c:v>0.93638433849996328</c:v>
                </c:pt>
                <c:pt idx="1075">
                  <c:v>0.93631087930654522</c:v>
                </c:pt>
                <c:pt idx="1076">
                  <c:v>0.93631087930654522</c:v>
                </c:pt>
                <c:pt idx="1077">
                  <c:v>0.93623742011312716</c:v>
                </c:pt>
                <c:pt idx="1078">
                  <c:v>0.9361639609197091</c:v>
                </c:pt>
                <c:pt idx="1079">
                  <c:v>0.93609050172629105</c:v>
                </c:pt>
                <c:pt idx="1080">
                  <c:v>0.93609050172629105</c:v>
                </c:pt>
                <c:pt idx="1081">
                  <c:v>0.93601704253287299</c:v>
                </c:pt>
                <c:pt idx="1082">
                  <c:v>0.93601704253287299</c:v>
                </c:pt>
                <c:pt idx="1083">
                  <c:v>0.93594358333945493</c:v>
                </c:pt>
                <c:pt idx="1084">
                  <c:v>0.93594358333945493</c:v>
                </c:pt>
                <c:pt idx="1085">
                  <c:v>0.93594358333945493</c:v>
                </c:pt>
                <c:pt idx="1086">
                  <c:v>0.93587012414603687</c:v>
                </c:pt>
                <c:pt idx="1087">
                  <c:v>0.93579666495261882</c:v>
                </c:pt>
                <c:pt idx="1088">
                  <c:v>0.93572320575920076</c:v>
                </c:pt>
                <c:pt idx="1089">
                  <c:v>0.9356497465657827</c:v>
                </c:pt>
                <c:pt idx="1090">
                  <c:v>0.93557628737236465</c:v>
                </c:pt>
                <c:pt idx="1091">
                  <c:v>0.93550282817894659</c:v>
                </c:pt>
                <c:pt idx="1092">
                  <c:v>0.93550282817894659</c:v>
                </c:pt>
                <c:pt idx="1093">
                  <c:v>0.93542936898552853</c:v>
                </c:pt>
                <c:pt idx="1094">
                  <c:v>0.93542936898552853</c:v>
                </c:pt>
                <c:pt idx="1095">
                  <c:v>0.93535590979211047</c:v>
                </c:pt>
                <c:pt idx="1096">
                  <c:v>0.93528245059869242</c:v>
                </c:pt>
                <c:pt idx="1097">
                  <c:v>0.93520899140527436</c:v>
                </c:pt>
                <c:pt idx="1098">
                  <c:v>0.93520899140527436</c:v>
                </c:pt>
                <c:pt idx="1099">
                  <c:v>0.9351355322118563</c:v>
                </c:pt>
                <c:pt idx="1100">
                  <c:v>0.93506207301843824</c:v>
                </c:pt>
                <c:pt idx="1101">
                  <c:v>0.93506207301843824</c:v>
                </c:pt>
                <c:pt idx="1102">
                  <c:v>0.93498861382502019</c:v>
                </c:pt>
                <c:pt idx="1103">
                  <c:v>0.93491515463160213</c:v>
                </c:pt>
                <c:pt idx="1104">
                  <c:v>0.93484169543818407</c:v>
                </c:pt>
                <c:pt idx="1105">
                  <c:v>0.93476823624476602</c:v>
                </c:pt>
                <c:pt idx="1106">
                  <c:v>0.93469477705134796</c:v>
                </c:pt>
                <c:pt idx="1107">
                  <c:v>0.9346213178579299</c:v>
                </c:pt>
                <c:pt idx="1108">
                  <c:v>0.93454785866451184</c:v>
                </c:pt>
                <c:pt idx="1109">
                  <c:v>0.93447439947109379</c:v>
                </c:pt>
                <c:pt idx="1110">
                  <c:v>0.93447439947109379</c:v>
                </c:pt>
                <c:pt idx="1111">
                  <c:v>0.93440094027767573</c:v>
                </c:pt>
                <c:pt idx="1112">
                  <c:v>0.93440094027767573</c:v>
                </c:pt>
                <c:pt idx="1113">
                  <c:v>0.93432748108425767</c:v>
                </c:pt>
                <c:pt idx="1114">
                  <c:v>0.93425402189083961</c:v>
                </c:pt>
                <c:pt idx="1115">
                  <c:v>0.93425402189083961</c:v>
                </c:pt>
                <c:pt idx="1116">
                  <c:v>0.93425402189083961</c:v>
                </c:pt>
                <c:pt idx="1117">
                  <c:v>0.93418056269742156</c:v>
                </c:pt>
                <c:pt idx="1118">
                  <c:v>0.9341071035040035</c:v>
                </c:pt>
                <c:pt idx="1119">
                  <c:v>0.9341071035040035</c:v>
                </c:pt>
                <c:pt idx="1120">
                  <c:v>0.93403364431058544</c:v>
                </c:pt>
                <c:pt idx="1121">
                  <c:v>0.93396018511716739</c:v>
                </c:pt>
                <c:pt idx="1122">
                  <c:v>0.93388672592374933</c:v>
                </c:pt>
                <c:pt idx="1123">
                  <c:v>0.93381326673033127</c:v>
                </c:pt>
                <c:pt idx="1124">
                  <c:v>0.93381326673033127</c:v>
                </c:pt>
                <c:pt idx="1125">
                  <c:v>0.93373980753691321</c:v>
                </c:pt>
                <c:pt idx="1126">
                  <c:v>0.93366634834349516</c:v>
                </c:pt>
                <c:pt idx="1127">
                  <c:v>0.9335928891500771</c:v>
                </c:pt>
                <c:pt idx="1128">
                  <c:v>0.93351942995665904</c:v>
                </c:pt>
                <c:pt idx="1129">
                  <c:v>0.93344597076324098</c:v>
                </c:pt>
                <c:pt idx="1130">
                  <c:v>0.93337251156982293</c:v>
                </c:pt>
                <c:pt idx="1131">
                  <c:v>0.93329905237640487</c:v>
                </c:pt>
                <c:pt idx="1132">
                  <c:v>0.93329905237640487</c:v>
                </c:pt>
                <c:pt idx="1133">
                  <c:v>0.93322559318298681</c:v>
                </c:pt>
                <c:pt idx="1134">
                  <c:v>0.93322559318298681</c:v>
                </c:pt>
                <c:pt idx="1135">
                  <c:v>0.93315213398956876</c:v>
                </c:pt>
                <c:pt idx="1136">
                  <c:v>0.9330786747961507</c:v>
                </c:pt>
                <c:pt idx="1137">
                  <c:v>0.9330786747961507</c:v>
                </c:pt>
                <c:pt idx="1138">
                  <c:v>0.93300521560273264</c:v>
                </c:pt>
                <c:pt idx="1139">
                  <c:v>0.93293175640931458</c:v>
                </c:pt>
                <c:pt idx="1140">
                  <c:v>0.93293175640931458</c:v>
                </c:pt>
                <c:pt idx="1141">
                  <c:v>0.93285829721589653</c:v>
                </c:pt>
                <c:pt idx="1142">
                  <c:v>0.93278483802247847</c:v>
                </c:pt>
                <c:pt idx="1143">
                  <c:v>0.93271137882906041</c:v>
                </c:pt>
                <c:pt idx="1144">
                  <c:v>0.93263791963564235</c:v>
                </c:pt>
                <c:pt idx="1145">
                  <c:v>0.9325644604422243</c:v>
                </c:pt>
                <c:pt idx="1146">
                  <c:v>0.9325644604422243</c:v>
                </c:pt>
                <c:pt idx="1147">
                  <c:v>0.9325644604422243</c:v>
                </c:pt>
                <c:pt idx="1148">
                  <c:v>0.93249100124880635</c:v>
                </c:pt>
                <c:pt idx="1149">
                  <c:v>0.93241754205538818</c:v>
                </c:pt>
                <c:pt idx="1150">
                  <c:v>0.93234408286197024</c:v>
                </c:pt>
                <c:pt idx="1151">
                  <c:v>0.93227062366855207</c:v>
                </c:pt>
                <c:pt idx="1152">
                  <c:v>0.93227062366855207</c:v>
                </c:pt>
                <c:pt idx="1153">
                  <c:v>0.93219716447513412</c:v>
                </c:pt>
                <c:pt idx="1154">
                  <c:v>0.93219716447513412</c:v>
                </c:pt>
                <c:pt idx="1155">
                  <c:v>0.93212370528171595</c:v>
                </c:pt>
                <c:pt idx="1156">
                  <c:v>0.93205024608829801</c:v>
                </c:pt>
                <c:pt idx="1157">
                  <c:v>0.93205024608829801</c:v>
                </c:pt>
                <c:pt idx="1158">
                  <c:v>0.93197678689487984</c:v>
                </c:pt>
                <c:pt idx="1159">
                  <c:v>0.93190332770146189</c:v>
                </c:pt>
                <c:pt idx="1160">
                  <c:v>0.93190332770146189</c:v>
                </c:pt>
                <c:pt idx="1161">
                  <c:v>0.93182986850804372</c:v>
                </c:pt>
                <c:pt idx="1162">
                  <c:v>0.93175640931462578</c:v>
                </c:pt>
                <c:pt idx="1163">
                  <c:v>0.93175640931462578</c:v>
                </c:pt>
                <c:pt idx="1164">
                  <c:v>0.93168295012120761</c:v>
                </c:pt>
                <c:pt idx="1165">
                  <c:v>0.93160949092778966</c:v>
                </c:pt>
                <c:pt idx="1166">
                  <c:v>0.93153603173437149</c:v>
                </c:pt>
                <c:pt idx="1167">
                  <c:v>0.93146257254095355</c:v>
                </c:pt>
                <c:pt idx="1168">
                  <c:v>0.93138911334753549</c:v>
                </c:pt>
                <c:pt idx="1169">
                  <c:v>0.93138911334753549</c:v>
                </c:pt>
                <c:pt idx="1170">
                  <c:v>0.93138911334753549</c:v>
                </c:pt>
                <c:pt idx="1171">
                  <c:v>0.93131565415411743</c:v>
                </c:pt>
                <c:pt idx="1172">
                  <c:v>0.93131565415411743</c:v>
                </c:pt>
                <c:pt idx="1173">
                  <c:v>0.93124219496069938</c:v>
                </c:pt>
                <c:pt idx="1174">
                  <c:v>0.93124219496069938</c:v>
                </c:pt>
                <c:pt idx="1175">
                  <c:v>0.93124219496069938</c:v>
                </c:pt>
                <c:pt idx="1176">
                  <c:v>0.93116873576728132</c:v>
                </c:pt>
                <c:pt idx="1177">
                  <c:v>0.93109527657386326</c:v>
                </c:pt>
                <c:pt idx="1178">
                  <c:v>0.93109527657386326</c:v>
                </c:pt>
                <c:pt idx="1179">
                  <c:v>0.9310218173804452</c:v>
                </c:pt>
                <c:pt idx="1180">
                  <c:v>0.93094835818702715</c:v>
                </c:pt>
                <c:pt idx="1181">
                  <c:v>0.93094835818702715</c:v>
                </c:pt>
                <c:pt idx="1182">
                  <c:v>0.93094835818702715</c:v>
                </c:pt>
                <c:pt idx="1183">
                  <c:v>0.93087489899360909</c:v>
                </c:pt>
                <c:pt idx="1184">
                  <c:v>0.93080143980019103</c:v>
                </c:pt>
                <c:pt idx="1185">
                  <c:v>0.93072798060677298</c:v>
                </c:pt>
                <c:pt idx="1186">
                  <c:v>0.93065452141335492</c:v>
                </c:pt>
                <c:pt idx="1187">
                  <c:v>0.93058106221993686</c:v>
                </c:pt>
                <c:pt idx="1188">
                  <c:v>0.93058106221993686</c:v>
                </c:pt>
                <c:pt idx="1189">
                  <c:v>0.9305076030265188</c:v>
                </c:pt>
                <c:pt idx="1190">
                  <c:v>0.93043414383310075</c:v>
                </c:pt>
                <c:pt idx="1191">
                  <c:v>0.93036068463968269</c:v>
                </c:pt>
                <c:pt idx="1192">
                  <c:v>0.93036068463968269</c:v>
                </c:pt>
                <c:pt idx="1193">
                  <c:v>0.93036068463968269</c:v>
                </c:pt>
                <c:pt idx="1194">
                  <c:v>0.93028722544626463</c:v>
                </c:pt>
                <c:pt idx="1195">
                  <c:v>0.93021376625284657</c:v>
                </c:pt>
                <c:pt idx="1196">
                  <c:v>0.93014030705942852</c:v>
                </c:pt>
                <c:pt idx="1197">
                  <c:v>0.93014030705942852</c:v>
                </c:pt>
                <c:pt idx="1198">
                  <c:v>0.93006684786601046</c:v>
                </c:pt>
                <c:pt idx="1199">
                  <c:v>0.93006684786601046</c:v>
                </c:pt>
                <c:pt idx="1200">
                  <c:v>0.9299933886725924</c:v>
                </c:pt>
                <c:pt idx="1201">
                  <c:v>0.9299933886725924</c:v>
                </c:pt>
                <c:pt idx="1202">
                  <c:v>0.92991992947917435</c:v>
                </c:pt>
                <c:pt idx="1203">
                  <c:v>0.92984647028575629</c:v>
                </c:pt>
                <c:pt idx="1204">
                  <c:v>0.92977301109233823</c:v>
                </c:pt>
                <c:pt idx="1205">
                  <c:v>0.92969955189892017</c:v>
                </c:pt>
                <c:pt idx="1206">
                  <c:v>0.92962609270550212</c:v>
                </c:pt>
                <c:pt idx="1207">
                  <c:v>0.92962609270550212</c:v>
                </c:pt>
                <c:pt idx="1208">
                  <c:v>0.92962609270550212</c:v>
                </c:pt>
                <c:pt idx="1209">
                  <c:v>0.92962609270550212</c:v>
                </c:pt>
                <c:pt idx="1210">
                  <c:v>0.92955263351208406</c:v>
                </c:pt>
                <c:pt idx="1211">
                  <c:v>0.929479174318666</c:v>
                </c:pt>
                <c:pt idx="1212">
                  <c:v>0.92940571512524794</c:v>
                </c:pt>
                <c:pt idx="1213">
                  <c:v>0.92933225593182989</c:v>
                </c:pt>
                <c:pt idx="1214">
                  <c:v>0.92925879673841183</c:v>
                </c:pt>
                <c:pt idx="1215">
                  <c:v>0.92925879673841183</c:v>
                </c:pt>
                <c:pt idx="1216">
                  <c:v>0.92918533754499377</c:v>
                </c:pt>
                <c:pt idx="1217">
                  <c:v>0.92911187835157572</c:v>
                </c:pt>
                <c:pt idx="1218">
                  <c:v>0.92903841915815766</c:v>
                </c:pt>
                <c:pt idx="1219">
                  <c:v>0.9289649599647396</c:v>
                </c:pt>
                <c:pt idx="1220">
                  <c:v>0.9289649599647396</c:v>
                </c:pt>
                <c:pt idx="1221">
                  <c:v>0.92889150077132154</c:v>
                </c:pt>
                <c:pt idx="1222">
                  <c:v>0.92881804157790349</c:v>
                </c:pt>
                <c:pt idx="1223">
                  <c:v>0.92881804157790349</c:v>
                </c:pt>
                <c:pt idx="1224">
                  <c:v>0.92874458238448543</c:v>
                </c:pt>
                <c:pt idx="1225">
                  <c:v>0.92874458238448543</c:v>
                </c:pt>
                <c:pt idx="1226">
                  <c:v>0.92867112319106737</c:v>
                </c:pt>
                <c:pt idx="1227">
                  <c:v>0.92859766399764931</c:v>
                </c:pt>
                <c:pt idx="1228">
                  <c:v>0.92852420480423126</c:v>
                </c:pt>
                <c:pt idx="1229">
                  <c:v>0.92852420480423126</c:v>
                </c:pt>
                <c:pt idx="1230">
                  <c:v>0.9284507456108132</c:v>
                </c:pt>
                <c:pt idx="1231">
                  <c:v>0.92837728641739514</c:v>
                </c:pt>
                <c:pt idx="1232">
                  <c:v>0.92837728641739514</c:v>
                </c:pt>
                <c:pt idx="1233">
                  <c:v>0.92837728641739514</c:v>
                </c:pt>
                <c:pt idx="1234">
                  <c:v>0.92830382722397708</c:v>
                </c:pt>
                <c:pt idx="1235">
                  <c:v>0.92830382722397708</c:v>
                </c:pt>
                <c:pt idx="1236">
                  <c:v>0.92823036803055903</c:v>
                </c:pt>
                <c:pt idx="1237">
                  <c:v>0.92815690883714097</c:v>
                </c:pt>
                <c:pt idx="1238">
                  <c:v>0.92808344964372291</c:v>
                </c:pt>
                <c:pt idx="1239">
                  <c:v>0.92800999045030486</c:v>
                </c:pt>
                <c:pt idx="1240">
                  <c:v>0.92800999045030486</c:v>
                </c:pt>
                <c:pt idx="1241">
                  <c:v>0.92800999045030486</c:v>
                </c:pt>
                <c:pt idx="1242">
                  <c:v>0.9279365312568868</c:v>
                </c:pt>
                <c:pt idx="1243">
                  <c:v>0.92786307206346874</c:v>
                </c:pt>
                <c:pt idx="1244">
                  <c:v>0.92786307206346874</c:v>
                </c:pt>
                <c:pt idx="1245">
                  <c:v>0.92778961287005068</c:v>
                </c:pt>
                <c:pt idx="1246">
                  <c:v>0.92778961287005068</c:v>
                </c:pt>
                <c:pt idx="1247">
                  <c:v>0.92771615367663263</c:v>
                </c:pt>
                <c:pt idx="1248">
                  <c:v>0.92764269448321457</c:v>
                </c:pt>
                <c:pt idx="1249">
                  <c:v>0.92764269448321457</c:v>
                </c:pt>
                <c:pt idx="1250">
                  <c:v>0.92756923528979651</c:v>
                </c:pt>
                <c:pt idx="1251">
                  <c:v>0.92749577609637845</c:v>
                </c:pt>
                <c:pt idx="1252">
                  <c:v>0.92749577609637845</c:v>
                </c:pt>
                <c:pt idx="1253">
                  <c:v>0.9274223169029604</c:v>
                </c:pt>
                <c:pt idx="1254">
                  <c:v>0.92734885770954234</c:v>
                </c:pt>
                <c:pt idx="1255">
                  <c:v>0.92727539851612428</c:v>
                </c:pt>
                <c:pt idx="1256">
                  <c:v>0.92720193932270623</c:v>
                </c:pt>
                <c:pt idx="1257">
                  <c:v>0.92712848012928817</c:v>
                </c:pt>
                <c:pt idx="1258">
                  <c:v>0.92705502093587011</c:v>
                </c:pt>
                <c:pt idx="1259">
                  <c:v>0.92698156174245205</c:v>
                </c:pt>
                <c:pt idx="1260">
                  <c:v>0.926908102549034</c:v>
                </c:pt>
                <c:pt idx="1261">
                  <c:v>0.926908102549034</c:v>
                </c:pt>
                <c:pt idx="1262">
                  <c:v>0.92683464335561594</c:v>
                </c:pt>
                <c:pt idx="1263">
                  <c:v>0.92676118416219788</c:v>
                </c:pt>
                <c:pt idx="1264">
                  <c:v>0.92668772496877982</c:v>
                </c:pt>
                <c:pt idx="1265">
                  <c:v>0.92661426577536177</c:v>
                </c:pt>
                <c:pt idx="1266">
                  <c:v>0.92654080658194371</c:v>
                </c:pt>
                <c:pt idx="1267">
                  <c:v>0.92646734738852565</c:v>
                </c:pt>
                <c:pt idx="1268">
                  <c:v>0.9263938881951076</c:v>
                </c:pt>
                <c:pt idx="1269">
                  <c:v>0.9263938881951076</c:v>
                </c:pt>
                <c:pt idx="1270">
                  <c:v>0.92632042900168954</c:v>
                </c:pt>
                <c:pt idx="1271">
                  <c:v>0.92632042900168954</c:v>
                </c:pt>
                <c:pt idx="1272">
                  <c:v>0.92624696980827148</c:v>
                </c:pt>
                <c:pt idx="1273">
                  <c:v>0.92617351061485342</c:v>
                </c:pt>
                <c:pt idx="1274">
                  <c:v>0.92610005142143537</c:v>
                </c:pt>
                <c:pt idx="1275">
                  <c:v>0.92602659222801731</c:v>
                </c:pt>
                <c:pt idx="1276">
                  <c:v>0.92602659222801731</c:v>
                </c:pt>
                <c:pt idx="1277">
                  <c:v>0.92595313303459925</c:v>
                </c:pt>
                <c:pt idx="1278">
                  <c:v>0.92595313303459925</c:v>
                </c:pt>
                <c:pt idx="1279">
                  <c:v>0.92587967384118119</c:v>
                </c:pt>
                <c:pt idx="1280">
                  <c:v>0.92587967384118119</c:v>
                </c:pt>
                <c:pt idx="1281">
                  <c:v>0.92580621464776314</c:v>
                </c:pt>
                <c:pt idx="1282">
                  <c:v>0.92580621464776314</c:v>
                </c:pt>
                <c:pt idx="1283">
                  <c:v>0.92573275545434508</c:v>
                </c:pt>
                <c:pt idx="1284">
                  <c:v>0.92565929626092702</c:v>
                </c:pt>
                <c:pt idx="1285">
                  <c:v>0.92558583706750897</c:v>
                </c:pt>
                <c:pt idx="1286">
                  <c:v>0.92551237787409091</c:v>
                </c:pt>
                <c:pt idx="1287">
                  <c:v>0.92543891868067285</c:v>
                </c:pt>
                <c:pt idx="1288">
                  <c:v>0.92536545948725479</c:v>
                </c:pt>
                <c:pt idx="1289">
                  <c:v>0.92529200029383674</c:v>
                </c:pt>
                <c:pt idx="1290">
                  <c:v>0.92521854110041868</c:v>
                </c:pt>
                <c:pt idx="1291">
                  <c:v>0.92521854110041868</c:v>
                </c:pt>
                <c:pt idx="1292">
                  <c:v>0.92514508190700062</c:v>
                </c:pt>
                <c:pt idx="1293">
                  <c:v>0.92507162271358256</c:v>
                </c:pt>
                <c:pt idx="1294">
                  <c:v>0.92507162271358256</c:v>
                </c:pt>
                <c:pt idx="1295">
                  <c:v>0.92507162271358256</c:v>
                </c:pt>
                <c:pt idx="1296">
                  <c:v>0.92499816352016451</c:v>
                </c:pt>
                <c:pt idx="1297">
                  <c:v>0.92492470432674645</c:v>
                </c:pt>
                <c:pt idx="1298">
                  <c:v>0.92485124513332839</c:v>
                </c:pt>
                <c:pt idx="1299">
                  <c:v>0.92477778593991034</c:v>
                </c:pt>
                <c:pt idx="1300">
                  <c:v>0.92470432674649228</c:v>
                </c:pt>
                <c:pt idx="1301">
                  <c:v>0.92463086755307422</c:v>
                </c:pt>
                <c:pt idx="1302">
                  <c:v>0.92455740835965616</c:v>
                </c:pt>
                <c:pt idx="1303">
                  <c:v>0.92448394916623822</c:v>
                </c:pt>
                <c:pt idx="1304">
                  <c:v>0.92448394916623822</c:v>
                </c:pt>
                <c:pt idx="1305">
                  <c:v>0.92441048997282005</c:v>
                </c:pt>
                <c:pt idx="1306">
                  <c:v>0.9243370307794021</c:v>
                </c:pt>
                <c:pt idx="1307">
                  <c:v>0.92426357158598393</c:v>
                </c:pt>
                <c:pt idx="1308">
                  <c:v>0.92419011239256599</c:v>
                </c:pt>
                <c:pt idx="1309">
                  <c:v>0.92411665319914782</c:v>
                </c:pt>
                <c:pt idx="1310">
                  <c:v>0.92404319400572987</c:v>
                </c:pt>
                <c:pt idx="1311">
                  <c:v>0.9239697348123117</c:v>
                </c:pt>
                <c:pt idx="1312">
                  <c:v>0.92389627561889376</c:v>
                </c:pt>
                <c:pt idx="1313">
                  <c:v>0.92382281642547559</c:v>
                </c:pt>
                <c:pt idx="1314">
                  <c:v>0.92374935723205764</c:v>
                </c:pt>
                <c:pt idx="1315">
                  <c:v>0.92367589803863948</c:v>
                </c:pt>
                <c:pt idx="1316">
                  <c:v>0.92367589803863948</c:v>
                </c:pt>
                <c:pt idx="1317">
                  <c:v>0.92360243884522153</c:v>
                </c:pt>
                <c:pt idx="1318">
                  <c:v>0.92352897965180336</c:v>
                </c:pt>
                <c:pt idx="1319">
                  <c:v>0.92352897965180336</c:v>
                </c:pt>
                <c:pt idx="1320">
                  <c:v>0.92352897965180336</c:v>
                </c:pt>
                <c:pt idx="1321">
                  <c:v>0.92345552045838541</c:v>
                </c:pt>
                <c:pt idx="1322">
                  <c:v>0.92338206126496736</c:v>
                </c:pt>
                <c:pt idx="1323">
                  <c:v>0.92338206126496736</c:v>
                </c:pt>
                <c:pt idx="1324">
                  <c:v>0.9233086020715493</c:v>
                </c:pt>
                <c:pt idx="1325">
                  <c:v>0.9233086020715493</c:v>
                </c:pt>
                <c:pt idx="1326">
                  <c:v>0.9233086020715493</c:v>
                </c:pt>
                <c:pt idx="1327">
                  <c:v>0.92323514287813124</c:v>
                </c:pt>
                <c:pt idx="1328">
                  <c:v>0.92316168368471319</c:v>
                </c:pt>
                <c:pt idx="1329">
                  <c:v>0.92308822449129513</c:v>
                </c:pt>
                <c:pt idx="1330">
                  <c:v>0.92301476529787707</c:v>
                </c:pt>
                <c:pt idx="1331">
                  <c:v>0.92294130610445901</c:v>
                </c:pt>
                <c:pt idx="1332">
                  <c:v>0.92286784691104096</c:v>
                </c:pt>
                <c:pt idx="1333">
                  <c:v>0.92286784691104096</c:v>
                </c:pt>
                <c:pt idx="1334">
                  <c:v>0.9227943877176229</c:v>
                </c:pt>
                <c:pt idx="1335">
                  <c:v>0.9227943877176229</c:v>
                </c:pt>
                <c:pt idx="1336">
                  <c:v>0.9227943877176229</c:v>
                </c:pt>
                <c:pt idx="1337">
                  <c:v>0.9227943877176229</c:v>
                </c:pt>
                <c:pt idx="1338">
                  <c:v>0.9227943877176229</c:v>
                </c:pt>
                <c:pt idx="1339">
                  <c:v>0.92272092852420484</c:v>
                </c:pt>
                <c:pt idx="1340">
                  <c:v>0.92264746933078678</c:v>
                </c:pt>
                <c:pt idx="1341">
                  <c:v>0.92257401013736873</c:v>
                </c:pt>
                <c:pt idx="1342">
                  <c:v>0.92250055094395067</c:v>
                </c:pt>
                <c:pt idx="1343">
                  <c:v>0.92242709175053261</c:v>
                </c:pt>
                <c:pt idx="1344">
                  <c:v>0.92242709175053261</c:v>
                </c:pt>
                <c:pt idx="1345">
                  <c:v>0.92235363255711456</c:v>
                </c:pt>
                <c:pt idx="1346">
                  <c:v>0.9222801733636965</c:v>
                </c:pt>
                <c:pt idx="1347">
                  <c:v>0.92220671417027844</c:v>
                </c:pt>
                <c:pt idx="1348">
                  <c:v>0.92213325497686038</c:v>
                </c:pt>
                <c:pt idx="1349">
                  <c:v>0.92205979578344233</c:v>
                </c:pt>
                <c:pt idx="1350">
                  <c:v>0.92198633659002427</c:v>
                </c:pt>
                <c:pt idx="1351">
                  <c:v>0.92191287739660621</c:v>
                </c:pt>
                <c:pt idx="1352">
                  <c:v>0.92183941820318815</c:v>
                </c:pt>
                <c:pt idx="1353">
                  <c:v>0.9217659590097701</c:v>
                </c:pt>
                <c:pt idx="1354">
                  <c:v>0.9217659590097701</c:v>
                </c:pt>
                <c:pt idx="1355">
                  <c:v>0.92169249981635204</c:v>
                </c:pt>
                <c:pt idx="1356">
                  <c:v>0.92161904062293398</c:v>
                </c:pt>
                <c:pt idx="1357">
                  <c:v>0.92161904062293398</c:v>
                </c:pt>
                <c:pt idx="1358">
                  <c:v>0.92154558142951593</c:v>
                </c:pt>
                <c:pt idx="1359">
                  <c:v>0.92147212223609787</c:v>
                </c:pt>
                <c:pt idx="1360">
                  <c:v>0.92147212223609787</c:v>
                </c:pt>
                <c:pt idx="1361">
                  <c:v>0.92139866304267981</c:v>
                </c:pt>
                <c:pt idx="1362">
                  <c:v>0.92132520384926175</c:v>
                </c:pt>
                <c:pt idx="1363">
                  <c:v>0.9212517446558437</c:v>
                </c:pt>
                <c:pt idx="1364">
                  <c:v>0.92117828546242564</c:v>
                </c:pt>
                <c:pt idx="1365">
                  <c:v>0.92117828546242564</c:v>
                </c:pt>
                <c:pt idx="1366">
                  <c:v>0.92110482626900758</c:v>
                </c:pt>
                <c:pt idx="1367">
                  <c:v>0.92103136707558952</c:v>
                </c:pt>
                <c:pt idx="1368">
                  <c:v>0.92095790788217147</c:v>
                </c:pt>
                <c:pt idx="1369">
                  <c:v>0.92088444868875341</c:v>
                </c:pt>
                <c:pt idx="1370">
                  <c:v>0.92088444868875341</c:v>
                </c:pt>
                <c:pt idx="1371">
                  <c:v>0.92081098949533535</c:v>
                </c:pt>
                <c:pt idx="1372">
                  <c:v>0.9207375303019173</c:v>
                </c:pt>
                <c:pt idx="1373">
                  <c:v>0.92066407110849924</c:v>
                </c:pt>
                <c:pt idx="1374">
                  <c:v>0.92059061191508118</c:v>
                </c:pt>
                <c:pt idx="1375">
                  <c:v>0.92051715272166312</c:v>
                </c:pt>
                <c:pt idx="1376">
                  <c:v>0.92044369352824507</c:v>
                </c:pt>
                <c:pt idx="1377">
                  <c:v>0.92037023433482701</c:v>
                </c:pt>
                <c:pt idx="1378">
                  <c:v>0.92029677514140895</c:v>
                </c:pt>
                <c:pt idx="1379">
                  <c:v>0.92022331594799089</c:v>
                </c:pt>
                <c:pt idx="1380">
                  <c:v>0.92014985675457284</c:v>
                </c:pt>
                <c:pt idx="1381">
                  <c:v>0.92007639756115478</c:v>
                </c:pt>
                <c:pt idx="1382">
                  <c:v>0.92000293836773672</c:v>
                </c:pt>
                <c:pt idx="1383">
                  <c:v>0.92000293836773672</c:v>
                </c:pt>
                <c:pt idx="1384">
                  <c:v>0.91992947917431867</c:v>
                </c:pt>
                <c:pt idx="1385">
                  <c:v>0.91992947917431867</c:v>
                </c:pt>
                <c:pt idx="1386">
                  <c:v>0.91985601998090061</c:v>
                </c:pt>
                <c:pt idx="1387">
                  <c:v>0.91978256078748255</c:v>
                </c:pt>
                <c:pt idx="1388">
                  <c:v>0.91970910159406449</c:v>
                </c:pt>
                <c:pt idx="1389">
                  <c:v>0.91963564240064644</c:v>
                </c:pt>
                <c:pt idx="1390">
                  <c:v>0.91956218320722838</c:v>
                </c:pt>
                <c:pt idx="1391">
                  <c:v>0.91948872401381032</c:v>
                </c:pt>
                <c:pt idx="1392">
                  <c:v>0.91948872401381032</c:v>
                </c:pt>
                <c:pt idx="1393">
                  <c:v>0.91941526482039226</c:v>
                </c:pt>
                <c:pt idx="1394">
                  <c:v>0.91941526482039226</c:v>
                </c:pt>
                <c:pt idx="1395">
                  <c:v>0.91941526482039226</c:v>
                </c:pt>
                <c:pt idx="1396">
                  <c:v>0.91934180562697421</c:v>
                </c:pt>
                <c:pt idx="1397">
                  <c:v>0.91926834643355615</c:v>
                </c:pt>
                <c:pt idx="1398">
                  <c:v>0.91919488724013809</c:v>
                </c:pt>
                <c:pt idx="1399">
                  <c:v>0.91912142804672003</c:v>
                </c:pt>
                <c:pt idx="1400">
                  <c:v>0.91912142804672003</c:v>
                </c:pt>
                <c:pt idx="1401">
                  <c:v>0.91904796885330198</c:v>
                </c:pt>
                <c:pt idx="1402">
                  <c:v>0.91904796885330198</c:v>
                </c:pt>
                <c:pt idx="1403">
                  <c:v>0.91897450965988392</c:v>
                </c:pt>
                <c:pt idx="1404">
                  <c:v>0.91897450965988392</c:v>
                </c:pt>
                <c:pt idx="1405">
                  <c:v>0.91897450965988392</c:v>
                </c:pt>
                <c:pt idx="1406">
                  <c:v>0.91890105046646586</c:v>
                </c:pt>
                <c:pt idx="1407">
                  <c:v>0.91882759127304781</c:v>
                </c:pt>
                <c:pt idx="1408">
                  <c:v>0.91875413207962975</c:v>
                </c:pt>
                <c:pt idx="1409">
                  <c:v>0.91868067288621169</c:v>
                </c:pt>
                <c:pt idx="1410">
                  <c:v>0.91868067288621169</c:v>
                </c:pt>
                <c:pt idx="1411">
                  <c:v>0.91860721369279363</c:v>
                </c:pt>
                <c:pt idx="1412">
                  <c:v>0.91860721369279363</c:v>
                </c:pt>
                <c:pt idx="1413">
                  <c:v>0.91860721369279363</c:v>
                </c:pt>
                <c:pt idx="1414">
                  <c:v>0.91853375449937558</c:v>
                </c:pt>
                <c:pt idx="1415">
                  <c:v>0.91846029530595752</c:v>
                </c:pt>
                <c:pt idx="1416">
                  <c:v>0.91838683611253946</c:v>
                </c:pt>
                <c:pt idx="1417">
                  <c:v>0.9183133769191214</c:v>
                </c:pt>
                <c:pt idx="1418">
                  <c:v>0.9183133769191214</c:v>
                </c:pt>
                <c:pt idx="1419">
                  <c:v>0.91823991772570335</c:v>
                </c:pt>
                <c:pt idx="1420">
                  <c:v>0.91816645853228529</c:v>
                </c:pt>
                <c:pt idx="1421">
                  <c:v>0.91809299933886723</c:v>
                </c:pt>
                <c:pt idx="1422">
                  <c:v>0.91801954014544918</c:v>
                </c:pt>
                <c:pt idx="1423">
                  <c:v>0.91794608095203112</c:v>
                </c:pt>
                <c:pt idx="1424">
                  <c:v>0.91787262175861306</c:v>
                </c:pt>
                <c:pt idx="1425">
                  <c:v>0.917799162565195</c:v>
                </c:pt>
                <c:pt idx="1426">
                  <c:v>0.91772570337177695</c:v>
                </c:pt>
                <c:pt idx="1427">
                  <c:v>0.91765224417835889</c:v>
                </c:pt>
                <c:pt idx="1428">
                  <c:v>0.91757878498494083</c:v>
                </c:pt>
                <c:pt idx="1429">
                  <c:v>0.91750532579152277</c:v>
                </c:pt>
                <c:pt idx="1430">
                  <c:v>0.91743186659810472</c:v>
                </c:pt>
                <c:pt idx="1431">
                  <c:v>0.91735840740468666</c:v>
                </c:pt>
                <c:pt idx="1432">
                  <c:v>0.9172849482112686</c:v>
                </c:pt>
                <c:pt idx="1433">
                  <c:v>0.91721148901785055</c:v>
                </c:pt>
                <c:pt idx="1434">
                  <c:v>0.91713802982443249</c:v>
                </c:pt>
                <c:pt idx="1435">
                  <c:v>0.91706457063101443</c:v>
                </c:pt>
                <c:pt idx="1436">
                  <c:v>0.91699111143759637</c:v>
                </c:pt>
                <c:pt idx="1437">
                  <c:v>0.91691765224417832</c:v>
                </c:pt>
                <c:pt idx="1438">
                  <c:v>0.91684419305076026</c:v>
                </c:pt>
                <c:pt idx="1439">
                  <c:v>0.91684419305076026</c:v>
                </c:pt>
                <c:pt idx="1440">
                  <c:v>0.9167707338573422</c:v>
                </c:pt>
                <c:pt idx="1441">
                  <c:v>0.9167707338573422</c:v>
                </c:pt>
                <c:pt idx="1442">
                  <c:v>0.91669727466392414</c:v>
                </c:pt>
                <c:pt idx="1443">
                  <c:v>0.91662381547050609</c:v>
                </c:pt>
                <c:pt idx="1444">
                  <c:v>0.91662381547050609</c:v>
                </c:pt>
                <c:pt idx="1445">
                  <c:v>0.91655035627708803</c:v>
                </c:pt>
                <c:pt idx="1446">
                  <c:v>0.91647689708367008</c:v>
                </c:pt>
                <c:pt idx="1447">
                  <c:v>0.91640343789025192</c:v>
                </c:pt>
                <c:pt idx="1448">
                  <c:v>0.91632997869683397</c:v>
                </c:pt>
                <c:pt idx="1449">
                  <c:v>0.9162565195034158</c:v>
                </c:pt>
                <c:pt idx="1450">
                  <c:v>0.91618306030999785</c:v>
                </c:pt>
                <c:pt idx="1451">
                  <c:v>0.91610960111657969</c:v>
                </c:pt>
                <c:pt idx="1452">
                  <c:v>0.91603614192316174</c:v>
                </c:pt>
                <c:pt idx="1453">
                  <c:v>0.91603614192316174</c:v>
                </c:pt>
                <c:pt idx="1454">
                  <c:v>0.91596268272974357</c:v>
                </c:pt>
                <c:pt idx="1455">
                  <c:v>0.91588922353632563</c:v>
                </c:pt>
                <c:pt idx="1456">
                  <c:v>0.91581576434290746</c:v>
                </c:pt>
                <c:pt idx="1457">
                  <c:v>0.91581576434290746</c:v>
                </c:pt>
                <c:pt idx="1458">
                  <c:v>0.91574230514948951</c:v>
                </c:pt>
                <c:pt idx="1459">
                  <c:v>0.91566884595607134</c:v>
                </c:pt>
                <c:pt idx="1460">
                  <c:v>0.9155953867626534</c:v>
                </c:pt>
                <c:pt idx="1461">
                  <c:v>0.91552192756923523</c:v>
                </c:pt>
                <c:pt idx="1462">
                  <c:v>0.91544846837581728</c:v>
                </c:pt>
                <c:pt idx="1463">
                  <c:v>0.91537500918239922</c:v>
                </c:pt>
                <c:pt idx="1464">
                  <c:v>0.91537500918239922</c:v>
                </c:pt>
                <c:pt idx="1465">
                  <c:v>0.91537500918239922</c:v>
                </c:pt>
                <c:pt idx="1466">
                  <c:v>0.91530154998898117</c:v>
                </c:pt>
                <c:pt idx="1467">
                  <c:v>0.91522809079556311</c:v>
                </c:pt>
                <c:pt idx="1468">
                  <c:v>0.91515463160214505</c:v>
                </c:pt>
                <c:pt idx="1469">
                  <c:v>0.91515463160214505</c:v>
                </c:pt>
                <c:pt idx="1470">
                  <c:v>0.91515463160214505</c:v>
                </c:pt>
                <c:pt idx="1471">
                  <c:v>0.91508117240872699</c:v>
                </c:pt>
                <c:pt idx="1472">
                  <c:v>0.91500771321530894</c:v>
                </c:pt>
                <c:pt idx="1473">
                  <c:v>0.91493425402189088</c:v>
                </c:pt>
                <c:pt idx="1474">
                  <c:v>0.91493425402189088</c:v>
                </c:pt>
                <c:pt idx="1475">
                  <c:v>0.91486079482847282</c:v>
                </c:pt>
                <c:pt idx="1476">
                  <c:v>0.91486079482847282</c:v>
                </c:pt>
                <c:pt idx="1477">
                  <c:v>0.91478733563505477</c:v>
                </c:pt>
                <c:pt idx="1478">
                  <c:v>0.91471387644163671</c:v>
                </c:pt>
                <c:pt idx="1479">
                  <c:v>0.91464041724821865</c:v>
                </c:pt>
                <c:pt idx="1480">
                  <c:v>0.91456695805480059</c:v>
                </c:pt>
                <c:pt idx="1481">
                  <c:v>0.91449349886138254</c:v>
                </c:pt>
                <c:pt idx="1482">
                  <c:v>0.91449349886138254</c:v>
                </c:pt>
                <c:pt idx="1483">
                  <c:v>0.91442003966796448</c:v>
                </c:pt>
                <c:pt idx="1484">
                  <c:v>0.91434658047454642</c:v>
                </c:pt>
                <c:pt idx="1485">
                  <c:v>0.91427312128112836</c:v>
                </c:pt>
                <c:pt idx="1486">
                  <c:v>0.91427312128112836</c:v>
                </c:pt>
                <c:pt idx="1487">
                  <c:v>0.91419966208771031</c:v>
                </c:pt>
                <c:pt idx="1488">
                  <c:v>0.91412620289429225</c:v>
                </c:pt>
                <c:pt idx="1489">
                  <c:v>0.91405274370087419</c:v>
                </c:pt>
                <c:pt idx="1490">
                  <c:v>0.91405274370087419</c:v>
                </c:pt>
                <c:pt idx="1491">
                  <c:v>0.91397928450745614</c:v>
                </c:pt>
                <c:pt idx="1492">
                  <c:v>0.91390582531403808</c:v>
                </c:pt>
                <c:pt idx="1493">
                  <c:v>0.91383236612062002</c:v>
                </c:pt>
                <c:pt idx="1494">
                  <c:v>0.91375890692720196</c:v>
                </c:pt>
                <c:pt idx="1495">
                  <c:v>0.91375890692720196</c:v>
                </c:pt>
                <c:pt idx="1496">
                  <c:v>0.91368544773378391</c:v>
                </c:pt>
                <c:pt idx="1497">
                  <c:v>0.91368544773378391</c:v>
                </c:pt>
                <c:pt idx="1498">
                  <c:v>0.91368544773378391</c:v>
                </c:pt>
                <c:pt idx="1499">
                  <c:v>0.91368544773378391</c:v>
                </c:pt>
                <c:pt idx="1500">
                  <c:v>0.91361198854036585</c:v>
                </c:pt>
                <c:pt idx="1501">
                  <c:v>0.91353852934694779</c:v>
                </c:pt>
                <c:pt idx="1502">
                  <c:v>0.91346507015352973</c:v>
                </c:pt>
                <c:pt idx="1503">
                  <c:v>0.91346507015352973</c:v>
                </c:pt>
                <c:pt idx="1504">
                  <c:v>0.91339161096011168</c:v>
                </c:pt>
                <c:pt idx="1505">
                  <c:v>0.91331815176669362</c:v>
                </c:pt>
                <c:pt idx="1506">
                  <c:v>0.91331815176669362</c:v>
                </c:pt>
                <c:pt idx="1507">
                  <c:v>0.91324469257327556</c:v>
                </c:pt>
                <c:pt idx="1508">
                  <c:v>0.91317123337985751</c:v>
                </c:pt>
                <c:pt idx="1509">
                  <c:v>0.91309777418643945</c:v>
                </c:pt>
                <c:pt idx="1510">
                  <c:v>0.91309777418643945</c:v>
                </c:pt>
                <c:pt idx="1511">
                  <c:v>0.91302431499302139</c:v>
                </c:pt>
                <c:pt idx="1512">
                  <c:v>0.91295085579960333</c:v>
                </c:pt>
                <c:pt idx="1513">
                  <c:v>0.91287739660618528</c:v>
                </c:pt>
                <c:pt idx="1514">
                  <c:v>0.91287739660618528</c:v>
                </c:pt>
                <c:pt idx="1515">
                  <c:v>0.91287739660618528</c:v>
                </c:pt>
                <c:pt idx="1516">
                  <c:v>0.91287739660618528</c:v>
                </c:pt>
                <c:pt idx="1517">
                  <c:v>0.91280393741276722</c:v>
                </c:pt>
                <c:pt idx="1518">
                  <c:v>0.91273047821934916</c:v>
                </c:pt>
                <c:pt idx="1519">
                  <c:v>0.9126570190259311</c:v>
                </c:pt>
                <c:pt idx="1520">
                  <c:v>0.91258355983251305</c:v>
                </c:pt>
                <c:pt idx="1521">
                  <c:v>0.91251010063909499</c:v>
                </c:pt>
                <c:pt idx="1522">
                  <c:v>0.91243664144567693</c:v>
                </c:pt>
                <c:pt idx="1523">
                  <c:v>0.91236318225225888</c:v>
                </c:pt>
                <c:pt idx="1524">
                  <c:v>0.91228972305884082</c:v>
                </c:pt>
                <c:pt idx="1525">
                  <c:v>0.91221626386542276</c:v>
                </c:pt>
                <c:pt idx="1526">
                  <c:v>0.9121428046720047</c:v>
                </c:pt>
                <c:pt idx="1527">
                  <c:v>0.91206934547858665</c:v>
                </c:pt>
                <c:pt idx="1528">
                  <c:v>0.91199588628516859</c:v>
                </c:pt>
                <c:pt idx="1529">
                  <c:v>0.91192242709175053</c:v>
                </c:pt>
                <c:pt idx="1530">
                  <c:v>0.91184896789833247</c:v>
                </c:pt>
                <c:pt idx="1531">
                  <c:v>0.91177550870491442</c:v>
                </c:pt>
                <c:pt idx="1532">
                  <c:v>0.91170204951149636</c:v>
                </c:pt>
                <c:pt idx="1533">
                  <c:v>0.9116285903180783</c:v>
                </c:pt>
                <c:pt idx="1534">
                  <c:v>0.9116285903180783</c:v>
                </c:pt>
                <c:pt idx="1535">
                  <c:v>0.91155513112466025</c:v>
                </c:pt>
                <c:pt idx="1536">
                  <c:v>0.91155513112466025</c:v>
                </c:pt>
                <c:pt idx="1537">
                  <c:v>0.91148167193124219</c:v>
                </c:pt>
                <c:pt idx="1538">
                  <c:v>0.91140821273782413</c:v>
                </c:pt>
                <c:pt idx="1539">
                  <c:v>0.91140821273782413</c:v>
                </c:pt>
                <c:pt idx="1540">
                  <c:v>0.91140821273782413</c:v>
                </c:pt>
                <c:pt idx="1541">
                  <c:v>0.91140821273782413</c:v>
                </c:pt>
                <c:pt idx="1542">
                  <c:v>0.91133475354440607</c:v>
                </c:pt>
                <c:pt idx="1543">
                  <c:v>0.91133475354440607</c:v>
                </c:pt>
                <c:pt idx="1544">
                  <c:v>0.91126129435098802</c:v>
                </c:pt>
                <c:pt idx="1545">
                  <c:v>0.91118783515756996</c:v>
                </c:pt>
                <c:pt idx="1546">
                  <c:v>0.9111143759641519</c:v>
                </c:pt>
                <c:pt idx="1547">
                  <c:v>0.9111143759641519</c:v>
                </c:pt>
                <c:pt idx="1548">
                  <c:v>0.91104091677073384</c:v>
                </c:pt>
                <c:pt idx="1549">
                  <c:v>0.91096745757731579</c:v>
                </c:pt>
                <c:pt idx="1550">
                  <c:v>0.91096745757731579</c:v>
                </c:pt>
                <c:pt idx="1551">
                  <c:v>0.91089399838389773</c:v>
                </c:pt>
                <c:pt idx="1552">
                  <c:v>0.91082053919047967</c:v>
                </c:pt>
                <c:pt idx="1553">
                  <c:v>0.91074707999706161</c:v>
                </c:pt>
                <c:pt idx="1554">
                  <c:v>0.91067362080364356</c:v>
                </c:pt>
                <c:pt idx="1555">
                  <c:v>0.9106001616102255</c:v>
                </c:pt>
                <c:pt idx="1556">
                  <c:v>0.91052670241680744</c:v>
                </c:pt>
                <c:pt idx="1557">
                  <c:v>0.91052670241680744</c:v>
                </c:pt>
                <c:pt idx="1558">
                  <c:v>0.91052670241680744</c:v>
                </c:pt>
                <c:pt idx="1559">
                  <c:v>0.91045324322338939</c:v>
                </c:pt>
                <c:pt idx="1560">
                  <c:v>0.91037978402997133</c:v>
                </c:pt>
                <c:pt idx="1561">
                  <c:v>0.91030632483655327</c:v>
                </c:pt>
                <c:pt idx="1562">
                  <c:v>0.91030632483655327</c:v>
                </c:pt>
                <c:pt idx="1563">
                  <c:v>0.91023286564313521</c:v>
                </c:pt>
                <c:pt idx="1564">
                  <c:v>0.91015940644971716</c:v>
                </c:pt>
                <c:pt idx="1565">
                  <c:v>0.9100859472562991</c:v>
                </c:pt>
                <c:pt idx="1566">
                  <c:v>0.9100859472562991</c:v>
                </c:pt>
                <c:pt idx="1567">
                  <c:v>0.91001248806288104</c:v>
                </c:pt>
                <c:pt idx="1568">
                  <c:v>0.90993902886946298</c:v>
                </c:pt>
                <c:pt idx="1569">
                  <c:v>0.90986556967604493</c:v>
                </c:pt>
                <c:pt idx="1570">
                  <c:v>0.90979211048262687</c:v>
                </c:pt>
                <c:pt idx="1571">
                  <c:v>0.90971865128920881</c:v>
                </c:pt>
                <c:pt idx="1572">
                  <c:v>0.90964519209579076</c:v>
                </c:pt>
                <c:pt idx="1573">
                  <c:v>0.90964519209579076</c:v>
                </c:pt>
                <c:pt idx="1574">
                  <c:v>0.9095717329023727</c:v>
                </c:pt>
                <c:pt idx="1575">
                  <c:v>0.90949827370895464</c:v>
                </c:pt>
                <c:pt idx="1576">
                  <c:v>0.90942481451553658</c:v>
                </c:pt>
                <c:pt idx="1577">
                  <c:v>0.90942481451553658</c:v>
                </c:pt>
                <c:pt idx="1578">
                  <c:v>0.90942481451553658</c:v>
                </c:pt>
                <c:pt idx="1579">
                  <c:v>0.90942481451553658</c:v>
                </c:pt>
                <c:pt idx="1580">
                  <c:v>0.90935135532211853</c:v>
                </c:pt>
                <c:pt idx="1581">
                  <c:v>0.90935135532211853</c:v>
                </c:pt>
                <c:pt idx="1582">
                  <c:v>0.90927789612870047</c:v>
                </c:pt>
                <c:pt idx="1583">
                  <c:v>0.90920443693528241</c:v>
                </c:pt>
                <c:pt idx="1584">
                  <c:v>0.90920443693528241</c:v>
                </c:pt>
                <c:pt idx="1585">
                  <c:v>0.90913097774186435</c:v>
                </c:pt>
                <c:pt idx="1586">
                  <c:v>0.9090575185484463</c:v>
                </c:pt>
                <c:pt idx="1587">
                  <c:v>0.9090575185484463</c:v>
                </c:pt>
                <c:pt idx="1588">
                  <c:v>0.9090575185484463</c:v>
                </c:pt>
                <c:pt idx="1589">
                  <c:v>0.90898405935502824</c:v>
                </c:pt>
                <c:pt idx="1590">
                  <c:v>0.90891060016161018</c:v>
                </c:pt>
                <c:pt idx="1591">
                  <c:v>0.90883714096819213</c:v>
                </c:pt>
                <c:pt idx="1592">
                  <c:v>0.90876368177477407</c:v>
                </c:pt>
                <c:pt idx="1593">
                  <c:v>0.90869022258135601</c:v>
                </c:pt>
                <c:pt idx="1594">
                  <c:v>0.90869022258135601</c:v>
                </c:pt>
                <c:pt idx="1595">
                  <c:v>0.90861676338793795</c:v>
                </c:pt>
                <c:pt idx="1596">
                  <c:v>0.9085433041945199</c:v>
                </c:pt>
                <c:pt idx="1597">
                  <c:v>0.90846984500110195</c:v>
                </c:pt>
                <c:pt idx="1598">
                  <c:v>0.90839638580768378</c:v>
                </c:pt>
                <c:pt idx="1599">
                  <c:v>0.90832292661426584</c:v>
                </c:pt>
                <c:pt idx="1600">
                  <c:v>0.90824946742084767</c:v>
                </c:pt>
                <c:pt idx="1601">
                  <c:v>0.90817600822742972</c:v>
                </c:pt>
                <c:pt idx="1602">
                  <c:v>0.90810254903401155</c:v>
                </c:pt>
                <c:pt idx="1603">
                  <c:v>0.90802908984059361</c:v>
                </c:pt>
                <c:pt idx="1604">
                  <c:v>0.90795563064717544</c:v>
                </c:pt>
                <c:pt idx="1605">
                  <c:v>0.90795563064717544</c:v>
                </c:pt>
                <c:pt idx="1606">
                  <c:v>0.90788217145375749</c:v>
                </c:pt>
                <c:pt idx="1607">
                  <c:v>0.90788217145375749</c:v>
                </c:pt>
                <c:pt idx="1608">
                  <c:v>0.90780871226033932</c:v>
                </c:pt>
                <c:pt idx="1609">
                  <c:v>0.90773525306692138</c:v>
                </c:pt>
                <c:pt idx="1610">
                  <c:v>0.90766179387350321</c:v>
                </c:pt>
                <c:pt idx="1611">
                  <c:v>0.90758833468008526</c:v>
                </c:pt>
                <c:pt idx="1612">
                  <c:v>0.90751487548666709</c:v>
                </c:pt>
                <c:pt idx="1613">
                  <c:v>0.90744141629324915</c:v>
                </c:pt>
                <c:pt idx="1614">
                  <c:v>0.90736795709983109</c:v>
                </c:pt>
                <c:pt idx="1615">
                  <c:v>0.90729449790641303</c:v>
                </c:pt>
                <c:pt idx="1616">
                  <c:v>0.90722103871299498</c:v>
                </c:pt>
                <c:pt idx="1617">
                  <c:v>0.90714757951957692</c:v>
                </c:pt>
                <c:pt idx="1618">
                  <c:v>0.90714757951957692</c:v>
                </c:pt>
                <c:pt idx="1619">
                  <c:v>0.90707412032615886</c:v>
                </c:pt>
                <c:pt idx="1620">
                  <c:v>0.90707412032615886</c:v>
                </c:pt>
                <c:pt idx="1621">
                  <c:v>0.90707412032615886</c:v>
                </c:pt>
                <c:pt idx="1622">
                  <c:v>0.9070006611327408</c:v>
                </c:pt>
                <c:pt idx="1623">
                  <c:v>0.90692720193932275</c:v>
                </c:pt>
                <c:pt idx="1624">
                  <c:v>0.90685374274590469</c:v>
                </c:pt>
                <c:pt idx="1625">
                  <c:v>0.90678028355248663</c:v>
                </c:pt>
                <c:pt idx="1626">
                  <c:v>0.90678028355248663</c:v>
                </c:pt>
                <c:pt idx="1627">
                  <c:v>0.90670682435906857</c:v>
                </c:pt>
                <c:pt idx="1628">
                  <c:v>0.90663336516565052</c:v>
                </c:pt>
                <c:pt idx="1629">
                  <c:v>0.90663336516565052</c:v>
                </c:pt>
                <c:pt idx="1630">
                  <c:v>0.90655990597223246</c:v>
                </c:pt>
                <c:pt idx="1631">
                  <c:v>0.9064864467788144</c:v>
                </c:pt>
                <c:pt idx="1632">
                  <c:v>0.9064864467788144</c:v>
                </c:pt>
                <c:pt idx="1633">
                  <c:v>0.90641298758539635</c:v>
                </c:pt>
                <c:pt idx="1634">
                  <c:v>0.90633952839197829</c:v>
                </c:pt>
                <c:pt idx="1635">
                  <c:v>0.90633952839197829</c:v>
                </c:pt>
                <c:pt idx="1636">
                  <c:v>0.90626606919856023</c:v>
                </c:pt>
                <c:pt idx="1637">
                  <c:v>0.90626606919856023</c:v>
                </c:pt>
                <c:pt idx="1638">
                  <c:v>0.90619261000514217</c:v>
                </c:pt>
                <c:pt idx="1639">
                  <c:v>0.90611915081172412</c:v>
                </c:pt>
                <c:pt idx="1640">
                  <c:v>0.90611915081172412</c:v>
                </c:pt>
                <c:pt idx="1641">
                  <c:v>0.90611915081172412</c:v>
                </c:pt>
                <c:pt idx="1642">
                  <c:v>0.90604569161830606</c:v>
                </c:pt>
                <c:pt idx="1643">
                  <c:v>0.905972232424888</c:v>
                </c:pt>
                <c:pt idx="1644">
                  <c:v>0.905972232424888</c:v>
                </c:pt>
                <c:pt idx="1645">
                  <c:v>0.90589877323146994</c:v>
                </c:pt>
                <c:pt idx="1646">
                  <c:v>0.90582531403805189</c:v>
                </c:pt>
                <c:pt idx="1647">
                  <c:v>0.90575185484463383</c:v>
                </c:pt>
                <c:pt idx="1648">
                  <c:v>0.90567839565121577</c:v>
                </c:pt>
                <c:pt idx="1649">
                  <c:v>0.90560493645779772</c:v>
                </c:pt>
                <c:pt idx="1650">
                  <c:v>0.90553147726437966</c:v>
                </c:pt>
                <c:pt idx="1651">
                  <c:v>0.9054580180709616</c:v>
                </c:pt>
                <c:pt idx="1652">
                  <c:v>0.90538455887754354</c:v>
                </c:pt>
                <c:pt idx="1653">
                  <c:v>0.90538455887754354</c:v>
                </c:pt>
                <c:pt idx="1654">
                  <c:v>0.90531109968412549</c:v>
                </c:pt>
                <c:pt idx="1655">
                  <c:v>0.90531109968412549</c:v>
                </c:pt>
                <c:pt idx="1656">
                  <c:v>0.90523764049070743</c:v>
                </c:pt>
                <c:pt idx="1657">
                  <c:v>0.90516418129728937</c:v>
                </c:pt>
                <c:pt idx="1658">
                  <c:v>0.90516418129728937</c:v>
                </c:pt>
                <c:pt idx="1659">
                  <c:v>0.90516418129728937</c:v>
                </c:pt>
                <c:pt idx="1660">
                  <c:v>0.90509072210387131</c:v>
                </c:pt>
                <c:pt idx="1661">
                  <c:v>0.90501726291045326</c:v>
                </c:pt>
                <c:pt idx="1662">
                  <c:v>0.9049438037170352</c:v>
                </c:pt>
                <c:pt idx="1663">
                  <c:v>0.9049438037170352</c:v>
                </c:pt>
                <c:pt idx="1664">
                  <c:v>0.90487034452361714</c:v>
                </c:pt>
                <c:pt idx="1665">
                  <c:v>0.90479688533019909</c:v>
                </c:pt>
                <c:pt idx="1666">
                  <c:v>0.90472342613678103</c:v>
                </c:pt>
                <c:pt idx="1667">
                  <c:v>0.90464996694336297</c:v>
                </c:pt>
                <c:pt idx="1668">
                  <c:v>0.90464996694336297</c:v>
                </c:pt>
                <c:pt idx="1669">
                  <c:v>0.90464996694336297</c:v>
                </c:pt>
                <c:pt idx="1670">
                  <c:v>0.90457650774994491</c:v>
                </c:pt>
                <c:pt idx="1671">
                  <c:v>0.90450304855652686</c:v>
                </c:pt>
                <c:pt idx="1672">
                  <c:v>0.90450304855652686</c:v>
                </c:pt>
                <c:pt idx="1673">
                  <c:v>0.90450304855652686</c:v>
                </c:pt>
                <c:pt idx="1674">
                  <c:v>0.90450304855652686</c:v>
                </c:pt>
                <c:pt idx="1675">
                  <c:v>0.90450304855652686</c:v>
                </c:pt>
                <c:pt idx="1676">
                  <c:v>0.90450304855652686</c:v>
                </c:pt>
                <c:pt idx="1677">
                  <c:v>0.90450304855652686</c:v>
                </c:pt>
                <c:pt idx="1678">
                  <c:v>0.9044295893631088</c:v>
                </c:pt>
                <c:pt idx="1679">
                  <c:v>0.90435613016969074</c:v>
                </c:pt>
                <c:pt idx="1680">
                  <c:v>0.90435613016969074</c:v>
                </c:pt>
                <c:pt idx="1681">
                  <c:v>0.90428267097627268</c:v>
                </c:pt>
                <c:pt idx="1682">
                  <c:v>0.90420921178285463</c:v>
                </c:pt>
                <c:pt idx="1683">
                  <c:v>0.90413575258943657</c:v>
                </c:pt>
                <c:pt idx="1684">
                  <c:v>0.90406229339601851</c:v>
                </c:pt>
                <c:pt idx="1685">
                  <c:v>0.90406229339601851</c:v>
                </c:pt>
                <c:pt idx="1686">
                  <c:v>0.90398883420260046</c:v>
                </c:pt>
                <c:pt idx="1687">
                  <c:v>0.9039153750091824</c:v>
                </c:pt>
                <c:pt idx="1688">
                  <c:v>0.90384191581576434</c:v>
                </c:pt>
                <c:pt idx="1689">
                  <c:v>0.90376845662234628</c:v>
                </c:pt>
                <c:pt idx="1690">
                  <c:v>0.90369499742892823</c:v>
                </c:pt>
                <c:pt idx="1691">
                  <c:v>0.90362153823551017</c:v>
                </c:pt>
                <c:pt idx="1692">
                  <c:v>0.90362153823551017</c:v>
                </c:pt>
                <c:pt idx="1693">
                  <c:v>0.90362153823551017</c:v>
                </c:pt>
                <c:pt idx="1694">
                  <c:v>0.90354807904209211</c:v>
                </c:pt>
                <c:pt idx="1695">
                  <c:v>0.90354807904209211</c:v>
                </c:pt>
                <c:pt idx="1696">
                  <c:v>0.90347461984867405</c:v>
                </c:pt>
                <c:pt idx="1697">
                  <c:v>0.903401160655256</c:v>
                </c:pt>
                <c:pt idx="1698">
                  <c:v>0.903401160655256</c:v>
                </c:pt>
                <c:pt idx="1699">
                  <c:v>0.90332770146183794</c:v>
                </c:pt>
                <c:pt idx="1700">
                  <c:v>0.90332770146183794</c:v>
                </c:pt>
                <c:pt idx="1701">
                  <c:v>0.90325424226841988</c:v>
                </c:pt>
                <c:pt idx="1702">
                  <c:v>0.90325424226841988</c:v>
                </c:pt>
                <c:pt idx="1703">
                  <c:v>0.90325424226841988</c:v>
                </c:pt>
                <c:pt idx="1704">
                  <c:v>0.90318078307500183</c:v>
                </c:pt>
                <c:pt idx="1705">
                  <c:v>0.90318078307500183</c:v>
                </c:pt>
                <c:pt idx="1706">
                  <c:v>0.90310732388158377</c:v>
                </c:pt>
                <c:pt idx="1707">
                  <c:v>0.90310732388158377</c:v>
                </c:pt>
                <c:pt idx="1708">
                  <c:v>0.90303386468816571</c:v>
                </c:pt>
                <c:pt idx="1709">
                  <c:v>0.90296040549474765</c:v>
                </c:pt>
                <c:pt idx="1710">
                  <c:v>0.9028869463013296</c:v>
                </c:pt>
                <c:pt idx="1711">
                  <c:v>0.90281348710791154</c:v>
                </c:pt>
                <c:pt idx="1712">
                  <c:v>0.90274002791449348</c:v>
                </c:pt>
                <c:pt idx="1713">
                  <c:v>0.90266656872107542</c:v>
                </c:pt>
                <c:pt idx="1714">
                  <c:v>0.90266656872107542</c:v>
                </c:pt>
                <c:pt idx="1715">
                  <c:v>0.90266656872107542</c:v>
                </c:pt>
                <c:pt idx="1716">
                  <c:v>0.90266656872107542</c:v>
                </c:pt>
                <c:pt idx="1717">
                  <c:v>0.90266656872107542</c:v>
                </c:pt>
                <c:pt idx="1718">
                  <c:v>0.90266656872107542</c:v>
                </c:pt>
                <c:pt idx="1719">
                  <c:v>0.90266656872107542</c:v>
                </c:pt>
                <c:pt idx="1720">
                  <c:v>0.90259310952765737</c:v>
                </c:pt>
                <c:pt idx="1721">
                  <c:v>0.90251965033423931</c:v>
                </c:pt>
                <c:pt idx="1722">
                  <c:v>0.90244619114082125</c:v>
                </c:pt>
                <c:pt idx="1723">
                  <c:v>0.90237273194740319</c:v>
                </c:pt>
                <c:pt idx="1724">
                  <c:v>0.90229927275398514</c:v>
                </c:pt>
                <c:pt idx="1725">
                  <c:v>0.90229927275398514</c:v>
                </c:pt>
                <c:pt idx="1726">
                  <c:v>0.90222581356056708</c:v>
                </c:pt>
                <c:pt idx="1727">
                  <c:v>0.90215235436714902</c:v>
                </c:pt>
                <c:pt idx="1728">
                  <c:v>0.90207889517373097</c:v>
                </c:pt>
                <c:pt idx="1729">
                  <c:v>0.90200543598031291</c:v>
                </c:pt>
                <c:pt idx="1730">
                  <c:v>0.90193197678689485</c:v>
                </c:pt>
                <c:pt idx="1731">
                  <c:v>0.90193197678689485</c:v>
                </c:pt>
                <c:pt idx="1732">
                  <c:v>0.90185851759347679</c:v>
                </c:pt>
                <c:pt idx="1733">
                  <c:v>0.90178505840005874</c:v>
                </c:pt>
                <c:pt idx="1734">
                  <c:v>0.90171159920664068</c:v>
                </c:pt>
                <c:pt idx="1735">
                  <c:v>0.90163814001322262</c:v>
                </c:pt>
                <c:pt idx="1736">
                  <c:v>0.90156468081980456</c:v>
                </c:pt>
                <c:pt idx="1737">
                  <c:v>0.90156468081980456</c:v>
                </c:pt>
                <c:pt idx="1738">
                  <c:v>0.90149122162638651</c:v>
                </c:pt>
                <c:pt idx="1739">
                  <c:v>0.90141776243296845</c:v>
                </c:pt>
                <c:pt idx="1740">
                  <c:v>0.90141776243296845</c:v>
                </c:pt>
                <c:pt idx="1741">
                  <c:v>0.90134430323955039</c:v>
                </c:pt>
                <c:pt idx="1742">
                  <c:v>0.90127084404613234</c:v>
                </c:pt>
                <c:pt idx="1743">
                  <c:v>0.90119738485271428</c:v>
                </c:pt>
                <c:pt idx="1744">
                  <c:v>0.90112392565929622</c:v>
                </c:pt>
                <c:pt idx="1745">
                  <c:v>0.90105046646587816</c:v>
                </c:pt>
                <c:pt idx="1746">
                  <c:v>0.90097700727246011</c:v>
                </c:pt>
                <c:pt idx="1747">
                  <c:v>0.90090354807904205</c:v>
                </c:pt>
                <c:pt idx="1748">
                  <c:v>0.90083008888562399</c:v>
                </c:pt>
                <c:pt idx="1749">
                  <c:v>0.90083008888562399</c:v>
                </c:pt>
                <c:pt idx="1750">
                  <c:v>0.90075662969220593</c:v>
                </c:pt>
                <c:pt idx="1751">
                  <c:v>0.90068317049878788</c:v>
                </c:pt>
                <c:pt idx="1752">
                  <c:v>0.90060971130536982</c:v>
                </c:pt>
                <c:pt idx="1753">
                  <c:v>0.90053625211195176</c:v>
                </c:pt>
                <c:pt idx="1754">
                  <c:v>0.90046279291853382</c:v>
                </c:pt>
                <c:pt idx="1755">
                  <c:v>0.90038933372511565</c:v>
                </c:pt>
                <c:pt idx="1756">
                  <c:v>0.90038933372511565</c:v>
                </c:pt>
                <c:pt idx="1757">
                  <c:v>0.9003158745316977</c:v>
                </c:pt>
                <c:pt idx="1758">
                  <c:v>0.90024241533827953</c:v>
                </c:pt>
                <c:pt idx="1759">
                  <c:v>0.90016895614486159</c:v>
                </c:pt>
                <c:pt idx="1760">
                  <c:v>0.90009549695144342</c:v>
                </c:pt>
                <c:pt idx="1761">
                  <c:v>0.90009549695144342</c:v>
                </c:pt>
                <c:pt idx="1762">
                  <c:v>0.90002203775802547</c:v>
                </c:pt>
                <c:pt idx="1763">
                  <c:v>0.90002203775802547</c:v>
                </c:pt>
                <c:pt idx="1764">
                  <c:v>0.8999485785646073</c:v>
                </c:pt>
                <c:pt idx="1765">
                  <c:v>0.89987511937118936</c:v>
                </c:pt>
                <c:pt idx="1766">
                  <c:v>0.89987511937118936</c:v>
                </c:pt>
                <c:pt idx="1767">
                  <c:v>0.89987511937118936</c:v>
                </c:pt>
                <c:pt idx="1768">
                  <c:v>0.89980166017777119</c:v>
                </c:pt>
                <c:pt idx="1769">
                  <c:v>0.89972820098435324</c:v>
                </c:pt>
                <c:pt idx="1770">
                  <c:v>0.89965474179093508</c:v>
                </c:pt>
                <c:pt idx="1771">
                  <c:v>0.89958128259751713</c:v>
                </c:pt>
                <c:pt idx="1772">
                  <c:v>0.89958128259751713</c:v>
                </c:pt>
                <c:pt idx="1773">
                  <c:v>0.89958128259751713</c:v>
                </c:pt>
                <c:pt idx="1774">
                  <c:v>0.89950782340409896</c:v>
                </c:pt>
                <c:pt idx="1775">
                  <c:v>0.89943436421068101</c:v>
                </c:pt>
                <c:pt idx="1776">
                  <c:v>0.89943436421068101</c:v>
                </c:pt>
                <c:pt idx="1777">
                  <c:v>0.89943436421068101</c:v>
                </c:pt>
                <c:pt idx="1778">
                  <c:v>0.89943436421068101</c:v>
                </c:pt>
                <c:pt idx="1779">
                  <c:v>0.89936090501726296</c:v>
                </c:pt>
                <c:pt idx="1780">
                  <c:v>0.89936090501726296</c:v>
                </c:pt>
                <c:pt idx="1781">
                  <c:v>0.89936090501726296</c:v>
                </c:pt>
                <c:pt idx="1782">
                  <c:v>0.89936090501726296</c:v>
                </c:pt>
                <c:pt idx="1783">
                  <c:v>0.89936090501726296</c:v>
                </c:pt>
                <c:pt idx="1784">
                  <c:v>0.89936090501726296</c:v>
                </c:pt>
                <c:pt idx="1785">
                  <c:v>0.8992874458238449</c:v>
                </c:pt>
                <c:pt idx="1786">
                  <c:v>0.89921398663042684</c:v>
                </c:pt>
                <c:pt idx="1787">
                  <c:v>0.89914052743700879</c:v>
                </c:pt>
                <c:pt idx="1788">
                  <c:v>0.89914052743700879</c:v>
                </c:pt>
                <c:pt idx="1789">
                  <c:v>0.89906706824359073</c:v>
                </c:pt>
                <c:pt idx="1790">
                  <c:v>0.89899360905017267</c:v>
                </c:pt>
                <c:pt idx="1791">
                  <c:v>0.89892014985675461</c:v>
                </c:pt>
                <c:pt idx="1792">
                  <c:v>0.89884669066333656</c:v>
                </c:pt>
                <c:pt idx="1793">
                  <c:v>0.8987732314699185</c:v>
                </c:pt>
                <c:pt idx="1794">
                  <c:v>0.89869977227650044</c:v>
                </c:pt>
                <c:pt idx="1795">
                  <c:v>0.89869977227650044</c:v>
                </c:pt>
                <c:pt idx="1796">
                  <c:v>0.89869977227650044</c:v>
                </c:pt>
                <c:pt idx="1797">
                  <c:v>0.89862631308308238</c:v>
                </c:pt>
                <c:pt idx="1798">
                  <c:v>0.89855285388966433</c:v>
                </c:pt>
                <c:pt idx="1799">
                  <c:v>0.89855285388966433</c:v>
                </c:pt>
                <c:pt idx="1800">
                  <c:v>0.89855285388966433</c:v>
                </c:pt>
                <c:pt idx="1801">
                  <c:v>0.89847939469624627</c:v>
                </c:pt>
                <c:pt idx="1802">
                  <c:v>0.89847939469624627</c:v>
                </c:pt>
                <c:pt idx="1803">
                  <c:v>0.89840593550282821</c:v>
                </c:pt>
                <c:pt idx="1804">
                  <c:v>0.89833247630941016</c:v>
                </c:pt>
                <c:pt idx="1805">
                  <c:v>0.89833247630941016</c:v>
                </c:pt>
                <c:pt idx="1806">
                  <c:v>0.89833247630941016</c:v>
                </c:pt>
                <c:pt idx="1807">
                  <c:v>0.8982590171159921</c:v>
                </c:pt>
                <c:pt idx="1808">
                  <c:v>0.89818555792257404</c:v>
                </c:pt>
                <c:pt idx="1809">
                  <c:v>0.89818555792257404</c:v>
                </c:pt>
                <c:pt idx="1810">
                  <c:v>0.89811209872915598</c:v>
                </c:pt>
                <c:pt idx="1811">
                  <c:v>0.89811209872915598</c:v>
                </c:pt>
                <c:pt idx="1812">
                  <c:v>0.89811209872915598</c:v>
                </c:pt>
                <c:pt idx="1813">
                  <c:v>0.89803863953573793</c:v>
                </c:pt>
                <c:pt idx="1814">
                  <c:v>0.89796518034231987</c:v>
                </c:pt>
                <c:pt idx="1815">
                  <c:v>0.89789172114890181</c:v>
                </c:pt>
                <c:pt idx="1816">
                  <c:v>0.89781826195548375</c:v>
                </c:pt>
                <c:pt idx="1817">
                  <c:v>0.89781826195548375</c:v>
                </c:pt>
                <c:pt idx="1818">
                  <c:v>0.8977448027620657</c:v>
                </c:pt>
                <c:pt idx="1819">
                  <c:v>0.8977448027620657</c:v>
                </c:pt>
                <c:pt idx="1820">
                  <c:v>0.89767134356864764</c:v>
                </c:pt>
                <c:pt idx="1821">
                  <c:v>0.89759788437522958</c:v>
                </c:pt>
                <c:pt idx="1822">
                  <c:v>0.89752442518181152</c:v>
                </c:pt>
                <c:pt idx="1823">
                  <c:v>0.89745096598839347</c:v>
                </c:pt>
                <c:pt idx="1824">
                  <c:v>0.89737750679497541</c:v>
                </c:pt>
                <c:pt idx="1825">
                  <c:v>0.89730404760155735</c:v>
                </c:pt>
                <c:pt idx="1826">
                  <c:v>0.8972305884081393</c:v>
                </c:pt>
                <c:pt idx="1827">
                  <c:v>0.89715712921472124</c:v>
                </c:pt>
                <c:pt idx="1828">
                  <c:v>0.89708367002130318</c:v>
                </c:pt>
                <c:pt idx="1829">
                  <c:v>0.89701021082788512</c:v>
                </c:pt>
                <c:pt idx="1830">
                  <c:v>0.89693675163446707</c:v>
                </c:pt>
                <c:pt idx="1831">
                  <c:v>0.89686329244104901</c:v>
                </c:pt>
                <c:pt idx="1832">
                  <c:v>0.89678983324763095</c:v>
                </c:pt>
                <c:pt idx="1833">
                  <c:v>0.89678983324763095</c:v>
                </c:pt>
                <c:pt idx="1834">
                  <c:v>0.89671637405421289</c:v>
                </c:pt>
                <c:pt idx="1835">
                  <c:v>0.89671637405421289</c:v>
                </c:pt>
                <c:pt idx="1836">
                  <c:v>0.89664291486079484</c:v>
                </c:pt>
                <c:pt idx="1837">
                  <c:v>0.89656945566737678</c:v>
                </c:pt>
                <c:pt idx="1838">
                  <c:v>0.89656945566737678</c:v>
                </c:pt>
                <c:pt idx="1839">
                  <c:v>0.89649599647395872</c:v>
                </c:pt>
                <c:pt idx="1840">
                  <c:v>0.89642253728054067</c:v>
                </c:pt>
                <c:pt idx="1841">
                  <c:v>0.89634907808712261</c:v>
                </c:pt>
                <c:pt idx="1842">
                  <c:v>0.89627561889370455</c:v>
                </c:pt>
                <c:pt idx="1843">
                  <c:v>0.89627561889370455</c:v>
                </c:pt>
                <c:pt idx="1844">
                  <c:v>0.89620215970028649</c:v>
                </c:pt>
                <c:pt idx="1845">
                  <c:v>0.89620215970028649</c:v>
                </c:pt>
                <c:pt idx="1846">
                  <c:v>0.89620215970028649</c:v>
                </c:pt>
                <c:pt idx="1847">
                  <c:v>0.89620215970028649</c:v>
                </c:pt>
                <c:pt idx="1848">
                  <c:v>0.89612870050686844</c:v>
                </c:pt>
                <c:pt idx="1849">
                  <c:v>0.89605524131345038</c:v>
                </c:pt>
                <c:pt idx="1850">
                  <c:v>0.89605524131345038</c:v>
                </c:pt>
                <c:pt idx="1851">
                  <c:v>0.89598178212003232</c:v>
                </c:pt>
                <c:pt idx="1852">
                  <c:v>0.89590832292661426</c:v>
                </c:pt>
                <c:pt idx="1853">
                  <c:v>0.89590832292661426</c:v>
                </c:pt>
                <c:pt idx="1854">
                  <c:v>0.89590832292661426</c:v>
                </c:pt>
                <c:pt idx="1855">
                  <c:v>0.89590832292661426</c:v>
                </c:pt>
                <c:pt idx="1856">
                  <c:v>0.89583486373319621</c:v>
                </c:pt>
                <c:pt idx="1857">
                  <c:v>0.89576140453977815</c:v>
                </c:pt>
                <c:pt idx="1858">
                  <c:v>0.89576140453977815</c:v>
                </c:pt>
                <c:pt idx="1859">
                  <c:v>0.89576140453977815</c:v>
                </c:pt>
                <c:pt idx="1860">
                  <c:v>0.89568794534636009</c:v>
                </c:pt>
                <c:pt idx="1861">
                  <c:v>0.89561448615294204</c:v>
                </c:pt>
                <c:pt idx="1862">
                  <c:v>0.89561448615294204</c:v>
                </c:pt>
                <c:pt idx="1863">
                  <c:v>0.89554102695952398</c:v>
                </c:pt>
                <c:pt idx="1864">
                  <c:v>0.89546756776610592</c:v>
                </c:pt>
                <c:pt idx="1865">
                  <c:v>0.89546756776610592</c:v>
                </c:pt>
                <c:pt idx="1866">
                  <c:v>0.89546756776610592</c:v>
                </c:pt>
                <c:pt idx="1867">
                  <c:v>0.89546756776610592</c:v>
                </c:pt>
                <c:pt idx="1868">
                  <c:v>0.89546756776610592</c:v>
                </c:pt>
                <c:pt idx="1869">
                  <c:v>0.89539410857268786</c:v>
                </c:pt>
                <c:pt idx="1870">
                  <c:v>0.89532064937926981</c:v>
                </c:pt>
                <c:pt idx="1871">
                  <c:v>0.89524719018585175</c:v>
                </c:pt>
                <c:pt idx="1872">
                  <c:v>0.89517373099243369</c:v>
                </c:pt>
                <c:pt idx="1873">
                  <c:v>0.89510027179901563</c:v>
                </c:pt>
                <c:pt idx="1874">
                  <c:v>0.89510027179901563</c:v>
                </c:pt>
                <c:pt idx="1875">
                  <c:v>0.89502681260559758</c:v>
                </c:pt>
                <c:pt idx="1876">
                  <c:v>0.89495335341217952</c:v>
                </c:pt>
                <c:pt idx="1877">
                  <c:v>0.89495335341217952</c:v>
                </c:pt>
                <c:pt idx="1878">
                  <c:v>0.89495335341217952</c:v>
                </c:pt>
                <c:pt idx="1879">
                  <c:v>0.89495335341217952</c:v>
                </c:pt>
                <c:pt idx="1880">
                  <c:v>0.89487989421876146</c:v>
                </c:pt>
                <c:pt idx="1881">
                  <c:v>0.89480643502534341</c:v>
                </c:pt>
                <c:pt idx="1882">
                  <c:v>0.89473297583192535</c:v>
                </c:pt>
                <c:pt idx="1883">
                  <c:v>0.89465951663850729</c:v>
                </c:pt>
                <c:pt idx="1884">
                  <c:v>0.89465951663850729</c:v>
                </c:pt>
                <c:pt idx="1885">
                  <c:v>0.89465951663850729</c:v>
                </c:pt>
                <c:pt idx="1886">
                  <c:v>0.89465951663850729</c:v>
                </c:pt>
                <c:pt idx="1887">
                  <c:v>0.89458605744508923</c:v>
                </c:pt>
                <c:pt idx="1888">
                  <c:v>0.89451259825167118</c:v>
                </c:pt>
                <c:pt idx="1889">
                  <c:v>0.89443913905825312</c:v>
                </c:pt>
                <c:pt idx="1890">
                  <c:v>0.89436567986483506</c:v>
                </c:pt>
                <c:pt idx="1891">
                  <c:v>0.894292220671417</c:v>
                </c:pt>
                <c:pt idx="1892">
                  <c:v>0.89421876147799895</c:v>
                </c:pt>
                <c:pt idx="1893">
                  <c:v>0.89414530228458089</c:v>
                </c:pt>
                <c:pt idx="1894">
                  <c:v>0.89414530228458089</c:v>
                </c:pt>
                <c:pt idx="1895">
                  <c:v>0.89407184309116283</c:v>
                </c:pt>
                <c:pt idx="1896">
                  <c:v>0.89399838389774477</c:v>
                </c:pt>
                <c:pt idx="1897">
                  <c:v>0.89392492470432672</c:v>
                </c:pt>
                <c:pt idx="1898">
                  <c:v>0.89385146551090866</c:v>
                </c:pt>
                <c:pt idx="1899">
                  <c:v>0.8937780063174906</c:v>
                </c:pt>
                <c:pt idx="1900">
                  <c:v>0.89370454712407255</c:v>
                </c:pt>
                <c:pt idx="1901">
                  <c:v>0.89363108793065449</c:v>
                </c:pt>
                <c:pt idx="1902">
                  <c:v>0.89363108793065449</c:v>
                </c:pt>
                <c:pt idx="1903">
                  <c:v>0.89363108793065449</c:v>
                </c:pt>
                <c:pt idx="1904">
                  <c:v>0.89355762873723643</c:v>
                </c:pt>
                <c:pt idx="1905">
                  <c:v>0.89348416954381837</c:v>
                </c:pt>
                <c:pt idx="1906">
                  <c:v>0.89341071035040032</c:v>
                </c:pt>
                <c:pt idx="1907">
                  <c:v>0.89341071035040032</c:v>
                </c:pt>
                <c:pt idx="1908">
                  <c:v>0.89333725115698226</c:v>
                </c:pt>
                <c:pt idx="1909">
                  <c:v>0.8932637919635642</c:v>
                </c:pt>
                <c:pt idx="1910">
                  <c:v>0.89319033277014614</c:v>
                </c:pt>
                <c:pt idx="1911">
                  <c:v>0.89319033277014614</c:v>
                </c:pt>
                <c:pt idx="1912">
                  <c:v>0.89311687357672809</c:v>
                </c:pt>
                <c:pt idx="1913">
                  <c:v>0.89304341438331003</c:v>
                </c:pt>
                <c:pt idx="1914">
                  <c:v>0.89296995518989197</c:v>
                </c:pt>
                <c:pt idx="1915">
                  <c:v>0.89296995518989197</c:v>
                </c:pt>
                <c:pt idx="1916">
                  <c:v>0.89296995518989197</c:v>
                </c:pt>
                <c:pt idx="1917">
                  <c:v>0.89289649599647392</c:v>
                </c:pt>
                <c:pt idx="1918">
                  <c:v>0.89282303680305586</c:v>
                </c:pt>
                <c:pt idx="1919">
                  <c:v>0.8927495776096378</c:v>
                </c:pt>
                <c:pt idx="1920">
                  <c:v>0.8927495776096378</c:v>
                </c:pt>
                <c:pt idx="1921">
                  <c:v>0.89267611841621974</c:v>
                </c:pt>
                <c:pt idx="1922">
                  <c:v>0.89260265922280169</c:v>
                </c:pt>
                <c:pt idx="1923">
                  <c:v>0.89260265922280169</c:v>
                </c:pt>
                <c:pt idx="1924">
                  <c:v>0.89260265922280169</c:v>
                </c:pt>
                <c:pt idx="1925">
                  <c:v>0.89260265922280169</c:v>
                </c:pt>
                <c:pt idx="1926">
                  <c:v>0.89252920002938363</c:v>
                </c:pt>
                <c:pt idx="1927">
                  <c:v>0.89245574083596568</c:v>
                </c:pt>
                <c:pt idx="1928">
                  <c:v>0.89238228164254751</c:v>
                </c:pt>
                <c:pt idx="1929">
                  <c:v>0.89230882244912957</c:v>
                </c:pt>
                <c:pt idx="1930">
                  <c:v>0.8922353632557114</c:v>
                </c:pt>
                <c:pt idx="1931">
                  <c:v>0.89216190406229345</c:v>
                </c:pt>
                <c:pt idx="1932">
                  <c:v>0.89216190406229345</c:v>
                </c:pt>
                <c:pt idx="1933">
                  <c:v>0.89208844486887529</c:v>
                </c:pt>
                <c:pt idx="1934">
                  <c:v>0.89201498567545734</c:v>
                </c:pt>
                <c:pt idx="1935">
                  <c:v>0.89194152648203917</c:v>
                </c:pt>
                <c:pt idx="1936">
                  <c:v>0.89194152648203917</c:v>
                </c:pt>
                <c:pt idx="1937">
                  <c:v>0.89194152648203917</c:v>
                </c:pt>
                <c:pt idx="1938">
                  <c:v>0.89194152648203917</c:v>
                </c:pt>
                <c:pt idx="1939">
                  <c:v>0.89186806728862122</c:v>
                </c:pt>
                <c:pt idx="1940">
                  <c:v>0.89179460809520306</c:v>
                </c:pt>
                <c:pt idx="1941">
                  <c:v>0.89172114890178511</c:v>
                </c:pt>
                <c:pt idx="1942">
                  <c:v>0.89164768970836694</c:v>
                </c:pt>
                <c:pt idx="1943">
                  <c:v>0.891574230514949</c:v>
                </c:pt>
                <c:pt idx="1944">
                  <c:v>0.89150077132153083</c:v>
                </c:pt>
                <c:pt idx="1945">
                  <c:v>0.89142731212811288</c:v>
                </c:pt>
                <c:pt idx="1946">
                  <c:v>0.89135385293469482</c:v>
                </c:pt>
                <c:pt idx="1947">
                  <c:v>0.89135385293469482</c:v>
                </c:pt>
                <c:pt idx="1948">
                  <c:v>0.89128039374127677</c:v>
                </c:pt>
                <c:pt idx="1949">
                  <c:v>0.89128039374127677</c:v>
                </c:pt>
                <c:pt idx="1950">
                  <c:v>0.89120693454785871</c:v>
                </c:pt>
                <c:pt idx="1951">
                  <c:v>0.89113347535444065</c:v>
                </c:pt>
                <c:pt idx="1952">
                  <c:v>0.89113347535444065</c:v>
                </c:pt>
                <c:pt idx="1953">
                  <c:v>0.89113347535444065</c:v>
                </c:pt>
                <c:pt idx="1954">
                  <c:v>0.89106001616102259</c:v>
                </c:pt>
                <c:pt idx="1955">
                  <c:v>0.89098655696760454</c:v>
                </c:pt>
                <c:pt idx="1956">
                  <c:v>0.89091309777418648</c:v>
                </c:pt>
                <c:pt idx="1957">
                  <c:v>0.89091309777418648</c:v>
                </c:pt>
                <c:pt idx="1958">
                  <c:v>0.89083963858076842</c:v>
                </c:pt>
                <c:pt idx="1959">
                  <c:v>0.89083963858076842</c:v>
                </c:pt>
                <c:pt idx="1960">
                  <c:v>0.89083963858076842</c:v>
                </c:pt>
                <c:pt idx="1961">
                  <c:v>0.89083963858076842</c:v>
                </c:pt>
                <c:pt idx="1962">
                  <c:v>0.89076617938735037</c:v>
                </c:pt>
                <c:pt idx="1963">
                  <c:v>0.89069272019393231</c:v>
                </c:pt>
                <c:pt idx="1964">
                  <c:v>0.89069272019393231</c:v>
                </c:pt>
                <c:pt idx="1965">
                  <c:v>0.89061926100051425</c:v>
                </c:pt>
                <c:pt idx="1966">
                  <c:v>0.89054580180709619</c:v>
                </c:pt>
                <c:pt idx="1967">
                  <c:v>0.89047234261367814</c:v>
                </c:pt>
                <c:pt idx="1968">
                  <c:v>0.89039888342026008</c:v>
                </c:pt>
                <c:pt idx="1969">
                  <c:v>0.89032542422684202</c:v>
                </c:pt>
                <c:pt idx="1970">
                  <c:v>0.89025196503342396</c:v>
                </c:pt>
                <c:pt idx="1971">
                  <c:v>0.89017850584000591</c:v>
                </c:pt>
                <c:pt idx="1972">
                  <c:v>0.89010504664658785</c:v>
                </c:pt>
                <c:pt idx="1973">
                  <c:v>0.89010504664658785</c:v>
                </c:pt>
                <c:pt idx="1974">
                  <c:v>0.89003158745316979</c:v>
                </c:pt>
                <c:pt idx="1975">
                  <c:v>0.88995812825975174</c:v>
                </c:pt>
                <c:pt idx="1976">
                  <c:v>0.88995812825975174</c:v>
                </c:pt>
                <c:pt idx="1977">
                  <c:v>0.88995812825975174</c:v>
                </c:pt>
                <c:pt idx="1978">
                  <c:v>0.88988466906633368</c:v>
                </c:pt>
                <c:pt idx="1979">
                  <c:v>0.88981120987291562</c:v>
                </c:pt>
                <c:pt idx="1980">
                  <c:v>0.88973775067949756</c:v>
                </c:pt>
                <c:pt idx="1981">
                  <c:v>0.88966429148607951</c:v>
                </c:pt>
                <c:pt idx="1982">
                  <c:v>0.88959083229266145</c:v>
                </c:pt>
                <c:pt idx="1983">
                  <c:v>0.88951737309924339</c:v>
                </c:pt>
                <c:pt idx="1984">
                  <c:v>0.88944391390582533</c:v>
                </c:pt>
                <c:pt idx="1985">
                  <c:v>0.88937045471240728</c:v>
                </c:pt>
                <c:pt idx="1986">
                  <c:v>0.88929699551898922</c:v>
                </c:pt>
                <c:pt idx="1987">
                  <c:v>0.88929699551898922</c:v>
                </c:pt>
                <c:pt idx="1988">
                  <c:v>0.88929699551898922</c:v>
                </c:pt>
                <c:pt idx="1989">
                  <c:v>0.88929699551898922</c:v>
                </c:pt>
                <c:pt idx="1990">
                  <c:v>0.88929699551898922</c:v>
                </c:pt>
                <c:pt idx="1991">
                  <c:v>0.88922353632557116</c:v>
                </c:pt>
                <c:pt idx="1992">
                  <c:v>0.88922353632557116</c:v>
                </c:pt>
                <c:pt idx="1993">
                  <c:v>0.8891500771321531</c:v>
                </c:pt>
                <c:pt idx="1994">
                  <c:v>0.88907661793873505</c:v>
                </c:pt>
                <c:pt idx="1995">
                  <c:v>0.88900315874531699</c:v>
                </c:pt>
                <c:pt idx="1996">
                  <c:v>0.88900315874531699</c:v>
                </c:pt>
                <c:pt idx="1997">
                  <c:v>0.88892969955189893</c:v>
                </c:pt>
                <c:pt idx="1998">
                  <c:v>0.88885624035848088</c:v>
                </c:pt>
                <c:pt idx="1999">
                  <c:v>0.88885624035848088</c:v>
                </c:pt>
                <c:pt idx="2000">
                  <c:v>0.88885624035848088</c:v>
                </c:pt>
                <c:pt idx="2001">
                  <c:v>0.88878278116506282</c:v>
                </c:pt>
                <c:pt idx="2002">
                  <c:v>0.88878278116506282</c:v>
                </c:pt>
                <c:pt idx="2003">
                  <c:v>0.88870932197164476</c:v>
                </c:pt>
                <c:pt idx="2004">
                  <c:v>0.8886358627782267</c:v>
                </c:pt>
                <c:pt idx="2005">
                  <c:v>0.88856240358480865</c:v>
                </c:pt>
                <c:pt idx="2006">
                  <c:v>0.88856240358480865</c:v>
                </c:pt>
                <c:pt idx="2007">
                  <c:v>0.88856240358480865</c:v>
                </c:pt>
                <c:pt idx="2008">
                  <c:v>0.88848894439139059</c:v>
                </c:pt>
                <c:pt idx="2009">
                  <c:v>0.88841548519797253</c:v>
                </c:pt>
                <c:pt idx="2010">
                  <c:v>0.88841548519797253</c:v>
                </c:pt>
                <c:pt idx="2011">
                  <c:v>0.88841548519797253</c:v>
                </c:pt>
                <c:pt idx="2012">
                  <c:v>0.88834202600455447</c:v>
                </c:pt>
                <c:pt idx="2013">
                  <c:v>0.88834202600455447</c:v>
                </c:pt>
                <c:pt idx="2014">
                  <c:v>0.88834202600455447</c:v>
                </c:pt>
                <c:pt idx="2015">
                  <c:v>0.88826856681113642</c:v>
                </c:pt>
                <c:pt idx="2016">
                  <c:v>0.88826856681113642</c:v>
                </c:pt>
                <c:pt idx="2017">
                  <c:v>0.88819510761771836</c:v>
                </c:pt>
                <c:pt idx="2018">
                  <c:v>0.8881216484243003</c:v>
                </c:pt>
                <c:pt idx="2019">
                  <c:v>0.8881216484243003</c:v>
                </c:pt>
                <c:pt idx="2020">
                  <c:v>0.88804818923088225</c:v>
                </c:pt>
                <c:pt idx="2021">
                  <c:v>0.88804818923088225</c:v>
                </c:pt>
                <c:pt idx="2022">
                  <c:v>0.88797473003746419</c:v>
                </c:pt>
                <c:pt idx="2023">
                  <c:v>0.88790127084404613</c:v>
                </c:pt>
                <c:pt idx="2024">
                  <c:v>0.88782781165062807</c:v>
                </c:pt>
                <c:pt idx="2025">
                  <c:v>0.88775435245721002</c:v>
                </c:pt>
                <c:pt idx="2026">
                  <c:v>0.88768089326379196</c:v>
                </c:pt>
                <c:pt idx="2027">
                  <c:v>0.88768089326379196</c:v>
                </c:pt>
                <c:pt idx="2028">
                  <c:v>0.8876074340703739</c:v>
                </c:pt>
                <c:pt idx="2029">
                  <c:v>0.88753397487695584</c:v>
                </c:pt>
                <c:pt idx="2030">
                  <c:v>0.88753397487695584</c:v>
                </c:pt>
                <c:pt idx="2031">
                  <c:v>0.88746051568353779</c:v>
                </c:pt>
                <c:pt idx="2032">
                  <c:v>0.88738705649011973</c:v>
                </c:pt>
                <c:pt idx="2033">
                  <c:v>0.88731359729670167</c:v>
                </c:pt>
                <c:pt idx="2034">
                  <c:v>0.88724013810328362</c:v>
                </c:pt>
                <c:pt idx="2035">
                  <c:v>0.88716667890986556</c:v>
                </c:pt>
                <c:pt idx="2036">
                  <c:v>0.8870932197164475</c:v>
                </c:pt>
                <c:pt idx="2037">
                  <c:v>0.88701976052302944</c:v>
                </c:pt>
                <c:pt idx="2038">
                  <c:v>0.88694630132961139</c:v>
                </c:pt>
                <c:pt idx="2039">
                  <c:v>0.88694630132961139</c:v>
                </c:pt>
                <c:pt idx="2040">
                  <c:v>0.88687284213619333</c:v>
                </c:pt>
                <c:pt idx="2041">
                  <c:v>0.88679938294277527</c:v>
                </c:pt>
                <c:pt idx="2042">
                  <c:v>0.88672592374935721</c:v>
                </c:pt>
                <c:pt idx="2043">
                  <c:v>0.88665246455593916</c:v>
                </c:pt>
                <c:pt idx="2044">
                  <c:v>0.8865790053625211</c:v>
                </c:pt>
                <c:pt idx="2045">
                  <c:v>0.88650554616910304</c:v>
                </c:pt>
                <c:pt idx="2046">
                  <c:v>0.88650554616910304</c:v>
                </c:pt>
                <c:pt idx="2047">
                  <c:v>0.88650554616910304</c:v>
                </c:pt>
                <c:pt idx="2048">
                  <c:v>0.88643208697568499</c:v>
                </c:pt>
                <c:pt idx="2049">
                  <c:v>0.88643208697568499</c:v>
                </c:pt>
                <c:pt idx="2050">
                  <c:v>0.88635862778226693</c:v>
                </c:pt>
                <c:pt idx="2051">
                  <c:v>0.88635862778226693</c:v>
                </c:pt>
                <c:pt idx="2052">
                  <c:v>0.88628516858884887</c:v>
                </c:pt>
                <c:pt idx="2053">
                  <c:v>0.88621170939543081</c:v>
                </c:pt>
                <c:pt idx="2054">
                  <c:v>0.88613825020201276</c:v>
                </c:pt>
                <c:pt idx="2055">
                  <c:v>0.8860647910085947</c:v>
                </c:pt>
                <c:pt idx="2056">
                  <c:v>0.88599133181517664</c:v>
                </c:pt>
                <c:pt idx="2057">
                  <c:v>0.88591787262175858</c:v>
                </c:pt>
                <c:pt idx="2058">
                  <c:v>0.88584441342834053</c:v>
                </c:pt>
                <c:pt idx="2059">
                  <c:v>0.88577095423492247</c:v>
                </c:pt>
                <c:pt idx="2060">
                  <c:v>0.88569749504150441</c:v>
                </c:pt>
                <c:pt idx="2061">
                  <c:v>0.88569749504150441</c:v>
                </c:pt>
                <c:pt idx="2062">
                  <c:v>0.88569749504150441</c:v>
                </c:pt>
                <c:pt idx="2063">
                  <c:v>0.88562403584808636</c:v>
                </c:pt>
                <c:pt idx="2064">
                  <c:v>0.8855505766546683</c:v>
                </c:pt>
                <c:pt idx="2065">
                  <c:v>0.88547711746125024</c:v>
                </c:pt>
                <c:pt idx="2066">
                  <c:v>0.88540365826783218</c:v>
                </c:pt>
                <c:pt idx="2067">
                  <c:v>0.88533019907441413</c:v>
                </c:pt>
                <c:pt idx="2068">
                  <c:v>0.88533019907441413</c:v>
                </c:pt>
                <c:pt idx="2069">
                  <c:v>0.88525673988099607</c:v>
                </c:pt>
                <c:pt idx="2070">
                  <c:v>0.88518328068757801</c:v>
                </c:pt>
                <c:pt idx="2071">
                  <c:v>0.88510982149415995</c:v>
                </c:pt>
                <c:pt idx="2072">
                  <c:v>0.8850363623007419</c:v>
                </c:pt>
                <c:pt idx="2073">
                  <c:v>0.8850363623007419</c:v>
                </c:pt>
                <c:pt idx="2074">
                  <c:v>0.88496290310732384</c:v>
                </c:pt>
                <c:pt idx="2075">
                  <c:v>0.88488944391390578</c:v>
                </c:pt>
                <c:pt idx="2076">
                  <c:v>0.88481598472048772</c:v>
                </c:pt>
                <c:pt idx="2077">
                  <c:v>0.88474252552706967</c:v>
                </c:pt>
                <c:pt idx="2078">
                  <c:v>0.88474252552706967</c:v>
                </c:pt>
                <c:pt idx="2079">
                  <c:v>0.88474252552706967</c:v>
                </c:pt>
                <c:pt idx="2080">
                  <c:v>0.88466906633365161</c:v>
                </c:pt>
                <c:pt idx="2081">
                  <c:v>0.88466906633365161</c:v>
                </c:pt>
                <c:pt idx="2082">
                  <c:v>0.88466906633365161</c:v>
                </c:pt>
                <c:pt idx="2083">
                  <c:v>0.88466906633365161</c:v>
                </c:pt>
                <c:pt idx="2084">
                  <c:v>0.88459560714023355</c:v>
                </c:pt>
                <c:pt idx="2085">
                  <c:v>0.8845221479468155</c:v>
                </c:pt>
                <c:pt idx="2086">
                  <c:v>0.88444868875339755</c:v>
                </c:pt>
                <c:pt idx="2087">
                  <c:v>0.88444868875339755</c:v>
                </c:pt>
                <c:pt idx="2088">
                  <c:v>0.88437522955997938</c:v>
                </c:pt>
                <c:pt idx="2089">
                  <c:v>0.88430177036656143</c:v>
                </c:pt>
                <c:pt idx="2090">
                  <c:v>0.88422831117314327</c:v>
                </c:pt>
                <c:pt idx="2091">
                  <c:v>0.88415485197972532</c:v>
                </c:pt>
                <c:pt idx="2092">
                  <c:v>0.88408139278630715</c:v>
                </c:pt>
                <c:pt idx="2093">
                  <c:v>0.88408139278630715</c:v>
                </c:pt>
                <c:pt idx="2094">
                  <c:v>0.88400793359288921</c:v>
                </c:pt>
                <c:pt idx="2095">
                  <c:v>0.88393447439947104</c:v>
                </c:pt>
                <c:pt idx="2096">
                  <c:v>0.88393447439947104</c:v>
                </c:pt>
                <c:pt idx="2097">
                  <c:v>0.88386101520605309</c:v>
                </c:pt>
                <c:pt idx="2098">
                  <c:v>0.88378755601263492</c:v>
                </c:pt>
                <c:pt idx="2099">
                  <c:v>0.88371409681921698</c:v>
                </c:pt>
                <c:pt idx="2100">
                  <c:v>0.88371409681921698</c:v>
                </c:pt>
                <c:pt idx="2101">
                  <c:v>0.88371409681921698</c:v>
                </c:pt>
                <c:pt idx="2102">
                  <c:v>0.88371409681921698</c:v>
                </c:pt>
                <c:pt idx="2103">
                  <c:v>0.88364063762579881</c:v>
                </c:pt>
                <c:pt idx="2104">
                  <c:v>0.88356717843238086</c:v>
                </c:pt>
                <c:pt idx="2105">
                  <c:v>0.8834937192389628</c:v>
                </c:pt>
                <c:pt idx="2106">
                  <c:v>0.88342026004554475</c:v>
                </c:pt>
                <c:pt idx="2107">
                  <c:v>0.88334680085212669</c:v>
                </c:pt>
                <c:pt idx="2108">
                  <c:v>0.88327334165870863</c:v>
                </c:pt>
                <c:pt idx="2109">
                  <c:v>0.88327334165870863</c:v>
                </c:pt>
                <c:pt idx="2110">
                  <c:v>0.88319988246529058</c:v>
                </c:pt>
                <c:pt idx="2111">
                  <c:v>0.88312642327187252</c:v>
                </c:pt>
                <c:pt idx="2112">
                  <c:v>0.88305296407845446</c:v>
                </c:pt>
                <c:pt idx="2113">
                  <c:v>0.8829795048850364</c:v>
                </c:pt>
                <c:pt idx="2114">
                  <c:v>0.88290604569161835</c:v>
                </c:pt>
                <c:pt idx="2115">
                  <c:v>0.88283258649820029</c:v>
                </c:pt>
                <c:pt idx="2116">
                  <c:v>0.88275912730478223</c:v>
                </c:pt>
                <c:pt idx="2117">
                  <c:v>0.88268566811136417</c:v>
                </c:pt>
                <c:pt idx="2118">
                  <c:v>0.88261220891794612</c:v>
                </c:pt>
                <c:pt idx="2119">
                  <c:v>0.88253874972452806</c:v>
                </c:pt>
                <c:pt idx="2120">
                  <c:v>0.88253874972452806</c:v>
                </c:pt>
                <c:pt idx="2121">
                  <c:v>0.88246529053111</c:v>
                </c:pt>
                <c:pt idx="2122">
                  <c:v>0.88239183133769195</c:v>
                </c:pt>
                <c:pt idx="2123">
                  <c:v>0.88231837214427389</c:v>
                </c:pt>
                <c:pt idx="2124">
                  <c:v>0.88224491295085583</c:v>
                </c:pt>
                <c:pt idx="2125">
                  <c:v>0.88217145375743777</c:v>
                </c:pt>
                <c:pt idx="2126">
                  <c:v>0.88209799456401972</c:v>
                </c:pt>
                <c:pt idx="2127">
                  <c:v>0.88202453537060166</c:v>
                </c:pt>
                <c:pt idx="2128">
                  <c:v>0.8819510761771836</c:v>
                </c:pt>
                <c:pt idx="2129">
                  <c:v>0.88187761698376554</c:v>
                </c:pt>
                <c:pt idx="2130">
                  <c:v>0.88180415779034749</c:v>
                </c:pt>
                <c:pt idx="2131">
                  <c:v>0.88173069859692943</c:v>
                </c:pt>
                <c:pt idx="2132">
                  <c:v>0.88173069859692943</c:v>
                </c:pt>
                <c:pt idx="2133">
                  <c:v>0.88165723940351137</c:v>
                </c:pt>
                <c:pt idx="2134">
                  <c:v>0.88158378021009332</c:v>
                </c:pt>
                <c:pt idx="2135">
                  <c:v>0.88158378021009332</c:v>
                </c:pt>
                <c:pt idx="2136">
                  <c:v>0.88151032101667526</c:v>
                </c:pt>
                <c:pt idx="2137">
                  <c:v>0.8814368618232572</c:v>
                </c:pt>
                <c:pt idx="2138">
                  <c:v>0.88136340262983914</c:v>
                </c:pt>
                <c:pt idx="2139">
                  <c:v>0.88128994343642109</c:v>
                </c:pt>
                <c:pt idx="2140">
                  <c:v>0.88128994343642109</c:v>
                </c:pt>
                <c:pt idx="2141">
                  <c:v>0.88121648424300303</c:v>
                </c:pt>
                <c:pt idx="2142">
                  <c:v>0.88114302504958497</c:v>
                </c:pt>
                <c:pt idx="2143">
                  <c:v>0.88114302504958497</c:v>
                </c:pt>
                <c:pt idx="2144">
                  <c:v>0.88106956585616691</c:v>
                </c:pt>
                <c:pt idx="2145">
                  <c:v>0.88099610666274886</c:v>
                </c:pt>
                <c:pt idx="2146">
                  <c:v>0.8809226474693308</c:v>
                </c:pt>
                <c:pt idx="2147">
                  <c:v>0.8809226474693308</c:v>
                </c:pt>
                <c:pt idx="2148">
                  <c:v>0.8809226474693308</c:v>
                </c:pt>
                <c:pt idx="2149">
                  <c:v>0.88084918827591274</c:v>
                </c:pt>
                <c:pt idx="2150">
                  <c:v>0.88077572908249468</c:v>
                </c:pt>
                <c:pt idx="2151">
                  <c:v>0.88077572908249468</c:v>
                </c:pt>
                <c:pt idx="2152">
                  <c:v>0.88070226988907663</c:v>
                </c:pt>
                <c:pt idx="2153">
                  <c:v>0.88062881069565857</c:v>
                </c:pt>
                <c:pt idx="2154">
                  <c:v>0.88062881069565857</c:v>
                </c:pt>
                <c:pt idx="2155">
                  <c:v>0.88062881069565857</c:v>
                </c:pt>
                <c:pt idx="2156">
                  <c:v>0.88062881069565857</c:v>
                </c:pt>
                <c:pt idx="2157">
                  <c:v>0.88062881069565857</c:v>
                </c:pt>
                <c:pt idx="2158">
                  <c:v>0.88062881069565857</c:v>
                </c:pt>
                <c:pt idx="2159">
                  <c:v>0.88062881069565857</c:v>
                </c:pt>
                <c:pt idx="2160">
                  <c:v>0.88062881069565857</c:v>
                </c:pt>
                <c:pt idx="2161">
                  <c:v>0.88055535150224051</c:v>
                </c:pt>
                <c:pt idx="2162">
                  <c:v>0.88048189230882246</c:v>
                </c:pt>
                <c:pt idx="2163">
                  <c:v>0.8804084331154044</c:v>
                </c:pt>
                <c:pt idx="2164">
                  <c:v>0.88033497392198634</c:v>
                </c:pt>
                <c:pt idx="2165">
                  <c:v>0.88026151472856828</c:v>
                </c:pt>
                <c:pt idx="2166">
                  <c:v>0.88018805553515023</c:v>
                </c:pt>
                <c:pt idx="2167">
                  <c:v>0.88011459634173217</c:v>
                </c:pt>
                <c:pt idx="2168">
                  <c:v>0.88004113714831411</c:v>
                </c:pt>
                <c:pt idx="2169">
                  <c:v>0.87996767795489605</c:v>
                </c:pt>
                <c:pt idx="2170">
                  <c:v>0.879894218761478</c:v>
                </c:pt>
                <c:pt idx="2171">
                  <c:v>0.879894218761478</c:v>
                </c:pt>
                <c:pt idx="2172">
                  <c:v>0.87982075956805994</c:v>
                </c:pt>
                <c:pt idx="2173">
                  <c:v>0.87974730037464188</c:v>
                </c:pt>
                <c:pt idx="2174">
                  <c:v>0.87974730037464188</c:v>
                </c:pt>
                <c:pt idx="2175">
                  <c:v>0.87967384118122383</c:v>
                </c:pt>
                <c:pt idx="2176">
                  <c:v>0.87960038198780577</c:v>
                </c:pt>
                <c:pt idx="2177">
                  <c:v>0.87952692279438771</c:v>
                </c:pt>
                <c:pt idx="2178">
                  <c:v>0.87952692279438771</c:v>
                </c:pt>
                <c:pt idx="2179">
                  <c:v>0.87952692279438771</c:v>
                </c:pt>
                <c:pt idx="2180">
                  <c:v>0.87945346360096965</c:v>
                </c:pt>
                <c:pt idx="2181">
                  <c:v>0.8793800044075516</c:v>
                </c:pt>
                <c:pt idx="2182">
                  <c:v>0.87930654521413354</c:v>
                </c:pt>
                <c:pt idx="2183">
                  <c:v>0.87923308602071548</c:v>
                </c:pt>
                <c:pt idx="2184">
                  <c:v>0.87915962682729742</c:v>
                </c:pt>
                <c:pt idx="2185">
                  <c:v>0.87908616763387937</c:v>
                </c:pt>
                <c:pt idx="2186">
                  <c:v>0.87901270844046131</c:v>
                </c:pt>
                <c:pt idx="2187">
                  <c:v>0.87893924924704325</c:v>
                </c:pt>
                <c:pt idx="2188">
                  <c:v>0.8788657900536252</c:v>
                </c:pt>
                <c:pt idx="2189">
                  <c:v>0.8788657900536252</c:v>
                </c:pt>
                <c:pt idx="2190">
                  <c:v>0.87879233086020714</c:v>
                </c:pt>
                <c:pt idx="2191">
                  <c:v>0.87879233086020714</c:v>
                </c:pt>
                <c:pt idx="2192">
                  <c:v>0.87871887166678908</c:v>
                </c:pt>
                <c:pt idx="2193">
                  <c:v>0.87864541247337102</c:v>
                </c:pt>
                <c:pt idx="2194">
                  <c:v>0.87857195327995297</c:v>
                </c:pt>
                <c:pt idx="2195">
                  <c:v>0.87849849408653491</c:v>
                </c:pt>
                <c:pt idx="2196">
                  <c:v>0.87842503489311685</c:v>
                </c:pt>
                <c:pt idx="2197">
                  <c:v>0.87842503489311685</c:v>
                </c:pt>
                <c:pt idx="2198">
                  <c:v>0.87835157569969879</c:v>
                </c:pt>
                <c:pt idx="2199">
                  <c:v>0.87827811650628074</c:v>
                </c:pt>
                <c:pt idx="2200">
                  <c:v>0.87827811650628074</c:v>
                </c:pt>
                <c:pt idx="2201">
                  <c:v>0.87820465731286268</c:v>
                </c:pt>
                <c:pt idx="2202">
                  <c:v>0.87813119811944462</c:v>
                </c:pt>
                <c:pt idx="2203">
                  <c:v>0.87805773892602657</c:v>
                </c:pt>
                <c:pt idx="2204">
                  <c:v>0.87798427973260851</c:v>
                </c:pt>
                <c:pt idx="2205">
                  <c:v>0.87798427973260851</c:v>
                </c:pt>
                <c:pt idx="2206">
                  <c:v>0.87798427973260851</c:v>
                </c:pt>
                <c:pt idx="2207">
                  <c:v>0.87798427973260851</c:v>
                </c:pt>
                <c:pt idx="2208">
                  <c:v>0.87791082053919045</c:v>
                </c:pt>
                <c:pt idx="2209">
                  <c:v>0.87783736134577239</c:v>
                </c:pt>
                <c:pt idx="2210">
                  <c:v>0.87783736134577239</c:v>
                </c:pt>
                <c:pt idx="2211">
                  <c:v>0.87776390215235434</c:v>
                </c:pt>
                <c:pt idx="2212">
                  <c:v>0.87776390215235434</c:v>
                </c:pt>
                <c:pt idx="2213">
                  <c:v>0.87769044295893628</c:v>
                </c:pt>
                <c:pt idx="2214">
                  <c:v>0.87761698376551822</c:v>
                </c:pt>
                <c:pt idx="2215">
                  <c:v>0.87761698376551822</c:v>
                </c:pt>
                <c:pt idx="2216">
                  <c:v>0.87761698376551822</c:v>
                </c:pt>
                <c:pt idx="2217">
                  <c:v>0.87761698376551822</c:v>
                </c:pt>
                <c:pt idx="2218">
                  <c:v>0.87754352457210016</c:v>
                </c:pt>
                <c:pt idx="2219">
                  <c:v>0.87747006537868211</c:v>
                </c:pt>
                <c:pt idx="2220">
                  <c:v>0.87739660618526405</c:v>
                </c:pt>
                <c:pt idx="2221">
                  <c:v>0.87732314699184599</c:v>
                </c:pt>
                <c:pt idx="2222">
                  <c:v>0.87732314699184599</c:v>
                </c:pt>
                <c:pt idx="2223">
                  <c:v>0.87724968779842794</c:v>
                </c:pt>
                <c:pt idx="2224">
                  <c:v>0.87724968779842794</c:v>
                </c:pt>
                <c:pt idx="2225">
                  <c:v>0.87717622860500988</c:v>
                </c:pt>
                <c:pt idx="2226">
                  <c:v>0.87717622860500988</c:v>
                </c:pt>
                <c:pt idx="2227">
                  <c:v>0.87710276941159182</c:v>
                </c:pt>
                <c:pt idx="2228">
                  <c:v>0.87702931021817376</c:v>
                </c:pt>
                <c:pt idx="2229">
                  <c:v>0.87695585102475571</c:v>
                </c:pt>
                <c:pt idx="2230">
                  <c:v>0.87695585102475571</c:v>
                </c:pt>
                <c:pt idx="2231">
                  <c:v>0.87688239183133765</c:v>
                </c:pt>
                <c:pt idx="2232">
                  <c:v>0.87680893263791959</c:v>
                </c:pt>
                <c:pt idx="2233">
                  <c:v>0.87680893263791959</c:v>
                </c:pt>
                <c:pt idx="2234">
                  <c:v>0.87673547344450153</c:v>
                </c:pt>
                <c:pt idx="2235">
                  <c:v>0.87673547344450153</c:v>
                </c:pt>
                <c:pt idx="2236">
                  <c:v>0.87666201425108348</c:v>
                </c:pt>
                <c:pt idx="2237">
                  <c:v>0.87658855505766542</c:v>
                </c:pt>
                <c:pt idx="2238">
                  <c:v>0.87651509586424736</c:v>
                </c:pt>
                <c:pt idx="2239">
                  <c:v>0.87644163667082942</c:v>
                </c:pt>
                <c:pt idx="2240">
                  <c:v>0.87644163667082942</c:v>
                </c:pt>
                <c:pt idx="2241">
                  <c:v>0.87636817747741125</c:v>
                </c:pt>
                <c:pt idx="2242">
                  <c:v>0.8762947182839933</c:v>
                </c:pt>
                <c:pt idx="2243">
                  <c:v>0.87622125909057513</c:v>
                </c:pt>
                <c:pt idx="2244">
                  <c:v>0.87614779989715719</c:v>
                </c:pt>
                <c:pt idx="2245">
                  <c:v>0.87607434070373902</c:v>
                </c:pt>
                <c:pt idx="2246">
                  <c:v>0.87600088151032107</c:v>
                </c:pt>
                <c:pt idx="2247">
                  <c:v>0.8759274223169029</c:v>
                </c:pt>
                <c:pt idx="2248">
                  <c:v>0.87585396312348496</c:v>
                </c:pt>
                <c:pt idx="2249">
                  <c:v>0.87578050393006679</c:v>
                </c:pt>
                <c:pt idx="2250">
                  <c:v>0.87578050393006679</c:v>
                </c:pt>
                <c:pt idx="2251">
                  <c:v>0.87570704473664884</c:v>
                </c:pt>
                <c:pt idx="2252">
                  <c:v>0.87563358554323067</c:v>
                </c:pt>
                <c:pt idx="2253">
                  <c:v>0.87563358554323067</c:v>
                </c:pt>
                <c:pt idx="2254">
                  <c:v>0.87563358554323067</c:v>
                </c:pt>
                <c:pt idx="2255">
                  <c:v>0.87556012634981273</c:v>
                </c:pt>
                <c:pt idx="2256">
                  <c:v>0.87556012634981273</c:v>
                </c:pt>
                <c:pt idx="2257">
                  <c:v>0.87548666715639467</c:v>
                </c:pt>
                <c:pt idx="2258">
                  <c:v>0.87541320796297661</c:v>
                </c:pt>
                <c:pt idx="2259">
                  <c:v>0.87533974876955856</c:v>
                </c:pt>
                <c:pt idx="2260">
                  <c:v>0.8752662895761405</c:v>
                </c:pt>
                <c:pt idx="2261">
                  <c:v>0.87519283038272244</c:v>
                </c:pt>
                <c:pt idx="2262">
                  <c:v>0.87519283038272244</c:v>
                </c:pt>
                <c:pt idx="2263">
                  <c:v>0.87519283038272244</c:v>
                </c:pt>
                <c:pt idx="2264">
                  <c:v>0.87511937118930438</c:v>
                </c:pt>
                <c:pt idx="2265">
                  <c:v>0.87511937118930438</c:v>
                </c:pt>
                <c:pt idx="2266">
                  <c:v>0.87504591199588633</c:v>
                </c:pt>
                <c:pt idx="2267">
                  <c:v>0.87504591199588633</c:v>
                </c:pt>
                <c:pt idx="2268">
                  <c:v>0.87504591199588633</c:v>
                </c:pt>
                <c:pt idx="2269">
                  <c:v>0.87497245280246827</c:v>
                </c:pt>
                <c:pt idx="2270">
                  <c:v>0.87489899360905021</c:v>
                </c:pt>
                <c:pt idx="2271">
                  <c:v>0.87489899360905021</c:v>
                </c:pt>
                <c:pt idx="2272">
                  <c:v>0.87482553441563216</c:v>
                </c:pt>
                <c:pt idx="2273">
                  <c:v>0.8747520752222141</c:v>
                </c:pt>
                <c:pt idx="2274">
                  <c:v>0.8747520752222141</c:v>
                </c:pt>
                <c:pt idx="2275">
                  <c:v>0.8747520752222141</c:v>
                </c:pt>
                <c:pt idx="2276">
                  <c:v>0.87467861602879604</c:v>
                </c:pt>
                <c:pt idx="2277">
                  <c:v>0.87467861602879604</c:v>
                </c:pt>
                <c:pt idx="2278">
                  <c:v>0.87460515683537798</c:v>
                </c:pt>
                <c:pt idx="2279">
                  <c:v>0.87460515683537798</c:v>
                </c:pt>
                <c:pt idx="2280">
                  <c:v>0.87453169764195993</c:v>
                </c:pt>
                <c:pt idx="2281">
                  <c:v>0.87445823844854187</c:v>
                </c:pt>
                <c:pt idx="2282">
                  <c:v>0.87445823844854187</c:v>
                </c:pt>
                <c:pt idx="2283">
                  <c:v>0.87445823844854187</c:v>
                </c:pt>
                <c:pt idx="2284">
                  <c:v>0.87438477925512381</c:v>
                </c:pt>
                <c:pt idx="2285">
                  <c:v>0.87431132006170575</c:v>
                </c:pt>
                <c:pt idx="2286">
                  <c:v>0.8742378608682877</c:v>
                </c:pt>
                <c:pt idx="2287">
                  <c:v>0.8742378608682877</c:v>
                </c:pt>
                <c:pt idx="2288">
                  <c:v>0.87416440167486964</c:v>
                </c:pt>
                <c:pt idx="2289">
                  <c:v>0.87409094248145158</c:v>
                </c:pt>
                <c:pt idx="2290">
                  <c:v>0.87401748328803353</c:v>
                </c:pt>
                <c:pt idx="2291">
                  <c:v>0.87401748328803353</c:v>
                </c:pt>
                <c:pt idx="2292">
                  <c:v>0.87394402409461547</c:v>
                </c:pt>
                <c:pt idx="2293">
                  <c:v>0.87387056490119741</c:v>
                </c:pt>
                <c:pt idx="2294">
                  <c:v>0.87379710570777935</c:v>
                </c:pt>
                <c:pt idx="2295">
                  <c:v>0.8737236465143613</c:v>
                </c:pt>
                <c:pt idx="2296">
                  <c:v>0.8737236465143613</c:v>
                </c:pt>
                <c:pt idx="2297">
                  <c:v>0.8737236465143613</c:v>
                </c:pt>
                <c:pt idx="2298">
                  <c:v>0.87365018732094324</c:v>
                </c:pt>
                <c:pt idx="2299">
                  <c:v>0.87357672812752518</c:v>
                </c:pt>
                <c:pt idx="2300">
                  <c:v>0.87350326893410712</c:v>
                </c:pt>
                <c:pt idx="2301">
                  <c:v>0.87342980974068907</c:v>
                </c:pt>
                <c:pt idx="2302">
                  <c:v>0.87335635054727101</c:v>
                </c:pt>
                <c:pt idx="2303">
                  <c:v>0.87335635054727101</c:v>
                </c:pt>
                <c:pt idx="2304">
                  <c:v>0.87328289135385295</c:v>
                </c:pt>
                <c:pt idx="2305">
                  <c:v>0.87328289135385295</c:v>
                </c:pt>
                <c:pt idx="2306">
                  <c:v>0.87328289135385295</c:v>
                </c:pt>
                <c:pt idx="2307">
                  <c:v>0.8732094321604349</c:v>
                </c:pt>
                <c:pt idx="2308">
                  <c:v>0.87313597296701684</c:v>
                </c:pt>
                <c:pt idx="2309">
                  <c:v>0.87306251377359878</c:v>
                </c:pt>
                <c:pt idx="2310">
                  <c:v>0.87306251377359878</c:v>
                </c:pt>
                <c:pt idx="2311">
                  <c:v>0.87298905458018072</c:v>
                </c:pt>
                <c:pt idx="2312">
                  <c:v>0.87291559538676267</c:v>
                </c:pt>
                <c:pt idx="2313">
                  <c:v>0.87284213619334461</c:v>
                </c:pt>
                <c:pt idx="2314">
                  <c:v>0.87276867699992655</c:v>
                </c:pt>
                <c:pt idx="2315">
                  <c:v>0.87269521780650849</c:v>
                </c:pt>
                <c:pt idx="2316">
                  <c:v>0.87269521780650849</c:v>
                </c:pt>
                <c:pt idx="2317">
                  <c:v>0.87262175861309044</c:v>
                </c:pt>
                <c:pt idx="2318">
                  <c:v>0.87254829941967238</c:v>
                </c:pt>
                <c:pt idx="2319">
                  <c:v>0.87254829941967238</c:v>
                </c:pt>
                <c:pt idx="2320">
                  <c:v>0.87247484022625432</c:v>
                </c:pt>
                <c:pt idx="2321">
                  <c:v>0.87240138103283627</c:v>
                </c:pt>
                <c:pt idx="2322">
                  <c:v>0.87240138103283627</c:v>
                </c:pt>
                <c:pt idx="2323">
                  <c:v>0.87232792183941821</c:v>
                </c:pt>
                <c:pt idx="2324">
                  <c:v>0.87225446264600015</c:v>
                </c:pt>
                <c:pt idx="2325">
                  <c:v>0.87218100345258209</c:v>
                </c:pt>
                <c:pt idx="2326">
                  <c:v>0.87210754425916404</c:v>
                </c:pt>
                <c:pt idx="2327">
                  <c:v>0.87203408506574598</c:v>
                </c:pt>
                <c:pt idx="2328">
                  <c:v>0.87196062587232792</c:v>
                </c:pt>
                <c:pt idx="2329">
                  <c:v>0.87188716667890986</c:v>
                </c:pt>
                <c:pt idx="2330">
                  <c:v>0.87188716667890986</c:v>
                </c:pt>
                <c:pt idx="2331">
                  <c:v>0.87181370748549181</c:v>
                </c:pt>
                <c:pt idx="2332">
                  <c:v>0.87174024829207375</c:v>
                </c:pt>
                <c:pt idx="2333">
                  <c:v>0.87166678909865569</c:v>
                </c:pt>
                <c:pt idx="2334">
                  <c:v>0.87159332990523763</c:v>
                </c:pt>
                <c:pt idx="2335">
                  <c:v>0.87159332990523763</c:v>
                </c:pt>
                <c:pt idx="2336">
                  <c:v>0.87151987071181958</c:v>
                </c:pt>
                <c:pt idx="2337">
                  <c:v>0.87151987071181958</c:v>
                </c:pt>
                <c:pt idx="2338">
                  <c:v>0.87144641151840152</c:v>
                </c:pt>
                <c:pt idx="2339">
                  <c:v>0.87137295232498346</c:v>
                </c:pt>
                <c:pt idx="2340">
                  <c:v>0.87137295232498346</c:v>
                </c:pt>
                <c:pt idx="2341">
                  <c:v>0.87137295232498346</c:v>
                </c:pt>
                <c:pt idx="2342">
                  <c:v>0.87137295232498346</c:v>
                </c:pt>
                <c:pt idx="2343">
                  <c:v>0.87137295232498346</c:v>
                </c:pt>
                <c:pt idx="2344">
                  <c:v>0.87137295232498346</c:v>
                </c:pt>
                <c:pt idx="2345">
                  <c:v>0.87129949313156541</c:v>
                </c:pt>
                <c:pt idx="2346">
                  <c:v>0.87129949313156541</c:v>
                </c:pt>
                <c:pt idx="2347">
                  <c:v>0.87122603393814735</c:v>
                </c:pt>
                <c:pt idx="2348">
                  <c:v>0.87115257474472929</c:v>
                </c:pt>
                <c:pt idx="2349">
                  <c:v>0.87107911555131123</c:v>
                </c:pt>
                <c:pt idx="2350">
                  <c:v>0.87107911555131123</c:v>
                </c:pt>
                <c:pt idx="2351">
                  <c:v>0.87100565635789318</c:v>
                </c:pt>
                <c:pt idx="2352">
                  <c:v>0.87093219716447512</c:v>
                </c:pt>
                <c:pt idx="2353">
                  <c:v>0.87085873797105706</c:v>
                </c:pt>
                <c:pt idx="2354">
                  <c:v>0.870785278777639</c:v>
                </c:pt>
                <c:pt idx="2355">
                  <c:v>0.870785278777639</c:v>
                </c:pt>
                <c:pt idx="2356">
                  <c:v>0.87071181958422095</c:v>
                </c:pt>
                <c:pt idx="2357">
                  <c:v>0.87063836039080289</c:v>
                </c:pt>
                <c:pt idx="2358">
                  <c:v>0.87056490119738483</c:v>
                </c:pt>
                <c:pt idx="2359">
                  <c:v>0.87049144200396678</c:v>
                </c:pt>
                <c:pt idx="2360">
                  <c:v>0.87041798281054872</c:v>
                </c:pt>
                <c:pt idx="2361">
                  <c:v>0.87034452361713066</c:v>
                </c:pt>
                <c:pt idx="2362">
                  <c:v>0.87034452361713066</c:v>
                </c:pt>
                <c:pt idx="2363">
                  <c:v>0.87034452361713066</c:v>
                </c:pt>
                <c:pt idx="2364">
                  <c:v>0.8702710644237126</c:v>
                </c:pt>
                <c:pt idx="2365">
                  <c:v>0.87019760523029455</c:v>
                </c:pt>
                <c:pt idx="2366">
                  <c:v>0.87012414603687649</c:v>
                </c:pt>
                <c:pt idx="2367">
                  <c:v>0.87012414603687649</c:v>
                </c:pt>
                <c:pt idx="2368">
                  <c:v>0.87005068684345843</c:v>
                </c:pt>
                <c:pt idx="2369">
                  <c:v>0.86997722765004037</c:v>
                </c:pt>
                <c:pt idx="2370">
                  <c:v>0.86997722765004037</c:v>
                </c:pt>
                <c:pt idx="2371">
                  <c:v>0.86997722765004037</c:v>
                </c:pt>
                <c:pt idx="2372">
                  <c:v>0.86997722765004037</c:v>
                </c:pt>
                <c:pt idx="2373">
                  <c:v>0.86990376845662232</c:v>
                </c:pt>
                <c:pt idx="2374">
                  <c:v>0.86990376845662232</c:v>
                </c:pt>
                <c:pt idx="2375">
                  <c:v>0.86990376845662232</c:v>
                </c:pt>
                <c:pt idx="2376">
                  <c:v>0.86990376845662232</c:v>
                </c:pt>
                <c:pt idx="2377">
                  <c:v>0.86983030926320426</c:v>
                </c:pt>
                <c:pt idx="2378">
                  <c:v>0.8697568500697862</c:v>
                </c:pt>
                <c:pt idx="2379">
                  <c:v>0.8697568500697862</c:v>
                </c:pt>
                <c:pt idx="2380">
                  <c:v>0.86968339087636815</c:v>
                </c:pt>
                <c:pt idx="2381">
                  <c:v>0.86968339087636815</c:v>
                </c:pt>
                <c:pt idx="2382">
                  <c:v>0.86968339087636815</c:v>
                </c:pt>
                <c:pt idx="2383">
                  <c:v>0.86960993168295009</c:v>
                </c:pt>
                <c:pt idx="2384">
                  <c:v>0.86960993168295009</c:v>
                </c:pt>
                <c:pt idx="2385">
                  <c:v>0.86953647248953203</c:v>
                </c:pt>
                <c:pt idx="2386">
                  <c:v>0.86946301329611397</c:v>
                </c:pt>
                <c:pt idx="2387">
                  <c:v>0.86938955410269592</c:v>
                </c:pt>
                <c:pt idx="2388">
                  <c:v>0.86931609490927786</c:v>
                </c:pt>
                <c:pt idx="2389">
                  <c:v>0.8692426357158598</c:v>
                </c:pt>
                <c:pt idx="2390">
                  <c:v>0.86916917652244174</c:v>
                </c:pt>
                <c:pt idx="2391">
                  <c:v>0.86909571732902369</c:v>
                </c:pt>
                <c:pt idx="2392">
                  <c:v>0.86902225813560563</c:v>
                </c:pt>
                <c:pt idx="2393">
                  <c:v>0.86894879894218757</c:v>
                </c:pt>
                <c:pt idx="2394">
                  <c:v>0.86894879894218757</c:v>
                </c:pt>
                <c:pt idx="2395">
                  <c:v>0.86894879894218757</c:v>
                </c:pt>
                <c:pt idx="2396">
                  <c:v>0.86887533974876963</c:v>
                </c:pt>
                <c:pt idx="2397">
                  <c:v>0.86880188055535146</c:v>
                </c:pt>
                <c:pt idx="2398">
                  <c:v>0.86872842136193351</c:v>
                </c:pt>
                <c:pt idx="2399">
                  <c:v>0.86865496216851534</c:v>
                </c:pt>
                <c:pt idx="2400">
                  <c:v>0.8685815029750974</c:v>
                </c:pt>
                <c:pt idx="2401">
                  <c:v>0.86850804378167923</c:v>
                </c:pt>
                <c:pt idx="2402">
                  <c:v>0.86843458458826128</c:v>
                </c:pt>
                <c:pt idx="2403">
                  <c:v>0.86836112539484311</c:v>
                </c:pt>
                <c:pt idx="2404">
                  <c:v>0.86828766620142517</c:v>
                </c:pt>
                <c:pt idx="2405">
                  <c:v>0.86828766620142517</c:v>
                </c:pt>
                <c:pt idx="2406">
                  <c:v>0.868214207008007</c:v>
                </c:pt>
                <c:pt idx="2407">
                  <c:v>0.86814074781458905</c:v>
                </c:pt>
                <c:pt idx="2408">
                  <c:v>0.86806728862117088</c:v>
                </c:pt>
                <c:pt idx="2409">
                  <c:v>0.86799382942775294</c:v>
                </c:pt>
                <c:pt idx="2410">
                  <c:v>0.86792037023433477</c:v>
                </c:pt>
                <c:pt idx="2411">
                  <c:v>0.86784691104091682</c:v>
                </c:pt>
                <c:pt idx="2412">
                  <c:v>0.86777345184749866</c:v>
                </c:pt>
                <c:pt idx="2413">
                  <c:v>0.86777345184749866</c:v>
                </c:pt>
                <c:pt idx="2414">
                  <c:v>0.86769999265408071</c:v>
                </c:pt>
                <c:pt idx="2415">
                  <c:v>0.86762653346066254</c:v>
                </c:pt>
                <c:pt idx="2416">
                  <c:v>0.86762653346066254</c:v>
                </c:pt>
                <c:pt idx="2417">
                  <c:v>0.86755307426724459</c:v>
                </c:pt>
                <c:pt idx="2418">
                  <c:v>0.86747961507382643</c:v>
                </c:pt>
                <c:pt idx="2419">
                  <c:v>0.86740615588040848</c:v>
                </c:pt>
                <c:pt idx="2420">
                  <c:v>0.86733269668699031</c:v>
                </c:pt>
                <c:pt idx="2421">
                  <c:v>0.86725923749357237</c:v>
                </c:pt>
                <c:pt idx="2422">
                  <c:v>0.8671857783001542</c:v>
                </c:pt>
                <c:pt idx="2423">
                  <c:v>0.8671857783001542</c:v>
                </c:pt>
                <c:pt idx="2424">
                  <c:v>0.86711231910673625</c:v>
                </c:pt>
                <c:pt idx="2425">
                  <c:v>0.86703885991331808</c:v>
                </c:pt>
                <c:pt idx="2426">
                  <c:v>0.86696540071990014</c:v>
                </c:pt>
                <c:pt idx="2427">
                  <c:v>0.86689194152648208</c:v>
                </c:pt>
                <c:pt idx="2428">
                  <c:v>0.86689194152648208</c:v>
                </c:pt>
                <c:pt idx="2429">
                  <c:v>0.86681848233306402</c:v>
                </c:pt>
                <c:pt idx="2430">
                  <c:v>0.86674502313964596</c:v>
                </c:pt>
                <c:pt idx="2431">
                  <c:v>0.86667156394622791</c:v>
                </c:pt>
                <c:pt idx="2432">
                  <c:v>0.86659810475280985</c:v>
                </c:pt>
                <c:pt idx="2433">
                  <c:v>0.86652464555939179</c:v>
                </c:pt>
                <c:pt idx="2434">
                  <c:v>0.86645118636597374</c:v>
                </c:pt>
                <c:pt idx="2435">
                  <c:v>0.86637772717255568</c:v>
                </c:pt>
                <c:pt idx="2436">
                  <c:v>0.86630426797913762</c:v>
                </c:pt>
                <c:pt idx="2437">
                  <c:v>0.86623080878571956</c:v>
                </c:pt>
                <c:pt idx="2438">
                  <c:v>0.86623080878571956</c:v>
                </c:pt>
                <c:pt idx="2439">
                  <c:v>0.86623080878571956</c:v>
                </c:pt>
                <c:pt idx="2440">
                  <c:v>0.86615734959230151</c:v>
                </c:pt>
                <c:pt idx="2441">
                  <c:v>0.86615734959230151</c:v>
                </c:pt>
                <c:pt idx="2442">
                  <c:v>0.86608389039888345</c:v>
                </c:pt>
                <c:pt idx="2443">
                  <c:v>0.86601043120546539</c:v>
                </c:pt>
                <c:pt idx="2444">
                  <c:v>0.86593697201204733</c:v>
                </c:pt>
                <c:pt idx="2445">
                  <c:v>0.86586351281862928</c:v>
                </c:pt>
                <c:pt idx="2446">
                  <c:v>0.86586351281862928</c:v>
                </c:pt>
                <c:pt idx="2447">
                  <c:v>0.86579005362521122</c:v>
                </c:pt>
                <c:pt idx="2448">
                  <c:v>0.86571659443179316</c:v>
                </c:pt>
                <c:pt idx="2449">
                  <c:v>0.86571659443179316</c:v>
                </c:pt>
                <c:pt idx="2450">
                  <c:v>0.86564313523837511</c:v>
                </c:pt>
                <c:pt idx="2451">
                  <c:v>0.86556967604495705</c:v>
                </c:pt>
                <c:pt idx="2452">
                  <c:v>0.86549621685153899</c:v>
                </c:pt>
                <c:pt idx="2453">
                  <c:v>0.86542275765812093</c:v>
                </c:pt>
                <c:pt idx="2454">
                  <c:v>0.86534929846470288</c:v>
                </c:pt>
                <c:pt idx="2455">
                  <c:v>0.86527583927128482</c:v>
                </c:pt>
                <c:pt idx="2456">
                  <c:v>0.86520238007786676</c:v>
                </c:pt>
                <c:pt idx="2457">
                  <c:v>0.8651289208844487</c:v>
                </c:pt>
                <c:pt idx="2458">
                  <c:v>0.8651289208844487</c:v>
                </c:pt>
                <c:pt idx="2459">
                  <c:v>0.8651289208844487</c:v>
                </c:pt>
                <c:pt idx="2460">
                  <c:v>0.86505546169103065</c:v>
                </c:pt>
                <c:pt idx="2461">
                  <c:v>0.86498200249761259</c:v>
                </c:pt>
                <c:pt idx="2462">
                  <c:v>0.86498200249761259</c:v>
                </c:pt>
                <c:pt idx="2463">
                  <c:v>0.86498200249761259</c:v>
                </c:pt>
                <c:pt idx="2464">
                  <c:v>0.86498200249761259</c:v>
                </c:pt>
                <c:pt idx="2465">
                  <c:v>0.86490854330419453</c:v>
                </c:pt>
                <c:pt idx="2466">
                  <c:v>0.86483508411077648</c:v>
                </c:pt>
                <c:pt idx="2467">
                  <c:v>0.86476162491735842</c:v>
                </c:pt>
                <c:pt idx="2468">
                  <c:v>0.86468816572394036</c:v>
                </c:pt>
                <c:pt idx="2469">
                  <c:v>0.8646147065305223</c:v>
                </c:pt>
                <c:pt idx="2470">
                  <c:v>0.8646147065305223</c:v>
                </c:pt>
                <c:pt idx="2471">
                  <c:v>0.86454124733710425</c:v>
                </c:pt>
                <c:pt idx="2472">
                  <c:v>0.86454124733710425</c:v>
                </c:pt>
                <c:pt idx="2473">
                  <c:v>0.86446778814368619</c:v>
                </c:pt>
                <c:pt idx="2474">
                  <c:v>0.86446778814368619</c:v>
                </c:pt>
                <c:pt idx="2475">
                  <c:v>0.86439432895026813</c:v>
                </c:pt>
                <c:pt idx="2476">
                  <c:v>0.86432086975685007</c:v>
                </c:pt>
                <c:pt idx="2477">
                  <c:v>0.86424741056343202</c:v>
                </c:pt>
                <c:pt idx="2478">
                  <c:v>0.86417395137001396</c:v>
                </c:pt>
                <c:pt idx="2479">
                  <c:v>0.8641004921765959</c:v>
                </c:pt>
                <c:pt idx="2480">
                  <c:v>0.8641004921765959</c:v>
                </c:pt>
                <c:pt idx="2481">
                  <c:v>0.86402703298317785</c:v>
                </c:pt>
                <c:pt idx="2482">
                  <c:v>0.86395357378975979</c:v>
                </c:pt>
                <c:pt idx="2483">
                  <c:v>0.86388011459634173</c:v>
                </c:pt>
                <c:pt idx="2484">
                  <c:v>0.86380665540292367</c:v>
                </c:pt>
                <c:pt idx="2485">
                  <c:v>0.86373319620950562</c:v>
                </c:pt>
                <c:pt idx="2486">
                  <c:v>0.86373319620950562</c:v>
                </c:pt>
                <c:pt idx="2487">
                  <c:v>0.86365973701608756</c:v>
                </c:pt>
                <c:pt idx="2488">
                  <c:v>0.8635862778226695</c:v>
                </c:pt>
                <c:pt idx="2489">
                  <c:v>0.86351281862925144</c:v>
                </c:pt>
                <c:pt idx="2490">
                  <c:v>0.86343935943583339</c:v>
                </c:pt>
                <c:pt idx="2491">
                  <c:v>0.86343935943583339</c:v>
                </c:pt>
                <c:pt idx="2492">
                  <c:v>0.86336590024241533</c:v>
                </c:pt>
                <c:pt idx="2493">
                  <c:v>0.86329244104899727</c:v>
                </c:pt>
                <c:pt idx="2494">
                  <c:v>0.86329244104899727</c:v>
                </c:pt>
                <c:pt idx="2495">
                  <c:v>0.86329244104899727</c:v>
                </c:pt>
                <c:pt idx="2496">
                  <c:v>0.86329244104899727</c:v>
                </c:pt>
                <c:pt idx="2497">
                  <c:v>0.86321898185557921</c:v>
                </c:pt>
                <c:pt idx="2498">
                  <c:v>0.86314552266216116</c:v>
                </c:pt>
                <c:pt idx="2499">
                  <c:v>0.8630720634687431</c:v>
                </c:pt>
                <c:pt idx="2500">
                  <c:v>0.86299860427532504</c:v>
                </c:pt>
                <c:pt idx="2501">
                  <c:v>0.86292514508190699</c:v>
                </c:pt>
                <c:pt idx="2502">
                  <c:v>0.86292514508190699</c:v>
                </c:pt>
                <c:pt idx="2503">
                  <c:v>0.86285168588848893</c:v>
                </c:pt>
                <c:pt idx="2504">
                  <c:v>0.86277822669507087</c:v>
                </c:pt>
                <c:pt idx="2505">
                  <c:v>0.86270476750165281</c:v>
                </c:pt>
                <c:pt idx="2506">
                  <c:v>0.86263130830823476</c:v>
                </c:pt>
                <c:pt idx="2507">
                  <c:v>0.8625578491148167</c:v>
                </c:pt>
                <c:pt idx="2508">
                  <c:v>0.8625578491148167</c:v>
                </c:pt>
                <c:pt idx="2509">
                  <c:v>0.86248438992139864</c:v>
                </c:pt>
                <c:pt idx="2510">
                  <c:v>0.86241093072798058</c:v>
                </c:pt>
                <c:pt idx="2511">
                  <c:v>0.86233747153456253</c:v>
                </c:pt>
                <c:pt idx="2512">
                  <c:v>0.86226401234114447</c:v>
                </c:pt>
                <c:pt idx="2513">
                  <c:v>0.86219055314772641</c:v>
                </c:pt>
                <c:pt idx="2514">
                  <c:v>0.86211709395430836</c:v>
                </c:pt>
                <c:pt idx="2515">
                  <c:v>0.8620436347608903</c:v>
                </c:pt>
                <c:pt idx="2516">
                  <c:v>0.86197017556747224</c:v>
                </c:pt>
                <c:pt idx="2517">
                  <c:v>0.86197017556747224</c:v>
                </c:pt>
                <c:pt idx="2518">
                  <c:v>0.86189671637405418</c:v>
                </c:pt>
                <c:pt idx="2519">
                  <c:v>0.86182325718063613</c:v>
                </c:pt>
                <c:pt idx="2520">
                  <c:v>0.86174979798721807</c:v>
                </c:pt>
                <c:pt idx="2521">
                  <c:v>0.86167633879380001</c:v>
                </c:pt>
                <c:pt idx="2522">
                  <c:v>0.86160287960038195</c:v>
                </c:pt>
                <c:pt idx="2523">
                  <c:v>0.86160287960038195</c:v>
                </c:pt>
                <c:pt idx="2524">
                  <c:v>0.8615294204069639</c:v>
                </c:pt>
                <c:pt idx="2525">
                  <c:v>0.86145596121354584</c:v>
                </c:pt>
                <c:pt idx="2526">
                  <c:v>0.86138250202012778</c:v>
                </c:pt>
                <c:pt idx="2527">
                  <c:v>0.86130904282670973</c:v>
                </c:pt>
                <c:pt idx="2528">
                  <c:v>0.86130904282670973</c:v>
                </c:pt>
                <c:pt idx="2529">
                  <c:v>0.86123558363329167</c:v>
                </c:pt>
                <c:pt idx="2530">
                  <c:v>0.86123558363329167</c:v>
                </c:pt>
                <c:pt idx="2531">
                  <c:v>0.86116212443987361</c:v>
                </c:pt>
                <c:pt idx="2532">
                  <c:v>0.86116212443987361</c:v>
                </c:pt>
                <c:pt idx="2533">
                  <c:v>0.86108866524645555</c:v>
                </c:pt>
                <c:pt idx="2534">
                  <c:v>0.8610152060530375</c:v>
                </c:pt>
                <c:pt idx="2535">
                  <c:v>0.8610152060530375</c:v>
                </c:pt>
                <c:pt idx="2536">
                  <c:v>0.86094174685961944</c:v>
                </c:pt>
                <c:pt idx="2537">
                  <c:v>0.86086828766620149</c:v>
                </c:pt>
                <c:pt idx="2538">
                  <c:v>0.86079482847278332</c:v>
                </c:pt>
                <c:pt idx="2539">
                  <c:v>0.86072136927936538</c:v>
                </c:pt>
                <c:pt idx="2540">
                  <c:v>0.86064791008594721</c:v>
                </c:pt>
                <c:pt idx="2541">
                  <c:v>0.86064791008594721</c:v>
                </c:pt>
                <c:pt idx="2542">
                  <c:v>0.86057445089252926</c:v>
                </c:pt>
                <c:pt idx="2543">
                  <c:v>0.86057445089252926</c:v>
                </c:pt>
                <c:pt idx="2544">
                  <c:v>0.8605009916991111</c:v>
                </c:pt>
                <c:pt idx="2545">
                  <c:v>0.86042753250569315</c:v>
                </c:pt>
                <c:pt idx="2546">
                  <c:v>0.86042753250569315</c:v>
                </c:pt>
                <c:pt idx="2547">
                  <c:v>0.86042753250569315</c:v>
                </c:pt>
                <c:pt idx="2548">
                  <c:v>0.86035407331227498</c:v>
                </c:pt>
                <c:pt idx="2549">
                  <c:v>0.86028061411885703</c:v>
                </c:pt>
                <c:pt idx="2550">
                  <c:v>0.86020715492543887</c:v>
                </c:pt>
                <c:pt idx="2551">
                  <c:v>0.86013369573202092</c:v>
                </c:pt>
                <c:pt idx="2552">
                  <c:v>0.86013369573202092</c:v>
                </c:pt>
                <c:pt idx="2553">
                  <c:v>0.86006023653860275</c:v>
                </c:pt>
                <c:pt idx="2554">
                  <c:v>0.85998677734518481</c:v>
                </c:pt>
                <c:pt idx="2555">
                  <c:v>0.85998677734518481</c:v>
                </c:pt>
                <c:pt idx="2556">
                  <c:v>0.85991331815176664</c:v>
                </c:pt>
                <c:pt idx="2557">
                  <c:v>0.85983985895834869</c:v>
                </c:pt>
                <c:pt idx="2558">
                  <c:v>0.85976639976493052</c:v>
                </c:pt>
                <c:pt idx="2559">
                  <c:v>0.85969294057151258</c:v>
                </c:pt>
                <c:pt idx="2560">
                  <c:v>0.85961948137809441</c:v>
                </c:pt>
                <c:pt idx="2561">
                  <c:v>0.85954602218467646</c:v>
                </c:pt>
                <c:pt idx="2562">
                  <c:v>0.85954602218467646</c:v>
                </c:pt>
                <c:pt idx="2563">
                  <c:v>0.85954602218467646</c:v>
                </c:pt>
                <c:pt idx="2564">
                  <c:v>0.85947256299125829</c:v>
                </c:pt>
                <c:pt idx="2565">
                  <c:v>0.85939910379784035</c:v>
                </c:pt>
                <c:pt idx="2566">
                  <c:v>0.85932564460442218</c:v>
                </c:pt>
                <c:pt idx="2567">
                  <c:v>0.85925218541100423</c:v>
                </c:pt>
                <c:pt idx="2568">
                  <c:v>0.85925218541100423</c:v>
                </c:pt>
                <c:pt idx="2569">
                  <c:v>0.85925218541100423</c:v>
                </c:pt>
                <c:pt idx="2570">
                  <c:v>0.85917872621758606</c:v>
                </c:pt>
                <c:pt idx="2571">
                  <c:v>0.85910526702416812</c:v>
                </c:pt>
                <c:pt idx="2572">
                  <c:v>0.85910526702416812</c:v>
                </c:pt>
                <c:pt idx="2573">
                  <c:v>0.85903180783074995</c:v>
                </c:pt>
                <c:pt idx="2574">
                  <c:v>0.858958348637332</c:v>
                </c:pt>
                <c:pt idx="2575">
                  <c:v>0.85888488944391395</c:v>
                </c:pt>
                <c:pt idx="2576">
                  <c:v>0.85881143025049589</c:v>
                </c:pt>
                <c:pt idx="2577">
                  <c:v>0.85873797105707783</c:v>
                </c:pt>
                <c:pt idx="2578">
                  <c:v>0.85866451186365977</c:v>
                </c:pt>
                <c:pt idx="2579">
                  <c:v>0.85859105267024172</c:v>
                </c:pt>
                <c:pt idx="2580">
                  <c:v>0.85859105267024172</c:v>
                </c:pt>
                <c:pt idx="2581">
                  <c:v>0.85851759347682366</c:v>
                </c:pt>
                <c:pt idx="2582">
                  <c:v>0.8584441342834056</c:v>
                </c:pt>
                <c:pt idx="2583">
                  <c:v>0.8584441342834056</c:v>
                </c:pt>
                <c:pt idx="2584">
                  <c:v>0.85837067508998754</c:v>
                </c:pt>
                <c:pt idx="2585">
                  <c:v>0.85837067508998754</c:v>
                </c:pt>
                <c:pt idx="2586">
                  <c:v>0.85829721589656949</c:v>
                </c:pt>
                <c:pt idx="2587">
                  <c:v>0.85822375670315143</c:v>
                </c:pt>
                <c:pt idx="2588">
                  <c:v>0.85815029750973337</c:v>
                </c:pt>
                <c:pt idx="2589">
                  <c:v>0.85815029750973337</c:v>
                </c:pt>
                <c:pt idx="2590">
                  <c:v>0.85807683831631532</c:v>
                </c:pt>
                <c:pt idx="2591">
                  <c:v>0.85807683831631532</c:v>
                </c:pt>
                <c:pt idx="2592">
                  <c:v>0.85807683831631532</c:v>
                </c:pt>
                <c:pt idx="2593">
                  <c:v>0.85800337912289726</c:v>
                </c:pt>
                <c:pt idx="2594">
                  <c:v>0.8579299199294792</c:v>
                </c:pt>
                <c:pt idx="2595">
                  <c:v>0.85785646073606114</c:v>
                </c:pt>
                <c:pt idx="2596">
                  <c:v>0.85778300154264309</c:v>
                </c:pt>
                <c:pt idx="2597">
                  <c:v>0.85770954234922503</c:v>
                </c:pt>
                <c:pt idx="2598">
                  <c:v>0.85763608315580697</c:v>
                </c:pt>
                <c:pt idx="2599">
                  <c:v>0.85756262396238891</c:v>
                </c:pt>
                <c:pt idx="2600">
                  <c:v>0.85756262396238891</c:v>
                </c:pt>
                <c:pt idx="2601">
                  <c:v>0.85748916476897086</c:v>
                </c:pt>
                <c:pt idx="2602">
                  <c:v>0.8574157055755528</c:v>
                </c:pt>
                <c:pt idx="2603">
                  <c:v>0.8574157055755528</c:v>
                </c:pt>
                <c:pt idx="2604">
                  <c:v>0.85734224638213474</c:v>
                </c:pt>
                <c:pt idx="2605">
                  <c:v>0.85726878718871669</c:v>
                </c:pt>
                <c:pt idx="2606">
                  <c:v>0.85719532799529863</c:v>
                </c:pt>
                <c:pt idx="2607">
                  <c:v>0.85712186880188057</c:v>
                </c:pt>
                <c:pt idx="2608">
                  <c:v>0.85704840960846251</c:v>
                </c:pt>
                <c:pt idx="2609">
                  <c:v>0.85697495041504446</c:v>
                </c:pt>
                <c:pt idx="2610">
                  <c:v>0.8569014912216264</c:v>
                </c:pt>
                <c:pt idx="2611">
                  <c:v>0.85682803202820834</c:v>
                </c:pt>
                <c:pt idx="2612">
                  <c:v>0.85682803202820834</c:v>
                </c:pt>
                <c:pt idx="2613">
                  <c:v>0.85675457283479028</c:v>
                </c:pt>
                <c:pt idx="2614">
                  <c:v>0.85668111364137223</c:v>
                </c:pt>
                <c:pt idx="2615">
                  <c:v>0.85668111364137223</c:v>
                </c:pt>
                <c:pt idx="2616">
                  <c:v>0.85668111364137223</c:v>
                </c:pt>
                <c:pt idx="2617">
                  <c:v>0.85660765444795417</c:v>
                </c:pt>
                <c:pt idx="2618">
                  <c:v>0.85653419525453611</c:v>
                </c:pt>
                <c:pt idx="2619">
                  <c:v>0.85653419525453611</c:v>
                </c:pt>
                <c:pt idx="2620">
                  <c:v>0.85646073606111806</c:v>
                </c:pt>
                <c:pt idx="2621">
                  <c:v>0.8563872768677</c:v>
                </c:pt>
                <c:pt idx="2622">
                  <c:v>0.85631381767428194</c:v>
                </c:pt>
                <c:pt idx="2623">
                  <c:v>0.85624035848086388</c:v>
                </c:pt>
                <c:pt idx="2624">
                  <c:v>0.85616689928744583</c:v>
                </c:pt>
                <c:pt idx="2625">
                  <c:v>0.85616689928744583</c:v>
                </c:pt>
                <c:pt idx="2626">
                  <c:v>0.85609344009402777</c:v>
                </c:pt>
                <c:pt idx="2627">
                  <c:v>0.85601998090060971</c:v>
                </c:pt>
                <c:pt idx="2628">
                  <c:v>0.85594652170719165</c:v>
                </c:pt>
                <c:pt idx="2629">
                  <c:v>0.8558730625137736</c:v>
                </c:pt>
                <c:pt idx="2630">
                  <c:v>0.85579960332035554</c:v>
                </c:pt>
                <c:pt idx="2631">
                  <c:v>0.85572614412693748</c:v>
                </c:pt>
                <c:pt idx="2632">
                  <c:v>0.85565268493351943</c:v>
                </c:pt>
                <c:pt idx="2633">
                  <c:v>0.85557922574010137</c:v>
                </c:pt>
                <c:pt idx="2634">
                  <c:v>0.85550576654668331</c:v>
                </c:pt>
                <c:pt idx="2635">
                  <c:v>0.85543230735326525</c:v>
                </c:pt>
                <c:pt idx="2636">
                  <c:v>0.8553588481598472</c:v>
                </c:pt>
                <c:pt idx="2637">
                  <c:v>0.85528538896642914</c:v>
                </c:pt>
                <c:pt idx="2638">
                  <c:v>0.85521192977301108</c:v>
                </c:pt>
                <c:pt idx="2639">
                  <c:v>0.85521192977301108</c:v>
                </c:pt>
                <c:pt idx="2640">
                  <c:v>0.85521192977301108</c:v>
                </c:pt>
                <c:pt idx="2641">
                  <c:v>0.85513847057959302</c:v>
                </c:pt>
                <c:pt idx="2642">
                  <c:v>0.85513847057959302</c:v>
                </c:pt>
                <c:pt idx="2643">
                  <c:v>0.85506501138617497</c:v>
                </c:pt>
                <c:pt idx="2644">
                  <c:v>0.85499155219275691</c:v>
                </c:pt>
                <c:pt idx="2645">
                  <c:v>0.85491809299933885</c:v>
                </c:pt>
                <c:pt idx="2646">
                  <c:v>0.85484463380592079</c:v>
                </c:pt>
                <c:pt idx="2647">
                  <c:v>0.85484463380592079</c:v>
                </c:pt>
                <c:pt idx="2648">
                  <c:v>0.85484463380592079</c:v>
                </c:pt>
                <c:pt idx="2649">
                  <c:v>0.85477117461250274</c:v>
                </c:pt>
                <c:pt idx="2650">
                  <c:v>0.85469771541908468</c:v>
                </c:pt>
                <c:pt idx="2651">
                  <c:v>0.85462425622566662</c:v>
                </c:pt>
                <c:pt idx="2652">
                  <c:v>0.85455079703224857</c:v>
                </c:pt>
                <c:pt idx="2653">
                  <c:v>0.85447733783883051</c:v>
                </c:pt>
                <c:pt idx="2654">
                  <c:v>0.85440387864541245</c:v>
                </c:pt>
                <c:pt idx="2655">
                  <c:v>0.85440387864541245</c:v>
                </c:pt>
                <c:pt idx="2656">
                  <c:v>0.85440387864541245</c:v>
                </c:pt>
                <c:pt idx="2657">
                  <c:v>0.85433041945199439</c:v>
                </c:pt>
                <c:pt idx="2658">
                  <c:v>0.85433041945199439</c:v>
                </c:pt>
                <c:pt idx="2659">
                  <c:v>0.85425696025857634</c:v>
                </c:pt>
                <c:pt idx="2660">
                  <c:v>0.85418350106515828</c:v>
                </c:pt>
                <c:pt idx="2661">
                  <c:v>0.85411004187174022</c:v>
                </c:pt>
                <c:pt idx="2662">
                  <c:v>0.85403658267832216</c:v>
                </c:pt>
                <c:pt idx="2663">
                  <c:v>0.85396312348490411</c:v>
                </c:pt>
                <c:pt idx="2664">
                  <c:v>0.85388966429148605</c:v>
                </c:pt>
                <c:pt idx="2665">
                  <c:v>0.85381620509806799</c:v>
                </c:pt>
                <c:pt idx="2666">
                  <c:v>0.85381620509806799</c:v>
                </c:pt>
                <c:pt idx="2667">
                  <c:v>0.85374274590464994</c:v>
                </c:pt>
                <c:pt idx="2668">
                  <c:v>0.85374274590464994</c:v>
                </c:pt>
                <c:pt idx="2669">
                  <c:v>0.85366928671123188</c:v>
                </c:pt>
                <c:pt idx="2670">
                  <c:v>0.85366928671123188</c:v>
                </c:pt>
                <c:pt idx="2671">
                  <c:v>0.85359582751781382</c:v>
                </c:pt>
                <c:pt idx="2672">
                  <c:v>0.85359582751781382</c:v>
                </c:pt>
                <c:pt idx="2673">
                  <c:v>0.85359582751781382</c:v>
                </c:pt>
                <c:pt idx="2674">
                  <c:v>0.85352236832439576</c:v>
                </c:pt>
                <c:pt idx="2675">
                  <c:v>0.85344890913097771</c:v>
                </c:pt>
                <c:pt idx="2676">
                  <c:v>0.85337544993755965</c:v>
                </c:pt>
                <c:pt idx="2677">
                  <c:v>0.85330199074414159</c:v>
                </c:pt>
                <c:pt idx="2678">
                  <c:v>0.85322853155072353</c:v>
                </c:pt>
                <c:pt idx="2679">
                  <c:v>0.85315507235730548</c:v>
                </c:pt>
                <c:pt idx="2680">
                  <c:v>0.85308161316388742</c:v>
                </c:pt>
                <c:pt idx="2681">
                  <c:v>0.85300815397046936</c:v>
                </c:pt>
                <c:pt idx="2682">
                  <c:v>0.85293469477705131</c:v>
                </c:pt>
                <c:pt idx="2683">
                  <c:v>0.85286123558363336</c:v>
                </c:pt>
                <c:pt idx="2684">
                  <c:v>0.85278777639021519</c:v>
                </c:pt>
                <c:pt idx="2685">
                  <c:v>0.85271431719679724</c:v>
                </c:pt>
                <c:pt idx="2686">
                  <c:v>0.85264085800337908</c:v>
                </c:pt>
                <c:pt idx="2687">
                  <c:v>0.85256739880996113</c:v>
                </c:pt>
                <c:pt idx="2688">
                  <c:v>0.85256739880996113</c:v>
                </c:pt>
                <c:pt idx="2689">
                  <c:v>0.85256739880996113</c:v>
                </c:pt>
                <c:pt idx="2690">
                  <c:v>0.85249393961654296</c:v>
                </c:pt>
                <c:pt idx="2691">
                  <c:v>0.85242048042312502</c:v>
                </c:pt>
                <c:pt idx="2692">
                  <c:v>0.85242048042312502</c:v>
                </c:pt>
                <c:pt idx="2693">
                  <c:v>0.85234702122970685</c:v>
                </c:pt>
                <c:pt idx="2694">
                  <c:v>0.8522735620362889</c:v>
                </c:pt>
                <c:pt idx="2695">
                  <c:v>0.85220010284287073</c:v>
                </c:pt>
                <c:pt idx="2696">
                  <c:v>0.85212664364945279</c:v>
                </c:pt>
                <c:pt idx="2697">
                  <c:v>0.85205318445603462</c:v>
                </c:pt>
                <c:pt idx="2698">
                  <c:v>0.85205318445603462</c:v>
                </c:pt>
                <c:pt idx="2699">
                  <c:v>0.85205318445603462</c:v>
                </c:pt>
                <c:pt idx="2700">
                  <c:v>0.85197972526261667</c:v>
                </c:pt>
                <c:pt idx="2701">
                  <c:v>0.8519062660691985</c:v>
                </c:pt>
                <c:pt idx="2702">
                  <c:v>0.8519062660691985</c:v>
                </c:pt>
                <c:pt idx="2703">
                  <c:v>0.85183280687578056</c:v>
                </c:pt>
                <c:pt idx="2704">
                  <c:v>0.85175934768236239</c:v>
                </c:pt>
                <c:pt idx="2705">
                  <c:v>0.85168588848894444</c:v>
                </c:pt>
                <c:pt idx="2706">
                  <c:v>0.85161242929552627</c:v>
                </c:pt>
                <c:pt idx="2707">
                  <c:v>0.85161242929552627</c:v>
                </c:pt>
                <c:pt idx="2708">
                  <c:v>0.85153897010210833</c:v>
                </c:pt>
                <c:pt idx="2709">
                  <c:v>0.85153897010210833</c:v>
                </c:pt>
                <c:pt idx="2710">
                  <c:v>0.85153897010210833</c:v>
                </c:pt>
                <c:pt idx="2711">
                  <c:v>0.85146551090869016</c:v>
                </c:pt>
                <c:pt idx="2712">
                  <c:v>0.85139205171527221</c:v>
                </c:pt>
                <c:pt idx="2713">
                  <c:v>0.85131859252185405</c:v>
                </c:pt>
                <c:pt idx="2714">
                  <c:v>0.85131859252185405</c:v>
                </c:pt>
                <c:pt idx="2715">
                  <c:v>0.8512451333284361</c:v>
                </c:pt>
                <c:pt idx="2716">
                  <c:v>0.8512451333284361</c:v>
                </c:pt>
                <c:pt idx="2717">
                  <c:v>0.85117167413501793</c:v>
                </c:pt>
                <c:pt idx="2718">
                  <c:v>0.85109821494159998</c:v>
                </c:pt>
                <c:pt idx="2719">
                  <c:v>0.85102475574818182</c:v>
                </c:pt>
                <c:pt idx="2720">
                  <c:v>0.85095129655476387</c:v>
                </c:pt>
                <c:pt idx="2721">
                  <c:v>0.85087783736134581</c:v>
                </c:pt>
                <c:pt idx="2722">
                  <c:v>0.85080437816792776</c:v>
                </c:pt>
                <c:pt idx="2723">
                  <c:v>0.8507309189745097</c:v>
                </c:pt>
                <c:pt idx="2724">
                  <c:v>0.85065745978109164</c:v>
                </c:pt>
                <c:pt idx="2725">
                  <c:v>0.85058400058767358</c:v>
                </c:pt>
                <c:pt idx="2726">
                  <c:v>0.85051054139425553</c:v>
                </c:pt>
                <c:pt idx="2727">
                  <c:v>0.85043708220083747</c:v>
                </c:pt>
                <c:pt idx="2728">
                  <c:v>0.85036362300741941</c:v>
                </c:pt>
                <c:pt idx="2729">
                  <c:v>0.85029016381400135</c:v>
                </c:pt>
                <c:pt idx="2730">
                  <c:v>0.85029016381400135</c:v>
                </c:pt>
                <c:pt idx="2731">
                  <c:v>0.8502167046205833</c:v>
                </c:pt>
                <c:pt idx="2732">
                  <c:v>0.8502167046205833</c:v>
                </c:pt>
                <c:pt idx="2733">
                  <c:v>0.8502167046205833</c:v>
                </c:pt>
                <c:pt idx="2734">
                  <c:v>0.85014324542716524</c:v>
                </c:pt>
                <c:pt idx="2735">
                  <c:v>0.85006978623374718</c:v>
                </c:pt>
                <c:pt idx="2736">
                  <c:v>0.84999632704032912</c:v>
                </c:pt>
                <c:pt idx="2737">
                  <c:v>0.84992286784691107</c:v>
                </c:pt>
                <c:pt idx="2738">
                  <c:v>0.84992286784691107</c:v>
                </c:pt>
                <c:pt idx="2739">
                  <c:v>0.84984940865349301</c:v>
                </c:pt>
                <c:pt idx="2740">
                  <c:v>0.84977594946007495</c:v>
                </c:pt>
                <c:pt idx="2741">
                  <c:v>0.8497024902666569</c:v>
                </c:pt>
                <c:pt idx="2742">
                  <c:v>0.84962903107323884</c:v>
                </c:pt>
                <c:pt idx="2743">
                  <c:v>0.84955557187982078</c:v>
                </c:pt>
                <c:pt idx="2744">
                  <c:v>0.84948211268640272</c:v>
                </c:pt>
                <c:pt idx="2745">
                  <c:v>0.84940865349298467</c:v>
                </c:pt>
                <c:pt idx="2746">
                  <c:v>0.84933519429956661</c:v>
                </c:pt>
                <c:pt idx="2747">
                  <c:v>0.84926173510614855</c:v>
                </c:pt>
                <c:pt idx="2748">
                  <c:v>0.84918827591273049</c:v>
                </c:pt>
                <c:pt idx="2749">
                  <c:v>0.84911481671931244</c:v>
                </c:pt>
                <c:pt idx="2750">
                  <c:v>0.84904135752589438</c:v>
                </c:pt>
                <c:pt idx="2751">
                  <c:v>0.84896789833247632</c:v>
                </c:pt>
                <c:pt idx="2752">
                  <c:v>0.84889443913905827</c:v>
                </c:pt>
                <c:pt idx="2753">
                  <c:v>0.84882097994564021</c:v>
                </c:pt>
                <c:pt idx="2754">
                  <c:v>0.84874752075222215</c:v>
                </c:pt>
                <c:pt idx="2755">
                  <c:v>0.84867406155880409</c:v>
                </c:pt>
                <c:pt idx="2756">
                  <c:v>0.84860060236538604</c:v>
                </c:pt>
                <c:pt idx="2757">
                  <c:v>0.84860060236538604</c:v>
                </c:pt>
                <c:pt idx="2758">
                  <c:v>0.84852714317196798</c:v>
                </c:pt>
                <c:pt idx="2759">
                  <c:v>0.84845368397854992</c:v>
                </c:pt>
                <c:pt idx="2760">
                  <c:v>0.84838022478513186</c:v>
                </c:pt>
                <c:pt idx="2761">
                  <c:v>0.84830676559171381</c:v>
                </c:pt>
                <c:pt idx="2762">
                  <c:v>0.84830676559171381</c:v>
                </c:pt>
                <c:pt idx="2763">
                  <c:v>0.84823330639829575</c:v>
                </c:pt>
                <c:pt idx="2764">
                  <c:v>0.84815984720487769</c:v>
                </c:pt>
                <c:pt idx="2765">
                  <c:v>0.84815984720487769</c:v>
                </c:pt>
                <c:pt idx="2766">
                  <c:v>0.84815984720487769</c:v>
                </c:pt>
                <c:pt idx="2767">
                  <c:v>0.84808638801145964</c:v>
                </c:pt>
                <c:pt idx="2768">
                  <c:v>0.84801292881804158</c:v>
                </c:pt>
                <c:pt idx="2769">
                  <c:v>0.84801292881804158</c:v>
                </c:pt>
                <c:pt idx="2770">
                  <c:v>0.84801292881804158</c:v>
                </c:pt>
                <c:pt idx="2771">
                  <c:v>0.84793946962462352</c:v>
                </c:pt>
                <c:pt idx="2772">
                  <c:v>0.84786601043120546</c:v>
                </c:pt>
                <c:pt idx="2773">
                  <c:v>0.84779255123778741</c:v>
                </c:pt>
                <c:pt idx="2774">
                  <c:v>0.84779255123778741</c:v>
                </c:pt>
                <c:pt idx="2775">
                  <c:v>0.84771909204436935</c:v>
                </c:pt>
                <c:pt idx="2776">
                  <c:v>0.84764563285095129</c:v>
                </c:pt>
                <c:pt idx="2777">
                  <c:v>0.84764563285095129</c:v>
                </c:pt>
                <c:pt idx="2778">
                  <c:v>0.84757217365753323</c:v>
                </c:pt>
                <c:pt idx="2779">
                  <c:v>0.84757217365753323</c:v>
                </c:pt>
                <c:pt idx="2780">
                  <c:v>0.84749871446411518</c:v>
                </c:pt>
                <c:pt idx="2781">
                  <c:v>0.84742525527069712</c:v>
                </c:pt>
                <c:pt idx="2782">
                  <c:v>0.84735179607727906</c:v>
                </c:pt>
                <c:pt idx="2783">
                  <c:v>0.84727833688386101</c:v>
                </c:pt>
                <c:pt idx="2784">
                  <c:v>0.84720487769044295</c:v>
                </c:pt>
                <c:pt idx="2785">
                  <c:v>0.84720487769044295</c:v>
                </c:pt>
                <c:pt idx="2786">
                  <c:v>0.84713141849702489</c:v>
                </c:pt>
                <c:pt idx="2787">
                  <c:v>0.84705795930360683</c:v>
                </c:pt>
                <c:pt idx="2788">
                  <c:v>0.84698450011018878</c:v>
                </c:pt>
                <c:pt idx="2789">
                  <c:v>0.84691104091677072</c:v>
                </c:pt>
                <c:pt idx="2790">
                  <c:v>0.84691104091677072</c:v>
                </c:pt>
                <c:pt idx="2791">
                  <c:v>0.84691104091677072</c:v>
                </c:pt>
                <c:pt idx="2792">
                  <c:v>0.84683758172335266</c:v>
                </c:pt>
                <c:pt idx="2793">
                  <c:v>0.8467641225299346</c:v>
                </c:pt>
                <c:pt idx="2794">
                  <c:v>0.8467641225299346</c:v>
                </c:pt>
                <c:pt idx="2795">
                  <c:v>0.84669066333651655</c:v>
                </c:pt>
                <c:pt idx="2796">
                  <c:v>0.84669066333651655</c:v>
                </c:pt>
                <c:pt idx="2797">
                  <c:v>0.84661720414309849</c:v>
                </c:pt>
                <c:pt idx="2798">
                  <c:v>0.84654374494968043</c:v>
                </c:pt>
                <c:pt idx="2799">
                  <c:v>0.84647028575626238</c:v>
                </c:pt>
                <c:pt idx="2800">
                  <c:v>0.84639682656284432</c:v>
                </c:pt>
                <c:pt idx="2801">
                  <c:v>0.84639682656284432</c:v>
                </c:pt>
                <c:pt idx="2802">
                  <c:v>0.84632336736942626</c:v>
                </c:pt>
                <c:pt idx="2803">
                  <c:v>0.84632336736942626</c:v>
                </c:pt>
                <c:pt idx="2804">
                  <c:v>0.8462499081760082</c:v>
                </c:pt>
                <c:pt idx="2805">
                  <c:v>0.8462499081760082</c:v>
                </c:pt>
                <c:pt idx="2806">
                  <c:v>0.84617644898259015</c:v>
                </c:pt>
                <c:pt idx="2807">
                  <c:v>0.84617644898259015</c:v>
                </c:pt>
                <c:pt idx="2808">
                  <c:v>0.84610298978917209</c:v>
                </c:pt>
                <c:pt idx="2809">
                  <c:v>0.84610298978917209</c:v>
                </c:pt>
                <c:pt idx="2810">
                  <c:v>0.84602953059575403</c:v>
                </c:pt>
                <c:pt idx="2811">
                  <c:v>0.84595607140233597</c:v>
                </c:pt>
                <c:pt idx="2812">
                  <c:v>0.84588261220891792</c:v>
                </c:pt>
                <c:pt idx="2813">
                  <c:v>0.84588261220891792</c:v>
                </c:pt>
                <c:pt idx="2814">
                  <c:v>0.84580915301549986</c:v>
                </c:pt>
                <c:pt idx="2815">
                  <c:v>0.8457356938220818</c:v>
                </c:pt>
                <c:pt idx="2816">
                  <c:v>0.84566223462866374</c:v>
                </c:pt>
                <c:pt idx="2817">
                  <c:v>0.84566223462866374</c:v>
                </c:pt>
                <c:pt idx="2818">
                  <c:v>0.84558877543524569</c:v>
                </c:pt>
                <c:pt idx="2819">
                  <c:v>0.84551531624182763</c:v>
                </c:pt>
                <c:pt idx="2820">
                  <c:v>0.84544185704840957</c:v>
                </c:pt>
                <c:pt idx="2821">
                  <c:v>0.84544185704840957</c:v>
                </c:pt>
                <c:pt idx="2822">
                  <c:v>0.84536839785499152</c:v>
                </c:pt>
                <c:pt idx="2823">
                  <c:v>0.84536839785499152</c:v>
                </c:pt>
                <c:pt idx="2824">
                  <c:v>0.84536839785499152</c:v>
                </c:pt>
                <c:pt idx="2825">
                  <c:v>0.84529493866157346</c:v>
                </c:pt>
                <c:pt idx="2826">
                  <c:v>0.8452214794681554</c:v>
                </c:pt>
                <c:pt idx="2827">
                  <c:v>0.84514802027473734</c:v>
                </c:pt>
                <c:pt idx="2828">
                  <c:v>0.84507456108131929</c:v>
                </c:pt>
                <c:pt idx="2829">
                  <c:v>0.84507456108131929</c:v>
                </c:pt>
                <c:pt idx="2830">
                  <c:v>0.84507456108131929</c:v>
                </c:pt>
                <c:pt idx="2831">
                  <c:v>0.84500110188790123</c:v>
                </c:pt>
                <c:pt idx="2832">
                  <c:v>0.84492764269448317</c:v>
                </c:pt>
                <c:pt idx="2833">
                  <c:v>0.84485418350106523</c:v>
                </c:pt>
                <c:pt idx="2834">
                  <c:v>0.84478072430764706</c:v>
                </c:pt>
                <c:pt idx="2835">
                  <c:v>0.84478072430764706</c:v>
                </c:pt>
                <c:pt idx="2836">
                  <c:v>0.84478072430764706</c:v>
                </c:pt>
                <c:pt idx="2837">
                  <c:v>0.84470726511422911</c:v>
                </c:pt>
                <c:pt idx="2838">
                  <c:v>0.84463380592081094</c:v>
                </c:pt>
                <c:pt idx="2839">
                  <c:v>0.844560346727393</c:v>
                </c:pt>
                <c:pt idx="2840">
                  <c:v>0.84448688753397483</c:v>
                </c:pt>
                <c:pt idx="2841">
                  <c:v>0.84441342834055688</c:v>
                </c:pt>
                <c:pt idx="2842">
                  <c:v>0.84433996914713871</c:v>
                </c:pt>
                <c:pt idx="2843">
                  <c:v>0.84426650995372077</c:v>
                </c:pt>
                <c:pt idx="2844">
                  <c:v>0.8441930507603026</c:v>
                </c:pt>
                <c:pt idx="2845">
                  <c:v>0.84411959156688465</c:v>
                </c:pt>
                <c:pt idx="2846">
                  <c:v>0.84411959156688465</c:v>
                </c:pt>
                <c:pt idx="2847">
                  <c:v>0.84404613237346648</c:v>
                </c:pt>
                <c:pt idx="2848">
                  <c:v>0.84397267318004854</c:v>
                </c:pt>
                <c:pt idx="2849">
                  <c:v>0.84389921398663037</c:v>
                </c:pt>
                <c:pt idx="2850">
                  <c:v>0.84382575479321242</c:v>
                </c:pt>
                <c:pt idx="2851">
                  <c:v>0.84375229559979426</c:v>
                </c:pt>
                <c:pt idx="2852">
                  <c:v>0.84367883640637631</c:v>
                </c:pt>
                <c:pt idx="2853">
                  <c:v>0.84360537721295814</c:v>
                </c:pt>
                <c:pt idx="2854">
                  <c:v>0.84360537721295814</c:v>
                </c:pt>
                <c:pt idx="2855">
                  <c:v>0.84360537721295814</c:v>
                </c:pt>
                <c:pt idx="2856">
                  <c:v>0.84353191801954019</c:v>
                </c:pt>
                <c:pt idx="2857">
                  <c:v>0.84353191801954019</c:v>
                </c:pt>
                <c:pt idx="2858">
                  <c:v>0.84345845882612203</c:v>
                </c:pt>
                <c:pt idx="2859">
                  <c:v>0.84345845882612203</c:v>
                </c:pt>
                <c:pt idx="2860">
                  <c:v>0.84338499963270408</c:v>
                </c:pt>
                <c:pt idx="2861">
                  <c:v>0.84331154043928591</c:v>
                </c:pt>
                <c:pt idx="2862">
                  <c:v>0.84331154043928591</c:v>
                </c:pt>
                <c:pt idx="2863">
                  <c:v>0.84323808124586797</c:v>
                </c:pt>
                <c:pt idx="2864">
                  <c:v>0.8431646220524498</c:v>
                </c:pt>
                <c:pt idx="2865">
                  <c:v>0.84309116285903185</c:v>
                </c:pt>
                <c:pt idx="2866">
                  <c:v>0.84309116285903185</c:v>
                </c:pt>
                <c:pt idx="2867">
                  <c:v>0.84301770366561368</c:v>
                </c:pt>
                <c:pt idx="2868">
                  <c:v>0.84301770366561368</c:v>
                </c:pt>
                <c:pt idx="2869">
                  <c:v>0.84301770366561368</c:v>
                </c:pt>
                <c:pt idx="2870">
                  <c:v>0.84294424447219574</c:v>
                </c:pt>
                <c:pt idx="2871">
                  <c:v>0.84287078527877768</c:v>
                </c:pt>
                <c:pt idx="2872">
                  <c:v>0.84287078527877768</c:v>
                </c:pt>
                <c:pt idx="2873">
                  <c:v>0.84287078527877768</c:v>
                </c:pt>
                <c:pt idx="2874">
                  <c:v>0.84279732608535962</c:v>
                </c:pt>
                <c:pt idx="2875">
                  <c:v>0.84272386689194156</c:v>
                </c:pt>
                <c:pt idx="2876">
                  <c:v>0.84265040769852351</c:v>
                </c:pt>
                <c:pt idx="2877">
                  <c:v>0.84257694850510545</c:v>
                </c:pt>
                <c:pt idx="2878">
                  <c:v>0.84250348931168739</c:v>
                </c:pt>
                <c:pt idx="2879">
                  <c:v>0.84243003011826934</c:v>
                </c:pt>
                <c:pt idx="2880">
                  <c:v>0.84235657092485128</c:v>
                </c:pt>
                <c:pt idx="2881">
                  <c:v>0.84235657092485128</c:v>
                </c:pt>
                <c:pt idx="2882">
                  <c:v>0.84228311173143322</c:v>
                </c:pt>
                <c:pt idx="2883">
                  <c:v>0.84228311173143322</c:v>
                </c:pt>
                <c:pt idx="2884">
                  <c:v>0.84228311173143322</c:v>
                </c:pt>
                <c:pt idx="2885">
                  <c:v>0.84228311173143322</c:v>
                </c:pt>
                <c:pt idx="2886">
                  <c:v>0.84228311173143322</c:v>
                </c:pt>
                <c:pt idx="2887">
                  <c:v>0.84228311173143322</c:v>
                </c:pt>
                <c:pt idx="2888">
                  <c:v>0.84220965253801516</c:v>
                </c:pt>
                <c:pt idx="2889">
                  <c:v>0.84220965253801516</c:v>
                </c:pt>
                <c:pt idx="2890">
                  <c:v>0.84213619334459711</c:v>
                </c:pt>
                <c:pt idx="2891">
                  <c:v>0.84213619334459711</c:v>
                </c:pt>
                <c:pt idx="2892">
                  <c:v>0.84206273415117905</c:v>
                </c:pt>
                <c:pt idx="2893">
                  <c:v>0.84198927495776099</c:v>
                </c:pt>
                <c:pt idx="2894">
                  <c:v>0.84191581576434293</c:v>
                </c:pt>
                <c:pt idx="2895">
                  <c:v>0.84191581576434293</c:v>
                </c:pt>
                <c:pt idx="2896">
                  <c:v>0.84184235657092488</c:v>
                </c:pt>
                <c:pt idx="2897">
                  <c:v>0.84176889737750682</c:v>
                </c:pt>
                <c:pt idx="2898">
                  <c:v>0.84176889737750682</c:v>
                </c:pt>
                <c:pt idx="2899">
                  <c:v>0.84169543818408876</c:v>
                </c:pt>
                <c:pt idx="2900">
                  <c:v>0.84169543818408876</c:v>
                </c:pt>
                <c:pt idx="2901">
                  <c:v>0.8416219789906707</c:v>
                </c:pt>
                <c:pt idx="2902">
                  <c:v>0.84154851979725265</c:v>
                </c:pt>
                <c:pt idx="2903">
                  <c:v>0.84154851979725265</c:v>
                </c:pt>
                <c:pt idx="2904">
                  <c:v>0.84147506060383459</c:v>
                </c:pt>
                <c:pt idx="2905">
                  <c:v>0.84140160141041653</c:v>
                </c:pt>
                <c:pt idx="2906">
                  <c:v>0.84132814221699848</c:v>
                </c:pt>
                <c:pt idx="2907">
                  <c:v>0.84132814221699848</c:v>
                </c:pt>
                <c:pt idx="2908">
                  <c:v>0.84125468302358042</c:v>
                </c:pt>
                <c:pt idx="2909">
                  <c:v>0.84125468302358042</c:v>
                </c:pt>
                <c:pt idx="2910">
                  <c:v>0.84125468302358042</c:v>
                </c:pt>
                <c:pt idx="2911">
                  <c:v>0.84118122383016236</c:v>
                </c:pt>
                <c:pt idx="2912">
                  <c:v>0.84118122383016236</c:v>
                </c:pt>
                <c:pt idx="2913">
                  <c:v>0.84118122383016236</c:v>
                </c:pt>
                <c:pt idx="2914">
                  <c:v>0.8411077646367443</c:v>
                </c:pt>
                <c:pt idx="2915">
                  <c:v>0.84103430544332625</c:v>
                </c:pt>
                <c:pt idx="2916">
                  <c:v>0.84096084624990819</c:v>
                </c:pt>
                <c:pt idx="2917">
                  <c:v>0.84096084624990819</c:v>
                </c:pt>
                <c:pt idx="2918">
                  <c:v>0.84088738705649013</c:v>
                </c:pt>
                <c:pt idx="2919">
                  <c:v>0.84081392786307207</c:v>
                </c:pt>
                <c:pt idx="2920">
                  <c:v>0.84074046866965402</c:v>
                </c:pt>
                <c:pt idx="2921">
                  <c:v>0.84066700947623596</c:v>
                </c:pt>
                <c:pt idx="2922">
                  <c:v>0.84066700947623596</c:v>
                </c:pt>
                <c:pt idx="2923">
                  <c:v>0.8405935502828179</c:v>
                </c:pt>
                <c:pt idx="2924">
                  <c:v>0.84052009108939985</c:v>
                </c:pt>
                <c:pt idx="2925">
                  <c:v>0.84044663189598179</c:v>
                </c:pt>
                <c:pt idx="2926">
                  <c:v>0.84037317270256373</c:v>
                </c:pt>
                <c:pt idx="2927">
                  <c:v>0.84037317270256373</c:v>
                </c:pt>
                <c:pt idx="2928">
                  <c:v>0.84037317270256373</c:v>
                </c:pt>
                <c:pt idx="2929">
                  <c:v>0.84037317270256373</c:v>
                </c:pt>
                <c:pt idx="2930">
                  <c:v>0.84029971350914567</c:v>
                </c:pt>
                <c:pt idx="2931">
                  <c:v>0.84022625431572762</c:v>
                </c:pt>
                <c:pt idx="2932">
                  <c:v>0.84015279512230956</c:v>
                </c:pt>
                <c:pt idx="2933">
                  <c:v>0.84015279512230956</c:v>
                </c:pt>
                <c:pt idx="2934">
                  <c:v>0.8400793359288915</c:v>
                </c:pt>
                <c:pt idx="2935">
                  <c:v>0.84000587673547344</c:v>
                </c:pt>
                <c:pt idx="2936">
                  <c:v>0.83993241754205539</c:v>
                </c:pt>
                <c:pt idx="2937">
                  <c:v>0.83993241754205539</c:v>
                </c:pt>
                <c:pt idx="2938">
                  <c:v>0.83993241754205539</c:v>
                </c:pt>
                <c:pt idx="2939">
                  <c:v>0.83985895834863733</c:v>
                </c:pt>
                <c:pt idx="2940">
                  <c:v>0.83978549915521927</c:v>
                </c:pt>
                <c:pt idx="2941">
                  <c:v>0.83971203996180122</c:v>
                </c:pt>
                <c:pt idx="2942">
                  <c:v>0.83971203996180122</c:v>
                </c:pt>
                <c:pt idx="2943">
                  <c:v>0.83963858076838316</c:v>
                </c:pt>
                <c:pt idx="2944">
                  <c:v>0.83963858076838316</c:v>
                </c:pt>
                <c:pt idx="2945">
                  <c:v>0.8395651215749651</c:v>
                </c:pt>
                <c:pt idx="2946">
                  <c:v>0.8395651215749651</c:v>
                </c:pt>
                <c:pt idx="2947">
                  <c:v>0.8395651215749651</c:v>
                </c:pt>
                <c:pt idx="2948">
                  <c:v>0.83949166238154704</c:v>
                </c:pt>
                <c:pt idx="2949">
                  <c:v>0.83949166238154704</c:v>
                </c:pt>
                <c:pt idx="2950">
                  <c:v>0.83941820318812899</c:v>
                </c:pt>
                <c:pt idx="2951">
                  <c:v>0.83934474399471093</c:v>
                </c:pt>
                <c:pt idx="2952">
                  <c:v>0.83927128480129287</c:v>
                </c:pt>
                <c:pt idx="2953">
                  <c:v>0.83919782560787481</c:v>
                </c:pt>
                <c:pt idx="2954">
                  <c:v>0.83912436641445676</c:v>
                </c:pt>
                <c:pt idx="2955">
                  <c:v>0.83912436641445676</c:v>
                </c:pt>
                <c:pt idx="2956">
                  <c:v>0.8390509072210387</c:v>
                </c:pt>
                <c:pt idx="2957">
                  <c:v>0.83897744802762064</c:v>
                </c:pt>
                <c:pt idx="2958">
                  <c:v>0.83897744802762064</c:v>
                </c:pt>
                <c:pt idx="2959">
                  <c:v>0.83890398883420259</c:v>
                </c:pt>
                <c:pt idx="2960">
                  <c:v>0.83890398883420259</c:v>
                </c:pt>
                <c:pt idx="2961">
                  <c:v>0.83890398883420259</c:v>
                </c:pt>
                <c:pt idx="2962">
                  <c:v>0.83883052964078453</c:v>
                </c:pt>
                <c:pt idx="2963">
                  <c:v>0.83883052964078453</c:v>
                </c:pt>
                <c:pt idx="2964">
                  <c:v>0.83883052964078453</c:v>
                </c:pt>
                <c:pt idx="2965">
                  <c:v>0.83875707044736647</c:v>
                </c:pt>
                <c:pt idx="2966">
                  <c:v>0.83868361125394841</c:v>
                </c:pt>
                <c:pt idx="2967">
                  <c:v>0.83861015206053036</c:v>
                </c:pt>
                <c:pt idx="2968">
                  <c:v>0.8385366928671123</c:v>
                </c:pt>
                <c:pt idx="2969">
                  <c:v>0.83846323367369424</c:v>
                </c:pt>
                <c:pt idx="2970">
                  <c:v>0.83846323367369424</c:v>
                </c:pt>
                <c:pt idx="2971">
                  <c:v>0.83838977448027618</c:v>
                </c:pt>
                <c:pt idx="2972">
                  <c:v>0.83838977448027618</c:v>
                </c:pt>
                <c:pt idx="2973">
                  <c:v>0.83838977448027618</c:v>
                </c:pt>
                <c:pt idx="2974">
                  <c:v>0.83831631528685813</c:v>
                </c:pt>
                <c:pt idx="2975">
                  <c:v>0.83824285609344007</c:v>
                </c:pt>
                <c:pt idx="2976">
                  <c:v>0.83816939690002201</c:v>
                </c:pt>
                <c:pt idx="2977">
                  <c:v>0.83809593770660396</c:v>
                </c:pt>
                <c:pt idx="2978">
                  <c:v>0.83809593770660396</c:v>
                </c:pt>
                <c:pt idx="2979">
                  <c:v>0.8380224785131859</c:v>
                </c:pt>
                <c:pt idx="2980">
                  <c:v>0.83794901931976784</c:v>
                </c:pt>
                <c:pt idx="2981">
                  <c:v>0.83787556012634978</c:v>
                </c:pt>
                <c:pt idx="2982">
                  <c:v>0.83780210093293173</c:v>
                </c:pt>
                <c:pt idx="2983">
                  <c:v>0.83780210093293173</c:v>
                </c:pt>
                <c:pt idx="2984">
                  <c:v>0.83772864173951367</c:v>
                </c:pt>
                <c:pt idx="2985">
                  <c:v>0.83765518254609561</c:v>
                </c:pt>
                <c:pt idx="2986">
                  <c:v>0.83758172335267755</c:v>
                </c:pt>
                <c:pt idx="2987">
                  <c:v>0.8375082641592595</c:v>
                </c:pt>
                <c:pt idx="2988">
                  <c:v>0.8375082641592595</c:v>
                </c:pt>
                <c:pt idx="2989">
                  <c:v>0.83743480496584144</c:v>
                </c:pt>
                <c:pt idx="2990">
                  <c:v>0.83736134577242338</c:v>
                </c:pt>
                <c:pt idx="2991">
                  <c:v>0.83728788657900532</c:v>
                </c:pt>
                <c:pt idx="2992">
                  <c:v>0.83721442738558727</c:v>
                </c:pt>
                <c:pt idx="2993">
                  <c:v>0.83714096819216921</c:v>
                </c:pt>
                <c:pt idx="2994">
                  <c:v>0.83714096819216921</c:v>
                </c:pt>
                <c:pt idx="2995">
                  <c:v>0.83714096819216921</c:v>
                </c:pt>
                <c:pt idx="2996">
                  <c:v>0.83706750899875115</c:v>
                </c:pt>
                <c:pt idx="2997">
                  <c:v>0.83706750899875115</c:v>
                </c:pt>
                <c:pt idx="2998">
                  <c:v>0.83699404980533321</c:v>
                </c:pt>
                <c:pt idx="2999">
                  <c:v>0.83699404980533321</c:v>
                </c:pt>
                <c:pt idx="3000">
                  <c:v>0.83692059061191504</c:v>
                </c:pt>
                <c:pt idx="3001">
                  <c:v>0.83692059061191504</c:v>
                </c:pt>
                <c:pt idx="3002">
                  <c:v>0.83684713141849709</c:v>
                </c:pt>
                <c:pt idx="3003">
                  <c:v>0.83677367222507892</c:v>
                </c:pt>
                <c:pt idx="3004">
                  <c:v>0.83670021303166098</c:v>
                </c:pt>
                <c:pt idx="3005">
                  <c:v>0.83670021303166098</c:v>
                </c:pt>
                <c:pt idx="3006">
                  <c:v>0.83662675383824281</c:v>
                </c:pt>
                <c:pt idx="3007">
                  <c:v>0.83655329464482486</c:v>
                </c:pt>
                <c:pt idx="3008">
                  <c:v>0.83647983545140669</c:v>
                </c:pt>
                <c:pt idx="3009">
                  <c:v>0.83640637625798875</c:v>
                </c:pt>
                <c:pt idx="3010">
                  <c:v>0.83640637625798875</c:v>
                </c:pt>
                <c:pt idx="3011">
                  <c:v>0.83633291706457058</c:v>
                </c:pt>
                <c:pt idx="3012">
                  <c:v>0.83633291706457058</c:v>
                </c:pt>
                <c:pt idx="3013">
                  <c:v>0.83625945787115263</c:v>
                </c:pt>
                <c:pt idx="3014">
                  <c:v>0.83625945787115263</c:v>
                </c:pt>
                <c:pt idx="3015">
                  <c:v>0.83625945787115263</c:v>
                </c:pt>
                <c:pt idx="3016">
                  <c:v>0.83618599867773447</c:v>
                </c:pt>
                <c:pt idx="3017">
                  <c:v>0.83611253948431652</c:v>
                </c:pt>
                <c:pt idx="3018">
                  <c:v>0.83603908029089835</c:v>
                </c:pt>
                <c:pt idx="3019">
                  <c:v>0.8359656210974804</c:v>
                </c:pt>
                <c:pt idx="3020">
                  <c:v>0.8359656210974804</c:v>
                </c:pt>
                <c:pt idx="3021">
                  <c:v>0.83589216190406224</c:v>
                </c:pt>
                <c:pt idx="3022">
                  <c:v>0.83581870271064429</c:v>
                </c:pt>
                <c:pt idx="3023">
                  <c:v>0.83574524351722612</c:v>
                </c:pt>
                <c:pt idx="3024">
                  <c:v>0.83567178432380818</c:v>
                </c:pt>
                <c:pt idx="3025">
                  <c:v>0.83559832513039001</c:v>
                </c:pt>
                <c:pt idx="3026">
                  <c:v>0.83552486593697206</c:v>
                </c:pt>
                <c:pt idx="3027">
                  <c:v>0.83545140674355389</c:v>
                </c:pt>
                <c:pt idx="3028">
                  <c:v>0.83537794755013595</c:v>
                </c:pt>
                <c:pt idx="3029">
                  <c:v>0.83537794755013595</c:v>
                </c:pt>
                <c:pt idx="3030">
                  <c:v>0.83530448835671778</c:v>
                </c:pt>
                <c:pt idx="3031">
                  <c:v>0.83523102916329983</c:v>
                </c:pt>
                <c:pt idx="3032">
                  <c:v>0.83523102916329983</c:v>
                </c:pt>
                <c:pt idx="3033">
                  <c:v>0.83523102916329983</c:v>
                </c:pt>
                <c:pt idx="3034">
                  <c:v>0.83523102916329983</c:v>
                </c:pt>
                <c:pt idx="3035">
                  <c:v>0.83515756996988166</c:v>
                </c:pt>
                <c:pt idx="3036">
                  <c:v>0.83515756996988166</c:v>
                </c:pt>
                <c:pt idx="3037">
                  <c:v>0.83508411077646372</c:v>
                </c:pt>
                <c:pt idx="3038">
                  <c:v>0.83508411077646372</c:v>
                </c:pt>
                <c:pt idx="3039">
                  <c:v>0.83501065158304555</c:v>
                </c:pt>
                <c:pt idx="3040">
                  <c:v>0.8349371923896276</c:v>
                </c:pt>
                <c:pt idx="3041">
                  <c:v>0.83486373319620955</c:v>
                </c:pt>
                <c:pt idx="3042">
                  <c:v>0.83486373319620955</c:v>
                </c:pt>
                <c:pt idx="3043">
                  <c:v>0.83479027400279149</c:v>
                </c:pt>
                <c:pt idx="3044">
                  <c:v>0.83471681480937343</c:v>
                </c:pt>
                <c:pt idx="3045">
                  <c:v>0.83464335561595537</c:v>
                </c:pt>
                <c:pt idx="3046">
                  <c:v>0.83456989642253732</c:v>
                </c:pt>
                <c:pt idx="3047">
                  <c:v>0.83456989642253732</c:v>
                </c:pt>
                <c:pt idx="3048">
                  <c:v>0.83449643722911926</c:v>
                </c:pt>
                <c:pt idx="3049">
                  <c:v>0.8344229780357012</c:v>
                </c:pt>
                <c:pt idx="3050">
                  <c:v>0.83434951884228314</c:v>
                </c:pt>
                <c:pt idx="3051">
                  <c:v>0.83434951884228314</c:v>
                </c:pt>
                <c:pt idx="3052">
                  <c:v>0.83427605964886509</c:v>
                </c:pt>
                <c:pt idx="3053">
                  <c:v>0.83420260045544703</c:v>
                </c:pt>
                <c:pt idx="3054">
                  <c:v>0.83412914126202897</c:v>
                </c:pt>
                <c:pt idx="3055">
                  <c:v>0.83405568206861092</c:v>
                </c:pt>
                <c:pt idx="3056">
                  <c:v>0.83398222287519286</c:v>
                </c:pt>
                <c:pt idx="3057">
                  <c:v>0.8339087636817748</c:v>
                </c:pt>
                <c:pt idx="3058">
                  <c:v>0.83383530448835674</c:v>
                </c:pt>
                <c:pt idx="3059">
                  <c:v>0.83383530448835674</c:v>
                </c:pt>
                <c:pt idx="3060">
                  <c:v>0.83376184529493869</c:v>
                </c:pt>
                <c:pt idx="3061">
                  <c:v>0.83376184529493869</c:v>
                </c:pt>
                <c:pt idx="3062">
                  <c:v>0.83368838610152063</c:v>
                </c:pt>
                <c:pt idx="3063">
                  <c:v>0.83361492690810257</c:v>
                </c:pt>
                <c:pt idx="3064">
                  <c:v>0.83354146771468451</c:v>
                </c:pt>
                <c:pt idx="3065">
                  <c:v>0.83346800852126646</c:v>
                </c:pt>
                <c:pt idx="3066">
                  <c:v>0.83346800852126646</c:v>
                </c:pt>
                <c:pt idx="3067">
                  <c:v>0.8333945493278484</c:v>
                </c:pt>
                <c:pt idx="3068">
                  <c:v>0.83332109013443034</c:v>
                </c:pt>
                <c:pt idx="3069">
                  <c:v>0.83332109013443034</c:v>
                </c:pt>
                <c:pt idx="3070">
                  <c:v>0.83332109013443034</c:v>
                </c:pt>
                <c:pt idx="3071">
                  <c:v>0.83332109013443034</c:v>
                </c:pt>
                <c:pt idx="3072">
                  <c:v>0.83332109013443034</c:v>
                </c:pt>
                <c:pt idx="3073">
                  <c:v>0.83324763094101228</c:v>
                </c:pt>
                <c:pt idx="3074">
                  <c:v>0.83317417174759423</c:v>
                </c:pt>
                <c:pt idx="3075">
                  <c:v>0.83310071255417617</c:v>
                </c:pt>
                <c:pt idx="3076">
                  <c:v>0.83310071255417617</c:v>
                </c:pt>
                <c:pt idx="3077">
                  <c:v>0.83310071255417617</c:v>
                </c:pt>
                <c:pt idx="3078">
                  <c:v>0.83310071255417617</c:v>
                </c:pt>
                <c:pt idx="3079">
                  <c:v>0.83302725336075811</c:v>
                </c:pt>
                <c:pt idx="3080">
                  <c:v>0.83295379416734006</c:v>
                </c:pt>
                <c:pt idx="3081">
                  <c:v>0.832880334973922</c:v>
                </c:pt>
                <c:pt idx="3082">
                  <c:v>0.83280687578050394</c:v>
                </c:pt>
                <c:pt idx="3083">
                  <c:v>0.83273341658708588</c:v>
                </c:pt>
                <c:pt idx="3084">
                  <c:v>0.83265995739366783</c:v>
                </c:pt>
                <c:pt idx="3085">
                  <c:v>0.83258649820024977</c:v>
                </c:pt>
                <c:pt idx="3086">
                  <c:v>0.83251303900683171</c:v>
                </c:pt>
                <c:pt idx="3087">
                  <c:v>0.83251303900683171</c:v>
                </c:pt>
                <c:pt idx="3088">
                  <c:v>0.83243957981341365</c:v>
                </c:pt>
                <c:pt idx="3089">
                  <c:v>0.83243957981341365</c:v>
                </c:pt>
                <c:pt idx="3090">
                  <c:v>0.83243957981341365</c:v>
                </c:pt>
                <c:pt idx="3091">
                  <c:v>0.8323661206199956</c:v>
                </c:pt>
                <c:pt idx="3092">
                  <c:v>0.83229266142657754</c:v>
                </c:pt>
                <c:pt idx="3093">
                  <c:v>0.83221920223315948</c:v>
                </c:pt>
                <c:pt idx="3094">
                  <c:v>0.83221920223315948</c:v>
                </c:pt>
                <c:pt idx="3095">
                  <c:v>0.83214574303974143</c:v>
                </c:pt>
                <c:pt idx="3096">
                  <c:v>0.83207228384632337</c:v>
                </c:pt>
                <c:pt idx="3097">
                  <c:v>0.83199882465290531</c:v>
                </c:pt>
                <c:pt idx="3098">
                  <c:v>0.83192536545948725</c:v>
                </c:pt>
                <c:pt idx="3099">
                  <c:v>0.83192536545948725</c:v>
                </c:pt>
                <c:pt idx="3100">
                  <c:v>0.83192536545948725</c:v>
                </c:pt>
                <c:pt idx="3101">
                  <c:v>0.83192536545948725</c:v>
                </c:pt>
                <c:pt idx="3102">
                  <c:v>0.83192536545948725</c:v>
                </c:pt>
                <c:pt idx="3103">
                  <c:v>0.8318519062660692</c:v>
                </c:pt>
                <c:pt idx="3104">
                  <c:v>0.83177844707265114</c:v>
                </c:pt>
                <c:pt idx="3105">
                  <c:v>0.83170498787923308</c:v>
                </c:pt>
                <c:pt idx="3106">
                  <c:v>0.83170498787923308</c:v>
                </c:pt>
                <c:pt idx="3107">
                  <c:v>0.83170498787923308</c:v>
                </c:pt>
                <c:pt idx="3108">
                  <c:v>0.83163152868581502</c:v>
                </c:pt>
                <c:pt idx="3109">
                  <c:v>0.83155806949239697</c:v>
                </c:pt>
                <c:pt idx="3110">
                  <c:v>0.83148461029897891</c:v>
                </c:pt>
                <c:pt idx="3111">
                  <c:v>0.83141115110556085</c:v>
                </c:pt>
                <c:pt idx="3112">
                  <c:v>0.83141115110556085</c:v>
                </c:pt>
                <c:pt idx="3113">
                  <c:v>0.8313376919121428</c:v>
                </c:pt>
                <c:pt idx="3114">
                  <c:v>0.8313376919121428</c:v>
                </c:pt>
                <c:pt idx="3115">
                  <c:v>0.83126423271872474</c:v>
                </c:pt>
                <c:pt idx="3116">
                  <c:v>0.83119077352530668</c:v>
                </c:pt>
                <c:pt idx="3117">
                  <c:v>0.83119077352530668</c:v>
                </c:pt>
                <c:pt idx="3118">
                  <c:v>0.83111731433188862</c:v>
                </c:pt>
                <c:pt idx="3119">
                  <c:v>0.83104385513847057</c:v>
                </c:pt>
                <c:pt idx="3120">
                  <c:v>0.83097039594505251</c:v>
                </c:pt>
                <c:pt idx="3121">
                  <c:v>0.83089693675163445</c:v>
                </c:pt>
                <c:pt idx="3122">
                  <c:v>0.83082347755821639</c:v>
                </c:pt>
                <c:pt idx="3123">
                  <c:v>0.83082347755821639</c:v>
                </c:pt>
                <c:pt idx="3124">
                  <c:v>0.83075001836479834</c:v>
                </c:pt>
                <c:pt idx="3125">
                  <c:v>0.83067655917138028</c:v>
                </c:pt>
                <c:pt idx="3126">
                  <c:v>0.83067655917138028</c:v>
                </c:pt>
                <c:pt idx="3127">
                  <c:v>0.83060309997796222</c:v>
                </c:pt>
                <c:pt idx="3128">
                  <c:v>0.83060309997796222</c:v>
                </c:pt>
                <c:pt idx="3129">
                  <c:v>0.83060309997796222</c:v>
                </c:pt>
                <c:pt idx="3130">
                  <c:v>0.83060309997796222</c:v>
                </c:pt>
                <c:pt idx="3131">
                  <c:v>0.83060309997796222</c:v>
                </c:pt>
                <c:pt idx="3132">
                  <c:v>0.83052964078454417</c:v>
                </c:pt>
                <c:pt idx="3133">
                  <c:v>0.83045618159112611</c:v>
                </c:pt>
                <c:pt idx="3134">
                  <c:v>0.83038272239770805</c:v>
                </c:pt>
                <c:pt idx="3135">
                  <c:v>0.83030926320428999</c:v>
                </c:pt>
                <c:pt idx="3136">
                  <c:v>0.83023580401087194</c:v>
                </c:pt>
                <c:pt idx="3137">
                  <c:v>0.83016234481745388</c:v>
                </c:pt>
                <c:pt idx="3138">
                  <c:v>0.83016234481745388</c:v>
                </c:pt>
                <c:pt idx="3139">
                  <c:v>0.83016234481745388</c:v>
                </c:pt>
                <c:pt idx="3140">
                  <c:v>0.83016234481745388</c:v>
                </c:pt>
                <c:pt idx="3141">
                  <c:v>0.83008888562403582</c:v>
                </c:pt>
                <c:pt idx="3142">
                  <c:v>0.83001542643061776</c:v>
                </c:pt>
                <c:pt idx="3143">
                  <c:v>0.82994196723719971</c:v>
                </c:pt>
                <c:pt idx="3144">
                  <c:v>0.82986850804378165</c:v>
                </c:pt>
                <c:pt idx="3145">
                  <c:v>0.82986850804378165</c:v>
                </c:pt>
                <c:pt idx="3146">
                  <c:v>0.82979504885036359</c:v>
                </c:pt>
                <c:pt idx="3147">
                  <c:v>0.82972158965694554</c:v>
                </c:pt>
                <c:pt idx="3148">
                  <c:v>0.82964813046352748</c:v>
                </c:pt>
                <c:pt idx="3149">
                  <c:v>0.82957467127010942</c:v>
                </c:pt>
                <c:pt idx="3150">
                  <c:v>0.82950121207669136</c:v>
                </c:pt>
                <c:pt idx="3151">
                  <c:v>0.82942775288327331</c:v>
                </c:pt>
                <c:pt idx="3152">
                  <c:v>0.82935429368985525</c:v>
                </c:pt>
                <c:pt idx="3153">
                  <c:v>0.82928083449643719</c:v>
                </c:pt>
                <c:pt idx="3154">
                  <c:v>0.82920737530301913</c:v>
                </c:pt>
                <c:pt idx="3155">
                  <c:v>0.82920737530301913</c:v>
                </c:pt>
                <c:pt idx="3156">
                  <c:v>0.82920737530301913</c:v>
                </c:pt>
                <c:pt idx="3157">
                  <c:v>0.82913391610960108</c:v>
                </c:pt>
                <c:pt idx="3158">
                  <c:v>0.82906045691618302</c:v>
                </c:pt>
                <c:pt idx="3159">
                  <c:v>0.82898699772276507</c:v>
                </c:pt>
                <c:pt idx="3160">
                  <c:v>0.8289135385293469</c:v>
                </c:pt>
                <c:pt idx="3161">
                  <c:v>0.8289135385293469</c:v>
                </c:pt>
                <c:pt idx="3162">
                  <c:v>0.82884007933592896</c:v>
                </c:pt>
                <c:pt idx="3163">
                  <c:v>0.82876662014251079</c:v>
                </c:pt>
                <c:pt idx="3164">
                  <c:v>0.82869316094909284</c:v>
                </c:pt>
                <c:pt idx="3165">
                  <c:v>0.82869316094909284</c:v>
                </c:pt>
                <c:pt idx="3166">
                  <c:v>0.82869316094909284</c:v>
                </c:pt>
                <c:pt idx="3167">
                  <c:v>0.82861970175567468</c:v>
                </c:pt>
                <c:pt idx="3168">
                  <c:v>0.82854624256225673</c:v>
                </c:pt>
                <c:pt idx="3169">
                  <c:v>0.82847278336883856</c:v>
                </c:pt>
                <c:pt idx="3170">
                  <c:v>0.82847278336883856</c:v>
                </c:pt>
                <c:pt idx="3171">
                  <c:v>0.82847278336883856</c:v>
                </c:pt>
                <c:pt idx="3172">
                  <c:v>0.82839932417542061</c:v>
                </c:pt>
                <c:pt idx="3173">
                  <c:v>0.82832586498200245</c:v>
                </c:pt>
                <c:pt idx="3174">
                  <c:v>0.82832586498200245</c:v>
                </c:pt>
                <c:pt idx="3175">
                  <c:v>0.82832586498200245</c:v>
                </c:pt>
                <c:pt idx="3176">
                  <c:v>0.8282524057885845</c:v>
                </c:pt>
                <c:pt idx="3177">
                  <c:v>0.82817894659516633</c:v>
                </c:pt>
                <c:pt idx="3178">
                  <c:v>0.82817894659516633</c:v>
                </c:pt>
                <c:pt idx="3179">
                  <c:v>0.82810548740174839</c:v>
                </c:pt>
                <c:pt idx="3180">
                  <c:v>0.82810548740174839</c:v>
                </c:pt>
                <c:pt idx="3181">
                  <c:v>0.82810548740174839</c:v>
                </c:pt>
                <c:pt idx="3182">
                  <c:v>0.82803202820833022</c:v>
                </c:pt>
                <c:pt idx="3183">
                  <c:v>0.82803202820833022</c:v>
                </c:pt>
                <c:pt idx="3184">
                  <c:v>0.82795856901491227</c:v>
                </c:pt>
                <c:pt idx="3185">
                  <c:v>0.8278851098214941</c:v>
                </c:pt>
                <c:pt idx="3186">
                  <c:v>0.8278851098214941</c:v>
                </c:pt>
                <c:pt idx="3187">
                  <c:v>0.82781165062807616</c:v>
                </c:pt>
                <c:pt idx="3188">
                  <c:v>0.82773819143465799</c:v>
                </c:pt>
                <c:pt idx="3189">
                  <c:v>0.82773819143465799</c:v>
                </c:pt>
                <c:pt idx="3190">
                  <c:v>0.82766473224124004</c:v>
                </c:pt>
                <c:pt idx="3191">
                  <c:v>0.82759127304782187</c:v>
                </c:pt>
                <c:pt idx="3192">
                  <c:v>0.82751781385440393</c:v>
                </c:pt>
                <c:pt idx="3193">
                  <c:v>0.82744435466098576</c:v>
                </c:pt>
                <c:pt idx="3194">
                  <c:v>0.82737089546756781</c:v>
                </c:pt>
                <c:pt idx="3195">
                  <c:v>0.82729743627414964</c:v>
                </c:pt>
                <c:pt idx="3196">
                  <c:v>0.8272239770807317</c:v>
                </c:pt>
                <c:pt idx="3197">
                  <c:v>0.82715051788731353</c:v>
                </c:pt>
                <c:pt idx="3198">
                  <c:v>0.82715051788731353</c:v>
                </c:pt>
                <c:pt idx="3199">
                  <c:v>0.82715051788731353</c:v>
                </c:pt>
                <c:pt idx="3200">
                  <c:v>0.82707705869389558</c:v>
                </c:pt>
                <c:pt idx="3201">
                  <c:v>0.82707705869389558</c:v>
                </c:pt>
                <c:pt idx="3202">
                  <c:v>0.82707705869389558</c:v>
                </c:pt>
                <c:pt idx="3203">
                  <c:v>0.82700359950047742</c:v>
                </c:pt>
                <c:pt idx="3204">
                  <c:v>0.82693014030705947</c:v>
                </c:pt>
                <c:pt idx="3205">
                  <c:v>0.82685668111364141</c:v>
                </c:pt>
                <c:pt idx="3206">
                  <c:v>0.82678322192022335</c:v>
                </c:pt>
                <c:pt idx="3207">
                  <c:v>0.82678322192022335</c:v>
                </c:pt>
                <c:pt idx="3208">
                  <c:v>0.8267097627268053</c:v>
                </c:pt>
                <c:pt idx="3209">
                  <c:v>0.8267097627268053</c:v>
                </c:pt>
                <c:pt idx="3210">
                  <c:v>0.8267097627268053</c:v>
                </c:pt>
                <c:pt idx="3211">
                  <c:v>0.82663630353338724</c:v>
                </c:pt>
                <c:pt idx="3212">
                  <c:v>0.82656284433996918</c:v>
                </c:pt>
                <c:pt idx="3213">
                  <c:v>0.82648938514655113</c:v>
                </c:pt>
                <c:pt idx="3214">
                  <c:v>0.82641592595313307</c:v>
                </c:pt>
                <c:pt idx="3215">
                  <c:v>0.82634246675971501</c:v>
                </c:pt>
                <c:pt idx="3216">
                  <c:v>0.82626900756629695</c:v>
                </c:pt>
                <c:pt idx="3217">
                  <c:v>0.8261955483728789</c:v>
                </c:pt>
                <c:pt idx="3218">
                  <c:v>0.82612208917946084</c:v>
                </c:pt>
                <c:pt idx="3219">
                  <c:v>0.82604862998604278</c:v>
                </c:pt>
                <c:pt idx="3220">
                  <c:v>0.82597517079262472</c:v>
                </c:pt>
                <c:pt idx="3221">
                  <c:v>0.82597517079262472</c:v>
                </c:pt>
                <c:pt idx="3222">
                  <c:v>0.82590171159920667</c:v>
                </c:pt>
                <c:pt idx="3223">
                  <c:v>0.82582825240578861</c:v>
                </c:pt>
                <c:pt idx="3224">
                  <c:v>0.82575479321237055</c:v>
                </c:pt>
                <c:pt idx="3225">
                  <c:v>0.8256813340189525</c:v>
                </c:pt>
                <c:pt idx="3226">
                  <c:v>0.82560787482553444</c:v>
                </c:pt>
                <c:pt idx="3227">
                  <c:v>0.82553441563211638</c:v>
                </c:pt>
                <c:pt idx="3228">
                  <c:v>0.82553441563211638</c:v>
                </c:pt>
                <c:pt idx="3229">
                  <c:v>0.82553441563211638</c:v>
                </c:pt>
                <c:pt idx="3230">
                  <c:v>0.82546095643869832</c:v>
                </c:pt>
                <c:pt idx="3231">
                  <c:v>0.82546095643869832</c:v>
                </c:pt>
                <c:pt idx="3232">
                  <c:v>0.82538749724528027</c:v>
                </c:pt>
                <c:pt idx="3233">
                  <c:v>0.82531403805186221</c:v>
                </c:pt>
                <c:pt idx="3234">
                  <c:v>0.82524057885844415</c:v>
                </c:pt>
                <c:pt idx="3235">
                  <c:v>0.82516711966502609</c:v>
                </c:pt>
                <c:pt idx="3236">
                  <c:v>0.82509366047160804</c:v>
                </c:pt>
                <c:pt idx="3237">
                  <c:v>0.82509366047160804</c:v>
                </c:pt>
                <c:pt idx="3238">
                  <c:v>0.82509366047160804</c:v>
                </c:pt>
                <c:pt idx="3239">
                  <c:v>0.82509366047160804</c:v>
                </c:pt>
                <c:pt idx="3240">
                  <c:v>0.82509366047160804</c:v>
                </c:pt>
                <c:pt idx="3241">
                  <c:v>0.82502020127818998</c:v>
                </c:pt>
                <c:pt idx="3242">
                  <c:v>0.82494674208477192</c:v>
                </c:pt>
                <c:pt idx="3243">
                  <c:v>0.82487328289135387</c:v>
                </c:pt>
                <c:pt idx="3244">
                  <c:v>0.82479982369793581</c:v>
                </c:pt>
                <c:pt idx="3245">
                  <c:v>0.82472636450451775</c:v>
                </c:pt>
                <c:pt idx="3246">
                  <c:v>0.82465290531109969</c:v>
                </c:pt>
                <c:pt idx="3247">
                  <c:v>0.82465290531109969</c:v>
                </c:pt>
                <c:pt idx="3248">
                  <c:v>0.82465290531109969</c:v>
                </c:pt>
                <c:pt idx="3249">
                  <c:v>0.82457944611768164</c:v>
                </c:pt>
                <c:pt idx="3250">
                  <c:v>0.82450598692426358</c:v>
                </c:pt>
                <c:pt idx="3251">
                  <c:v>0.82443252773084552</c:v>
                </c:pt>
                <c:pt idx="3252">
                  <c:v>0.82443252773084552</c:v>
                </c:pt>
                <c:pt idx="3253">
                  <c:v>0.82443252773084552</c:v>
                </c:pt>
                <c:pt idx="3254">
                  <c:v>0.82443252773084552</c:v>
                </c:pt>
                <c:pt idx="3255">
                  <c:v>0.82435906853742746</c:v>
                </c:pt>
                <c:pt idx="3256">
                  <c:v>0.82435906853742746</c:v>
                </c:pt>
                <c:pt idx="3257">
                  <c:v>0.82428560934400941</c:v>
                </c:pt>
                <c:pt idx="3258">
                  <c:v>0.82421215015059135</c:v>
                </c:pt>
                <c:pt idx="3259">
                  <c:v>0.82413869095717329</c:v>
                </c:pt>
                <c:pt idx="3260">
                  <c:v>0.82406523176375523</c:v>
                </c:pt>
                <c:pt idx="3261">
                  <c:v>0.82399177257033718</c:v>
                </c:pt>
                <c:pt idx="3262">
                  <c:v>0.82391831337691912</c:v>
                </c:pt>
                <c:pt idx="3263">
                  <c:v>0.82391831337691912</c:v>
                </c:pt>
                <c:pt idx="3264">
                  <c:v>0.82384485418350106</c:v>
                </c:pt>
                <c:pt idx="3265">
                  <c:v>0.82384485418350106</c:v>
                </c:pt>
                <c:pt idx="3266">
                  <c:v>0.82384485418350106</c:v>
                </c:pt>
                <c:pt idx="3267">
                  <c:v>0.82377139499008301</c:v>
                </c:pt>
                <c:pt idx="3268">
                  <c:v>0.82377139499008301</c:v>
                </c:pt>
                <c:pt idx="3269">
                  <c:v>0.82369793579666495</c:v>
                </c:pt>
                <c:pt idx="3270">
                  <c:v>0.82369793579666495</c:v>
                </c:pt>
                <c:pt idx="3271">
                  <c:v>0.82362447660324689</c:v>
                </c:pt>
                <c:pt idx="3272">
                  <c:v>0.82355101740982883</c:v>
                </c:pt>
                <c:pt idx="3273">
                  <c:v>0.82347755821641078</c:v>
                </c:pt>
                <c:pt idx="3274">
                  <c:v>0.82340409902299272</c:v>
                </c:pt>
                <c:pt idx="3275">
                  <c:v>0.82340409902299272</c:v>
                </c:pt>
                <c:pt idx="3276">
                  <c:v>0.82333063982957466</c:v>
                </c:pt>
                <c:pt idx="3277">
                  <c:v>0.8232571806361566</c:v>
                </c:pt>
                <c:pt idx="3278">
                  <c:v>0.82318372144273855</c:v>
                </c:pt>
                <c:pt idx="3279">
                  <c:v>0.82311026224932049</c:v>
                </c:pt>
                <c:pt idx="3280">
                  <c:v>0.82303680305590243</c:v>
                </c:pt>
                <c:pt idx="3281">
                  <c:v>0.82296334386248438</c:v>
                </c:pt>
                <c:pt idx="3282">
                  <c:v>0.82296334386248438</c:v>
                </c:pt>
                <c:pt idx="3283">
                  <c:v>0.82296334386248438</c:v>
                </c:pt>
                <c:pt idx="3284">
                  <c:v>0.82288988466906632</c:v>
                </c:pt>
                <c:pt idx="3285">
                  <c:v>0.82281642547564826</c:v>
                </c:pt>
                <c:pt idx="3286">
                  <c:v>0.8227429662822302</c:v>
                </c:pt>
                <c:pt idx="3287">
                  <c:v>0.82266950708881215</c:v>
                </c:pt>
                <c:pt idx="3288">
                  <c:v>0.82266950708881215</c:v>
                </c:pt>
                <c:pt idx="3289">
                  <c:v>0.82266950708881215</c:v>
                </c:pt>
                <c:pt idx="3290">
                  <c:v>0.82266950708881215</c:v>
                </c:pt>
                <c:pt idx="3291">
                  <c:v>0.82259604789539409</c:v>
                </c:pt>
                <c:pt idx="3292">
                  <c:v>0.82252258870197603</c:v>
                </c:pt>
                <c:pt idx="3293">
                  <c:v>0.82244912950855797</c:v>
                </c:pt>
                <c:pt idx="3294">
                  <c:v>0.82237567031513992</c:v>
                </c:pt>
                <c:pt idx="3295">
                  <c:v>0.82230221112172186</c:v>
                </c:pt>
                <c:pt idx="3296">
                  <c:v>0.8222287519283038</c:v>
                </c:pt>
                <c:pt idx="3297">
                  <c:v>0.8222287519283038</c:v>
                </c:pt>
                <c:pt idx="3298">
                  <c:v>0.82215529273488575</c:v>
                </c:pt>
                <c:pt idx="3299">
                  <c:v>0.82208183354146769</c:v>
                </c:pt>
                <c:pt idx="3300">
                  <c:v>0.82200837434804963</c:v>
                </c:pt>
                <c:pt idx="3301">
                  <c:v>0.82193491515463157</c:v>
                </c:pt>
                <c:pt idx="3302">
                  <c:v>0.82193491515463157</c:v>
                </c:pt>
                <c:pt idx="3303">
                  <c:v>0.82186145596121352</c:v>
                </c:pt>
                <c:pt idx="3304">
                  <c:v>0.82178799676779546</c:v>
                </c:pt>
                <c:pt idx="3305">
                  <c:v>0.8217145375743774</c:v>
                </c:pt>
                <c:pt idx="3306">
                  <c:v>0.82164107838095934</c:v>
                </c:pt>
                <c:pt idx="3307">
                  <c:v>0.82156761918754129</c:v>
                </c:pt>
                <c:pt idx="3308">
                  <c:v>0.82156761918754129</c:v>
                </c:pt>
                <c:pt idx="3309">
                  <c:v>0.82156761918754129</c:v>
                </c:pt>
                <c:pt idx="3310">
                  <c:v>0.82149415999412323</c:v>
                </c:pt>
                <c:pt idx="3311">
                  <c:v>0.82142070080070517</c:v>
                </c:pt>
                <c:pt idx="3312">
                  <c:v>0.82134724160728712</c:v>
                </c:pt>
                <c:pt idx="3313">
                  <c:v>0.82127378241386906</c:v>
                </c:pt>
                <c:pt idx="3314">
                  <c:v>0.821200323220451</c:v>
                </c:pt>
                <c:pt idx="3315">
                  <c:v>0.82112686402703294</c:v>
                </c:pt>
                <c:pt idx="3316">
                  <c:v>0.82105340483361489</c:v>
                </c:pt>
                <c:pt idx="3317">
                  <c:v>0.82097994564019694</c:v>
                </c:pt>
                <c:pt idx="3318">
                  <c:v>0.82097994564019694</c:v>
                </c:pt>
                <c:pt idx="3319">
                  <c:v>0.82090648644677877</c:v>
                </c:pt>
                <c:pt idx="3320">
                  <c:v>0.82083302725336083</c:v>
                </c:pt>
                <c:pt idx="3321">
                  <c:v>0.82075956805994266</c:v>
                </c:pt>
                <c:pt idx="3322">
                  <c:v>0.82068610886652471</c:v>
                </c:pt>
                <c:pt idx="3323">
                  <c:v>0.82061264967310654</c:v>
                </c:pt>
                <c:pt idx="3324">
                  <c:v>0.8205391904796886</c:v>
                </c:pt>
                <c:pt idx="3325">
                  <c:v>0.82046573128627043</c:v>
                </c:pt>
                <c:pt idx="3326">
                  <c:v>0.82046573128627043</c:v>
                </c:pt>
                <c:pt idx="3327">
                  <c:v>0.82046573128627043</c:v>
                </c:pt>
                <c:pt idx="3328">
                  <c:v>0.82039227209285248</c:v>
                </c:pt>
                <c:pt idx="3329">
                  <c:v>0.82031881289943431</c:v>
                </c:pt>
                <c:pt idx="3330">
                  <c:v>0.82031881289943431</c:v>
                </c:pt>
                <c:pt idx="3331">
                  <c:v>0.82024535370601637</c:v>
                </c:pt>
                <c:pt idx="3332">
                  <c:v>0.82024535370601637</c:v>
                </c:pt>
                <c:pt idx="3333">
                  <c:v>0.8201718945125982</c:v>
                </c:pt>
                <c:pt idx="3334">
                  <c:v>0.8201718945125982</c:v>
                </c:pt>
                <c:pt idx="3335">
                  <c:v>0.82009843531918025</c:v>
                </c:pt>
                <c:pt idx="3336">
                  <c:v>0.82002497612576208</c:v>
                </c:pt>
                <c:pt idx="3337">
                  <c:v>0.82002497612576208</c:v>
                </c:pt>
                <c:pt idx="3338">
                  <c:v>0.81995151693234414</c:v>
                </c:pt>
                <c:pt idx="3339">
                  <c:v>0.81987805773892597</c:v>
                </c:pt>
                <c:pt idx="3340">
                  <c:v>0.81987805773892597</c:v>
                </c:pt>
                <c:pt idx="3341">
                  <c:v>0.81980459854550802</c:v>
                </c:pt>
                <c:pt idx="3342">
                  <c:v>0.81980459854550802</c:v>
                </c:pt>
                <c:pt idx="3343">
                  <c:v>0.81973113935208985</c:v>
                </c:pt>
                <c:pt idx="3344">
                  <c:v>0.81973113935208985</c:v>
                </c:pt>
                <c:pt idx="3345">
                  <c:v>0.81973113935208985</c:v>
                </c:pt>
                <c:pt idx="3346">
                  <c:v>0.81965768015867191</c:v>
                </c:pt>
                <c:pt idx="3347">
                  <c:v>0.81958422096525374</c:v>
                </c:pt>
                <c:pt idx="3348">
                  <c:v>0.81958422096525374</c:v>
                </c:pt>
                <c:pt idx="3349">
                  <c:v>0.81951076177183579</c:v>
                </c:pt>
                <c:pt idx="3350">
                  <c:v>0.81943730257841763</c:v>
                </c:pt>
                <c:pt idx="3351">
                  <c:v>0.81943730257841763</c:v>
                </c:pt>
                <c:pt idx="3352">
                  <c:v>0.81936384338499968</c:v>
                </c:pt>
                <c:pt idx="3353">
                  <c:v>0.81929038419158151</c:v>
                </c:pt>
                <c:pt idx="3354">
                  <c:v>0.81921692499816356</c:v>
                </c:pt>
                <c:pt idx="3355">
                  <c:v>0.8191434658047454</c:v>
                </c:pt>
                <c:pt idx="3356">
                  <c:v>0.8191434658047454</c:v>
                </c:pt>
                <c:pt idx="3357">
                  <c:v>0.8191434658047454</c:v>
                </c:pt>
                <c:pt idx="3358">
                  <c:v>0.81907000661132745</c:v>
                </c:pt>
                <c:pt idx="3359">
                  <c:v>0.81907000661132745</c:v>
                </c:pt>
                <c:pt idx="3360">
                  <c:v>0.81899654741790939</c:v>
                </c:pt>
                <c:pt idx="3361">
                  <c:v>0.81892308822449134</c:v>
                </c:pt>
                <c:pt idx="3362">
                  <c:v>0.81884962903107328</c:v>
                </c:pt>
                <c:pt idx="3363">
                  <c:v>0.81884962903107328</c:v>
                </c:pt>
                <c:pt idx="3364">
                  <c:v>0.81877616983765522</c:v>
                </c:pt>
                <c:pt idx="3365">
                  <c:v>0.81870271064423716</c:v>
                </c:pt>
                <c:pt idx="3366">
                  <c:v>0.81862925145081911</c:v>
                </c:pt>
                <c:pt idx="3367">
                  <c:v>0.81855579225740105</c:v>
                </c:pt>
                <c:pt idx="3368">
                  <c:v>0.81848233306398299</c:v>
                </c:pt>
                <c:pt idx="3369">
                  <c:v>0.81840887387056493</c:v>
                </c:pt>
                <c:pt idx="3370">
                  <c:v>0.81840887387056493</c:v>
                </c:pt>
                <c:pt idx="3371">
                  <c:v>0.81840887387056493</c:v>
                </c:pt>
                <c:pt idx="3372">
                  <c:v>0.81833541467714688</c:v>
                </c:pt>
                <c:pt idx="3373">
                  <c:v>0.81826195548372882</c:v>
                </c:pt>
                <c:pt idx="3374">
                  <c:v>0.81826195548372882</c:v>
                </c:pt>
                <c:pt idx="3375">
                  <c:v>0.81818849629031076</c:v>
                </c:pt>
                <c:pt idx="3376">
                  <c:v>0.81811503709689271</c:v>
                </c:pt>
                <c:pt idx="3377">
                  <c:v>0.81811503709689271</c:v>
                </c:pt>
                <c:pt idx="3378">
                  <c:v>0.81804157790347465</c:v>
                </c:pt>
                <c:pt idx="3379">
                  <c:v>0.81796811871005659</c:v>
                </c:pt>
                <c:pt idx="3380">
                  <c:v>0.81789465951663853</c:v>
                </c:pt>
                <c:pt idx="3381">
                  <c:v>0.81782120032322048</c:v>
                </c:pt>
                <c:pt idx="3382">
                  <c:v>0.81774774112980242</c:v>
                </c:pt>
                <c:pt idx="3383">
                  <c:v>0.81774774112980242</c:v>
                </c:pt>
                <c:pt idx="3384">
                  <c:v>0.81774774112980242</c:v>
                </c:pt>
                <c:pt idx="3385">
                  <c:v>0.81774774112980242</c:v>
                </c:pt>
                <c:pt idx="3386">
                  <c:v>0.81767428193638436</c:v>
                </c:pt>
                <c:pt idx="3387">
                  <c:v>0.8176008227429663</c:v>
                </c:pt>
                <c:pt idx="3388">
                  <c:v>0.81752736354954825</c:v>
                </c:pt>
                <c:pt idx="3389">
                  <c:v>0.81745390435613019</c:v>
                </c:pt>
                <c:pt idx="3390">
                  <c:v>0.81745390435613019</c:v>
                </c:pt>
                <c:pt idx="3391">
                  <c:v>0.81745390435613019</c:v>
                </c:pt>
                <c:pt idx="3392">
                  <c:v>0.81738044516271213</c:v>
                </c:pt>
                <c:pt idx="3393">
                  <c:v>0.81730698596929408</c:v>
                </c:pt>
                <c:pt idx="3394">
                  <c:v>0.81730698596929408</c:v>
                </c:pt>
                <c:pt idx="3395">
                  <c:v>0.81723352677587602</c:v>
                </c:pt>
                <c:pt idx="3396">
                  <c:v>0.81723352677587602</c:v>
                </c:pt>
                <c:pt idx="3397">
                  <c:v>0.81716006758245796</c:v>
                </c:pt>
                <c:pt idx="3398">
                  <c:v>0.8170866083890399</c:v>
                </c:pt>
                <c:pt idx="3399">
                  <c:v>0.81701314919562185</c:v>
                </c:pt>
                <c:pt idx="3400">
                  <c:v>0.81701314919562185</c:v>
                </c:pt>
                <c:pt idx="3401">
                  <c:v>0.81693969000220379</c:v>
                </c:pt>
                <c:pt idx="3402">
                  <c:v>0.81686623080878573</c:v>
                </c:pt>
                <c:pt idx="3403">
                  <c:v>0.81679277161536767</c:v>
                </c:pt>
                <c:pt idx="3404">
                  <c:v>0.81671931242194962</c:v>
                </c:pt>
                <c:pt idx="3405">
                  <c:v>0.81664585322853156</c:v>
                </c:pt>
                <c:pt idx="3406">
                  <c:v>0.8165723940351135</c:v>
                </c:pt>
                <c:pt idx="3407">
                  <c:v>0.81649893484169545</c:v>
                </c:pt>
                <c:pt idx="3408">
                  <c:v>0.81642547564827739</c:v>
                </c:pt>
                <c:pt idx="3409">
                  <c:v>0.81635201645485933</c:v>
                </c:pt>
                <c:pt idx="3410">
                  <c:v>0.81627855726144127</c:v>
                </c:pt>
                <c:pt idx="3411">
                  <c:v>0.81620509806802322</c:v>
                </c:pt>
                <c:pt idx="3412">
                  <c:v>0.81613163887460516</c:v>
                </c:pt>
                <c:pt idx="3413">
                  <c:v>0.8160581796811871</c:v>
                </c:pt>
                <c:pt idx="3414">
                  <c:v>0.81598472048776904</c:v>
                </c:pt>
                <c:pt idx="3415">
                  <c:v>0.81598472048776904</c:v>
                </c:pt>
                <c:pt idx="3416">
                  <c:v>0.81591126129435099</c:v>
                </c:pt>
                <c:pt idx="3417">
                  <c:v>0.81583780210093293</c:v>
                </c:pt>
                <c:pt idx="3418">
                  <c:v>0.81576434290751487</c:v>
                </c:pt>
                <c:pt idx="3419">
                  <c:v>0.81569088371409681</c:v>
                </c:pt>
                <c:pt idx="3420">
                  <c:v>0.81561742452067876</c:v>
                </c:pt>
                <c:pt idx="3421">
                  <c:v>0.8155439653272607</c:v>
                </c:pt>
                <c:pt idx="3422">
                  <c:v>0.8155439653272607</c:v>
                </c:pt>
                <c:pt idx="3423">
                  <c:v>0.81547050613384264</c:v>
                </c:pt>
                <c:pt idx="3424">
                  <c:v>0.81539704694042459</c:v>
                </c:pt>
                <c:pt idx="3425">
                  <c:v>0.81532358774700653</c:v>
                </c:pt>
                <c:pt idx="3426">
                  <c:v>0.81525012855358847</c:v>
                </c:pt>
                <c:pt idx="3427">
                  <c:v>0.81517666936017041</c:v>
                </c:pt>
                <c:pt idx="3428">
                  <c:v>0.81510321016675236</c:v>
                </c:pt>
                <c:pt idx="3429">
                  <c:v>0.8150297509733343</c:v>
                </c:pt>
                <c:pt idx="3430">
                  <c:v>0.81495629177991624</c:v>
                </c:pt>
                <c:pt idx="3431">
                  <c:v>0.81488283258649818</c:v>
                </c:pt>
                <c:pt idx="3432">
                  <c:v>0.81480937339308013</c:v>
                </c:pt>
                <c:pt idx="3433">
                  <c:v>0.81473591419966207</c:v>
                </c:pt>
                <c:pt idx="3434">
                  <c:v>0.81466245500624401</c:v>
                </c:pt>
                <c:pt idx="3435">
                  <c:v>0.81466245500624401</c:v>
                </c:pt>
                <c:pt idx="3436">
                  <c:v>0.81466245500624401</c:v>
                </c:pt>
                <c:pt idx="3437">
                  <c:v>0.81458899581282596</c:v>
                </c:pt>
                <c:pt idx="3438">
                  <c:v>0.8145155366194079</c:v>
                </c:pt>
                <c:pt idx="3439">
                  <c:v>0.81444207742598984</c:v>
                </c:pt>
                <c:pt idx="3440">
                  <c:v>0.81436861823257178</c:v>
                </c:pt>
                <c:pt idx="3441">
                  <c:v>0.81429515903915373</c:v>
                </c:pt>
                <c:pt idx="3442">
                  <c:v>0.81429515903915373</c:v>
                </c:pt>
                <c:pt idx="3443">
                  <c:v>0.81422169984573567</c:v>
                </c:pt>
                <c:pt idx="3444">
                  <c:v>0.81414824065231761</c:v>
                </c:pt>
                <c:pt idx="3445">
                  <c:v>0.81414824065231761</c:v>
                </c:pt>
                <c:pt idx="3446">
                  <c:v>0.81407478145889955</c:v>
                </c:pt>
                <c:pt idx="3447">
                  <c:v>0.8140013222654815</c:v>
                </c:pt>
                <c:pt idx="3448">
                  <c:v>0.81392786307206344</c:v>
                </c:pt>
                <c:pt idx="3449">
                  <c:v>0.81392786307206344</c:v>
                </c:pt>
                <c:pt idx="3450">
                  <c:v>0.81392786307206344</c:v>
                </c:pt>
                <c:pt idx="3451">
                  <c:v>0.81385440387864538</c:v>
                </c:pt>
                <c:pt idx="3452">
                  <c:v>0.81385440387864538</c:v>
                </c:pt>
                <c:pt idx="3453">
                  <c:v>0.81385440387864538</c:v>
                </c:pt>
                <c:pt idx="3454">
                  <c:v>0.81378094468522733</c:v>
                </c:pt>
                <c:pt idx="3455">
                  <c:v>0.81370748549180927</c:v>
                </c:pt>
                <c:pt idx="3456">
                  <c:v>0.81363402629839121</c:v>
                </c:pt>
                <c:pt idx="3457">
                  <c:v>0.81356056710497315</c:v>
                </c:pt>
                <c:pt idx="3458">
                  <c:v>0.8134871079115551</c:v>
                </c:pt>
                <c:pt idx="3459">
                  <c:v>0.81341364871813704</c:v>
                </c:pt>
                <c:pt idx="3460">
                  <c:v>0.81341364871813704</c:v>
                </c:pt>
                <c:pt idx="3461">
                  <c:v>0.81334018952471898</c:v>
                </c:pt>
                <c:pt idx="3462">
                  <c:v>0.81326673033130092</c:v>
                </c:pt>
                <c:pt idx="3463">
                  <c:v>0.81326673033130092</c:v>
                </c:pt>
                <c:pt idx="3464">
                  <c:v>0.81319327113788287</c:v>
                </c:pt>
                <c:pt idx="3465">
                  <c:v>0.81311981194446481</c:v>
                </c:pt>
                <c:pt idx="3466">
                  <c:v>0.81311981194446481</c:v>
                </c:pt>
                <c:pt idx="3467">
                  <c:v>0.81311981194446481</c:v>
                </c:pt>
                <c:pt idx="3468">
                  <c:v>0.81304635275104675</c:v>
                </c:pt>
                <c:pt idx="3469">
                  <c:v>0.81297289355762881</c:v>
                </c:pt>
                <c:pt idx="3470">
                  <c:v>0.81297289355762881</c:v>
                </c:pt>
                <c:pt idx="3471">
                  <c:v>0.81289943436421064</c:v>
                </c:pt>
                <c:pt idx="3472">
                  <c:v>0.81289943436421064</c:v>
                </c:pt>
                <c:pt idx="3473">
                  <c:v>0.81282597517079269</c:v>
                </c:pt>
                <c:pt idx="3474">
                  <c:v>0.81275251597737452</c:v>
                </c:pt>
                <c:pt idx="3475">
                  <c:v>0.81275251597737452</c:v>
                </c:pt>
                <c:pt idx="3476">
                  <c:v>0.81275251597737452</c:v>
                </c:pt>
                <c:pt idx="3477">
                  <c:v>0.81275251597737452</c:v>
                </c:pt>
                <c:pt idx="3478">
                  <c:v>0.81267905678395658</c:v>
                </c:pt>
                <c:pt idx="3479">
                  <c:v>0.81260559759053841</c:v>
                </c:pt>
                <c:pt idx="3480">
                  <c:v>0.81260559759053841</c:v>
                </c:pt>
                <c:pt idx="3481">
                  <c:v>0.81253213839712046</c:v>
                </c:pt>
                <c:pt idx="3482">
                  <c:v>0.81253213839712046</c:v>
                </c:pt>
                <c:pt idx="3483">
                  <c:v>0.81253213839712046</c:v>
                </c:pt>
                <c:pt idx="3484">
                  <c:v>0.81245867920370229</c:v>
                </c:pt>
                <c:pt idx="3485">
                  <c:v>0.81238522001028435</c:v>
                </c:pt>
                <c:pt idx="3486">
                  <c:v>0.81231176081686618</c:v>
                </c:pt>
                <c:pt idx="3487">
                  <c:v>0.81223830162344823</c:v>
                </c:pt>
                <c:pt idx="3488">
                  <c:v>0.81223830162344823</c:v>
                </c:pt>
                <c:pt idx="3489">
                  <c:v>0.81216484243003007</c:v>
                </c:pt>
                <c:pt idx="3490">
                  <c:v>0.81216484243003007</c:v>
                </c:pt>
                <c:pt idx="3491">
                  <c:v>0.81209138323661212</c:v>
                </c:pt>
                <c:pt idx="3492">
                  <c:v>0.81201792404319395</c:v>
                </c:pt>
                <c:pt idx="3493">
                  <c:v>0.81201792404319395</c:v>
                </c:pt>
                <c:pt idx="3494">
                  <c:v>0.811944464849776</c:v>
                </c:pt>
                <c:pt idx="3495">
                  <c:v>0.81187100565635784</c:v>
                </c:pt>
                <c:pt idx="3496">
                  <c:v>0.81179754646293989</c:v>
                </c:pt>
                <c:pt idx="3497">
                  <c:v>0.81172408726952172</c:v>
                </c:pt>
                <c:pt idx="3498">
                  <c:v>0.81165062807610378</c:v>
                </c:pt>
                <c:pt idx="3499">
                  <c:v>0.81165062807610378</c:v>
                </c:pt>
                <c:pt idx="3500">
                  <c:v>0.81157716888268561</c:v>
                </c:pt>
                <c:pt idx="3501">
                  <c:v>0.81150370968926766</c:v>
                </c:pt>
                <c:pt idx="3502">
                  <c:v>0.81150370968926766</c:v>
                </c:pt>
                <c:pt idx="3503">
                  <c:v>0.81150370968926766</c:v>
                </c:pt>
                <c:pt idx="3504">
                  <c:v>0.81143025049584949</c:v>
                </c:pt>
                <c:pt idx="3505">
                  <c:v>0.81135679130243155</c:v>
                </c:pt>
                <c:pt idx="3506">
                  <c:v>0.81135679130243155</c:v>
                </c:pt>
                <c:pt idx="3507">
                  <c:v>0.81135679130243155</c:v>
                </c:pt>
                <c:pt idx="3508">
                  <c:v>0.81135679130243155</c:v>
                </c:pt>
                <c:pt idx="3509">
                  <c:v>0.81128333210901338</c:v>
                </c:pt>
                <c:pt idx="3510">
                  <c:v>0.81120987291559543</c:v>
                </c:pt>
                <c:pt idx="3511">
                  <c:v>0.81113641372217726</c:v>
                </c:pt>
                <c:pt idx="3512">
                  <c:v>0.81113641372217726</c:v>
                </c:pt>
                <c:pt idx="3513">
                  <c:v>0.81106295452875932</c:v>
                </c:pt>
                <c:pt idx="3514">
                  <c:v>0.81106295452875932</c:v>
                </c:pt>
                <c:pt idx="3515">
                  <c:v>0.81098949533534126</c:v>
                </c:pt>
                <c:pt idx="3516">
                  <c:v>0.8109160361419232</c:v>
                </c:pt>
                <c:pt idx="3517">
                  <c:v>0.81084257694850514</c:v>
                </c:pt>
                <c:pt idx="3518">
                  <c:v>0.81084257694850514</c:v>
                </c:pt>
                <c:pt idx="3519">
                  <c:v>0.81084257694850514</c:v>
                </c:pt>
                <c:pt idx="3520">
                  <c:v>0.81084257694850514</c:v>
                </c:pt>
                <c:pt idx="3521">
                  <c:v>0.81076911775508709</c:v>
                </c:pt>
                <c:pt idx="3522">
                  <c:v>0.81069565856166903</c:v>
                </c:pt>
                <c:pt idx="3523">
                  <c:v>0.81069565856166903</c:v>
                </c:pt>
                <c:pt idx="3524">
                  <c:v>0.81062219936825097</c:v>
                </c:pt>
                <c:pt idx="3525">
                  <c:v>0.81062219936825097</c:v>
                </c:pt>
                <c:pt idx="3526">
                  <c:v>0.81054874017483292</c:v>
                </c:pt>
                <c:pt idx="3527">
                  <c:v>0.81047528098141486</c:v>
                </c:pt>
                <c:pt idx="3528">
                  <c:v>0.81047528098141486</c:v>
                </c:pt>
                <c:pt idx="3529">
                  <c:v>0.8104018217879968</c:v>
                </c:pt>
                <c:pt idx="3530">
                  <c:v>0.81032836259457874</c:v>
                </c:pt>
                <c:pt idx="3531">
                  <c:v>0.81025490340116069</c:v>
                </c:pt>
                <c:pt idx="3532">
                  <c:v>0.81025490340116069</c:v>
                </c:pt>
                <c:pt idx="3533">
                  <c:v>0.81018144420774263</c:v>
                </c:pt>
                <c:pt idx="3534">
                  <c:v>0.81010798501432457</c:v>
                </c:pt>
                <c:pt idx="3535">
                  <c:v>0.81010798501432457</c:v>
                </c:pt>
                <c:pt idx="3536">
                  <c:v>0.81003452582090651</c:v>
                </c:pt>
                <c:pt idx="3537">
                  <c:v>0.80996106662748846</c:v>
                </c:pt>
                <c:pt idx="3538">
                  <c:v>0.8098876074340704</c:v>
                </c:pt>
                <c:pt idx="3539">
                  <c:v>0.8098876074340704</c:v>
                </c:pt>
                <c:pt idx="3540">
                  <c:v>0.80981414824065234</c:v>
                </c:pt>
                <c:pt idx="3541">
                  <c:v>0.80981414824065234</c:v>
                </c:pt>
                <c:pt idx="3542">
                  <c:v>0.80974068904723429</c:v>
                </c:pt>
                <c:pt idx="3543">
                  <c:v>0.80966722985381623</c:v>
                </c:pt>
                <c:pt idx="3544">
                  <c:v>0.80966722985381623</c:v>
                </c:pt>
                <c:pt idx="3545">
                  <c:v>0.80966722985381623</c:v>
                </c:pt>
                <c:pt idx="3546">
                  <c:v>0.80959377066039817</c:v>
                </c:pt>
                <c:pt idx="3547">
                  <c:v>0.80952031146698011</c:v>
                </c:pt>
                <c:pt idx="3548">
                  <c:v>0.80944685227356206</c:v>
                </c:pt>
                <c:pt idx="3549">
                  <c:v>0.809373393080144</c:v>
                </c:pt>
                <c:pt idx="3550">
                  <c:v>0.80929993388672594</c:v>
                </c:pt>
                <c:pt idx="3551">
                  <c:v>0.80922647469330788</c:v>
                </c:pt>
                <c:pt idx="3552">
                  <c:v>0.80915301549988983</c:v>
                </c:pt>
                <c:pt idx="3553">
                  <c:v>0.80907955630647177</c:v>
                </c:pt>
                <c:pt idx="3554">
                  <c:v>0.80907955630647177</c:v>
                </c:pt>
                <c:pt idx="3555">
                  <c:v>0.80907955630647177</c:v>
                </c:pt>
                <c:pt idx="3556">
                  <c:v>0.80900609711305371</c:v>
                </c:pt>
                <c:pt idx="3557">
                  <c:v>0.80893263791963566</c:v>
                </c:pt>
                <c:pt idx="3558">
                  <c:v>0.80893263791963566</c:v>
                </c:pt>
                <c:pt idx="3559">
                  <c:v>0.8088591787262176</c:v>
                </c:pt>
                <c:pt idx="3560">
                  <c:v>0.80878571953279954</c:v>
                </c:pt>
                <c:pt idx="3561">
                  <c:v>0.80871226033938148</c:v>
                </c:pt>
                <c:pt idx="3562">
                  <c:v>0.80863880114596343</c:v>
                </c:pt>
                <c:pt idx="3563">
                  <c:v>0.80863880114596343</c:v>
                </c:pt>
                <c:pt idx="3564">
                  <c:v>0.80863880114596343</c:v>
                </c:pt>
                <c:pt idx="3565">
                  <c:v>0.80856534195254537</c:v>
                </c:pt>
                <c:pt idx="3566">
                  <c:v>0.80849188275912731</c:v>
                </c:pt>
                <c:pt idx="3567">
                  <c:v>0.80841842356570925</c:v>
                </c:pt>
                <c:pt idx="3568">
                  <c:v>0.80841842356570925</c:v>
                </c:pt>
                <c:pt idx="3569">
                  <c:v>0.80841842356570925</c:v>
                </c:pt>
                <c:pt idx="3570">
                  <c:v>0.8083449643722912</c:v>
                </c:pt>
                <c:pt idx="3571">
                  <c:v>0.80827150517887314</c:v>
                </c:pt>
                <c:pt idx="3572">
                  <c:v>0.80827150517887314</c:v>
                </c:pt>
                <c:pt idx="3573">
                  <c:v>0.80819804598545508</c:v>
                </c:pt>
                <c:pt idx="3574">
                  <c:v>0.80812458679203703</c:v>
                </c:pt>
                <c:pt idx="3575">
                  <c:v>0.80812458679203703</c:v>
                </c:pt>
                <c:pt idx="3576">
                  <c:v>0.80812458679203703</c:v>
                </c:pt>
                <c:pt idx="3577">
                  <c:v>0.80812458679203703</c:v>
                </c:pt>
                <c:pt idx="3578">
                  <c:v>0.80805112759861897</c:v>
                </c:pt>
                <c:pt idx="3579">
                  <c:v>0.80805112759861897</c:v>
                </c:pt>
                <c:pt idx="3580">
                  <c:v>0.80797766840520091</c:v>
                </c:pt>
                <c:pt idx="3581">
                  <c:v>0.80790420921178285</c:v>
                </c:pt>
                <c:pt idx="3582">
                  <c:v>0.80790420921178285</c:v>
                </c:pt>
                <c:pt idx="3583">
                  <c:v>0.8078307500183648</c:v>
                </c:pt>
                <c:pt idx="3584">
                  <c:v>0.80775729082494674</c:v>
                </c:pt>
                <c:pt idx="3585">
                  <c:v>0.80768383163152868</c:v>
                </c:pt>
                <c:pt idx="3586">
                  <c:v>0.80768383163152868</c:v>
                </c:pt>
                <c:pt idx="3587">
                  <c:v>0.80761037243811062</c:v>
                </c:pt>
                <c:pt idx="3588">
                  <c:v>0.80761037243811062</c:v>
                </c:pt>
                <c:pt idx="3589">
                  <c:v>0.80753691324469257</c:v>
                </c:pt>
                <c:pt idx="3590">
                  <c:v>0.80753691324469257</c:v>
                </c:pt>
                <c:pt idx="3591">
                  <c:v>0.80746345405127451</c:v>
                </c:pt>
                <c:pt idx="3592">
                  <c:v>0.80738999485785645</c:v>
                </c:pt>
                <c:pt idx="3593">
                  <c:v>0.80738999485785645</c:v>
                </c:pt>
                <c:pt idx="3594">
                  <c:v>0.80731653566443839</c:v>
                </c:pt>
                <c:pt idx="3595">
                  <c:v>0.80724307647102034</c:v>
                </c:pt>
                <c:pt idx="3596">
                  <c:v>0.80716961727760228</c:v>
                </c:pt>
                <c:pt idx="3597">
                  <c:v>0.80709615808418422</c:v>
                </c:pt>
                <c:pt idx="3598">
                  <c:v>0.80702269889076617</c:v>
                </c:pt>
                <c:pt idx="3599">
                  <c:v>0.80702269889076617</c:v>
                </c:pt>
                <c:pt idx="3600">
                  <c:v>0.80702269889076617</c:v>
                </c:pt>
                <c:pt idx="3601">
                  <c:v>0.80702269889076617</c:v>
                </c:pt>
                <c:pt idx="3602">
                  <c:v>0.80694923969734811</c:v>
                </c:pt>
                <c:pt idx="3603">
                  <c:v>0.80687578050393005</c:v>
                </c:pt>
                <c:pt idx="3604">
                  <c:v>0.80687578050393005</c:v>
                </c:pt>
                <c:pt idx="3605">
                  <c:v>0.80680232131051199</c:v>
                </c:pt>
                <c:pt idx="3606">
                  <c:v>0.80680232131051199</c:v>
                </c:pt>
                <c:pt idx="3607">
                  <c:v>0.80680232131051199</c:v>
                </c:pt>
                <c:pt idx="3608">
                  <c:v>0.80672886211709394</c:v>
                </c:pt>
                <c:pt idx="3609">
                  <c:v>0.80665540292367588</c:v>
                </c:pt>
                <c:pt idx="3610">
                  <c:v>0.80658194373025782</c:v>
                </c:pt>
                <c:pt idx="3611">
                  <c:v>0.80658194373025782</c:v>
                </c:pt>
                <c:pt idx="3612">
                  <c:v>0.80658194373025782</c:v>
                </c:pt>
                <c:pt idx="3613">
                  <c:v>0.80650848453683976</c:v>
                </c:pt>
                <c:pt idx="3614">
                  <c:v>0.80650848453683976</c:v>
                </c:pt>
                <c:pt idx="3615">
                  <c:v>0.80643502534342171</c:v>
                </c:pt>
                <c:pt idx="3616">
                  <c:v>0.80636156615000365</c:v>
                </c:pt>
                <c:pt idx="3617">
                  <c:v>0.80636156615000365</c:v>
                </c:pt>
                <c:pt idx="3618">
                  <c:v>0.80628810695658559</c:v>
                </c:pt>
                <c:pt idx="3619">
                  <c:v>0.80621464776316754</c:v>
                </c:pt>
                <c:pt idx="3620">
                  <c:v>0.80621464776316754</c:v>
                </c:pt>
                <c:pt idx="3621">
                  <c:v>0.80614118856974948</c:v>
                </c:pt>
                <c:pt idx="3622">
                  <c:v>0.80614118856974948</c:v>
                </c:pt>
                <c:pt idx="3623">
                  <c:v>0.80606772937633142</c:v>
                </c:pt>
                <c:pt idx="3624">
                  <c:v>0.80599427018291336</c:v>
                </c:pt>
                <c:pt idx="3625">
                  <c:v>0.80592081098949531</c:v>
                </c:pt>
                <c:pt idx="3626">
                  <c:v>0.80584735179607725</c:v>
                </c:pt>
                <c:pt idx="3627">
                  <c:v>0.80584735179607725</c:v>
                </c:pt>
                <c:pt idx="3628">
                  <c:v>0.80577389260265919</c:v>
                </c:pt>
                <c:pt idx="3629">
                  <c:v>0.80570043340924113</c:v>
                </c:pt>
                <c:pt idx="3630">
                  <c:v>0.80562697421582308</c:v>
                </c:pt>
                <c:pt idx="3631">
                  <c:v>0.80555351502240502</c:v>
                </c:pt>
                <c:pt idx="3632">
                  <c:v>0.80548005582898696</c:v>
                </c:pt>
                <c:pt idx="3633">
                  <c:v>0.80540659663556891</c:v>
                </c:pt>
                <c:pt idx="3634">
                  <c:v>0.80533313744215085</c:v>
                </c:pt>
                <c:pt idx="3635">
                  <c:v>0.80533313744215085</c:v>
                </c:pt>
                <c:pt idx="3636">
                  <c:v>0.80525967824873279</c:v>
                </c:pt>
                <c:pt idx="3637">
                  <c:v>0.80525967824873279</c:v>
                </c:pt>
                <c:pt idx="3638">
                  <c:v>0.80518621905531473</c:v>
                </c:pt>
                <c:pt idx="3639">
                  <c:v>0.80511275986189668</c:v>
                </c:pt>
                <c:pt idx="3640">
                  <c:v>0.80503930066847862</c:v>
                </c:pt>
                <c:pt idx="3641">
                  <c:v>0.80496584147506067</c:v>
                </c:pt>
                <c:pt idx="3642">
                  <c:v>0.8048923822816425</c:v>
                </c:pt>
                <c:pt idx="3643">
                  <c:v>0.8048923822816425</c:v>
                </c:pt>
                <c:pt idx="3644">
                  <c:v>0.80481892308822456</c:v>
                </c:pt>
                <c:pt idx="3645">
                  <c:v>0.80481892308822456</c:v>
                </c:pt>
                <c:pt idx="3646">
                  <c:v>0.80474546389480639</c:v>
                </c:pt>
                <c:pt idx="3647">
                  <c:v>0.80467200470138844</c:v>
                </c:pt>
                <c:pt idx="3648">
                  <c:v>0.80459854550797028</c:v>
                </c:pt>
                <c:pt idx="3649">
                  <c:v>0.80452508631455233</c:v>
                </c:pt>
                <c:pt idx="3650">
                  <c:v>0.80445162712113416</c:v>
                </c:pt>
                <c:pt idx="3651">
                  <c:v>0.80437816792771621</c:v>
                </c:pt>
                <c:pt idx="3652">
                  <c:v>0.80437816792771621</c:v>
                </c:pt>
                <c:pt idx="3653">
                  <c:v>0.80437816792771621</c:v>
                </c:pt>
                <c:pt idx="3654">
                  <c:v>0.80430470873429805</c:v>
                </c:pt>
                <c:pt idx="3655">
                  <c:v>0.8042312495408801</c:v>
                </c:pt>
                <c:pt idx="3656">
                  <c:v>0.8042312495408801</c:v>
                </c:pt>
                <c:pt idx="3657">
                  <c:v>0.80415779034746193</c:v>
                </c:pt>
                <c:pt idx="3658">
                  <c:v>0.80415779034746193</c:v>
                </c:pt>
                <c:pt idx="3659">
                  <c:v>0.80408433115404399</c:v>
                </c:pt>
                <c:pt idx="3660">
                  <c:v>0.80401087196062582</c:v>
                </c:pt>
                <c:pt idx="3661">
                  <c:v>0.80393741276720787</c:v>
                </c:pt>
                <c:pt idx="3662">
                  <c:v>0.8038639535737897</c:v>
                </c:pt>
                <c:pt idx="3663">
                  <c:v>0.8038639535737897</c:v>
                </c:pt>
                <c:pt idx="3664">
                  <c:v>0.80379049438037176</c:v>
                </c:pt>
                <c:pt idx="3665">
                  <c:v>0.80371703518695359</c:v>
                </c:pt>
                <c:pt idx="3666">
                  <c:v>0.80364357599353564</c:v>
                </c:pt>
                <c:pt idx="3667">
                  <c:v>0.80364357599353564</c:v>
                </c:pt>
                <c:pt idx="3668">
                  <c:v>0.80357011680011747</c:v>
                </c:pt>
                <c:pt idx="3669">
                  <c:v>0.80349665760669953</c:v>
                </c:pt>
                <c:pt idx="3670">
                  <c:v>0.80342319841328136</c:v>
                </c:pt>
                <c:pt idx="3671">
                  <c:v>0.80342319841328136</c:v>
                </c:pt>
                <c:pt idx="3672">
                  <c:v>0.80342319841328136</c:v>
                </c:pt>
                <c:pt idx="3673">
                  <c:v>0.80334973921986341</c:v>
                </c:pt>
                <c:pt idx="3674">
                  <c:v>0.80327628002644524</c:v>
                </c:pt>
                <c:pt idx="3675">
                  <c:v>0.8032028208330273</c:v>
                </c:pt>
                <c:pt idx="3676">
                  <c:v>0.80312936163960913</c:v>
                </c:pt>
                <c:pt idx="3677">
                  <c:v>0.80305590244619118</c:v>
                </c:pt>
                <c:pt idx="3678">
                  <c:v>0.80298244325277313</c:v>
                </c:pt>
                <c:pt idx="3679">
                  <c:v>0.80290898405935507</c:v>
                </c:pt>
                <c:pt idx="3680">
                  <c:v>0.80290898405935507</c:v>
                </c:pt>
                <c:pt idx="3681">
                  <c:v>0.80283552486593701</c:v>
                </c:pt>
                <c:pt idx="3682">
                  <c:v>0.80276206567251895</c:v>
                </c:pt>
                <c:pt idx="3683">
                  <c:v>0.8026886064791009</c:v>
                </c:pt>
                <c:pt idx="3684">
                  <c:v>0.80261514728568284</c:v>
                </c:pt>
                <c:pt idx="3685">
                  <c:v>0.80254168809226478</c:v>
                </c:pt>
                <c:pt idx="3686">
                  <c:v>0.80246822889884672</c:v>
                </c:pt>
                <c:pt idx="3687">
                  <c:v>0.80239476970542867</c:v>
                </c:pt>
                <c:pt idx="3688">
                  <c:v>0.80232131051201061</c:v>
                </c:pt>
                <c:pt idx="3689">
                  <c:v>0.80224785131859255</c:v>
                </c:pt>
                <c:pt idx="3690">
                  <c:v>0.80224785131859255</c:v>
                </c:pt>
                <c:pt idx="3691">
                  <c:v>0.8021743921251745</c:v>
                </c:pt>
                <c:pt idx="3692">
                  <c:v>0.80210093293175644</c:v>
                </c:pt>
                <c:pt idx="3693">
                  <c:v>0.80210093293175644</c:v>
                </c:pt>
                <c:pt idx="3694">
                  <c:v>0.80210093293175644</c:v>
                </c:pt>
                <c:pt idx="3695">
                  <c:v>0.80202747373833838</c:v>
                </c:pt>
                <c:pt idx="3696">
                  <c:v>0.80195401454492032</c:v>
                </c:pt>
                <c:pt idx="3697">
                  <c:v>0.80195401454492032</c:v>
                </c:pt>
                <c:pt idx="3698">
                  <c:v>0.80188055535150227</c:v>
                </c:pt>
                <c:pt idx="3699">
                  <c:v>0.80180709615808421</c:v>
                </c:pt>
                <c:pt idx="3700">
                  <c:v>0.80180709615808421</c:v>
                </c:pt>
                <c:pt idx="3701">
                  <c:v>0.80173363696466615</c:v>
                </c:pt>
                <c:pt idx="3702">
                  <c:v>0.80173363696466615</c:v>
                </c:pt>
                <c:pt idx="3703">
                  <c:v>0.80166017777124809</c:v>
                </c:pt>
                <c:pt idx="3704">
                  <c:v>0.80166017777124809</c:v>
                </c:pt>
                <c:pt idx="3705">
                  <c:v>0.80158671857783004</c:v>
                </c:pt>
                <c:pt idx="3706">
                  <c:v>0.80158671857783004</c:v>
                </c:pt>
                <c:pt idx="3707">
                  <c:v>0.80151325938441198</c:v>
                </c:pt>
                <c:pt idx="3708">
                  <c:v>0.80143980019099392</c:v>
                </c:pt>
                <c:pt idx="3709">
                  <c:v>0.80136634099757587</c:v>
                </c:pt>
                <c:pt idx="3710">
                  <c:v>0.80129288180415781</c:v>
                </c:pt>
                <c:pt idx="3711">
                  <c:v>0.80121942261073975</c:v>
                </c:pt>
                <c:pt idx="3712">
                  <c:v>0.80114596341732169</c:v>
                </c:pt>
                <c:pt idx="3713">
                  <c:v>0.80107250422390364</c:v>
                </c:pt>
                <c:pt idx="3714">
                  <c:v>0.80107250422390364</c:v>
                </c:pt>
                <c:pt idx="3715">
                  <c:v>0.80099904503048558</c:v>
                </c:pt>
                <c:pt idx="3716">
                  <c:v>0.80092558583706752</c:v>
                </c:pt>
                <c:pt idx="3717">
                  <c:v>0.80085212664364946</c:v>
                </c:pt>
                <c:pt idx="3718">
                  <c:v>0.80077866745023141</c:v>
                </c:pt>
                <c:pt idx="3719">
                  <c:v>0.80070520825681335</c:v>
                </c:pt>
                <c:pt idx="3720">
                  <c:v>0.80063174906339529</c:v>
                </c:pt>
                <c:pt idx="3721">
                  <c:v>0.80055828986997724</c:v>
                </c:pt>
                <c:pt idx="3722">
                  <c:v>0.80055828986997724</c:v>
                </c:pt>
                <c:pt idx="3723">
                  <c:v>0.80055828986997724</c:v>
                </c:pt>
                <c:pt idx="3724">
                  <c:v>0.80048483067655918</c:v>
                </c:pt>
                <c:pt idx="3725">
                  <c:v>0.80041137148314112</c:v>
                </c:pt>
                <c:pt idx="3726">
                  <c:v>0.80033791228972306</c:v>
                </c:pt>
                <c:pt idx="3727">
                  <c:v>0.80026445309630501</c:v>
                </c:pt>
                <c:pt idx="3728">
                  <c:v>0.80026445309630501</c:v>
                </c:pt>
                <c:pt idx="3729">
                  <c:v>0.80019099390288695</c:v>
                </c:pt>
                <c:pt idx="3730">
                  <c:v>0.80011753470946889</c:v>
                </c:pt>
                <c:pt idx="3731">
                  <c:v>0.80004407551605083</c:v>
                </c:pt>
                <c:pt idx="3732">
                  <c:v>0.79997061632263278</c:v>
                </c:pt>
                <c:pt idx="3733">
                  <c:v>0.79989715712921472</c:v>
                </c:pt>
                <c:pt idx="3734">
                  <c:v>0.79982369793579666</c:v>
                </c:pt>
                <c:pt idx="3735">
                  <c:v>0.79975023874237861</c:v>
                </c:pt>
                <c:pt idx="3736">
                  <c:v>0.79967677954896055</c:v>
                </c:pt>
                <c:pt idx="3737">
                  <c:v>0.79960332035554249</c:v>
                </c:pt>
                <c:pt idx="3738">
                  <c:v>0.79952986116212443</c:v>
                </c:pt>
                <c:pt idx="3739">
                  <c:v>0.79952986116212443</c:v>
                </c:pt>
                <c:pt idx="3740">
                  <c:v>0.79952986116212443</c:v>
                </c:pt>
                <c:pt idx="3741">
                  <c:v>0.79945640196870638</c:v>
                </c:pt>
                <c:pt idx="3742">
                  <c:v>0.79945640196870638</c:v>
                </c:pt>
                <c:pt idx="3743">
                  <c:v>0.79945640196870638</c:v>
                </c:pt>
                <c:pt idx="3744">
                  <c:v>0.79938294277528832</c:v>
                </c:pt>
                <c:pt idx="3745">
                  <c:v>0.79930948358187026</c:v>
                </c:pt>
                <c:pt idx="3746">
                  <c:v>0.7992360243884522</c:v>
                </c:pt>
                <c:pt idx="3747">
                  <c:v>0.79916256519503415</c:v>
                </c:pt>
                <c:pt idx="3748">
                  <c:v>0.79908910600161609</c:v>
                </c:pt>
                <c:pt idx="3749">
                  <c:v>0.79901564680819803</c:v>
                </c:pt>
                <c:pt idx="3750">
                  <c:v>0.79894218761477998</c:v>
                </c:pt>
                <c:pt idx="3751">
                  <c:v>0.79886872842136192</c:v>
                </c:pt>
                <c:pt idx="3752">
                  <c:v>0.79879526922794386</c:v>
                </c:pt>
                <c:pt idx="3753">
                  <c:v>0.7987218100345258</c:v>
                </c:pt>
                <c:pt idx="3754">
                  <c:v>0.79864835084110775</c:v>
                </c:pt>
                <c:pt idx="3755">
                  <c:v>0.79857489164768969</c:v>
                </c:pt>
                <c:pt idx="3756">
                  <c:v>0.79850143245427163</c:v>
                </c:pt>
                <c:pt idx="3757">
                  <c:v>0.79850143245427163</c:v>
                </c:pt>
                <c:pt idx="3758">
                  <c:v>0.79850143245427163</c:v>
                </c:pt>
                <c:pt idx="3759">
                  <c:v>0.79850143245427163</c:v>
                </c:pt>
                <c:pt idx="3760">
                  <c:v>0.79842797326085357</c:v>
                </c:pt>
                <c:pt idx="3761">
                  <c:v>0.79842797326085357</c:v>
                </c:pt>
                <c:pt idx="3762">
                  <c:v>0.79835451406743552</c:v>
                </c:pt>
                <c:pt idx="3763">
                  <c:v>0.79835451406743552</c:v>
                </c:pt>
                <c:pt idx="3764">
                  <c:v>0.79835451406743552</c:v>
                </c:pt>
                <c:pt idx="3765">
                  <c:v>0.79828105487401746</c:v>
                </c:pt>
                <c:pt idx="3766">
                  <c:v>0.7982075956805994</c:v>
                </c:pt>
                <c:pt idx="3767">
                  <c:v>0.79813413648718134</c:v>
                </c:pt>
                <c:pt idx="3768">
                  <c:v>0.79806067729376329</c:v>
                </c:pt>
                <c:pt idx="3769">
                  <c:v>0.79806067729376329</c:v>
                </c:pt>
                <c:pt idx="3770">
                  <c:v>0.79806067729376329</c:v>
                </c:pt>
                <c:pt idx="3771">
                  <c:v>0.79798721810034523</c:v>
                </c:pt>
                <c:pt idx="3772">
                  <c:v>0.79791375890692717</c:v>
                </c:pt>
                <c:pt idx="3773">
                  <c:v>0.79784029971350912</c:v>
                </c:pt>
                <c:pt idx="3774">
                  <c:v>0.79784029971350912</c:v>
                </c:pt>
                <c:pt idx="3775">
                  <c:v>0.79776684052009106</c:v>
                </c:pt>
                <c:pt idx="3776">
                  <c:v>0.797693381326673</c:v>
                </c:pt>
                <c:pt idx="3777">
                  <c:v>0.79761992213325494</c:v>
                </c:pt>
                <c:pt idx="3778">
                  <c:v>0.79754646293983689</c:v>
                </c:pt>
                <c:pt idx="3779">
                  <c:v>0.79747300374641883</c:v>
                </c:pt>
                <c:pt idx="3780">
                  <c:v>0.79739954455300077</c:v>
                </c:pt>
                <c:pt idx="3781">
                  <c:v>0.79732608535958271</c:v>
                </c:pt>
                <c:pt idx="3782">
                  <c:v>0.79725262616616466</c:v>
                </c:pt>
                <c:pt idx="3783">
                  <c:v>0.7971791669727466</c:v>
                </c:pt>
                <c:pt idx="3784">
                  <c:v>0.79710570777932854</c:v>
                </c:pt>
                <c:pt idx="3785">
                  <c:v>0.79703224858591049</c:v>
                </c:pt>
                <c:pt idx="3786">
                  <c:v>0.79695878939249254</c:v>
                </c:pt>
                <c:pt idx="3787">
                  <c:v>0.79688533019907437</c:v>
                </c:pt>
                <c:pt idx="3788">
                  <c:v>0.79688533019907437</c:v>
                </c:pt>
                <c:pt idx="3789">
                  <c:v>0.79681187100565642</c:v>
                </c:pt>
                <c:pt idx="3790">
                  <c:v>0.79681187100565642</c:v>
                </c:pt>
                <c:pt idx="3791">
                  <c:v>0.79673841181223826</c:v>
                </c:pt>
                <c:pt idx="3792">
                  <c:v>0.79666495261882031</c:v>
                </c:pt>
                <c:pt idx="3793">
                  <c:v>0.79666495261882031</c:v>
                </c:pt>
                <c:pt idx="3794">
                  <c:v>0.79659149342540214</c:v>
                </c:pt>
                <c:pt idx="3795">
                  <c:v>0.79659149342540214</c:v>
                </c:pt>
                <c:pt idx="3796">
                  <c:v>0.7965180342319842</c:v>
                </c:pt>
                <c:pt idx="3797">
                  <c:v>0.7965180342319842</c:v>
                </c:pt>
                <c:pt idx="3798">
                  <c:v>0.7965180342319842</c:v>
                </c:pt>
                <c:pt idx="3799">
                  <c:v>0.79644457503856603</c:v>
                </c:pt>
                <c:pt idx="3800">
                  <c:v>0.79644457503856603</c:v>
                </c:pt>
                <c:pt idx="3801">
                  <c:v>0.79637111584514808</c:v>
                </c:pt>
                <c:pt idx="3802">
                  <c:v>0.79629765665172991</c:v>
                </c:pt>
                <c:pt idx="3803">
                  <c:v>0.79622419745831197</c:v>
                </c:pt>
                <c:pt idx="3804">
                  <c:v>0.7961507382648938</c:v>
                </c:pt>
                <c:pt idx="3805">
                  <c:v>0.7961507382648938</c:v>
                </c:pt>
                <c:pt idx="3806">
                  <c:v>0.79607727907147585</c:v>
                </c:pt>
                <c:pt idx="3807">
                  <c:v>0.79600381987805768</c:v>
                </c:pt>
                <c:pt idx="3808">
                  <c:v>0.79600381987805768</c:v>
                </c:pt>
                <c:pt idx="3809">
                  <c:v>0.79600381987805768</c:v>
                </c:pt>
                <c:pt idx="3810">
                  <c:v>0.79600381987805768</c:v>
                </c:pt>
                <c:pt idx="3811">
                  <c:v>0.79600381987805768</c:v>
                </c:pt>
                <c:pt idx="3812">
                  <c:v>0.79593036068463974</c:v>
                </c:pt>
                <c:pt idx="3813">
                  <c:v>0.79593036068463974</c:v>
                </c:pt>
                <c:pt idx="3814">
                  <c:v>0.79585690149122157</c:v>
                </c:pt>
                <c:pt idx="3815">
                  <c:v>0.79578344229780362</c:v>
                </c:pt>
                <c:pt idx="3816">
                  <c:v>0.79578344229780362</c:v>
                </c:pt>
                <c:pt idx="3817">
                  <c:v>0.79570998310438545</c:v>
                </c:pt>
                <c:pt idx="3818">
                  <c:v>0.79563652391096751</c:v>
                </c:pt>
                <c:pt idx="3819">
                  <c:v>0.79556306471754934</c:v>
                </c:pt>
                <c:pt idx="3820">
                  <c:v>0.79548960552413139</c:v>
                </c:pt>
                <c:pt idx="3821">
                  <c:v>0.79548960552413139</c:v>
                </c:pt>
                <c:pt idx="3822">
                  <c:v>0.79548960552413139</c:v>
                </c:pt>
                <c:pt idx="3823">
                  <c:v>0.79548960552413139</c:v>
                </c:pt>
                <c:pt idx="3824">
                  <c:v>0.79541614633071323</c:v>
                </c:pt>
                <c:pt idx="3825">
                  <c:v>0.79534268713729528</c:v>
                </c:pt>
                <c:pt idx="3826">
                  <c:v>0.79526922794387711</c:v>
                </c:pt>
                <c:pt idx="3827">
                  <c:v>0.79526922794387711</c:v>
                </c:pt>
                <c:pt idx="3828">
                  <c:v>0.79519576875045916</c:v>
                </c:pt>
                <c:pt idx="3829">
                  <c:v>0.79519576875045916</c:v>
                </c:pt>
                <c:pt idx="3830">
                  <c:v>0.795122309557041</c:v>
                </c:pt>
                <c:pt idx="3831">
                  <c:v>0.795122309557041</c:v>
                </c:pt>
                <c:pt idx="3832">
                  <c:v>0.79504885036362305</c:v>
                </c:pt>
                <c:pt idx="3833">
                  <c:v>0.79497539117020499</c:v>
                </c:pt>
                <c:pt idx="3834">
                  <c:v>0.79490193197678694</c:v>
                </c:pt>
                <c:pt idx="3835">
                  <c:v>0.79482847278336888</c:v>
                </c:pt>
                <c:pt idx="3836">
                  <c:v>0.79482847278336888</c:v>
                </c:pt>
                <c:pt idx="3837">
                  <c:v>0.79482847278336888</c:v>
                </c:pt>
                <c:pt idx="3838">
                  <c:v>0.79475501358995082</c:v>
                </c:pt>
                <c:pt idx="3839">
                  <c:v>0.79468155439653276</c:v>
                </c:pt>
                <c:pt idx="3840">
                  <c:v>0.79468155439653276</c:v>
                </c:pt>
                <c:pt idx="3841">
                  <c:v>0.79460809520311471</c:v>
                </c:pt>
                <c:pt idx="3842">
                  <c:v>0.79460809520311471</c:v>
                </c:pt>
                <c:pt idx="3843">
                  <c:v>0.79453463600969665</c:v>
                </c:pt>
                <c:pt idx="3844">
                  <c:v>0.79446117681627859</c:v>
                </c:pt>
                <c:pt idx="3845">
                  <c:v>0.79446117681627859</c:v>
                </c:pt>
                <c:pt idx="3846">
                  <c:v>0.79438771762286053</c:v>
                </c:pt>
                <c:pt idx="3847">
                  <c:v>0.79431425842944248</c:v>
                </c:pt>
                <c:pt idx="3848">
                  <c:v>0.79431425842944248</c:v>
                </c:pt>
                <c:pt idx="3849">
                  <c:v>0.79424079923602442</c:v>
                </c:pt>
                <c:pt idx="3850">
                  <c:v>0.79416734004260636</c:v>
                </c:pt>
                <c:pt idx="3851">
                  <c:v>0.79416734004260636</c:v>
                </c:pt>
                <c:pt idx="3852">
                  <c:v>0.7940938808491883</c:v>
                </c:pt>
                <c:pt idx="3853">
                  <c:v>0.79402042165577025</c:v>
                </c:pt>
                <c:pt idx="3854">
                  <c:v>0.79394696246235219</c:v>
                </c:pt>
                <c:pt idx="3855">
                  <c:v>0.79394696246235219</c:v>
                </c:pt>
                <c:pt idx="3856">
                  <c:v>0.79387350326893413</c:v>
                </c:pt>
                <c:pt idx="3857">
                  <c:v>0.79380004407551608</c:v>
                </c:pt>
                <c:pt idx="3858">
                  <c:v>0.79372658488209802</c:v>
                </c:pt>
                <c:pt idx="3859">
                  <c:v>0.79365312568867996</c:v>
                </c:pt>
                <c:pt idx="3860">
                  <c:v>0.7935796664952619</c:v>
                </c:pt>
                <c:pt idx="3861">
                  <c:v>0.79350620730184385</c:v>
                </c:pt>
                <c:pt idx="3862">
                  <c:v>0.79350620730184385</c:v>
                </c:pt>
                <c:pt idx="3863">
                  <c:v>0.79343274810842579</c:v>
                </c:pt>
                <c:pt idx="3864">
                  <c:v>0.79335928891500773</c:v>
                </c:pt>
                <c:pt idx="3865">
                  <c:v>0.79328582972158967</c:v>
                </c:pt>
                <c:pt idx="3866">
                  <c:v>0.79321237052817162</c:v>
                </c:pt>
                <c:pt idx="3867">
                  <c:v>0.79321237052817162</c:v>
                </c:pt>
                <c:pt idx="3868">
                  <c:v>0.79313891133475356</c:v>
                </c:pt>
                <c:pt idx="3869">
                  <c:v>0.7930654521413355</c:v>
                </c:pt>
                <c:pt idx="3870">
                  <c:v>0.79299199294791745</c:v>
                </c:pt>
                <c:pt idx="3871">
                  <c:v>0.79291853375449939</c:v>
                </c:pt>
                <c:pt idx="3872">
                  <c:v>0.79284507456108133</c:v>
                </c:pt>
                <c:pt idx="3873">
                  <c:v>0.79277161536766327</c:v>
                </c:pt>
                <c:pt idx="3874">
                  <c:v>0.79277161536766327</c:v>
                </c:pt>
                <c:pt idx="3875">
                  <c:v>0.79269815617424522</c:v>
                </c:pt>
                <c:pt idx="3876">
                  <c:v>0.79262469698082716</c:v>
                </c:pt>
                <c:pt idx="3877">
                  <c:v>0.7925512377874091</c:v>
                </c:pt>
                <c:pt idx="3878">
                  <c:v>0.79247777859399104</c:v>
                </c:pt>
                <c:pt idx="3879">
                  <c:v>0.79247777859399104</c:v>
                </c:pt>
                <c:pt idx="3880">
                  <c:v>0.79240431940057299</c:v>
                </c:pt>
                <c:pt idx="3881">
                  <c:v>0.79233086020715493</c:v>
                </c:pt>
                <c:pt idx="3882">
                  <c:v>0.79225740101373687</c:v>
                </c:pt>
                <c:pt idx="3883">
                  <c:v>0.79225740101373687</c:v>
                </c:pt>
                <c:pt idx="3884">
                  <c:v>0.79218394182031882</c:v>
                </c:pt>
                <c:pt idx="3885">
                  <c:v>0.79218394182031882</c:v>
                </c:pt>
                <c:pt idx="3886">
                  <c:v>0.79211048262690076</c:v>
                </c:pt>
                <c:pt idx="3887">
                  <c:v>0.7920370234334827</c:v>
                </c:pt>
                <c:pt idx="3888">
                  <c:v>0.79196356424006464</c:v>
                </c:pt>
                <c:pt idx="3889">
                  <c:v>0.79189010504664659</c:v>
                </c:pt>
                <c:pt idx="3890">
                  <c:v>0.79181664585322853</c:v>
                </c:pt>
                <c:pt idx="3891">
                  <c:v>0.79174318665981047</c:v>
                </c:pt>
                <c:pt idx="3892">
                  <c:v>0.79166972746639241</c:v>
                </c:pt>
                <c:pt idx="3893">
                  <c:v>0.79159626827297436</c:v>
                </c:pt>
                <c:pt idx="3894">
                  <c:v>0.79159626827297436</c:v>
                </c:pt>
                <c:pt idx="3895">
                  <c:v>0.79159626827297436</c:v>
                </c:pt>
                <c:pt idx="3896">
                  <c:v>0.7915228090795563</c:v>
                </c:pt>
                <c:pt idx="3897">
                  <c:v>0.79144934988613824</c:v>
                </c:pt>
                <c:pt idx="3898">
                  <c:v>0.79137589069272019</c:v>
                </c:pt>
                <c:pt idx="3899">
                  <c:v>0.79137589069272019</c:v>
                </c:pt>
                <c:pt idx="3900">
                  <c:v>0.79130243149930213</c:v>
                </c:pt>
                <c:pt idx="3901">
                  <c:v>0.79122897230588407</c:v>
                </c:pt>
                <c:pt idx="3902">
                  <c:v>0.79115551311246601</c:v>
                </c:pt>
                <c:pt idx="3903">
                  <c:v>0.79115551311246601</c:v>
                </c:pt>
                <c:pt idx="3904">
                  <c:v>0.79115551311246601</c:v>
                </c:pt>
                <c:pt idx="3905">
                  <c:v>0.79108205391904796</c:v>
                </c:pt>
                <c:pt idx="3906">
                  <c:v>0.7910085947256299</c:v>
                </c:pt>
                <c:pt idx="3907">
                  <c:v>0.7910085947256299</c:v>
                </c:pt>
                <c:pt idx="3908">
                  <c:v>0.79093513553221184</c:v>
                </c:pt>
                <c:pt idx="3909">
                  <c:v>0.79093513553221184</c:v>
                </c:pt>
                <c:pt idx="3910">
                  <c:v>0.79086167633879378</c:v>
                </c:pt>
                <c:pt idx="3911">
                  <c:v>0.79078821714537573</c:v>
                </c:pt>
                <c:pt idx="3912">
                  <c:v>0.79071475795195767</c:v>
                </c:pt>
                <c:pt idx="3913">
                  <c:v>0.79071475795195767</c:v>
                </c:pt>
                <c:pt idx="3914">
                  <c:v>0.79064129875853961</c:v>
                </c:pt>
                <c:pt idx="3915">
                  <c:v>0.79064129875853961</c:v>
                </c:pt>
                <c:pt idx="3916">
                  <c:v>0.79064129875853961</c:v>
                </c:pt>
                <c:pt idx="3917">
                  <c:v>0.79056783956512156</c:v>
                </c:pt>
                <c:pt idx="3918">
                  <c:v>0.7904943803717035</c:v>
                </c:pt>
                <c:pt idx="3919">
                  <c:v>0.79042092117828544</c:v>
                </c:pt>
                <c:pt idx="3920">
                  <c:v>0.79042092117828544</c:v>
                </c:pt>
                <c:pt idx="3921">
                  <c:v>0.79034746198486738</c:v>
                </c:pt>
                <c:pt idx="3922">
                  <c:v>0.79027400279144933</c:v>
                </c:pt>
                <c:pt idx="3923">
                  <c:v>0.79020054359803127</c:v>
                </c:pt>
                <c:pt idx="3924">
                  <c:v>0.79020054359803127</c:v>
                </c:pt>
                <c:pt idx="3925">
                  <c:v>0.79020054359803127</c:v>
                </c:pt>
                <c:pt idx="3926">
                  <c:v>0.79012708440461321</c:v>
                </c:pt>
                <c:pt idx="3927">
                  <c:v>0.79005362521119515</c:v>
                </c:pt>
                <c:pt idx="3928">
                  <c:v>0.7899801660177771</c:v>
                </c:pt>
                <c:pt idx="3929">
                  <c:v>0.78990670682435904</c:v>
                </c:pt>
                <c:pt idx="3930">
                  <c:v>0.78983324763094098</c:v>
                </c:pt>
                <c:pt idx="3931">
                  <c:v>0.78975978843752292</c:v>
                </c:pt>
                <c:pt idx="3932">
                  <c:v>0.78968632924410487</c:v>
                </c:pt>
                <c:pt idx="3933">
                  <c:v>0.78961287005068681</c:v>
                </c:pt>
                <c:pt idx="3934">
                  <c:v>0.78961287005068681</c:v>
                </c:pt>
                <c:pt idx="3935">
                  <c:v>0.78953941085726875</c:v>
                </c:pt>
                <c:pt idx="3936">
                  <c:v>0.78953941085726875</c:v>
                </c:pt>
                <c:pt idx="3937">
                  <c:v>0.7894659516638507</c:v>
                </c:pt>
                <c:pt idx="3938">
                  <c:v>0.78939249247043264</c:v>
                </c:pt>
                <c:pt idx="3939">
                  <c:v>0.78931903327701458</c:v>
                </c:pt>
                <c:pt idx="3940">
                  <c:v>0.78924557408359652</c:v>
                </c:pt>
                <c:pt idx="3941">
                  <c:v>0.78917211489017847</c:v>
                </c:pt>
                <c:pt idx="3942">
                  <c:v>0.78909865569676041</c:v>
                </c:pt>
                <c:pt idx="3943">
                  <c:v>0.78909865569676041</c:v>
                </c:pt>
                <c:pt idx="3944">
                  <c:v>0.78902519650334235</c:v>
                </c:pt>
                <c:pt idx="3945">
                  <c:v>0.78895173730992441</c:v>
                </c:pt>
                <c:pt idx="3946">
                  <c:v>0.78887827811650624</c:v>
                </c:pt>
                <c:pt idx="3947">
                  <c:v>0.78880481892308829</c:v>
                </c:pt>
                <c:pt idx="3948">
                  <c:v>0.78873135972967012</c:v>
                </c:pt>
                <c:pt idx="3949">
                  <c:v>0.78865790053625218</c:v>
                </c:pt>
                <c:pt idx="3950">
                  <c:v>0.78858444134283401</c:v>
                </c:pt>
                <c:pt idx="3951">
                  <c:v>0.78851098214941606</c:v>
                </c:pt>
                <c:pt idx="3952">
                  <c:v>0.78843752295599789</c:v>
                </c:pt>
                <c:pt idx="3953">
                  <c:v>0.78836406376257995</c:v>
                </c:pt>
                <c:pt idx="3954">
                  <c:v>0.78829060456916178</c:v>
                </c:pt>
                <c:pt idx="3955">
                  <c:v>0.78821714537574383</c:v>
                </c:pt>
                <c:pt idx="3956">
                  <c:v>0.78814368618232566</c:v>
                </c:pt>
                <c:pt idx="3957">
                  <c:v>0.78814368618232566</c:v>
                </c:pt>
                <c:pt idx="3958">
                  <c:v>0.78807022698890772</c:v>
                </c:pt>
                <c:pt idx="3959">
                  <c:v>0.78807022698890772</c:v>
                </c:pt>
                <c:pt idx="3960">
                  <c:v>0.78799676779548955</c:v>
                </c:pt>
                <c:pt idx="3961">
                  <c:v>0.7879233086020716</c:v>
                </c:pt>
                <c:pt idx="3962">
                  <c:v>0.78784984940865344</c:v>
                </c:pt>
                <c:pt idx="3963">
                  <c:v>0.78777639021523549</c:v>
                </c:pt>
                <c:pt idx="3964">
                  <c:v>0.78770293102181732</c:v>
                </c:pt>
                <c:pt idx="3965">
                  <c:v>0.78762947182839937</c:v>
                </c:pt>
                <c:pt idx="3966">
                  <c:v>0.78762947182839937</c:v>
                </c:pt>
                <c:pt idx="3967">
                  <c:v>0.78755601263498121</c:v>
                </c:pt>
                <c:pt idx="3968">
                  <c:v>0.78755601263498121</c:v>
                </c:pt>
                <c:pt idx="3969">
                  <c:v>0.78748255344156326</c:v>
                </c:pt>
                <c:pt idx="3970">
                  <c:v>0.78740909424814509</c:v>
                </c:pt>
                <c:pt idx="3971">
                  <c:v>0.78733563505472715</c:v>
                </c:pt>
                <c:pt idx="3972">
                  <c:v>0.78733563505472715</c:v>
                </c:pt>
                <c:pt idx="3973">
                  <c:v>0.78726217586130898</c:v>
                </c:pt>
                <c:pt idx="3974">
                  <c:v>0.78718871666789103</c:v>
                </c:pt>
                <c:pt idx="3975">
                  <c:v>0.78718871666789103</c:v>
                </c:pt>
                <c:pt idx="3976">
                  <c:v>0.78711525747447286</c:v>
                </c:pt>
                <c:pt idx="3977">
                  <c:v>0.78711525747447286</c:v>
                </c:pt>
                <c:pt idx="3978">
                  <c:v>0.78704179828105492</c:v>
                </c:pt>
                <c:pt idx="3979">
                  <c:v>0.78696833908763686</c:v>
                </c:pt>
                <c:pt idx="3980">
                  <c:v>0.7868948798942188</c:v>
                </c:pt>
                <c:pt idx="3981">
                  <c:v>0.78682142070080074</c:v>
                </c:pt>
                <c:pt idx="3982">
                  <c:v>0.78674796150738269</c:v>
                </c:pt>
                <c:pt idx="3983">
                  <c:v>0.78674796150738269</c:v>
                </c:pt>
                <c:pt idx="3984">
                  <c:v>0.78667450231396463</c:v>
                </c:pt>
                <c:pt idx="3985">
                  <c:v>0.78660104312054657</c:v>
                </c:pt>
                <c:pt idx="3986">
                  <c:v>0.78660104312054657</c:v>
                </c:pt>
                <c:pt idx="3987">
                  <c:v>0.78652758392712852</c:v>
                </c:pt>
                <c:pt idx="3988">
                  <c:v>0.78652758392712852</c:v>
                </c:pt>
                <c:pt idx="3989">
                  <c:v>0.78645412473371046</c:v>
                </c:pt>
                <c:pt idx="3990">
                  <c:v>0.7863806655402924</c:v>
                </c:pt>
                <c:pt idx="3991">
                  <c:v>0.7863806655402924</c:v>
                </c:pt>
                <c:pt idx="3992">
                  <c:v>0.7863806655402924</c:v>
                </c:pt>
                <c:pt idx="3993">
                  <c:v>0.78630720634687434</c:v>
                </c:pt>
                <c:pt idx="3994">
                  <c:v>0.78623374715345629</c:v>
                </c:pt>
                <c:pt idx="3995">
                  <c:v>0.78623374715345629</c:v>
                </c:pt>
                <c:pt idx="3996">
                  <c:v>0.78623374715345629</c:v>
                </c:pt>
                <c:pt idx="3997">
                  <c:v>0.78616028796003823</c:v>
                </c:pt>
                <c:pt idx="3998">
                  <c:v>0.78608682876662017</c:v>
                </c:pt>
                <c:pt idx="3999">
                  <c:v>0.78608682876662017</c:v>
                </c:pt>
                <c:pt idx="4000">
                  <c:v>0.78608682876662017</c:v>
                </c:pt>
                <c:pt idx="4001">
                  <c:v>0.78601336957320211</c:v>
                </c:pt>
                <c:pt idx="4002">
                  <c:v>0.78601336957320211</c:v>
                </c:pt>
                <c:pt idx="4003">
                  <c:v>0.78593991037978406</c:v>
                </c:pt>
                <c:pt idx="4004">
                  <c:v>0.78593991037978406</c:v>
                </c:pt>
                <c:pt idx="4005">
                  <c:v>0.78593991037978406</c:v>
                </c:pt>
                <c:pt idx="4006">
                  <c:v>0.785866451186366</c:v>
                </c:pt>
                <c:pt idx="4007">
                  <c:v>0.78579299199294794</c:v>
                </c:pt>
                <c:pt idx="4008">
                  <c:v>0.78571953279952989</c:v>
                </c:pt>
                <c:pt idx="4009">
                  <c:v>0.78564607360611183</c:v>
                </c:pt>
                <c:pt idx="4010">
                  <c:v>0.78564607360611183</c:v>
                </c:pt>
                <c:pt idx="4011">
                  <c:v>0.78557261441269377</c:v>
                </c:pt>
                <c:pt idx="4012">
                  <c:v>0.78557261441269377</c:v>
                </c:pt>
                <c:pt idx="4013">
                  <c:v>0.78549915521927571</c:v>
                </c:pt>
                <c:pt idx="4014">
                  <c:v>0.78549915521927571</c:v>
                </c:pt>
                <c:pt idx="4015">
                  <c:v>0.78549915521927571</c:v>
                </c:pt>
                <c:pt idx="4016">
                  <c:v>0.78542569602585766</c:v>
                </c:pt>
                <c:pt idx="4017">
                  <c:v>0.7853522368324396</c:v>
                </c:pt>
                <c:pt idx="4018">
                  <c:v>0.7853522368324396</c:v>
                </c:pt>
                <c:pt idx="4019">
                  <c:v>0.7853522368324396</c:v>
                </c:pt>
                <c:pt idx="4020">
                  <c:v>0.78527877763902154</c:v>
                </c:pt>
                <c:pt idx="4021">
                  <c:v>0.78520531844560348</c:v>
                </c:pt>
                <c:pt idx="4022">
                  <c:v>0.78513185925218543</c:v>
                </c:pt>
                <c:pt idx="4023">
                  <c:v>0.78505840005876737</c:v>
                </c:pt>
                <c:pt idx="4024">
                  <c:v>0.78498494086534931</c:v>
                </c:pt>
                <c:pt idx="4025">
                  <c:v>0.78498494086534931</c:v>
                </c:pt>
                <c:pt idx="4026">
                  <c:v>0.78498494086534931</c:v>
                </c:pt>
                <c:pt idx="4027">
                  <c:v>0.78498494086534931</c:v>
                </c:pt>
                <c:pt idx="4028">
                  <c:v>0.78498494086534931</c:v>
                </c:pt>
                <c:pt idx="4029">
                  <c:v>0.78491148167193125</c:v>
                </c:pt>
                <c:pt idx="4030">
                  <c:v>0.78491148167193125</c:v>
                </c:pt>
                <c:pt idx="4031">
                  <c:v>0.78491148167193125</c:v>
                </c:pt>
                <c:pt idx="4032">
                  <c:v>0.7848380224785132</c:v>
                </c:pt>
                <c:pt idx="4033">
                  <c:v>0.7848380224785132</c:v>
                </c:pt>
                <c:pt idx="4034">
                  <c:v>0.7848380224785132</c:v>
                </c:pt>
                <c:pt idx="4035">
                  <c:v>0.7848380224785132</c:v>
                </c:pt>
                <c:pt idx="4036">
                  <c:v>0.7848380224785132</c:v>
                </c:pt>
                <c:pt idx="4037">
                  <c:v>0.7848380224785132</c:v>
                </c:pt>
                <c:pt idx="4038">
                  <c:v>0.7848380224785132</c:v>
                </c:pt>
                <c:pt idx="4039">
                  <c:v>0.7848380224785132</c:v>
                </c:pt>
                <c:pt idx="4040">
                  <c:v>0.78476456328509514</c:v>
                </c:pt>
                <c:pt idx="4041">
                  <c:v>0.78469110409167708</c:v>
                </c:pt>
                <c:pt idx="4042">
                  <c:v>0.78461764489825903</c:v>
                </c:pt>
                <c:pt idx="4043">
                  <c:v>0.78454418570484097</c:v>
                </c:pt>
                <c:pt idx="4044">
                  <c:v>0.78447072651142291</c:v>
                </c:pt>
                <c:pt idx="4045">
                  <c:v>0.78439726731800485</c:v>
                </c:pt>
                <c:pt idx="4046">
                  <c:v>0.7843238081245868</c:v>
                </c:pt>
                <c:pt idx="4047">
                  <c:v>0.78425034893116874</c:v>
                </c:pt>
                <c:pt idx="4048">
                  <c:v>0.78425034893116874</c:v>
                </c:pt>
                <c:pt idx="4049">
                  <c:v>0.78417688973775068</c:v>
                </c:pt>
                <c:pt idx="4050">
                  <c:v>0.78417688973775068</c:v>
                </c:pt>
                <c:pt idx="4051">
                  <c:v>0.78417688973775068</c:v>
                </c:pt>
                <c:pt idx="4052">
                  <c:v>0.78410343054433262</c:v>
                </c:pt>
                <c:pt idx="4053">
                  <c:v>0.78402997135091457</c:v>
                </c:pt>
                <c:pt idx="4054">
                  <c:v>0.78402997135091457</c:v>
                </c:pt>
                <c:pt idx="4055">
                  <c:v>0.78395651215749651</c:v>
                </c:pt>
                <c:pt idx="4056">
                  <c:v>0.78395651215749651</c:v>
                </c:pt>
                <c:pt idx="4057">
                  <c:v>0.78388305296407845</c:v>
                </c:pt>
                <c:pt idx="4058">
                  <c:v>0.7838095937706604</c:v>
                </c:pt>
                <c:pt idx="4059">
                  <c:v>0.78373613457724234</c:v>
                </c:pt>
                <c:pt idx="4060">
                  <c:v>0.78366267538382428</c:v>
                </c:pt>
                <c:pt idx="4061">
                  <c:v>0.78358921619040622</c:v>
                </c:pt>
                <c:pt idx="4062">
                  <c:v>0.78351575699698817</c:v>
                </c:pt>
                <c:pt idx="4063">
                  <c:v>0.78351575699698817</c:v>
                </c:pt>
                <c:pt idx="4064">
                  <c:v>0.78351575699698817</c:v>
                </c:pt>
                <c:pt idx="4065">
                  <c:v>0.78351575699698817</c:v>
                </c:pt>
                <c:pt idx="4066">
                  <c:v>0.78344229780357011</c:v>
                </c:pt>
                <c:pt idx="4067">
                  <c:v>0.78344229780357011</c:v>
                </c:pt>
                <c:pt idx="4068">
                  <c:v>0.78336883861015205</c:v>
                </c:pt>
                <c:pt idx="4069">
                  <c:v>0.78329537941673399</c:v>
                </c:pt>
                <c:pt idx="4070">
                  <c:v>0.78322192022331594</c:v>
                </c:pt>
                <c:pt idx="4071">
                  <c:v>0.78322192022331594</c:v>
                </c:pt>
                <c:pt idx="4072">
                  <c:v>0.78314846102989788</c:v>
                </c:pt>
                <c:pt idx="4073">
                  <c:v>0.78307500183647982</c:v>
                </c:pt>
                <c:pt idx="4074">
                  <c:v>0.78307500183647982</c:v>
                </c:pt>
                <c:pt idx="4075">
                  <c:v>0.78307500183647982</c:v>
                </c:pt>
                <c:pt idx="4076">
                  <c:v>0.78300154264306177</c:v>
                </c:pt>
                <c:pt idx="4077">
                  <c:v>0.78300154264306177</c:v>
                </c:pt>
                <c:pt idx="4078">
                  <c:v>0.78300154264306177</c:v>
                </c:pt>
                <c:pt idx="4079">
                  <c:v>0.78292808344964371</c:v>
                </c:pt>
                <c:pt idx="4080">
                  <c:v>0.78285462425622565</c:v>
                </c:pt>
                <c:pt idx="4081">
                  <c:v>0.78285462425622565</c:v>
                </c:pt>
                <c:pt idx="4082">
                  <c:v>0.78278116506280759</c:v>
                </c:pt>
                <c:pt idx="4083">
                  <c:v>0.78278116506280759</c:v>
                </c:pt>
                <c:pt idx="4084">
                  <c:v>0.78270770586938954</c:v>
                </c:pt>
                <c:pt idx="4085">
                  <c:v>0.78263424667597148</c:v>
                </c:pt>
                <c:pt idx="4086">
                  <c:v>0.78256078748255342</c:v>
                </c:pt>
                <c:pt idx="4087">
                  <c:v>0.78256078748255342</c:v>
                </c:pt>
                <c:pt idx="4088">
                  <c:v>0.78248732828913536</c:v>
                </c:pt>
                <c:pt idx="4089">
                  <c:v>0.78248732828913536</c:v>
                </c:pt>
                <c:pt idx="4090">
                  <c:v>0.78241386909571731</c:v>
                </c:pt>
                <c:pt idx="4091">
                  <c:v>0.78234040990229925</c:v>
                </c:pt>
                <c:pt idx="4092">
                  <c:v>0.78234040990229925</c:v>
                </c:pt>
                <c:pt idx="4093">
                  <c:v>0.78234040990229925</c:v>
                </c:pt>
                <c:pt idx="4094">
                  <c:v>0.78226695070888119</c:v>
                </c:pt>
                <c:pt idx="4095">
                  <c:v>0.78219349151546314</c:v>
                </c:pt>
                <c:pt idx="4096">
                  <c:v>0.78212003232204508</c:v>
                </c:pt>
                <c:pt idx="4097">
                  <c:v>0.78204657312862702</c:v>
                </c:pt>
                <c:pt idx="4098">
                  <c:v>0.78204657312862702</c:v>
                </c:pt>
                <c:pt idx="4099">
                  <c:v>0.78204657312862702</c:v>
                </c:pt>
                <c:pt idx="4100">
                  <c:v>0.78197311393520896</c:v>
                </c:pt>
                <c:pt idx="4101">
                  <c:v>0.78189965474179091</c:v>
                </c:pt>
                <c:pt idx="4102">
                  <c:v>0.78182619554837285</c:v>
                </c:pt>
                <c:pt idx="4103">
                  <c:v>0.78175273635495479</c:v>
                </c:pt>
                <c:pt idx="4104">
                  <c:v>0.78167927716153673</c:v>
                </c:pt>
                <c:pt idx="4105">
                  <c:v>0.78160581796811868</c:v>
                </c:pt>
                <c:pt idx="4106">
                  <c:v>0.78160581796811868</c:v>
                </c:pt>
                <c:pt idx="4107">
                  <c:v>0.78153235877470062</c:v>
                </c:pt>
                <c:pt idx="4108">
                  <c:v>0.78153235877470062</c:v>
                </c:pt>
                <c:pt idx="4109">
                  <c:v>0.78145889958128256</c:v>
                </c:pt>
                <c:pt idx="4110">
                  <c:v>0.7813854403878645</c:v>
                </c:pt>
                <c:pt idx="4111">
                  <c:v>0.78131198119444645</c:v>
                </c:pt>
                <c:pt idx="4112">
                  <c:v>0.78123852200102839</c:v>
                </c:pt>
                <c:pt idx="4113">
                  <c:v>0.78116506280761033</c:v>
                </c:pt>
                <c:pt idx="4114">
                  <c:v>0.78109160361419228</c:v>
                </c:pt>
                <c:pt idx="4115">
                  <c:v>0.78101814442077422</c:v>
                </c:pt>
                <c:pt idx="4116">
                  <c:v>0.78094468522735627</c:v>
                </c:pt>
                <c:pt idx="4117">
                  <c:v>0.7808712260339381</c:v>
                </c:pt>
                <c:pt idx="4118">
                  <c:v>0.7808712260339381</c:v>
                </c:pt>
                <c:pt idx="4119">
                  <c:v>0.78079776684052016</c:v>
                </c:pt>
                <c:pt idx="4120">
                  <c:v>0.78072430764710199</c:v>
                </c:pt>
                <c:pt idx="4121">
                  <c:v>0.78065084845368404</c:v>
                </c:pt>
                <c:pt idx="4122">
                  <c:v>0.78057738926026587</c:v>
                </c:pt>
                <c:pt idx="4123">
                  <c:v>0.78057738926026587</c:v>
                </c:pt>
                <c:pt idx="4124">
                  <c:v>0.78050393006684793</c:v>
                </c:pt>
                <c:pt idx="4125">
                  <c:v>0.78050393006684793</c:v>
                </c:pt>
                <c:pt idx="4126">
                  <c:v>0.78043047087342976</c:v>
                </c:pt>
                <c:pt idx="4127">
                  <c:v>0.78035701168001181</c:v>
                </c:pt>
                <c:pt idx="4128">
                  <c:v>0.78035701168001181</c:v>
                </c:pt>
                <c:pt idx="4129">
                  <c:v>0.78035701168001181</c:v>
                </c:pt>
                <c:pt idx="4130">
                  <c:v>0.78028355248659365</c:v>
                </c:pt>
                <c:pt idx="4131">
                  <c:v>0.7802100932931757</c:v>
                </c:pt>
                <c:pt idx="4132">
                  <c:v>0.7802100932931757</c:v>
                </c:pt>
                <c:pt idx="4133">
                  <c:v>0.78013663409975753</c:v>
                </c:pt>
                <c:pt idx="4134">
                  <c:v>0.78006317490633958</c:v>
                </c:pt>
                <c:pt idx="4135">
                  <c:v>0.77998971571292142</c:v>
                </c:pt>
                <c:pt idx="4136">
                  <c:v>0.77998971571292142</c:v>
                </c:pt>
                <c:pt idx="4137">
                  <c:v>0.77998971571292142</c:v>
                </c:pt>
                <c:pt idx="4138">
                  <c:v>0.77991625651950347</c:v>
                </c:pt>
                <c:pt idx="4139">
                  <c:v>0.7798427973260853</c:v>
                </c:pt>
                <c:pt idx="4140">
                  <c:v>0.7798427973260853</c:v>
                </c:pt>
                <c:pt idx="4141">
                  <c:v>0.7798427973260853</c:v>
                </c:pt>
                <c:pt idx="4142">
                  <c:v>0.77976933813266736</c:v>
                </c:pt>
                <c:pt idx="4143">
                  <c:v>0.77969587893924919</c:v>
                </c:pt>
                <c:pt idx="4144">
                  <c:v>0.77969587893924919</c:v>
                </c:pt>
                <c:pt idx="4145">
                  <c:v>0.77962241974583124</c:v>
                </c:pt>
                <c:pt idx="4146">
                  <c:v>0.77962241974583124</c:v>
                </c:pt>
                <c:pt idx="4147">
                  <c:v>0.77954896055241307</c:v>
                </c:pt>
                <c:pt idx="4148">
                  <c:v>0.77947550135899513</c:v>
                </c:pt>
                <c:pt idx="4149">
                  <c:v>0.77940204216557696</c:v>
                </c:pt>
                <c:pt idx="4150">
                  <c:v>0.77940204216557696</c:v>
                </c:pt>
                <c:pt idx="4151">
                  <c:v>0.77940204216557696</c:v>
                </c:pt>
                <c:pt idx="4152">
                  <c:v>0.77932858297215901</c:v>
                </c:pt>
                <c:pt idx="4153">
                  <c:v>0.77925512377874084</c:v>
                </c:pt>
                <c:pt idx="4154">
                  <c:v>0.7791816645853229</c:v>
                </c:pt>
                <c:pt idx="4155">
                  <c:v>0.77910820539190473</c:v>
                </c:pt>
                <c:pt idx="4156">
                  <c:v>0.77910820539190473</c:v>
                </c:pt>
                <c:pt idx="4157">
                  <c:v>0.77903474619848678</c:v>
                </c:pt>
                <c:pt idx="4158">
                  <c:v>0.77896128700506873</c:v>
                </c:pt>
                <c:pt idx="4159">
                  <c:v>0.77888782781165067</c:v>
                </c:pt>
                <c:pt idx="4160">
                  <c:v>0.77881436861823261</c:v>
                </c:pt>
                <c:pt idx="4161">
                  <c:v>0.77874090942481455</c:v>
                </c:pt>
                <c:pt idx="4162">
                  <c:v>0.77874090942481455</c:v>
                </c:pt>
                <c:pt idx="4163">
                  <c:v>0.7786674502313965</c:v>
                </c:pt>
                <c:pt idx="4164">
                  <c:v>0.7786674502313965</c:v>
                </c:pt>
                <c:pt idx="4165">
                  <c:v>0.7786674502313965</c:v>
                </c:pt>
                <c:pt idx="4166">
                  <c:v>0.77859399103797844</c:v>
                </c:pt>
                <c:pt idx="4167">
                  <c:v>0.77852053184456038</c:v>
                </c:pt>
                <c:pt idx="4168">
                  <c:v>0.77852053184456038</c:v>
                </c:pt>
                <c:pt idx="4169">
                  <c:v>0.77844707265114232</c:v>
                </c:pt>
                <c:pt idx="4170">
                  <c:v>0.77844707265114232</c:v>
                </c:pt>
                <c:pt idx="4171">
                  <c:v>0.77844707265114232</c:v>
                </c:pt>
                <c:pt idx="4172">
                  <c:v>0.77837361345772427</c:v>
                </c:pt>
                <c:pt idx="4173">
                  <c:v>0.77837361345772427</c:v>
                </c:pt>
                <c:pt idx="4174">
                  <c:v>0.77837361345772427</c:v>
                </c:pt>
                <c:pt idx="4175">
                  <c:v>0.77830015426430621</c:v>
                </c:pt>
                <c:pt idx="4176">
                  <c:v>0.77830015426430621</c:v>
                </c:pt>
                <c:pt idx="4177">
                  <c:v>0.77822669507088815</c:v>
                </c:pt>
                <c:pt idx="4178">
                  <c:v>0.77822669507088815</c:v>
                </c:pt>
                <c:pt idx="4179">
                  <c:v>0.7781532358774701</c:v>
                </c:pt>
                <c:pt idx="4180">
                  <c:v>0.7781532358774701</c:v>
                </c:pt>
                <c:pt idx="4181">
                  <c:v>0.7781532358774701</c:v>
                </c:pt>
                <c:pt idx="4182">
                  <c:v>0.77807977668405204</c:v>
                </c:pt>
                <c:pt idx="4183">
                  <c:v>0.77807977668405204</c:v>
                </c:pt>
                <c:pt idx="4184">
                  <c:v>0.77800631749063398</c:v>
                </c:pt>
                <c:pt idx="4185">
                  <c:v>0.77800631749063398</c:v>
                </c:pt>
                <c:pt idx="4186">
                  <c:v>0.77793285829721592</c:v>
                </c:pt>
                <c:pt idx="4187">
                  <c:v>0.77793285829721592</c:v>
                </c:pt>
                <c:pt idx="4188">
                  <c:v>0.77785939910379787</c:v>
                </c:pt>
                <c:pt idx="4189">
                  <c:v>0.77778593991037981</c:v>
                </c:pt>
                <c:pt idx="4190">
                  <c:v>0.77778593991037981</c:v>
                </c:pt>
                <c:pt idx="4191">
                  <c:v>0.77778593991037981</c:v>
                </c:pt>
                <c:pt idx="4192">
                  <c:v>0.77771248071696175</c:v>
                </c:pt>
                <c:pt idx="4193">
                  <c:v>0.77763902152354369</c:v>
                </c:pt>
                <c:pt idx="4194">
                  <c:v>0.77756556233012564</c:v>
                </c:pt>
                <c:pt idx="4195">
                  <c:v>0.77756556233012564</c:v>
                </c:pt>
                <c:pt idx="4196">
                  <c:v>0.77749210313670758</c:v>
                </c:pt>
                <c:pt idx="4197">
                  <c:v>0.77741864394328952</c:v>
                </c:pt>
                <c:pt idx="4198">
                  <c:v>0.77734518474987147</c:v>
                </c:pt>
                <c:pt idx="4199">
                  <c:v>0.77734518474987147</c:v>
                </c:pt>
                <c:pt idx="4200">
                  <c:v>0.77734518474987147</c:v>
                </c:pt>
                <c:pt idx="4201">
                  <c:v>0.77734518474987147</c:v>
                </c:pt>
                <c:pt idx="4202">
                  <c:v>0.77727172555645341</c:v>
                </c:pt>
                <c:pt idx="4203">
                  <c:v>0.77719826636303535</c:v>
                </c:pt>
                <c:pt idx="4204">
                  <c:v>0.77712480716961729</c:v>
                </c:pt>
                <c:pt idx="4205">
                  <c:v>0.77712480716961729</c:v>
                </c:pt>
                <c:pt idx="4206">
                  <c:v>0.77705134797619924</c:v>
                </c:pt>
                <c:pt idx="4207">
                  <c:v>0.77697788878278118</c:v>
                </c:pt>
                <c:pt idx="4208">
                  <c:v>0.77690442958936312</c:v>
                </c:pt>
                <c:pt idx="4209">
                  <c:v>0.77690442958936312</c:v>
                </c:pt>
                <c:pt idx="4210">
                  <c:v>0.77683097039594506</c:v>
                </c:pt>
                <c:pt idx="4211">
                  <c:v>0.77683097039594506</c:v>
                </c:pt>
                <c:pt idx="4212">
                  <c:v>0.77675751120252701</c:v>
                </c:pt>
                <c:pt idx="4213">
                  <c:v>0.77668405200910895</c:v>
                </c:pt>
                <c:pt idx="4214">
                  <c:v>0.77661059281569089</c:v>
                </c:pt>
                <c:pt idx="4215">
                  <c:v>0.77653713362227283</c:v>
                </c:pt>
                <c:pt idx="4216">
                  <c:v>0.77653713362227283</c:v>
                </c:pt>
                <c:pt idx="4217">
                  <c:v>0.77646367442885478</c:v>
                </c:pt>
                <c:pt idx="4218">
                  <c:v>0.77639021523543672</c:v>
                </c:pt>
                <c:pt idx="4219">
                  <c:v>0.77639021523543672</c:v>
                </c:pt>
                <c:pt idx="4220">
                  <c:v>0.77631675604201866</c:v>
                </c:pt>
                <c:pt idx="4221">
                  <c:v>0.77624329684860061</c:v>
                </c:pt>
                <c:pt idx="4222">
                  <c:v>0.77616983765518255</c:v>
                </c:pt>
                <c:pt idx="4223">
                  <c:v>0.77609637846176449</c:v>
                </c:pt>
                <c:pt idx="4224">
                  <c:v>0.77609637846176449</c:v>
                </c:pt>
                <c:pt idx="4225">
                  <c:v>0.77609637846176449</c:v>
                </c:pt>
                <c:pt idx="4226">
                  <c:v>0.77602291926834643</c:v>
                </c:pt>
                <c:pt idx="4227">
                  <c:v>0.77594946007492838</c:v>
                </c:pt>
                <c:pt idx="4228">
                  <c:v>0.77587600088151032</c:v>
                </c:pt>
                <c:pt idx="4229">
                  <c:v>0.77580254168809226</c:v>
                </c:pt>
                <c:pt idx="4230">
                  <c:v>0.77580254168809226</c:v>
                </c:pt>
                <c:pt idx="4231">
                  <c:v>0.7757290824946742</c:v>
                </c:pt>
                <c:pt idx="4232">
                  <c:v>0.77565562330125615</c:v>
                </c:pt>
                <c:pt idx="4233">
                  <c:v>0.77558216410783809</c:v>
                </c:pt>
                <c:pt idx="4234">
                  <c:v>0.77550870491442003</c:v>
                </c:pt>
                <c:pt idx="4235">
                  <c:v>0.77543524572100198</c:v>
                </c:pt>
                <c:pt idx="4236">
                  <c:v>0.77543524572100198</c:v>
                </c:pt>
                <c:pt idx="4237">
                  <c:v>0.77536178652758392</c:v>
                </c:pt>
                <c:pt idx="4238">
                  <c:v>0.77528832733416586</c:v>
                </c:pt>
                <c:pt idx="4239">
                  <c:v>0.7752148681407478</c:v>
                </c:pt>
                <c:pt idx="4240">
                  <c:v>0.77514140894732975</c:v>
                </c:pt>
                <c:pt idx="4241">
                  <c:v>0.77514140894732975</c:v>
                </c:pt>
                <c:pt idx="4242">
                  <c:v>0.77514140894732975</c:v>
                </c:pt>
                <c:pt idx="4243">
                  <c:v>0.77506794975391169</c:v>
                </c:pt>
                <c:pt idx="4244">
                  <c:v>0.77499449056049363</c:v>
                </c:pt>
                <c:pt idx="4245">
                  <c:v>0.77492103136707557</c:v>
                </c:pt>
                <c:pt idx="4246">
                  <c:v>0.77492103136707557</c:v>
                </c:pt>
                <c:pt idx="4247">
                  <c:v>0.77484757217365752</c:v>
                </c:pt>
                <c:pt idx="4248">
                  <c:v>0.77477411298023946</c:v>
                </c:pt>
                <c:pt idx="4249">
                  <c:v>0.7747006537868214</c:v>
                </c:pt>
                <c:pt idx="4250">
                  <c:v>0.7747006537868214</c:v>
                </c:pt>
                <c:pt idx="4251">
                  <c:v>0.77462719459340335</c:v>
                </c:pt>
                <c:pt idx="4252">
                  <c:v>0.77455373539998529</c:v>
                </c:pt>
                <c:pt idx="4253">
                  <c:v>0.77448027620656723</c:v>
                </c:pt>
                <c:pt idx="4254">
                  <c:v>0.77448027620656723</c:v>
                </c:pt>
                <c:pt idx="4255">
                  <c:v>0.77448027620656723</c:v>
                </c:pt>
                <c:pt idx="4256">
                  <c:v>0.77440681701314917</c:v>
                </c:pt>
                <c:pt idx="4257">
                  <c:v>0.77440681701314917</c:v>
                </c:pt>
                <c:pt idx="4258">
                  <c:v>0.77440681701314917</c:v>
                </c:pt>
                <c:pt idx="4259">
                  <c:v>0.77440681701314917</c:v>
                </c:pt>
                <c:pt idx="4260">
                  <c:v>0.77433335781973112</c:v>
                </c:pt>
                <c:pt idx="4261">
                  <c:v>0.77425989862631306</c:v>
                </c:pt>
                <c:pt idx="4262">
                  <c:v>0.77425989862631306</c:v>
                </c:pt>
                <c:pt idx="4263">
                  <c:v>0.77425989862631306</c:v>
                </c:pt>
                <c:pt idx="4264">
                  <c:v>0.774186439432895</c:v>
                </c:pt>
                <c:pt idx="4265">
                  <c:v>0.774186439432895</c:v>
                </c:pt>
                <c:pt idx="4266">
                  <c:v>0.77411298023947694</c:v>
                </c:pt>
                <c:pt idx="4267">
                  <c:v>0.77411298023947694</c:v>
                </c:pt>
                <c:pt idx="4268">
                  <c:v>0.77403952104605889</c:v>
                </c:pt>
                <c:pt idx="4269">
                  <c:v>0.77403952104605889</c:v>
                </c:pt>
                <c:pt idx="4270">
                  <c:v>0.77396606185264083</c:v>
                </c:pt>
                <c:pt idx="4271">
                  <c:v>0.77396606185264083</c:v>
                </c:pt>
                <c:pt idx="4272">
                  <c:v>0.77389260265922277</c:v>
                </c:pt>
                <c:pt idx="4273">
                  <c:v>0.77389260265922277</c:v>
                </c:pt>
                <c:pt idx="4274">
                  <c:v>0.77381914346580472</c:v>
                </c:pt>
                <c:pt idx="4275">
                  <c:v>0.77381914346580472</c:v>
                </c:pt>
                <c:pt idx="4276">
                  <c:v>0.77374568427238666</c:v>
                </c:pt>
                <c:pt idx="4277">
                  <c:v>0.7736722250789686</c:v>
                </c:pt>
                <c:pt idx="4278">
                  <c:v>0.7736722250789686</c:v>
                </c:pt>
                <c:pt idx="4279">
                  <c:v>0.77359876588555054</c:v>
                </c:pt>
                <c:pt idx="4280">
                  <c:v>0.77359876588555054</c:v>
                </c:pt>
                <c:pt idx="4281">
                  <c:v>0.77352530669213249</c:v>
                </c:pt>
                <c:pt idx="4282">
                  <c:v>0.77345184749871443</c:v>
                </c:pt>
                <c:pt idx="4283">
                  <c:v>0.77337838830529637</c:v>
                </c:pt>
                <c:pt idx="4284">
                  <c:v>0.77330492911187831</c:v>
                </c:pt>
                <c:pt idx="4285">
                  <c:v>0.77323146991846026</c:v>
                </c:pt>
                <c:pt idx="4286">
                  <c:v>0.77323146991846026</c:v>
                </c:pt>
                <c:pt idx="4287">
                  <c:v>0.77323146991846026</c:v>
                </c:pt>
                <c:pt idx="4288">
                  <c:v>0.7731580107250422</c:v>
                </c:pt>
                <c:pt idx="4289">
                  <c:v>0.77308455153162414</c:v>
                </c:pt>
                <c:pt idx="4290">
                  <c:v>0.77301109233820609</c:v>
                </c:pt>
                <c:pt idx="4291">
                  <c:v>0.77293763314478814</c:v>
                </c:pt>
                <c:pt idx="4292">
                  <c:v>0.77286417395136997</c:v>
                </c:pt>
                <c:pt idx="4293">
                  <c:v>0.77286417395136997</c:v>
                </c:pt>
                <c:pt idx="4294">
                  <c:v>0.77279071475795202</c:v>
                </c:pt>
                <c:pt idx="4295">
                  <c:v>0.77271725556453386</c:v>
                </c:pt>
                <c:pt idx="4296">
                  <c:v>0.77264379637111591</c:v>
                </c:pt>
                <c:pt idx="4297">
                  <c:v>0.77257033717769774</c:v>
                </c:pt>
                <c:pt idx="4298">
                  <c:v>0.7724968779842798</c:v>
                </c:pt>
                <c:pt idx="4299">
                  <c:v>0.77242341879086163</c:v>
                </c:pt>
                <c:pt idx="4300">
                  <c:v>0.77234995959744368</c:v>
                </c:pt>
                <c:pt idx="4301">
                  <c:v>0.77227650040402551</c:v>
                </c:pt>
                <c:pt idx="4302">
                  <c:v>0.77227650040402551</c:v>
                </c:pt>
                <c:pt idx="4303">
                  <c:v>0.77227650040402551</c:v>
                </c:pt>
                <c:pt idx="4304">
                  <c:v>0.77220304121060757</c:v>
                </c:pt>
                <c:pt idx="4305">
                  <c:v>0.7721295820171894</c:v>
                </c:pt>
                <c:pt idx="4306">
                  <c:v>0.77205612282377145</c:v>
                </c:pt>
                <c:pt idx="4307">
                  <c:v>0.77198266363035328</c:v>
                </c:pt>
                <c:pt idx="4308">
                  <c:v>0.77198266363035328</c:v>
                </c:pt>
                <c:pt idx="4309">
                  <c:v>0.77190920443693534</c:v>
                </c:pt>
                <c:pt idx="4310">
                  <c:v>0.77183574524351717</c:v>
                </c:pt>
                <c:pt idx="4311">
                  <c:v>0.77183574524351717</c:v>
                </c:pt>
                <c:pt idx="4312">
                  <c:v>0.77176228605009922</c:v>
                </c:pt>
                <c:pt idx="4313">
                  <c:v>0.77176228605009922</c:v>
                </c:pt>
                <c:pt idx="4314">
                  <c:v>0.77168882685668105</c:v>
                </c:pt>
                <c:pt idx="4315">
                  <c:v>0.77161536766326311</c:v>
                </c:pt>
                <c:pt idx="4316">
                  <c:v>0.77154190846984494</c:v>
                </c:pt>
                <c:pt idx="4317">
                  <c:v>0.77146844927642699</c:v>
                </c:pt>
                <c:pt idx="4318">
                  <c:v>0.77146844927642699</c:v>
                </c:pt>
                <c:pt idx="4319">
                  <c:v>0.77139499008300882</c:v>
                </c:pt>
                <c:pt idx="4320">
                  <c:v>0.77132153088959088</c:v>
                </c:pt>
                <c:pt idx="4321">
                  <c:v>0.77124807169617271</c:v>
                </c:pt>
                <c:pt idx="4322">
                  <c:v>0.77117461250275476</c:v>
                </c:pt>
                <c:pt idx="4323">
                  <c:v>0.7711011533093366</c:v>
                </c:pt>
                <c:pt idx="4324">
                  <c:v>0.7711011533093366</c:v>
                </c:pt>
                <c:pt idx="4325">
                  <c:v>0.77102769411591865</c:v>
                </c:pt>
                <c:pt idx="4326">
                  <c:v>0.77095423492250059</c:v>
                </c:pt>
                <c:pt idx="4327">
                  <c:v>0.77088077572908253</c:v>
                </c:pt>
                <c:pt idx="4328">
                  <c:v>0.77080731653566448</c:v>
                </c:pt>
                <c:pt idx="4329">
                  <c:v>0.77073385734224642</c:v>
                </c:pt>
                <c:pt idx="4330">
                  <c:v>0.77073385734224642</c:v>
                </c:pt>
                <c:pt idx="4331">
                  <c:v>0.77073385734224642</c:v>
                </c:pt>
                <c:pt idx="4332">
                  <c:v>0.77073385734224642</c:v>
                </c:pt>
                <c:pt idx="4333">
                  <c:v>0.77073385734224642</c:v>
                </c:pt>
                <c:pt idx="4334">
                  <c:v>0.77073385734224642</c:v>
                </c:pt>
                <c:pt idx="4335">
                  <c:v>0.77073385734224642</c:v>
                </c:pt>
                <c:pt idx="4336">
                  <c:v>0.77073385734224642</c:v>
                </c:pt>
                <c:pt idx="4337">
                  <c:v>0.77066039814882836</c:v>
                </c:pt>
                <c:pt idx="4338">
                  <c:v>0.77058693895541031</c:v>
                </c:pt>
                <c:pt idx="4339">
                  <c:v>0.77051347976199225</c:v>
                </c:pt>
                <c:pt idx="4340">
                  <c:v>0.77044002056857419</c:v>
                </c:pt>
                <c:pt idx="4341">
                  <c:v>0.77044002056857419</c:v>
                </c:pt>
                <c:pt idx="4342">
                  <c:v>0.77036656137515613</c:v>
                </c:pt>
                <c:pt idx="4343">
                  <c:v>0.77029310218173808</c:v>
                </c:pt>
                <c:pt idx="4344">
                  <c:v>0.77021964298832002</c:v>
                </c:pt>
                <c:pt idx="4345">
                  <c:v>0.77021964298832002</c:v>
                </c:pt>
                <c:pt idx="4346">
                  <c:v>0.77014618379490196</c:v>
                </c:pt>
                <c:pt idx="4347">
                  <c:v>0.7700727246014839</c:v>
                </c:pt>
                <c:pt idx="4348">
                  <c:v>0.7700727246014839</c:v>
                </c:pt>
                <c:pt idx="4349">
                  <c:v>0.76999926540806585</c:v>
                </c:pt>
                <c:pt idx="4350">
                  <c:v>0.76992580621464779</c:v>
                </c:pt>
                <c:pt idx="4351">
                  <c:v>0.76985234702122973</c:v>
                </c:pt>
                <c:pt idx="4352">
                  <c:v>0.76977888782781168</c:v>
                </c:pt>
                <c:pt idx="4353">
                  <c:v>0.76977888782781168</c:v>
                </c:pt>
                <c:pt idx="4354">
                  <c:v>0.76970542863439362</c:v>
                </c:pt>
                <c:pt idx="4355">
                  <c:v>0.76963196944097556</c:v>
                </c:pt>
                <c:pt idx="4356">
                  <c:v>0.76963196944097556</c:v>
                </c:pt>
                <c:pt idx="4357">
                  <c:v>0.76963196944097556</c:v>
                </c:pt>
                <c:pt idx="4358">
                  <c:v>0.7695585102475575</c:v>
                </c:pt>
                <c:pt idx="4359">
                  <c:v>0.7695585102475575</c:v>
                </c:pt>
                <c:pt idx="4360">
                  <c:v>0.7695585102475575</c:v>
                </c:pt>
                <c:pt idx="4361">
                  <c:v>0.76948505105413945</c:v>
                </c:pt>
                <c:pt idx="4362">
                  <c:v>0.76941159186072139</c:v>
                </c:pt>
                <c:pt idx="4363">
                  <c:v>0.76933813266730333</c:v>
                </c:pt>
                <c:pt idx="4364">
                  <c:v>0.76933813266730333</c:v>
                </c:pt>
                <c:pt idx="4365">
                  <c:v>0.76926467347388527</c:v>
                </c:pt>
                <c:pt idx="4366">
                  <c:v>0.76919121428046722</c:v>
                </c:pt>
                <c:pt idx="4367">
                  <c:v>0.76911775508704916</c:v>
                </c:pt>
                <c:pt idx="4368">
                  <c:v>0.7690442958936311</c:v>
                </c:pt>
                <c:pt idx="4369">
                  <c:v>0.7690442958936311</c:v>
                </c:pt>
                <c:pt idx="4370">
                  <c:v>0.76897083670021305</c:v>
                </c:pt>
                <c:pt idx="4371">
                  <c:v>0.76897083670021305</c:v>
                </c:pt>
                <c:pt idx="4372">
                  <c:v>0.76897083670021305</c:v>
                </c:pt>
                <c:pt idx="4373">
                  <c:v>0.76889737750679499</c:v>
                </c:pt>
                <c:pt idx="4374">
                  <c:v>0.76882391831337693</c:v>
                </c:pt>
                <c:pt idx="4375">
                  <c:v>0.76882391831337693</c:v>
                </c:pt>
                <c:pt idx="4376">
                  <c:v>0.76882391831337693</c:v>
                </c:pt>
                <c:pt idx="4377">
                  <c:v>0.76875045911995887</c:v>
                </c:pt>
                <c:pt idx="4378">
                  <c:v>0.76867699992654082</c:v>
                </c:pt>
                <c:pt idx="4379">
                  <c:v>0.76867699992654082</c:v>
                </c:pt>
                <c:pt idx="4380">
                  <c:v>0.76867699992654082</c:v>
                </c:pt>
                <c:pt idx="4381">
                  <c:v>0.76860354073312276</c:v>
                </c:pt>
                <c:pt idx="4382">
                  <c:v>0.76860354073312276</c:v>
                </c:pt>
                <c:pt idx="4383">
                  <c:v>0.76860354073312276</c:v>
                </c:pt>
                <c:pt idx="4384">
                  <c:v>0.7685300815397047</c:v>
                </c:pt>
                <c:pt idx="4385">
                  <c:v>0.7685300815397047</c:v>
                </c:pt>
                <c:pt idx="4386">
                  <c:v>0.76845662234628664</c:v>
                </c:pt>
                <c:pt idx="4387">
                  <c:v>0.76838316315286859</c:v>
                </c:pt>
                <c:pt idx="4388">
                  <c:v>0.76830970395945053</c:v>
                </c:pt>
                <c:pt idx="4389">
                  <c:v>0.76823624476603247</c:v>
                </c:pt>
                <c:pt idx="4390">
                  <c:v>0.76816278557261441</c:v>
                </c:pt>
                <c:pt idx="4391">
                  <c:v>0.76816278557261441</c:v>
                </c:pt>
                <c:pt idx="4392">
                  <c:v>0.76808932637919636</c:v>
                </c:pt>
                <c:pt idx="4393">
                  <c:v>0.76808932637919636</c:v>
                </c:pt>
                <c:pt idx="4394">
                  <c:v>0.7680158671857783</c:v>
                </c:pt>
                <c:pt idx="4395">
                  <c:v>0.76794240799236024</c:v>
                </c:pt>
                <c:pt idx="4396">
                  <c:v>0.76786894879894219</c:v>
                </c:pt>
                <c:pt idx="4397">
                  <c:v>0.76779548960552413</c:v>
                </c:pt>
                <c:pt idx="4398">
                  <c:v>0.76772203041210607</c:v>
                </c:pt>
                <c:pt idx="4399">
                  <c:v>0.76764857121868801</c:v>
                </c:pt>
                <c:pt idx="4400">
                  <c:v>0.76757511202526996</c:v>
                </c:pt>
                <c:pt idx="4401">
                  <c:v>0.7675016528318519</c:v>
                </c:pt>
                <c:pt idx="4402">
                  <c:v>0.76742819363843384</c:v>
                </c:pt>
                <c:pt idx="4403">
                  <c:v>0.76735473444501578</c:v>
                </c:pt>
                <c:pt idx="4404">
                  <c:v>0.76735473444501578</c:v>
                </c:pt>
                <c:pt idx="4405">
                  <c:v>0.76728127525159773</c:v>
                </c:pt>
                <c:pt idx="4406">
                  <c:v>0.76720781605817967</c:v>
                </c:pt>
                <c:pt idx="4407">
                  <c:v>0.76713435686476161</c:v>
                </c:pt>
                <c:pt idx="4408">
                  <c:v>0.76713435686476161</c:v>
                </c:pt>
                <c:pt idx="4409">
                  <c:v>0.76706089767134356</c:v>
                </c:pt>
                <c:pt idx="4410">
                  <c:v>0.7669874384779255</c:v>
                </c:pt>
                <c:pt idx="4411">
                  <c:v>0.7669874384779255</c:v>
                </c:pt>
                <c:pt idx="4412">
                  <c:v>0.7669874384779255</c:v>
                </c:pt>
                <c:pt idx="4413">
                  <c:v>0.76691397928450744</c:v>
                </c:pt>
                <c:pt idx="4414">
                  <c:v>0.76684052009108938</c:v>
                </c:pt>
                <c:pt idx="4415">
                  <c:v>0.76684052009108938</c:v>
                </c:pt>
                <c:pt idx="4416">
                  <c:v>0.76684052009108938</c:v>
                </c:pt>
                <c:pt idx="4417">
                  <c:v>0.76676706089767133</c:v>
                </c:pt>
                <c:pt idx="4418">
                  <c:v>0.76669360170425327</c:v>
                </c:pt>
                <c:pt idx="4419">
                  <c:v>0.76669360170425327</c:v>
                </c:pt>
                <c:pt idx="4420">
                  <c:v>0.76662014251083521</c:v>
                </c:pt>
                <c:pt idx="4421">
                  <c:v>0.76654668331741715</c:v>
                </c:pt>
                <c:pt idx="4422">
                  <c:v>0.7664732241239991</c:v>
                </c:pt>
                <c:pt idx="4423">
                  <c:v>0.7664732241239991</c:v>
                </c:pt>
                <c:pt idx="4424">
                  <c:v>0.7664732241239991</c:v>
                </c:pt>
                <c:pt idx="4425">
                  <c:v>0.7664732241239991</c:v>
                </c:pt>
                <c:pt idx="4426">
                  <c:v>0.76639976493058104</c:v>
                </c:pt>
                <c:pt idx="4427">
                  <c:v>0.76639976493058104</c:v>
                </c:pt>
                <c:pt idx="4428">
                  <c:v>0.76639976493058104</c:v>
                </c:pt>
                <c:pt idx="4429">
                  <c:v>0.76632630573716298</c:v>
                </c:pt>
                <c:pt idx="4430">
                  <c:v>0.76632630573716298</c:v>
                </c:pt>
                <c:pt idx="4431">
                  <c:v>0.76632630573716298</c:v>
                </c:pt>
                <c:pt idx="4432">
                  <c:v>0.76625284654374493</c:v>
                </c:pt>
                <c:pt idx="4433">
                  <c:v>0.76625284654374493</c:v>
                </c:pt>
                <c:pt idx="4434">
                  <c:v>0.76617938735032687</c:v>
                </c:pt>
                <c:pt idx="4435">
                  <c:v>0.76617938735032687</c:v>
                </c:pt>
                <c:pt idx="4436">
                  <c:v>0.76610592815690881</c:v>
                </c:pt>
                <c:pt idx="4437">
                  <c:v>0.76603246896349075</c:v>
                </c:pt>
                <c:pt idx="4438">
                  <c:v>0.76603246896349075</c:v>
                </c:pt>
                <c:pt idx="4439">
                  <c:v>0.76603246896349075</c:v>
                </c:pt>
                <c:pt idx="4440">
                  <c:v>0.7659590097700727</c:v>
                </c:pt>
                <c:pt idx="4441">
                  <c:v>0.76588555057665464</c:v>
                </c:pt>
                <c:pt idx="4442">
                  <c:v>0.76588555057665464</c:v>
                </c:pt>
                <c:pt idx="4443">
                  <c:v>0.76581209138323658</c:v>
                </c:pt>
                <c:pt idx="4444">
                  <c:v>0.76581209138323658</c:v>
                </c:pt>
                <c:pt idx="4445">
                  <c:v>0.76581209138323658</c:v>
                </c:pt>
                <c:pt idx="4446">
                  <c:v>0.76573863218981852</c:v>
                </c:pt>
                <c:pt idx="4447">
                  <c:v>0.76566517299640047</c:v>
                </c:pt>
                <c:pt idx="4448">
                  <c:v>0.76566517299640047</c:v>
                </c:pt>
                <c:pt idx="4449">
                  <c:v>0.76566517299640047</c:v>
                </c:pt>
                <c:pt idx="4450">
                  <c:v>0.76559171380298241</c:v>
                </c:pt>
                <c:pt idx="4451">
                  <c:v>0.76551825460956435</c:v>
                </c:pt>
                <c:pt idx="4452">
                  <c:v>0.7654447954161463</c:v>
                </c:pt>
                <c:pt idx="4453">
                  <c:v>0.76537133622272824</c:v>
                </c:pt>
                <c:pt idx="4454">
                  <c:v>0.76537133622272824</c:v>
                </c:pt>
                <c:pt idx="4455">
                  <c:v>0.76529787702931018</c:v>
                </c:pt>
                <c:pt idx="4456">
                  <c:v>0.76522441783589212</c:v>
                </c:pt>
                <c:pt idx="4457">
                  <c:v>0.76515095864247407</c:v>
                </c:pt>
                <c:pt idx="4458">
                  <c:v>0.76515095864247407</c:v>
                </c:pt>
                <c:pt idx="4459">
                  <c:v>0.76507749944905601</c:v>
                </c:pt>
                <c:pt idx="4460">
                  <c:v>0.76507749944905601</c:v>
                </c:pt>
                <c:pt idx="4461">
                  <c:v>0.76500404025563795</c:v>
                </c:pt>
                <c:pt idx="4462">
                  <c:v>0.76500404025563795</c:v>
                </c:pt>
                <c:pt idx="4463">
                  <c:v>0.76493058106222001</c:v>
                </c:pt>
                <c:pt idx="4464">
                  <c:v>0.76485712186880184</c:v>
                </c:pt>
                <c:pt idx="4465">
                  <c:v>0.76478366267538389</c:v>
                </c:pt>
                <c:pt idx="4466">
                  <c:v>0.76478366267538389</c:v>
                </c:pt>
                <c:pt idx="4467">
                  <c:v>0.76471020348196572</c:v>
                </c:pt>
                <c:pt idx="4468">
                  <c:v>0.76463674428854778</c:v>
                </c:pt>
                <c:pt idx="4469">
                  <c:v>0.76456328509512961</c:v>
                </c:pt>
                <c:pt idx="4470">
                  <c:v>0.76448982590171166</c:v>
                </c:pt>
                <c:pt idx="4471">
                  <c:v>0.76448982590171166</c:v>
                </c:pt>
                <c:pt idx="4472">
                  <c:v>0.76441636670829349</c:v>
                </c:pt>
                <c:pt idx="4473">
                  <c:v>0.76441636670829349</c:v>
                </c:pt>
                <c:pt idx="4474">
                  <c:v>0.76434290751487555</c:v>
                </c:pt>
                <c:pt idx="4475">
                  <c:v>0.76434290751487555</c:v>
                </c:pt>
                <c:pt idx="4476">
                  <c:v>0.76426944832145738</c:v>
                </c:pt>
                <c:pt idx="4477">
                  <c:v>0.76419598912803943</c:v>
                </c:pt>
                <c:pt idx="4478">
                  <c:v>0.76412252993462126</c:v>
                </c:pt>
                <c:pt idx="4479">
                  <c:v>0.76404907074120332</c:v>
                </c:pt>
                <c:pt idx="4480">
                  <c:v>0.76397561154778515</c:v>
                </c:pt>
                <c:pt idx="4481">
                  <c:v>0.7639021523543672</c:v>
                </c:pt>
                <c:pt idx="4482">
                  <c:v>0.76382869316094903</c:v>
                </c:pt>
                <c:pt idx="4483">
                  <c:v>0.76375523396753109</c:v>
                </c:pt>
                <c:pt idx="4484">
                  <c:v>0.76368177477411292</c:v>
                </c:pt>
                <c:pt idx="4485">
                  <c:v>0.76360831558069497</c:v>
                </c:pt>
                <c:pt idx="4486">
                  <c:v>0.76360831558069497</c:v>
                </c:pt>
                <c:pt idx="4487">
                  <c:v>0.76360831558069497</c:v>
                </c:pt>
                <c:pt idx="4488">
                  <c:v>0.76353485638727681</c:v>
                </c:pt>
                <c:pt idx="4489">
                  <c:v>0.76353485638727681</c:v>
                </c:pt>
                <c:pt idx="4490">
                  <c:v>0.76353485638727681</c:v>
                </c:pt>
                <c:pt idx="4491">
                  <c:v>0.76353485638727681</c:v>
                </c:pt>
                <c:pt idx="4492">
                  <c:v>0.76346139719385886</c:v>
                </c:pt>
                <c:pt idx="4493">
                  <c:v>0.76338793800044069</c:v>
                </c:pt>
                <c:pt idx="4494">
                  <c:v>0.76331447880702274</c:v>
                </c:pt>
                <c:pt idx="4495">
                  <c:v>0.76324101961360458</c:v>
                </c:pt>
                <c:pt idx="4496">
                  <c:v>0.76316756042018663</c:v>
                </c:pt>
                <c:pt idx="4497">
                  <c:v>0.76316756042018663</c:v>
                </c:pt>
                <c:pt idx="4498">
                  <c:v>0.76309410122676846</c:v>
                </c:pt>
                <c:pt idx="4499">
                  <c:v>0.76302064203335052</c:v>
                </c:pt>
                <c:pt idx="4500">
                  <c:v>0.76294718283993246</c:v>
                </c:pt>
                <c:pt idx="4501">
                  <c:v>0.7628737236465144</c:v>
                </c:pt>
                <c:pt idx="4502">
                  <c:v>0.76280026445309634</c:v>
                </c:pt>
                <c:pt idx="4503">
                  <c:v>0.76272680525967829</c:v>
                </c:pt>
                <c:pt idx="4504">
                  <c:v>0.76265334606626023</c:v>
                </c:pt>
                <c:pt idx="4505">
                  <c:v>0.76257988687284217</c:v>
                </c:pt>
                <c:pt idx="4506">
                  <c:v>0.76250642767942411</c:v>
                </c:pt>
                <c:pt idx="4507">
                  <c:v>0.76243296848600606</c:v>
                </c:pt>
                <c:pt idx="4508">
                  <c:v>0.76243296848600606</c:v>
                </c:pt>
                <c:pt idx="4509">
                  <c:v>0.762359509292588</c:v>
                </c:pt>
                <c:pt idx="4510">
                  <c:v>0.762359509292588</c:v>
                </c:pt>
                <c:pt idx="4511">
                  <c:v>0.76228605009916994</c:v>
                </c:pt>
                <c:pt idx="4512">
                  <c:v>0.76221259090575189</c:v>
                </c:pt>
                <c:pt idx="4513">
                  <c:v>0.76213913171233383</c:v>
                </c:pt>
                <c:pt idx="4514">
                  <c:v>0.76206567251891577</c:v>
                </c:pt>
                <c:pt idx="4515">
                  <c:v>0.76199221332549771</c:v>
                </c:pt>
                <c:pt idx="4516">
                  <c:v>0.76199221332549771</c:v>
                </c:pt>
                <c:pt idx="4517">
                  <c:v>0.76191875413207966</c:v>
                </c:pt>
                <c:pt idx="4518">
                  <c:v>0.76191875413207966</c:v>
                </c:pt>
                <c:pt idx="4519">
                  <c:v>0.76191875413207966</c:v>
                </c:pt>
                <c:pt idx="4520">
                  <c:v>0.7618452949386616</c:v>
                </c:pt>
                <c:pt idx="4521">
                  <c:v>0.7618452949386616</c:v>
                </c:pt>
                <c:pt idx="4522">
                  <c:v>0.7618452949386616</c:v>
                </c:pt>
                <c:pt idx="4523">
                  <c:v>0.7618452949386616</c:v>
                </c:pt>
                <c:pt idx="4524">
                  <c:v>0.76177183574524354</c:v>
                </c:pt>
                <c:pt idx="4525">
                  <c:v>0.76169837655182548</c:v>
                </c:pt>
                <c:pt idx="4526">
                  <c:v>0.76162491735840743</c:v>
                </c:pt>
                <c:pt idx="4527">
                  <c:v>0.76155145816498937</c:v>
                </c:pt>
                <c:pt idx="4528">
                  <c:v>0.76155145816498937</c:v>
                </c:pt>
                <c:pt idx="4529">
                  <c:v>0.76147799897157131</c:v>
                </c:pt>
                <c:pt idx="4530">
                  <c:v>0.76140453977815326</c:v>
                </c:pt>
                <c:pt idx="4531">
                  <c:v>0.7613310805847352</c:v>
                </c:pt>
                <c:pt idx="4532">
                  <c:v>0.7613310805847352</c:v>
                </c:pt>
                <c:pt idx="4533">
                  <c:v>0.76125762139131714</c:v>
                </c:pt>
                <c:pt idx="4534">
                  <c:v>0.76125762139131714</c:v>
                </c:pt>
                <c:pt idx="4535">
                  <c:v>0.76125762139131714</c:v>
                </c:pt>
                <c:pt idx="4536">
                  <c:v>0.76125762139131714</c:v>
                </c:pt>
                <c:pt idx="4537">
                  <c:v>0.76118416219789908</c:v>
                </c:pt>
                <c:pt idx="4538">
                  <c:v>0.76111070300448103</c:v>
                </c:pt>
                <c:pt idx="4539">
                  <c:v>0.76103724381106297</c:v>
                </c:pt>
                <c:pt idx="4540">
                  <c:v>0.76096378461764491</c:v>
                </c:pt>
                <c:pt idx="4541">
                  <c:v>0.76089032542422685</c:v>
                </c:pt>
                <c:pt idx="4542">
                  <c:v>0.76089032542422685</c:v>
                </c:pt>
                <c:pt idx="4543">
                  <c:v>0.76089032542422685</c:v>
                </c:pt>
                <c:pt idx="4544">
                  <c:v>0.7608168662308088</c:v>
                </c:pt>
                <c:pt idx="4545">
                  <c:v>0.7608168662308088</c:v>
                </c:pt>
                <c:pt idx="4546">
                  <c:v>0.76074340703739074</c:v>
                </c:pt>
                <c:pt idx="4547">
                  <c:v>0.76066994784397268</c:v>
                </c:pt>
                <c:pt idx="4548">
                  <c:v>0.76059648865055463</c:v>
                </c:pt>
                <c:pt idx="4549">
                  <c:v>0.76052302945713657</c:v>
                </c:pt>
                <c:pt idx="4550">
                  <c:v>0.76052302945713657</c:v>
                </c:pt>
                <c:pt idx="4551">
                  <c:v>0.76052302945713657</c:v>
                </c:pt>
                <c:pt idx="4552">
                  <c:v>0.76052302945713657</c:v>
                </c:pt>
                <c:pt idx="4553">
                  <c:v>0.76052302945713657</c:v>
                </c:pt>
                <c:pt idx="4554">
                  <c:v>0.76052302945713657</c:v>
                </c:pt>
                <c:pt idx="4555">
                  <c:v>0.76052302945713657</c:v>
                </c:pt>
                <c:pt idx="4556">
                  <c:v>0.76044957026371851</c:v>
                </c:pt>
                <c:pt idx="4557">
                  <c:v>0.76037611107030045</c:v>
                </c:pt>
                <c:pt idx="4558">
                  <c:v>0.76037611107030045</c:v>
                </c:pt>
                <c:pt idx="4559">
                  <c:v>0.7603026518768824</c:v>
                </c:pt>
                <c:pt idx="4560">
                  <c:v>0.76022919268346434</c:v>
                </c:pt>
                <c:pt idx="4561">
                  <c:v>0.76015573349004628</c:v>
                </c:pt>
                <c:pt idx="4562">
                  <c:v>0.76015573349004628</c:v>
                </c:pt>
                <c:pt idx="4563">
                  <c:v>0.76008227429662822</c:v>
                </c:pt>
                <c:pt idx="4564">
                  <c:v>0.76008227429662822</c:v>
                </c:pt>
                <c:pt idx="4565">
                  <c:v>0.76000881510321017</c:v>
                </c:pt>
                <c:pt idx="4566">
                  <c:v>0.76000881510321017</c:v>
                </c:pt>
                <c:pt idx="4567">
                  <c:v>0.75993535590979211</c:v>
                </c:pt>
                <c:pt idx="4568">
                  <c:v>0.75993535590979211</c:v>
                </c:pt>
                <c:pt idx="4569">
                  <c:v>0.75986189671637405</c:v>
                </c:pt>
                <c:pt idx="4570">
                  <c:v>0.759788437522956</c:v>
                </c:pt>
                <c:pt idx="4571">
                  <c:v>0.75971497832953794</c:v>
                </c:pt>
                <c:pt idx="4572">
                  <c:v>0.75964151913611988</c:v>
                </c:pt>
                <c:pt idx="4573">
                  <c:v>0.75956805994270182</c:v>
                </c:pt>
                <c:pt idx="4574">
                  <c:v>0.75956805994270182</c:v>
                </c:pt>
                <c:pt idx="4575">
                  <c:v>0.75949460074928377</c:v>
                </c:pt>
                <c:pt idx="4576">
                  <c:v>0.75949460074928377</c:v>
                </c:pt>
                <c:pt idx="4577">
                  <c:v>0.75942114155586571</c:v>
                </c:pt>
                <c:pt idx="4578">
                  <c:v>0.75934768236244765</c:v>
                </c:pt>
                <c:pt idx="4579">
                  <c:v>0.75934768236244765</c:v>
                </c:pt>
                <c:pt idx="4580">
                  <c:v>0.75934768236244765</c:v>
                </c:pt>
                <c:pt idx="4581">
                  <c:v>0.75927422316902959</c:v>
                </c:pt>
                <c:pt idx="4582">
                  <c:v>0.75927422316902959</c:v>
                </c:pt>
                <c:pt idx="4583">
                  <c:v>0.75927422316902959</c:v>
                </c:pt>
                <c:pt idx="4584">
                  <c:v>0.75920076397561154</c:v>
                </c:pt>
                <c:pt idx="4585">
                  <c:v>0.75920076397561154</c:v>
                </c:pt>
                <c:pt idx="4586">
                  <c:v>0.75920076397561154</c:v>
                </c:pt>
                <c:pt idx="4587">
                  <c:v>0.75912730478219348</c:v>
                </c:pt>
                <c:pt idx="4588">
                  <c:v>0.75912730478219348</c:v>
                </c:pt>
                <c:pt idx="4589">
                  <c:v>0.75912730478219348</c:v>
                </c:pt>
                <c:pt idx="4590">
                  <c:v>0.75905384558877542</c:v>
                </c:pt>
                <c:pt idx="4591">
                  <c:v>0.75905384558877542</c:v>
                </c:pt>
                <c:pt idx="4592">
                  <c:v>0.75905384558877542</c:v>
                </c:pt>
                <c:pt idx="4593">
                  <c:v>0.75905384558877542</c:v>
                </c:pt>
                <c:pt idx="4594">
                  <c:v>0.75898038639535736</c:v>
                </c:pt>
                <c:pt idx="4595">
                  <c:v>0.75890692720193931</c:v>
                </c:pt>
                <c:pt idx="4596">
                  <c:v>0.75883346800852125</c:v>
                </c:pt>
                <c:pt idx="4597">
                  <c:v>0.75883346800852125</c:v>
                </c:pt>
                <c:pt idx="4598">
                  <c:v>0.75883346800852125</c:v>
                </c:pt>
                <c:pt idx="4599">
                  <c:v>0.75876000881510319</c:v>
                </c:pt>
                <c:pt idx="4600">
                  <c:v>0.75868654962168514</c:v>
                </c:pt>
                <c:pt idx="4601">
                  <c:v>0.75868654962168514</c:v>
                </c:pt>
                <c:pt idx="4602">
                  <c:v>0.75861309042826708</c:v>
                </c:pt>
                <c:pt idx="4603">
                  <c:v>0.75861309042826708</c:v>
                </c:pt>
                <c:pt idx="4604">
                  <c:v>0.75853963123484902</c:v>
                </c:pt>
                <c:pt idx="4605">
                  <c:v>0.75846617204143096</c:v>
                </c:pt>
                <c:pt idx="4606">
                  <c:v>0.75839271284801291</c:v>
                </c:pt>
                <c:pt idx="4607">
                  <c:v>0.75831925365459485</c:v>
                </c:pt>
                <c:pt idx="4608">
                  <c:v>0.75824579446117679</c:v>
                </c:pt>
                <c:pt idx="4609">
                  <c:v>0.75817233526775873</c:v>
                </c:pt>
                <c:pt idx="4610">
                  <c:v>0.75817233526775873</c:v>
                </c:pt>
                <c:pt idx="4611">
                  <c:v>0.75817233526775873</c:v>
                </c:pt>
                <c:pt idx="4612">
                  <c:v>0.75817233526775873</c:v>
                </c:pt>
                <c:pt idx="4613">
                  <c:v>0.75809887607434068</c:v>
                </c:pt>
                <c:pt idx="4614">
                  <c:v>0.75802541688092262</c:v>
                </c:pt>
                <c:pt idx="4615">
                  <c:v>0.75795195768750456</c:v>
                </c:pt>
                <c:pt idx="4616">
                  <c:v>0.75795195768750456</c:v>
                </c:pt>
                <c:pt idx="4617">
                  <c:v>0.75795195768750456</c:v>
                </c:pt>
                <c:pt idx="4618">
                  <c:v>0.75787849849408651</c:v>
                </c:pt>
                <c:pt idx="4619">
                  <c:v>0.75780503930066845</c:v>
                </c:pt>
                <c:pt idx="4620">
                  <c:v>0.75773158010725039</c:v>
                </c:pt>
                <c:pt idx="4621">
                  <c:v>0.75773158010725039</c:v>
                </c:pt>
                <c:pt idx="4622">
                  <c:v>0.75765812091383233</c:v>
                </c:pt>
                <c:pt idx="4623">
                  <c:v>0.75758466172041428</c:v>
                </c:pt>
                <c:pt idx="4624">
                  <c:v>0.75751120252699622</c:v>
                </c:pt>
                <c:pt idx="4625">
                  <c:v>0.75743774333357816</c:v>
                </c:pt>
                <c:pt idx="4626">
                  <c:v>0.7573642841401601</c:v>
                </c:pt>
                <c:pt idx="4627">
                  <c:v>0.75729082494674205</c:v>
                </c:pt>
                <c:pt idx="4628">
                  <c:v>0.75729082494674205</c:v>
                </c:pt>
                <c:pt idx="4629">
                  <c:v>0.75729082494674205</c:v>
                </c:pt>
                <c:pt idx="4630">
                  <c:v>0.75721736575332399</c:v>
                </c:pt>
                <c:pt idx="4631">
                  <c:v>0.75714390655990593</c:v>
                </c:pt>
                <c:pt idx="4632">
                  <c:v>0.75714390655990593</c:v>
                </c:pt>
                <c:pt idx="4633">
                  <c:v>0.75714390655990593</c:v>
                </c:pt>
                <c:pt idx="4634">
                  <c:v>0.75707044736648788</c:v>
                </c:pt>
                <c:pt idx="4635">
                  <c:v>0.75707044736648788</c:v>
                </c:pt>
                <c:pt idx="4636">
                  <c:v>0.75707044736648788</c:v>
                </c:pt>
                <c:pt idx="4637">
                  <c:v>0.75699698817306982</c:v>
                </c:pt>
                <c:pt idx="4638">
                  <c:v>0.75692352897965187</c:v>
                </c:pt>
                <c:pt idx="4639">
                  <c:v>0.75692352897965187</c:v>
                </c:pt>
                <c:pt idx="4640">
                  <c:v>0.7568500697862337</c:v>
                </c:pt>
                <c:pt idx="4641">
                  <c:v>0.7568500697862337</c:v>
                </c:pt>
                <c:pt idx="4642">
                  <c:v>0.75677661059281576</c:v>
                </c:pt>
                <c:pt idx="4643">
                  <c:v>0.75677661059281576</c:v>
                </c:pt>
                <c:pt idx="4644">
                  <c:v>0.75670315139939759</c:v>
                </c:pt>
                <c:pt idx="4645">
                  <c:v>0.75662969220597964</c:v>
                </c:pt>
                <c:pt idx="4646">
                  <c:v>0.75662969220597964</c:v>
                </c:pt>
                <c:pt idx="4647">
                  <c:v>0.75655623301256147</c:v>
                </c:pt>
                <c:pt idx="4648">
                  <c:v>0.75648277381914353</c:v>
                </c:pt>
                <c:pt idx="4649">
                  <c:v>0.75640931462572536</c:v>
                </c:pt>
                <c:pt idx="4650">
                  <c:v>0.75633585543230741</c:v>
                </c:pt>
                <c:pt idx="4651">
                  <c:v>0.75633585543230741</c:v>
                </c:pt>
                <c:pt idx="4652">
                  <c:v>0.75626239623888925</c:v>
                </c:pt>
                <c:pt idx="4653">
                  <c:v>0.7561889370454713</c:v>
                </c:pt>
                <c:pt idx="4654">
                  <c:v>0.75611547785205313</c:v>
                </c:pt>
                <c:pt idx="4655">
                  <c:v>0.75604201865863518</c:v>
                </c:pt>
                <c:pt idx="4656">
                  <c:v>0.75604201865863518</c:v>
                </c:pt>
                <c:pt idx="4657">
                  <c:v>0.75596855946521702</c:v>
                </c:pt>
                <c:pt idx="4658">
                  <c:v>0.75596855946521702</c:v>
                </c:pt>
                <c:pt idx="4659">
                  <c:v>0.75596855946521702</c:v>
                </c:pt>
                <c:pt idx="4660">
                  <c:v>0.75596855946521702</c:v>
                </c:pt>
                <c:pt idx="4661">
                  <c:v>0.75589510027179907</c:v>
                </c:pt>
                <c:pt idx="4662">
                  <c:v>0.7558216410783809</c:v>
                </c:pt>
                <c:pt idx="4663">
                  <c:v>0.75574818188496296</c:v>
                </c:pt>
                <c:pt idx="4664">
                  <c:v>0.75574818188496296</c:v>
                </c:pt>
                <c:pt idx="4665">
                  <c:v>0.75567472269154479</c:v>
                </c:pt>
                <c:pt idx="4666">
                  <c:v>0.75560126349812684</c:v>
                </c:pt>
                <c:pt idx="4667">
                  <c:v>0.75552780430470867</c:v>
                </c:pt>
                <c:pt idx="4668">
                  <c:v>0.75545434511129073</c:v>
                </c:pt>
                <c:pt idx="4669">
                  <c:v>0.75545434511129073</c:v>
                </c:pt>
                <c:pt idx="4670">
                  <c:v>0.75538088591787256</c:v>
                </c:pt>
                <c:pt idx="4671">
                  <c:v>0.75530742672445461</c:v>
                </c:pt>
                <c:pt idx="4672">
                  <c:v>0.75523396753103644</c:v>
                </c:pt>
                <c:pt idx="4673">
                  <c:v>0.7551605083376185</c:v>
                </c:pt>
                <c:pt idx="4674">
                  <c:v>0.75508704914420033</c:v>
                </c:pt>
                <c:pt idx="4675">
                  <c:v>0.75508704914420033</c:v>
                </c:pt>
                <c:pt idx="4676">
                  <c:v>0.75501358995078238</c:v>
                </c:pt>
                <c:pt idx="4677">
                  <c:v>0.75501358995078238</c:v>
                </c:pt>
                <c:pt idx="4678">
                  <c:v>0.75501358995078238</c:v>
                </c:pt>
                <c:pt idx="4679">
                  <c:v>0.75494013075736432</c:v>
                </c:pt>
                <c:pt idx="4680">
                  <c:v>0.75486667156394627</c:v>
                </c:pt>
                <c:pt idx="4681">
                  <c:v>0.75479321237052821</c:v>
                </c:pt>
                <c:pt idx="4682">
                  <c:v>0.75479321237052821</c:v>
                </c:pt>
                <c:pt idx="4683">
                  <c:v>0.75471975317711015</c:v>
                </c:pt>
                <c:pt idx="4684">
                  <c:v>0.7546462939836921</c:v>
                </c:pt>
                <c:pt idx="4685">
                  <c:v>0.75457283479027404</c:v>
                </c:pt>
                <c:pt idx="4686">
                  <c:v>0.75457283479027404</c:v>
                </c:pt>
                <c:pt idx="4687">
                  <c:v>0.75457283479027404</c:v>
                </c:pt>
                <c:pt idx="4688">
                  <c:v>0.75449937559685598</c:v>
                </c:pt>
                <c:pt idx="4689">
                  <c:v>0.75442591640343792</c:v>
                </c:pt>
                <c:pt idx="4690">
                  <c:v>0.75435245721001987</c:v>
                </c:pt>
                <c:pt idx="4691">
                  <c:v>0.75427899801660181</c:v>
                </c:pt>
                <c:pt idx="4692">
                  <c:v>0.75427899801660181</c:v>
                </c:pt>
                <c:pt idx="4693">
                  <c:v>0.75420553882318375</c:v>
                </c:pt>
                <c:pt idx="4694">
                  <c:v>0.75420553882318375</c:v>
                </c:pt>
                <c:pt idx="4695">
                  <c:v>0.75420553882318375</c:v>
                </c:pt>
                <c:pt idx="4696">
                  <c:v>0.75420553882318375</c:v>
                </c:pt>
                <c:pt idx="4697">
                  <c:v>0.75413207962976569</c:v>
                </c:pt>
                <c:pt idx="4698">
                  <c:v>0.75413207962976569</c:v>
                </c:pt>
                <c:pt idx="4699">
                  <c:v>0.75413207962976569</c:v>
                </c:pt>
                <c:pt idx="4700">
                  <c:v>0.75405862043634764</c:v>
                </c:pt>
                <c:pt idx="4701">
                  <c:v>0.75405862043634764</c:v>
                </c:pt>
                <c:pt idx="4702">
                  <c:v>0.75398516124292958</c:v>
                </c:pt>
                <c:pt idx="4703">
                  <c:v>0.75398516124292958</c:v>
                </c:pt>
                <c:pt idx="4704">
                  <c:v>0.75391170204951152</c:v>
                </c:pt>
                <c:pt idx="4705">
                  <c:v>0.75383824285609347</c:v>
                </c:pt>
                <c:pt idx="4706">
                  <c:v>0.75376478366267541</c:v>
                </c:pt>
                <c:pt idx="4707">
                  <c:v>0.75369132446925735</c:v>
                </c:pt>
                <c:pt idx="4708">
                  <c:v>0.75369132446925735</c:v>
                </c:pt>
                <c:pt idx="4709">
                  <c:v>0.75361786527583929</c:v>
                </c:pt>
                <c:pt idx="4710">
                  <c:v>0.75354440608242124</c:v>
                </c:pt>
                <c:pt idx="4711">
                  <c:v>0.75347094688900318</c:v>
                </c:pt>
                <c:pt idx="4712">
                  <c:v>0.75339748769558512</c:v>
                </c:pt>
                <c:pt idx="4713">
                  <c:v>0.75339748769558512</c:v>
                </c:pt>
                <c:pt idx="4714">
                  <c:v>0.75332402850216706</c:v>
                </c:pt>
                <c:pt idx="4715">
                  <c:v>0.75332402850216706</c:v>
                </c:pt>
                <c:pt idx="4716">
                  <c:v>0.75332402850216706</c:v>
                </c:pt>
                <c:pt idx="4717">
                  <c:v>0.75325056930874901</c:v>
                </c:pt>
                <c:pt idx="4718">
                  <c:v>0.75325056930874901</c:v>
                </c:pt>
                <c:pt idx="4719">
                  <c:v>0.75317711011533095</c:v>
                </c:pt>
                <c:pt idx="4720">
                  <c:v>0.75317711011533095</c:v>
                </c:pt>
                <c:pt idx="4721">
                  <c:v>0.75317711011533095</c:v>
                </c:pt>
                <c:pt idx="4722">
                  <c:v>0.75310365092191289</c:v>
                </c:pt>
                <c:pt idx="4723">
                  <c:v>0.75303019172849484</c:v>
                </c:pt>
                <c:pt idx="4724">
                  <c:v>0.75295673253507678</c:v>
                </c:pt>
                <c:pt idx="4725">
                  <c:v>0.75288327334165872</c:v>
                </c:pt>
                <c:pt idx="4726">
                  <c:v>0.75280981414824066</c:v>
                </c:pt>
                <c:pt idx="4727">
                  <c:v>0.75280981414824066</c:v>
                </c:pt>
                <c:pt idx="4728">
                  <c:v>0.75273635495482261</c:v>
                </c:pt>
                <c:pt idx="4729">
                  <c:v>0.75266289576140455</c:v>
                </c:pt>
                <c:pt idx="4730">
                  <c:v>0.75258943656798649</c:v>
                </c:pt>
                <c:pt idx="4731">
                  <c:v>0.75251597737456843</c:v>
                </c:pt>
                <c:pt idx="4732">
                  <c:v>0.75244251818115038</c:v>
                </c:pt>
                <c:pt idx="4733">
                  <c:v>0.75244251818115038</c:v>
                </c:pt>
                <c:pt idx="4734">
                  <c:v>0.75236905898773232</c:v>
                </c:pt>
                <c:pt idx="4735">
                  <c:v>0.75229559979431426</c:v>
                </c:pt>
                <c:pt idx="4736">
                  <c:v>0.75222214060089621</c:v>
                </c:pt>
                <c:pt idx="4737">
                  <c:v>0.75214868140747815</c:v>
                </c:pt>
                <c:pt idx="4738">
                  <c:v>0.75207522221406009</c:v>
                </c:pt>
                <c:pt idx="4739">
                  <c:v>0.75200176302064203</c:v>
                </c:pt>
                <c:pt idx="4740">
                  <c:v>0.75192830382722398</c:v>
                </c:pt>
                <c:pt idx="4741">
                  <c:v>0.75192830382722398</c:v>
                </c:pt>
                <c:pt idx="4742">
                  <c:v>0.75185484463380592</c:v>
                </c:pt>
                <c:pt idx="4743">
                  <c:v>0.75178138544038786</c:v>
                </c:pt>
                <c:pt idx="4744">
                  <c:v>0.7517079262469698</c:v>
                </c:pt>
                <c:pt idx="4745">
                  <c:v>0.75163446705355175</c:v>
                </c:pt>
                <c:pt idx="4746">
                  <c:v>0.75156100786013369</c:v>
                </c:pt>
                <c:pt idx="4747">
                  <c:v>0.75148754866671563</c:v>
                </c:pt>
                <c:pt idx="4748">
                  <c:v>0.75141408947329758</c:v>
                </c:pt>
                <c:pt idx="4749">
                  <c:v>0.75134063027987952</c:v>
                </c:pt>
                <c:pt idx="4750">
                  <c:v>0.75126717108646146</c:v>
                </c:pt>
                <c:pt idx="4751">
                  <c:v>0.7511937118930434</c:v>
                </c:pt>
                <c:pt idx="4752">
                  <c:v>0.75112025269962535</c:v>
                </c:pt>
                <c:pt idx="4753">
                  <c:v>0.75104679350620729</c:v>
                </c:pt>
                <c:pt idx="4754">
                  <c:v>0.75104679350620729</c:v>
                </c:pt>
                <c:pt idx="4755">
                  <c:v>0.75097333431278923</c:v>
                </c:pt>
                <c:pt idx="4756">
                  <c:v>0.75089987511937117</c:v>
                </c:pt>
                <c:pt idx="4757">
                  <c:v>0.75082641592595312</c:v>
                </c:pt>
                <c:pt idx="4758">
                  <c:v>0.75075295673253506</c:v>
                </c:pt>
                <c:pt idx="4759">
                  <c:v>0.750679497539117</c:v>
                </c:pt>
                <c:pt idx="4760">
                  <c:v>0.75060603834569894</c:v>
                </c:pt>
                <c:pt idx="4761">
                  <c:v>0.75060603834569894</c:v>
                </c:pt>
                <c:pt idx="4762">
                  <c:v>0.75060603834569894</c:v>
                </c:pt>
                <c:pt idx="4763">
                  <c:v>0.75060603834569894</c:v>
                </c:pt>
                <c:pt idx="4764">
                  <c:v>0.75060603834569894</c:v>
                </c:pt>
                <c:pt idx="4765">
                  <c:v>0.75053257915228089</c:v>
                </c:pt>
                <c:pt idx="4766">
                  <c:v>0.75045911995886283</c:v>
                </c:pt>
                <c:pt idx="4767">
                  <c:v>0.75038566076544477</c:v>
                </c:pt>
                <c:pt idx="4768">
                  <c:v>0.75038566076544477</c:v>
                </c:pt>
                <c:pt idx="4769">
                  <c:v>0.75038566076544477</c:v>
                </c:pt>
                <c:pt idx="4770">
                  <c:v>0.75038566076544477</c:v>
                </c:pt>
                <c:pt idx="4771">
                  <c:v>0.75031220157202672</c:v>
                </c:pt>
                <c:pt idx="4772">
                  <c:v>0.75023874237860866</c:v>
                </c:pt>
                <c:pt idx="4773">
                  <c:v>0.75023874237860866</c:v>
                </c:pt>
                <c:pt idx="4774">
                  <c:v>0.7501652831851906</c:v>
                </c:pt>
                <c:pt idx="4775">
                  <c:v>0.75009182399177254</c:v>
                </c:pt>
                <c:pt idx="4776">
                  <c:v>0.75009182399177254</c:v>
                </c:pt>
                <c:pt idx="4777">
                  <c:v>0.75001836479835449</c:v>
                </c:pt>
                <c:pt idx="4778">
                  <c:v>0.74994490560493654</c:v>
                </c:pt>
                <c:pt idx="4779">
                  <c:v>0.74994490560493654</c:v>
                </c:pt>
                <c:pt idx="4780">
                  <c:v>0.74987144641151837</c:v>
                </c:pt>
                <c:pt idx="4781">
                  <c:v>0.74979798721810043</c:v>
                </c:pt>
                <c:pt idx="4782">
                  <c:v>0.74979798721810043</c:v>
                </c:pt>
                <c:pt idx="4783">
                  <c:v>0.74972452802468226</c:v>
                </c:pt>
                <c:pt idx="4784">
                  <c:v>0.74972452802468226</c:v>
                </c:pt>
                <c:pt idx="4785">
                  <c:v>0.74965106883126431</c:v>
                </c:pt>
                <c:pt idx="4786">
                  <c:v>0.74957760963784614</c:v>
                </c:pt>
                <c:pt idx="4787">
                  <c:v>0.74957760963784614</c:v>
                </c:pt>
                <c:pt idx="4788">
                  <c:v>0.7495041504444282</c:v>
                </c:pt>
                <c:pt idx="4789">
                  <c:v>0.74943069125101003</c:v>
                </c:pt>
                <c:pt idx="4790">
                  <c:v>0.74935723205759208</c:v>
                </c:pt>
                <c:pt idx="4791">
                  <c:v>0.74928377286417391</c:v>
                </c:pt>
                <c:pt idx="4792">
                  <c:v>0.74921031367075597</c:v>
                </c:pt>
                <c:pt idx="4793">
                  <c:v>0.7491368544773378</c:v>
                </c:pt>
                <c:pt idx="4794">
                  <c:v>0.7491368544773378</c:v>
                </c:pt>
                <c:pt idx="4795">
                  <c:v>0.7491368544773378</c:v>
                </c:pt>
                <c:pt idx="4796">
                  <c:v>0.74906339528391985</c:v>
                </c:pt>
                <c:pt idx="4797">
                  <c:v>0.74898993609050168</c:v>
                </c:pt>
                <c:pt idx="4798">
                  <c:v>0.74891647689708374</c:v>
                </c:pt>
                <c:pt idx="4799">
                  <c:v>0.74884301770366557</c:v>
                </c:pt>
                <c:pt idx="4800">
                  <c:v>0.74876955851024762</c:v>
                </c:pt>
                <c:pt idx="4801">
                  <c:v>0.74869609931682946</c:v>
                </c:pt>
                <c:pt idx="4802">
                  <c:v>0.74862264012341151</c:v>
                </c:pt>
                <c:pt idx="4803">
                  <c:v>0.74862264012341151</c:v>
                </c:pt>
                <c:pt idx="4804">
                  <c:v>0.74854918092999334</c:v>
                </c:pt>
                <c:pt idx="4805">
                  <c:v>0.74847572173657539</c:v>
                </c:pt>
                <c:pt idx="4806">
                  <c:v>0.74847572173657539</c:v>
                </c:pt>
                <c:pt idx="4807">
                  <c:v>0.74840226254315723</c:v>
                </c:pt>
                <c:pt idx="4808">
                  <c:v>0.74840226254315723</c:v>
                </c:pt>
                <c:pt idx="4809">
                  <c:v>0.74832880334973928</c:v>
                </c:pt>
                <c:pt idx="4810">
                  <c:v>0.74832880334973928</c:v>
                </c:pt>
                <c:pt idx="4811">
                  <c:v>0.74825534415632111</c:v>
                </c:pt>
                <c:pt idx="4812">
                  <c:v>0.74818188496290317</c:v>
                </c:pt>
                <c:pt idx="4813">
                  <c:v>0.74818188496290317</c:v>
                </c:pt>
                <c:pt idx="4814">
                  <c:v>0.748108425769485</c:v>
                </c:pt>
                <c:pt idx="4815">
                  <c:v>0.74803496657606705</c:v>
                </c:pt>
                <c:pt idx="4816">
                  <c:v>0.74796150738264888</c:v>
                </c:pt>
                <c:pt idx="4817">
                  <c:v>0.74788804818923094</c:v>
                </c:pt>
                <c:pt idx="4818">
                  <c:v>0.74788804818923094</c:v>
                </c:pt>
                <c:pt idx="4819">
                  <c:v>0.74781458899581277</c:v>
                </c:pt>
                <c:pt idx="4820">
                  <c:v>0.74774112980239482</c:v>
                </c:pt>
                <c:pt idx="4821">
                  <c:v>0.74766767060897665</c:v>
                </c:pt>
                <c:pt idx="4822">
                  <c:v>0.74759421141555871</c:v>
                </c:pt>
                <c:pt idx="4823">
                  <c:v>0.74752075222214054</c:v>
                </c:pt>
                <c:pt idx="4824">
                  <c:v>0.74744729302872259</c:v>
                </c:pt>
                <c:pt idx="4825">
                  <c:v>0.74744729302872259</c:v>
                </c:pt>
                <c:pt idx="4826">
                  <c:v>0.74737383383530442</c:v>
                </c:pt>
                <c:pt idx="4827">
                  <c:v>0.74730037464188648</c:v>
                </c:pt>
                <c:pt idx="4828">
                  <c:v>0.74730037464188648</c:v>
                </c:pt>
                <c:pt idx="4829">
                  <c:v>0.74722691544846831</c:v>
                </c:pt>
                <c:pt idx="4830">
                  <c:v>0.74715345625505036</c:v>
                </c:pt>
                <c:pt idx="4831">
                  <c:v>0.74715345625505036</c:v>
                </c:pt>
                <c:pt idx="4832">
                  <c:v>0.74707999706163219</c:v>
                </c:pt>
                <c:pt idx="4833">
                  <c:v>0.74700653786821425</c:v>
                </c:pt>
                <c:pt idx="4834">
                  <c:v>0.74693307867479608</c:v>
                </c:pt>
                <c:pt idx="4835">
                  <c:v>0.74693307867479608</c:v>
                </c:pt>
                <c:pt idx="4836">
                  <c:v>0.74685961948137813</c:v>
                </c:pt>
                <c:pt idx="4837">
                  <c:v>0.74678616028795997</c:v>
                </c:pt>
                <c:pt idx="4838">
                  <c:v>0.74671270109454202</c:v>
                </c:pt>
                <c:pt idx="4839">
                  <c:v>0.74663924190112385</c:v>
                </c:pt>
                <c:pt idx="4840">
                  <c:v>0.7465657827077059</c:v>
                </c:pt>
                <c:pt idx="4841">
                  <c:v>0.7465657827077059</c:v>
                </c:pt>
                <c:pt idx="4842">
                  <c:v>0.7465657827077059</c:v>
                </c:pt>
                <c:pt idx="4843">
                  <c:v>0.74649232351428774</c:v>
                </c:pt>
                <c:pt idx="4844">
                  <c:v>0.74641886432086979</c:v>
                </c:pt>
                <c:pt idx="4845">
                  <c:v>0.74634540512745162</c:v>
                </c:pt>
                <c:pt idx="4846">
                  <c:v>0.74627194593403368</c:v>
                </c:pt>
                <c:pt idx="4847">
                  <c:v>0.74619848674061551</c:v>
                </c:pt>
                <c:pt idx="4848">
                  <c:v>0.74612502754719756</c:v>
                </c:pt>
                <c:pt idx="4849">
                  <c:v>0.74605156835377939</c:v>
                </c:pt>
                <c:pt idx="4850">
                  <c:v>0.74597810916036145</c:v>
                </c:pt>
                <c:pt idx="4851">
                  <c:v>0.74590464996694339</c:v>
                </c:pt>
                <c:pt idx="4852">
                  <c:v>0.74583119077352533</c:v>
                </c:pt>
                <c:pt idx="4853">
                  <c:v>0.74583119077352533</c:v>
                </c:pt>
                <c:pt idx="4854">
                  <c:v>0.74575773158010727</c:v>
                </c:pt>
                <c:pt idx="4855">
                  <c:v>0.74568427238668922</c:v>
                </c:pt>
                <c:pt idx="4856">
                  <c:v>0.74568427238668922</c:v>
                </c:pt>
                <c:pt idx="4857">
                  <c:v>0.74561081319327116</c:v>
                </c:pt>
                <c:pt idx="4858">
                  <c:v>0.74561081319327116</c:v>
                </c:pt>
                <c:pt idx="4859">
                  <c:v>0.7455373539998531</c:v>
                </c:pt>
                <c:pt idx="4860">
                  <c:v>0.7455373539998531</c:v>
                </c:pt>
                <c:pt idx="4861">
                  <c:v>0.74546389480643505</c:v>
                </c:pt>
                <c:pt idx="4862">
                  <c:v>0.74539043561301699</c:v>
                </c:pt>
                <c:pt idx="4863">
                  <c:v>0.74531697641959893</c:v>
                </c:pt>
                <c:pt idx="4864">
                  <c:v>0.74524351722618087</c:v>
                </c:pt>
                <c:pt idx="4865">
                  <c:v>0.74517005803276282</c:v>
                </c:pt>
                <c:pt idx="4866">
                  <c:v>0.74517005803276282</c:v>
                </c:pt>
                <c:pt idx="4867">
                  <c:v>0.74509659883934476</c:v>
                </c:pt>
                <c:pt idx="4868">
                  <c:v>0.7450231396459267</c:v>
                </c:pt>
                <c:pt idx="4869">
                  <c:v>0.74494968045250864</c:v>
                </c:pt>
                <c:pt idx="4870">
                  <c:v>0.74487622125909059</c:v>
                </c:pt>
                <c:pt idx="4871">
                  <c:v>0.74480276206567253</c:v>
                </c:pt>
                <c:pt idx="4872">
                  <c:v>0.74472930287225447</c:v>
                </c:pt>
                <c:pt idx="4873">
                  <c:v>0.74472930287225447</c:v>
                </c:pt>
                <c:pt idx="4874">
                  <c:v>0.74472930287225447</c:v>
                </c:pt>
                <c:pt idx="4875">
                  <c:v>0.74472930287225447</c:v>
                </c:pt>
                <c:pt idx="4876">
                  <c:v>0.74472930287225447</c:v>
                </c:pt>
                <c:pt idx="4877">
                  <c:v>0.74465584367883642</c:v>
                </c:pt>
                <c:pt idx="4878">
                  <c:v>0.74465584367883642</c:v>
                </c:pt>
                <c:pt idx="4879">
                  <c:v>0.74458238448541836</c:v>
                </c:pt>
                <c:pt idx="4880">
                  <c:v>0.7445089252920003</c:v>
                </c:pt>
                <c:pt idx="4881">
                  <c:v>0.7445089252920003</c:v>
                </c:pt>
                <c:pt idx="4882">
                  <c:v>0.7445089252920003</c:v>
                </c:pt>
                <c:pt idx="4883">
                  <c:v>0.74443546609858224</c:v>
                </c:pt>
                <c:pt idx="4884">
                  <c:v>0.74443546609858224</c:v>
                </c:pt>
                <c:pt idx="4885">
                  <c:v>0.74436200690516419</c:v>
                </c:pt>
                <c:pt idx="4886">
                  <c:v>0.74428854771174613</c:v>
                </c:pt>
                <c:pt idx="4887">
                  <c:v>0.74421508851832807</c:v>
                </c:pt>
                <c:pt idx="4888">
                  <c:v>0.74421508851832807</c:v>
                </c:pt>
                <c:pt idx="4889">
                  <c:v>0.74414162932491001</c:v>
                </c:pt>
                <c:pt idx="4890">
                  <c:v>0.74406817013149196</c:v>
                </c:pt>
                <c:pt idx="4891">
                  <c:v>0.7439947109380739</c:v>
                </c:pt>
                <c:pt idx="4892">
                  <c:v>0.74392125174465584</c:v>
                </c:pt>
                <c:pt idx="4893">
                  <c:v>0.74384779255123779</c:v>
                </c:pt>
                <c:pt idx="4894">
                  <c:v>0.74377433335781973</c:v>
                </c:pt>
                <c:pt idx="4895">
                  <c:v>0.74370087416440167</c:v>
                </c:pt>
                <c:pt idx="4896">
                  <c:v>0.74370087416440167</c:v>
                </c:pt>
                <c:pt idx="4897">
                  <c:v>0.74370087416440167</c:v>
                </c:pt>
                <c:pt idx="4898">
                  <c:v>0.74370087416440167</c:v>
                </c:pt>
                <c:pt idx="4899">
                  <c:v>0.74370087416440167</c:v>
                </c:pt>
                <c:pt idx="4900">
                  <c:v>0.74362741497098361</c:v>
                </c:pt>
                <c:pt idx="4901">
                  <c:v>0.74355395577756556</c:v>
                </c:pt>
                <c:pt idx="4902">
                  <c:v>0.74355395577756556</c:v>
                </c:pt>
                <c:pt idx="4903">
                  <c:v>0.7434804965841475</c:v>
                </c:pt>
                <c:pt idx="4904">
                  <c:v>0.7434804965841475</c:v>
                </c:pt>
                <c:pt idx="4905">
                  <c:v>0.74340703739072944</c:v>
                </c:pt>
                <c:pt idx="4906">
                  <c:v>0.74340703739072944</c:v>
                </c:pt>
                <c:pt idx="4907">
                  <c:v>0.74333357819731138</c:v>
                </c:pt>
                <c:pt idx="4908">
                  <c:v>0.74333357819731138</c:v>
                </c:pt>
                <c:pt idx="4909">
                  <c:v>0.74326011900389333</c:v>
                </c:pt>
                <c:pt idx="4910">
                  <c:v>0.74318665981047527</c:v>
                </c:pt>
                <c:pt idx="4911">
                  <c:v>0.74318665981047527</c:v>
                </c:pt>
                <c:pt idx="4912">
                  <c:v>0.74311320061705721</c:v>
                </c:pt>
                <c:pt idx="4913">
                  <c:v>0.74303974142363916</c:v>
                </c:pt>
                <c:pt idx="4914">
                  <c:v>0.7429662822302211</c:v>
                </c:pt>
                <c:pt idx="4915">
                  <c:v>0.7429662822302211</c:v>
                </c:pt>
                <c:pt idx="4916">
                  <c:v>0.74289282303680304</c:v>
                </c:pt>
                <c:pt idx="4917">
                  <c:v>0.74281936384338498</c:v>
                </c:pt>
                <c:pt idx="4918">
                  <c:v>0.74274590464996693</c:v>
                </c:pt>
                <c:pt idx="4919">
                  <c:v>0.74267244545654887</c:v>
                </c:pt>
                <c:pt idx="4920">
                  <c:v>0.74267244545654887</c:v>
                </c:pt>
                <c:pt idx="4921">
                  <c:v>0.74259898626313081</c:v>
                </c:pt>
                <c:pt idx="4922">
                  <c:v>0.74252552706971275</c:v>
                </c:pt>
                <c:pt idx="4923">
                  <c:v>0.7424520678762947</c:v>
                </c:pt>
                <c:pt idx="4924">
                  <c:v>0.74237860868287664</c:v>
                </c:pt>
                <c:pt idx="4925">
                  <c:v>0.74237860868287664</c:v>
                </c:pt>
                <c:pt idx="4926">
                  <c:v>0.74230514948945858</c:v>
                </c:pt>
                <c:pt idx="4927">
                  <c:v>0.74230514948945858</c:v>
                </c:pt>
                <c:pt idx="4928">
                  <c:v>0.74223169029604052</c:v>
                </c:pt>
                <c:pt idx="4929">
                  <c:v>0.74223169029604052</c:v>
                </c:pt>
                <c:pt idx="4930">
                  <c:v>0.74223169029604052</c:v>
                </c:pt>
                <c:pt idx="4931">
                  <c:v>0.74223169029604052</c:v>
                </c:pt>
                <c:pt idx="4932">
                  <c:v>0.74223169029604052</c:v>
                </c:pt>
                <c:pt idx="4933">
                  <c:v>0.74215823110262247</c:v>
                </c:pt>
                <c:pt idx="4934">
                  <c:v>0.74208477190920441</c:v>
                </c:pt>
                <c:pt idx="4935">
                  <c:v>0.74208477190920441</c:v>
                </c:pt>
                <c:pt idx="4936">
                  <c:v>0.74201131271578635</c:v>
                </c:pt>
                <c:pt idx="4937">
                  <c:v>0.74193785352236841</c:v>
                </c:pt>
                <c:pt idx="4938">
                  <c:v>0.74186439432895024</c:v>
                </c:pt>
                <c:pt idx="4939">
                  <c:v>0.74179093513553229</c:v>
                </c:pt>
                <c:pt idx="4940">
                  <c:v>0.74179093513553229</c:v>
                </c:pt>
                <c:pt idx="4941">
                  <c:v>0.74171747594211412</c:v>
                </c:pt>
                <c:pt idx="4942">
                  <c:v>0.74164401674869618</c:v>
                </c:pt>
                <c:pt idx="4943">
                  <c:v>0.74157055755527801</c:v>
                </c:pt>
                <c:pt idx="4944">
                  <c:v>0.74149709836186006</c:v>
                </c:pt>
                <c:pt idx="4945">
                  <c:v>0.74142363916844189</c:v>
                </c:pt>
                <c:pt idx="4946">
                  <c:v>0.74135017997502395</c:v>
                </c:pt>
                <c:pt idx="4947">
                  <c:v>0.74135017997502395</c:v>
                </c:pt>
                <c:pt idx="4948">
                  <c:v>0.74135017997502395</c:v>
                </c:pt>
                <c:pt idx="4949">
                  <c:v>0.74135017997502395</c:v>
                </c:pt>
                <c:pt idx="4950">
                  <c:v>0.74127672078160578</c:v>
                </c:pt>
                <c:pt idx="4951">
                  <c:v>0.74120326158818783</c:v>
                </c:pt>
                <c:pt idx="4952">
                  <c:v>0.74112980239476967</c:v>
                </c:pt>
                <c:pt idx="4953">
                  <c:v>0.74105634320135172</c:v>
                </c:pt>
                <c:pt idx="4954">
                  <c:v>0.74098288400793355</c:v>
                </c:pt>
                <c:pt idx="4955">
                  <c:v>0.7409094248145156</c:v>
                </c:pt>
                <c:pt idx="4956">
                  <c:v>0.7409094248145156</c:v>
                </c:pt>
                <c:pt idx="4957">
                  <c:v>0.74083596562109744</c:v>
                </c:pt>
                <c:pt idx="4958">
                  <c:v>0.74076250642767949</c:v>
                </c:pt>
                <c:pt idx="4959">
                  <c:v>0.74076250642767949</c:v>
                </c:pt>
                <c:pt idx="4960">
                  <c:v>0.74076250642767949</c:v>
                </c:pt>
                <c:pt idx="4961">
                  <c:v>0.74068904723426132</c:v>
                </c:pt>
                <c:pt idx="4962">
                  <c:v>0.74068904723426132</c:v>
                </c:pt>
                <c:pt idx="4963">
                  <c:v>0.74061558804084338</c:v>
                </c:pt>
                <c:pt idx="4964">
                  <c:v>0.74054212884742521</c:v>
                </c:pt>
                <c:pt idx="4965">
                  <c:v>0.74046866965400726</c:v>
                </c:pt>
                <c:pt idx="4966">
                  <c:v>0.74039521046058909</c:v>
                </c:pt>
                <c:pt idx="4967">
                  <c:v>0.74032175126717115</c:v>
                </c:pt>
                <c:pt idx="4968">
                  <c:v>0.74032175126717115</c:v>
                </c:pt>
                <c:pt idx="4969">
                  <c:v>0.74032175126717115</c:v>
                </c:pt>
                <c:pt idx="4970">
                  <c:v>0.74032175126717115</c:v>
                </c:pt>
                <c:pt idx="4971">
                  <c:v>0.74024829207375298</c:v>
                </c:pt>
                <c:pt idx="4972">
                  <c:v>0.74024829207375298</c:v>
                </c:pt>
                <c:pt idx="4973">
                  <c:v>0.74017483288033503</c:v>
                </c:pt>
                <c:pt idx="4974">
                  <c:v>0.74010137368691686</c:v>
                </c:pt>
                <c:pt idx="4975">
                  <c:v>0.74002791449349892</c:v>
                </c:pt>
                <c:pt idx="4976">
                  <c:v>0.74002791449349892</c:v>
                </c:pt>
                <c:pt idx="4977">
                  <c:v>0.74002791449349892</c:v>
                </c:pt>
                <c:pt idx="4978">
                  <c:v>0.73995445530008075</c:v>
                </c:pt>
                <c:pt idx="4979">
                  <c:v>0.7398809961066628</c:v>
                </c:pt>
                <c:pt idx="4980">
                  <c:v>0.73980753691324463</c:v>
                </c:pt>
                <c:pt idx="4981">
                  <c:v>0.73973407771982669</c:v>
                </c:pt>
                <c:pt idx="4982">
                  <c:v>0.73966061852640852</c:v>
                </c:pt>
                <c:pt idx="4983">
                  <c:v>0.73966061852640852</c:v>
                </c:pt>
                <c:pt idx="4984">
                  <c:v>0.73958715933299057</c:v>
                </c:pt>
                <c:pt idx="4985">
                  <c:v>0.73958715933299057</c:v>
                </c:pt>
                <c:pt idx="4986">
                  <c:v>0.73951370013957241</c:v>
                </c:pt>
                <c:pt idx="4987">
                  <c:v>0.73951370013957241</c:v>
                </c:pt>
                <c:pt idx="4988">
                  <c:v>0.73944024094615446</c:v>
                </c:pt>
                <c:pt idx="4989">
                  <c:v>0.73936678175273629</c:v>
                </c:pt>
                <c:pt idx="4990">
                  <c:v>0.73929332255931834</c:v>
                </c:pt>
                <c:pt idx="4991">
                  <c:v>0.73921986336590018</c:v>
                </c:pt>
                <c:pt idx="4992">
                  <c:v>0.73921986336590018</c:v>
                </c:pt>
                <c:pt idx="4993">
                  <c:v>0.73914640417248223</c:v>
                </c:pt>
                <c:pt idx="4994">
                  <c:v>0.73907294497906406</c:v>
                </c:pt>
                <c:pt idx="4995">
                  <c:v>0.73907294497906406</c:v>
                </c:pt>
                <c:pt idx="4996">
                  <c:v>0.73907294497906406</c:v>
                </c:pt>
                <c:pt idx="4997">
                  <c:v>0.73899948578564612</c:v>
                </c:pt>
                <c:pt idx="4998">
                  <c:v>0.73892602659222795</c:v>
                </c:pt>
                <c:pt idx="4999">
                  <c:v>0.73892602659222795</c:v>
                </c:pt>
                <c:pt idx="5000">
                  <c:v>0.73885256739881</c:v>
                </c:pt>
                <c:pt idx="5001">
                  <c:v>0.73877910820539183</c:v>
                </c:pt>
                <c:pt idx="5002">
                  <c:v>0.73870564901197389</c:v>
                </c:pt>
                <c:pt idx="5003">
                  <c:v>0.73863218981855572</c:v>
                </c:pt>
                <c:pt idx="5004">
                  <c:v>0.73863218981855572</c:v>
                </c:pt>
                <c:pt idx="5005">
                  <c:v>0.73855873062513777</c:v>
                </c:pt>
                <c:pt idx="5006">
                  <c:v>0.7384852714317196</c:v>
                </c:pt>
                <c:pt idx="5007">
                  <c:v>0.73841181223830166</c:v>
                </c:pt>
                <c:pt idx="5008">
                  <c:v>0.73833835304488349</c:v>
                </c:pt>
                <c:pt idx="5009">
                  <c:v>0.73833835304488349</c:v>
                </c:pt>
                <c:pt idx="5010">
                  <c:v>0.73826489385146554</c:v>
                </c:pt>
                <c:pt idx="5011">
                  <c:v>0.73826489385146554</c:v>
                </c:pt>
                <c:pt idx="5012">
                  <c:v>0.73826489385146554</c:v>
                </c:pt>
                <c:pt idx="5013">
                  <c:v>0.73819143465804737</c:v>
                </c:pt>
                <c:pt idx="5014">
                  <c:v>0.73811797546462943</c:v>
                </c:pt>
                <c:pt idx="5015">
                  <c:v>0.73811797546462943</c:v>
                </c:pt>
                <c:pt idx="5016">
                  <c:v>0.73804451627121126</c:v>
                </c:pt>
                <c:pt idx="5017">
                  <c:v>0.73797105707779331</c:v>
                </c:pt>
                <c:pt idx="5018">
                  <c:v>0.73797105707779331</c:v>
                </c:pt>
                <c:pt idx="5019">
                  <c:v>0.73789759788437526</c:v>
                </c:pt>
                <c:pt idx="5020">
                  <c:v>0.73789759788437526</c:v>
                </c:pt>
                <c:pt idx="5021">
                  <c:v>0.73789759788437526</c:v>
                </c:pt>
                <c:pt idx="5022">
                  <c:v>0.7378241386909572</c:v>
                </c:pt>
                <c:pt idx="5023">
                  <c:v>0.7378241386909572</c:v>
                </c:pt>
                <c:pt idx="5024">
                  <c:v>0.73775067949753914</c:v>
                </c:pt>
                <c:pt idx="5025">
                  <c:v>0.73775067949753914</c:v>
                </c:pt>
                <c:pt idx="5026">
                  <c:v>0.73775067949753914</c:v>
                </c:pt>
                <c:pt idx="5027">
                  <c:v>0.73775067949753914</c:v>
                </c:pt>
                <c:pt idx="5028">
                  <c:v>0.73767722030412108</c:v>
                </c:pt>
                <c:pt idx="5029">
                  <c:v>0.73760376111070303</c:v>
                </c:pt>
                <c:pt idx="5030">
                  <c:v>0.73753030191728497</c:v>
                </c:pt>
                <c:pt idx="5031">
                  <c:v>0.73745684272386691</c:v>
                </c:pt>
                <c:pt idx="5032">
                  <c:v>0.73745684272386691</c:v>
                </c:pt>
                <c:pt idx="5033">
                  <c:v>0.73745684272386691</c:v>
                </c:pt>
                <c:pt idx="5034">
                  <c:v>0.73745684272386691</c:v>
                </c:pt>
                <c:pt idx="5035">
                  <c:v>0.73738338353044885</c:v>
                </c:pt>
                <c:pt idx="5036">
                  <c:v>0.73738338353044885</c:v>
                </c:pt>
                <c:pt idx="5037">
                  <c:v>0.7373099243370308</c:v>
                </c:pt>
                <c:pt idx="5038">
                  <c:v>0.7373099243370308</c:v>
                </c:pt>
                <c:pt idx="5039">
                  <c:v>0.73723646514361274</c:v>
                </c:pt>
                <c:pt idx="5040">
                  <c:v>0.73723646514361274</c:v>
                </c:pt>
                <c:pt idx="5041">
                  <c:v>0.73716300595019468</c:v>
                </c:pt>
                <c:pt idx="5042">
                  <c:v>0.73716300595019468</c:v>
                </c:pt>
                <c:pt idx="5043">
                  <c:v>0.73708954675677663</c:v>
                </c:pt>
                <c:pt idx="5044">
                  <c:v>0.73701608756335857</c:v>
                </c:pt>
                <c:pt idx="5045">
                  <c:v>0.73694262836994051</c:v>
                </c:pt>
                <c:pt idx="5046">
                  <c:v>0.73686916917652245</c:v>
                </c:pt>
                <c:pt idx="5047">
                  <c:v>0.7367957099831044</c:v>
                </c:pt>
                <c:pt idx="5048">
                  <c:v>0.73672225078968634</c:v>
                </c:pt>
                <c:pt idx="5049">
                  <c:v>0.73664879159626828</c:v>
                </c:pt>
                <c:pt idx="5050">
                  <c:v>0.73664879159626828</c:v>
                </c:pt>
                <c:pt idx="5051">
                  <c:v>0.73657533240285022</c:v>
                </c:pt>
                <c:pt idx="5052">
                  <c:v>0.73650187320943217</c:v>
                </c:pt>
                <c:pt idx="5053">
                  <c:v>0.73650187320943217</c:v>
                </c:pt>
                <c:pt idx="5054">
                  <c:v>0.73650187320943217</c:v>
                </c:pt>
                <c:pt idx="5055">
                  <c:v>0.73642841401601411</c:v>
                </c:pt>
                <c:pt idx="5056">
                  <c:v>0.73642841401601411</c:v>
                </c:pt>
                <c:pt idx="5057">
                  <c:v>0.73642841401601411</c:v>
                </c:pt>
                <c:pt idx="5058">
                  <c:v>0.73642841401601411</c:v>
                </c:pt>
                <c:pt idx="5059">
                  <c:v>0.73635495482259605</c:v>
                </c:pt>
                <c:pt idx="5060">
                  <c:v>0.736281495629178</c:v>
                </c:pt>
                <c:pt idx="5061">
                  <c:v>0.736281495629178</c:v>
                </c:pt>
                <c:pt idx="5062">
                  <c:v>0.736281495629178</c:v>
                </c:pt>
                <c:pt idx="5063">
                  <c:v>0.73620803643575994</c:v>
                </c:pt>
                <c:pt idx="5064">
                  <c:v>0.73620803643575994</c:v>
                </c:pt>
                <c:pt idx="5065">
                  <c:v>0.73613457724234188</c:v>
                </c:pt>
                <c:pt idx="5066">
                  <c:v>0.73606111804892382</c:v>
                </c:pt>
                <c:pt idx="5067">
                  <c:v>0.73598765885550577</c:v>
                </c:pt>
                <c:pt idx="5068">
                  <c:v>0.73598765885550577</c:v>
                </c:pt>
                <c:pt idx="5069">
                  <c:v>0.73598765885550577</c:v>
                </c:pt>
                <c:pt idx="5070">
                  <c:v>0.73591419966208771</c:v>
                </c:pt>
                <c:pt idx="5071">
                  <c:v>0.73591419966208771</c:v>
                </c:pt>
                <c:pt idx="5072">
                  <c:v>0.73584074046866965</c:v>
                </c:pt>
                <c:pt idx="5073">
                  <c:v>0.73584074046866965</c:v>
                </c:pt>
                <c:pt idx="5074">
                  <c:v>0.73584074046866965</c:v>
                </c:pt>
                <c:pt idx="5075">
                  <c:v>0.73576728127525159</c:v>
                </c:pt>
                <c:pt idx="5076">
                  <c:v>0.73569382208183354</c:v>
                </c:pt>
                <c:pt idx="5077">
                  <c:v>0.73569382208183354</c:v>
                </c:pt>
                <c:pt idx="5078">
                  <c:v>0.73562036288841548</c:v>
                </c:pt>
                <c:pt idx="5079">
                  <c:v>0.73554690369499742</c:v>
                </c:pt>
                <c:pt idx="5080">
                  <c:v>0.73554690369499742</c:v>
                </c:pt>
                <c:pt idx="5081">
                  <c:v>0.73547344450157937</c:v>
                </c:pt>
                <c:pt idx="5082">
                  <c:v>0.73539998530816131</c:v>
                </c:pt>
                <c:pt idx="5083">
                  <c:v>0.73532652611474325</c:v>
                </c:pt>
                <c:pt idx="5084">
                  <c:v>0.73525306692132519</c:v>
                </c:pt>
                <c:pt idx="5085">
                  <c:v>0.73517960772790714</c:v>
                </c:pt>
                <c:pt idx="5086">
                  <c:v>0.73510614853448908</c:v>
                </c:pt>
                <c:pt idx="5087">
                  <c:v>0.73503268934107102</c:v>
                </c:pt>
                <c:pt idx="5088">
                  <c:v>0.73503268934107102</c:v>
                </c:pt>
                <c:pt idx="5089">
                  <c:v>0.73495923014765296</c:v>
                </c:pt>
                <c:pt idx="5090">
                  <c:v>0.73495923014765296</c:v>
                </c:pt>
                <c:pt idx="5091">
                  <c:v>0.73488577095423491</c:v>
                </c:pt>
                <c:pt idx="5092">
                  <c:v>0.73488577095423491</c:v>
                </c:pt>
                <c:pt idx="5093">
                  <c:v>0.73488577095423491</c:v>
                </c:pt>
                <c:pt idx="5094">
                  <c:v>0.73481231176081685</c:v>
                </c:pt>
                <c:pt idx="5095">
                  <c:v>0.73481231176081685</c:v>
                </c:pt>
                <c:pt idx="5096">
                  <c:v>0.73481231176081685</c:v>
                </c:pt>
                <c:pt idx="5097">
                  <c:v>0.73473885256739879</c:v>
                </c:pt>
                <c:pt idx="5098">
                  <c:v>0.73466539337398074</c:v>
                </c:pt>
                <c:pt idx="5099">
                  <c:v>0.73459193418056268</c:v>
                </c:pt>
                <c:pt idx="5100">
                  <c:v>0.73451847498714462</c:v>
                </c:pt>
                <c:pt idx="5101">
                  <c:v>0.73444501579372656</c:v>
                </c:pt>
                <c:pt idx="5102">
                  <c:v>0.73444501579372656</c:v>
                </c:pt>
                <c:pt idx="5103">
                  <c:v>0.73444501579372656</c:v>
                </c:pt>
                <c:pt idx="5104">
                  <c:v>0.73444501579372656</c:v>
                </c:pt>
                <c:pt idx="5105">
                  <c:v>0.73444501579372656</c:v>
                </c:pt>
                <c:pt idx="5106">
                  <c:v>0.73444501579372656</c:v>
                </c:pt>
                <c:pt idx="5107">
                  <c:v>0.73437155660030851</c:v>
                </c:pt>
                <c:pt idx="5108">
                  <c:v>0.73437155660030851</c:v>
                </c:pt>
                <c:pt idx="5109">
                  <c:v>0.73429809740689045</c:v>
                </c:pt>
                <c:pt idx="5110">
                  <c:v>0.73422463821347239</c:v>
                </c:pt>
                <c:pt idx="5111">
                  <c:v>0.73415117902005433</c:v>
                </c:pt>
                <c:pt idx="5112">
                  <c:v>0.73407771982663628</c:v>
                </c:pt>
                <c:pt idx="5113">
                  <c:v>0.73400426063321822</c:v>
                </c:pt>
                <c:pt idx="5114">
                  <c:v>0.73400426063321822</c:v>
                </c:pt>
                <c:pt idx="5115">
                  <c:v>0.73393080143980027</c:v>
                </c:pt>
                <c:pt idx="5116">
                  <c:v>0.73393080143980027</c:v>
                </c:pt>
                <c:pt idx="5117">
                  <c:v>0.73393080143980027</c:v>
                </c:pt>
                <c:pt idx="5118">
                  <c:v>0.7338573422463821</c:v>
                </c:pt>
                <c:pt idx="5119">
                  <c:v>0.7338573422463821</c:v>
                </c:pt>
                <c:pt idx="5120">
                  <c:v>0.7338573422463821</c:v>
                </c:pt>
                <c:pt idx="5121">
                  <c:v>0.73378388305296416</c:v>
                </c:pt>
                <c:pt idx="5122">
                  <c:v>0.73371042385954599</c:v>
                </c:pt>
                <c:pt idx="5123">
                  <c:v>0.73363696466612804</c:v>
                </c:pt>
                <c:pt idx="5124">
                  <c:v>0.73356350547270988</c:v>
                </c:pt>
                <c:pt idx="5125">
                  <c:v>0.73349004627929193</c:v>
                </c:pt>
                <c:pt idx="5126">
                  <c:v>0.73349004627929193</c:v>
                </c:pt>
                <c:pt idx="5127">
                  <c:v>0.73349004627929193</c:v>
                </c:pt>
                <c:pt idx="5128">
                  <c:v>0.73341658708587376</c:v>
                </c:pt>
                <c:pt idx="5129">
                  <c:v>0.73334312789245581</c:v>
                </c:pt>
                <c:pt idx="5130">
                  <c:v>0.73326966869903765</c:v>
                </c:pt>
                <c:pt idx="5131">
                  <c:v>0.7331962095056197</c:v>
                </c:pt>
                <c:pt idx="5132">
                  <c:v>0.73312275031220153</c:v>
                </c:pt>
                <c:pt idx="5133">
                  <c:v>0.73304929111878359</c:v>
                </c:pt>
                <c:pt idx="5134">
                  <c:v>0.73297583192536542</c:v>
                </c:pt>
                <c:pt idx="5135">
                  <c:v>0.73297583192536542</c:v>
                </c:pt>
                <c:pt idx="5136">
                  <c:v>0.73290237273194747</c:v>
                </c:pt>
                <c:pt idx="5137">
                  <c:v>0.7328289135385293</c:v>
                </c:pt>
                <c:pt idx="5138">
                  <c:v>0.73275545434511136</c:v>
                </c:pt>
                <c:pt idx="5139">
                  <c:v>0.73268199515169319</c:v>
                </c:pt>
                <c:pt idx="5140">
                  <c:v>0.73260853595827524</c:v>
                </c:pt>
                <c:pt idx="5141">
                  <c:v>0.73253507676485707</c:v>
                </c:pt>
                <c:pt idx="5142">
                  <c:v>0.73246161757143913</c:v>
                </c:pt>
                <c:pt idx="5143">
                  <c:v>0.73246161757143913</c:v>
                </c:pt>
                <c:pt idx="5144">
                  <c:v>0.73238815837802096</c:v>
                </c:pt>
                <c:pt idx="5145">
                  <c:v>0.73231469918460301</c:v>
                </c:pt>
                <c:pt idx="5146">
                  <c:v>0.73224123999118484</c:v>
                </c:pt>
                <c:pt idx="5147">
                  <c:v>0.7321677807977669</c:v>
                </c:pt>
                <c:pt idx="5148">
                  <c:v>0.73209432160434873</c:v>
                </c:pt>
                <c:pt idx="5149">
                  <c:v>0.73209432160434873</c:v>
                </c:pt>
                <c:pt idx="5150">
                  <c:v>0.73202086241093078</c:v>
                </c:pt>
                <c:pt idx="5151">
                  <c:v>0.73194740321751262</c:v>
                </c:pt>
                <c:pt idx="5152">
                  <c:v>0.73187394402409467</c:v>
                </c:pt>
                <c:pt idx="5153">
                  <c:v>0.7318004848306765</c:v>
                </c:pt>
                <c:pt idx="5154">
                  <c:v>0.7318004848306765</c:v>
                </c:pt>
                <c:pt idx="5155">
                  <c:v>0.73172702563725855</c:v>
                </c:pt>
                <c:pt idx="5156">
                  <c:v>0.73172702563725855</c:v>
                </c:pt>
                <c:pt idx="5157">
                  <c:v>0.73165356644384039</c:v>
                </c:pt>
                <c:pt idx="5158">
                  <c:v>0.73158010725042244</c:v>
                </c:pt>
                <c:pt idx="5159">
                  <c:v>0.73158010725042244</c:v>
                </c:pt>
                <c:pt idx="5160">
                  <c:v>0.73150664805700427</c:v>
                </c:pt>
                <c:pt idx="5161">
                  <c:v>0.73150664805700427</c:v>
                </c:pt>
                <c:pt idx="5162">
                  <c:v>0.73143318886358633</c:v>
                </c:pt>
                <c:pt idx="5163">
                  <c:v>0.73135972967016816</c:v>
                </c:pt>
                <c:pt idx="5164">
                  <c:v>0.73128627047675021</c:v>
                </c:pt>
                <c:pt idx="5165">
                  <c:v>0.73121281128333204</c:v>
                </c:pt>
                <c:pt idx="5166">
                  <c:v>0.7311393520899141</c:v>
                </c:pt>
                <c:pt idx="5167">
                  <c:v>0.73106589289649593</c:v>
                </c:pt>
                <c:pt idx="5168">
                  <c:v>0.73106589289649593</c:v>
                </c:pt>
                <c:pt idx="5169">
                  <c:v>0.73099243370307798</c:v>
                </c:pt>
                <c:pt idx="5170">
                  <c:v>0.73091897450965981</c:v>
                </c:pt>
                <c:pt idx="5171">
                  <c:v>0.73091897450965981</c:v>
                </c:pt>
                <c:pt idx="5172">
                  <c:v>0.73084551531624187</c:v>
                </c:pt>
                <c:pt idx="5173">
                  <c:v>0.7307720561228237</c:v>
                </c:pt>
                <c:pt idx="5174">
                  <c:v>0.73069859692940575</c:v>
                </c:pt>
                <c:pt idx="5175">
                  <c:v>0.73062513773598758</c:v>
                </c:pt>
                <c:pt idx="5176">
                  <c:v>0.73062513773598758</c:v>
                </c:pt>
                <c:pt idx="5177">
                  <c:v>0.73062513773598758</c:v>
                </c:pt>
                <c:pt idx="5178">
                  <c:v>0.73055167854256964</c:v>
                </c:pt>
                <c:pt idx="5179">
                  <c:v>0.73047821934915147</c:v>
                </c:pt>
                <c:pt idx="5180">
                  <c:v>0.73040476015573352</c:v>
                </c:pt>
                <c:pt idx="5181">
                  <c:v>0.73040476015573352</c:v>
                </c:pt>
                <c:pt idx="5182">
                  <c:v>0.73033130096231536</c:v>
                </c:pt>
                <c:pt idx="5183">
                  <c:v>0.73025784176889741</c:v>
                </c:pt>
                <c:pt idx="5184">
                  <c:v>0.73025784176889741</c:v>
                </c:pt>
                <c:pt idx="5185">
                  <c:v>0.73018438257547924</c:v>
                </c:pt>
                <c:pt idx="5186">
                  <c:v>0.73011092338206129</c:v>
                </c:pt>
                <c:pt idx="5187">
                  <c:v>0.73003746418864313</c:v>
                </c:pt>
                <c:pt idx="5188">
                  <c:v>0.72996400499522518</c:v>
                </c:pt>
                <c:pt idx="5189">
                  <c:v>0.72989054580180712</c:v>
                </c:pt>
                <c:pt idx="5190">
                  <c:v>0.72989054580180712</c:v>
                </c:pt>
                <c:pt idx="5191">
                  <c:v>0.72981708660838907</c:v>
                </c:pt>
                <c:pt idx="5192">
                  <c:v>0.72981708660838907</c:v>
                </c:pt>
                <c:pt idx="5193">
                  <c:v>0.72981708660838907</c:v>
                </c:pt>
                <c:pt idx="5194">
                  <c:v>0.72981708660838907</c:v>
                </c:pt>
                <c:pt idx="5195">
                  <c:v>0.72981708660838907</c:v>
                </c:pt>
                <c:pt idx="5196">
                  <c:v>0.72974362741497101</c:v>
                </c:pt>
                <c:pt idx="5197">
                  <c:v>0.72967016822155295</c:v>
                </c:pt>
                <c:pt idx="5198">
                  <c:v>0.72959670902813489</c:v>
                </c:pt>
                <c:pt idx="5199">
                  <c:v>0.72952324983471684</c:v>
                </c:pt>
                <c:pt idx="5200">
                  <c:v>0.72944979064129878</c:v>
                </c:pt>
                <c:pt idx="5201">
                  <c:v>0.72944979064129878</c:v>
                </c:pt>
                <c:pt idx="5202">
                  <c:v>0.72944979064129878</c:v>
                </c:pt>
                <c:pt idx="5203">
                  <c:v>0.72944979064129878</c:v>
                </c:pt>
                <c:pt idx="5204">
                  <c:v>0.72937633144788072</c:v>
                </c:pt>
                <c:pt idx="5205">
                  <c:v>0.72930287225446266</c:v>
                </c:pt>
                <c:pt idx="5206">
                  <c:v>0.72930287225446266</c:v>
                </c:pt>
                <c:pt idx="5207">
                  <c:v>0.72930287225446266</c:v>
                </c:pt>
                <c:pt idx="5208">
                  <c:v>0.72930287225446266</c:v>
                </c:pt>
                <c:pt idx="5209">
                  <c:v>0.72930287225446266</c:v>
                </c:pt>
                <c:pt idx="5210">
                  <c:v>0.72922941306104461</c:v>
                </c:pt>
                <c:pt idx="5211">
                  <c:v>0.72915595386762655</c:v>
                </c:pt>
                <c:pt idx="5212">
                  <c:v>0.72915595386762655</c:v>
                </c:pt>
                <c:pt idx="5213">
                  <c:v>0.72908249467420849</c:v>
                </c:pt>
                <c:pt idx="5214">
                  <c:v>0.72900903548079043</c:v>
                </c:pt>
                <c:pt idx="5215">
                  <c:v>0.72893557628737238</c:v>
                </c:pt>
                <c:pt idx="5216">
                  <c:v>0.72886211709395432</c:v>
                </c:pt>
                <c:pt idx="5217">
                  <c:v>0.72878865790053626</c:v>
                </c:pt>
                <c:pt idx="5218">
                  <c:v>0.72871519870711821</c:v>
                </c:pt>
                <c:pt idx="5219">
                  <c:v>0.72864173951370015</c:v>
                </c:pt>
                <c:pt idx="5220">
                  <c:v>0.72864173951370015</c:v>
                </c:pt>
                <c:pt idx="5221">
                  <c:v>0.72864173951370015</c:v>
                </c:pt>
                <c:pt idx="5222">
                  <c:v>0.72856828032028209</c:v>
                </c:pt>
                <c:pt idx="5223">
                  <c:v>0.72849482112686403</c:v>
                </c:pt>
                <c:pt idx="5224">
                  <c:v>0.72842136193344598</c:v>
                </c:pt>
                <c:pt idx="5225">
                  <c:v>0.72842136193344598</c:v>
                </c:pt>
                <c:pt idx="5226">
                  <c:v>0.72834790274002792</c:v>
                </c:pt>
                <c:pt idx="5227">
                  <c:v>0.72827444354660986</c:v>
                </c:pt>
                <c:pt idx="5228">
                  <c:v>0.7282009843531918</c:v>
                </c:pt>
                <c:pt idx="5229">
                  <c:v>0.72812752515977375</c:v>
                </c:pt>
                <c:pt idx="5230">
                  <c:v>0.72812752515977375</c:v>
                </c:pt>
                <c:pt idx="5231">
                  <c:v>0.72805406596635569</c:v>
                </c:pt>
                <c:pt idx="5232">
                  <c:v>0.72798060677293763</c:v>
                </c:pt>
                <c:pt idx="5233">
                  <c:v>0.72790714757951958</c:v>
                </c:pt>
                <c:pt idx="5234">
                  <c:v>0.72783368838610152</c:v>
                </c:pt>
                <c:pt idx="5235">
                  <c:v>0.72776022919268346</c:v>
                </c:pt>
                <c:pt idx="5236">
                  <c:v>0.7276867699992654</c:v>
                </c:pt>
                <c:pt idx="5237">
                  <c:v>0.72761331080584735</c:v>
                </c:pt>
                <c:pt idx="5238">
                  <c:v>0.72753985161242929</c:v>
                </c:pt>
                <c:pt idx="5239">
                  <c:v>0.72753985161242929</c:v>
                </c:pt>
                <c:pt idx="5240">
                  <c:v>0.72746639241901123</c:v>
                </c:pt>
                <c:pt idx="5241">
                  <c:v>0.72739293322559317</c:v>
                </c:pt>
                <c:pt idx="5242">
                  <c:v>0.72739293322559317</c:v>
                </c:pt>
                <c:pt idx="5243">
                  <c:v>0.72731947403217512</c:v>
                </c:pt>
                <c:pt idx="5244">
                  <c:v>0.72724601483875706</c:v>
                </c:pt>
                <c:pt idx="5245">
                  <c:v>0.72724601483875706</c:v>
                </c:pt>
                <c:pt idx="5246">
                  <c:v>0.72724601483875706</c:v>
                </c:pt>
                <c:pt idx="5247">
                  <c:v>0.727172555645339</c:v>
                </c:pt>
                <c:pt idx="5248">
                  <c:v>0.72709909645192095</c:v>
                </c:pt>
                <c:pt idx="5249">
                  <c:v>0.72709909645192095</c:v>
                </c:pt>
                <c:pt idx="5250">
                  <c:v>0.72709909645192095</c:v>
                </c:pt>
                <c:pt idx="5251">
                  <c:v>0.72702563725850289</c:v>
                </c:pt>
                <c:pt idx="5252">
                  <c:v>0.72695217806508483</c:v>
                </c:pt>
                <c:pt idx="5253">
                  <c:v>0.72695217806508483</c:v>
                </c:pt>
                <c:pt idx="5254">
                  <c:v>0.72687871887166677</c:v>
                </c:pt>
                <c:pt idx="5255">
                  <c:v>0.72680525967824872</c:v>
                </c:pt>
                <c:pt idx="5256">
                  <c:v>0.72680525967824872</c:v>
                </c:pt>
                <c:pt idx="5257">
                  <c:v>0.72673180048483066</c:v>
                </c:pt>
                <c:pt idx="5258">
                  <c:v>0.7266583412914126</c:v>
                </c:pt>
                <c:pt idx="5259">
                  <c:v>0.72658488209799454</c:v>
                </c:pt>
                <c:pt idx="5260">
                  <c:v>0.72658488209799454</c:v>
                </c:pt>
                <c:pt idx="5261">
                  <c:v>0.72658488209799454</c:v>
                </c:pt>
                <c:pt idx="5262">
                  <c:v>0.72651142290457649</c:v>
                </c:pt>
                <c:pt idx="5263">
                  <c:v>0.72651142290457649</c:v>
                </c:pt>
                <c:pt idx="5264">
                  <c:v>0.72643796371115843</c:v>
                </c:pt>
                <c:pt idx="5265">
                  <c:v>0.72643796371115843</c:v>
                </c:pt>
                <c:pt idx="5266">
                  <c:v>0.72636450451774037</c:v>
                </c:pt>
                <c:pt idx="5267">
                  <c:v>0.72629104532432232</c:v>
                </c:pt>
                <c:pt idx="5268">
                  <c:v>0.72629104532432232</c:v>
                </c:pt>
                <c:pt idx="5269">
                  <c:v>0.72621758613090426</c:v>
                </c:pt>
                <c:pt idx="5270">
                  <c:v>0.7261441269374862</c:v>
                </c:pt>
                <c:pt idx="5271">
                  <c:v>0.7261441269374862</c:v>
                </c:pt>
                <c:pt idx="5272">
                  <c:v>0.72607066774406814</c:v>
                </c:pt>
                <c:pt idx="5273">
                  <c:v>0.72599720855065009</c:v>
                </c:pt>
                <c:pt idx="5274">
                  <c:v>0.72592374935723214</c:v>
                </c:pt>
                <c:pt idx="5275">
                  <c:v>0.72585029016381397</c:v>
                </c:pt>
                <c:pt idx="5276">
                  <c:v>0.72577683097039603</c:v>
                </c:pt>
                <c:pt idx="5277">
                  <c:v>0.72577683097039603</c:v>
                </c:pt>
                <c:pt idx="5278">
                  <c:v>0.72577683097039603</c:v>
                </c:pt>
                <c:pt idx="5279">
                  <c:v>0.72570337177697786</c:v>
                </c:pt>
                <c:pt idx="5280">
                  <c:v>0.72562991258355991</c:v>
                </c:pt>
                <c:pt idx="5281">
                  <c:v>0.72555645339014174</c:v>
                </c:pt>
                <c:pt idx="5282">
                  <c:v>0.72555645339014174</c:v>
                </c:pt>
                <c:pt idx="5283">
                  <c:v>0.72555645339014174</c:v>
                </c:pt>
                <c:pt idx="5284">
                  <c:v>0.7254829941967238</c:v>
                </c:pt>
                <c:pt idx="5285">
                  <c:v>0.72540953500330563</c:v>
                </c:pt>
                <c:pt idx="5286">
                  <c:v>0.72540953500330563</c:v>
                </c:pt>
                <c:pt idx="5287">
                  <c:v>0.72533607580988768</c:v>
                </c:pt>
                <c:pt idx="5288">
                  <c:v>0.72526261661646951</c:v>
                </c:pt>
                <c:pt idx="5289">
                  <c:v>0.72518915742305157</c:v>
                </c:pt>
                <c:pt idx="5290">
                  <c:v>0.72518915742305157</c:v>
                </c:pt>
                <c:pt idx="5291">
                  <c:v>0.7251156982296334</c:v>
                </c:pt>
                <c:pt idx="5292">
                  <c:v>0.7251156982296334</c:v>
                </c:pt>
                <c:pt idx="5293">
                  <c:v>0.72504223903621545</c:v>
                </c:pt>
                <c:pt idx="5294">
                  <c:v>0.72504223903621545</c:v>
                </c:pt>
                <c:pt idx="5295">
                  <c:v>0.72496877984279728</c:v>
                </c:pt>
                <c:pt idx="5296">
                  <c:v>0.72489532064937934</c:v>
                </c:pt>
                <c:pt idx="5297">
                  <c:v>0.72489532064937934</c:v>
                </c:pt>
                <c:pt idx="5298">
                  <c:v>0.72482186145596117</c:v>
                </c:pt>
                <c:pt idx="5299">
                  <c:v>0.72474840226254322</c:v>
                </c:pt>
                <c:pt idx="5300">
                  <c:v>0.72467494306912505</c:v>
                </c:pt>
                <c:pt idx="5301">
                  <c:v>0.72467494306912505</c:v>
                </c:pt>
                <c:pt idx="5302">
                  <c:v>0.72460148387570711</c:v>
                </c:pt>
                <c:pt idx="5303">
                  <c:v>0.72452802468228894</c:v>
                </c:pt>
                <c:pt idx="5304">
                  <c:v>0.72445456548887099</c:v>
                </c:pt>
                <c:pt idx="5305">
                  <c:v>0.72438110629545283</c:v>
                </c:pt>
                <c:pt idx="5306">
                  <c:v>0.72438110629545283</c:v>
                </c:pt>
                <c:pt idx="5307">
                  <c:v>0.72430764710203488</c:v>
                </c:pt>
                <c:pt idx="5308">
                  <c:v>0.72423418790861671</c:v>
                </c:pt>
                <c:pt idx="5309">
                  <c:v>0.72416072871519876</c:v>
                </c:pt>
                <c:pt idx="5310">
                  <c:v>0.7240872695217806</c:v>
                </c:pt>
                <c:pt idx="5311">
                  <c:v>0.72401381032836265</c:v>
                </c:pt>
                <c:pt idx="5312">
                  <c:v>0.72401381032836265</c:v>
                </c:pt>
                <c:pt idx="5313">
                  <c:v>0.72394035113494448</c:v>
                </c:pt>
                <c:pt idx="5314">
                  <c:v>0.72386689194152654</c:v>
                </c:pt>
                <c:pt idx="5315">
                  <c:v>0.72379343274810837</c:v>
                </c:pt>
                <c:pt idx="5316">
                  <c:v>0.72371997355469042</c:v>
                </c:pt>
                <c:pt idx="5317">
                  <c:v>0.72364651436127225</c:v>
                </c:pt>
                <c:pt idx="5318">
                  <c:v>0.72357305516785431</c:v>
                </c:pt>
                <c:pt idx="5319">
                  <c:v>0.72349959597443614</c:v>
                </c:pt>
                <c:pt idx="5320">
                  <c:v>0.72342613678101819</c:v>
                </c:pt>
                <c:pt idx="5321">
                  <c:v>0.72335267758760002</c:v>
                </c:pt>
                <c:pt idx="5322">
                  <c:v>0.72327921839418208</c:v>
                </c:pt>
                <c:pt idx="5323">
                  <c:v>0.72320575920076391</c:v>
                </c:pt>
                <c:pt idx="5324">
                  <c:v>0.72313230000734596</c:v>
                </c:pt>
                <c:pt idx="5325">
                  <c:v>0.72305884081392779</c:v>
                </c:pt>
                <c:pt idx="5326">
                  <c:v>0.72298538162050985</c:v>
                </c:pt>
                <c:pt idx="5327">
                  <c:v>0.72298538162050985</c:v>
                </c:pt>
                <c:pt idx="5328">
                  <c:v>0.72291192242709168</c:v>
                </c:pt>
                <c:pt idx="5329">
                  <c:v>0.72283846323367373</c:v>
                </c:pt>
                <c:pt idx="5330">
                  <c:v>0.72283846323367373</c:v>
                </c:pt>
                <c:pt idx="5331">
                  <c:v>0.72283846323367373</c:v>
                </c:pt>
                <c:pt idx="5332">
                  <c:v>0.72276500404025557</c:v>
                </c:pt>
                <c:pt idx="5333">
                  <c:v>0.72269154484683762</c:v>
                </c:pt>
                <c:pt idx="5334">
                  <c:v>0.72261808565341945</c:v>
                </c:pt>
                <c:pt idx="5335">
                  <c:v>0.7225446264600015</c:v>
                </c:pt>
                <c:pt idx="5336">
                  <c:v>0.72247116726658334</c:v>
                </c:pt>
                <c:pt idx="5337">
                  <c:v>0.72247116726658334</c:v>
                </c:pt>
                <c:pt idx="5338">
                  <c:v>0.72247116726658334</c:v>
                </c:pt>
                <c:pt idx="5339">
                  <c:v>0.72239770807316539</c:v>
                </c:pt>
                <c:pt idx="5340">
                  <c:v>0.72232424887974722</c:v>
                </c:pt>
                <c:pt idx="5341">
                  <c:v>0.72232424887974722</c:v>
                </c:pt>
                <c:pt idx="5342">
                  <c:v>0.72225078968632928</c:v>
                </c:pt>
                <c:pt idx="5343">
                  <c:v>0.72217733049291111</c:v>
                </c:pt>
                <c:pt idx="5344">
                  <c:v>0.72217733049291111</c:v>
                </c:pt>
                <c:pt idx="5345">
                  <c:v>0.72217733049291111</c:v>
                </c:pt>
                <c:pt idx="5346">
                  <c:v>0.72210387129949316</c:v>
                </c:pt>
                <c:pt idx="5347">
                  <c:v>0.72203041210607499</c:v>
                </c:pt>
                <c:pt idx="5348">
                  <c:v>0.72203041210607499</c:v>
                </c:pt>
                <c:pt idx="5349">
                  <c:v>0.72203041210607499</c:v>
                </c:pt>
                <c:pt idx="5350">
                  <c:v>0.72195695291265705</c:v>
                </c:pt>
                <c:pt idx="5351">
                  <c:v>0.72195695291265705</c:v>
                </c:pt>
                <c:pt idx="5352">
                  <c:v>0.72195695291265705</c:v>
                </c:pt>
                <c:pt idx="5353">
                  <c:v>0.72188349371923899</c:v>
                </c:pt>
                <c:pt idx="5354">
                  <c:v>0.72181003452582093</c:v>
                </c:pt>
                <c:pt idx="5355">
                  <c:v>0.72173657533240287</c:v>
                </c:pt>
                <c:pt idx="5356">
                  <c:v>0.72166311613898482</c:v>
                </c:pt>
                <c:pt idx="5357">
                  <c:v>0.72158965694556676</c:v>
                </c:pt>
                <c:pt idx="5358">
                  <c:v>0.72158965694556676</c:v>
                </c:pt>
                <c:pt idx="5359">
                  <c:v>0.7215161977521487</c:v>
                </c:pt>
                <c:pt idx="5360">
                  <c:v>0.7215161977521487</c:v>
                </c:pt>
                <c:pt idx="5361">
                  <c:v>0.7215161977521487</c:v>
                </c:pt>
                <c:pt idx="5362">
                  <c:v>0.72144273855873065</c:v>
                </c:pt>
                <c:pt idx="5363">
                  <c:v>0.72136927936531259</c:v>
                </c:pt>
                <c:pt idx="5364">
                  <c:v>0.72129582017189453</c:v>
                </c:pt>
                <c:pt idx="5365">
                  <c:v>0.72122236097847647</c:v>
                </c:pt>
                <c:pt idx="5366">
                  <c:v>0.72114890178505842</c:v>
                </c:pt>
                <c:pt idx="5367">
                  <c:v>0.72107544259164036</c:v>
                </c:pt>
                <c:pt idx="5368">
                  <c:v>0.7210019833982223</c:v>
                </c:pt>
                <c:pt idx="5369">
                  <c:v>0.7210019833982223</c:v>
                </c:pt>
                <c:pt idx="5370">
                  <c:v>0.72092852420480424</c:v>
                </c:pt>
                <c:pt idx="5371">
                  <c:v>0.72085506501138619</c:v>
                </c:pt>
                <c:pt idx="5372">
                  <c:v>0.72085506501138619</c:v>
                </c:pt>
                <c:pt idx="5373">
                  <c:v>0.72078160581796813</c:v>
                </c:pt>
                <c:pt idx="5374">
                  <c:v>0.72070814662455007</c:v>
                </c:pt>
                <c:pt idx="5375">
                  <c:v>0.72063468743113201</c:v>
                </c:pt>
                <c:pt idx="5376">
                  <c:v>0.72056122823771396</c:v>
                </c:pt>
                <c:pt idx="5377">
                  <c:v>0.7204877690442959</c:v>
                </c:pt>
                <c:pt idx="5378">
                  <c:v>0.7204877690442959</c:v>
                </c:pt>
                <c:pt idx="5379">
                  <c:v>0.72041430985087784</c:v>
                </c:pt>
                <c:pt idx="5380">
                  <c:v>0.72034085065745979</c:v>
                </c:pt>
                <c:pt idx="5381">
                  <c:v>0.72026739146404173</c:v>
                </c:pt>
                <c:pt idx="5382">
                  <c:v>0.72019393227062367</c:v>
                </c:pt>
                <c:pt idx="5383">
                  <c:v>0.72012047307720561</c:v>
                </c:pt>
                <c:pt idx="5384">
                  <c:v>0.72004701388378756</c:v>
                </c:pt>
                <c:pt idx="5385">
                  <c:v>0.7199735546903695</c:v>
                </c:pt>
                <c:pt idx="5386">
                  <c:v>0.71990009549695144</c:v>
                </c:pt>
                <c:pt idx="5387">
                  <c:v>0.71990009549695144</c:v>
                </c:pt>
                <c:pt idx="5388">
                  <c:v>0.71982663630353338</c:v>
                </c:pt>
                <c:pt idx="5389">
                  <c:v>0.71975317711011533</c:v>
                </c:pt>
                <c:pt idx="5390">
                  <c:v>0.71967971791669727</c:v>
                </c:pt>
                <c:pt idx="5391">
                  <c:v>0.71960625872327921</c:v>
                </c:pt>
                <c:pt idx="5392">
                  <c:v>0.71953279952986116</c:v>
                </c:pt>
                <c:pt idx="5393">
                  <c:v>0.71953279952986116</c:v>
                </c:pt>
                <c:pt idx="5394">
                  <c:v>0.71953279952986116</c:v>
                </c:pt>
                <c:pt idx="5395">
                  <c:v>0.7194593403364431</c:v>
                </c:pt>
                <c:pt idx="5396">
                  <c:v>0.71938588114302504</c:v>
                </c:pt>
                <c:pt idx="5397">
                  <c:v>0.71931242194960698</c:v>
                </c:pt>
                <c:pt idx="5398">
                  <c:v>0.71931242194960698</c:v>
                </c:pt>
                <c:pt idx="5399">
                  <c:v>0.71931242194960698</c:v>
                </c:pt>
                <c:pt idx="5400">
                  <c:v>0.71931242194960698</c:v>
                </c:pt>
                <c:pt idx="5401">
                  <c:v>0.71923896275618893</c:v>
                </c:pt>
                <c:pt idx="5402">
                  <c:v>0.71916550356277087</c:v>
                </c:pt>
                <c:pt idx="5403">
                  <c:v>0.71909204436935281</c:v>
                </c:pt>
                <c:pt idx="5404">
                  <c:v>0.71901858517593475</c:v>
                </c:pt>
                <c:pt idx="5405">
                  <c:v>0.7189451259825167</c:v>
                </c:pt>
                <c:pt idx="5406">
                  <c:v>0.7189451259825167</c:v>
                </c:pt>
                <c:pt idx="5407">
                  <c:v>0.71887166678909864</c:v>
                </c:pt>
                <c:pt idx="5408">
                  <c:v>0.71879820759568058</c:v>
                </c:pt>
                <c:pt idx="5409">
                  <c:v>0.71872474840226253</c:v>
                </c:pt>
                <c:pt idx="5410">
                  <c:v>0.71865128920884447</c:v>
                </c:pt>
                <c:pt idx="5411">
                  <c:v>0.71865128920884447</c:v>
                </c:pt>
                <c:pt idx="5412">
                  <c:v>0.71857783001542641</c:v>
                </c:pt>
                <c:pt idx="5413">
                  <c:v>0.71850437082200835</c:v>
                </c:pt>
                <c:pt idx="5414">
                  <c:v>0.7184309116285903</c:v>
                </c:pt>
                <c:pt idx="5415">
                  <c:v>0.7184309116285903</c:v>
                </c:pt>
                <c:pt idx="5416">
                  <c:v>0.71835745243517224</c:v>
                </c:pt>
                <c:pt idx="5417">
                  <c:v>0.71828399324175418</c:v>
                </c:pt>
                <c:pt idx="5418">
                  <c:v>0.71828399324175418</c:v>
                </c:pt>
                <c:pt idx="5419">
                  <c:v>0.71821053404833612</c:v>
                </c:pt>
                <c:pt idx="5420">
                  <c:v>0.71821053404833612</c:v>
                </c:pt>
                <c:pt idx="5421">
                  <c:v>0.71813707485491807</c:v>
                </c:pt>
                <c:pt idx="5422">
                  <c:v>0.71806361566150001</c:v>
                </c:pt>
                <c:pt idx="5423">
                  <c:v>0.71799015646808195</c:v>
                </c:pt>
                <c:pt idx="5424">
                  <c:v>0.71791669727466401</c:v>
                </c:pt>
                <c:pt idx="5425">
                  <c:v>0.71791669727466401</c:v>
                </c:pt>
                <c:pt idx="5426">
                  <c:v>0.71784323808124584</c:v>
                </c:pt>
                <c:pt idx="5427">
                  <c:v>0.71776977888782789</c:v>
                </c:pt>
                <c:pt idx="5428">
                  <c:v>0.71769631969440972</c:v>
                </c:pt>
                <c:pt idx="5429">
                  <c:v>0.71769631969440972</c:v>
                </c:pt>
                <c:pt idx="5430">
                  <c:v>0.71769631969440972</c:v>
                </c:pt>
                <c:pt idx="5431">
                  <c:v>0.71762286050099178</c:v>
                </c:pt>
                <c:pt idx="5432">
                  <c:v>0.71754940130757361</c:v>
                </c:pt>
                <c:pt idx="5433">
                  <c:v>0.71754940130757361</c:v>
                </c:pt>
                <c:pt idx="5434">
                  <c:v>0.71754940130757361</c:v>
                </c:pt>
                <c:pt idx="5435">
                  <c:v>0.71747594211415566</c:v>
                </c:pt>
                <c:pt idx="5436">
                  <c:v>0.71740248292073749</c:v>
                </c:pt>
                <c:pt idx="5437">
                  <c:v>0.71740248292073749</c:v>
                </c:pt>
                <c:pt idx="5438">
                  <c:v>0.71732902372731955</c:v>
                </c:pt>
                <c:pt idx="5439">
                  <c:v>0.71732902372731955</c:v>
                </c:pt>
                <c:pt idx="5440">
                  <c:v>0.71725556453390138</c:v>
                </c:pt>
                <c:pt idx="5441">
                  <c:v>0.71725556453390138</c:v>
                </c:pt>
                <c:pt idx="5442">
                  <c:v>0.71718210534048343</c:v>
                </c:pt>
                <c:pt idx="5443">
                  <c:v>0.71710864614706527</c:v>
                </c:pt>
                <c:pt idx="5444">
                  <c:v>0.71703518695364732</c:v>
                </c:pt>
                <c:pt idx="5445">
                  <c:v>0.71696172776022915</c:v>
                </c:pt>
                <c:pt idx="5446">
                  <c:v>0.71696172776022915</c:v>
                </c:pt>
                <c:pt idx="5447">
                  <c:v>0.7168882685668112</c:v>
                </c:pt>
                <c:pt idx="5448">
                  <c:v>0.7168882685668112</c:v>
                </c:pt>
                <c:pt idx="5449">
                  <c:v>0.71681480937339304</c:v>
                </c:pt>
                <c:pt idx="5450">
                  <c:v>0.71674135017997509</c:v>
                </c:pt>
                <c:pt idx="5451">
                  <c:v>0.71666789098655692</c:v>
                </c:pt>
                <c:pt idx="5452">
                  <c:v>0.71659443179313898</c:v>
                </c:pt>
                <c:pt idx="5453">
                  <c:v>0.71652097259972081</c:v>
                </c:pt>
                <c:pt idx="5454">
                  <c:v>0.71644751340630286</c:v>
                </c:pt>
                <c:pt idx="5455">
                  <c:v>0.71637405421288469</c:v>
                </c:pt>
                <c:pt idx="5456">
                  <c:v>0.71630059501946675</c:v>
                </c:pt>
                <c:pt idx="5457">
                  <c:v>0.71630059501946675</c:v>
                </c:pt>
                <c:pt idx="5458">
                  <c:v>0.71630059501946675</c:v>
                </c:pt>
                <c:pt idx="5459">
                  <c:v>0.71630059501946675</c:v>
                </c:pt>
                <c:pt idx="5460">
                  <c:v>0.71622713582604858</c:v>
                </c:pt>
                <c:pt idx="5461">
                  <c:v>0.71615367663263063</c:v>
                </c:pt>
                <c:pt idx="5462">
                  <c:v>0.71608021743921246</c:v>
                </c:pt>
                <c:pt idx="5463">
                  <c:v>0.71608021743921246</c:v>
                </c:pt>
                <c:pt idx="5464">
                  <c:v>0.71608021743921246</c:v>
                </c:pt>
                <c:pt idx="5465">
                  <c:v>0.71600675824579452</c:v>
                </c:pt>
                <c:pt idx="5466">
                  <c:v>0.71600675824579452</c:v>
                </c:pt>
                <c:pt idx="5467">
                  <c:v>0.71593329905237635</c:v>
                </c:pt>
                <c:pt idx="5468">
                  <c:v>0.71593329905237635</c:v>
                </c:pt>
                <c:pt idx="5469">
                  <c:v>0.7158598398589584</c:v>
                </c:pt>
                <c:pt idx="5470">
                  <c:v>0.71578638066554023</c:v>
                </c:pt>
                <c:pt idx="5471">
                  <c:v>0.71571292147212229</c:v>
                </c:pt>
                <c:pt idx="5472">
                  <c:v>0.71563946227870412</c:v>
                </c:pt>
                <c:pt idx="5473">
                  <c:v>0.71556600308528617</c:v>
                </c:pt>
                <c:pt idx="5474">
                  <c:v>0.71556600308528617</c:v>
                </c:pt>
                <c:pt idx="5475">
                  <c:v>0.715492543891868</c:v>
                </c:pt>
                <c:pt idx="5476">
                  <c:v>0.715492543891868</c:v>
                </c:pt>
                <c:pt idx="5477">
                  <c:v>0.715492543891868</c:v>
                </c:pt>
                <c:pt idx="5478">
                  <c:v>0.715492543891868</c:v>
                </c:pt>
                <c:pt idx="5479">
                  <c:v>0.715492543891868</c:v>
                </c:pt>
                <c:pt idx="5480">
                  <c:v>0.71541908469845006</c:v>
                </c:pt>
                <c:pt idx="5481">
                  <c:v>0.71541908469845006</c:v>
                </c:pt>
                <c:pt idx="5482">
                  <c:v>0.71534562550503189</c:v>
                </c:pt>
                <c:pt idx="5483">
                  <c:v>0.71534562550503189</c:v>
                </c:pt>
                <c:pt idx="5484">
                  <c:v>0.71534562550503189</c:v>
                </c:pt>
                <c:pt idx="5485">
                  <c:v>0.71527216631161394</c:v>
                </c:pt>
                <c:pt idx="5486">
                  <c:v>0.71519870711819578</c:v>
                </c:pt>
                <c:pt idx="5487">
                  <c:v>0.71519870711819578</c:v>
                </c:pt>
                <c:pt idx="5488">
                  <c:v>0.71519870711819578</c:v>
                </c:pt>
                <c:pt idx="5489">
                  <c:v>0.71512524792477783</c:v>
                </c:pt>
                <c:pt idx="5490">
                  <c:v>0.71512524792477783</c:v>
                </c:pt>
                <c:pt idx="5491">
                  <c:v>0.71505178873135966</c:v>
                </c:pt>
                <c:pt idx="5492">
                  <c:v>0.71497832953794171</c:v>
                </c:pt>
                <c:pt idx="5493">
                  <c:v>0.71490487034452355</c:v>
                </c:pt>
                <c:pt idx="5494">
                  <c:v>0.7148314111511056</c:v>
                </c:pt>
                <c:pt idx="5495">
                  <c:v>0.71475795195768743</c:v>
                </c:pt>
                <c:pt idx="5496">
                  <c:v>0.71468449276426949</c:v>
                </c:pt>
                <c:pt idx="5497">
                  <c:v>0.71468449276426949</c:v>
                </c:pt>
                <c:pt idx="5498">
                  <c:v>0.71461103357085132</c:v>
                </c:pt>
                <c:pt idx="5499">
                  <c:v>0.71453757437743337</c:v>
                </c:pt>
                <c:pt idx="5500">
                  <c:v>0.7144641151840152</c:v>
                </c:pt>
                <c:pt idx="5501">
                  <c:v>0.71439065599059726</c:v>
                </c:pt>
                <c:pt idx="5502">
                  <c:v>0.71439065599059726</c:v>
                </c:pt>
                <c:pt idx="5503">
                  <c:v>0.71431719679717909</c:v>
                </c:pt>
                <c:pt idx="5504">
                  <c:v>0.71424373760376114</c:v>
                </c:pt>
                <c:pt idx="5505">
                  <c:v>0.71417027841034297</c:v>
                </c:pt>
                <c:pt idx="5506">
                  <c:v>0.71409681921692503</c:v>
                </c:pt>
                <c:pt idx="5507">
                  <c:v>0.71402336002350686</c:v>
                </c:pt>
                <c:pt idx="5508">
                  <c:v>0.71402336002350686</c:v>
                </c:pt>
                <c:pt idx="5509">
                  <c:v>0.71394990083008891</c:v>
                </c:pt>
                <c:pt idx="5510">
                  <c:v>0.71387644163667086</c:v>
                </c:pt>
                <c:pt idx="5511">
                  <c:v>0.7138029824432528</c:v>
                </c:pt>
                <c:pt idx="5512">
                  <c:v>0.71372952324983474</c:v>
                </c:pt>
                <c:pt idx="5513">
                  <c:v>0.71365606405641668</c:v>
                </c:pt>
                <c:pt idx="5514">
                  <c:v>0.71358260486299863</c:v>
                </c:pt>
                <c:pt idx="5515">
                  <c:v>0.71358260486299863</c:v>
                </c:pt>
                <c:pt idx="5516">
                  <c:v>0.71358260486299863</c:v>
                </c:pt>
                <c:pt idx="5517">
                  <c:v>0.71358260486299863</c:v>
                </c:pt>
                <c:pt idx="5518">
                  <c:v>0.71350914566958057</c:v>
                </c:pt>
                <c:pt idx="5519">
                  <c:v>0.71350914566958057</c:v>
                </c:pt>
                <c:pt idx="5520">
                  <c:v>0.71343568647616251</c:v>
                </c:pt>
                <c:pt idx="5521">
                  <c:v>0.71343568647616251</c:v>
                </c:pt>
                <c:pt idx="5522">
                  <c:v>0.71336222728274445</c:v>
                </c:pt>
                <c:pt idx="5523">
                  <c:v>0.7132887680893264</c:v>
                </c:pt>
                <c:pt idx="5524">
                  <c:v>0.71321530889590834</c:v>
                </c:pt>
                <c:pt idx="5525">
                  <c:v>0.71314184970249028</c:v>
                </c:pt>
                <c:pt idx="5526">
                  <c:v>0.71306839050907223</c:v>
                </c:pt>
                <c:pt idx="5527">
                  <c:v>0.71299493131565417</c:v>
                </c:pt>
                <c:pt idx="5528">
                  <c:v>0.71292147212223611</c:v>
                </c:pt>
                <c:pt idx="5529">
                  <c:v>0.71284801292881805</c:v>
                </c:pt>
                <c:pt idx="5530">
                  <c:v>0.71284801292881805</c:v>
                </c:pt>
                <c:pt idx="5531">
                  <c:v>0.71284801292881805</c:v>
                </c:pt>
                <c:pt idx="5532">
                  <c:v>0.71284801292881805</c:v>
                </c:pt>
                <c:pt idx="5533">
                  <c:v>0.71284801292881805</c:v>
                </c:pt>
                <c:pt idx="5534">
                  <c:v>0.7127745537354</c:v>
                </c:pt>
                <c:pt idx="5535">
                  <c:v>0.71270109454198194</c:v>
                </c:pt>
                <c:pt idx="5536">
                  <c:v>0.71270109454198194</c:v>
                </c:pt>
                <c:pt idx="5537">
                  <c:v>0.71262763534856388</c:v>
                </c:pt>
                <c:pt idx="5538">
                  <c:v>0.71262763534856388</c:v>
                </c:pt>
                <c:pt idx="5539">
                  <c:v>0.71262763534856388</c:v>
                </c:pt>
                <c:pt idx="5540">
                  <c:v>0.71262763534856388</c:v>
                </c:pt>
                <c:pt idx="5541">
                  <c:v>0.71262763534856388</c:v>
                </c:pt>
                <c:pt idx="5542">
                  <c:v>0.71255417615514582</c:v>
                </c:pt>
                <c:pt idx="5543">
                  <c:v>0.71248071696172777</c:v>
                </c:pt>
                <c:pt idx="5544">
                  <c:v>0.71240725776830971</c:v>
                </c:pt>
                <c:pt idx="5545">
                  <c:v>0.71240725776830971</c:v>
                </c:pt>
                <c:pt idx="5546">
                  <c:v>0.71233379857489165</c:v>
                </c:pt>
                <c:pt idx="5547">
                  <c:v>0.7122603393814736</c:v>
                </c:pt>
                <c:pt idx="5548">
                  <c:v>0.7122603393814736</c:v>
                </c:pt>
                <c:pt idx="5549">
                  <c:v>0.71218688018805554</c:v>
                </c:pt>
                <c:pt idx="5550">
                  <c:v>0.71211342099463748</c:v>
                </c:pt>
                <c:pt idx="5551">
                  <c:v>0.71211342099463748</c:v>
                </c:pt>
                <c:pt idx="5552">
                  <c:v>0.71203996180121942</c:v>
                </c:pt>
                <c:pt idx="5553">
                  <c:v>0.71196650260780137</c:v>
                </c:pt>
                <c:pt idx="5554">
                  <c:v>0.71189304341438331</c:v>
                </c:pt>
                <c:pt idx="5555">
                  <c:v>0.71181958422096525</c:v>
                </c:pt>
                <c:pt idx="5556">
                  <c:v>0.71174612502754719</c:v>
                </c:pt>
                <c:pt idx="5557">
                  <c:v>0.71167266583412914</c:v>
                </c:pt>
                <c:pt idx="5558">
                  <c:v>0.71159920664071108</c:v>
                </c:pt>
                <c:pt idx="5559">
                  <c:v>0.71152574744729302</c:v>
                </c:pt>
                <c:pt idx="5560">
                  <c:v>0.71145228825387496</c:v>
                </c:pt>
                <c:pt idx="5561">
                  <c:v>0.71137882906045691</c:v>
                </c:pt>
                <c:pt idx="5562">
                  <c:v>0.71130536986703885</c:v>
                </c:pt>
                <c:pt idx="5563">
                  <c:v>0.71123191067362079</c:v>
                </c:pt>
                <c:pt idx="5564">
                  <c:v>0.71115845148020274</c:v>
                </c:pt>
                <c:pt idx="5565">
                  <c:v>0.71115845148020274</c:v>
                </c:pt>
                <c:pt idx="5566">
                  <c:v>0.71108499228678468</c:v>
                </c:pt>
                <c:pt idx="5567">
                  <c:v>0.71101153309336662</c:v>
                </c:pt>
                <c:pt idx="5568">
                  <c:v>0.71093807389994856</c:v>
                </c:pt>
                <c:pt idx="5569">
                  <c:v>0.71093807389994856</c:v>
                </c:pt>
                <c:pt idx="5570">
                  <c:v>0.71093807389994856</c:v>
                </c:pt>
                <c:pt idx="5571">
                  <c:v>0.71086461470653051</c:v>
                </c:pt>
                <c:pt idx="5572">
                  <c:v>0.71079115551311245</c:v>
                </c:pt>
                <c:pt idx="5573">
                  <c:v>0.71071769631969439</c:v>
                </c:pt>
                <c:pt idx="5574">
                  <c:v>0.71064423712627633</c:v>
                </c:pt>
                <c:pt idx="5575">
                  <c:v>0.71057077793285828</c:v>
                </c:pt>
                <c:pt idx="5576">
                  <c:v>0.71057077793285828</c:v>
                </c:pt>
                <c:pt idx="5577">
                  <c:v>0.71049731873944022</c:v>
                </c:pt>
                <c:pt idx="5578">
                  <c:v>0.71042385954602216</c:v>
                </c:pt>
                <c:pt idx="5579">
                  <c:v>0.71035040035260411</c:v>
                </c:pt>
                <c:pt idx="5580">
                  <c:v>0.71027694115918605</c:v>
                </c:pt>
                <c:pt idx="5581">
                  <c:v>0.71027694115918605</c:v>
                </c:pt>
                <c:pt idx="5582">
                  <c:v>0.71020348196576799</c:v>
                </c:pt>
                <c:pt idx="5583">
                  <c:v>0.71020348196576799</c:v>
                </c:pt>
                <c:pt idx="5584">
                  <c:v>0.71020348196576799</c:v>
                </c:pt>
                <c:pt idx="5585">
                  <c:v>0.71020348196576799</c:v>
                </c:pt>
                <c:pt idx="5586">
                  <c:v>0.71020348196576799</c:v>
                </c:pt>
                <c:pt idx="5587">
                  <c:v>0.71013002277234993</c:v>
                </c:pt>
                <c:pt idx="5588">
                  <c:v>0.71005656357893188</c:v>
                </c:pt>
                <c:pt idx="5589">
                  <c:v>0.71005656357893188</c:v>
                </c:pt>
                <c:pt idx="5590">
                  <c:v>0.70998310438551382</c:v>
                </c:pt>
                <c:pt idx="5591">
                  <c:v>0.70990964519209587</c:v>
                </c:pt>
                <c:pt idx="5592">
                  <c:v>0.7098361859986777</c:v>
                </c:pt>
                <c:pt idx="5593">
                  <c:v>0.70976272680525976</c:v>
                </c:pt>
                <c:pt idx="5594">
                  <c:v>0.70968926761184159</c:v>
                </c:pt>
                <c:pt idx="5595">
                  <c:v>0.70968926761184159</c:v>
                </c:pt>
                <c:pt idx="5596">
                  <c:v>0.70961580841842364</c:v>
                </c:pt>
                <c:pt idx="5597">
                  <c:v>0.70961580841842364</c:v>
                </c:pt>
                <c:pt idx="5598">
                  <c:v>0.70961580841842364</c:v>
                </c:pt>
                <c:pt idx="5599">
                  <c:v>0.70954234922500548</c:v>
                </c:pt>
                <c:pt idx="5600">
                  <c:v>0.70946889003158753</c:v>
                </c:pt>
                <c:pt idx="5601">
                  <c:v>0.70946889003158753</c:v>
                </c:pt>
                <c:pt idx="5602">
                  <c:v>0.70946889003158753</c:v>
                </c:pt>
                <c:pt idx="5603">
                  <c:v>0.70946889003158753</c:v>
                </c:pt>
                <c:pt idx="5604">
                  <c:v>0.70946889003158753</c:v>
                </c:pt>
                <c:pt idx="5605">
                  <c:v>0.70946889003158753</c:v>
                </c:pt>
                <c:pt idx="5606">
                  <c:v>0.70939543083816936</c:v>
                </c:pt>
                <c:pt idx="5607">
                  <c:v>0.70932197164475141</c:v>
                </c:pt>
                <c:pt idx="5608">
                  <c:v>0.70924851245133325</c:v>
                </c:pt>
                <c:pt idx="5609">
                  <c:v>0.7091750532579153</c:v>
                </c:pt>
                <c:pt idx="5610">
                  <c:v>0.70910159406449713</c:v>
                </c:pt>
                <c:pt idx="5611">
                  <c:v>0.70902813487107919</c:v>
                </c:pt>
                <c:pt idx="5612">
                  <c:v>0.70902813487107919</c:v>
                </c:pt>
                <c:pt idx="5613">
                  <c:v>0.70902813487107919</c:v>
                </c:pt>
                <c:pt idx="5614">
                  <c:v>0.70895467567766102</c:v>
                </c:pt>
                <c:pt idx="5615">
                  <c:v>0.70888121648424307</c:v>
                </c:pt>
                <c:pt idx="5616">
                  <c:v>0.7088077572908249</c:v>
                </c:pt>
                <c:pt idx="5617">
                  <c:v>0.7088077572908249</c:v>
                </c:pt>
                <c:pt idx="5618">
                  <c:v>0.70873429809740696</c:v>
                </c:pt>
                <c:pt idx="5619">
                  <c:v>0.70873429809740696</c:v>
                </c:pt>
                <c:pt idx="5620">
                  <c:v>0.70866083890398879</c:v>
                </c:pt>
                <c:pt idx="5621">
                  <c:v>0.70866083890398879</c:v>
                </c:pt>
                <c:pt idx="5622">
                  <c:v>0.70858737971057084</c:v>
                </c:pt>
                <c:pt idx="5623">
                  <c:v>0.70858737971057084</c:v>
                </c:pt>
                <c:pt idx="5624">
                  <c:v>0.70851392051715267</c:v>
                </c:pt>
                <c:pt idx="5625">
                  <c:v>0.70844046132373473</c:v>
                </c:pt>
                <c:pt idx="5626">
                  <c:v>0.70844046132373473</c:v>
                </c:pt>
                <c:pt idx="5627">
                  <c:v>0.70836700213031656</c:v>
                </c:pt>
                <c:pt idx="5628">
                  <c:v>0.70829354293689861</c:v>
                </c:pt>
                <c:pt idx="5629">
                  <c:v>0.70822008374348044</c:v>
                </c:pt>
                <c:pt idx="5630">
                  <c:v>0.70822008374348044</c:v>
                </c:pt>
                <c:pt idx="5631">
                  <c:v>0.70822008374348044</c:v>
                </c:pt>
                <c:pt idx="5632">
                  <c:v>0.70822008374348044</c:v>
                </c:pt>
                <c:pt idx="5633">
                  <c:v>0.7081466245500625</c:v>
                </c:pt>
                <c:pt idx="5634">
                  <c:v>0.70807316535664433</c:v>
                </c:pt>
                <c:pt idx="5635">
                  <c:v>0.70807316535664433</c:v>
                </c:pt>
                <c:pt idx="5636">
                  <c:v>0.70799970616322638</c:v>
                </c:pt>
                <c:pt idx="5637">
                  <c:v>0.70792624696980821</c:v>
                </c:pt>
                <c:pt idx="5638">
                  <c:v>0.70785278777639027</c:v>
                </c:pt>
                <c:pt idx="5639">
                  <c:v>0.7077793285829721</c:v>
                </c:pt>
                <c:pt idx="5640">
                  <c:v>0.70770586938955415</c:v>
                </c:pt>
                <c:pt idx="5641">
                  <c:v>0.70770586938955415</c:v>
                </c:pt>
                <c:pt idx="5642">
                  <c:v>0.70763241019613599</c:v>
                </c:pt>
                <c:pt idx="5643">
                  <c:v>0.70763241019613599</c:v>
                </c:pt>
                <c:pt idx="5644">
                  <c:v>0.70763241019613599</c:v>
                </c:pt>
                <c:pt idx="5645">
                  <c:v>0.70755895100271804</c:v>
                </c:pt>
                <c:pt idx="5646">
                  <c:v>0.70755895100271804</c:v>
                </c:pt>
                <c:pt idx="5647">
                  <c:v>0.70748549180929987</c:v>
                </c:pt>
                <c:pt idx="5648">
                  <c:v>0.70748549180929987</c:v>
                </c:pt>
                <c:pt idx="5649">
                  <c:v>0.70748549180929987</c:v>
                </c:pt>
                <c:pt idx="5650">
                  <c:v>0.70748549180929987</c:v>
                </c:pt>
                <c:pt idx="5651">
                  <c:v>0.70741203261588192</c:v>
                </c:pt>
                <c:pt idx="5652">
                  <c:v>0.70733857342246376</c:v>
                </c:pt>
                <c:pt idx="5653">
                  <c:v>0.70726511422904581</c:v>
                </c:pt>
                <c:pt idx="5654">
                  <c:v>0.70719165503562764</c:v>
                </c:pt>
                <c:pt idx="5655">
                  <c:v>0.7071181958422097</c:v>
                </c:pt>
                <c:pt idx="5656">
                  <c:v>0.7071181958422097</c:v>
                </c:pt>
                <c:pt idx="5657">
                  <c:v>0.70704473664879153</c:v>
                </c:pt>
                <c:pt idx="5658">
                  <c:v>0.70704473664879153</c:v>
                </c:pt>
                <c:pt idx="5659">
                  <c:v>0.70704473664879153</c:v>
                </c:pt>
                <c:pt idx="5660">
                  <c:v>0.70697127745537358</c:v>
                </c:pt>
                <c:pt idx="5661">
                  <c:v>0.70697127745537358</c:v>
                </c:pt>
                <c:pt idx="5662">
                  <c:v>0.70689781826195541</c:v>
                </c:pt>
                <c:pt idx="5663">
                  <c:v>0.70682435906853747</c:v>
                </c:pt>
                <c:pt idx="5664">
                  <c:v>0.7067508998751193</c:v>
                </c:pt>
                <c:pt idx="5665">
                  <c:v>0.7067508998751193</c:v>
                </c:pt>
                <c:pt idx="5666">
                  <c:v>0.7067508998751193</c:v>
                </c:pt>
                <c:pt idx="5667">
                  <c:v>0.7067508998751193</c:v>
                </c:pt>
                <c:pt idx="5668">
                  <c:v>0.7067508998751193</c:v>
                </c:pt>
                <c:pt idx="5669">
                  <c:v>0.70667744068170135</c:v>
                </c:pt>
                <c:pt idx="5670">
                  <c:v>0.70660398148828318</c:v>
                </c:pt>
                <c:pt idx="5671">
                  <c:v>0.70653052229486524</c:v>
                </c:pt>
                <c:pt idx="5672">
                  <c:v>0.70645706310144707</c:v>
                </c:pt>
                <c:pt idx="5673">
                  <c:v>0.70638360390802912</c:v>
                </c:pt>
                <c:pt idx="5674">
                  <c:v>0.70638360390802912</c:v>
                </c:pt>
                <c:pt idx="5675">
                  <c:v>0.70631014471461095</c:v>
                </c:pt>
                <c:pt idx="5676">
                  <c:v>0.70623668552119301</c:v>
                </c:pt>
                <c:pt idx="5677">
                  <c:v>0.70616322632777484</c:v>
                </c:pt>
                <c:pt idx="5678">
                  <c:v>0.70608976713435689</c:v>
                </c:pt>
                <c:pt idx="5679">
                  <c:v>0.70608976713435689</c:v>
                </c:pt>
                <c:pt idx="5680">
                  <c:v>0.70608976713435689</c:v>
                </c:pt>
                <c:pt idx="5681">
                  <c:v>0.70601630794093873</c:v>
                </c:pt>
                <c:pt idx="5682">
                  <c:v>0.70594284874752078</c:v>
                </c:pt>
                <c:pt idx="5683">
                  <c:v>0.70586938955410272</c:v>
                </c:pt>
                <c:pt idx="5684">
                  <c:v>0.70586938955410272</c:v>
                </c:pt>
                <c:pt idx="5685">
                  <c:v>0.70586938955410272</c:v>
                </c:pt>
                <c:pt idx="5686">
                  <c:v>0.70586938955410272</c:v>
                </c:pt>
                <c:pt idx="5687">
                  <c:v>0.70579593036068466</c:v>
                </c:pt>
                <c:pt idx="5688">
                  <c:v>0.70572247116726661</c:v>
                </c:pt>
                <c:pt idx="5689">
                  <c:v>0.70572247116726661</c:v>
                </c:pt>
                <c:pt idx="5690">
                  <c:v>0.70564901197384855</c:v>
                </c:pt>
                <c:pt idx="5691">
                  <c:v>0.70564901197384855</c:v>
                </c:pt>
                <c:pt idx="5692">
                  <c:v>0.70557555278043049</c:v>
                </c:pt>
                <c:pt idx="5693">
                  <c:v>0.70550209358701244</c:v>
                </c:pt>
                <c:pt idx="5694">
                  <c:v>0.70550209358701244</c:v>
                </c:pt>
                <c:pt idx="5695">
                  <c:v>0.70542863439359438</c:v>
                </c:pt>
                <c:pt idx="5696">
                  <c:v>0.70542863439359438</c:v>
                </c:pt>
                <c:pt idx="5697">
                  <c:v>0.70535517520017632</c:v>
                </c:pt>
                <c:pt idx="5698">
                  <c:v>0.70528171600675826</c:v>
                </c:pt>
                <c:pt idx="5699">
                  <c:v>0.70520825681334021</c:v>
                </c:pt>
                <c:pt idx="5700">
                  <c:v>0.70513479761992215</c:v>
                </c:pt>
                <c:pt idx="5701">
                  <c:v>0.70506133842650409</c:v>
                </c:pt>
                <c:pt idx="5702">
                  <c:v>0.70498787923308603</c:v>
                </c:pt>
                <c:pt idx="5703">
                  <c:v>0.70498787923308603</c:v>
                </c:pt>
                <c:pt idx="5704">
                  <c:v>0.70498787923308603</c:v>
                </c:pt>
                <c:pt idx="5705">
                  <c:v>0.70491442003966798</c:v>
                </c:pt>
                <c:pt idx="5706">
                  <c:v>0.70491442003966798</c:v>
                </c:pt>
                <c:pt idx="5707">
                  <c:v>0.70484096084624992</c:v>
                </c:pt>
                <c:pt idx="5708">
                  <c:v>0.70476750165283186</c:v>
                </c:pt>
                <c:pt idx="5709">
                  <c:v>0.70469404245941381</c:v>
                </c:pt>
                <c:pt idx="5710">
                  <c:v>0.70462058326599575</c:v>
                </c:pt>
                <c:pt idx="5711">
                  <c:v>0.70454712407257769</c:v>
                </c:pt>
                <c:pt idx="5712">
                  <c:v>0.70447366487915963</c:v>
                </c:pt>
                <c:pt idx="5713">
                  <c:v>0.70440020568574158</c:v>
                </c:pt>
                <c:pt idx="5714">
                  <c:v>0.70432674649232352</c:v>
                </c:pt>
                <c:pt idx="5715">
                  <c:v>0.70425328729890546</c:v>
                </c:pt>
                <c:pt idx="5716">
                  <c:v>0.7041798281054874</c:v>
                </c:pt>
                <c:pt idx="5717">
                  <c:v>0.7041798281054874</c:v>
                </c:pt>
                <c:pt idx="5718">
                  <c:v>0.70410636891206935</c:v>
                </c:pt>
                <c:pt idx="5719">
                  <c:v>0.70403290971865129</c:v>
                </c:pt>
                <c:pt idx="5720">
                  <c:v>0.70403290971865129</c:v>
                </c:pt>
                <c:pt idx="5721">
                  <c:v>0.70395945052523323</c:v>
                </c:pt>
                <c:pt idx="5722">
                  <c:v>0.70388599133181518</c:v>
                </c:pt>
                <c:pt idx="5723">
                  <c:v>0.70381253213839712</c:v>
                </c:pt>
                <c:pt idx="5724">
                  <c:v>0.70381253213839712</c:v>
                </c:pt>
                <c:pt idx="5725">
                  <c:v>0.70373907294497906</c:v>
                </c:pt>
                <c:pt idx="5726">
                  <c:v>0.703665613751561</c:v>
                </c:pt>
                <c:pt idx="5727">
                  <c:v>0.70359215455814295</c:v>
                </c:pt>
                <c:pt idx="5728">
                  <c:v>0.70351869536472489</c:v>
                </c:pt>
                <c:pt idx="5729">
                  <c:v>0.70344523617130683</c:v>
                </c:pt>
                <c:pt idx="5730">
                  <c:v>0.70337177697788877</c:v>
                </c:pt>
                <c:pt idx="5731">
                  <c:v>0.70329831778447072</c:v>
                </c:pt>
                <c:pt idx="5732">
                  <c:v>0.70322485859105266</c:v>
                </c:pt>
                <c:pt idx="5733">
                  <c:v>0.7031513993976346</c:v>
                </c:pt>
                <c:pt idx="5734">
                  <c:v>0.70307794020421654</c:v>
                </c:pt>
                <c:pt idx="5735">
                  <c:v>0.70300448101079849</c:v>
                </c:pt>
                <c:pt idx="5736">
                  <c:v>0.70293102181738043</c:v>
                </c:pt>
                <c:pt idx="5737">
                  <c:v>0.70293102181738043</c:v>
                </c:pt>
                <c:pt idx="5738">
                  <c:v>0.70285756262396237</c:v>
                </c:pt>
                <c:pt idx="5739">
                  <c:v>0.70278410343054432</c:v>
                </c:pt>
                <c:pt idx="5740">
                  <c:v>0.70271064423712626</c:v>
                </c:pt>
                <c:pt idx="5741">
                  <c:v>0.7026371850437082</c:v>
                </c:pt>
                <c:pt idx="5742">
                  <c:v>0.7026371850437082</c:v>
                </c:pt>
                <c:pt idx="5743">
                  <c:v>0.70256372585029014</c:v>
                </c:pt>
                <c:pt idx="5744">
                  <c:v>0.70256372585029014</c:v>
                </c:pt>
                <c:pt idx="5745">
                  <c:v>0.70249026665687209</c:v>
                </c:pt>
                <c:pt idx="5746">
                  <c:v>0.70241680746345403</c:v>
                </c:pt>
                <c:pt idx="5747">
                  <c:v>0.70241680746345403</c:v>
                </c:pt>
                <c:pt idx="5748">
                  <c:v>0.70241680746345403</c:v>
                </c:pt>
                <c:pt idx="5749">
                  <c:v>0.70241680746345403</c:v>
                </c:pt>
                <c:pt idx="5750">
                  <c:v>0.70241680746345403</c:v>
                </c:pt>
                <c:pt idx="5751">
                  <c:v>0.70241680746345403</c:v>
                </c:pt>
                <c:pt idx="5752">
                  <c:v>0.70241680746345403</c:v>
                </c:pt>
                <c:pt idx="5753">
                  <c:v>0.70234334827003597</c:v>
                </c:pt>
                <c:pt idx="5754">
                  <c:v>0.70226988907661791</c:v>
                </c:pt>
                <c:pt idx="5755">
                  <c:v>0.70226988907661791</c:v>
                </c:pt>
                <c:pt idx="5756">
                  <c:v>0.70219642988319986</c:v>
                </c:pt>
                <c:pt idx="5757">
                  <c:v>0.7021229706897818</c:v>
                </c:pt>
                <c:pt idx="5758">
                  <c:v>0.7021229706897818</c:v>
                </c:pt>
                <c:pt idx="5759">
                  <c:v>0.7021229706897818</c:v>
                </c:pt>
                <c:pt idx="5760">
                  <c:v>0.70204951149636374</c:v>
                </c:pt>
                <c:pt idx="5761">
                  <c:v>0.70197605230294569</c:v>
                </c:pt>
                <c:pt idx="5762">
                  <c:v>0.70197605230294569</c:v>
                </c:pt>
                <c:pt idx="5763">
                  <c:v>0.70197605230294569</c:v>
                </c:pt>
                <c:pt idx="5764">
                  <c:v>0.70197605230294569</c:v>
                </c:pt>
                <c:pt idx="5765">
                  <c:v>0.70190259310952774</c:v>
                </c:pt>
                <c:pt idx="5766">
                  <c:v>0.70182913391610957</c:v>
                </c:pt>
                <c:pt idx="5767">
                  <c:v>0.70175567472269162</c:v>
                </c:pt>
                <c:pt idx="5768">
                  <c:v>0.70168221552927346</c:v>
                </c:pt>
                <c:pt idx="5769">
                  <c:v>0.70168221552927346</c:v>
                </c:pt>
                <c:pt idx="5770">
                  <c:v>0.70160875633585551</c:v>
                </c:pt>
                <c:pt idx="5771">
                  <c:v>0.70160875633585551</c:v>
                </c:pt>
                <c:pt idx="5772">
                  <c:v>0.70153529714243734</c:v>
                </c:pt>
                <c:pt idx="5773">
                  <c:v>0.7014618379490194</c:v>
                </c:pt>
                <c:pt idx="5774">
                  <c:v>0.70138837875560123</c:v>
                </c:pt>
                <c:pt idx="5775">
                  <c:v>0.70131491956218328</c:v>
                </c:pt>
                <c:pt idx="5776">
                  <c:v>0.70131491956218328</c:v>
                </c:pt>
                <c:pt idx="5777">
                  <c:v>0.70124146036876511</c:v>
                </c:pt>
                <c:pt idx="5778">
                  <c:v>0.70124146036876511</c:v>
                </c:pt>
                <c:pt idx="5779">
                  <c:v>0.70124146036876511</c:v>
                </c:pt>
                <c:pt idx="5780">
                  <c:v>0.70124146036876511</c:v>
                </c:pt>
                <c:pt idx="5781">
                  <c:v>0.70124146036876511</c:v>
                </c:pt>
                <c:pt idx="5782">
                  <c:v>0.70124146036876511</c:v>
                </c:pt>
                <c:pt idx="5783">
                  <c:v>0.70124146036876511</c:v>
                </c:pt>
                <c:pt idx="5784">
                  <c:v>0.70116800117534717</c:v>
                </c:pt>
                <c:pt idx="5785">
                  <c:v>0.70116800117534717</c:v>
                </c:pt>
                <c:pt idx="5786">
                  <c:v>0.701094541981929</c:v>
                </c:pt>
                <c:pt idx="5787">
                  <c:v>0.70102108278851105</c:v>
                </c:pt>
                <c:pt idx="5788">
                  <c:v>0.70094762359509288</c:v>
                </c:pt>
                <c:pt idx="5789">
                  <c:v>0.70094762359509288</c:v>
                </c:pt>
                <c:pt idx="5790">
                  <c:v>0.70094762359509288</c:v>
                </c:pt>
                <c:pt idx="5791">
                  <c:v>0.70087416440167494</c:v>
                </c:pt>
                <c:pt idx="5792">
                  <c:v>0.70087416440167494</c:v>
                </c:pt>
                <c:pt idx="5793">
                  <c:v>0.70080070520825677</c:v>
                </c:pt>
                <c:pt idx="5794">
                  <c:v>0.70072724601483882</c:v>
                </c:pt>
                <c:pt idx="5795">
                  <c:v>0.70065378682142065</c:v>
                </c:pt>
                <c:pt idx="5796">
                  <c:v>0.70058032762800271</c:v>
                </c:pt>
                <c:pt idx="5797">
                  <c:v>0.70058032762800271</c:v>
                </c:pt>
                <c:pt idx="5798">
                  <c:v>0.70058032762800271</c:v>
                </c:pt>
                <c:pt idx="5799">
                  <c:v>0.70050686843458454</c:v>
                </c:pt>
                <c:pt idx="5800">
                  <c:v>0.70043340924116659</c:v>
                </c:pt>
                <c:pt idx="5801">
                  <c:v>0.70035995004774843</c:v>
                </c:pt>
                <c:pt idx="5802">
                  <c:v>0.70035995004774843</c:v>
                </c:pt>
                <c:pt idx="5803">
                  <c:v>0.70028649085433048</c:v>
                </c:pt>
                <c:pt idx="5804">
                  <c:v>0.70021303166091231</c:v>
                </c:pt>
                <c:pt idx="5805">
                  <c:v>0.70013957246749436</c:v>
                </c:pt>
                <c:pt idx="5806">
                  <c:v>0.70013957246749436</c:v>
                </c:pt>
                <c:pt idx="5807">
                  <c:v>0.7000661132740762</c:v>
                </c:pt>
                <c:pt idx="5808">
                  <c:v>0.69999265408065825</c:v>
                </c:pt>
                <c:pt idx="5809">
                  <c:v>0.69999265408065825</c:v>
                </c:pt>
                <c:pt idx="5810">
                  <c:v>0.69999265408065825</c:v>
                </c:pt>
                <c:pt idx="5811">
                  <c:v>0.69991919488724008</c:v>
                </c:pt>
                <c:pt idx="5812">
                  <c:v>0.69984573569382214</c:v>
                </c:pt>
                <c:pt idx="5813">
                  <c:v>0.69977227650040397</c:v>
                </c:pt>
                <c:pt idx="5814">
                  <c:v>0.69969881730698602</c:v>
                </c:pt>
                <c:pt idx="5815">
                  <c:v>0.69962535811356785</c:v>
                </c:pt>
                <c:pt idx="5816">
                  <c:v>0.69955189892014991</c:v>
                </c:pt>
                <c:pt idx="5817">
                  <c:v>0.69947843972673174</c:v>
                </c:pt>
                <c:pt idx="5818">
                  <c:v>0.69947843972673174</c:v>
                </c:pt>
                <c:pt idx="5819">
                  <c:v>0.69940498053331379</c:v>
                </c:pt>
                <c:pt idx="5820">
                  <c:v>0.69933152133989562</c:v>
                </c:pt>
                <c:pt idx="5821">
                  <c:v>0.69925806214647768</c:v>
                </c:pt>
                <c:pt idx="5822">
                  <c:v>0.69918460295305951</c:v>
                </c:pt>
                <c:pt idx="5823">
                  <c:v>0.69911114375964156</c:v>
                </c:pt>
                <c:pt idx="5824">
                  <c:v>0.69903768456622339</c:v>
                </c:pt>
                <c:pt idx="5825">
                  <c:v>0.69896422537280545</c:v>
                </c:pt>
                <c:pt idx="5826">
                  <c:v>0.69889076617938728</c:v>
                </c:pt>
                <c:pt idx="5827">
                  <c:v>0.69889076617938728</c:v>
                </c:pt>
                <c:pt idx="5828">
                  <c:v>0.69881730698596933</c:v>
                </c:pt>
                <c:pt idx="5829">
                  <c:v>0.69874384779255116</c:v>
                </c:pt>
                <c:pt idx="5830">
                  <c:v>0.69867038859913322</c:v>
                </c:pt>
                <c:pt idx="5831">
                  <c:v>0.69859692940571505</c:v>
                </c:pt>
                <c:pt idx="5832">
                  <c:v>0.6985234702122971</c:v>
                </c:pt>
                <c:pt idx="5833">
                  <c:v>0.6985234702122971</c:v>
                </c:pt>
                <c:pt idx="5834">
                  <c:v>0.69845001101887894</c:v>
                </c:pt>
                <c:pt idx="5835">
                  <c:v>0.69837655182546099</c:v>
                </c:pt>
                <c:pt idx="5836">
                  <c:v>0.69830309263204282</c:v>
                </c:pt>
                <c:pt idx="5837">
                  <c:v>0.69822963343862487</c:v>
                </c:pt>
                <c:pt idx="5838">
                  <c:v>0.69815617424520671</c:v>
                </c:pt>
                <c:pt idx="5839">
                  <c:v>0.69808271505178876</c:v>
                </c:pt>
                <c:pt idx="5840">
                  <c:v>0.69800925585837059</c:v>
                </c:pt>
                <c:pt idx="5841">
                  <c:v>0.69793579666495265</c:v>
                </c:pt>
                <c:pt idx="5842">
                  <c:v>0.69786233747153459</c:v>
                </c:pt>
                <c:pt idx="5843">
                  <c:v>0.69778887827811653</c:v>
                </c:pt>
                <c:pt idx="5844">
                  <c:v>0.69771541908469847</c:v>
                </c:pt>
                <c:pt idx="5845">
                  <c:v>0.69771541908469847</c:v>
                </c:pt>
                <c:pt idx="5846">
                  <c:v>0.69764195989128042</c:v>
                </c:pt>
                <c:pt idx="5847">
                  <c:v>0.69756850069786236</c:v>
                </c:pt>
                <c:pt idx="5848">
                  <c:v>0.6974950415044443</c:v>
                </c:pt>
                <c:pt idx="5849">
                  <c:v>0.69742158231102624</c:v>
                </c:pt>
                <c:pt idx="5850">
                  <c:v>0.69734812311760819</c:v>
                </c:pt>
                <c:pt idx="5851">
                  <c:v>0.69734812311760819</c:v>
                </c:pt>
                <c:pt idx="5852">
                  <c:v>0.69727466392419013</c:v>
                </c:pt>
                <c:pt idx="5853">
                  <c:v>0.69720120473077207</c:v>
                </c:pt>
                <c:pt idx="5854">
                  <c:v>0.69720120473077207</c:v>
                </c:pt>
                <c:pt idx="5855">
                  <c:v>0.69720120473077207</c:v>
                </c:pt>
                <c:pt idx="5856">
                  <c:v>0.69712774553735402</c:v>
                </c:pt>
                <c:pt idx="5857">
                  <c:v>0.69705428634393596</c:v>
                </c:pt>
                <c:pt idx="5858">
                  <c:v>0.69705428634393596</c:v>
                </c:pt>
                <c:pt idx="5859">
                  <c:v>0.6969808271505179</c:v>
                </c:pt>
                <c:pt idx="5860">
                  <c:v>0.6969808271505179</c:v>
                </c:pt>
                <c:pt idx="5861">
                  <c:v>0.6969808271505179</c:v>
                </c:pt>
                <c:pt idx="5862">
                  <c:v>0.69690736795709984</c:v>
                </c:pt>
                <c:pt idx="5863">
                  <c:v>0.69683390876368179</c:v>
                </c:pt>
                <c:pt idx="5864">
                  <c:v>0.69676044957026373</c:v>
                </c:pt>
                <c:pt idx="5865">
                  <c:v>0.69676044957026373</c:v>
                </c:pt>
                <c:pt idx="5866">
                  <c:v>0.69676044957026373</c:v>
                </c:pt>
                <c:pt idx="5867">
                  <c:v>0.69676044957026373</c:v>
                </c:pt>
                <c:pt idx="5868">
                  <c:v>0.69668699037684567</c:v>
                </c:pt>
                <c:pt idx="5869">
                  <c:v>0.69661353118342761</c:v>
                </c:pt>
                <c:pt idx="5870">
                  <c:v>0.69654007199000956</c:v>
                </c:pt>
                <c:pt idx="5871">
                  <c:v>0.6964666127965915</c:v>
                </c:pt>
                <c:pt idx="5872">
                  <c:v>0.6964666127965915</c:v>
                </c:pt>
                <c:pt idx="5873">
                  <c:v>0.69639315360317344</c:v>
                </c:pt>
                <c:pt idx="5874">
                  <c:v>0.69631969440975539</c:v>
                </c:pt>
                <c:pt idx="5875">
                  <c:v>0.69624623521633733</c:v>
                </c:pt>
                <c:pt idx="5876">
                  <c:v>0.69624623521633733</c:v>
                </c:pt>
                <c:pt idx="5877">
                  <c:v>0.69617277602291927</c:v>
                </c:pt>
                <c:pt idx="5878">
                  <c:v>0.69609931682950121</c:v>
                </c:pt>
                <c:pt idx="5879">
                  <c:v>0.69602585763608316</c:v>
                </c:pt>
                <c:pt idx="5880">
                  <c:v>0.6959523984426651</c:v>
                </c:pt>
                <c:pt idx="5881">
                  <c:v>0.69587893924924704</c:v>
                </c:pt>
                <c:pt idx="5882">
                  <c:v>0.69587893924924704</c:v>
                </c:pt>
                <c:pt idx="5883">
                  <c:v>0.69580548005582898</c:v>
                </c:pt>
                <c:pt idx="5884">
                  <c:v>0.69573202086241093</c:v>
                </c:pt>
                <c:pt idx="5885">
                  <c:v>0.69565856166899287</c:v>
                </c:pt>
                <c:pt idx="5886">
                  <c:v>0.69565856166899287</c:v>
                </c:pt>
                <c:pt idx="5887">
                  <c:v>0.69558510247557481</c:v>
                </c:pt>
                <c:pt idx="5888">
                  <c:v>0.69551164328215676</c:v>
                </c:pt>
                <c:pt idx="5889">
                  <c:v>0.6954381840887387</c:v>
                </c:pt>
                <c:pt idx="5890">
                  <c:v>0.6954381840887387</c:v>
                </c:pt>
                <c:pt idx="5891">
                  <c:v>0.69536472489532064</c:v>
                </c:pt>
                <c:pt idx="5892">
                  <c:v>0.69536472489532064</c:v>
                </c:pt>
                <c:pt idx="5893">
                  <c:v>0.69536472489532064</c:v>
                </c:pt>
                <c:pt idx="5894">
                  <c:v>0.69536472489532064</c:v>
                </c:pt>
                <c:pt idx="5895">
                  <c:v>0.69529126570190258</c:v>
                </c:pt>
                <c:pt idx="5896">
                  <c:v>0.69521780650848453</c:v>
                </c:pt>
                <c:pt idx="5897">
                  <c:v>0.69514434731506647</c:v>
                </c:pt>
                <c:pt idx="5898">
                  <c:v>0.69507088812164841</c:v>
                </c:pt>
                <c:pt idx="5899">
                  <c:v>0.69499742892823035</c:v>
                </c:pt>
                <c:pt idx="5900">
                  <c:v>0.6949239697348123</c:v>
                </c:pt>
                <c:pt idx="5901">
                  <c:v>0.69485051054139424</c:v>
                </c:pt>
                <c:pt idx="5902">
                  <c:v>0.69477705134797618</c:v>
                </c:pt>
                <c:pt idx="5903">
                  <c:v>0.69477705134797618</c:v>
                </c:pt>
                <c:pt idx="5904">
                  <c:v>0.69477705134797618</c:v>
                </c:pt>
                <c:pt idx="5905">
                  <c:v>0.69477705134797618</c:v>
                </c:pt>
                <c:pt idx="5906">
                  <c:v>0.69470359215455812</c:v>
                </c:pt>
                <c:pt idx="5907">
                  <c:v>0.69470359215455812</c:v>
                </c:pt>
                <c:pt idx="5908">
                  <c:v>0.69463013296114007</c:v>
                </c:pt>
                <c:pt idx="5909">
                  <c:v>0.69455667376772201</c:v>
                </c:pt>
                <c:pt idx="5910">
                  <c:v>0.69448321457430395</c:v>
                </c:pt>
                <c:pt idx="5911">
                  <c:v>0.6944097553808859</c:v>
                </c:pt>
                <c:pt idx="5912">
                  <c:v>0.6944097553808859</c:v>
                </c:pt>
                <c:pt idx="5913">
                  <c:v>0.69433629618746784</c:v>
                </c:pt>
                <c:pt idx="5914">
                  <c:v>0.69426283699404978</c:v>
                </c:pt>
                <c:pt idx="5915">
                  <c:v>0.69418937780063172</c:v>
                </c:pt>
                <c:pt idx="5916">
                  <c:v>0.69418937780063172</c:v>
                </c:pt>
                <c:pt idx="5917">
                  <c:v>0.69411591860721367</c:v>
                </c:pt>
                <c:pt idx="5918">
                  <c:v>0.69411591860721367</c:v>
                </c:pt>
                <c:pt idx="5919">
                  <c:v>0.69404245941379561</c:v>
                </c:pt>
                <c:pt idx="5920">
                  <c:v>0.69396900022037755</c:v>
                </c:pt>
                <c:pt idx="5921">
                  <c:v>0.69396900022037755</c:v>
                </c:pt>
                <c:pt idx="5922">
                  <c:v>0.69389554102695961</c:v>
                </c:pt>
                <c:pt idx="5923">
                  <c:v>0.69382208183354144</c:v>
                </c:pt>
                <c:pt idx="5924">
                  <c:v>0.69382208183354144</c:v>
                </c:pt>
                <c:pt idx="5925">
                  <c:v>0.69382208183354144</c:v>
                </c:pt>
                <c:pt idx="5926">
                  <c:v>0.69382208183354144</c:v>
                </c:pt>
                <c:pt idx="5927">
                  <c:v>0.69374862264012349</c:v>
                </c:pt>
                <c:pt idx="5928">
                  <c:v>0.69367516344670532</c:v>
                </c:pt>
                <c:pt idx="5929">
                  <c:v>0.69360170425328738</c:v>
                </c:pt>
                <c:pt idx="5930">
                  <c:v>0.69360170425328738</c:v>
                </c:pt>
                <c:pt idx="5931">
                  <c:v>0.69352824505986921</c:v>
                </c:pt>
                <c:pt idx="5932">
                  <c:v>0.69345478586645126</c:v>
                </c:pt>
                <c:pt idx="5933">
                  <c:v>0.69338132667303309</c:v>
                </c:pt>
                <c:pt idx="5934">
                  <c:v>0.69330786747961515</c:v>
                </c:pt>
                <c:pt idx="5935">
                  <c:v>0.69323440828619698</c:v>
                </c:pt>
                <c:pt idx="5936">
                  <c:v>0.69316094909277903</c:v>
                </c:pt>
                <c:pt idx="5937">
                  <c:v>0.69308748989936086</c:v>
                </c:pt>
                <c:pt idx="5938">
                  <c:v>0.69301403070594292</c:v>
                </c:pt>
                <c:pt idx="5939">
                  <c:v>0.69294057151252475</c:v>
                </c:pt>
                <c:pt idx="5940">
                  <c:v>0.6928671123191068</c:v>
                </c:pt>
                <c:pt idx="5941">
                  <c:v>0.6928671123191068</c:v>
                </c:pt>
                <c:pt idx="5942">
                  <c:v>0.69279365312568864</c:v>
                </c:pt>
                <c:pt idx="5943">
                  <c:v>0.69272019393227069</c:v>
                </c:pt>
                <c:pt idx="5944">
                  <c:v>0.69272019393227069</c:v>
                </c:pt>
                <c:pt idx="5945">
                  <c:v>0.69264673473885252</c:v>
                </c:pt>
                <c:pt idx="5946">
                  <c:v>0.69257327554543457</c:v>
                </c:pt>
                <c:pt idx="5947">
                  <c:v>0.69249981635201641</c:v>
                </c:pt>
                <c:pt idx="5948">
                  <c:v>0.69242635715859846</c:v>
                </c:pt>
                <c:pt idx="5949">
                  <c:v>0.69235289796518029</c:v>
                </c:pt>
                <c:pt idx="5950">
                  <c:v>0.69227943877176235</c:v>
                </c:pt>
                <c:pt idx="5951">
                  <c:v>0.69220597957834418</c:v>
                </c:pt>
                <c:pt idx="5952">
                  <c:v>0.69220597957834418</c:v>
                </c:pt>
                <c:pt idx="5953">
                  <c:v>0.69220597957834418</c:v>
                </c:pt>
                <c:pt idx="5954">
                  <c:v>0.69213252038492623</c:v>
                </c:pt>
                <c:pt idx="5955">
                  <c:v>0.69213252038492623</c:v>
                </c:pt>
                <c:pt idx="5956">
                  <c:v>0.69205906119150806</c:v>
                </c:pt>
                <c:pt idx="5957">
                  <c:v>0.69205906119150806</c:v>
                </c:pt>
                <c:pt idx="5958">
                  <c:v>0.69198560199809012</c:v>
                </c:pt>
                <c:pt idx="5959">
                  <c:v>0.69198560199809012</c:v>
                </c:pt>
                <c:pt idx="5960">
                  <c:v>0.69191214280467195</c:v>
                </c:pt>
                <c:pt idx="5961">
                  <c:v>0.69191214280467195</c:v>
                </c:pt>
                <c:pt idx="5962">
                  <c:v>0.69191214280467195</c:v>
                </c:pt>
                <c:pt idx="5963">
                  <c:v>0.691838683611254</c:v>
                </c:pt>
                <c:pt idx="5964">
                  <c:v>0.69176522441783583</c:v>
                </c:pt>
                <c:pt idx="5965">
                  <c:v>0.69176522441783583</c:v>
                </c:pt>
                <c:pt idx="5966">
                  <c:v>0.69169176522441789</c:v>
                </c:pt>
                <c:pt idx="5967">
                  <c:v>0.69161830603099972</c:v>
                </c:pt>
                <c:pt idx="5968">
                  <c:v>0.69161830603099972</c:v>
                </c:pt>
                <c:pt idx="5969">
                  <c:v>0.69161830603099972</c:v>
                </c:pt>
                <c:pt idx="5970">
                  <c:v>0.69154484683758177</c:v>
                </c:pt>
                <c:pt idx="5971">
                  <c:v>0.6914713876441636</c:v>
                </c:pt>
                <c:pt idx="5972">
                  <c:v>0.6914713876441636</c:v>
                </c:pt>
                <c:pt idx="5973">
                  <c:v>0.69139792845074566</c:v>
                </c:pt>
                <c:pt idx="5974">
                  <c:v>0.69132446925732749</c:v>
                </c:pt>
                <c:pt idx="5975">
                  <c:v>0.69132446925732749</c:v>
                </c:pt>
                <c:pt idx="5976">
                  <c:v>0.69125101006390954</c:v>
                </c:pt>
                <c:pt idx="5977">
                  <c:v>0.69117755087049138</c:v>
                </c:pt>
                <c:pt idx="5978">
                  <c:v>0.69110409167707343</c:v>
                </c:pt>
                <c:pt idx="5979">
                  <c:v>0.69103063248365526</c:v>
                </c:pt>
                <c:pt idx="5980">
                  <c:v>0.69095717329023731</c:v>
                </c:pt>
                <c:pt idx="5981">
                  <c:v>0.69095717329023731</c:v>
                </c:pt>
                <c:pt idx="5982">
                  <c:v>0.69095717329023731</c:v>
                </c:pt>
                <c:pt idx="5983">
                  <c:v>0.69095717329023731</c:v>
                </c:pt>
                <c:pt idx="5984">
                  <c:v>0.69088371409681915</c:v>
                </c:pt>
                <c:pt idx="5985">
                  <c:v>0.69088371409681915</c:v>
                </c:pt>
                <c:pt idx="5986">
                  <c:v>0.6908102549034012</c:v>
                </c:pt>
                <c:pt idx="5987">
                  <c:v>0.69073679570998303</c:v>
                </c:pt>
                <c:pt idx="5988">
                  <c:v>0.69066333651656509</c:v>
                </c:pt>
                <c:pt idx="5989">
                  <c:v>0.69058987732314692</c:v>
                </c:pt>
                <c:pt idx="5990">
                  <c:v>0.69058987732314692</c:v>
                </c:pt>
                <c:pt idx="5991">
                  <c:v>0.69058987732314692</c:v>
                </c:pt>
                <c:pt idx="5992">
                  <c:v>0.69051641812972897</c:v>
                </c:pt>
                <c:pt idx="5993">
                  <c:v>0.6904429589363108</c:v>
                </c:pt>
                <c:pt idx="5994">
                  <c:v>0.69036949974289286</c:v>
                </c:pt>
                <c:pt idx="5995">
                  <c:v>0.69036949974289286</c:v>
                </c:pt>
                <c:pt idx="5996">
                  <c:v>0.69029604054947469</c:v>
                </c:pt>
                <c:pt idx="5997">
                  <c:v>0.69022258135605674</c:v>
                </c:pt>
                <c:pt idx="5998">
                  <c:v>0.69014912216263857</c:v>
                </c:pt>
                <c:pt idx="5999">
                  <c:v>0.69007566296922063</c:v>
                </c:pt>
                <c:pt idx="6000">
                  <c:v>0.69007566296922063</c:v>
                </c:pt>
                <c:pt idx="6001">
                  <c:v>0.69000220377580246</c:v>
                </c:pt>
                <c:pt idx="6002">
                  <c:v>0.68992874458238451</c:v>
                </c:pt>
                <c:pt idx="6003">
                  <c:v>0.68985528538896645</c:v>
                </c:pt>
                <c:pt idx="6004">
                  <c:v>0.6897818261955484</c:v>
                </c:pt>
                <c:pt idx="6005">
                  <c:v>0.68970836700213034</c:v>
                </c:pt>
                <c:pt idx="6006">
                  <c:v>0.68963490780871228</c:v>
                </c:pt>
                <c:pt idx="6007">
                  <c:v>0.68956144861529423</c:v>
                </c:pt>
                <c:pt idx="6008">
                  <c:v>0.68948798942187617</c:v>
                </c:pt>
                <c:pt idx="6009">
                  <c:v>0.68941453022845811</c:v>
                </c:pt>
                <c:pt idx="6010">
                  <c:v>0.68934107103504005</c:v>
                </c:pt>
                <c:pt idx="6011">
                  <c:v>0.689267611841622</c:v>
                </c:pt>
                <c:pt idx="6012">
                  <c:v>0.689267611841622</c:v>
                </c:pt>
                <c:pt idx="6013">
                  <c:v>0.68919415264820394</c:v>
                </c:pt>
                <c:pt idx="6014">
                  <c:v>0.68912069345478588</c:v>
                </c:pt>
                <c:pt idx="6015">
                  <c:v>0.68904723426136782</c:v>
                </c:pt>
                <c:pt idx="6016">
                  <c:v>0.68904723426136782</c:v>
                </c:pt>
                <c:pt idx="6017">
                  <c:v>0.68897377506794977</c:v>
                </c:pt>
                <c:pt idx="6018">
                  <c:v>0.68897377506794977</c:v>
                </c:pt>
                <c:pt idx="6019">
                  <c:v>0.68890031587453171</c:v>
                </c:pt>
                <c:pt idx="6020">
                  <c:v>0.68882685668111365</c:v>
                </c:pt>
                <c:pt idx="6021">
                  <c:v>0.68882685668111365</c:v>
                </c:pt>
                <c:pt idx="6022">
                  <c:v>0.6887533974876956</c:v>
                </c:pt>
                <c:pt idx="6023">
                  <c:v>0.6887533974876956</c:v>
                </c:pt>
                <c:pt idx="6024">
                  <c:v>0.68867993829427754</c:v>
                </c:pt>
                <c:pt idx="6025">
                  <c:v>0.68867993829427754</c:v>
                </c:pt>
                <c:pt idx="6026">
                  <c:v>0.68860647910085948</c:v>
                </c:pt>
                <c:pt idx="6027">
                  <c:v>0.68860647910085948</c:v>
                </c:pt>
                <c:pt idx="6028">
                  <c:v>0.68853301990744142</c:v>
                </c:pt>
                <c:pt idx="6029">
                  <c:v>0.68853301990744142</c:v>
                </c:pt>
                <c:pt idx="6030">
                  <c:v>0.68845956071402337</c:v>
                </c:pt>
                <c:pt idx="6031">
                  <c:v>0.68845956071402337</c:v>
                </c:pt>
                <c:pt idx="6032">
                  <c:v>0.68838610152060531</c:v>
                </c:pt>
                <c:pt idx="6033">
                  <c:v>0.68831264232718725</c:v>
                </c:pt>
                <c:pt idx="6034">
                  <c:v>0.68831264232718725</c:v>
                </c:pt>
                <c:pt idx="6035">
                  <c:v>0.68831264232718725</c:v>
                </c:pt>
                <c:pt idx="6036">
                  <c:v>0.68823918313376919</c:v>
                </c:pt>
                <c:pt idx="6037">
                  <c:v>0.68816572394035114</c:v>
                </c:pt>
                <c:pt idx="6038">
                  <c:v>0.68809226474693308</c:v>
                </c:pt>
                <c:pt idx="6039">
                  <c:v>0.68801880555351502</c:v>
                </c:pt>
                <c:pt idx="6040">
                  <c:v>0.68794534636009697</c:v>
                </c:pt>
                <c:pt idx="6041">
                  <c:v>0.68794534636009697</c:v>
                </c:pt>
                <c:pt idx="6042">
                  <c:v>0.68787188716667891</c:v>
                </c:pt>
                <c:pt idx="6043">
                  <c:v>0.68787188716667891</c:v>
                </c:pt>
                <c:pt idx="6044">
                  <c:v>0.68787188716667891</c:v>
                </c:pt>
                <c:pt idx="6045">
                  <c:v>0.68779842797326085</c:v>
                </c:pt>
                <c:pt idx="6046">
                  <c:v>0.68772496877984279</c:v>
                </c:pt>
                <c:pt idx="6047">
                  <c:v>0.68765150958642474</c:v>
                </c:pt>
                <c:pt idx="6048">
                  <c:v>0.68757805039300668</c:v>
                </c:pt>
                <c:pt idx="6049">
                  <c:v>0.68757805039300668</c:v>
                </c:pt>
                <c:pt idx="6050">
                  <c:v>0.68750459119958862</c:v>
                </c:pt>
                <c:pt idx="6051">
                  <c:v>0.68750459119958862</c:v>
                </c:pt>
                <c:pt idx="6052">
                  <c:v>0.68750459119958862</c:v>
                </c:pt>
                <c:pt idx="6053">
                  <c:v>0.68743113200617056</c:v>
                </c:pt>
                <c:pt idx="6054">
                  <c:v>0.68743113200617056</c:v>
                </c:pt>
                <c:pt idx="6055">
                  <c:v>0.68743113200617056</c:v>
                </c:pt>
                <c:pt idx="6056">
                  <c:v>0.68735767281275251</c:v>
                </c:pt>
                <c:pt idx="6057">
                  <c:v>0.68735767281275251</c:v>
                </c:pt>
                <c:pt idx="6058">
                  <c:v>0.68735767281275251</c:v>
                </c:pt>
                <c:pt idx="6059">
                  <c:v>0.68728421361933445</c:v>
                </c:pt>
                <c:pt idx="6060">
                  <c:v>0.68728421361933445</c:v>
                </c:pt>
                <c:pt idx="6061">
                  <c:v>0.68728421361933445</c:v>
                </c:pt>
                <c:pt idx="6062">
                  <c:v>0.68721075442591639</c:v>
                </c:pt>
                <c:pt idx="6063">
                  <c:v>0.68721075442591639</c:v>
                </c:pt>
                <c:pt idx="6064">
                  <c:v>0.68713729523249834</c:v>
                </c:pt>
                <c:pt idx="6065">
                  <c:v>0.68706383603908028</c:v>
                </c:pt>
                <c:pt idx="6066">
                  <c:v>0.68706383603908028</c:v>
                </c:pt>
                <c:pt idx="6067">
                  <c:v>0.68699037684566222</c:v>
                </c:pt>
                <c:pt idx="6068">
                  <c:v>0.68691691765224416</c:v>
                </c:pt>
                <c:pt idx="6069">
                  <c:v>0.68691691765224416</c:v>
                </c:pt>
                <c:pt idx="6070">
                  <c:v>0.68684345845882611</c:v>
                </c:pt>
                <c:pt idx="6071">
                  <c:v>0.68684345845882611</c:v>
                </c:pt>
                <c:pt idx="6072">
                  <c:v>0.68676999926540805</c:v>
                </c:pt>
                <c:pt idx="6073">
                  <c:v>0.68669654007198999</c:v>
                </c:pt>
                <c:pt idx="6074">
                  <c:v>0.68662308087857193</c:v>
                </c:pt>
                <c:pt idx="6075">
                  <c:v>0.68654962168515388</c:v>
                </c:pt>
                <c:pt idx="6076">
                  <c:v>0.68647616249173582</c:v>
                </c:pt>
                <c:pt idx="6077">
                  <c:v>0.68640270329831776</c:v>
                </c:pt>
                <c:pt idx="6078">
                  <c:v>0.68632924410489971</c:v>
                </c:pt>
                <c:pt idx="6079">
                  <c:v>0.68625578491148165</c:v>
                </c:pt>
                <c:pt idx="6080">
                  <c:v>0.68625578491148165</c:v>
                </c:pt>
                <c:pt idx="6081">
                  <c:v>0.68618232571806359</c:v>
                </c:pt>
                <c:pt idx="6082">
                  <c:v>0.68618232571806359</c:v>
                </c:pt>
                <c:pt idx="6083">
                  <c:v>0.68618232571806359</c:v>
                </c:pt>
                <c:pt idx="6084">
                  <c:v>0.68610886652464553</c:v>
                </c:pt>
                <c:pt idx="6085">
                  <c:v>0.68603540733122748</c:v>
                </c:pt>
                <c:pt idx="6086">
                  <c:v>0.68596194813780942</c:v>
                </c:pt>
                <c:pt idx="6087">
                  <c:v>0.68588848894439147</c:v>
                </c:pt>
                <c:pt idx="6088">
                  <c:v>0.68588848894439147</c:v>
                </c:pt>
                <c:pt idx="6089">
                  <c:v>0.6858150297509733</c:v>
                </c:pt>
                <c:pt idx="6090">
                  <c:v>0.6858150297509733</c:v>
                </c:pt>
                <c:pt idx="6091">
                  <c:v>0.68574157055755536</c:v>
                </c:pt>
                <c:pt idx="6092">
                  <c:v>0.68574157055755536</c:v>
                </c:pt>
                <c:pt idx="6093">
                  <c:v>0.68574157055755536</c:v>
                </c:pt>
                <c:pt idx="6094">
                  <c:v>0.68574157055755536</c:v>
                </c:pt>
                <c:pt idx="6095">
                  <c:v>0.68574157055755536</c:v>
                </c:pt>
                <c:pt idx="6096">
                  <c:v>0.68574157055755536</c:v>
                </c:pt>
                <c:pt idx="6097">
                  <c:v>0.68566811136413719</c:v>
                </c:pt>
                <c:pt idx="6098">
                  <c:v>0.68566811136413719</c:v>
                </c:pt>
                <c:pt idx="6099">
                  <c:v>0.68559465217071924</c:v>
                </c:pt>
                <c:pt idx="6100">
                  <c:v>0.68552119297730107</c:v>
                </c:pt>
                <c:pt idx="6101">
                  <c:v>0.68552119297730107</c:v>
                </c:pt>
                <c:pt idx="6102">
                  <c:v>0.68552119297730107</c:v>
                </c:pt>
                <c:pt idx="6103">
                  <c:v>0.68544773378388313</c:v>
                </c:pt>
                <c:pt idx="6104">
                  <c:v>0.68537427459046496</c:v>
                </c:pt>
                <c:pt idx="6105">
                  <c:v>0.68537427459046496</c:v>
                </c:pt>
                <c:pt idx="6106">
                  <c:v>0.68530081539704701</c:v>
                </c:pt>
                <c:pt idx="6107">
                  <c:v>0.68522735620362885</c:v>
                </c:pt>
                <c:pt idx="6108">
                  <c:v>0.68522735620362885</c:v>
                </c:pt>
                <c:pt idx="6109">
                  <c:v>0.68522735620362885</c:v>
                </c:pt>
                <c:pt idx="6110">
                  <c:v>0.6851538970102109</c:v>
                </c:pt>
                <c:pt idx="6111">
                  <c:v>0.6851538970102109</c:v>
                </c:pt>
                <c:pt idx="6112">
                  <c:v>0.68508043781679273</c:v>
                </c:pt>
                <c:pt idx="6113">
                  <c:v>0.68500697862337478</c:v>
                </c:pt>
                <c:pt idx="6114">
                  <c:v>0.68500697862337478</c:v>
                </c:pt>
                <c:pt idx="6115">
                  <c:v>0.68493351942995662</c:v>
                </c:pt>
                <c:pt idx="6116">
                  <c:v>0.68486006023653867</c:v>
                </c:pt>
                <c:pt idx="6117">
                  <c:v>0.6847866010431205</c:v>
                </c:pt>
                <c:pt idx="6118">
                  <c:v>0.6847866010431205</c:v>
                </c:pt>
                <c:pt idx="6119">
                  <c:v>0.6847866010431205</c:v>
                </c:pt>
                <c:pt idx="6120">
                  <c:v>0.68471314184970256</c:v>
                </c:pt>
                <c:pt idx="6121">
                  <c:v>0.68463968265628439</c:v>
                </c:pt>
                <c:pt idx="6122">
                  <c:v>0.68463968265628439</c:v>
                </c:pt>
                <c:pt idx="6123">
                  <c:v>0.68456622346286644</c:v>
                </c:pt>
                <c:pt idx="6124">
                  <c:v>0.68449276426944827</c:v>
                </c:pt>
                <c:pt idx="6125">
                  <c:v>0.68441930507603033</c:v>
                </c:pt>
                <c:pt idx="6126">
                  <c:v>0.68434584588261216</c:v>
                </c:pt>
                <c:pt idx="6127">
                  <c:v>0.68427238668919421</c:v>
                </c:pt>
                <c:pt idx="6128">
                  <c:v>0.68419892749577604</c:v>
                </c:pt>
                <c:pt idx="6129">
                  <c:v>0.6841254683023581</c:v>
                </c:pt>
                <c:pt idx="6130">
                  <c:v>0.6841254683023581</c:v>
                </c:pt>
                <c:pt idx="6131">
                  <c:v>0.6841254683023581</c:v>
                </c:pt>
                <c:pt idx="6132">
                  <c:v>0.6841254683023581</c:v>
                </c:pt>
                <c:pt idx="6133">
                  <c:v>0.6841254683023581</c:v>
                </c:pt>
                <c:pt idx="6134">
                  <c:v>0.6841254683023581</c:v>
                </c:pt>
                <c:pt idx="6135">
                  <c:v>0.68405200910893993</c:v>
                </c:pt>
                <c:pt idx="6136">
                  <c:v>0.68397854991552198</c:v>
                </c:pt>
                <c:pt idx="6137">
                  <c:v>0.68397854991552198</c:v>
                </c:pt>
                <c:pt idx="6138">
                  <c:v>0.68390509072210381</c:v>
                </c:pt>
                <c:pt idx="6139">
                  <c:v>0.68383163152868587</c:v>
                </c:pt>
                <c:pt idx="6140">
                  <c:v>0.6837581723352677</c:v>
                </c:pt>
                <c:pt idx="6141">
                  <c:v>0.68368471314184975</c:v>
                </c:pt>
                <c:pt idx="6142">
                  <c:v>0.68361125394843159</c:v>
                </c:pt>
                <c:pt idx="6143">
                  <c:v>0.68353779475501364</c:v>
                </c:pt>
                <c:pt idx="6144">
                  <c:v>0.68353779475501364</c:v>
                </c:pt>
                <c:pt idx="6145">
                  <c:v>0.68353779475501364</c:v>
                </c:pt>
                <c:pt idx="6146">
                  <c:v>0.68346433556159547</c:v>
                </c:pt>
                <c:pt idx="6147">
                  <c:v>0.68339087636817752</c:v>
                </c:pt>
                <c:pt idx="6148">
                  <c:v>0.68331741717475936</c:v>
                </c:pt>
                <c:pt idx="6149">
                  <c:v>0.68331741717475936</c:v>
                </c:pt>
                <c:pt idx="6150">
                  <c:v>0.68331741717475936</c:v>
                </c:pt>
                <c:pt idx="6151">
                  <c:v>0.68324395798134141</c:v>
                </c:pt>
                <c:pt idx="6152">
                  <c:v>0.68317049878792324</c:v>
                </c:pt>
                <c:pt idx="6153">
                  <c:v>0.6830970395945053</c:v>
                </c:pt>
                <c:pt idx="6154">
                  <c:v>0.6830970395945053</c:v>
                </c:pt>
                <c:pt idx="6155">
                  <c:v>0.68302358040108713</c:v>
                </c:pt>
                <c:pt idx="6156">
                  <c:v>0.68295012120766918</c:v>
                </c:pt>
                <c:pt idx="6157">
                  <c:v>0.68295012120766918</c:v>
                </c:pt>
                <c:pt idx="6158">
                  <c:v>0.68287666201425101</c:v>
                </c:pt>
                <c:pt idx="6159">
                  <c:v>0.68287666201425101</c:v>
                </c:pt>
                <c:pt idx="6160">
                  <c:v>0.68280320282083307</c:v>
                </c:pt>
                <c:pt idx="6161">
                  <c:v>0.6827297436274149</c:v>
                </c:pt>
                <c:pt idx="6162">
                  <c:v>0.68265628443399695</c:v>
                </c:pt>
                <c:pt idx="6163">
                  <c:v>0.68258282524057878</c:v>
                </c:pt>
                <c:pt idx="6164">
                  <c:v>0.68258282524057878</c:v>
                </c:pt>
                <c:pt idx="6165">
                  <c:v>0.68258282524057878</c:v>
                </c:pt>
                <c:pt idx="6166">
                  <c:v>0.68258282524057878</c:v>
                </c:pt>
                <c:pt idx="6167">
                  <c:v>0.68250936604716084</c:v>
                </c:pt>
                <c:pt idx="6168">
                  <c:v>0.68243590685374267</c:v>
                </c:pt>
                <c:pt idx="6169">
                  <c:v>0.68243590685374267</c:v>
                </c:pt>
                <c:pt idx="6170">
                  <c:v>0.68236244766032472</c:v>
                </c:pt>
                <c:pt idx="6171">
                  <c:v>0.68236244766032472</c:v>
                </c:pt>
                <c:pt idx="6172">
                  <c:v>0.68228898846690655</c:v>
                </c:pt>
                <c:pt idx="6173">
                  <c:v>0.68221552927348861</c:v>
                </c:pt>
                <c:pt idx="6174">
                  <c:v>0.68214207008007044</c:v>
                </c:pt>
                <c:pt idx="6175">
                  <c:v>0.68206861088665249</c:v>
                </c:pt>
                <c:pt idx="6176">
                  <c:v>0.68206861088665249</c:v>
                </c:pt>
                <c:pt idx="6177">
                  <c:v>0.68206861088665249</c:v>
                </c:pt>
                <c:pt idx="6178">
                  <c:v>0.68206861088665249</c:v>
                </c:pt>
                <c:pt idx="6179">
                  <c:v>0.68206861088665249</c:v>
                </c:pt>
                <c:pt idx="6180">
                  <c:v>0.68199515169323444</c:v>
                </c:pt>
                <c:pt idx="6181">
                  <c:v>0.68199515169323444</c:v>
                </c:pt>
                <c:pt idx="6182">
                  <c:v>0.68192169249981638</c:v>
                </c:pt>
                <c:pt idx="6183">
                  <c:v>0.68192169249981638</c:v>
                </c:pt>
                <c:pt idx="6184">
                  <c:v>0.68192169249981638</c:v>
                </c:pt>
                <c:pt idx="6185">
                  <c:v>0.68184823330639832</c:v>
                </c:pt>
                <c:pt idx="6186">
                  <c:v>0.68184823330639832</c:v>
                </c:pt>
                <c:pt idx="6187">
                  <c:v>0.68177477411298026</c:v>
                </c:pt>
                <c:pt idx="6188">
                  <c:v>0.68170131491956221</c:v>
                </c:pt>
                <c:pt idx="6189">
                  <c:v>0.68162785572614415</c:v>
                </c:pt>
                <c:pt idx="6190">
                  <c:v>0.68155439653272609</c:v>
                </c:pt>
                <c:pt idx="6191">
                  <c:v>0.68148093733930803</c:v>
                </c:pt>
                <c:pt idx="6192">
                  <c:v>0.68148093733930803</c:v>
                </c:pt>
                <c:pt idx="6193">
                  <c:v>0.68148093733930803</c:v>
                </c:pt>
                <c:pt idx="6194">
                  <c:v>0.68148093733930803</c:v>
                </c:pt>
                <c:pt idx="6195">
                  <c:v>0.68140747814588998</c:v>
                </c:pt>
                <c:pt idx="6196">
                  <c:v>0.68133401895247192</c:v>
                </c:pt>
                <c:pt idx="6197">
                  <c:v>0.68126055975905386</c:v>
                </c:pt>
                <c:pt idx="6198">
                  <c:v>0.68118710056563581</c:v>
                </c:pt>
                <c:pt idx="6199">
                  <c:v>0.68111364137221775</c:v>
                </c:pt>
                <c:pt idx="6200">
                  <c:v>0.68104018217879969</c:v>
                </c:pt>
                <c:pt idx="6201">
                  <c:v>0.68096672298538163</c:v>
                </c:pt>
                <c:pt idx="6202">
                  <c:v>0.68089326379196358</c:v>
                </c:pt>
                <c:pt idx="6203">
                  <c:v>0.68081980459854552</c:v>
                </c:pt>
                <c:pt idx="6204">
                  <c:v>0.68074634540512746</c:v>
                </c:pt>
                <c:pt idx="6205">
                  <c:v>0.68074634540512746</c:v>
                </c:pt>
                <c:pt idx="6206">
                  <c:v>0.6806728862117094</c:v>
                </c:pt>
                <c:pt idx="6207">
                  <c:v>0.6806728862117094</c:v>
                </c:pt>
                <c:pt idx="6208">
                  <c:v>0.68059942701829135</c:v>
                </c:pt>
                <c:pt idx="6209">
                  <c:v>0.68059942701829135</c:v>
                </c:pt>
                <c:pt idx="6210">
                  <c:v>0.68052596782487329</c:v>
                </c:pt>
                <c:pt idx="6211">
                  <c:v>0.68045250863145523</c:v>
                </c:pt>
                <c:pt idx="6212">
                  <c:v>0.68037904943803718</c:v>
                </c:pt>
                <c:pt idx="6213">
                  <c:v>0.68037904943803718</c:v>
                </c:pt>
                <c:pt idx="6214">
                  <c:v>0.68030559024461912</c:v>
                </c:pt>
                <c:pt idx="6215">
                  <c:v>0.68030559024461912</c:v>
                </c:pt>
                <c:pt idx="6216">
                  <c:v>0.68030559024461912</c:v>
                </c:pt>
                <c:pt idx="6217">
                  <c:v>0.68030559024461912</c:v>
                </c:pt>
                <c:pt idx="6218">
                  <c:v>0.68023213105120106</c:v>
                </c:pt>
                <c:pt idx="6219">
                  <c:v>0.680158671857783</c:v>
                </c:pt>
                <c:pt idx="6220">
                  <c:v>0.680158671857783</c:v>
                </c:pt>
                <c:pt idx="6221">
                  <c:v>0.680158671857783</c:v>
                </c:pt>
                <c:pt idx="6222">
                  <c:v>0.68008521266436495</c:v>
                </c:pt>
                <c:pt idx="6223">
                  <c:v>0.68001175347094689</c:v>
                </c:pt>
                <c:pt idx="6224">
                  <c:v>0.67993829427752883</c:v>
                </c:pt>
                <c:pt idx="6225">
                  <c:v>0.67986483508411077</c:v>
                </c:pt>
                <c:pt idx="6226">
                  <c:v>0.67986483508411077</c:v>
                </c:pt>
                <c:pt idx="6227">
                  <c:v>0.67986483508411077</c:v>
                </c:pt>
                <c:pt idx="6228">
                  <c:v>0.67979137589069272</c:v>
                </c:pt>
                <c:pt idx="6229">
                  <c:v>0.67971791669727466</c:v>
                </c:pt>
                <c:pt idx="6230">
                  <c:v>0.67971791669727466</c:v>
                </c:pt>
                <c:pt idx="6231">
                  <c:v>0.6796444575038566</c:v>
                </c:pt>
                <c:pt idx="6232">
                  <c:v>0.6796444575038566</c:v>
                </c:pt>
                <c:pt idx="6233">
                  <c:v>0.67957099831043855</c:v>
                </c:pt>
                <c:pt idx="6234">
                  <c:v>0.67957099831043855</c:v>
                </c:pt>
                <c:pt idx="6235">
                  <c:v>0.67949753911702049</c:v>
                </c:pt>
                <c:pt idx="6236">
                  <c:v>0.67949753911702049</c:v>
                </c:pt>
                <c:pt idx="6237">
                  <c:v>0.67942407992360243</c:v>
                </c:pt>
                <c:pt idx="6238">
                  <c:v>0.67942407992360243</c:v>
                </c:pt>
                <c:pt idx="6239">
                  <c:v>0.67935062073018437</c:v>
                </c:pt>
                <c:pt idx="6240">
                  <c:v>0.67927716153676632</c:v>
                </c:pt>
                <c:pt idx="6241">
                  <c:v>0.67920370234334826</c:v>
                </c:pt>
                <c:pt idx="6242">
                  <c:v>0.6791302431499302</c:v>
                </c:pt>
                <c:pt idx="6243">
                  <c:v>0.6791302431499302</c:v>
                </c:pt>
                <c:pt idx="6244">
                  <c:v>0.67905678395651214</c:v>
                </c:pt>
                <c:pt idx="6245">
                  <c:v>0.67905678395651214</c:v>
                </c:pt>
                <c:pt idx="6246">
                  <c:v>0.67905678395651214</c:v>
                </c:pt>
                <c:pt idx="6247">
                  <c:v>0.67898332476309409</c:v>
                </c:pt>
                <c:pt idx="6248">
                  <c:v>0.67898332476309409</c:v>
                </c:pt>
                <c:pt idx="6249">
                  <c:v>0.67890986556967603</c:v>
                </c:pt>
                <c:pt idx="6250">
                  <c:v>0.67890986556967603</c:v>
                </c:pt>
                <c:pt idx="6251">
                  <c:v>0.67883640637625797</c:v>
                </c:pt>
                <c:pt idx="6252">
                  <c:v>0.67876294718283992</c:v>
                </c:pt>
                <c:pt idx="6253">
                  <c:v>0.67876294718283992</c:v>
                </c:pt>
                <c:pt idx="6254">
                  <c:v>0.67876294718283992</c:v>
                </c:pt>
                <c:pt idx="6255">
                  <c:v>0.67876294718283992</c:v>
                </c:pt>
                <c:pt idx="6256">
                  <c:v>0.67868948798942186</c:v>
                </c:pt>
                <c:pt idx="6257">
                  <c:v>0.6786160287960038</c:v>
                </c:pt>
                <c:pt idx="6258">
                  <c:v>0.67854256960258574</c:v>
                </c:pt>
                <c:pt idx="6259">
                  <c:v>0.67846911040916769</c:v>
                </c:pt>
                <c:pt idx="6260">
                  <c:v>0.67839565121574963</c:v>
                </c:pt>
                <c:pt idx="6261">
                  <c:v>0.67839565121574963</c:v>
                </c:pt>
                <c:pt idx="6262">
                  <c:v>0.67839565121574963</c:v>
                </c:pt>
                <c:pt idx="6263">
                  <c:v>0.67832219202233157</c:v>
                </c:pt>
                <c:pt idx="6264">
                  <c:v>0.67832219202233157</c:v>
                </c:pt>
                <c:pt idx="6265">
                  <c:v>0.67824873282891351</c:v>
                </c:pt>
                <c:pt idx="6266">
                  <c:v>0.67817527363549546</c:v>
                </c:pt>
                <c:pt idx="6267">
                  <c:v>0.6781018144420774</c:v>
                </c:pt>
                <c:pt idx="6268">
                  <c:v>0.67802835524865934</c:v>
                </c:pt>
                <c:pt idx="6269">
                  <c:v>0.67802835524865934</c:v>
                </c:pt>
                <c:pt idx="6270">
                  <c:v>0.67802835524865934</c:v>
                </c:pt>
                <c:pt idx="6271">
                  <c:v>0.67795489605524129</c:v>
                </c:pt>
                <c:pt idx="6272">
                  <c:v>0.67788143686182334</c:v>
                </c:pt>
                <c:pt idx="6273">
                  <c:v>0.67780797766840517</c:v>
                </c:pt>
                <c:pt idx="6274">
                  <c:v>0.67780797766840517</c:v>
                </c:pt>
                <c:pt idx="6275">
                  <c:v>0.67773451847498722</c:v>
                </c:pt>
                <c:pt idx="6276">
                  <c:v>0.67766105928156906</c:v>
                </c:pt>
                <c:pt idx="6277">
                  <c:v>0.67758760008815111</c:v>
                </c:pt>
                <c:pt idx="6278">
                  <c:v>0.67758760008815111</c:v>
                </c:pt>
                <c:pt idx="6279">
                  <c:v>0.67751414089473294</c:v>
                </c:pt>
                <c:pt idx="6280">
                  <c:v>0.677440681701315</c:v>
                </c:pt>
                <c:pt idx="6281">
                  <c:v>0.67736722250789683</c:v>
                </c:pt>
                <c:pt idx="6282">
                  <c:v>0.67729376331447888</c:v>
                </c:pt>
                <c:pt idx="6283">
                  <c:v>0.67729376331447888</c:v>
                </c:pt>
                <c:pt idx="6284">
                  <c:v>0.67722030412106071</c:v>
                </c:pt>
                <c:pt idx="6285">
                  <c:v>0.67714684492764277</c:v>
                </c:pt>
                <c:pt idx="6286">
                  <c:v>0.6770733857342246</c:v>
                </c:pt>
                <c:pt idx="6287">
                  <c:v>0.6770733857342246</c:v>
                </c:pt>
                <c:pt idx="6288">
                  <c:v>0.67699992654080665</c:v>
                </c:pt>
                <c:pt idx="6289">
                  <c:v>0.67699992654080665</c:v>
                </c:pt>
                <c:pt idx="6290">
                  <c:v>0.67699992654080665</c:v>
                </c:pt>
                <c:pt idx="6291">
                  <c:v>0.67692646734738848</c:v>
                </c:pt>
                <c:pt idx="6292">
                  <c:v>0.67685300815397054</c:v>
                </c:pt>
                <c:pt idx="6293">
                  <c:v>0.67677954896055237</c:v>
                </c:pt>
                <c:pt idx="6294">
                  <c:v>0.67670608976713442</c:v>
                </c:pt>
                <c:pt idx="6295">
                  <c:v>0.67663263057371625</c:v>
                </c:pt>
                <c:pt idx="6296">
                  <c:v>0.67663263057371625</c:v>
                </c:pt>
                <c:pt idx="6297">
                  <c:v>0.67655917138029831</c:v>
                </c:pt>
                <c:pt idx="6298">
                  <c:v>0.67655917138029831</c:v>
                </c:pt>
                <c:pt idx="6299">
                  <c:v>0.67648571218688014</c:v>
                </c:pt>
                <c:pt idx="6300">
                  <c:v>0.67641225299346219</c:v>
                </c:pt>
                <c:pt idx="6301">
                  <c:v>0.67633879380004402</c:v>
                </c:pt>
                <c:pt idx="6302">
                  <c:v>0.67633879380004402</c:v>
                </c:pt>
                <c:pt idx="6303">
                  <c:v>0.67633879380004402</c:v>
                </c:pt>
                <c:pt idx="6304">
                  <c:v>0.67633879380004402</c:v>
                </c:pt>
                <c:pt idx="6305">
                  <c:v>0.67633879380004402</c:v>
                </c:pt>
                <c:pt idx="6306">
                  <c:v>0.67626533460662608</c:v>
                </c:pt>
                <c:pt idx="6307">
                  <c:v>0.67626533460662608</c:v>
                </c:pt>
                <c:pt idx="6308">
                  <c:v>0.67626533460662608</c:v>
                </c:pt>
                <c:pt idx="6309">
                  <c:v>0.67619187541320791</c:v>
                </c:pt>
                <c:pt idx="6310">
                  <c:v>0.67619187541320791</c:v>
                </c:pt>
                <c:pt idx="6311">
                  <c:v>0.67619187541320791</c:v>
                </c:pt>
                <c:pt idx="6312">
                  <c:v>0.67611841621978996</c:v>
                </c:pt>
                <c:pt idx="6313">
                  <c:v>0.6760449570263718</c:v>
                </c:pt>
                <c:pt idx="6314">
                  <c:v>0.6760449570263718</c:v>
                </c:pt>
                <c:pt idx="6315">
                  <c:v>0.67597149783295385</c:v>
                </c:pt>
                <c:pt idx="6316">
                  <c:v>0.67597149783295385</c:v>
                </c:pt>
                <c:pt idx="6317">
                  <c:v>0.67597149783295385</c:v>
                </c:pt>
                <c:pt idx="6318">
                  <c:v>0.67597149783295385</c:v>
                </c:pt>
                <c:pt idx="6319">
                  <c:v>0.67597149783295385</c:v>
                </c:pt>
                <c:pt idx="6320">
                  <c:v>0.67589803863953568</c:v>
                </c:pt>
                <c:pt idx="6321">
                  <c:v>0.67582457944611773</c:v>
                </c:pt>
                <c:pt idx="6322">
                  <c:v>0.67575112025269957</c:v>
                </c:pt>
                <c:pt idx="6323">
                  <c:v>0.67575112025269957</c:v>
                </c:pt>
                <c:pt idx="6324">
                  <c:v>0.67567766105928162</c:v>
                </c:pt>
                <c:pt idx="6325">
                  <c:v>0.67560420186586345</c:v>
                </c:pt>
                <c:pt idx="6326">
                  <c:v>0.67553074267244551</c:v>
                </c:pt>
                <c:pt idx="6327">
                  <c:v>0.67553074267244551</c:v>
                </c:pt>
                <c:pt idx="6328">
                  <c:v>0.67553074267244551</c:v>
                </c:pt>
                <c:pt idx="6329">
                  <c:v>0.67553074267244551</c:v>
                </c:pt>
                <c:pt idx="6330">
                  <c:v>0.67553074267244551</c:v>
                </c:pt>
                <c:pt idx="6331">
                  <c:v>0.67545728347902734</c:v>
                </c:pt>
                <c:pt idx="6332">
                  <c:v>0.67545728347902734</c:v>
                </c:pt>
                <c:pt idx="6333">
                  <c:v>0.67545728347902734</c:v>
                </c:pt>
                <c:pt idx="6334">
                  <c:v>0.67538382428560939</c:v>
                </c:pt>
                <c:pt idx="6335">
                  <c:v>0.67531036509219122</c:v>
                </c:pt>
                <c:pt idx="6336">
                  <c:v>0.67523690589877328</c:v>
                </c:pt>
                <c:pt idx="6337">
                  <c:v>0.67516344670535511</c:v>
                </c:pt>
                <c:pt idx="6338">
                  <c:v>0.67516344670535511</c:v>
                </c:pt>
                <c:pt idx="6339">
                  <c:v>0.67516344670535511</c:v>
                </c:pt>
                <c:pt idx="6340">
                  <c:v>0.67508998751193716</c:v>
                </c:pt>
                <c:pt idx="6341">
                  <c:v>0.67501652831851899</c:v>
                </c:pt>
                <c:pt idx="6342">
                  <c:v>0.67501652831851899</c:v>
                </c:pt>
                <c:pt idx="6343">
                  <c:v>0.67494306912510105</c:v>
                </c:pt>
                <c:pt idx="6344">
                  <c:v>0.67486960993168288</c:v>
                </c:pt>
                <c:pt idx="6345">
                  <c:v>0.67486960993168288</c:v>
                </c:pt>
                <c:pt idx="6346">
                  <c:v>0.67479615073826493</c:v>
                </c:pt>
                <c:pt idx="6347">
                  <c:v>0.67472269154484676</c:v>
                </c:pt>
                <c:pt idx="6348">
                  <c:v>0.67472269154484676</c:v>
                </c:pt>
                <c:pt idx="6349">
                  <c:v>0.67464923235142882</c:v>
                </c:pt>
                <c:pt idx="6350">
                  <c:v>0.67457577315801065</c:v>
                </c:pt>
                <c:pt idx="6351">
                  <c:v>0.6745023139645927</c:v>
                </c:pt>
                <c:pt idx="6352">
                  <c:v>0.67442885477117454</c:v>
                </c:pt>
                <c:pt idx="6353">
                  <c:v>0.67442885477117454</c:v>
                </c:pt>
                <c:pt idx="6354">
                  <c:v>0.67442885477117454</c:v>
                </c:pt>
                <c:pt idx="6355">
                  <c:v>0.67442885477117454</c:v>
                </c:pt>
                <c:pt idx="6356">
                  <c:v>0.67435539557775659</c:v>
                </c:pt>
                <c:pt idx="6357">
                  <c:v>0.67428193638433842</c:v>
                </c:pt>
                <c:pt idx="6358">
                  <c:v>0.67428193638433842</c:v>
                </c:pt>
                <c:pt idx="6359">
                  <c:v>0.67428193638433842</c:v>
                </c:pt>
                <c:pt idx="6360">
                  <c:v>0.67428193638433842</c:v>
                </c:pt>
                <c:pt idx="6361">
                  <c:v>0.67420847719092047</c:v>
                </c:pt>
                <c:pt idx="6362">
                  <c:v>0.67413501799750231</c:v>
                </c:pt>
                <c:pt idx="6363">
                  <c:v>0.67406155880408436</c:v>
                </c:pt>
                <c:pt idx="6364">
                  <c:v>0.6739880996106663</c:v>
                </c:pt>
                <c:pt idx="6365">
                  <c:v>0.6739880996106663</c:v>
                </c:pt>
                <c:pt idx="6366">
                  <c:v>0.67391464041724825</c:v>
                </c:pt>
                <c:pt idx="6367">
                  <c:v>0.67391464041724825</c:v>
                </c:pt>
                <c:pt idx="6368">
                  <c:v>0.67384118122383019</c:v>
                </c:pt>
                <c:pt idx="6369">
                  <c:v>0.67376772203041213</c:v>
                </c:pt>
                <c:pt idx="6370">
                  <c:v>0.67369426283699407</c:v>
                </c:pt>
                <c:pt idx="6371">
                  <c:v>0.67369426283699407</c:v>
                </c:pt>
                <c:pt idx="6372">
                  <c:v>0.67362080364357602</c:v>
                </c:pt>
                <c:pt idx="6373">
                  <c:v>0.67354734445015796</c:v>
                </c:pt>
                <c:pt idx="6374">
                  <c:v>0.6734738852567399</c:v>
                </c:pt>
                <c:pt idx="6375">
                  <c:v>0.67340042606332184</c:v>
                </c:pt>
                <c:pt idx="6376">
                  <c:v>0.67340042606332184</c:v>
                </c:pt>
                <c:pt idx="6377">
                  <c:v>0.67332696686990379</c:v>
                </c:pt>
                <c:pt idx="6378">
                  <c:v>0.67332696686990379</c:v>
                </c:pt>
                <c:pt idx="6379">
                  <c:v>0.67325350767648573</c:v>
                </c:pt>
                <c:pt idx="6380">
                  <c:v>0.67318004848306767</c:v>
                </c:pt>
                <c:pt idx="6381">
                  <c:v>0.67310658928964962</c:v>
                </c:pt>
                <c:pt idx="6382">
                  <c:v>0.67303313009623156</c:v>
                </c:pt>
                <c:pt idx="6383">
                  <c:v>0.6729596709028135</c:v>
                </c:pt>
                <c:pt idx="6384">
                  <c:v>0.67288621170939544</c:v>
                </c:pt>
                <c:pt idx="6385">
                  <c:v>0.67288621170939544</c:v>
                </c:pt>
                <c:pt idx="6386">
                  <c:v>0.67288621170939544</c:v>
                </c:pt>
                <c:pt idx="6387">
                  <c:v>0.67288621170939544</c:v>
                </c:pt>
                <c:pt idx="6388">
                  <c:v>0.67281275251597739</c:v>
                </c:pt>
                <c:pt idx="6389">
                  <c:v>0.67273929332255933</c:v>
                </c:pt>
                <c:pt idx="6390">
                  <c:v>0.67266583412914127</c:v>
                </c:pt>
                <c:pt idx="6391">
                  <c:v>0.67266583412914127</c:v>
                </c:pt>
                <c:pt idx="6392">
                  <c:v>0.67259237493572321</c:v>
                </c:pt>
                <c:pt idx="6393">
                  <c:v>0.67259237493572321</c:v>
                </c:pt>
                <c:pt idx="6394">
                  <c:v>0.67259237493572321</c:v>
                </c:pt>
                <c:pt idx="6395">
                  <c:v>0.67259237493572321</c:v>
                </c:pt>
                <c:pt idx="6396">
                  <c:v>0.67259237493572321</c:v>
                </c:pt>
                <c:pt idx="6397">
                  <c:v>0.67251891574230516</c:v>
                </c:pt>
                <c:pt idx="6398">
                  <c:v>0.67251891574230516</c:v>
                </c:pt>
                <c:pt idx="6399">
                  <c:v>0.6724454565488871</c:v>
                </c:pt>
                <c:pt idx="6400">
                  <c:v>0.67237199735546904</c:v>
                </c:pt>
                <c:pt idx="6401">
                  <c:v>0.67237199735546904</c:v>
                </c:pt>
                <c:pt idx="6402">
                  <c:v>0.67237199735546904</c:v>
                </c:pt>
                <c:pt idx="6403">
                  <c:v>0.67229853816205098</c:v>
                </c:pt>
                <c:pt idx="6404">
                  <c:v>0.67229853816205098</c:v>
                </c:pt>
                <c:pt idx="6405">
                  <c:v>0.67229853816205098</c:v>
                </c:pt>
                <c:pt idx="6406">
                  <c:v>0.67222507896863293</c:v>
                </c:pt>
                <c:pt idx="6407">
                  <c:v>0.67222507896863293</c:v>
                </c:pt>
                <c:pt idx="6408">
                  <c:v>0.67215161977521487</c:v>
                </c:pt>
                <c:pt idx="6409">
                  <c:v>0.67207816058179681</c:v>
                </c:pt>
                <c:pt idx="6410">
                  <c:v>0.67200470138837876</c:v>
                </c:pt>
                <c:pt idx="6411">
                  <c:v>0.67200470138837876</c:v>
                </c:pt>
                <c:pt idx="6412">
                  <c:v>0.6719312421949607</c:v>
                </c:pt>
                <c:pt idx="6413">
                  <c:v>0.6719312421949607</c:v>
                </c:pt>
                <c:pt idx="6414">
                  <c:v>0.67185778300154264</c:v>
                </c:pt>
                <c:pt idx="6415">
                  <c:v>0.67178432380812458</c:v>
                </c:pt>
                <c:pt idx="6416">
                  <c:v>0.67178432380812458</c:v>
                </c:pt>
                <c:pt idx="6417">
                  <c:v>0.67171086461470653</c:v>
                </c:pt>
                <c:pt idx="6418">
                  <c:v>0.67171086461470653</c:v>
                </c:pt>
                <c:pt idx="6419">
                  <c:v>0.67163740542128847</c:v>
                </c:pt>
                <c:pt idx="6420">
                  <c:v>0.67156394622787041</c:v>
                </c:pt>
                <c:pt idx="6421">
                  <c:v>0.67156394622787041</c:v>
                </c:pt>
                <c:pt idx="6422">
                  <c:v>0.67156394622787041</c:v>
                </c:pt>
                <c:pt idx="6423">
                  <c:v>0.67156394622787041</c:v>
                </c:pt>
                <c:pt idx="6424">
                  <c:v>0.67149048703445235</c:v>
                </c:pt>
                <c:pt idx="6425">
                  <c:v>0.6714170278410343</c:v>
                </c:pt>
                <c:pt idx="6426">
                  <c:v>0.67134356864761624</c:v>
                </c:pt>
                <c:pt idx="6427">
                  <c:v>0.67134356864761624</c:v>
                </c:pt>
                <c:pt idx="6428">
                  <c:v>0.67134356864761624</c:v>
                </c:pt>
                <c:pt idx="6429">
                  <c:v>0.67134356864761624</c:v>
                </c:pt>
                <c:pt idx="6430">
                  <c:v>0.67134356864761624</c:v>
                </c:pt>
                <c:pt idx="6431">
                  <c:v>0.67127010945419818</c:v>
                </c:pt>
                <c:pt idx="6432">
                  <c:v>0.67127010945419818</c:v>
                </c:pt>
                <c:pt idx="6433">
                  <c:v>0.67127010945419818</c:v>
                </c:pt>
                <c:pt idx="6434">
                  <c:v>0.67119665026078013</c:v>
                </c:pt>
                <c:pt idx="6435">
                  <c:v>0.67119665026078013</c:v>
                </c:pt>
                <c:pt idx="6436">
                  <c:v>0.67119665026078013</c:v>
                </c:pt>
                <c:pt idx="6437">
                  <c:v>0.67119665026078013</c:v>
                </c:pt>
                <c:pt idx="6438">
                  <c:v>0.67112319106736207</c:v>
                </c:pt>
                <c:pt idx="6439">
                  <c:v>0.67112319106736207</c:v>
                </c:pt>
                <c:pt idx="6440">
                  <c:v>0.67112319106736207</c:v>
                </c:pt>
                <c:pt idx="6441">
                  <c:v>0.67104973187394401</c:v>
                </c:pt>
                <c:pt idx="6442">
                  <c:v>0.67104973187394401</c:v>
                </c:pt>
                <c:pt idx="6443">
                  <c:v>0.67104973187394401</c:v>
                </c:pt>
                <c:pt idx="6444">
                  <c:v>0.67097627268052595</c:v>
                </c:pt>
                <c:pt idx="6445">
                  <c:v>0.6709028134871079</c:v>
                </c:pt>
                <c:pt idx="6446">
                  <c:v>0.6709028134871079</c:v>
                </c:pt>
                <c:pt idx="6447">
                  <c:v>0.67082935429368984</c:v>
                </c:pt>
                <c:pt idx="6448">
                  <c:v>0.67075589510027178</c:v>
                </c:pt>
                <c:pt idx="6449">
                  <c:v>0.67068243590685372</c:v>
                </c:pt>
                <c:pt idx="6450">
                  <c:v>0.67068243590685372</c:v>
                </c:pt>
                <c:pt idx="6451">
                  <c:v>0.67060897671343567</c:v>
                </c:pt>
                <c:pt idx="6452">
                  <c:v>0.67053551752001761</c:v>
                </c:pt>
                <c:pt idx="6453">
                  <c:v>0.67053551752001761</c:v>
                </c:pt>
                <c:pt idx="6454">
                  <c:v>0.67046205832659955</c:v>
                </c:pt>
                <c:pt idx="6455">
                  <c:v>0.6703885991331815</c:v>
                </c:pt>
                <c:pt idx="6456">
                  <c:v>0.67031513993976344</c:v>
                </c:pt>
                <c:pt idx="6457">
                  <c:v>0.67024168074634538</c:v>
                </c:pt>
                <c:pt idx="6458">
                  <c:v>0.67016822155292732</c:v>
                </c:pt>
                <c:pt idx="6459">
                  <c:v>0.67016822155292732</c:v>
                </c:pt>
                <c:pt idx="6460">
                  <c:v>0.67016822155292732</c:v>
                </c:pt>
                <c:pt idx="6461">
                  <c:v>0.67009476235950927</c:v>
                </c:pt>
                <c:pt idx="6462">
                  <c:v>0.67009476235950927</c:v>
                </c:pt>
                <c:pt idx="6463">
                  <c:v>0.67002130316609121</c:v>
                </c:pt>
                <c:pt idx="6464">
                  <c:v>0.66994784397267315</c:v>
                </c:pt>
                <c:pt idx="6465">
                  <c:v>0.66987438477925521</c:v>
                </c:pt>
                <c:pt idx="6466">
                  <c:v>0.66980092558583704</c:v>
                </c:pt>
                <c:pt idx="6467">
                  <c:v>0.66972746639241909</c:v>
                </c:pt>
                <c:pt idx="6468">
                  <c:v>0.66965400719900092</c:v>
                </c:pt>
                <c:pt idx="6469">
                  <c:v>0.66965400719900092</c:v>
                </c:pt>
                <c:pt idx="6470">
                  <c:v>0.66965400719900092</c:v>
                </c:pt>
                <c:pt idx="6471">
                  <c:v>0.66965400719900092</c:v>
                </c:pt>
                <c:pt idx="6472">
                  <c:v>0.66965400719900092</c:v>
                </c:pt>
                <c:pt idx="6473">
                  <c:v>0.66958054800558298</c:v>
                </c:pt>
                <c:pt idx="6474">
                  <c:v>0.66950708881216481</c:v>
                </c:pt>
                <c:pt idx="6475">
                  <c:v>0.66943362961874686</c:v>
                </c:pt>
                <c:pt idx="6476">
                  <c:v>0.66936017042532869</c:v>
                </c:pt>
                <c:pt idx="6477">
                  <c:v>0.66928671123191075</c:v>
                </c:pt>
                <c:pt idx="6478">
                  <c:v>0.66921325203849258</c:v>
                </c:pt>
                <c:pt idx="6479">
                  <c:v>0.66913979284507463</c:v>
                </c:pt>
                <c:pt idx="6480">
                  <c:v>0.66913979284507463</c:v>
                </c:pt>
                <c:pt idx="6481">
                  <c:v>0.66913979284507463</c:v>
                </c:pt>
                <c:pt idx="6482">
                  <c:v>0.66906633365165646</c:v>
                </c:pt>
                <c:pt idx="6483">
                  <c:v>0.66899287445823852</c:v>
                </c:pt>
                <c:pt idx="6484">
                  <c:v>0.66899287445823852</c:v>
                </c:pt>
                <c:pt idx="6485">
                  <c:v>0.66891941526482035</c:v>
                </c:pt>
                <c:pt idx="6486">
                  <c:v>0.6688459560714024</c:v>
                </c:pt>
                <c:pt idx="6487">
                  <c:v>0.6688459560714024</c:v>
                </c:pt>
                <c:pt idx="6488">
                  <c:v>0.66877249687798423</c:v>
                </c:pt>
                <c:pt idx="6489">
                  <c:v>0.66869903768456629</c:v>
                </c:pt>
                <c:pt idx="6490">
                  <c:v>0.66869903768456629</c:v>
                </c:pt>
                <c:pt idx="6491">
                  <c:v>0.66869903768456629</c:v>
                </c:pt>
                <c:pt idx="6492">
                  <c:v>0.66869903768456629</c:v>
                </c:pt>
                <c:pt idx="6493">
                  <c:v>0.66862557849114812</c:v>
                </c:pt>
                <c:pt idx="6494">
                  <c:v>0.66855211929773017</c:v>
                </c:pt>
                <c:pt idx="6495">
                  <c:v>0.66847866010431201</c:v>
                </c:pt>
                <c:pt idx="6496">
                  <c:v>0.66840520091089406</c:v>
                </c:pt>
                <c:pt idx="6497">
                  <c:v>0.66840520091089406</c:v>
                </c:pt>
                <c:pt idx="6498">
                  <c:v>0.66840520091089406</c:v>
                </c:pt>
                <c:pt idx="6499">
                  <c:v>0.66833174171747589</c:v>
                </c:pt>
                <c:pt idx="6500">
                  <c:v>0.66825828252405794</c:v>
                </c:pt>
                <c:pt idx="6501">
                  <c:v>0.66818482333063978</c:v>
                </c:pt>
                <c:pt idx="6502">
                  <c:v>0.66811136413722183</c:v>
                </c:pt>
                <c:pt idx="6503">
                  <c:v>0.66811136413722183</c:v>
                </c:pt>
                <c:pt idx="6504">
                  <c:v>0.66803790494380366</c:v>
                </c:pt>
                <c:pt idx="6505">
                  <c:v>0.66796444575038572</c:v>
                </c:pt>
                <c:pt idx="6506">
                  <c:v>0.66796444575038572</c:v>
                </c:pt>
                <c:pt idx="6507">
                  <c:v>0.66789098655696755</c:v>
                </c:pt>
                <c:pt idx="6508">
                  <c:v>0.6678175273635496</c:v>
                </c:pt>
                <c:pt idx="6509">
                  <c:v>0.66774406817013143</c:v>
                </c:pt>
                <c:pt idx="6510">
                  <c:v>0.66774406817013143</c:v>
                </c:pt>
                <c:pt idx="6511">
                  <c:v>0.66767060897671349</c:v>
                </c:pt>
                <c:pt idx="6512">
                  <c:v>0.66767060897671349</c:v>
                </c:pt>
                <c:pt idx="6513">
                  <c:v>0.66759714978329532</c:v>
                </c:pt>
                <c:pt idx="6514">
                  <c:v>0.66752369058987737</c:v>
                </c:pt>
                <c:pt idx="6515">
                  <c:v>0.66752369058987737</c:v>
                </c:pt>
                <c:pt idx="6516">
                  <c:v>0.66752369058987737</c:v>
                </c:pt>
                <c:pt idx="6517">
                  <c:v>0.66752369058987737</c:v>
                </c:pt>
                <c:pt idx="6518">
                  <c:v>0.6674502313964592</c:v>
                </c:pt>
                <c:pt idx="6519">
                  <c:v>0.6674502313964592</c:v>
                </c:pt>
                <c:pt idx="6520">
                  <c:v>0.66737677220304126</c:v>
                </c:pt>
                <c:pt idx="6521">
                  <c:v>0.66737677220304126</c:v>
                </c:pt>
                <c:pt idx="6522">
                  <c:v>0.66730331300962309</c:v>
                </c:pt>
                <c:pt idx="6523">
                  <c:v>0.66730331300962309</c:v>
                </c:pt>
                <c:pt idx="6524">
                  <c:v>0.66730331300962309</c:v>
                </c:pt>
                <c:pt idx="6525">
                  <c:v>0.66730331300962309</c:v>
                </c:pt>
                <c:pt idx="6526">
                  <c:v>0.66722985381620514</c:v>
                </c:pt>
                <c:pt idx="6527">
                  <c:v>0.66722985381620514</c:v>
                </c:pt>
                <c:pt idx="6528">
                  <c:v>0.66715639462278697</c:v>
                </c:pt>
                <c:pt idx="6529">
                  <c:v>0.66715639462278697</c:v>
                </c:pt>
                <c:pt idx="6530">
                  <c:v>0.66708293542936903</c:v>
                </c:pt>
                <c:pt idx="6531">
                  <c:v>0.66700947623595086</c:v>
                </c:pt>
                <c:pt idx="6532">
                  <c:v>0.66693601704253291</c:v>
                </c:pt>
                <c:pt idx="6533">
                  <c:v>0.66693601704253291</c:v>
                </c:pt>
                <c:pt idx="6534">
                  <c:v>0.66686255784911475</c:v>
                </c:pt>
                <c:pt idx="6535">
                  <c:v>0.66686255784911475</c:v>
                </c:pt>
                <c:pt idx="6536">
                  <c:v>0.66686255784911475</c:v>
                </c:pt>
                <c:pt idx="6537">
                  <c:v>0.6667890986556968</c:v>
                </c:pt>
                <c:pt idx="6538">
                  <c:v>0.66671563946227863</c:v>
                </c:pt>
                <c:pt idx="6539">
                  <c:v>0.66671563946227863</c:v>
                </c:pt>
                <c:pt idx="6540">
                  <c:v>0.66664218026886068</c:v>
                </c:pt>
                <c:pt idx="6541">
                  <c:v>0.66664218026886068</c:v>
                </c:pt>
                <c:pt idx="6542">
                  <c:v>0.66656872107544252</c:v>
                </c:pt>
                <c:pt idx="6543">
                  <c:v>0.66649526188202457</c:v>
                </c:pt>
                <c:pt idx="6544">
                  <c:v>0.66649526188202457</c:v>
                </c:pt>
                <c:pt idx="6545">
                  <c:v>0.6664218026886064</c:v>
                </c:pt>
                <c:pt idx="6546">
                  <c:v>0.66634834349518846</c:v>
                </c:pt>
                <c:pt idx="6547">
                  <c:v>0.66634834349518846</c:v>
                </c:pt>
                <c:pt idx="6548">
                  <c:v>0.66627488430177029</c:v>
                </c:pt>
                <c:pt idx="6549">
                  <c:v>0.66620142510835234</c:v>
                </c:pt>
                <c:pt idx="6550">
                  <c:v>0.66612796591493417</c:v>
                </c:pt>
                <c:pt idx="6551">
                  <c:v>0.66605450672151623</c:v>
                </c:pt>
                <c:pt idx="6552">
                  <c:v>0.66598104752809817</c:v>
                </c:pt>
                <c:pt idx="6553">
                  <c:v>0.66590758833468011</c:v>
                </c:pt>
                <c:pt idx="6554">
                  <c:v>0.66583412914126205</c:v>
                </c:pt>
                <c:pt idx="6555">
                  <c:v>0.66583412914126205</c:v>
                </c:pt>
                <c:pt idx="6556">
                  <c:v>0.66583412914126205</c:v>
                </c:pt>
                <c:pt idx="6557">
                  <c:v>0.665760669947844</c:v>
                </c:pt>
                <c:pt idx="6558">
                  <c:v>0.66568721075442594</c:v>
                </c:pt>
                <c:pt idx="6559">
                  <c:v>0.66568721075442594</c:v>
                </c:pt>
                <c:pt idx="6560">
                  <c:v>0.66568721075442594</c:v>
                </c:pt>
                <c:pt idx="6561">
                  <c:v>0.66568721075442594</c:v>
                </c:pt>
                <c:pt idx="6562">
                  <c:v>0.66568721075442594</c:v>
                </c:pt>
                <c:pt idx="6563">
                  <c:v>0.66561375156100788</c:v>
                </c:pt>
                <c:pt idx="6564">
                  <c:v>0.66561375156100788</c:v>
                </c:pt>
                <c:pt idx="6565">
                  <c:v>0.66554029236758983</c:v>
                </c:pt>
                <c:pt idx="6566">
                  <c:v>0.66546683317417177</c:v>
                </c:pt>
                <c:pt idx="6567">
                  <c:v>0.66546683317417177</c:v>
                </c:pt>
                <c:pt idx="6568">
                  <c:v>0.66546683317417177</c:v>
                </c:pt>
                <c:pt idx="6569">
                  <c:v>0.66539337398075371</c:v>
                </c:pt>
                <c:pt idx="6570">
                  <c:v>0.66531991478733565</c:v>
                </c:pt>
                <c:pt idx="6571">
                  <c:v>0.66531991478733565</c:v>
                </c:pt>
                <c:pt idx="6572">
                  <c:v>0.6652464555939176</c:v>
                </c:pt>
                <c:pt idx="6573">
                  <c:v>0.66517299640049954</c:v>
                </c:pt>
                <c:pt idx="6574">
                  <c:v>0.66509953720708148</c:v>
                </c:pt>
                <c:pt idx="6575">
                  <c:v>0.66502607801366342</c:v>
                </c:pt>
                <c:pt idx="6576">
                  <c:v>0.66495261882024537</c:v>
                </c:pt>
                <c:pt idx="6577">
                  <c:v>0.66487915962682731</c:v>
                </c:pt>
                <c:pt idx="6578">
                  <c:v>0.66480570043340925</c:v>
                </c:pt>
                <c:pt idx="6579">
                  <c:v>0.6647322412399912</c:v>
                </c:pt>
                <c:pt idx="6580">
                  <c:v>0.66465878204657314</c:v>
                </c:pt>
                <c:pt idx="6581">
                  <c:v>0.66458532285315508</c:v>
                </c:pt>
                <c:pt idx="6582">
                  <c:v>0.66451186365973702</c:v>
                </c:pt>
                <c:pt idx="6583">
                  <c:v>0.66451186365973702</c:v>
                </c:pt>
                <c:pt idx="6584">
                  <c:v>0.66443840446631897</c:v>
                </c:pt>
                <c:pt idx="6585">
                  <c:v>0.66443840446631897</c:v>
                </c:pt>
                <c:pt idx="6586">
                  <c:v>0.66443840446631897</c:v>
                </c:pt>
                <c:pt idx="6587">
                  <c:v>0.66436494527290091</c:v>
                </c:pt>
                <c:pt idx="6588">
                  <c:v>0.66429148607948285</c:v>
                </c:pt>
                <c:pt idx="6589">
                  <c:v>0.66421802688606479</c:v>
                </c:pt>
                <c:pt idx="6590">
                  <c:v>0.66414456769264674</c:v>
                </c:pt>
                <c:pt idx="6591">
                  <c:v>0.66414456769264674</c:v>
                </c:pt>
                <c:pt idx="6592">
                  <c:v>0.66414456769264674</c:v>
                </c:pt>
                <c:pt idx="6593">
                  <c:v>0.66414456769264674</c:v>
                </c:pt>
                <c:pt idx="6594">
                  <c:v>0.66407110849922868</c:v>
                </c:pt>
                <c:pt idx="6595">
                  <c:v>0.66399764930581062</c:v>
                </c:pt>
                <c:pt idx="6596">
                  <c:v>0.66392419011239256</c:v>
                </c:pt>
                <c:pt idx="6597">
                  <c:v>0.66392419011239256</c:v>
                </c:pt>
                <c:pt idx="6598">
                  <c:v>0.66385073091897451</c:v>
                </c:pt>
                <c:pt idx="6599">
                  <c:v>0.66385073091897451</c:v>
                </c:pt>
                <c:pt idx="6600">
                  <c:v>0.66385073091897451</c:v>
                </c:pt>
                <c:pt idx="6601">
                  <c:v>0.66385073091897451</c:v>
                </c:pt>
                <c:pt idx="6602">
                  <c:v>0.66377727172555645</c:v>
                </c:pt>
                <c:pt idx="6603">
                  <c:v>0.66370381253213839</c:v>
                </c:pt>
                <c:pt idx="6604">
                  <c:v>0.66370381253213839</c:v>
                </c:pt>
                <c:pt idx="6605">
                  <c:v>0.66370381253213839</c:v>
                </c:pt>
                <c:pt idx="6606">
                  <c:v>0.66363035333872034</c:v>
                </c:pt>
                <c:pt idx="6607">
                  <c:v>0.66363035333872034</c:v>
                </c:pt>
                <c:pt idx="6608">
                  <c:v>0.66363035333872034</c:v>
                </c:pt>
                <c:pt idx="6609">
                  <c:v>0.66355689414530228</c:v>
                </c:pt>
                <c:pt idx="6610">
                  <c:v>0.66348343495188422</c:v>
                </c:pt>
                <c:pt idx="6611">
                  <c:v>0.66340997575846616</c:v>
                </c:pt>
                <c:pt idx="6612">
                  <c:v>0.66333651656504811</c:v>
                </c:pt>
                <c:pt idx="6613">
                  <c:v>0.66333651656504811</c:v>
                </c:pt>
                <c:pt idx="6614">
                  <c:v>0.66326305737163005</c:v>
                </c:pt>
                <c:pt idx="6615">
                  <c:v>0.66326305737163005</c:v>
                </c:pt>
                <c:pt idx="6616">
                  <c:v>0.66318959817821199</c:v>
                </c:pt>
                <c:pt idx="6617">
                  <c:v>0.66311613898479393</c:v>
                </c:pt>
                <c:pt idx="6618">
                  <c:v>0.66311613898479393</c:v>
                </c:pt>
                <c:pt idx="6619">
                  <c:v>0.66311613898479393</c:v>
                </c:pt>
                <c:pt idx="6620">
                  <c:v>0.66311613898479393</c:v>
                </c:pt>
                <c:pt idx="6621">
                  <c:v>0.66304267979137588</c:v>
                </c:pt>
                <c:pt idx="6622">
                  <c:v>0.66296922059795782</c:v>
                </c:pt>
                <c:pt idx="6623">
                  <c:v>0.66289576140453976</c:v>
                </c:pt>
                <c:pt idx="6624">
                  <c:v>0.66282230221112171</c:v>
                </c:pt>
                <c:pt idx="6625">
                  <c:v>0.66282230221112171</c:v>
                </c:pt>
                <c:pt idx="6626">
                  <c:v>0.66274884301770365</c:v>
                </c:pt>
                <c:pt idx="6627">
                  <c:v>0.66274884301770365</c:v>
                </c:pt>
                <c:pt idx="6628">
                  <c:v>0.66267538382428559</c:v>
                </c:pt>
                <c:pt idx="6629">
                  <c:v>0.66260192463086753</c:v>
                </c:pt>
                <c:pt idx="6630">
                  <c:v>0.66260192463086753</c:v>
                </c:pt>
                <c:pt idx="6631">
                  <c:v>0.66252846543744948</c:v>
                </c:pt>
                <c:pt idx="6632">
                  <c:v>0.66245500624403142</c:v>
                </c:pt>
                <c:pt idx="6633">
                  <c:v>0.66238154705061336</c:v>
                </c:pt>
                <c:pt idx="6634">
                  <c:v>0.6623080878571953</c:v>
                </c:pt>
                <c:pt idx="6635">
                  <c:v>0.6623080878571953</c:v>
                </c:pt>
                <c:pt idx="6636">
                  <c:v>0.66223462866377725</c:v>
                </c:pt>
                <c:pt idx="6637">
                  <c:v>0.66216116947035919</c:v>
                </c:pt>
                <c:pt idx="6638">
                  <c:v>0.66208771027694113</c:v>
                </c:pt>
                <c:pt idx="6639">
                  <c:v>0.66201425108352308</c:v>
                </c:pt>
                <c:pt idx="6640">
                  <c:v>0.66194079189010502</c:v>
                </c:pt>
                <c:pt idx="6641">
                  <c:v>0.66186733269668707</c:v>
                </c:pt>
                <c:pt idx="6642">
                  <c:v>0.6617938735032689</c:v>
                </c:pt>
                <c:pt idx="6643">
                  <c:v>0.6617938735032689</c:v>
                </c:pt>
                <c:pt idx="6644">
                  <c:v>0.66172041430985096</c:v>
                </c:pt>
                <c:pt idx="6645">
                  <c:v>0.66164695511643279</c:v>
                </c:pt>
                <c:pt idx="6646">
                  <c:v>0.66157349592301484</c:v>
                </c:pt>
                <c:pt idx="6647">
                  <c:v>0.66157349592301484</c:v>
                </c:pt>
                <c:pt idx="6648">
                  <c:v>0.66157349592301484</c:v>
                </c:pt>
                <c:pt idx="6649">
                  <c:v>0.66150003672959667</c:v>
                </c:pt>
                <c:pt idx="6650">
                  <c:v>0.66142657753617873</c:v>
                </c:pt>
                <c:pt idx="6651">
                  <c:v>0.66142657753617873</c:v>
                </c:pt>
                <c:pt idx="6652">
                  <c:v>0.66142657753617873</c:v>
                </c:pt>
                <c:pt idx="6653">
                  <c:v>0.66135311834276056</c:v>
                </c:pt>
                <c:pt idx="6654">
                  <c:v>0.66135311834276056</c:v>
                </c:pt>
                <c:pt idx="6655">
                  <c:v>0.66127965914934261</c:v>
                </c:pt>
                <c:pt idx="6656">
                  <c:v>0.66120619995592445</c:v>
                </c:pt>
                <c:pt idx="6657">
                  <c:v>0.6611327407625065</c:v>
                </c:pt>
                <c:pt idx="6658">
                  <c:v>0.6611327407625065</c:v>
                </c:pt>
                <c:pt idx="6659">
                  <c:v>0.66105928156908833</c:v>
                </c:pt>
                <c:pt idx="6660">
                  <c:v>0.66105928156908833</c:v>
                </c:pt>
                <c:pt idx="6661">
                  <c:v>0.66105928156908833</c:v>
                </c:pt>
                <c:pt idx="6662">
                  <c:v>0.66105928156908833</c:v>
                </c:pt>
                <c:pt idx="6663">
                  <c:v>0.66105928156908833</c:v>
                </c:pt>
                <c:pt idx="6664">
                  <c:v>0.66098582237567038</c:v>
                </c:pt>
                <c:pt idx="6665">
                  <c:v>0.66091236318225222</c:v>
                </c:pt>
                <c:pt idx="6666">
                  <c:v>0.66083890398883427</c:v>
                </c:pt>
                <c:pt idx="6667">
                  <c:v>0.6607654447954161</c:v>
                </c:pt>
                <c:pt idx="6668">
                  <c:v>0.66069198560199816</c:v>
                </c:pt>
                <c:pt idx="6669">
                  <c:v>0.66069198560199816</c:v>
                </c:pt>
                <c:pt idx="6670">
                  <c:v>0.66061852640857999</c:v>
                </c:pt>
                <c:pt idx="6671">
                  <c:v>0.66054506721516204</c:v>
                </c:pt>
                <c:pt idx="6672">
                  <c:v>0.66054506721516204</c:v>
                </c:pt>
                <c:pt idx="6673">
                  <c:v>0.66047160802174387</c:v>
                </c:pt>
                <c:pt idx="6674">
                  <c:v>0.66039814882832593</c:v>
                </c:pt>
                <c:pt idx="6675">
                  <c:v>0.66032468963490776</c:v>
                </c:pt>
                <c:pt idx="6676">
                  <c:v>0.66025123044148981</c:v>
                </c:pt>
                <c:pt idx="6677">
                  <c:v>0.66017777124807164</c:v>
                </c:pt>
                <c:pt idx="6678">
                  <c:v>0.6601043120546537</c:v>
                </c:pt>
                <c:pt idx="6679">
                  <c:v>0.66003085286123553</c:v>
                </c:pt>
                <c:pt idx="6680">
                  <c:v>0.65995739366781758</c:v>
                </c:pt>
                <c:pt idx="6681">
                  <c:v>0.65995739366781758</c:v>
                </c:pt>
                <c:pt idx="6682">
                  <c:v>0.65988393447439941</c:v>
                </c:pt>
                <c:pt idx="6683">
                  <c:v>0.65981047528098147</c:v>
                </c:pt>
                <c:pt idx="6684">
                  <c:v>0.65981047528098147</c:v>
                </c:pt>
                <c:pt idx="6685">
                  <c:v>0.65981047528098147</c:v>
                </c:pt>
                <c:pt idx="6686">
                  <c:v>0.6597370160875633</c:v>
                </c:pt>
                <c:pt idx="6687">
                  <c:v>0.6597370160875633</c:v>
                </c:pt>
                <c:pt idx="6688">
                  <c:v>0.6597370160875633</c:v>
                </c:pt>
                <c:pt idx="6689">
                  <c:v>0.6597370160875633</c:v>
                </c:pt>
                <c:pt idx="6690">
                  <c:v>0.65966355689414535</c:v>
                </c:pt>
                <c:pt idx="6691">
                  <c:v>0.65966355689414535</c:v>
                </c:pt>
                <c:pt idx="6692">
                  <c:v>0.65959009770072718</c:v>
                </c:pt>
                <c:pt idx="6693">
                  <c:v>0.65959009770072718</c:v>
                </c:pt>
                <c:pt idx="6694">
                  <c:v>0.65959009770072718</c:v>
                </c:pt>
                <c:pt idx="6695">
                  <c:v>0.65959009770072718</c:v>
                </c:pt>
                <c:pt idx="6696">
                  <c:v>0.65959009770072718</c:v>
                </c:pt>
                <c:pt idx="6697">
                  <c:v>0.65951663850730924</c:v>
                </c:pt>
                <c:pt idx="6698">
                  <c:v>0.65951663850730924</c:v>
                </c:pt>
                <c:pt idx="6699">
                  <c:v>0.65951663850730924</c:v>
                </c:pt>
                <c:pt idx="6700">
                  <c:v>0.65944317931389107</c:v>
                </c:pt>
                <c:pt idx="6701">
                  <c:v>0.65936972012047312</c:v>
                </c:pt>
                <c:pt idx="6702">
                  <c:v>0.65936972012047312</c:v>
                </c:pt>
                <c:pt idx="6703">
                  <c:v>0.65936972012047312</c:v>
                </c:pt>
                <c:pt idx="6704">
                  <c:v>0.65936972012047312</c:v>
                </c:pt>
                <c:pt idx="6705">
                  <c:v>0.65929626092705496</c:v>
                </c:pt>
                <c:pt idx="6706">
                  <c:v>0.65922280173363701</c:v>
                </c:pt>
                <c:pt idx="6707">
                  <c:v>0.65914934254021884</c:v>
                </c:pt>
                <c:pt idx="6708">
                  <c:v>0.65914934254021884</c:v>
                </c:pt>
                <c:pt idx="6709">
                  <c:v>0.65907588334680089</c:v>
                </c:pt>
                <c:pt idx="6710">
                  <c:v>0.65907588334680089</c:v>
                </c:pt>
                <c:pt idx="6711">
                  <c:v>0.65900242415338273</c:v>
                </c:pt>
                <c:pt idx="6712">
                  <c:v>0.65892896495996478</c:v>
                </c:pt>
                <c:pt idx="6713">
                  <c:v>0.65885550576654661</c:v>
                </c:pt>
                <c:pt idx="6714">
                  <c:v>0.65885550576654661</c:v>
                </c:pt>
                <c:pt idx="6715">
                  <c:v>0.65885550576654661</c:v>
                </c:pt>
                <c:pt idx="6716">
                  <c:v>0.65878204657312867</c:v>
                </c:pt>
                <c:pt idx="6717">
                  <c:v>0.65878204657312867</c:v>
                </c:pt>
                <c:pt idx="6718">
                  <c:v>0.65878204657312867</c:v>
                </c:pt>
                <c:pt idx="6719">
                  <c:v>0.6587085873797105</c:v>
                </c:pt>
                <c:pt idx="6720">
                  <c:v>0.6587085873797105</c:v>
                </c:pt>
                <c:pt idx="6721">
                  <c:v>0.65863512818629255</c:v>
                </c:pt>
                <c:pt idx="6722">
                  <c:v>0.65856166899287438</c:v>
                </c:pt>
                <c:pt idx="6723">
                  <c:v>0.65848820979945644</c:v>
                </c:pt>
                <c:pt idx="6724">
                  <c:v>0.65841475060603827</c:v>
                </c:pt>
                <c:pt idx="6725">
                  <c:v>0.65834129141262032</c:v>
                </c:pt>
                <c:pt idx="6726">
                  <c:v>0.65834129141262032</c:v>
                </c:pt>
                <c:pt idx="6727">
                  <c:v>0.65826783221920215</c:v>
                </c:pt>
                <c:pt idx="6728">
                  <c:v>0.65819437302578421</c:v>
                </c:pt>
                <c:pt idx="6729">
                  <c:v>0.65812091383236604</c:v>
                </c:pt>
                <c:pt idx="6730">
                  <c:v>0.65804745463894809</c:v>
                </c:pt>
                <c:pt idx="6731">
                  <c:v>0.65797399544553004</c:v>
                </c:pt>
                <c:pt idx="6732">
                  <c:v>0.65790053625211198</c:v>
                </c:pt>
                <c:pt idx="6733">
                  <c:v>0.65790053625211198</c:v>
                </c:pt>
                <c:pt idx="6734">
                  <c:v>0.65790053625211198</c:v>
                </c:pt>
                <c:pt idx="6735">
                  <c:v>0.65782707705869392</c:v>
                </c:pt>
                <c:pt idx="6736">
                  <c:v>0.65782707705869392</c:v>
                </c:pt>
                <c:pt idx="6737">
                  <c:v>0.65775361786527586</c:v>
                </c:pt>
                <c:pt idx="6738">
                  <c:v>0.65775361786527586</c:v>
                </c:pt>
                <c:pt idx="6739">
                  <c:v>0.65775361786527586</c:v>
                </c:pt>
                <c:pt idx="6740">
                  <c:v>0.65768015867185781</c:v>
                </c:pt>
                <c:pt idx="6741">
                  <c:v>0.65760669947843975</c:v>
                </c:pt>
                <c:pt idx="6742">
                  <c:v>0.65753324028502169</c:v>
                </c:pt>
                <c:pt idx="6743">
                  <c:v>0.65745978109160363</c:v>
                </c:pt>
                <c:pt idx="6744">
                  <c:v>0.65738632189818558</c:v>
                </c:pt>
                <c:pt idx="6745">
                  <c:v>0.65731286270476752</c:v>
                </c:pt>
                <c:pt idx="6746">
                  <c:v>0.65731286270476752</c:v>
                </c:pt>
                <c:pt idx="6747">
                  <c:v>0.65723940351134946</c:v>
                </c:pt>
                <c:pt idx="6748">
                  <c:v>0.65716594431793141</c:v>
                </c:pt>
                <c:pt idx="6749">
                  <c:v>0.65709248512451335</c:v>
                </c:pt>
                <c:pt idx="6750">
                  <c:v>0.65701902593109529</c:v>
                </c:pt>
                <c:pt idx="6751">
                  <c:v>0.65694556673767723</c:v>
                </c:pt>
                <c:pt idx="6752">
                  <c:v>0.65687210754425918</c:v>
                </c:pt>
                <c:pt idx="6753">
                  <c:v>0.65679864835084112</c:v>
                </c:pt>
                <c:pt idx="6754">
                  <c:v>0.65672518915742306</c:v>
                </c:pt>
                <c:pt idx="6755">
                  <c:v>0.656651729964005</c:v>
                </c:pt>
                <c:pt idx="6756">
                  <c:v>0.65657827077058695</c:v>
                </c:pt>
                <c:pt idx="6757">
                  <c:v>0.65650481157716889</c:v>
                </c:pt>
                <c:pt idx="6758">
                  <c:v>0.65643135238375083</c:v>
                </c:pt>
                <c:pt idx="6759">
                  <c:v>0.65635789319033278</c:v>
                </c:pt>
                <c:pt idx="6760">
                  <c:v>0.65635789319033278</c:v>
                </c:pt>
                <c:pt idx="6761">
                  <c:v>0.65635789319033278</c:v>
                </c:pt>
                <c:pt idx="6762">
                  <c:v>0.65628443399691472</c:v>
                </c:pt>
                <c:pt idx="6763">
                  <c:v>0.65621097480349666</c:v>
                </c:pt>
                <c:pt idx="6764">
                  <c:v>0.6561375156100786</c:v>
                </c:pt>
                <c:pt idx="6765">
                  <c:v>0.6561375156100786</c:v>
                </c:pt>
                <c:pt idx="6766">
                  <c:v>0.65606405641666055</c:v>
                </c:pt>
                <c:pt idx="6767">
                  <c:v>0.65599059722324249</c:v>
                </c:pt>
                <c:pt idx="6768">
                  <c:v>0.65599059722324249</c:v>
                </c:pt>
                <c:pt idx="6769">
                  <c:v>0.65599059722324249</c:v>
                </c:pt>
                <c:pt idx="6770">
                  <c:v>0.65599059722324249</c:v>
                </c:pt>
                <c:pt idx="6771">
                  <c:v>0.65599059722324249</c:v>
                </c:pt>
                <c:pt idx="6772">
                  <c:v>0.65591713802982443</c:v>
                </c:pt>
                <c:pt idx="6773">
                  <c:v>0.65584367883640637</c:v>
                </c:pt>
                <c:pt idx="6774">
                  <c:v>0.65577021964298832</c:v>
                </c:pt>
                <c:pt idx="6775">
                  <c:v>0.65569676044957026</c:v>
                </c:pt>
                <c:pt idx="6776">
                  <c:v>0.6556233012561522</c:v>
                </c:pt>
                <c:pt idx="6777">
                  <c:v>0.65554984206273414</c:v>
                </c:pt>
                <c:pt idx="6778">
                  <c:v>0.65554984206273414</c:v>
                </c:pt>
                <c:pt idx="6779">
                  <c:v>0.65554984206273414</c:v>
                </c:pt>
                <c:pt idx="6780">
                  <c:v>0.65547638286931609</c:v>
                </c:pt>
                <c:pt idx="6781">
                  <c:v>0.65540292367589803</c:v>
                </c:pt>
                <c:pt idx="6782">
                  <c:v>0.65540292367589803</c:v>
                </c:pt>
                <c:pt idx="6783">
                  <c:v>0.65532946448247997</c:v>
                </c:pt>
                <c:pt idx="6784">
                  <c:v>0.65525600528906192</c:v>
                </c:pt>
                <c:pt idx="6785">
                  <c:v>0.65525600528906192</c:v>
                </c:pt>
                <c:pt idx="6786">
                  <c:v>0.65518254609564386</c:v>
                </c:pt>
                <c:pt idx="6787">
                  <c:v>0.6551090869022258</c:v>
                </c:pt>
                <c:pt idx="6788">
                  <c:v>0.65503562770880774</c:v>
                </c:pt>
                <c:pt idx="6789">
                  <c:v>0.65503562770880774</c:v>
                </c:pt>
                <c:pt idx="6790">
                  <c:v>0.65503562770880774</c:v>
                </c:pt>
                <c:pt idx="6791">
                  <c:v>0.65503562770880774</c:v>
                </c:pt>
                <c:pt idx="6792">
                  <c:v>0.65496216851538969</c:v>
                </c:pt>
                <c:pt idx="6793">
                  <c:v>0.65488870932197163</c:v>
                </c:pt>
                <c:pt idx="6794">
                  <c:v>0.65481525012855357</c:v>
                </c:pt>
                <c:pt idx="6795">
                  <c:v>0.65474179093513551</c:v>
                </c:pt>
                <c:pt idx="6796">
                  <c:v>0.65474179093513551</c:v>
                </c:pt>
                <c:pt idx="6797">
                  <c:v>0.65474179093513551</c:v>
                </c:pt>
                <c:pt idx="6798">
                  <c:v>0.65466833174171746</c:v>
                </c:pt>
                <c:pt idx="6799">
                  <c:v>0.6545948725482994</c:v>
                </c:pt>
                <c:pt idx="6800">
                  <c:v>0.65452141335488134</c:v>
                </c:pt>
                <c:pt idx="6801">
                  <c:v>0.65444795416146329</c:v>
                </c:pt>
                <c:pt idx="6802">
                  <c:v>0.65437449496804523</c:v>
                </c:pt>
                <c:pt idx="6803">
                  <c:v>0.65437449496804523</c:v>
                </c:pt>
                <c:pt idx="6804">
                  <c:v>0.65437449496804523</c:v>
                </c:pt>
                <c:pt idx="6805">
                  <c:v>0.65437449496804523</c:v>
                </c:pt>
                <c:pt idx="6806">
                  <c:v>0.65430103577462717</c:v>
                </c:pt>
                <c:pt idx="6807">
                  <c:v>0.65422757658120911</c:v>
                </c:pt>
                <c:pt idx="6808">
                  <c:v>0.65422757658120911</c:v>
                </c:pt>
                <c:pt idx="6809">
                  <c:v>0.65415411738779106</c:v>
                </c:pt>
                <c:pt idx="6810">
                  <c:v>0.65415411738779106</c:v>
                </c:pt>
                <c:pt idx="6811">
                  <c:v>0.654080658194373</c:v>
                </c:pt>
                <c:pt idx="6812">
                  <c:v>0.65400719900095494</c:v>
                </c:pt>
                <c:pt idx="6813">
                  <c:v>0.65393373980753688</c:v>
                </c:pt>
                <c:pt idx="6814">
                  <c:v>0.65386028061411894</c:v>
                </c:pt>
                <c:pt idx="6815">
                  <c:v>0.65386028061411894</c:v>
                </c:pt>
                <c:pt idx="6816">
                  <c:v>0.65386028061411894</c:v>
                </c:pt>
                <c:pt idx="6817">
                  <c:v>0.65386028061411894</c:v>
                </c:pt>
                <c:pt idx="6818">
                  <c:v>0.65378682142070077</c:v>
                </c:pt>
                <c:pt idx="6819">
                  <c:v>0.65371336222728282</c:v>
                </c:pt>
                <c:pt idx="6820">
                  <c:v>0.65363990303386466</c:v>
                </c:pt>
                <c:pt idx="6821">
                  <c:v>0.65356644384044671</c:v>
                </c:pt>
                <c:pt idx="6822">
                  <c:v>0.65349298464702854</c:v>
                </c:pt>
                <c:pt idx="6823">
                  <c:v>0.65341952545361059</c:v>
                </c:pt>
                <c:pt idx="6824">
                  <c:v>0.65334606626019243</c:v>
                </c:pt>
                <c:pt idx="6825">
                  <c:v>0.65334606626019243</c:v>
                </c:pt>
                <c:pt idx="6826">
                  <c:v>0.65327260706677448</c:v>
                </c:pt>
                <c:pt idx="6827">
                  <c:v>0.65327260706677448</c:v>
                </c:pt>
                <c:pt idx="6828">
                  <c:v>0.65319914787335631</c:v>
                </c:pt>
                <c:pt idx="6829">
                  <c:v>0.65312568867993837</c:v>
                </c:pt>
                <c:pt idx="6830">
                  <c:v>0.6530522294865202</c:v>
                </c:pt>
                <c:pt idx="6831">
                  <c:v>0.6530522294865202</c:v>
                </c:pt>
                <c:pt idx="6832">
                  <c:v>0.65297877029310225</c:v>
                </c:pt>
                <c:pt idx="6833">
                  <c:v>0.65290531109968408</c:v>
                </c:pt>
                <c:pt idx="6834">
                  <c:v>0.65283185190626614</c:v>
                </c:pt>
                <c:pt idx="6835">
                  <c:v>0.65275839271284797</c:v>
                </c:pt>
                <c:pt idx="6836">
                  <c:v>0.65268493351943002</c:v>
                </c:pt>
                <c:pt idx="6837">
                  <c:v>0.65268493351943002</c:v>
                </c:pt>
                <c:pt idx="6838">
                  <c:v>0.65261147432601185</c:v>
                </c:pt>
                <c:pt idx="6839">
                  <c:v>0.65253801513259391</c:v>
                </c:pt>
                <c:pt idx="6840">
                  <c:v>0.65253801513259391</c:v>
                </c:pt>
                <c:pt idx="6841">
                  <c:v>0.65253801513259391</c:v>
                </c:pt>
                <c:pt idx="6842">
                  <c:v>0.65246455593917574</c:v>
                </c:pt>
                <c:pt idx="6843">
                  <c:v>0.65246455593917574</c:v>
                </c:pt>
                <c:pt idx="6844">
                  <c:v>0.65239109674575779</c:v>
                </c:pt>
                <c:pt idx="6845">
                  <c:v>0.65239109674575779</c:v>
                </c:pt>
                <c:pt idx="6846">
                  <c:v>0.65239109674575779</c:v>
                </c:pt>
                <c:pt idx="6847">
                  <c:v>0.65231763755233962</c:v>
                </c:pt>
                <c:pt idx="6848">
                  <c:v>0.65224417835892168</c:v>
                </c:pt>
                <c:pt idx="6849">
                  <c:v>0.65217071916550351</c:v>
                </c:pt>
                <c:pt idx="6850">
                  <c:v>0.65217071916550351</c:v>
                </c:pt>
                <c:pt idx="6851">
                  <c:v>0.65209725997208556</c:v>
                </c:pt>
                <c:pt idx="6852">
                  <c:v>0.6520238007786674</c:v>
                </c:pt>
                <c:pt idx="6853">
                  <c:v>0.6520238007786674</c:v>
                </c:pt>
                <c:pt idx="6854">
                  <c:v>0.65195034158524945</c:v>
                </c:pt>
                <c:pt idx="6855">
                  <c:v>0.65195034158524945</c:v>
                </c:pt>
                <c:pt idx="6856">
                  <c:v>0.65187688239183128</c:v>
                </c:pt>
                <c:pt idx="6857">
                  <c:v>0.65180342319841333</c:v>
                </c:pt>
                <c:pt idx="6858">
                  <c:v>0.65172996400499517</c:v>
                </c:pt>
                <c:pt idx="6859">
                  <c:v>0.65172996400499517</c:v>
                </c:pt>
                <c:pt idx="6860">
                  <c:v>0.65165650481157722</c:v>
                </c:pt>
                <c:pt idx="6861">
                  <c:v>0.65165650481157722</c:v>
                </c:pt>
                <c:pt idx="6862">
                  <c:v>0.65165650481157722</c:v>
                </c:pt>
                <c:pt idx="6863">
                  <c:v>0.65165650481157722</c:v>
                </c:pt>
                <c:pt idx="6864">
                  <c:v>0.65158304561815905</c:v>
                </c:pt>
                <c:pt idx="6865">
                  <c:v>0.65150958642474111</c:v>
                </c:pt>
                <c:pt idx="6866">
                  <c:v>0.65143612723132294</c:v>
                </c:pt>
                <c:pt idx="6867">
                  <c:v>0.65143612723132294</c:v>
                </c:pt>
                <c:pt idx="6868">
                  <c:v>0.65136266803790499</c:v>
                </c:pt>
                <c:pt idx="6869">
                  <c:v>0.65136266803790499</c:v>
                </c:pt>
                <c:pt idx="6870">
                  <c:v>0.65128920884448682</c:v>
                </c:pt>
                <c:pt idx="6871">
                  <c:v>0.65128920884448682</c:v>
                </c:pt>
                <c:pt idx="6872">
                  <c:v>0.65121574965106888</c:v>
                </c:pt>
                <c:pt idx="6873">
                  <c:v>0.65114229045765071</c:v>
                </c:pt>
                <c:pt idx="6874">
                  <c:v>0.65114229045765071</c:v>
                </c:pt>
                <c:pt idx="6875">
                  <c:v>0.65114229045765071</c:v>
                </c:pt>
                <c:pt idx="6876">
                  <c:v>0.65106883126423276</c:v>
                </c:pt>
                <c:pt idx="6877">
                  <c:v>0.65106883126423276</c:v>
                </c:pt>
                <c:pt idx="6878">
                  <c:v>0.65099537207081459</c:v>
                </c:pt>
                <c:pt idx="6879">
                  <c:v>0.65099537207081459</c:v>
                </c:pt>
                <c:pt idx="6880">
                  <c:v>0.65099537207081459</c:v>
                </c:pt>
                <c:pt idx="6881">
                  <c:v>0.65099537207081459</c:v>
                </c:pt>
                <c:pt idx="6882">
                  <c:v>0.65099537207081459</c:v>
                </c:pt>
                <c:pt idx="6883">
                  <c:v>0.65099537207081459</c:v>
                </c:pt>
                <c:pt idx="6884">
                  <c:v>0.65099537207081459</c:v>
                </c:pt>
                <c:pt idx="6885">
                  <c:v>0.65092191287739665</c:v>
                </c:pt>
                <c:pt idx="6886">
                  <c:v>0.65092191287739665</c:v>
                </c:pt>
                <c:pt idx="6887">
                  <c:v>0.65084845368397848</c:v>
                </c:pt>
                <c:pt idx="6888">
                  <c:v>0.65077499449056053</c:v>
                </c:pt>
                <c:pt idx="6889">
                  <c:v>0.65070153529714236</c:v>
                </c:pt>
                <c:pt idx="6890">
                  <c:v>0.65070153529714236</c:v>
                </c:pt>
                <c:pt idx="6891">
                  <c:v>0.65062807610372442</c:v>
                </c:pt>
                <c:pt idx="6892">
                  <c:v>0.65055461691030625</c:v>
                </c:pt>
                <c:pt idx="6893">
                  <c:v>0.6504811577168883</c:v>
                </c:pt>
                <c:pt idx="6894">
                  <c:v>0.6504811577168883</c:v>
                </c:pt>
                <c:pt idx="6895">
                  <c:v>0.6504811577168883</c:v>
                </c:pt>
                <c:pt idx="6896">
                  <c:v>0.6504811577168883</c:v>
                </c:pt>
                <c:pt idx="6897">
                  <c:v>0.6504811577168883</c:v>
                </c:pt>
                <c:pt idx="6898">
                  <c:v>0.6504811577168883</c:v>
                </c:pt>
                <c:pt idx="6899">
                  <c:v>0.65040769852347013</c:v>
                </c:pt>
                <c:pt idx="6900">
                  <c:v>0.65040769852347013</c:v>
                </c:pt>
                <c:pt idx="6901">
                  <c:v>0.65033423933005219</c:v>
                </c:pt>
                <c:pt idx="6902">
                  <c:v>0.65033423933005219</c:v>
                </c:pt>
                <c:pt idx="6903">
                  <c:v>0.65033423933005219</c:v>
                </c:pt>
                <c:pt idx="6904">
                  <c:v>0.65033423933005219</c:v>
                </c:pt>
                <c:pt idx="6905">
                  <c:v>0.65026078013663402</c:v>
                </c:pt>
                <c:pt idx="6906">
                  <c:v>0.65018732094321607</c:v>
                </c:pt>
                <c:pt idx="6907">
                  <c:v>0.65018732094321607</c:v>
                </c:pt>
                <c:pt idx="6908">
                  <c:v>0.65011386174979791</c:v>
                </c:pt>
                <c:pt idx="6909">
                  <c:v>0.65011386174979791</c:v>
                </c:pt>
                <c:pt idx="6910">
                  <c:v>0.65011386174979791</c:v>
                </c:pt>
                <c:pt idx="6911">
                  <c:v>0.65004040255637996</c:v>
                </c:pt>
                <c:pt idx="6912">
                  <c:v>0.6499669433629619</c:v>
                </c:pt>
                <c:pt idx="6913">
                  <c:v>0.64989348416954384</c:v>
                </c:pt>
                <c:pt idx="6914">
                  <c:v>0.64982002497612579</c:v>
                </c:pt>
                <c:pt idx="6915">
                  <c:v>0.64982002497612579</c:v>
                </c:pt>
                <c:pt idx="6916">
                  <c:v>0.64974656578270773</c:v>
                </c:pt>
                <c:pt idx="6917">
                  <c:v>0.64967310658928967</c:v>
                </c:pt>
                <c:pt idx="6918">
                  <c:v>0.64959964739587162</c:v>
                </c:pt>
                <c:pt idx="6919">
                  <c:v>0.64959964739587162</c:v>
                </c:pt>
                <c:pt idx="6920">
                  <c:v>0.64952618820245356</c:v>
                </c:pt>
                <c:pt idx="6921">
                  <c:v>0.6494527290090355</c:v>
                </c:pt>
                <c:pt idx="6922">
                  <c:v>0.64937926981561744</c:v>
                </c:pt>
                <c:pt idx="6923">
                  <c:v>0.64937926981561744</c:v>
                </c:pt>
                <c:pt idx="6924">
                  <c:v>0.64930581062219939</c:v>
                </c:pt>
                <c:pt idx="6925">
                  <c:v>0.64930581062219939</c:v>
                </c:pt>
                <c:pt idx="6926">
                  <c:v>0.64923235142878133</c:v>
                </c:pt>
                <c:pt idx="6927">
                  <c:v>0.64915889223536327</c:v>
                </c:pt>
                <c:pt idx="6928">
                  <c:v>0.64915889223536327</c:v>
                </c:pt>
                <c:pt idx="6929">
                  <c:v>0.64915889223536327</c:v>
                </c:pt>
                <c:pt idx="6930">
                  <c:v>0.64915889223536327</c:v>
                </c:pt>
                <c:pt idx="6931">
                  <c:v>0.64915889223536327</c:v>
                </c:pt>
                <c:pt idx="6932">
                  <c:v>0.64908543304194521</c:v>
                </c:pt>
                <c:pt idx="6933">
                  <c:v>0.64901197384852716</c:v>
                </c:pt>
                <c:pt idx="6934">
                  <c:v>0.6489385146551091</c:v>
                </c:pt>
                <c:pt idx="6935">
                  <c:v>0.64886505546169104</c:v>
                </c:pt>
                <c:pt idx="6936">
                  <c:v>0.64886505546169104</c:v>
                </c:pt>
                <c:pt idx="6937">
                  <c:v>0.64879159626827299</c:v>
                </c:pt>
                <c:pt idx="6938">
                  <c:v>0.64871813707485493</c:v>
                </c:pt>
                <c:pt idx="6939">
                  <c:v>0.64871813707485493</c:v>
                </c:pt>
                <c:pt idx="6940">
                  <c:v>0.64864467788143687</c:v>
                </c:pt>
                <c:pt idx="6941">
                  <c:v>0.64857121868801881</c:v>
                </c:pt>
                <c:pt idx="6942">
                  <c:v>0.64857121868801881</c:v>
                </c:pt>
                <c:pt idx="6943">
                  <c:v>0.64849775949460076</c:v>
                </c:pt>
                <c:pt idx="6944">
                  <c:v>0.6484243003011827</c:v>
                </c:pt>
                <c:pt idx="6945">
                  <c:v>0.64835084110776464</c:v>
                </c:pt>
                <c:pt idx="6946">
                  <c:v>0.64827738191434658</c:v>
                </c:pt>
                <c:pt idx="6947">
                  <c:v>0.64820392272092853</c:v>
                </c:pt>
                <c:pt idx="6948">
                  <c:v>0.64813046352751047</c:v>
                </c:pt>
                <c:pt idx="6949">
                  <c:v>0.64813046352751047</c:v>
                </c:pt>
                <c:pt idx="6950">
                  <c:v>0.64813046352751047</c:v>
                </c:pt>
                <c:pt idx="6951">
                  <c:v>0.64805700433409241</c:v>
                </c:pt>
                <c:pt idx="6952">
                  <c:v>0.64798354514067436</c:v>
                </c:pt>
                <c:pt idx="6953">
                  <c:v>0.6479100859472563</c:v>
                </c:pt>
                <c:pt idx="6954">
                  <c:v>0.64783662675383824</c:v>
                </c:pt>
                <c:pt idx="6955">
                  <c:v>0.64783662675383824</c:v>
                </c:pt>
                <c:pt idx="6956">
                  <c:v>0.64783662675383824</c:v>
                </c:pt>
                <c:pt idx="6957">
                  <c:v>0.64776316756042018</c:v>
                </c:pt>
                <c:pt idx="6958">
                  <c:v>0.64768970836700213</c:v>
                </c:pt>
                <c:pt idx="6959">
                  <c:v>0.64761624917358407</c:v>
                </c:pt>
                <c:pt idx="6960">
                  <c:v>0.64754278998016601</c:v>
                </c:pt>
                <c:pt idx="6961">
                  <c:v>0.64746933078674795</c:v>
                </c:pt>
                <c:pt idx="6962">
                  <c:v>0.6473958715933299</c:v>
                </c:pt>
                <c:pt idx="6963">
                  <c:v>0.6473958715933299</c:v>
                </c:pt>
                <c:pt idx="6964">
                  <c:v>0.64732241239991184</c:v>
                </c:pt>
                <c:pt idx="6965">
                  <c:v>0.64724895320649378</c:v>
                </c:pt>
                <c:pt idx="6966">
                  <c:v>0.64724895320649378</c:v>
                </c:pt>
                <c:pt idx="6967">
                  <c:v>0.64724895320649378</c:v>
                </c:pt>
                <c:pt idx="6968">
                  <c:v>0.64724895320649378</c:v>
                </c:pt>
                <c:pt idx="6969">
                  <c:v>0.64717549401307572</c:v>
                </c:pt>
                <c:pt idx="6970">
                  <c:v>0.64710203481965767</c:v>
                </c:pt>
                <c:pt idx="6971">
                  <c:v>0.64710203481965767</c:v>
                </c:pt>
                <c:pt idx="6972">
                  <c:v>0.64702857562623961</c:v>
                </c:pt>
                <c:pt idx="6973">
                  <c:v>0.64702857562623961</c:v>
                </c:pt>
                <c:pt idx="6974">
                  <c:v>0.64695511643282155</c:v>
                </c:pt>
                <c:pt idx="6975">
                  <c:v>0.6468816572394035</c:v>
                </c:pt>
                <c:pt idx="6976">
                  <c:v>0.64680819804598544</c:v>
                </c:pt>
                <c:pt idx="6977">
                  <c:v>0.64673473885256738</c:v>
                </c:pt>
                <c:pt idx="6978">
                  <c:v>0.64666127965914932</c:v>
                </c:pt>
                <c:pt idx="6979">
                  <c:v>0.64658782046573127</c:v>
                </c:pt>
                <c:pt idx="6980">
                  <c:v>0.64651436127231321</c:v>
                </c:pt>
                <c:pt idx="6981">
                  <c:v>0.64651436127231321</c:v>
                </c:pt>
                <c:pt idx="6982">
                  <c:v>0.64644090207889515</c:v>
                </c:pt>
                <c:pt idx="6983">
                  <c:v>0.64636744288547709</c:v>
                </c:pt>
                <c:pt idx="6984">
                  <c:v>0.64629398369205904</c:v>
                </c:pt>
                <c:pt idx="6985">
                  <c:v>0.64629398369205904</c:v>
                </c:pt>
                <c:pt idx="6986">
                  <c:v>0.64629398369205904</c:v>
                </c:pt>
                <c:pt idx="6987">
                  <c:v>0.64622052449864098</c:v>
                </c:pt>
                <c:pt idx="6988">
                  <c:v>0.64622052449864098</c:v>
                </c:pt>
                <c:pt idx="6989">
                  <c:v>0.64614706530522292</c:v>
                </c:pt>
                <c:pt idx="6990">
                  <c:v>0.64614706530522292</c:v>
                </c:pt>
                <c:pt idx="6991">
                  <c:v>0.64607360611180487</c:v>
                </c:pt>
                <c:pt idx="6992">
                  <c:v>0.64600014691838681</c:v>
                </c:pt>
                <c:pt idx="6993">
                  <c:v>0.64592668772496875</c:v>
                </c:pt>
                <c:pt idx="6994">
                  <c:v>0.6458532285315508</c:v>
                </c:pt>
                <c:pt idx="6995">
                  <c:v>0.64577976933813264</c:v>
                </c:pt>
                <c:pt idx="6996">
                  <c:v>0.64570631014471469</c:v>
                </c:pt>
                <c:pt idx="6997">
                  <c:v>0.64563285095129652</c:v>
                </c:pt>
                <c:pt idx="6998">
                  <c:v>0.64563285095129652</c:v>
                </c:pt>
                <c:pt idx="6999">
                  <c:v>0.64555939175787858</c:v>
                </c:pt>
                <c:pt idx="7000">
                  <c:v>0.64548593256446041</c:v>
                </c:pt>
                <c:pt idx="7001">
                  <c:v>0.64541247337104246</c:v>
                </c:pt>
                <c:pt idx="7002">
                  <c:v>0.64541247337104246</c:v>
                </c:pt>
                <c:pt idx="7003">
                  <c:v>0.64541247337104246</c:v>
                </c:pt>
                <c:pt idx="7004">
                  <c:v>0.64541247337104246</c:v>
                </c:pt>
                <c:pt idx="7005">
                  <c:v>0.64533901417762429</c:v>
                </c:pt>
                <c:pt idx="7006">
                  <c:v>0.64526555498420635</c:v>
                </c:pt>
                <c:pt idx="7007">
                  <c:v>0.64526555498420635</c:v>
                </c:pt>
                <c:pt idx="7008">
                  <c:v>0.64526555498420635</c:v>
                </c:pt>
                <c:pt idx="7009">
                  <c:v>0.64519209579078818</c:v>
                </c:pt>
                <c:pt idx="7010">
                  <c:v>0.64511863659737023</c:v>
                </c:pt>
                <c:pt idx="7011">
                  <c:v>0.64511863659737023</c:v>
                </c:pt>
                <c:pt idx="7012">
                  <c:v>0.64504517740395206</c:v>
                </c:pt>
                <c:pt idx="7013">
                  <c:v>0.64504517740395206</c:v>
                </c:pt>
                <c:pt idx="7014">
                  <c:v>0.64504517740395206</c:v>
                </c:pt>
                <c:pt idx="7015">
                  <c:v>0.64497171821053412</c:v>
                </c:pt>
                <c:pt idx="7016">
                  <c:v>0.64497171821053412</c:v>
                </c:pt>
                <c:pt idx="7017">
                  <c:v>0.64489825901711595</c:v>
                </c:pt>
                <c:pt idx="7018">
                  <c:v>0.644824799823698</c:v>
                </c:pt>
                <c:pt idx="7019">
                  <c:v>0.64475134063027983</c:v>
                </c:pt>
                <c:pt idx="7020">
                  <c:v>0.64475134063027983</c:v>
                </c:pt>
                <c:pt idx="7021">
                  <c:v>0.64475134063027983</c:v>
                </c:pt>
                <c:pt idx="7022">
                  <c:v>0.64475134063027983</c:v>
                </c:pt>
                <c:pt idx="7023">
                  <c:v>0.64475134063027983</c:v>
                </c:pt>
                <c:pt idx="7024">
                  <c:v>0.64475134063027983</c:v>
                </c:pt>
                <c:pt idx="7025">
                  <c:v>0.64467788143686189</c:v>
                </c:pt>
                <c:pt idx="7026">
                  <c:v>0.64460442224344372</c:v>
                </c:pt>
                <c:pt idx="7027">
                  <c:v>0.64460442224344372</c:v>
                </c:pt>
                <c:pt idx="7028">
                  <c:v>0.64460442224344372</c:v>
                </c:pt>
                <c:pt idx="7029">
                  <c:v>0.64460442224344372</c:v>
                </c:pt>
                <c:pt idx="7030">
                  <c:v>0.64453096305002577</c:v>
                </c:pt>
                <c:pt idx="7031">
                  <c:v>0.64453096305002577</c:v>
                </c:pt>
                <c:pt idx="7032">
                  <c:v>0.64453096305002577</c:v>
                </c:pt>
                <c:pt idx="7033">
                  <c:v>0.64445750385660761</c:v>
                </c:pt>
                <c:pt idx="7034">
                  <c:v>0.64445750385660761</c:v>
                </c:pt>
                <c:pt idx="7035">
                  <c:v>0.64438404466318966</c:v>
                </c:pt>
                <c:pt idx="7036">
                  <c:v>0.64438404466318966</c:v>
                </c:pt>
                <c:pt idx="7037">
                  <c:v>0.64431058546977149</c:v>
                </c:pt>
                <c:pt idx="7038">
                  <c:v>0.64431058546977149</c:v>
                </c:pt>
                <c:pt idx="7039">
                  <c:v>0.64431058546977149</c:v>
                </c:pt>
                <c:pt idx="7040">
                  <c:v>0.64423712627635354</c:v>
                </c:pt>
                <c:pt idx="7041">
                  <c:v>0.64416366708293538</c:v>
                </c:pt>
                <c:pt idx="7042">
                  <c:v>0.64409020788951743</c:v>
                </c:pt>
                <c:pt idx="7043">
                  <c:v>0.64409020788951743</c:v>
                </c:pt>
                <c:pt idx="7044">
                  <c:v>0.64401674869609926</c:v>
                </c:pt>
                <c:pt idx="7045">
                  <c:v>0.64401674869609926</c:v>
                </c:pt>
                <c:pt idx="7046">
                  <c:v>0.64394328950268132</c:v>
                </c:pt>
                <c:pt idx="7047">
                  <c:v>0.64386983030926315</c:v>
                </c:pt>
                <c:pt idx="7048">
                  <c:v>0.6437963711158452</c:v>
                </c:pt>
                <c:pt idx="7049">
                  <c:v>0.6437963711158452</c:v>
                </c:pt>
                <c:pt idx="7050">
                  <c:v>0.64372291192242703</c:v>
                </c:pt>
                <c:pt idx="7051">
                  <c:v>0.64364945272900909</c:v>
                </c:pt>
                <c:pt idx="7052">
                  <c:v>0.64364945272900909</c:v>
                </c:pt>
                <c:pt idx="7053">
                  <c:v>0.64357599353559092</c:v>
                </c:pt>
                <c:pt idx="7054">
                  <c:v>0.64357599353559092</c:v>
                </c:pt>
                <c:pt idx="7055">
                  <c:v>0.64350253434217297</c:v>
                </c:pt>
                <c:pt idx="7056">
                  <c:v>0.6434290751487548</c:v>
                </c:pt>
                <c:pt idx="7057">
                  <c:v>0.64335561595533686</c:v>
                </c:pt>
                <c:pt idx="7058">
                  <c:v>0.64335561595533686</c:v>
                </c:pt>
                <c:pt idx="7059">
                  <c:v>0.64328215676191869</c:v>
                </c:pt>
                <c:pt idx="7060">
                  <c:v>0.64328215676191869</c:v>
                </c:pt>
                <c:pt idx="7061">
                  <c:v>0.64320869756850074</c:v>
                </c:pt>
                <c:pt idx="7062">
                  <c:v>0.64320869756850074</c:v>
                </c:pt>
                <c:pt idx="7063">
                  <c:v>0.64313523837508257</c:v>
                </c:pt>
                <c:pt idx="7064">
                  <c:v>0.64306177918166463</c:v>
                </c:pt>
                <c:pt idx="7065">
                  <c:v>0.64298831998824646</c:v>
                </c:pt>
                <c:pt idx="7066">
                  <c:v>0.64291486079482851</c:v>
                </c:pt>
                <c:pt idx="7067">
                  <c:v>0.64284140160141034</c:v>
                </c:pt>
                <c:pt idx="7068">
                  <c:v>0.64284140160141034</c:v>
                </c:pt>
                <c:pt idx="7069">
                  <c:v>0.64284140160141034</c:v>
                </c:pt>
                <c:pt idx="7070">
                  <c:v>0.6427679424079924</c:v>
                </c:pt>
                <c:pt idx="7071">
                  <c:v>0.64269448321457423</c:v>
                </c:pt>
                <c:pt idx="7072">
                  <c:v>0.64269448321457423</c:v>
                </c:pt>
                <c:pt idx="7073">
                  <c:v>0.64269448321457423</c:v>
                </c:pt>
                <c:pt idx="7074">
                  <c:v>0.64262102402115628</c:v>
                </c:pt>
                <c:pt idx="7075">
                  <c:v>0.64262102402115628</c:v>
                </c:pt>
                <c:pt idx="7076">
                  <c:v>0.64262102402115628</c:v>
                </c:pt>
                <c:pt idx="7077">
                  <c:v>0.64262102402115628</c:v>
                </c:pt>
                <c:pt idx="7078">
                  <c:v>0.64254756482773812</c:v>
                </c:pt>
                <c:pt idx="7079">
                  <c:v>0.64254756482773812</c:v>
                </c:pt>
                <c:pt idx="7080">
                  <c:v>0.64247410563432017</c:v>
                </c:pt>
                <c:pt idx="7081">
                  <c:v>0.64247410563432017</c:v>
                </c:pt>
                <c:pt idx="7082">
                  <c:v>0.642400646440902</c:v>
                </c:pt>
                <c:pt idx="7083">
                  <c:v>0.642400646440902</c:v>
                </c:pt>
                <c:pt idx="7084">
                  <c:v>0.642400646440902</c:v>
                </c:pt>
                <c:pt idx="7085">
                  <c:v>0.64232718724748405</c:v>
                </c:pt>
                <c:pt idx="7086">
                  <c:v>0.64225372805406589</c:v>
                </c:pt>
                <c:pt idx="7087">
                  <c:v>0.64218026886064794</c:v>
                </c:pt>
                <c:pt idx="7088">
                  <c:v>0.64218026886064794</c:v>
                </c:pt>
                <c:pt idx="7089">
                  <c:v>0.64218026886064794</c:v>
                </c:pt>
                <c:pt idx="7090">
                  <c:v>0.64210680966722977</c:v>
                </c:pt>
                <c:pt idx="7091">
                  <c:v>0.64203335047381183</c:v>
                </c:pt>
                <c:pt idx="7092">
                  <c:v>0.64195989128039377</c:v>
                </c:pt>
                <c:pt idx="7093">
                  <c:v>0.64188643208697571</c:v>
                </c:pt>
                <c:pt idx="7094">
                  <c:v>0.64188643208697571</c:v>
                </c:pt>
                <c:pt idx="7095">
                  <c:v>0.64181297289355765</c:v>
                </c:pt>
                <c:pt idx="7096">
                  <c:v>0.64181297289355765</c:v>
                </c:pt>
                <c:pt idx="7097">
                  <c:v>0.64181297289355765</c:v>
                </c:pt>
                <c:pt idx="7098">
                  <c:v>0.6417395137001396</c:v>
                </c:pt>
                <c:pt idx="7099">
                  <c:v>0.64166605450672154</c:v>
                </c:pt>
                <c:pt idx="7100">
                  <c:v>0.64159259531330348</c:v>
                </c:pt>
                <c:pt idx="7101">
                  <c:v>0.64159259531330348</c:v>
                </c:pt>
                <c:pt idx="7102">
                  <c:v>0.64159259531330348</c:v>
                </c:pt>
                <c:pt idx="7103">
                  <c:v>0.64151913611988542</c:v>
                </c:pt>
                <c:pt idx="7104">
                  <c:v>0.64151913611988542</c:v>
                </c:pt>
                <c:pt idx="7105">
                  <c:v>0.64144567692646737</c:v>
                </c:pt>
                <c:pt idx="7106">
                  <c:v>0.64144567692646737</c:v>
                </c:pt>
                <c:pt idx="7107">
                  <c:v>0.64144567692646737</c:v>
                </c:pt>
                <c:pt idx="7108">
                  <c:v>0.64144567692646737</c:v>
                </c:pt>
                <c:pt idx="7109">
                  <c:v>0.64137221773304931</c:v>
                </c:pt>
                <c:pt idx="7110">
                  <c:v>0.64129875853963125</c:v>
                </c:pt>
                <c:pt idx="7111">
                  <c:v>0.64129875853963125</c:v>
                </c:pt>
                <c:pt idx="7112">
                  <c:v>0.64129875853963125</c:v>
                </c:pt>
                <c:pt idx="7113">
                  <c:v>0.6412252993462132</c:v>
                </c:pt>
                <c:pt idx="7114">
                  <c:v>0.64115184015279514</c:v>
                </c:pt>
                <c:pt idx="7115">
                  <c:v>0.64107838095937708</c:v>
                </c:pt>
                <c:pt idx="7116">
                  <c:v>0.64107838095937708</c:v>
                </c:pt>
                <c:pt idx="7117">
                  <c:v>0.64107838095937708</c:v>
                </c:pt>
                <c:pt idx="7118">
                  <c:v>0.64100492176595902</c:v>
                </c:pt>
                <c:pt idx="7119">
                  <c:v>0.64100492176595902</c:v>
                </c:pt>
                <c:pt idx="7120">
                  <c:v>0.64100492176595902</c:v>
                </c:pt>
                <c:pt idx="7121">
                  <c:v>0.64093146257254097</c:v>
                </c:pt>
                <c:pt idx="7122">
                  <c:v>0.64093146257254097</c:v>
                </c:pt>
                <c:pt idx="7123">
                  <c:v>0.64085800337912291</c:v>
                </c:pt>
                <c:pt idx="7124">
                  <c:v>0.64085800337912291</c:v>
                </c:pt>
                <c:pt idx="7125">
                  <c:v>0.64078454418570485</c:v>
                </c:pt>
                <c:pt idx="7126">
                  <c:v>0.64078454418570485</c:v>
                </c:pt>
                <c:pt idx="7127">
                  <c:v>0.64071108499228679</c:v>
                </c:pt>
                <c:pt idx="7128">
                  <c:v>0.64063762579886874</c:v>
                </c:pt>
                <c:pt idx="7129">
                  <c:v>0.64056416660545068</c:v>
                </c:pt>
                <c:pt idx="7130">
                  <c:v>0.64056416660545068</c:v>
                </c:pt>
                <c:pt idx="7131">
                  <c:v>0.64049070741203262</c:v>
                </c:pt>
                <c:pt idx="7132">
                  <c:v>0.64041724821861457</c:v>
                </c:pt>
                <c:pt idx="7133">
                  <c:v>0.64041724821861457</c:v>
                </c:pt>
                <c:pt idx="7134">
                  <c:v>0.64034378902519651</c:v>
                </c:pt>
                <c:pt idx="7135">
                  <c:v>0.64027032983177845</c:v>
                </c:pt>
                <c:pt idx="7136">
                  <c:v>0.64019687063836039</c:v>
                </c:pt>
                <c:pt idx="7137">
                  <c:v>0.64012341144494234</c:v>
                </c:pt>
                <c:pt idx="7138">
                  <c:v>0.64012341144494234</c:v>
                </c:pt>
                <c:pt idx="7139">
                  <c:v>0.64012341144494234</c:v>
                </c:pt>
                <c:pt idx="7140">
                  <c:v>0.64012341144494234</c:v>
                </c:pt>
                <c:pt idx="7141">
                  <c:v>0.64012341144494234</c:v>
                </c:pt>
                <c:pt idx="7142">
                  <c:v>0.64012341144494234</c:v>
                </c:pt>
                <c:pt idx="7143">
                  <c:v>0.64004995225152428</c:v>
                </c:pt>
                <c:pt idx="7144">
                  <c:v>0.63997649305810622</c:v>
                </c:pt>
                <c:pt idx="7145">
                  <c:v>0.63990303386468816</c:v>
                </c:pt>
                <c:pt idx="7146">
                  <c:v>0.63982957467127011</c:v>
                </c:pt>
                <c:pt idx="7147">
                  <c:v>0.63975611547785205</c:v>
                </c:pt>
                <c:pt idx="7148">
                  <c:v>0.63968265628443399</c:v>
                </c:pt>
                <c:pt idx="7149">
                  <c:v>0.63960919709101594</c:v>
                </c:pt>
                <c:pt idx="7150">
                  <c:v>0.63960919709101594</c:v>
                </c:pt>
                <c:pt idx="7151">
                  <c:v>0.63953573789759788</c:v>
                </c:pt>
                <c:pt idx="7152">
                  <c:v>0.63946227870417982</c:v>
                </c:pt>
                <c:pt idx="7153">
                  <c:v>0.63938881951076176</c:v>
                </c:pt>
                <c:pt idx="7154">
                  <c:v>0.63931536031734371</c:v>
                </c:pt>
                <c:pt idx="7155">
                  <c:v>0.63924190112392565</c:v>
                </c:pt>
                <c:pt idx="7156">
                  <c:v>0.63916844193050759</c:v>
                </c:pt>
                <c:pt idx="7157">
                  <c:v>0.63916844193050759</c:v>
                </c:pt>
                <c:pt idx="7158">
                  <c:v>0.63916844193050759</c:v>
                </c:pt>
                <c:pt idx="7159">
                  <c:v>0.63916844193050759</c:v>
                </c:pt>
                <c:pt idx="7160">
                  <c:v>0.63916844193050759</c:v>
                </c:pt>
                <c:pt idx="7161">
                  <c:v>0.63909498273708953</c:v>
                </c:pt>
                <c:pt idx="7162">
                  <c:v>0.63902152354367148</c:v>
                </c:pt>
                <c:pt idx="7163">
                  <c:v>0.63894806435025342</c:v>
                </c:pt>
                <c:pt idx="7164">
                  <c:v>0.63894806435025342</c:v>
                </c:pt>
                <c:pt idx="7165">
                  <c:v>0.63887460515683536</c:v>
                </c:pt>
                <c:pt idx="7166">
                  <c:v>0.63880114596341731</c:v>
                </c:pt>
                <c:pt idx="7167">
                  <c:v>0.63872768676999925</c:v>
                </c:pt>
                <c:pt idx="7168">
                  <c:v>0.63865422757658119</c:v>
                </c:pt>
                <c:pt idx="7169">
                  <c:v>0.63865422757658119</c:v>
                </c:pt>
                <c:pt idx="7170">
                  <c:v>0.63865422757658119</c:v>
                </c:pt>
                <c:pt idx="7171">
                  <c:v>0.63858076838316313</c:v>
                </c:pt>
                <c:pt idx="7172">
                  <c:v>0.63850730918974508</c:v>
                </c:pt>
                <c:pt idx="7173">
                  <c:v>0.63850730918974508</c:v>
                </c:pt>
                <c:pt idx="7174">
                  <c:v>0.63843384999632702</c:v>
                </c:pt>
                <c:pt idx="7175">
                  <c:v>0.63843384999632702</c:v>
                </c:pt>
                <c:pt idx="7176">
                  <c:v>0.63843384999632702</c:v>
                </c:pt>
                <c:pt idx="7177">
                  <c:v>0.63836039080290896</c:v>
                </c:pt>
                <c:pt idx="7178">
                  <c:v>0.6382869316094909</c:v>
                </c:pt>
                <c:pt idx="7179">
                  <c:v>0.63821347241607285</c:v>
                </c:pt>
                <c:pt idx="7180">
                  <c:v>0.63821347241607285</c:v>
                </c:pt>
                <c:pt idx="7181">
                  <c:v>0.63821347241607285</c:v>
                </c:pt>
                <c:pt idx="7182">
                  <c:v>0.63814001322265479</c:v>
                </c:pt>
                <c:pt idx="7183">
                  <c:v>0.63814001322265479</c:v>
                </c:pt>
                <c:pt idx="7184">
                  <c:v>0.63806655402923673</c:v>
                </c:pt>
                <c:pt idx="7185">
                  <c:v>0.63806655402923673</c:v>
                </c:pt>
                <c:pt idx="7186">
                  <c:v>0.63806655402923673</c:v>
                </c:pt>
                <c:pt idx="7187">
                  <c:v>0.63806655402923673</c:v>
                </c:pt>
                <c:pt idx="7188">
                  <c:v>0.63806655402923673</c:v>
                </c:pt>
                <c:pt idx="7189">
                  <c:v>0.63799309483581879</c:v>
                </c:pt>
                <c:pt idx="7190">
                  <c:v>0.63791963564240062</c:v>
                </c:pt>
                <c:pt idx="7191">
                  <c:v>0.63784617644898267</c:v>
                </c:pt>
                <c:pt idx="7192">
                  <c:v>0.6377727172555645</c:v>
                </c:pt>
                <c:pt idx="7193">
                  <c:v>0.6377727172555645</c:v>
                </c:pt>
                <c:pt idx="7194">
                  <c:v>0.63769925806214656</c:v>
                </c:pt>
                <c:pt idx="7195">
                  <c:v>0.63769925806214656</c:v>
                </c:pt>
                <c:pt idx="7196">
                  <c:v>0.63762579886872839</c:v>
                </c:pt>
                <c:pt idx="7197">
                  <c:v>0.63755233967531044</c:v>
                </c:pt>
                <c:pt idx="7198">
                  <c:v>0.63747888048189227</c:v>
                </c:pt>
                <c:pt idx="7199">
                  <c:v>0.63740542128847433</c:v>
                </c:pt>
                <c:pt idx="7200">
                  <c:v>0.63740542128847433</c:v>
                </c:pt>
                <c:pt idx="7201">
                  <c:v>0.63733196209505616</c:v>
                </c:pt>
                <c:pt idx="7202">
                  <c:v>0.63725850290163821</c:v>
                </c:pt>
                <c:pt idx="7203">
                  <c:v>0.63718504370822004</c:v>
                </c:pt>
                <c:pt idx="7204">
                  <c:v>0.63718504370822004</c:v>
                </c:pt>
                <c:pt idx="7205">
                  <c:v>0.6371115845148021</c:v>
                </c:pt>
                <c:pt idx="7206">
                  <c:v>0.6371115845148021</c:v>
                </c:pt>
                <c:pt idx="7207">
                  <c:v>0.63703812532138393</c:v>
                </c:pt>
                <c:pt idx="7208">
                  <c:v>0.63696466612796598</c:v>
                </c:pt>
                <c:pt idx="7209">
                  <c:v>0.63689120693454782</c:v>
                </c:pt>
                <c:pt idx="7210">
                  <c:v>0.63681774774112987</c:v>
                </c:pt>
                <c:pt idx="7211">
                  <c:v>0.63681774774112987</c:v>
                </c:pt>
                <c:pt idx="7212">
                  <c:v>0.63681774774112987</c:v>
                </c:pt>
                <c:pt idx="7213">
                  <c:v>0.6367442885477117</c:v>
                </c:pt>
                <c:pt idx="7214">
                  <c:v>0.63667082935429375</c:v>
                </c:pt>
                <c:pt idx="7215">
                  <c:v>0.63659737016087559</c:v>
                </c:pt>
                <c:pt idx="7216">
                  <c:v>0.63659737016087559</c:v>
                </c:pt>
                <c:pt idx="7217">
                  <c:v>0.63652391096745764</c:v>
                </c:pt>
                <c:pt idx="7218">
                  <c:v>0.63652391096745764</c:v>
                </c:pt>
                <c:pt idx="7219">
                  <c:v>0.63652391096745764</c:v>
                </c:pt>
                <c:pt idx="7220">
                  <c:v>0.63652391096745764</c:v>
                </c:pt>
                <c:pt idx="7221">
                  <c:v>0.63652391096745764</c:v>
                </c:pt>
                <c:pt idx="7222">
                  <c:v>0.63645045177403947</c:v>
                </c:pt>
                <c:pt idx="7223">
                  <c:v>0.63637699258062153</c:v>
                </c:pt>
                <c:pt idx="7224">
                  <c:v>0.63630353338720336</c:v>
                </c:pt>
                <c:pt idx="7225">
                  <c:v>0.63630353338720336</c:v>
                </c:pt>
                <c:pt idx="7226">
                  <c:v>0.63623007419378541</c:v>
                </c:pt>
                <c:pt idx="7227">
                  <c:v>0.63615661500036724</c:v>
                </c:pt>
                <c:pt idx="7228">
                  <c:v>0.6360831558069493</c:v>
                </c:pt>
                <c:pt idx="7229">
                  <c:v>0.63600969661353113</c:v>
                </c:pt>
                <c:pt idx="7230">
                  <c:v>0.63600969661353113</c:v>
                </c:pt>
                <c:pt idx="7231">
                  <c:v>0.63600969661353113</c:v>
                </c:pt>
                <c:pt idx="7232">
                  <c:v>0.63593623742011318</c:v>
                </c:pt>
                <c:pt idx="7233">
                  <c:v>0.63586277822669501</c:v>
                </c:pt>
                <c:pt idx="7234">
                  <c:v>0.63578931903327707</c:v>
                </c:pt>
                <c:pt idx="7235">
                  <c:v>0.63578931903327707</c:v>
                </c:pt>
                <c:pt idx="7236">
                  <c:v>0.6357158598398589</c:v>
                </c:pt>
                <c:pt idx="7237">
                  <c:v>0.63564240064644095</c:v>
                </c:pt>
                <c:pt idx="7238">
                  <c:v>0.63556894145302278</c:v>
                </c:pt>
                <c:pt idx="7239">
                  <c:v>0.63556894145302278</c:v>
                </c:pt>
                <c:pt idx="7240">
                  <c:v>0.63556894145302278</c:v>
                </c:pt>
                <c:pt idx="7241">
                  <c:v>0.63556894145302278</c:v>
                </c:pt>
                <c:pt idx="7242">
                  <c:v>0.63549548225960484</c:v>
                </c:pt>
                <c:pt idx="7243">
                  <c:v>0.63542202306618667</c:v>
                </c:pt>
                <c:pt idx="7244">
                  <c:v>0.63534856387276872</c:v>
                </c:pt>
                <c:pt idx="7245">
                  <c:v>0.63527510467935056</c:v>
                </c:pt>
                <c:pt idx="7246">
                  <c:v>0.63527510467935056</c:v>
                </c:pt>
                <c:pt idx="7247">
                  <c:v>0.63520164548593261</c:v>
                </c:pt>
                <c:pt idx="7248">
                  <c:v>0.63520164548593261</c:v>
                </c:pt>
                <c:pt idx="7249">
                  <c:v>0.63512818629251444</c:v>
                </c:pt>
                <c:pt idx="7250">
                  <c:v>0.63505472709909649</c:v>
                </c:pt>
                <c:pt idx="7251">
                  <c:v>0.63498126790567833</c:v>
                </c:pt>
                <c:pt idx="7252">
                  <c:v>0.63498126790567833</c:v>
                </c:pt>
                <c:pt idx="7253">
                  <c:v>0.63498126790567833</c:v>
                </c:pt>
                <c:pt idx="7254">
                  <c:v>0.63498126790567833</c:v>
                </c:pt>
                <c:pt idx="7255">
                  <c:v>0.63490780871226038</c:v>
                </c:pt>
                <c:pt idx="7256">
                  <c:v>0.63483434951884221</c:v>
                </c:pt>
                <c:pt idx="7257">
                  <c:v>0.63476089032542427</c:v>
                </c:pt>
                <c:pt idx="7258">
                  <c:v>0.63476089032542427</c:v>
                </c:pt>
                <c:pt idx="7259">
                  <c:v>0.6346874311320061</c:v>
                </c:pt>
                <c:pt idx="7260">
                  <c:v>0.6346874311320061</c:v>
                </c:pt>
                <c:pt idx="7261">
                  <c:v>0.63461397193858815</c:v>
                </c:pt>
                <c:pt idx="7262">
                  <c:v>0.63454051274516998</c:v>
                </c:pt>
                <c:pt idx="7263">
                  <c:v>0.63454051274516998</c:v>
                </c:pt>
                <c:pt idx="7264">
                  <c:v>0.63446705355175204</c:v>
                </c:pt>
                <c:pt idx="7265">
                  <c:v>0.63439359435833387</c:v>
                </c:pt>
                <c:pt idx="7266">
                  <c:v>0.63432013516491592</c:v>
                </c:pt>
                <c:pt idx="7267">
                  <c:v>0.63432013516491592</c:v>
                </c:pt>
                <c:pt idx="7268">
                  <c:v>0.63424667597149775</c:v>
                </c:pt>
                <c:pt idx="7269">
                  <c:v>0.63417321677807981</c:v>
                </c:pt>
                <c:pt idx="7270">
                  <c:v>0.63417321677807981</c:v>
                </c:pt>
                <c:pt idx="7271">
                  <c:v>0.63417321677807981</c:v>
                </c:pt>
                <c:pt idx="7272">
                  <c:v>0.63409975758466164</c:v>
                </c:pt>
                <c:pt idx="7273">
                  <c:v>0.63402629839124369</c:v>
                </c:pt>
                <c:pt idx="7274">
                  <c:v>0.63395283919782563</c:v>
                </c:pt>
                <c:pt idx="7275">
                  <c:v>0.63395283919782563</c:v>
                </c:pt>
                <c:pt idx="7276">
                  <c:v>0.63395283919782563</c:v>
                </c:pt>
                <c:pt idx="7277">
                  <c:v>0.63387938000440758</c:v>
                </c:pt>
                <c:pt idx="7278">
                  <c:v>0.63380592081098952</c:v>
                </c:pt>
                <c:pt idx="7279">
                  <c:v>0.63373246161757146</c:v>
                </c:pt>
                <c:pt idx="7280">
                  <c:v>0.63365900242415341</c:v>
                </c:pt>
                <c:pt idx="7281">
                  <c:v>0.63358554323073535</c:v>
                </c:pt>
                <c:pt idx="7282">
                  <c:v>0.63358554323073535</c:v>
                </c:pt>
                <c:pt idx="7283">
                  <c:v>0.63351208403731729</c:v>
                </c:pt>
                <c:pt idx="7284">
                  <c:v>0.63343862484389923</c:v>
                </c:pt>
                <c:pt idx="7285">
                  <c:v>0.63336516565048118</c:v>
                </c:pt>
                <c:pt idx="7286">
                  <c:v>0.63329170645706312</c:v>
                </c:pt>
                <c:pt idx="7287">
                  <c:v>0.63321824726364506</c:v>
                </c:pt>
                <c:pt idx="7288">
                  <c:v>0.633144788070227</c:v>
                </c:pt>
                <c:pt idx="7289">
                  <c:v>0.63307132887680895</c:v>
                </c:pt>
                <c:pt idx="7290">
                  <c:v>0.63307132887680895</c:v>
                </c:pt>
                <c:pt idx="7291">
                  <c:v>0.63307132887680895</c:v>
                </c:pt>
                <c:pt idx="7292">
                  <c:v>0.63299786968339089</c:v>
                </c:pt>
                <c:pt idx="7293">
                  <c:v>0.63292441048997283</c:v>
                </c:pt>
                <c:pt idx="7294">
                  <c:v>0.63285095129655478</c:v>
                </c:pt>
                <c:pt idx="7295">
                  <c:v>0.63277749210313672</c:v>
                </c:pt>
                <c:pt idx="7296">
                  <c:v>0.63277749210313672</c:v>
                </c:pt>
                <c:pt idx="7297">
                  <c:v>0.63270403290971866</c:v>
                </c:pt>
                <c:pt idx="7298">
                  <c:v>0.6326305737163006</c:v>
                </c:pt>
                <c:pt idx="7299">
                  <c:v>0.63255711452288255</c:v>
                </c:pt>
                <c:pt idx="7300">
                  <c:v>0.63255711452288255</c:v>
                </c:pt>
                <c:pt idx="7301">
                  <c:v>0.63248365532946449</c:v>
                </c:pt>
                <c:pt idx="7302">
                  <c:v>0.63248365532946449</c:v>
                </c:pt>
                <c:pt idx="7303">
                  <c:v>0.63248365532946449</c:v>
                </c:pt>
                <c:pt idx="7304">
                  <c:v>0.63248365532946449</c:v>
                </c:pt>
                <c:pt idx="7305">
                  <c:v>0.63241019613604643</c:v>
                </c:pt>
                <c:pt idx="7306">
                  <c:v>0.63233673694262837</c:v>
                </c:pt>
                <c:pt idx="7307">
                  <c:v>0.63233673694262837</c:v>
                </c:pt>
                <c:pt idx="7308">
                  <c:v>0.63233673694262837</c:v>
                </c:pt>
                <c:pt idx="7309">
                  <c:v>0.63226327774921032</c:v>
                </c:pt>
                <c:pt idx="7310">
                  <c:v>0.63226327774921032</c:v>
                </c:pt>
                <c:pt idx="7311">
                  <c:v>0.63226327774921032</c:v>
                </c:pt>
                <c:pt idx="7312">
                  <c:v>0.63218981855579226</c:v>
                </c:pt>
                <c:pt idx="7313">
                  <c:v>0.6321163593623742</c:v>
                </c:pt>
                <c:pt idx="7314">
                  <c:v>0.6321163593623742</c:v>
                </c:pt>
                <c:pt idx="7315">
                  <c:v>0.63204290016895615</c:v>
                </c:pt>
                <c:pt idx="7316">
                  <c:v>0.63204290016895615</c:v>
                </c:pt>
                <c:pt idx="7317">
                  <c:v>0.63196944097553809</c:v>
                </c:pt>
                <c:pt idx="7318">
                  <c:v>0.63189598178212003</c:v>
                </c:pt>
                <c:pt idx="7319">
                  <c:v>0.63182252258870197</c:v>
                </c:pt>
                <c:pt idx="7320">
                  <c:v>0.63182252258870197</c:v>
                </c:pt>
                <c:pt idx="7321">
                  <c:v>0.63174906339528392</c:v>
                </c:pt>
                <c:pt idx="7322">
                  <c:v>0.63167560420186586</c:v>
                </c:pt>
                <c:pt idx="7323">
                  <c:v>0.63167560420186586</c:v>
                </c:pt>
                <c:pt idx="7324">
                  <c:v>0.6316021450084478</c:v>
                </c:pt>
                <c:pt idx="7325">
                  <c:v>0.63152868581502974</c:v>
                </c:pt>
                <c:pt idx="7326">
                  <c:v>0.63152868581502974</c:v>
                </c:pt>
                <c:pt idx="7327">
                  <c:v>0.63152868581502974</c:v>
                </c:pt>
                <c:pt idx="7328">
                  <c:v>0.63152868581502974</c:v>
                </c:pt>
                <c:pt idx="7329">
                  <c:v>0.63152868581502974</c:v>
                </c:pt>
                <c:pt idx="7330">
                  <c:v>0.63145522662161169</c:v>
                </c:pt>
                <c:pt idx="7331">
                  <c:v>0.63138176742819363</c:v>
                </c:pt>
                <c:pt idx="7332">
                  <c:v>0.63130830823477557</c:v>
                </c:pt>
                <c:pt idx="7333">
                  <c:v>0.63123484904135752</c:v>
                </c:pt>
                <c:pt idx="7334">
                  <c:v>0.63123484904135752</c:v>
                </c:pt>
                <c:pt idx="7335">
                  <c:v>0.63123484904135752</c:v>
                </c:pt>
                <c:pt idx="7336">
                  <c:v>0.63123484904135752</c:v>
                </c:pt>
                <c:pt idx="7337">
                  <c:v>0.63123484904135752</c:v>
                </c:pt>
                <c:pt idx="7338">
                  <c:v>0.63123484904135752</c:v>
                </c:pt>
                <c:pt idx="7339">
                  <c:v>0.63116138984793946</c:v>
                </c:pt>
                <c:pt idx="7340">
                  <c:v>0.63116138984793946</c:v>
                </c:pt>
                <c:pt idx="7341">
                  <c:v>0.6310879306545214</c:v>
                </c:pt>
                <c:pt idx="7342">
                  <c:v>0.63101447146110334</c:v>
                </c:pt>
                <c:pt idx="7343">
                  <c:v>0.63101447146110334</c:v>
                </c:pt>
                <c:pt idx="7344">
                  <c:v>0.63094101226768529</c:v>
                </c:pt>
                <c:pt idx="7345">
                  <c:v>0.63094101226768529</c:v>
                </c:pt>
                <c:pt idx="7346">
                  <c:v>0.63086755307426723</c:v>
                </c:pt>
                <c:pt idx="7347">
                  <c:v>0.63086755307426723</c:v>
                </c:pt>
                <c:pt idx="7348">
                  <c:v>0.63086755307426723</c:v>
                </c:pt>
                <c:pt idx="7349">
                  <c:v>0.63079409388084917</c:v>
                </c:pt>
                <c:pt idx="7350">
                  <c:v>0.63079409388084917</c:v>
                </c:pt>
                <c:pt idx="7351">
                  <c:v>0.63072063468743111</c:v>
                </c:pt>
                <c:pt idx="7352">
                  <c:v>0.63072063468743111</c:v>
                </c:pt>
                <c:pt idx="7353">
                  <c:v>0.63064717549401306</c:v>
                </c:pt>
                <c:pt idx="7354">
                  <c:v>0.63064717549401306</c:v>
                </c:pt>
                <c:pt idx="7355">
                  <c:v>0.630573716300595</c:v>
                </c:pt>
                <c:pt idx="7356">
                  <c:v>0.63050025710717694</c:v>
                </c:pt>
                <c:pt idx="7357">
                  <c:v>0.63042679791375889</c:v>
                </c:pt>
                <c:pt idx="7358">
                  <c:v>0.63035333872034083</c:v>
                </c:pt>
                <c:pt idx="7359">
                  <c:v>0.63027987952692277</c:v>
                </c:pt>
                <c:pt idx="7360">
                  <c:v>0.63027987952692277</c:v>
                </c:pt>
                <c:pt idx="7361">
                  <c:v>0.63020642033350471</c:v>
                </c:pt>
                <c:pt idx="7362">
                  <c:v>0.63013296114008666</c:v>
                </c:pt>
                <c:pt idx="7363">
                  <c:v>0.6300595019466686</c:v>
                </c:pt>
                <c:pt idx="7364">
                  <c:v>0.62998604275325065</c:v>
                </c:pt>
                <c:pt idx="7365">
                  <c:v>0.62991258355983248</c:v>
                </c:pt>
                <c:pt idx="7366">
                  <c:v>0.62991258355983248</c:v>
                </c:pt>
                <c:pt idx="7367">
                  <c:v>0.62983912436641454</c:v>
                </c:pt>
                <c:pt idx="7368">
                  <c:v>0.62983912436641454</c:v>
                </c:pt>
                <c:pt idx="7369">
                  <c:v>0.62976566517299637</c:v>
                </c:pt>
                <c:pt idx="7370">
                  <c:v>0.62976566517299637</c:v>
                </c:pt>
                <c:pt idx="7371">
                  <c:v>0.62969220597957842</c:v>
                </c:pt>
                <c:pt idx="7372">
                  <c:v>0.62961874678616025</c:v>
                </c:pt>
                <c:pt idx="7373">
                  <c:v>0.62954528759274231</c:v>
                </c:pt>
                <c:pt idx="7374">
                  <c:v>0.62954528759274231</c:v>
                </c:pt>
                <c:pt idx="7375">
                  <c:v>0.62947182839932414</c:v>
                </c:pt>
                <c:pt idx="7376">
                  <c:v>0.62939836920590619</c:v>
                </c:pt>
                <c:pt idx="7377">
                  <c:v>0.62932491001248803</c:v>
                </c:pt>
                <c:pt idx="7378">
                  <c:v>0.62925145081907008</c:v>
                </c:pt>
                <c:pt idx="7379">
                  <c:v>0.62925145081907008</c:v>
                </c:pt>
                <c:pt idx="7380">
                  <c:v>0.62925145081907008</c:v>
                </c:pt>
                <c:pt idx="7381">
                  <c:v>0.62917799162565191</c:v>
                </c:pt>
                <c:pt idx="7382">
                  <c:v>0.62910453243223396</c:v>
                </c:pt>
                <c:pt idx="7383">
                  <c:v>0.6290310732388158</c:v>
                </c:pt>
                <c:pt idx="7384">
                  <c:v>0.62895761404539785</c:v>
                </c:pt>
                <c:pt idx="7385">
                  <c:v>0.62895761404539785</c:v>
                </c:pt>
                <c:pt idx="7386">
                  <c:v>0.62895761404539785</c:v>
                </c:pt>
                <c:pt idx="7387">
                  <c:v>0.62888415485197968</c:v>
                </c:pt>
                <c:pt idx="7388">
                  <c:v>0.62881069565856174</c:v>
                </c:pt>
                <c:pt idx="7389">
                  <c:v>0.62881069565856174</c:v>
                </c:pt>
                <c:pt idx="7390">
                  <c:v>0.62873723646514357</c:v>
                </c:pt>
                <c:pt idx="7391">
                  <c:v>0.62873723646514357</c:v>
                </c:pt>
                <c:pt idx="7392">
                  <c:v>0.62866377727172562</c:v>
                </c:pt>
                <c:pt idx="7393">
                  <c:v>0.62866377727172562</c:v>
                </c:pt>
                <c:pt idx="7394">
                  <c:v>0.62859031807830745</c:v>
                </c:pt>
                <c:pt idx="7395">
                  <c:v>0.62851685888488951</c:v>
                </c:pt>
                <c:pt idx="7396">
                  <c:v>0.62844339969147134</c:v>
                </c:pt>
                <c:pt idx="7397">
                  <c:v>0.62844339969147134</c:v>
                </c:pt>
                <c:pt idx="7398">
                  <c:v>0.62844339969147134</c:v>
                </c:pt>
                <c:pt idx="7399">
                  <c:v>0.62844339969147134</c:v>
                </c:pt>
                <c:pt idx="7400">
                  <c:v>0.62844339969147134</c:v>
                </c:pt>
                <c:pt idx="7401">
                  <c:v>0.62836994049805339</c:v>
                </c:pt>
                <c:pt idx="7402">
                  <c:v>0.62836994049805339</c:v>
                </c:pt>
                <c:pt idx="7403">
                  <c:v>0.62829648130463522</c:v>
                </c:pt>
                <c:pt idx="7404">
                  <c:v>0.62822302211121728</c:v>
                </c:pt>
                <c:pt idx="7405">
                  <c:v>0.62814956291779911</c:v>
                </c:pt>
                <c:pt idx="7406">
                  <c:v>0.62807610372438116</c:v>
                </c:pt>
                <c:pt idx="7407">
                  <c:v>0.62800264453096299</c:v>
                </c:pt>
                <c:pt idx="7408">
                  <c:v>0.62792918533754505</c:v>
                </c:pt>
                <c:pt idx="7409">
                  <c:v>0.62792918533754505</c:v>
                </c:pt>
                <c:pt idx="7410">
                  <c:v>0.62792918533754505</c:v>
                </c:pt>
                <c:pt idx="7411">
                  <c:v>0.62785572614412688</c:v>
                </c:pt>
                <c:pt idx="7412">
                  <c:v>0.62778226695070893</c:v>
                </c:pt>
                <c:pt idx="7413">
                  <c:v>0.62778226695070893</c:v>
                </c:pt>
                <c:pt idx="7414">
                  <c:v>0.62770880775729077</c:v>
                </c:pt>
                <c:pt idx="7415">
                  <c:v>0.62763534856387282</c:v>
                </c:pt>
                <c:pt idx="7416">
                  <c:v>0.62763534856387282</c:v>
                </c:pt>
                <c:pt idx="7417">
                  <c:v>0.62756188937045465</c:v>
                </c:pt>
                <c:pt idx="7418">
                  <c:v>0.6274884301770367</c:v>
                </c:pt>
                <c:pt idx="7419">
                  <c:v>0.62741497098361854</c:v>
                </c:pt>
                <c:pt idx="7420">
                  <c:v>0.62741497098361854</c:v>
                </c:pt>
                <c:pt idx="7421">
                  <c:v>0.62741497098361854</c:v>
                </c:pt>
                <c:pt idx="7422">
                  <c:v>0.62734151179020059</c:v>
                </c:pt>
                <c:pt idx="7423">
                  <c:v>0.62734151179020059</c:v>
                </c:pt>
                <c:pt idx="7424">
                  <c:v>0.62726805259678242</c:v>
                </c:pt>
                <c:pt idx="7425">
                  <c:v>0.62719459340336448</c:v>
                </c:pt>
                <c:pt idx="7426">
                  <c:v>0.62712113420994631</c:v>
                </c:pt>
                <c:pt idx="7427">
                  <c:v>0.62704767501652836</c:v>
                </c:pt>
                <c:pt idx="7428">
                  <c:v>0.62697421582311019</c:v>
                </c:pt>
                <c:pt idx="7429">
                  <c:v>0.62690075662969225</c:v>
                </c:pt>
                <c:pt idx="7430">
                  <c:v>0.62682729743627408</c:v>
                </c:pt>
                <c:pt idx="7431">
                  <c:v>0.62675383824285613</c:v>
                </c:pt>
                <c:pt idx="7432">
                  <c:v>0.62668037904943796</c:v>
                </c:pt>
                <c:pt idx="7433">
                  <c:v>0.62668037904943796</c:v>
                </c:pt>
                <c:pt idx="7434">
                  <c:v>0.62668037904943796</c:v>
                </c:pt>
                <c:pt idx="7435">
                  <c:v>0.62668037904943796</c:v>
                </c:pt>
                <c:pt idx="7436">
                  <c:v>0.62660691985602002</c:v>
                </c:pt>
                <c:pt idx="7437">
                  <c:v>0.62660691985602002</c:v>
                </c:pt>
                <c:pt idx="7438">
                  <c:v>0.62660691985602002</c:v>
                </c:pt>
                <c:pt idx="7439">
                  <c:v>0.62653346066260185</c:v>
                </c:pt>
                <c:pt idx="7440">
                  <c:v>0.6264600014691839</c:v>
                </c:pt>
                <c:pt idx="7441">
                  <c:v>0.6264600014691839</c:v>
                </c:pt>
                <c:pt idx="7442">
                  <c:v>0.62638654227576573</c:v>
                </c:pt>
                <c:pt idx="7443">
                  <c:v>0.62638654227576573</c:v>
                </c:pt>
                <c:pt idx="7444">
                  <c:v>0.62638654227576573</c:v>
                </c:pt>
                <c:pt idx="7445">
                  <c:v>0.62638654227576573</c:v>
                </c:pt>
                <c:pt idx="7446">
                  <c:v>0.62638654227576573</c:v>
                </c:pt>
                <c:pt idx="7447">
                  <c:v>0.62631308308234779</c:v>
                </c:pt>
                <c:pt idx="7448">
                  <c:v>0.62623962388892962</c:v>
                </c:pt>
                <c:pt idx="7449">
                  <c:v>0.62616616469551167</c:v>
                </c:pt>
                <c:pt idx="7450">
                  <c:v>0.62609270550209351</c:v>
                </c:pt>
                <c:pt idx="7451">
                  <c:v>0.62609270550209351</c:v>
                </c:pt>
                <c:pt idx="7452">
                  <c:v>0.62601924630867556</c:v>
                </c:pt>
                <c:pt idx="7453">
                  <c:v>0.6259457871152575</c:v>
                </c:pt>
                <c:pt idx="7454">
                  <c:v>0.6259457871152575</c:v>
                </c:pt>
                <c:pt idx="7455">
                  <c:v>0.62587232792183944</c:v>
                </c:pt>
                <c:pt idx="7456">
                  <c:v>0.62579886872842139</c:v>
                </c:pt>
                <c:pt idx="7457">
                  <c:v>0.62572540953500333</c:v>
                </c:pt>
                <c:pt idx="7458">
                  <c:v>0.62572540953500333</c:v>
                </c:pt>
                <c:pt idx="7459">
                  <c:v>0.62565195034158527</c:v>
                </c:pt>
                <c:pt idx="7460">
                  <c:v>0.62565195034158527</c:v>
                </c:pt>
                <c:pt idx="7461">
                  <c:v>0.62565195034158527</c:v>
                </c:pt>
                <c:pt idx="7462">
                  <c:v>0.62565195034158527</c:v>
                </c:pt>
                <c:pt idx="7463">
                  <c:v>0.62557849114816722</c:v>
                </c:pt>
                <c:pt idx="7464">
                  <c:v>0.62550503195474916</c:v>
                </c:pt>
                <c:pt idx="7465">
                  <c:v>0.6254315727613311</c:v>
                </c:pt>
                <c:pt idx="7466">
                  <c:v>0.62535811356791304</c:v>
                </c:pt>
                <c:pt idx="7467">
                  <c:v>0.62535811356791304</c:v>
                </c:pt>
                <c:pt idx="7468">
                  <c:v>0.62528465437449499</c:v>
                </c:pt>
                <c:pt idx="7469">
                  <c:v>0.62521119518107693</c:v>
                </c:pt>
                <c:pt idx="7470">
                  <c:v>0.62521119518107693</c:v>
                </c:pt>
                <c:pt idx="7471">
                  <c:v>0.62521119518107693</c:v>
                </c:pt>
                <c:pt idx="7472">
                  <c:v>0.62513773598765887</c:v>
                </c:pt>
                <c:pt idx="7473">
                  <c:v>0.62506427679424081</c:v>
                </c:pt>
                <c:pt idx="7474">
                  <c:v>0.62506427679424081</c:v>
                </c:pt>
                <c:pt idx="7475">
                  <c:v>0.62499081760082276</c:v>
                </c:pt>
                <c:pt idx="7476">
                  <c:v>0.6249173584074047</c:v>
                </c:pt>
                <c:pt idx="7477">
                  <c:v>0.6249173584074047</c:v>
                </c:pt>
                <c:pt idx="7478">
                  <c:v>0.62484389921398664</c:v>
                </c:pt>
                <c:pt idx="7479">
                  <c:v>0.62477044002056858</c:v>
                </c:pt>
                <c:pt idx="7480">
                  <c:v>0.62469698082715053</c:v>
                </c:pt>
                <c:pt idx="7481">
                  <c:v>0.62462352163373247</c:v>
                </c:pt>
                <c:pt idx="7482">
                  <c:v>0.62455006244031441</c:v>
                </c:pt>
                <c:pt idx="7483">
                  <c:v>0.62455006244031441</c:v>
                </c:pt>
                <c:pt idx="7484">
                  <c:v>0.62455006244031441</c:v>
                </c:pt>
                <c:pt idx="7485">
                  <c:v>0.62447660324689636</c:v>
                </c:pt>
                <c:pt idx="7486">
                  <c:v>0.6244031440534783</c:v>
                </c:pt>
                <c:pt idx="7487">
                  <c:v>0.6244031440534783</c:v>
                </c:pt>
                <c:pt idx="7488">
                  <c:v>0.62432968486006024</c:v>
                </c:pt>
                <c:pt idx="7489">
                  <c:v>0.62425622566664218</c:v>
                </c:pt>
                <c:pt idx="7490">
                  <c:v>0.62418276647322413</c:v>
                </c:pt>
                <c:pt idx="7491">
                  <c:v>0.62410930727980607</c:v>
                </c:pt>
                <c:pt idx="7492">
                  <c:v>0.62403584808638801</c:v>
                </c:pt>
                <c:pt idx="7493">
                  <c:v>0.62403584808638801</c:v>
                </c:pt>
                <c:pt idx="7494">
                  <c:v>0.62403584808638801</c:v>
                </c:pt>
                <c:pt idx="7495">
                  <c:v>0.62396238889296995</c:v>
                </c:pt>
                <c:pt idx="7496">
                  <c:v>0.6238889296995519</c:v>
                </c:pt>
                <c:pt idx="7497">
                  <c:v>0.62381547050613384</c:v>
                </c:pt>
                <c:pt idx="7498">
                  <c:v>0.62374201131271578</c:v>
                </c:pt>
                <c:pt idx="7499">
                  <c:v>0.62374201131271578</c:v>
                </c:pt>
                <c:pt idx="7500">
                  <c:v>0.62374201131271578</c:v>
                </c:pt>
                <c:pt idx="7501">
                  <c:v>0.62366855211929773</c:v>
                </c:pt>
                <c:pt idx="7502">
                  <c:v>0.62366855211929773</c:v>
                </c:pt>
                <c:pt idx="7503">
                  <c:v>0.62359509292587967</c:v>
                </c:pt>
                <c:pt idx="7504">
                  <c:v>0.62359509292587967</c:v>
                </c:pt>
                <c:pt idx="7505">
                  <c:v>0.62352163373246161</c:v>
                </c:pt>
                <c:pt idx="7506">
                  <c:v>0.62352163373246161</c:v>
                </c:pt>
                <c:pt idx="7507">
                  <c:v>0.62352163373246161</c:v>
                </c:pt>
                <c:pt idx="7508">
                  <c:v>0.62352163373246161</c:v>
                </c:pt>
                <c:pt idx="7509">
                  <c:v>0.62344817453904355</c:v>
                </c:pt>
                <c:pt idx="7510">
                  <c:v>0.6233747153456255</c:v>
                </c:pt>
                <c:pt idx="7511">
                  <c:v>0.6233747153456255</c:v>
                </c:pt>
                <c:pt idx="7512">
                  <c:v>0.6233747153456255</c:v>
                </c:pt>
                <c:pt idx="7513">
                  <c:v>0.6233747153456255</c:v>
                </c:pt>
                <c:pt idx="7514">
                  <c:v>0.6233747153456255</c:v>
                </c:pt>
                <c:pt idx="7515">
                  <c:v>0.62330125615220744</c:v>
                </c:pt>
                <c:pt idx="7516">
                  <c:v>0.62322779695878938</c:v>
                </c:pt>
                <c:pt idx="7517">
                  <c:v>0.62322779695878938</c:v>
                </c:pt>
                <c:pt idx="7518">
                  <c:v>0.62315433776537132</c:v>
                </c:pt>
                <c:pt idx="7519">
                  <c:v>0.62315433776537132</c:v>
                </c:pt>
                <c:pt idx="7520">
                  <c:v>0.62308087857195327</c:v>
                </c:pt>
                <c:pt idx="7521">
                  <c:v>0.62300741937853521</c:v>
                </c:pt>
                <c:pt idx="7522">
                  <c:v>0.62293396018511715</c:v>
                </c:pt>
                <c:pt idx="7523">
                  <c:v>0.62293396018511715</c:v>
                </c:pt>
                <c:pt idx="7524">
                  <c:v>0.6228605009916991</c:v>
                </c:pt>
                <c:pt idx="7525">
                  <c:v>0.62278704179828104</c:v>
                </c:pt>
                <c:pt idx="7526">
                  <c:v>0.62278704179828104</c:v>
                </c:pt>
                <c:pt idx="7527">
                  <c:v>0.62271358260486298</c:v>
                </c:pt>
                <c:pt idx="7528">
                  <c:v>0.62264012341144492</c:v>
                </c:pt>
                <c:pt idx="7529">
                  <c:v>0.62256666421802687</c:v>
                </c:pt>
                <c:pt idx="7530">
                  <c:v>0.62249320502460881</c:v>
                </c:pt>
                <c:pt idx="7531">
                  <c:v>0.62241974583119075</c:v>
                </c:pt>
                <c:pt idx="7532">
                  <c:v>0.62241974583119075</c:v>
                </c:pt>
                <c:pt idx="7533">
                  <c:v>0.62234628663777269</c:v>
                </c:pt>
                <c:pt idx="7534">
                  <c:v>0.62234628663777269</c:v>
                </c:pt>
                <c:pt idx="7535">
                  <c:v>0.62227282744435464</c:v>
                </c:pt>
                <c:pt idx="7536">
                  <c:v>0.62227282744435464</c:v>
                </c:pt>
                <c:pt idx="7537">
                  <c:v>0.62219936825093658</c:v>
                </c:pt>
                <c:pt idx="7538">
                  <c:v>0.62219936825093658</c:v>
                </c:pt>
                <c:pt idx="7539">
                  <c:v>0.62219936825093658</c:v>
                </c:pt>
                <c:pt idx="7540">
                  <c:v>0.62212590905751852</c:v>
                </c:pt>
                <c:pt idx="7541">
                  <c:v>0.62212590905751852</c:v>
                </c:pt>
                <c:pt idx="7542">
                  <c:v>0.62205244986410047</c:v>
                </c:pt>
                <c:pt idx="7543">
                  <c:v>0.62197899067068252</c:v>
                </c:pt>
                <c:pt idx="7544">
                  <c:v>0.62197899067068252</c:v>
                </c:pt>
                <c:pt idx="7545">
                  <c:v>0.62190553147726435</c:v>
                </c:pt>
                <c:pt idx="7546">
                  <c:v>0.6218320722838464</c:v>
                </c:pt>
                <c:pt idx="7547">
                  <c:v>0.62175861309042824</c:v>
                </c:pt>
                <c:pt idx="7548">
                  <c:v>0.62175861309042824</c:v>
                </c:pt>
                <c:pt idx="7549">
                  <c:v>0.62175861309042824</c:v>
                </c:pt>
                <c:pt idx="7550">
                  <c:v>0.62168515389701029</c:v>
                </c:pt>
                <c:pt idx="7551">
                  <c:v>0.62168515389701029</c:v>
                </c:pt>
                <c:pt idx="7552">
                  <c:v>0.62161169470359212</c:v>
                </c:pt>
                <c:pt idx="7553">
                  <c:v>0.62153823551017418</c:v>
                </c:pt>
                <c:pt idx="7554">
                  <c:v>0.62146477631675601</c:v>
                </c:pt>
                <c:pt idx="7555">
                  <c:v>0.62139131712333806</c:v>
                </c:pt>
                <c:pt idx="7556">
                  <c:v>0.62131785792991989</c:v>
                </c:pt>
                <c:pt idx="7557">
                  <c:v>0.62124439873650195</c:v>
                </c:pt>
                <c:pt idx="7558">
                  <c:v>0.62124439873650195</c:v>
                </c:pt>
                <c:pt idx="7559">
                  <c:v>0.62124439873650195</c:v>
                </c:pt>
                <c:pt idx="7560">
                  <c:v>0.62117093954308378</c:v>
                </c:pt>
                <c:pt idx="7561">
                  <c:v>0.62109748034966583</c:v>
                </c:pt>
                <c:pt idx="7562">
                  <c:v>0.62102402115624766</c:v>
                </c:pt>
                <c:pt idx="7563">
                  <c:v>0.62095056196282972</c:v>
                </c:pt>
                <c:pt idx="7564">
                  <c:v>0.62087710276941155</c:v>
                </c:pt>
                <c:pt idx="7565">
                  <c:v>0.62087710276941155</c:v>
                </c:pt>
                <c:pt idx="7566">
                  <c:v>0.6208036435759936</c:v>
                </c:pt>
                <c:pt idx="7567">
                  <c:v>0.6208036435759936</c:v>
                </c:pt>
                <c:pt idx="7568">
                  <c:v>0.62073018438257543</c:v>
                </c:pt>
                <c:pt idx="7569">
                  <c:v>0.62065672518915749</c:v>
                </c:pt>
                <c:pt idx="7570">
                  <c:v>0.62065672518915749</c:v>
                </c:pt>
                <c:pt idx="7571">
                  <c:v>0.62058326599573932</c:v>
                </c:pt>
                <c:pt idx="7572">
                  <c:v>0.62058326599573932</c:v>
                </c:pt>
                <c:pt idx="7573">
                  <c:v>0.62058326599573932</c:v>
                </c:pt>
                <c:pt idx="7574">
                  <c:v>0.62050980680232137</c:v>
                </c:pt>
                <c:pt idx="7575">
                  <c:v>0.6204363476089032</c:v>
                </c:pt>
                <c:pt idx="7576">
                  <c:v>0.62036288841548526</c:v>
                </c:pt>
                <c:pt idx="7577">
                  <c:v>0.62028942922206709</c:v>
                </c:pt>
                <c:pt idx="7578">
                  <c:v>0.62021597002864914</c:v>
                </c:pt>
                <c:pt idx="7579">
                  <c:v>0.62014251083523098</c:v>
                </c:pt>
                <c:pt idx="7580">
                  <c:v>0.62014251083523098</c:v>
                </c:pt>
                <c:pt idx="7581">
                  <c:v>0.62006905164181303</c:v>
                </c:pt>
                <c:pt idx="7582">
                  <c:v>0.62006905164181303</c:v>
                </c:pt>
                <c:pt idx="7583">
                  <c:v>0.61999559244839486</c:v>
                </c:pt>
                <c:pt idx="7584">
                  <c:v>0.61992213325497691</c:v>
                </c:pt>
                <c:pt idx="7585">
                  <c:v>0.61992213325497691</c:v>
                </c:pt>
                <c:pt idx="7586">
                  <c:v>0.61984867406155875</c:v>
                </c:pt>
                <c:pt idx="7587">
                  <c:v>0.6197752148681408</c:v>
                </c:pt>
                <c:pt idx="7588">
                  <c:v>0.6197752148681408</c:v>
                </c:pt>
                <c:pt idx="7589">
                  <c:v>0.61970175567472263</c:v>
                </c:pt>
                <c:pt idx="7590">
                  <c:v>0.61962829648130469</c:v>
                </c:pt>
                <c:pt idx="7591">
                  <c:v>0.61962829648130469</c:v>
                </c:pt>
                <c:pt idx="7592">
                  <c:v>0.61955483728788652</c:v>
                </c:pt>
                <c:pt idx="7593">
                  <c:v>0.61955483728788652</c:v>
                </c:pt>
                <c:pt idx="7594">
                  <c:v>0.61955483728788652</c:v>
                </c:pt>
                <c:pt idx="7595">
                  <c:v>0.61948137809446857</c:v>
                </c:pt>
                <c:pt idx="7596">
                  <c:v>0.61948137809446857</c:v>
                </c:pt>
                <c:pt idx="7597">
                  <c:v>0.6194079189010504</c:v>
                </c:pt>
                <c:pt idx="7598">
                  <c:v>0.61933445970763246</c:v>
                </c:pt>
                <c:pt idx="7599">
                  <c:v>0.61926100051421429</c:v>
                </c:pt>
                <c:pt idx="7600">
                  <c:v>0.61918754132079634</c:v>
                </c:pt>
                <c:pt idx="7601">
                  <c:v>0.61911408212737817</c:v>
                </c:pt>
                <c:pt idx="7602">
                  <c:v>0.61904062293396023</c:v>
                </c:pt>
                <c:pt idx="7603">
                  <c:v>0.61904062293396023</c:v>
                </c:pt>
                <c:pt idx="7604">
                  <c:v>0.61896716374054206</c:v>
                </c:pt>
                <c:pt idx="7605">
                  <c:v>0.61896716374054206</c:v>
                </c:pt>
                <c:pt idx="7606">
                  <c:v>0.61896716374054206</c:v>
                </c:pt>
                <c:pt idx="7607">
                  <c:v>0.61889370454712411</c:v>
                </c:pt>
                <c:pt idx="7608">
                  <c:v>0.61889370454712411</c:v>
                </c:pt>
                <c:pt idx="7609">
                  <c:v>0.61882024535370594</c:v>
                </c:pt>
                <c:pt idx="7610">
                  <c:v>0.618746786160288</c:v>
                </c:pt>
                <c:pt idx="7611">
                  <c:v>0.61867332696686983</c:v>
                </c:pt>
                <c:pt idx="7612">
                  <c:v>0.61867332696686983</c:v>
                </c:pt>
                <c:pt idx="7613">
                  <c:v>0.61867332696686983</c:v>
                </c:pt>
                <c:pt idx="7614">
                  <c:v>0.61859986777345188</c:v>
                </c:pt>
                <c:pt idx="7615">
                  <c:v>0.61859986777345188</c:v>
                </c:pt>
                <c:pt idx="7616">
                  <c:v>0.61852640858003372</c:v>
                </c:pt>
                <c:pt idx="7617">
                  <c:v>0.61845294938661577</c:v>
                </c:pt>
                <c:pt idx="7618">
                  <c:v>0.61845294938661577</c:v>
                </c:pt>
                <c:pt idx="7619">
                  <c:v>0.61845294938661577</c:v>
                </c:pt>
                <c:pt idx="7620">
                  <c:v>0.6183794901931976</c:v>
                </c:pt>
                <c:pt idx="7621">
                  <c:v>0.61830603099977965</c:v>
                </c:pt>
                <c:pt idx="7622">
                  <c:v>0.61823257180636149</c:v>
                </c:pt>
                <c:pt idx="7623">
                  <c:v>0.61815911261294354</c:v>
                </c:pt>
                <c:pt idx="7624">
                  <c:v>0.61808565341952537</c:v>
                </c:pt>
                <c:pt idx="7625">
                  <c:v>0.61801219422610743</c:v>
                </c:pt>
                <c:pt idx="7626">
                  <c:v>0.61793873503268937</c:v>
                </c:pt>
                <c:pt idx="7627">
                  <c:v>0.61793873503268937</c:v>
                </c:pt>
                <c:pt idx="7628">
                  <c:v>0.61786527583927131</c:v>
                </c:pt>
                <c:pt idx="7629">
                  <c:v>0.61779181664585325</c:v>
                </c:pt>
                <c:pt idx="7630">
                  <c:v>0.6177183574524352</c:v>
                </c:pt>
                <c:pt idx="7631">
                  <c:v>0.61764489825901714</c:v>
                </c:pt>
                <c:pt idx="7632">
                  <c:v>0.61764489825901714</c:v>
                </c:pt>
                <c:pt idx="7633">
                  <c:v>0.61757143906559908</c:v>
                </c:pt>
                <c:pt idx="7634">
                  <c:v>0.61757143906559908</c:v>
                </c:pt>
                <c:pt idx="7635">
                  <c:v>0.61749797987218102</c:v>
                </c:pt>
                <c:pt idx="7636">
                  <c:v>0.61742452067876297</c:v>
                </c:pt>
                <c:pt idx="7637">
                  <c:v>0.61742452067876297</c:v>
                </c:pt>
                <c:pt idx="7638">
                  <c:v>0.61742452067876297</c:v>
                </c:pt>
                <c:pt idx="7639">
                  <c:v>0.61735106148534491</c:v>
                </c:pt>
                <c:pt idx="7640">
                  <c:v>0.61727760229192685</c:v>
                </c:pt>
                <c:pt idx="7641">
                  <c:v>0.6172041430985088</c:v>
                </c:pt>
                <c:pt idx="7642">
                  <c:v>0.61713068390509074</c:v>
                </c:pt>
                <c:pt idx="7643">
                  <c:v>0.61705722471167268</c:v>
                </c:pt>
                <c:pt idx="7644">
                  <c:v>0.61705722471167268</c:v>
                </c:pt>
                <c:pt idx="7645">
                  <c:v>0.61705722471167268</c:v>
                </c:pt>
                <c:pt idx="7646">
                  <c:v>0.61705722471167268</c:v>
                </c:pt>
                <c:pt idx="7647">
                  <c:v>0.61705722471167268</c:v>
                </c:pt>
                <c:pt idx="7648">
                  <c:v>0.61698376551825462</c:v>
                </c:pt>
                <c:pt idx="7649">
                  <c:v>0.61691030632483657</c:v>
                </c:pt>
                <c:pt idx="7650">
                  <c:v>0.61683684713141851</c:v>
                </c:pt>
                <c:pt idx="7651">
                  <c:v>0.61683684713141851</c:v>
                </c:pt>
                <c:pt idx="7652">
                  <c:v>0.61683684713141851</c:v>
                </c:pt>
                <c:pt idx="7653">
                  <c:v>0.61676338793800045</c:v>
                </c:pt>
                <c:pt idx="7654">
                  <c:v>0.61676338793800045</c:v>
                </c:pt>
                <c:pt idx="7655">
                  <c:v>0.61668992874458239</c:v>
                </c:pt>
                <c:pt idx="7656">
                  <c:v>0.61668992874458239</c:v>
                </c:pt>
                <c:pt idx="7657">
                  <c:v>0.61668992874458239</c:v>
                </c:pt>
                <c:pt idx="7658">
                  <c:v>0.61661646955116434</c:v>
                </c:pt>
                <c:pt idx="7659">
                  <c:v>0.61654301035774628</c:v>
                </c:pt>
                <c:pt idx="7660">
                  <c:v>0.61646955116432822</c:v>
                </c:pt>
                <c:pt idx="7661">
                  <c:v>0.61639609197091016</c:v>
                </c:pt>
                <c:pt idx="7662">
                  <c:v>0.61632263277749211</c:v>
                </c:pt>
                <c:pt idx="7663">
                  <c:v>0.61632263277749211</c:v>
                </c:pt>
                <c:pt idx="7664">
                  <c:v>0.61624917358407405</c:v>
                </c:pt>
                <c:pt idx="7665">
                  <c:v>0.61624917358407405</c:v>
                </c:pt>
                <c:pt idx="7666">
                  <c:v>0.61624917358407405</c:v>
                </c:pt>
                <c:pt idx="7667">
                  <c:v>0.61617571439065599</c:v>
                </c:pt>
                <c:pt idx="7668">
                  <c:v>0.61610225519723794</c:v>
                </c:pt>
                <c:pt idx="7669">
                  <c:v>0.61602879600381988</c:v>
                </c:pt>
                <c:pt idx="7670">
                  <c:v>0.61595533681040182</c:v>
                </c:pt>
                <c:pt idx="7671">
                  <c:v>0.61595533681040182</c:v>
                </c:pt>
                <c:pt idx="7672">
                  <c:v>0.61588187761698376</c:v>
                </c:pt>
                <c:pt idx="7673">
                  <c:v>0.61580841842356571</c:v>
                </c:pt>
                <c:pt idx="7674">
                  <c:v>0.61573495923014765</c:v>
                </c:pt>
                <c:pt idx="7675">
                  <c:v>0.61573495923014765</c:v>
                </c:pt>
                <c:pt idx="7676">
                  <c:v>0.61573495923014765</c:v>
                </c:pt>
                <c:pt idx="7677">
                  <c:v>0.61566150003672959</c:v>
                </c:pt>
                <c:pt idx="7678">
                  <c:v>0.61566150003672959</c:v>
                </c:pt>
                <c:pt idx="7679">
                  <c:v>0.61558804084331153</c:v>
                </c:pt>
                <c:pt idx="7680">
                  <c:v>0.61551458164989348</c:v>
                </c:pt>
                <c:pt idx="7681">
                  <c:v>0.61551458164989348</c:v>
                </c:pt>
                <c:pt idx="7682">
                  <c:v>0.61544112245647542</c:v>
                </c:pt>
                <c:pt idx="7683">
                  <c:v>0.61536766326305736</c:v>
                </c:pt>
                <c:pt idx="7684">
                  <c:v>0.61536766326305736</c:v>
                </c:pt>
                <c:pt idx="7685">
                  <c:v>0.61536766326305736</c:v>
                </c:pt>
                <c:pt idx="7686">
                  <c:v>0.61529420406963931</c:v>
                </c:pt>
                <c:pt idx="7687">
                  <c:v>0.61522074487622125</c:v>
                </c:pt>
                <c:pt idx="7688">
                  <c:v>0.61522074487622125</c:v>
                </c:pt>
                <c:pt idx="7689">
                  <c:v>0.61522074487622125</c:v>
                </c:pt>
                <c:pt idx="7690">
                  <c:v>0.61514728568280319</c:v>
                </c:pt>
                <c:pt idx="7691">
                  <c:v>0.61507382648938513</c:v>
                </c:pt>
                <c:pt idx="7692">
                  <c:v>0.61507382648938513</c:v>
                </c:pt>
                <c:pt idx="7693">
                  <c:v>0.61500036729596708</c:v>
                </c:pt>
                <c:pt idx="7694">
                  <c:v>0.61492690810254902</c:v>
                </c:pt>
                <c:pt idx="7695">
                  <c:v>0.61492690810254902</c:v>
                </c:pt>
                <c:pt idx="7696">
                  <c:v>0.61485344890913096</c:v>
                </c:pt>
                <c:pt idx="7697">
                  <c:v>0.6147799897157129</c:v>
                </c:pt>
                <c:pt idx="7698">
                  <c:v>0.61470653052229485</c:v>
                </c:pt>
                <c:pt idx="7699">
                  <c:v>0.61470653052229485</c:v>
                </c:pt>
                <c:pt idx="7700">
                  <c:v>0.61463307132887679</c:v>
                </c:pt>
                <c:pt idx="7701">
                  <c:v>0.61455961213545873</c:v>
                </c:pt>
                <c:pt idx="7702">
                  <c:v>0.61455961213545873</c:v>
                </c:pt>
                <c:pt idx="7703">
                  <c:v>0.61448615294204068</c:v>
                </c:pt>
                <c:pt idx="7704">
                  <c:v>0.61441269374862262</c:v>
                </c:pt>
                <c:pt idx="7705">
                  <c:v>0.61441269374862262</c:v>
                </c:pt>
                <c:pt idx="7706">
                  <c:v>0.61433923455520456</c:v>
                </c:pt>
                <c:pt idx="7707">
                  <c:v>0.61433923455520456</c:v>
                </c:pt>
                <c:pt idx="7708">
                  <c:v>0.61433923455520456</c:v>
                </c:pt>
                <c:pt idx="7709">
                  <c:v>0.61433923455520456</c:v>
                </c:pt>
                <c:pt idx="7710">
                  <c:v>0.6142657753617865</c:v>
                </c:pt>
                <c:pt idx="7711">
                  <c:v>0.61419231616836845</c:v>
                </c:pt>
                <c:pt idx="7712">
                  <c:v>0.61419231616836845</c:v>
                </c:pt>
                <c:pt idx="7713">
                  <c:v>0.61419231616836845</c:v>
                </c:pt>
                <c:pt idx="7714">
                  <c:v>0.61411885697495039</c:v>
                </c:pt>
                <c:pt idx="7715">
                  <c:v>0.61411885697495039</c:v>
                </c:pt>
                <c:pt idx="7716">
                  <c:v>0.61411885697495039</c:v>
                </c:pt>
                <c:pt idx="7717">
                  <c:v>0.61411885697495039</c:v>
                </c:pt>
                <c:pt idx="7718">
                  <c:v>0.61404539778153233</c:v>
                </c:pt>
                <c:pt idx="7719">
                  <c:v>0.61404539778153233</c:v>
                </c:pt>
                <c:pt idx="7720">
                  <c:v>0.61404539778153233</c:v>
                </c:pt>
                <c:pt idx="7721">
                  <c:v>0.61397193858811439</c:v>
                </c:pt>
                <c:pt idx="7722">
                  <c:v>0.61397193858811439</c:v>
                </c:pt>
                <c:pt idx="7723">
                  <c:v>0.61397193858811439</c:v>
                </c:pt>
                <c:pt idx="7724">
                  <c:v>0.61397193858811439</c:v>
                </c:pt>
                <c:pt idx="7725">
                  <c:v>0.61389847939469622</c:v>
                </c:pt>
                <c:pt idx="7726">
                  <c:v>0.61382502020127827</c:v>
                </c:pt>
                <c:pt idx="7727">
                  <c:v>0.61382502020127827</c:v>
                </c:pt>
                <c:pt idx="7728">
                  <c:v>0.6137515610078601</c:v>
                </c:pt>
                <c:pt idx="7729">
                  <c:v>0.61367810181444216</c:v>
                </c:pt>
                <c:pt idx="7730">
                  <c:v>0.61360464262102399</c:v>
                </c:pt>
                <c:pt idx="7731">
                  <c:v>0.61360464262102399</c:v>
                </c:pt>
                <c:pt idx="7732">
                  <c:v>0.61353118342760604</c:v>
                </c:pt>
                <c:pt idx="7733">
                  <c:v>0.61345772423418787</c:v>
                </c:pt>
                <c:pt idx="7734">
                  <c:v>0.61338426504076993</c:v>
                </c:pt>
                <c:pt idx="7735">
                  <c:v>0.61338426504076993</c:v>
                </c:pt>
                <c:pt idx="7736">
                  <c:v>0.61331080584735176</c:v>
                </c:pt>
                <c:pt idx="7737">
                  <c:v>0.61331080584735176</c:v>
                </c:pt>
                <c:pt idx="7738">
                  <c:v>0.61323734665393381</c:v>
                </c:pt>
                <c:pt idx="7739">
                  <c:v>0.61323734665393381</c:v>
                </c:pt>
                <c:pt idx="7740">
                  <c:v>0.61316388746051564</c:v>
                </c:pt>
                <c:pt idx="7741">
                  <c:v>0.61316388746051564</c:v>
                </c:pt>
                <c:pt idx="7742">
                  <c:v>0.61316388746051564</c:v>
                </c:pt>
                <c:pt idx="7743">
                  <c:v>0.61316388746051564</c:v>
                </c:pt>
                <c:pt idx="7744">
                  <c:v>0.6130904282670977</c:v>
                </c:pt>
                <c:pt idx="7745">
                  <c:v>0.61301696907367953</c:v>
                </c:pt>
                <c:pt idx="7746">
                  <c:v>0.61294350988026158</c:v>
                </c:pt>
                <c:pt idx="7747">
                  <c:v>0.61287005068684342</c:v>
                </c:pt>
                <c:pt idx="7748">
                  <c:v>0.61279659149342547</c:v>
                </c:pt>
                <c:pt idx="7749">
                  <c:v>0.6127231323000073</c:v>
                </c:pt>
                <c:pt idx="7750">
                  <c:v>0.6127231323000073</c:v>
                </c:pt>
                <c:pt idx="7751">
                  <c:v>0.6127231323000073</c:v>
                </c:pt>
                <c:pt idx="7752">
                  <c:v>0.6127231323000073</c:v>
                </c:pt>
                <c:pt idx="7753">
                  <c:v>0.61264967310658935</c:v>
                </c:pt>
                <c:pt idx="7754">
                  <c:v>0.61257621391317119</c:v>
                </c:pt>
                <c:pt idx="7755">
                  <c:v>0.61257621391317119</c:v>
                </c:pt>
                <c:pt idx="7756">
                  <c:v>0.61250275471975324</c:v>
                </c:pt>
                <c:pt idx="7757">
                  <c:v>0.61242929552633507</c:v>
                </c:pt>
                <c:pt idx="7758">
                  <c:v>0.61235583633291713</c:v>
                </c:pt>
                <c:pt idx="7759">
                  <c:v>0.61235583633291713</c:v>
                </c:pt>
                <c:pt idx="7760">
                  <c:v>0.61228237713949896</c:v>
                </c:pt>
                <c:pt idx="7761">
                  <c:v>0.61220891794608101</c:v>
                </c:pt>
                <c:pt idx="7762">
                  <c:v>0.61213545875266284</c:v>
                </c:pt>
                <c:pt idx="7763">
                  <c:v>0.6120619995592449</c:v>
                </c:pt>
                <c:pt idx="7764">
                  <c:v>0.61198854036582673</c:v>
                </c:pt>
                <c:pt idx="7765">
                  <c:v>0.61198854036582673</c:v>
                </c:pt>
                <c:pt idx="7766">
                  <c:v>0.61198854036582673</c:v>
                </c:pt>
                <c:pt idx="7767">
                  <c:v>0.61198854036582673</c:v>
                </c:pt>
                <c:pt idx="7768">
                  <c:v>0.61191508117240878</c:v>
                </c:pt>
                <c:pt idx="7769">
                  <c:v>0.61184162197899061</c:v>
                </c:pt>
                <c:pt idx="7770">
                  <c:v>0.61176816278557267</c:v>
                </c:pt>
                <c:pt idx="7771">
                  <c:v>0.6116947035921545</c:v>
                </c:pt>
                <c:pt idx="7772">
                  <c:v>0.61162124439873655</c:v>
                </c:pt>
                <c:pt idx="7773">
                  <c:v>0.61154778520531838</c:v>
                </c:pt>
                <c:pt idx="7774">
                  <c:v>0.61147432601190044</c:v>
                </c:pt>
                <c:pt idx="7775">
                  <c:v>0.61140086681848227</c:v>
                </c:pt>
                <c:pt idx="7776">
                  <c:v>0.61132740762506432</c:v>
                </c:pt>
                <c:pt idx="7777">
                  <c:v>0.61132740762506432</c:v>
                </c:pt>
                <c:pt idx="7778">
                  <c:v>0.61125394843164615</c:v>
                </c:pt>
                <c:pt idx="7779">
                  <c:v>0.61125394843164615</c:v>
                </c:pt>
                <c:pt idx="7780">
                  <c:v>0.61118048923822821</c:v>
                </c:pt>
                <c:pt idx="7781">
                  <c:v>0.61110703004481004</c:v>
                </c:pt>
                <c:pt idx="7782">
                  <c:v>0.61110703004481004</c:v>
                </c:pt>
                <c:pt idx="7783">
                  <c:v>0.61103357085139209</c:v>
                </c:pt>
                <c:pt idx="7784">
                  <c:v>0.61103357085139209</c:v>
                </c:pt>
                <c:pt idx="7785">
                  <c:v>0.61096011165797393</c:v>
                </c:pt>
                <c:pt idx="7786">
                  <c:v>0.61088665246455598</c:v>
                </c:pt>
                <c:pt idx="7787">
                  <c:v>0.61088665246455598</c:v>
                </c:pt>
                <c:pt idx="7788">
                  <c:v>0.61088665246455598</c:v>
                </c:pt>
                <c:pt idx="7789">
                  <c:v>0.61081319327113781</c:v>
                </c:pt>
                <c:pt idx="7790">
                  <c:v>0.61081319327113781</c:v>
                </c:pt>
                <c:pt idx="7791">
                  <c:v>0.61073973407771986</c:v>
                </c:pt>
                <c:pt idx="7792">
                  <c:v>0.61073973407771986</c:v>
                </c:pt>
                <c:pt idx="7793">
                  <c:v>0.6106662748843017</c:v>
                </c:pt>
                <c:pt idx="7794">
                  <c:v>0.61059281569088375</c:v>
                </c:pt>
                <c:pt idx="7795">
                  <c:v>0.61059281569088375</c:v>
                </c:pt>
                <c:pt idx="7796">
                  <c:v>0.61059281569088375</c:v>
                </c:pt>
                <c:pt idx="7797">
                  <c:v>0.61051935649746558</c:v>
                </c:pt>
                <c:pt idx="7798">
                  <c:v>0.61044589730404764</c:v>
                </c:pt>
                <c:pt idx="7799">
                  <c:v>0.61044589730404764</c:v>
                </c:pt>
                <c:pt idx="7800">
                  <c:v>0.61044589730404764</c:v>
                </c:pt>
                <c:pt idx="7801">
                  <c:v>0.61044589730404764</c:v>
                </c:pt>
                <c:pt idx="7802">
                  <c:v>0.61044589730404764</c:v>
                </c:pt>
                <c:pt idx="7803">
                  <c:v>0.61044589730404764</c:v>
                </c:pt>
                <c:pt idx="7804">
                  <c:v>0.61037243811062947</c:v>
                </c:pt>
                <c:pt idx="7805">
                  <c:v>0.61029897891721152</c:v>
                </c:pt>
                <c:pt idx="7806">
                  <c:v>0.61029897891721152</c:v>
                </c:pt>
                <c:pt idx="7807">
                  <c:v>0.61022551972379335</c:v>
                </c:pt>
                <c:pt idx="7808">
                  <c:v>0.61022551972379335</c:v>
                </c:pt>
                <c:pt idx="7809">
                  <c:v>0.61022551972379335</c:v>
                </c:pt>
                <c:pt idx="7810">
                  <c:v>0.61015206053037541</c:v>
                </c:pt>
                <c:pt idx="7811">
                  <c:v>0.61007860133695724</c:v>
                </c:pt>
                <c:pt idx="7812">
                  <c:v>0.61007860133695724</c:v>
                </c:pt>
                <c:pt idx="7813">
                  <c:v>0.61000514214353929</c:v>
                </c:pt>
                <c:pt idx="7814">
                  <c:v>0.60993168295012123</c:v>
                </c:pt>
                <c:pt idx="7815">
                  <c:v>0.60993168295012123</c:v>
                </c:pt>
                <c:pt idx="7816">
                  <c:v>0.60993168295012123</c:v>
                </c:pt>
                <c:pt idx="7817">
                  <c:v>0.60985822375670318</c:v>
                </c:pt>
                <c:pt idx="7818">
                  <c:v>0.60985822375670318</c:v>
                </c:pt>
                <c:pt idx="7819">
                  <c:v>0.60978476456328512</c:v>
                </c:pt>
                <c:pt idx="7820">
                  <c:v>0.60971130536986706</c:v>
                </c:pt>
                <c:pt idx="7821">
                  <c:v>0.60963784617644901</c:v>
                </c:pt>
                <c:pt idx="7822">
                  <c:v>0.60956438698303095</c:v>
                </c:pt>
                <c:pt idx="7823">
                  <c:v>0.60949092778961289</c:v>
                </c:pt>
                <c:pt idx="7824">
                  <c:v>0.60941746859619483</c:v>
                </c:pt>
                <c:pt idx="7825">
                  <c:v>0.60941746859619483</c:v>
                </c:pt>
                <c:pt idx="7826">
                  <c:v>0.60934400940277678</c:v>
                </c:pt>
                <c:pt idx="7827">
                  <c:v>0.60927055020935872</c:v>
                </c:pt>
                <c:pt idx="7828">
                  <c:v>0.60927055020935872</c:v>
                </c:pt>
                <c:pt idx="7829">
                  <c:v>0.60927055020935872</c:v>
                </c:pt>
                <c:pt idx="7830">
                  <c:v>0.60919709101594066</c:v>
                </c:pt>
                <c:pt idx="7831">
                  <c:v>0.60919709101594066</c:v>
                </c:pt>
                <c:pt idx="7832">
                  <c:v>0.6091236318225226</c:v>
                </c:pt>
                <c:pt idx="7833">
                  <c:v>0.60905017262910455</c:v>
                </c:pt>
                <c:pt idx="7834">
                  <c:v>0.60897671343568649</c:v>
                </c:pt>
                <c:pt idx="7835">
                  <c:v>0.60890325424226843</c:v>
                </c:pt>
                <c:pt idx="7836">
                  <c:v>0.60890325424226843</c:v>
                </c:pt>
                <c:pt idx="7837">
                  <c:v>0.60882979504885038</c:v>
                </c:pt>
                <c:pt idx="7838">
                  <c:v>0.60882979504885038</c:v>
                </c:pt>
                <c:pt idx="7839">
                  <c:v>0.60882979504885038</c:v>
                </c:pt>
                <c:pt idx="7840">
                  <c:v>0.60875633585543232</c:v>
                </c:pt>
                <c:pt idx="7841">
                  <c:v>0.60868287666201426</c:v>
                </c:pt>
                <c:pt idx="7842">
                  <c:v>0.6086094174685962</c:v>
                </c:pt>
                <c:pt idx="7843">
                  <c:v>0.60853595827517815</c:v>
                </c:pt>
                <c:pt idx="7844">
                  <c:v>0.60853595827517815</c:v>
                </c:pt>
                <c:pt idx="7845">
                  <c:v>0.60846249908176009</c:v>
                </c:pt>
                <c:pt idx="7846">
                  <c:v>0.60838903988834203</c:v>
                </c:pt>
                <c:pt idx="7847">
                  <c:v>0.60831558069492397</c:v>
                </c:pt>
                <c:pt idx="7848">
                  <c:v>0.60824212150150592</c:v>
                </c:pt>
                <c:pt idx="7849">
                  <c:v>0.60824212150150592</c:v>
                </c:pt>
                <c:pt idx="7850">
                  <c:v>0.60816866230808786</c:v>
                </c:pt>
                <c:pt idx="7851">
                  <c:v>0.60816866230808786</c:v>
                </c:pt>
                <c:pt idx="7852">
                  <c:v>0.60816866230808786</c:v>
                </c:pt>
                <c:pt idx="7853">
                  <c:v>0.60816866230808786</c:v>
                </c:pt>
                <c:pt idx="7854">
                  <c:v>0.60816866230808786</c:v>
                </c:pt>
                <c:pt idx="7855">
                  <c:v>0.6080952031146698</c:v>
                </c:pt>
                <c:pt idx="7856">
                  <c:v>0.60802174392125174</c:v>
                </c:pt>
                <c:pt idx="7857">
                  <c:v>0.60802174392125174</c:v>
                </c:pt>
                <c:pt idx="7858">
                  <c:v>0.60802174392125174</c:v>
                </c:pt>
                <c:pt idx="7859">
                  <c:v>0.60794828472783369</c:v>
                </c:pt>
                <c:pt idx="7860">
                  <c:v>0.60787482553441563</c:v>
                </c:pt>
                <c:pt idx="7861">
                  <c:v>0.60780136634099757</c:v>
                </c:pt>
                <c:pt idx="7862">
                  <c:v>0.60780136634099757</c:v>
                </c:pt>
                <c:pt idx="7863">
                  <c:v>0.60772790714757952</c:v>
                </c:pt>
                <c:pt idx="7864">
                  <c:v>0.60765444795416146</c:v>
                </c:pt>
                <c:pt idx="7865">
                  <c:v>0.60765444795416146</c:v>
                </c:pt>
                <c:pt idx="7866">
                  <c:v>0.60765444795416146</c:v>
                </c:pt>
                <c:pt idx="7867">
                  <c:v>0.6075809887607434</c:v>
                </c:pt>
                <c:pt idx="7868">
                  <c:v>0.6075809887607434</c:v>
                </c:pt>
                <c:pt idx="7869">
                  <c:v>0.6075809887607434</c:v>
                </c:pt>
                <c:pt idx="7870">
                  <c:v>0.6075809887607434</c:v>
                </c:pt>
                <c:pt idx="7871">
                  <c:v>0.6075809887607434</c:v>
                </c:pt>
                <c:pt idx="7872">
                  <c:v>0.6075809887607434</c:v>
                </c:pt>
                <c:pt idx="7873">
                  <c:v>0.60750752956732534</c:v>
                </c:pt>
                <c:pt idx="7874">
                  <c:v>0.60743407037390729</c:v>
                </c:pt>
                <c:pt idx="7875">
                  <c:v>0.60736061118048923</c:v>
                </c:pt>
                <c:pt idx="7876">
                  <c:v>0.60728715198707117</c:v>
                </c:pt>
                <c:pt idx="7877">
                  <c:v>0.60721369279365311</c:v>
                </c:pt>
                <c:pt idx="7878">
                  <c:v>0.60714023360023506</c:v>
                </c:pt>
                <c:pt idx="7879">
                  <c:v>0.60714023360023506</c:v>
                </c:pt>
                <c:pt idx="7880">
                  <c:v>0.607066774406817</c:v>
                </c:pt>
                <c:pt idx="7881">
                  <c:v>0.60699331521339894</c:v>
                </c:pt>
                <c:pt idx="7882">
                  <c:v>0.60691985601998089</c:v>
                </c:pt>
                <c:pt idx="7883">
                  <c:v>0.60691985601998089</c:v>
                </c:pt>
                <c:pt idx="7884">
                  <c:v>0.60684639682656283</c:v>
                </c:pt>
                <c:pt idx="7885">
                  <c:v>0.60677293763314477</c:v>
                </c:pt>
                <c:pt idx="7886">
                  <c:v>0.60669947843972671</c:v>
                </c:pt>
                <c:pt idx="7887">
                  <c:v>0.60662601924630866</c:v>
                </c:pt>
                <c:pt idx="7888">
                  <c:v>0.6065525600528906</c:v>
                </c:pt>
                <c:pt idx="7889">
                  <c:v>0.60647910085947254</c:v>
                </c:pt>
                <c:pt idx="7890">
                  <c:v>0.60647910085947254</c:v>
                </c:pt>
                <c:pt idx="7891">
                  <c:v>0.60640564166605448</c:v>
                </c:pt>
                <c:pt idx="7892">
                  <c:v>0.60633218247263643</c:v>
                </c:pt>
                <c:pt idx="7893">
                  <c:v>0.60625872327921837</c:v>
                </c:pt>
                <c:pt idx="7894">
                  <c:v>0.60618526408580031</c:v>
                </c:pt>
                <c:pt idx="7895">
                  <c:v>0.60618526408580031</c:v>
                </c:pt>
                <c:pt idx="7896">
                  <c:v>0.60611180489238226</c:v>
                </c:pt>
                <c:pt idx="7897">
                  <c:v>0.6060383456989642</c:v>
                </c:pt>
                <c:pt idx="7898">
                  <c:v>0.60596488650554625</c:v>
                </c:pt>
                <c:pt idx="7899">
                  <c:v>0.60589142731212808</c:v>
                </c:pt>
                <c:pt idx="7900">
                  <c:v>0.60589142731212808</c:v>
                </c:pt>
                <c:pt idx="7901">
                  <c:v>0.60581796811871014</c:v>
                </c:pt>
                <c:pt idx="7902">
                  <c:v>0.60581796811871014</c:v>
                </c:pt>
                <c:pt idx="7903">
                  <c:v>0.60581796811871014</c:v>
                </c:pt>
                <c:pt idx="7904">
                  <c:v>0.60581796811871014</c:v>
                </c:pt>
                <c:pt idx="7905">
                  <c:v>0.60574450892529197</c:v>
                </c:pt>
                <c:pt idx="7906">
                  <c:v>0.60567104973187402</c:v>
                </c:pt>
                <c:pt idx="7907">
                  <c:v>0.60559759053845585</c:v>
                </c:pt>
                <c:pt idx="7908">
                  <c:v>0.60552413134503791</c:v>
                </c:pt>
                <c:pt idx="7909">
                  <c:v>0.60545067215161974</c:v>
                </c:pt>
                <c:pt idx="7910">
                  <c:v>0.60545067215161974</c:v>
                </c:pt>
                <c:pt idx="7911">
                  <c:v>0.60537721295820179</c:v>
                </c:pt>
                <c:pt idx="7912">
                  <c:v>0.60537721295820179</c:v>
                </c:pt>
                <c:pt idx="7913">
                  <c:v>0.60530375376478363</c:v>
                </c:pt>
                <c:pt idx="7914">
                  <c:v>0.60530375376478363</c:v>
                </c:pt>
                <c:pt idx="7915">
                  <c:v>0.60530375376478363</c:v>
                </c:pt>
                <c:pt idx="7916">
                  <c:v>0.60523029457136568</c:v>
                </c:pt>
                <c:pt idx="7917">
                  <c:v>0.60515683537794751</c:v>
                </c:pt>
                <c:pt idx="7918">
                  <c:v>0.60515683537794751</c:v>
                </c:pt>
                <c:pt idx="7919">
                  <c:v>0.60508337618452956</c:v>
                </c:pt>
                <c:pt idx="7920">
                  <c:v>0.6050099169911114</c:v>
                </c:pt>
                <c:pt idx="7921">
                  <c:v>0.60493645779769345</c:v>
                </c:pt>
                <c:pt idx="7922">
                  <c:v>0.60486299860427528</c:v>
                </c:pt>
                <c:pt idx="7923">
                  <c:v>0.60486299860427528</c:v>
                </c:pt>
                <c:pt idx="7924">
                  <c:v>0.60478953941085734</c:v>
                </c:pt>
                <c:pt idx="7925">
                  <c:v>0.60471608021743917</c:v>
                </c:pt>
                <c:pt idx="7926">
                  <c:v>0.60471608021743917</c:v>
                </c:pt>
                <c:pt idx="7927">
                  <c:v>0.60471608021743917</c:v>
                </c:pt>
                <c:pt idx="7928">
                  <c:v>0.60464262102402122</c:v>
                </c:pt>
                <c:pt idx="7929">
                  <c:v>0.60464262102402122</c:v>
                </c:pt>
                <c:pt idx="7930">
                  <c:v>0.60456916183060305</c:v>
                </c:pt>
                <c:pt idx="7931">
                  <c:v>0.60449570263718511</c:v>
                </c:pt>
                <c:pt idx="7932">
                  <c:v>0.60449570263718511</c:v>
                </c:pt>
                <c:pt idx="7933">
                  <c:v>0.60449570263718511</c:v>
                </c:pt>
                <c:pt idx="7934">
                  <c:v>0.60442224344376694</c:v>
                </c:pt>
                <c:pt idx="7935">
                  <c:v>0.60434878425034899</c:v>
                </c:pt>
                <c:pt idx="7936">
                  <c:v>0.60434878425034899</c:v>
                </c:pt>
                <c:pt idx="7937">
                  <c:v>0.60434878425034899</c:v>
                </c:pt>
                <c:pt idx="7938">
                  <c:v>0.60427532505693082</c:v>
                </c:pt>
                <c:pt idx="7939">
                  <c:v>0.60427532505693082</c:v>
                </c:pt>
                <c:pt idx="7940">
                  <c:v>0.60420186586351288</c:v>
                </c:pt>
                <c:pt idx="7941">
                  <c:v>0.60420186586351288</c:v>
                </c:pt>
                <c:pt idx="7942">
                  <c:v>0.60420186586351288</c:v>
                </c:pt>
                <c:pt idx="7943">
                  <c:v>0.60412840667009471</c:v>
                </c:pt>
                <c:pt idx="7944">
                  <c:v>0.60412840667009471</c:v>
                </c:pt>
                <c:pt idx="7945">
                  <c:v>0.60405494747667676</c:v>
                </c:pt>
                <c:pt idx="7946">
                  <c:v>0.60398148828325859</c:v>
                </c:pt>
                <c:pt idx="7947">
                  <c:v>0.60390802908984065</c:v>
                </c:pt>
                <c:pt idx="7948">
                  <c:v>0.60383456989642248</c:v>
                </c:pt>
                <c:pt idx="7949">
                  <c:v>0.60376111070300453</c:v>
                </c:pt>
                <c:pt idx="7950">
                  <c:v>0.60368765150958636</c:v>
                </c:pt>
                <c:pt idx="7951">
                  <c:v>0.60368765150958636</c:v>
                </c:pt>
                <c:pt idx="7952">
                  <c:v>0.60361419231616842</c:v>
                </c:pt>
                <c:pt idx="7953">
                  <c:v>0.60354073312275025</c:v>
                </c:pt>
                <c:pt idx="7954">
                  <c:v>0.60354073312275025</c:v>
                </c:pt>
                <c:pt idx="7955">
                  <c:v>0.6034672739293323</c:v>
                </c:pt>
                <c:pt idx="7956">
                  <c:v>0.6034672739293323</c:v>
                </c:pt>
                <c:pt idx="7957">
                  <c:v>0.6034672739293323</c:v>
                </c:pt>
                <c:pt idx="7958">
                  <c:v>0.60339381473591414</c:v>
                </c:pt>
                <c:pt idx="7959">
                  <c:v>0.60332035554249619</c:v>
                </c:pt>
                <c:pt idx="7960">
                  <c:v>0.60324689634907802</c:v>
                </c:pt>
                <c:pt idx="7961">
                  <c:v>0.60324689634907802</c:v>
                </c:pt>
                <c:pt idx="7962">
                  <c:v>0.60324689634907802</c:v>
                </c:pt>
                <c:pt idx="7963">
                  <c:v>0.60317343715566007</c:v>
                </c:pt>
                <c:pt idx="7964">
                  <c:v>0.60309997796224191</c:v>
                </c:pt>
                <c:pt idx="7965">
                  <c:v>0.60302651876882396</c:v>
                </c:pt>
                <c:pt idx="7966">
                  <c:v>0.60302651876882396</c:v>
                </c:pt>
                <c:pt idx="7967">
                  <c:v>0.60295305957540579</c:v>
                </c:pt>
                <c:pt idx="7968">
                  <c:v>0.60295305957540579</c:v>
                </c:pt>
                <c:pt idx="7969">
                  <c:v>0.60287960038198785</c:v>
                </c:pt>
                <c:pt idx="7970">
                  <c:v>0.60287960038198785</c:v>
                </c:pt>
                <c:pt idx="7971">
                  <c:v>0.60280614118856968</c:v>
                </c:pt>
                <c:pt idx="7972">
                  <c:v>0.60280614118856968</c:v>
                </c:pt>
                <c:pt idx="7973">
                  <c:v>0.60280614118856968</c:v>
                </c:pt>
                <c:pt idx="7974">
                  <c:v>0.60273268199515173</c:v>
                </c:pt>
                <c:pt idx="7975">
                  <c:v>0.60273268199515173</c:v>
                </c:pt>
                <c:pt idx="7976">
                  <c:v>0.60273268199515173</c:v>
                </c:pt>
                <c:pt idx="7977">
                  <c:v>0.60265922280173356</c:v>
                </c:pt>
                <c:pt idx="7978">
                  <c:v>0.60258576360831562</c:v>
                </c:pt>
                <c:pt idx="7979">
                  <c:v>0.60258576360831562</c:v>
                </c:pt>
                <c:pt idx="7980">
                  <c:v>0.60251230441489745</c:v>
                </c:pt>
                <c:pt idx="7981">
                  <c:v>0.60251230441489745</c:v>
                </c:pt>
                <c:pt idx="7982">
                  <c:v>0.6024388452214795</c:v>
                </c:pt>
                <c:pt idx="7983">
                  <c:v>0.60236538602806133</c:v>
                </c:pt>
                <c:pt idx="7984">
                  <c:v>0.60236538602806133</c:v>
                </c:pt>
                <c:pt idx="7985">
                  <c:v>0.60229192683464339</c:v>
                </c:pt>
                <c:pt idx="7986">
                  <c:v>0.60229192683464339</c:v>
                </c:pt>
                <c:pt idx="7987">
                  <c:v>0.60229192683464339</c:v>
                </c:pt>
                <c:pt idx="7988">
                  <c:v>0.60221846764122522</c:v>
                </c:pt>
                <c:pt idx="7989">
                  <c:v>0.60214500844780727</c:v>
                </c:pt>
                <c:pt idx="7990">
                  <c:v>0.6020715492543891</c:v>
                </c:pt>
                <c:pt idx="7991">
                  <c:v>0.6020715492543891</c:v>
                </c:pt>
                <c:pt idx="7992">
                  <c:v>0.6020715492543891</c:v>
                </c:pt>
                <c:pt idx="7993">
                  <c:v>0.6020715492543891</c:v>
                </c:pt>
                <c:pt idx="7994">
                  <c:v>0.60199809006097116</c:v>
                </c:pt>
                <c:pt idx="7995">
                  <c:v>0.60199809006097116</c:v>
                </c:pt>
                <c:pt idx="7996">
                  <c:v>0.6019246308675531</c:v>
                </c:pt>
                <c:pt idx="7997">
                  <c:v>0.60185117167413504</c:v>
                </c:pt>
                <c:pt idx="7998">
                  <c:v>0.60177771248071699</c:v>
                </c:pt>
                <c:pt idx="7999">
                  <c:v>0.60177771248071699</c:v>
                </c:pt>
                <c:pt idx="8000">
                  <c:v>0.60177771248071699</c:v>
                </c:pt>
                <c:pt idx="8001">
                  <c:v>0.60170425328729893</c:v>
                </c:pt>
                <c:pt idx="8002">
                  <c:v>0.60170425328729893</c:v>
                </c:pt>
                <c:pt idx="8003">
                  <c:v>0.60170425328729893</c:v>
                </c:pt>
                <c:pt idx="8004">
                  <c:v>0.60170425328729893</c:v>
                </c:pt>
                <c:pt idx="8005">
                  <c:v>0.60170425328729893</c:v>
                </c:pt>
                <c:pt idx="8006">
                  <c:v>0.60170425328729893</c:v>
                </c:pt>
                <c:pt idx="8007">
                  <c:v>0.60170425328729893</c:v>
                </c:pt>
                <c:pt idx="8008">
                  <c:v>0.60163079409388087</c:v>
                </c:pt>
                <c:pt idx="8009">
                  <c:v>0.60155733490046281</c:v>
                </c:pt>
                <c:pt idx="8010">
                  <c:v>0.60148387570704476</c:v>
                </c:pt>
                <c:pt idx="8011">
                  <c:v>0.6014104165136267</c:v>
                </c:pt>
                <c:pt idx="8012">
                  <c:v>0.6014104165136267</c:v>
                </c:pt>
                <c:pt idx="8013">
                  <c:v>0.60133695732020864</c:v>
                </c:pt>
                <c:pt idx="8014">
                  <c:v>0.60133695732020864</c:v>
                </c:pt>
                <c:pt idx="8015">
                  <c:v>0.60126349812679059</c:v>
                </c:pt>
                <c:pt idx="8016">
                  <c:v>0.60126349812679059</c:v>
                </c:pt>
                <c:pt idx="8017">
                  <c:v>0.60126349812679059</c:v>
                </c:pt>
                <c:pt idx="8018">
                  <c:v>0.60119003893337253</c:v>
                </c:pt>
                <c:pt idx="8019">
                  <c:v>0.60119003893337253</c:v>
                </c:pt>
                <c:pt idx="8020">
                  <c:v>0.60119003893337253</c:v>
                </c:pt>
                <c:pt idx="8021">
                  <c:v>0.60111657973995447</c:v>
                </c:pt>
                <c:pt idx="8022">
                  <c:v>0.60111657973995447</c:v>
                </c:pt>
                <c:pt idx="8023">
                  <c:v>0.60104312054653641</c:v>
                </c:pt>
                <c:pt idx="8024">
                  <c:v>0.60104312054653641</c:v>
                </c:pt>
                <c:pt idx="8025">
                  <c:v>0.60096966135311836</c:v>
                </c:pt>
                <c:pt idx="8026">
                  <c:v>0.60096966135311836</c:v>
                </c:pt>
                <c:pt idx="8027">
                  <c:v>0.6008962021597003</c:v>
                </c:pt>
                <c:pt idx="8028">
                  <c:v>0.60082274296628224</c:v>
                </c:pt>
                <c:pt idx="8029">
                  <c:v>0.60082274296628224</c:v>
                </c:pt>
                <c:pt idx="8030">
                  <c:v>0.60074928377286418</c:v>
                </c:pt>
                <c:pt idx="8031">
                  <c:v>0.60074928377286418</c:v>
                </c:pt>
                <c:pt idx="8032">
                  <c:v>0.60067582457944613</c:v>
                </c:pt>
                <c:pt idx="8033">
                  <c:v>0.60067582457944613</c:v>
                </c:pt>
                <c:pt idx="8034">
                  <c:v>0.60067582457944613</c:v>
                </c:pt>
                <c:pt idx="8035">
                  <c:v>0.60060236538602807</c:v>
                </c:pt>
                <c:pt idx="8036">
                  <c:v>0.60060236538602807</c:v>
                </c:pt>
                <c:pt idx="8037">
                  <c:v>0.60060236538602807</c:v>
                </c:pt>
                <c:pt idx="8038">
                  <c:v>0.60060236538602807</c:v>
                </c:pt>
                <c:pt idx="8039">
                  <c:v>0.60052890619261001</c:v>
                </c:pt>
                <c:pt idx="8040">
                  <c:v>0.60045544699919196</c:v>
                </c:pt>
                <c:pt idx="8041">
                  <c:v>0.6003819878057739</c:v>
                </c:pt>
                <c:pt idx="8042">
                  <c:v>0.60030852861235584</c:v>
                </c:pt>
                <c:pt idx="8043">
                  <c:v>0.60030852861235584</c:v>
                </c:pt>
                <c:pt idx="8044">
                  <c:v>0.60023506941893778</c:v>
                </c:pt>
                <c:pt idx="8045">
                  <c:v>0.60016161022551973</c:v>
                </c:pt>
                <c:pt idx="8046">
                  <c:v>0.60008815103210167</c:v>
                </c:pt>
                <c:pt idx="8047">
                  <c:v>0.60001469183868361</c:v>
                </c:pt>
                <c:pt idx="8048">
                  <c:v>0.60001469183868361</c:v>
                </c:pt>
                <c:pt idx="8049">
                  <c:v>0.59994123264526555</c:v>
                </c:pt>
                <c:pt idx="8050">
                  <c:v>0.5998677734518475</c:v>
                </c:pt>
                <c:pt idx="8051">
                  <c:v>0.59979431425842944</c:v>
                </c:pt>
                <c:pt idx="8052">
                  <c:v>0.59972085506501138</c:v>
                </c:pt>
                <c:pt idx="8053">
                  <c:v>0.59964739587159333</c:v>
                </c:pt>
                <c:pt idx="8054">
                  <c:v>0.59957393667817527</c:v>
                </c:pt>
                <c:pt idx="8055">
                  <c:v>0.59950047748475721</c:v>
                </c:pt>
                <c:pt idx="8056">
                  <c:v>0.59942701829133915</c:v>
                </c:pt>
                <c:pt idx="8057">
                  <c:v>0.5993535590979211</c:v>
                </c:pt>
                <c:pt idx="8058">
                  <c:v>0.5993535590979211</c:v>
                </c:pt>
                <c:pt idx="8059">
                  <c:v>0.59928009990450304</c:v>
                </c:pt>
                <c:pt idx="8060">
                  <c:v>0.59920664071108498</c:v>
                </c:pt>
                <c:pt idx="8061">
                  <c:v>0.59920664071108498</c:v>
                </c:pt>
                <c:pt idx="8062">
                  <c:v>0.59913318151766692</c:v>
                </c:pt>
                <c:pt idx="8063">
                  <c:v>0.59913318151766692</c:v>
                </c:pt>
                <c:pt idx="8064">
                  <c:v>0.59913318151766692</c:v>
                </c:pt>
                <c:pt idx="8065">
                  <c:v>0.59905972232424887</c:v>
                </c:pt>
                <c:pt idx="8066">
                  <c:v>0.59898626313083081</c:v>
                </c:pt>
                <c:pt idx="8067">
                  <c:v>0.59891280393741275</c:v>
                </c:pt>
                <c:pt idx="8068">
                  <c:v>0.59883934474399469</c:v>
                </c:pt>
                <c:pt idx="8069">
                  <c:v>0.59883934474399469</c:v>
                </c:pt>
                <c:pt idx="8070">
                  <c:v>0.59883934474399469</c:v>
                </c:pt>
                <c:pt idx="8071">
                  <c:v>0.59876588555057664</c:v>
                </c:pt>
                <c:pt idx="8072">
                  <c:v>0.59876588555057664</c:v>
                </c:pt>
                <c:pt idx="8073">
                  <c:v>0.59869242635715858</c:v>
                </c:pt>
                <c:pt idx="8074">
                  <c:v>0.59869242635715858</c:v>
                </c:pt>
                <c:pt idx="8075">
                  <c:v>0.59869242635715858</c:v>
                </c:pt>
                <c:pt idx="8076">
                  <c:v>0.59861896716374052</c:v>
                </c:pt>
                <c:pt idx="8077">
                  <c:v>0.59854550797032247</c:v>
                </c:pt>
                <c:pt idx="8078">
                  <c:v>0.59854550797032247</c:v>
                </c:pt>
                <c:pt idx="8079">
                  <c:v>0.59847204877690441</c:v>
                </c:pt>
                <c:pt idx="8080">
                  <c:v>0.59839858958348635</c:v>
                </c:pt>
                <c:pt idx="8081">
                  <c:v>0.59832513039006829</c:v>
                </c:pt>
                <c:pt idx="8082">
                  <c:v>0.59832513039006829</c:v>
                </c:pt>
                <c:pt idx="8083">
                  <c:v>0.59832513039006829</c:v>
                </c:pt>
                <c:pt idx="8084">
                  <c:v>0.59825167119665024</c:v>
                </c:pt>
                <c:pt idx="8085">
                  <c:v>0.59817821200323218</c:v>
                </c:pt>
                <c:pt idx="8086">
                  <c:v>0.59817821200323218</c:v>
                </c:pt>
                <c:pt idx="8087">
                  <c:v>0.59810475280981412</c:v>
                </c:pt>
                <c:pt idx="8088">
                  <c:v>0.59803129361639606</c:v>
                </c:pt>
                <c:pt idx="8089">
                  <c:v>0.59795783442297812</c:v>
                </c:pt>
                <c:pt idx="8090">
                  <c:v>0.59795783442297812</c:v>
                </c:pt>
                <c:pt idx="8091">
                  <c:v>0.59788437522955995</c:v>
                </c:pt>
                <c:pt idx="8092">
                  <c:v>0.597810916036142</c:v>
                </c:pt>
                <c:pt idx="8093">
                  <c:v>0.597810916036142</c:v>
                </c:pt>
                <c:pt idx="8094">
                  <c:v>0.59773745684272384</c:v>
                </c:pt>
                <c:pt idx="8095">
                  <c:v>0.59773745684272384</c:v>
                </c:pt>
                <c:pt idx="8096">
                  <c:v>0.59766399764930589</c:v>
                </c:pt>
                <c:pt idx="8097">
                  <c:v>0.59766399764930589</c:v>
                </c:pt>
                <c:pt idx="8098">
                  <c:v>0.59759053845588772</c:v>
                </c:pt>
                <c:pt idx="8099">
                  <c:v>0.59759053845588772</c:v>
                </c:pt>
                <c:pt idx="8100">
                  <c:v>0.59759053845588772</c:v>
                </c:pt>
                <c:pt idx="8101">
                  <c:v>0.59751707926246977</c:v>
                </c:pt>
                <c:pt idx="8102">
                  <c:v>0.59744362006905161</c:v>
                </c:pt>
                <c:pt idx="8103">
                  <c:v>0.59737016087563366</c:v>
                </c:pt>
                <c:pt idx="8104">
                  <c:v>0.59729670168221549</c:v>
                </c:pt>
                <c:pt idx="8105">
                  <c:v>0.59729670168221549</c:v>
                </c:pt>
                <c:pt idx="8106">
                  <c:v>0.59722324248879755</c:v>
                </c:pt>
                <c:pt idx="8107">
                  <c:v>0.59714978329537938</c:v>
                </c:pt>
                <c:pt idx="8108">
                  <c:v>0.59707632410196143</c:v>
                </c:pt>
                <c:pt idx="8109">
                  <c:v>0.59707632410196143</c:v>
                </c:pt>
                <c:pt idx="8110">
                  <c:v>0.59700286490854326</c:v>
                </c:pt>
                <c:pt idx="8111">
                  <c:v>0.59692940571512532</c:v>
                </c:pt>
                <c:pt idx="8112">
                  <c:v>0.59692940571512532</c:v>
                </c:pt>
                <c:pt idx="8113">
                  <c:v>0.59685594652170715</c:v>
                </c:pt>
                <c:pt idx="8114">
                  <c:v>0.5967824873282892</c:v>
                </c:pt>
                <c:pt idx="8115">
                  <c:v>0.5967824873282892</c:v>
                </c:pt>
                <c:pt idx="8116">
                  <c:v>0.5967824873282892</c:v>
                </c:pt>
                <c:pt idx="8117">
                  <c:v>0.59670902813487103</c:v>
                </c:pt>
                <c:pt idx="8118">
                  <c:v>0.59663556894145309</c:v>
                </c:pt>
                <c:pt idx="8119">
                  <c:v>0.59656210974803492</c:v>
                </c:pt>
                <c:pt idx="8120">
                  <c:v>0.59648865055461697</c:v>
                </c:pt>
                <c:pt idx="8121">
                  <c:v>0.59648865055461697</c:v>
                </c:pt>
                <c:pt idx="8122">
                  <c:v>0.59648865055461697</c:v>
                </c:pt>
                <c:pt idx="8123">
                  <c:v>0.5964151913611988</c:v>
                </c:pt>
                <c:pt idx="8124">
                  <c:v>0.59634173216778086</c:v>
                </c:pt>
                <c:pt idx="8125">
                  <c:v>0.59634173216778086</c:v>
                </c:pt>
                <c:pt idx="8126">
                  <c:v>0.59634173216778086</c:v>
                </c:pt>
                <c:pt idx="8127">
                  <c:v>0.59626827297436269</c:v>
                </c:pt>
                <c:pt idx="8128">
                  <c:v>0.59619481378094474</c:v>
                </c:pt>
                <c:pt idx="8129">
                  <c:v>0.59619481378094474</c:v>
                </c:pt>
                <c:pt idx="8130">
                  <c:v>0.59612135458752658</c:v>
                </c:pt>
                <c:pt idx="8131">
                  <c:v>0.59604789539410863</c:v>
                </c:pt>
                <c:pt idx="8132">
                  <c:v>0.59597443620069046</c:v>
                </c:pt>
                <c:pt idx="8133">
                  <c:v>0.59590097700727251</c:v>
                </c:pt>
                <c:pt idx="8134">
                  <c:v>0.59582751781385435</c:v>
                </c:pt>
                <c:pt idx="8135">
                  <c:v>0.5957540586204364</c:v>
                </c:pt>
                <c:pt idx="8136">
                  <c:v>0.59568059942701823</c:v>
                </c:pt>
                <c:pt idx="8137">
                  <c:v>0.59560714023360029</c:v>
                </c:pt>
                <c:pt idx="8138">
                  <c:v>0.59560714023360029</c:v>
                </c:pt>
                <c:pt idx="8139">
                  <c:v>0.59553368104018212</c:v>
                </c:pt>
                <c:pt idx="8140">
                  <c:v>0.59546022184676417</c:v>
                </c:pt>
                <c:pt idx="8141">
                  <c:v>0.59546022184676417</c:v>
                </c:pt>
                <c:pt idx="8142">
                  <c:v>0.59546022184676417</c:v>
                </c:pt>
                <c:pt idx="8143">
                  <c:v>0.595386762653346</c:v>
                </c:pt>
                <c:pt idx="8144">
                  <c:v>0.59531330345992806</c:v>
                </c:pt>
                <c:pt idx="8145">
                  <c:v>0.59523984426650989</c:v>
                </c:pt>
                <c:pt idx="8146">
                  <c:v>0.59516638507309194</c:v>
                </c:pt>
                <c:pt idx="8147">
                  <c:v>0.59516638507309194</c:v>
                </c:pt>
                <c:pt idx="8148">
                  <c:v>0.59509292587967377</c:v>
                </c:pt>
                <c:pt idx="8149">
                  <c:v>0.59501946668625583</c:v>
                </c:pt>
                <c:pt idx="8150">
                  <c:v>0.59501946668625583</c:v>
                </c:pt>
                <c:pt idx="8151">
                  <c:v>0.59501946668625583</c:v>
                </c:pt>
                <c:pt idx="8152">
                  <c:v>0.59494600749283766</c:v>
                </c:pt>
                <c:pt idx="8153">
                  <c:v>0.59487254829941971</c:v>
                </c:pt>
                <c:pt idx="8154">
                  <c:v>0.59487254829941971</c:v>
                </c:pt>
                <c:pt idx="8155">
                  <c:v>0.59487254829941971</c:v>
                </c:pt>
                <c:pt idx="8156">
                  <c:v>0.59487254829941971</c:v>
                </c:pt>
                <c:pt idx="8157">
                  <c:v>0.59479908910600154</c:v>
                </c:pt>
                <c:pt idx="8158">
                  <c:v>0.59479908910600154</c:v>
                </c:pt>
                <c:pt idx="8159">
                  <c:v>0.5947256299125836</c:v>
                </c:pt>
                <c:pt idx="8160">
                  <c:v>0.5947256299125836</c:v>
                </c:pt>
                <c:pt idx="8161">
                  <c:v>0.5947256299125836</c:v>
                </c:pt>
                <c:pt idx="8162">
                  <c:v>0.59465217071916543</c:v>
                </c:pt>
                <c:pt idx="8163">
                  <c:v>0.59465217071916543</c:v>
                </c:pt>
                <c:pt idx="8164">
                  <c:v>0.59465217071916543</c:v>
                </c:pt>
                <c:pt idx="8165">
                  <c:v>0.59465217071916543</c:v>
                </c:pt>
                <c:pt idx="8166">
                  <c:v>0.59457871152574748</c:v>
                </c:pt>
                <c:pt idx="8167">
                  <c:v>0.59450525233232931</c:v>
                </c:pt>
                <c:pt idx="8168">
                  <c:v>0.59443179313891137</c:v>
                </c:pt>
                <c:pt idx="8169">
                  <c:v>0.59443179313891137</c:v>
                </c:pt>
                <c:pt idx="8170">
                  <c:v>0.59443179313891137</c:v>
                </c:pt>
                <c:pt idx="8171">
                  <c:v>0.5943583339454932</c:v>
                </c:pt>
                <c:pt idx="8172">
                  <c:v>0.5943583339454932</c:v>
                </c:pt>
                <c:pt idx="8173">
                  <c:v>0.59428487475207525</c:v>
                </c:pt>
                <c:pt idx="8174">
                  <c:v>0.59421141555865709</c:v>
                </c:pt>
                <c:pt idx="8175">
                  <c:v>0.59413795636523914</c:v>
                </c:pt>
                <c:pt idx="8176">
                  <c:v>0.59413795636523914</c:v>
                </c:pt>
                <c:pt idx="8177">
                  <c:v>0.59406449717182097</c:v>
                </c:pt>
                <c:pt idx="8178">
                  <c:v>0.59406449717182097</c:v>
                </c:pt>
                <c:pt idx="8179">
                  <c:v>0.59406449717182097</c:v>
                </c:pt>
                <c:pt idx="8180">
                  <c:v>0.59399103797840302</c:v>
                </c:pt>
                <c:pt idx="8181">
                  <c:v>0.59399103797840302</c:v>
                </c:pt>
                <c:pt idx="8182">
                  <c:v>0.59391757878498497</c:v>
                </c:pt>
                <c:pt idx="8183">
                  <c:v>0.59384411959156691</c:v>
                </c:pt>
                <c:pt idx="8184">
                  <c:v>0.59384411959156691</c:v>
                </c:pt>
                <c:pt idx="8185">
                  <c:v>0.59384411959156691</c:v>
                </c:pt>
                <c:pt idx="8186">
                  <c:v>0.59377066039814885</c:v>
                </c:pt>
                <c:pt idx="8187">
                  <c:v>0.5936972012047308</c:v>
                </c:pt>
                <c:pt idx="8188">
                  <c:v>0.59362374201131274</c:v>
                </c:pt>
                <c:pt idx="8189">
                  <c:v>0.59355028281789468</c:v>
                </c:pt>
                <c:pt idx="8190">
                  <c:v>0.59355028281789468</c:v>
                </c:pt>
                <c:pt idx="8191">
                  <c:v>0.59355028281789468</c:v>
                </c:pt>
                <c:pt idx="8192">
                  <c:v>0.59347682362447662</c:v>
                </c:pt>
                <c:pt idx="8193">
                  <c:v>0.59347682362447662</c:v>
                </c:pt>
                <c:pt idx="8194">
                  <c:v>0.59340336443105857</c:v>
                </c:pt>
                <c:pt idx="8195">
                  <c:v>0.59332990523764051</c:v>
                </c:pt>
                <c:pt idx="8196">
                  <c:v>0.59325644604422245</c:v>
                </c:pt>
                <c:pt idx="8197">
                  <c:v>0.59318298685080439</c:v>
                </c:pt>
                <c:pt idx="8198">
                  <c:v>0.59310952765738634</c:v>
                </c:pt>
                <c:pt idx="8199">
                  <c:v>0.59303606846396828</c:v>
                </c:pt>
                <c:pt idx="8200">
                  <c:v>0.59296260927055022</c:v>
                </c:pt>
                <c:pt idx="8201">
                  <c:v>0.59288915007713217</c:v>
                </c:pt>
                <c:pt idx="8202">
                  <c:v>0.59288915007713217</c:v>
                </c:pt>
                <c:pt idx="8203">
                  <c:v>0.59281569088371411</c:v>
                </c:pt>
                <c:pt idx="8204">
                  <c:v>0.59274223169029605</c:v>
                </c:pt>
                <c:pt idx="8205">
                  <c:v>0.59274223169029605</c:v>
                </c:pt>
                <c:pt idx="8206">
                  <c:v>0.59266877249687799</c:v>
                </c:pt>
                <c:pt idx="8207">
                  <c:v>0.59259531330345994</c:v>
                </c:pt>
                <c:pt idx="8208">
                  <c:v>0.59259531330345994</c:v>
                </c:pt>
                <c:pt idx="8209">
                  <c:v>0.59259531330345994</c:v>
                </c:pt>
                <c:pt idx="8210">
                  <c:v>0.59252185411004188</c:v>
                </c:pt>
                <c:pt idx="8211">
                  <c:v>0.59252185411004188</c:v>
                </c:pt>
                <c:pt idx="8212">
                  <c:v>0.59252185411004188</c:v>
                </c:pt>
                <c:pt idx="8213">
                  <c:v>0.59244839491662382</c:v>
                </c:pt>
                <c:pt idx="8214">
                  <c:v>0.59244839491662382</c:v>
                </c:pt>
                <c:pt idx="8215">
                  <c:v>0.59244839491662382</c:v>
                </c:pt>
                <c:pt idx="8216">
                  <c:v>0.59237493572320576</c:v>
                </c:pt>
                <c:pt idx="8217">
                  <c:v>0.59237493572320576</c:v>
                </c:pt>
                <c:pt idx="8218">
                  <c:v>0.59237493572320576</c:v>
                </c:pt>
                <c:pt idx="8219">
                  <c:v>0.59237493572320576</c:v>
                </c:pt>
                <c:pt idx="8220">
                  <c:v>0.59237493572320576</c:v>
                </c:pt>
                <c:pt idx="8221">
                  <c:v>0.59230147652978771</c:v>
                </c:pt>
                <c:pt idx="8222">
                  <c:v>0.59230147652978771</c:v>
                </c:pt>
                <c:pt idx="8223">
                  <c:v>0.59230147652978771</c:v>
                </c:pt>
                <c:pt idx="8224">
                  <c:v>0.59230147652978771</c:v>
                </c:pt>
                <c:pt idx="8225">
                  <c:v>0.59222801733636965</c:v>
                </c:pt>
                <c:pt idx="8226">
                  <c:v>0.59222801733636965</c:v>
                </c:pt>
                <c:pt idx="8227">
                  <c:v>0.59215455814295159</c:v>
                </c:pt>
                <c:pt idx="8228">
                  <c:v>0.59215455814295159</c:v>
                </c:pt>
                <c:pt idx="8229">
                  <c:v>0.59215455814295159</c:v>
                </c:pt>
                <c:pt idx="8230">
                  <c:v>0.59208109894953354</c:v>
                </c:pt>
                <c:pt idx="8231">
                  <c:v>0.59208109894953354</c:v>
                </c:pt>
                <c:pt idx="8232">
                  <c:v>0.59208109894953354</c:v>
                </c:pt>
                <c:pt idx="8233">
                  <c:v>0.59200763975611548</c:v>
                </c:pt>
                <c:pt idx="8234">
                  <c:v>0.59193418056269742</c:v>
                </c:pt>
                <c:pt idx="8235">
                  <c:v>0.59186072136927936</c:v>
                </c:pt>
                <c:pt idx="8236">
                  <c:v>0.59178726217586131</c:v>
                </c:pt>
                <c:pt idx="8237">
                  <c:v>0.59171380298244325</c:v>
                </c:pt>
                <c:pt idx="8238">
                  <c:v>0.59164034378902519</c:v>
                </c:pt>
                <c:pt idx="8239">
                  <c:v>0.59156688459560713</c:v>
                </c:pt>
                <c:pt idx="8240">
                  <c:v>0.59156688459560713</c:v>
                </c:pt>
                <c:pt idx="8241">
                  <c:v>0.59149342540218908</c:v>
                </c:pt>
                <c:pt idx="8242">
                  <c:v>0.59149342540218908</c:v>
                </c:pt>
                <c:pt idx="8243">
                  <c:v>0.59149342540218908</c:v>
                </c:pt>
                <c:pt idx="8244">
                  <c:v>0.59141996620877102</c:v>
                </c:pt>
                <c:pt idx="8245">
                  <c:v>0.59141996620877102</c:v>
                </c:pt>
                <c:pt idx="8246">
                  <c:v>0.59141996620877102</c:v>
                </c:pt>
                <c:pt idx="8247">
                  <c:v>0.59141996620877102</c:v>
                </c:pt>
                <c:pt idx="8248">
                  <c:v>0.59141996620877102</c:v>
                </c:pt>
                <c:pt idx="8249">
                  <c:v>0.59141996620877102</c:v>
                </c:pt>
                <c:pt idx="8250">
                  <c:v>0.59134650701535296</c:v>
                </c:pt>
                <c:pt idx="8251">
                  <c:v>0.59127304782193491</c:v>
                </c:pt>
                <c:pt idx="8252">
                  <c:v>0.59119958862851685</c:v>
                </c:pt>
                <c:pt idx="8253">
                  <c:v>0.59112612943509879</c:v>
                </c:pt>
                <c:pt idx="8254">
                  <c:v>0.59112612943509879</c:v>
                </c:pt>
                <c:pt idx="8255">
                  <c:v>0.59105267024168073</c:v>
                </c:pt>
                <c:pt idx="8256">
                  <c:v>0.59097921104826268</c:v>
                </c:pt>
                <c:pt idx="8257">
                  <c:v>0.59090575185484462</c:v>
                </c:pt>
                <c:pt idx="8258">
                  <c:v>0.59090575185484462</c:v>
                </c:pt>
                <c:pt idx="8259">
                  <c:v>0.59083229266142656</c:v>
                </c:pt>
                <c:pt idx="8260">
                  <c:v>0.5907588334680085</c:v>
                </c:pt>
                <c:pt idx="8261">
                  <c:v>0.59068537427459045</c:v>
                </c:pt>
                <c:pt idx="8262">
                  <c:v>0.59068537427459045</c:v>
                </c:pt>
                <c:pt idx="8263">
                  <c:v>0.59061191508117239</c:v>
                </c:pt>
                <c:pt idx="8264">
                  <c:v>0.59061191508117239</c:v>
                </c:pt>
                <c:pt idx="8265">
                  <c:v>0.59061191508117239</c:v>
                </c:pt>
                <c:pt idx="8266">
                  <c:v>0.59061191508117239</c:v>
                </c:pt>
                <c:pt idx="8267">
                  <c:v>0.59053845588775433</c:v>
                </c:pt>
                <c:pt idx="8268">
                  <c:v>0.59053845588775433</c:v>
                </c:pt>
                <c:pt idx="8269">
                  <c:v>0.59053845588775433</c:v>
                </c:pt>
                <c:pt idx="8270">
                  <c:v>0.59053845588775433</c:v>
                </c:pt>
                <c:pt idx="8271">
                  <c:v>0.59053845588775433</c:v>
                </c:pt>
                <c:pt idx="8272">
                  <c:v>0.59046499669433627</c:v>
                </c:pt>
                <c:pt idx="8273">
                  <c:v>0.59046499669433627</c:v>
                </c:pt>
                <c:pt idx="8274">
                  <c:v>0.59046499669433627</c:v>
                </c:pt>
                <c:pt idx="8275">
                  <c:v>0.59046499669433627</c:v>
                </c:pt>
                <c:pt idx="8276">
                  <c:v>0.59039153750091822</c:v>
                </c:pt>
                <c:pt idx="8277">
                  <c:v>0.59031807830750016</c:v>
                </c:pt>
                <c:pt idx="8278">
                  <c:v>0.5902446191140821</c:v>
                </c:pt>
                <c:pt idx="8279">
                  <c:v>0.5902446191140821</c:v>
                </c:pt>
                <c:pt idx="8280">
                  <c:v>0.59017115992066405</c:v>
                </c:pt>
                <c:pt idx="8281">
                  <c:v>0.59017115992066405</c:v>
                </c:pt>
                <c:pt idx="8282">
                  <c:v>0.59017115992066405</c:v>
                </c:pt>
                <c:pt idx="8283">
                  <c:v>0.59017115992066405</c:v>
                </c:pt>
                <c:pt idx="8284">
                  <c:v>0.59009770072724599</c:v>
                </c:pt>
                <c:pt idx="8285">
                  <c:v>0.59002424153382793</c:v>
                </c:pt>
                <c:pt idx="8286">
                  <c:v>0.58995078234040998</c:v>
                </c:pt>
                <c:pt idx="8287">
                  <c:v>0.58987732314699182</c:v>
                </c:pt>
                <c:pt idx="8288">
                  <c:v>0.58980386395357387</c:v>
                </c:pt>
                <c:pt idx="8289">
                  <c:v>0.58980386395357387</c:v>
                </c:pt>
                <c:pt idx="8290">
                  <c:v>0.5897304047601557</c:v>
                </c:pt>
                <c:pt idx="8291">
                  <c:v>0.58965694556673776</c:v>
                </c:pt>
                <c:pt idx="8292">
                  <c:v>0.58958348637331959</c:v>
                </c:pt>
                <c:pt idx="8293">
                  <c:v>0.58951002717990164</c:v>
                </c:pt>
                <c:pt idx="8294">
                  <c:v>0.58943656798648347</c:v>
                </c:pt>
                <c:pt idx="8295">
                  <c:v>0.58936310879306553</c:v>
                </c:pt>
                <c:pt idx="8296">
                  <c:v>0.58936310879306553</c:v>
                </c:pt>
                <c:pt idx="8297">
                  <c:v>0.58936310879306553</c:v>
                </c:pt>
                <c:pt idx="8298">
                  <c:v>0.58936310879306553</c:v>
                </c:pt>
                <c:pt idx="8299">
                  <c:v>0.58936310879306553</c:v>
                </c:pt>
                <c:pt idx="8300">
                  <c:v>0.58928964959964736</c:v>
                </c:pt>
                <c:pt idx="8301">
                  <c:v>0.58921619040622941</c:v>
                </c:pt>
                <c:pt idx="8302">
                  <c:v>0.58921619040622941</c:v>
                </c:pt>
                <c:pt idx="8303">
                  <c:v>0.58914273121281124</c:v>
                </c:pt>
                <c:pt idx="8304">
                  <c:v>0.58914273121281124</c:v>
                </c:pt>
                <c:pt idx="8305">
                  <c:v>0.5890692720193933</c:v>
                </c:pt>
                <c:pt idx="8306">
                  <c:v>0.5890692720193933</c:v>
                </c:pt>
                <c:pt idx="8307">
                  <c:v>0.58899581282597513</c:v>
                </c:pt>
                <c:pt idx="8308">
                  <c:v>0.58892235363255718</c:v>
                </c:pt>
                <c:pt idx="8309">
                  <c:v>0.58884889443913901</c:v>
                </c:pt>
                <c:pt idx="8310">
                  <c:v>0.58877543524572107</c:v>
                </c:pt>
                <c:pt idx="8311">
                  <c:v>0.5887019760523029</c:v>
                </c:pt>
                <c:pt idx="8312">
                  <c:v>0.5887019760523029</c:v>
                </c:pt>
                <c:pt idx="8313">
                  <c:v>0.5887019760523029</c:v>
                </c:pt>
                <c:pt idx="8314">
                  <c:v>0.58862851685888495</c:v>
                </c:pt>
                <c:pt idx="8315">
                  <c:v>0.58862851685888495</c:v>
                </c:pt>
                <c:pt idx="8316">
                  <c:v>0.58855505766546679</c:v>
                </c:pt>
                <c:pt idx="8317">
                  <c:v>0.58848159847204884</c:v>
                </c:pt>
                <c:pt idx="8318">
                  <c:v>0.58840813927863067</c:v>
                </c:pt>
                <c:pt idx="8319">
                  <c:v>0.58833468008521272</c:v>
                </c:pt>
                <c:pt idx="8320">
                  <c:v>0.58833468008521272</c:v>
                </c:pt>
                <c:pt idx="8321">
                  <c:v>0.58833468008521272</c:v>
                </c:pt>
                <c:pt idx="8322">
                  <c:v>0.58833468008521272</c:v>
                </c:pt>
                <c:pt idx="8323">
                  <c:v>0.58833468008521272</c:v>
                </c:pt>
                <c:pt idx="8324">
                  <c:v>0.58826122089179456</c:v>
                </c:pt>
                <c:pt idx="8325">
                  <c:v>0.58826122089179456</c:v>
                </c:pt>
                <c:pt idx="8326">
                  <c:v>0.58818776169837661</c:v>
                </c:pt>
                <c:pt idx="8327">
                  <c:v>0.58811430250495844</c:v>
                </c:pt>
                <c:pt idx="8328">
                  <c:v>0.58811430250495844</c:v>
                </c:pt>
                <c:pt idx="8329">
                  <c:v>0.5880408433115405</c:v>
                </c:pt>
                <c:pt idx="8330">
                  <c:v>0.58796738411812233</c:v>
                </c:pt>
                <c:pt idx="8331">
                  <c:v>0.58796738411812233</c:v>
                </c:pt>
                <c:pt idx="8332">
                  <c:v>0.58789392492470438</c:v>
                </c:pt>
                <c:pt idx="8333">
                  <c:v>0.58789392492470438</c:v>
                </c:pt>
                <c:pt idx="8334">
                  <c:v>0.58789392492470438</c:v>
                </c:pt>
                <c:pt idx="8335">
                  <c:v>0.58789392492470438</c:v>
                </c:pt>
                <c:pt idx="8336">
                  <c:v>0.58789392492470438</c:v>
                </c:pt>
                <c:pt idx="8337">
                  <c:v>0.58782046573128621</c:v>
                </c:pt>
                <c:pt idx="8338">
                  <c:v>0.58782046573128621</c:v>
                </c:pt>
                <c:pt idx="8339">
                  <c:v>0.58774700653786827</c:v>
                </c:pt>
                <c:pt idx="8340">
                  <c:v>0.5876735473444501</c:v>
                </c:pt>
                <c:pt idx="8341">
                  <c:v>0.58760008815103215</c:v>
                </c:pt>
                <c:pt idx="8342">
                  <c:v>0.58752662895761398</c:v>
                </c:pt>
                <c:pt idx="8343">
                  <c:v>0.58745316976419604</c:v>
                </c:pt>
                <c:pt idx="8344">
                  <c:v>0.58745316976419604</c:v>
                </c:pt>
                <c:pt idx="8345">
                  <c:v>0.58745316976419604</c:v>
                </c:pt>
                <c:pt idx="8346">
                  <c:v>0.58745316976419604</c:v>
                </c:pt>
                <c:pt idx="8347">
                  <c:v>0.58737971057077787</c:v>
                </c:pt>
                <c:pt idx="8348">
                  <c:v>0.58737971057077787</c:v>
                </c:pt>
                <c:pt idx="8349">
                  <c:v>0.58730625137735992</c:v>
                </c:pt>
                <c:pt idx="8350">
                  <c:v>0.58730625137735992</c:v>
                </c:pt>
                <c:pt idx="8351">
                  <c:v>0.58730625137735992</c:v>
                </c:pt>
                <c:pt idx="8352">
                  <c:v>0.58723279218394175</c:v>
                </c:pt>
                <c:pt idx="8353">
                  <c:v>0.58723279218394175</c:v>
                </c:pt>
                <c:pt idx="8354">
                  <c:v>0.58723279218394175</c:v>
                </c:pt>
                <c:pt idx="8355">
                  <c:v>0.58715933299052381</c:v>
                </c:pt>
                <c:pt idx="8356">
                  <c:v>0.58708587379710564</c:v>
                </c:pt>
                <c:pt idx="8357">
                  <c:v>0.58701241460368769</c:v>
                </c:pt>
                <c:pt idx="8358">
                  <c:v>0.58701241460368769</c:v>
                </c:pt>
                <c:pt idx="8359">
                  <c:v>0.58693895541026953</c:v>
                </c:pt>
                <c:pt idx="8360">
                  <c:v>0.58693895541026953</c:v>
                </c:pt>
                <c:pt idx="8361">
                  <c:v>0.58693895541026953</c:v>
                </c:pt>
                <c:pt idx="8362">
                  <c:v>0.58693895541026953</c:v>
                </c:pt>
                <c:pt idx="8363">
                  <c:v>0.58686549621685158</c:v>
                </c:pt>
                <c:pt idx="8364">
                  <c:v>0.58686549621685158</c:v>
                </c:pt>
                <c:pt idx="8365">
                  <c:v>0.58686549621685158</c:v>
                </c:pt>
                <c:pt idx="8366">
                  <c:v>0.58679203702343341</c:v>
                </c:pt>
                <c:pt idx="8367">
                  <c:v>0.58679203702343341</c:v>
                </c:pt>
                <c:pt idx="8368">
                  <c:v>0.58671857783001546</c:v>
                </c:pt>
                <c:pt idx="8369">
                  <c:v>0.5866451186365973</c:v>
                </c:pt>
                <c:pt idx="8370">
                  <c:v>0.58657165944317935</c:v>
                </c:pt>
                <c:pt idx="8371">
                  <c:v>0.58657165944317935</c:v>
                </c:pt>
                <c:pt idx="8372">
                  <c:v>0.58649820024976118</c:v>
                </c:pt>
                <c:pt idx="8373">
                  <c:v>0.58642474105634324</c:v>
                </c:pt>
                <c:pt idx="8374">
                  <c:v>0.58642474105634324</c:v>
                </c:pt>
                <c:pt idx="8375">
                  <c:v>0.58635128186292507</c:v>
                </c:pt>
                <c:pt idx="8376">
                  <c:v>0.58635128186292507</c:v>
                </c:pt>
                <c:pt idx="8377">
                  <c:v>0.58627782266950712</c:v>
                </c:pt>
                <c:pt idx="8378">
                  <c:v>0.58620436347608895</c:v>
                </c:pt>
                <c:pt idx="8379">
                  <c:v>0.58613090428267101</c:v>
                </c:pt>
                <c:pt idx="8380">
                  <c:v>0.58605744508925284</c:v>
                </c:pt>
                <c:pt idx="8381">
                  <c:v>0.58598398589583489</c:v>
                </c:pt>
                <c:pt idx="8382">
                  <c:v>0.58591052670241683</c:v>
                </c:pt>
                <c:pt idx="8383">
                  <c:v>0.58583706750899878</c:v>
                </c:pt>
                <c:pt idx="8384">
                  <c:v>0.58576360831558072</c:v>
                </c:pt>
                <c:pt idx="8385">
                  <c:v>0.58569014912216266</c:v>
                </c:pt>
                <c:pt idx="8386">
                  <c:v>0.5856166899287446</c:v>
                </c:pt>
                <c:pt idx="8387">
                  <c:v>0.5856166899287446</c:v>
                </c:pt>
                <c:pt idx="8388">
                  <c:v>0.58554323073532655</c:v>
                </c:pt>
                <c:pt idx="8389">
                  <c:v>0.58546977154190849</c:v>
                </c:pt>
                <c:pt idx="8390">
                  <c:v>0.58539631234849043</c:v>
                </c:pt>
                <c:pt idx="8391">
                  <c:v>0.58539631234849043</c:v>
                </c:pt>
                <c:pt idx="8392">
                  <c:v>0.58532285315507238</c:v>
                </c:pt>
                <c:pt idx="8393">
                  <c:v>0.58532285315507238</c:v>
                </c:pt>
                <c:pt idx="8394">
                  <c:v>0.58524939396165432</c:v>
                </c:pt>
                <c:pt idx="8395">
                  <c:v>0.58517593476823626</c:v>
                </c:pt>
                <c:pt idx="8396">
                  <c:v>0.58517593476823626</c:v>
                </c:pt>
                <c:pt idx="8397">
                  <c:v>0.5851024755748182</c:v>
                </c:pt>
                <c:pt idx="8398">
                  <c:v>0.5851024755748182</c:v>
                </c:pt>
                <c:pt idx="8399">
                  <c:v>0.58502901638140015</c:v>
                </c:pt>
                <c:pt idx="8400">
                  <c:v>0.58495555718798209</c:v>
                </c:pt>
                <c:pt idx="8401">
                  <c:v>0.58488209799456403</c:v>
                </c:pt>
                <c:pt idx="8402">
                  <c:v>0.58480863880114597</c:v>
                </c:pt>
                <c:pt idx="8403">
                  <c:v>0.58480863880114597</c:v>
                </c:pt>
                <c:pt idx="8404">
                  <c:v>0.58480863880114597</c:v>
                </c:pt>
                <c:pt idx="8405">
                  <c:v>0.58473517960772792</c:v>
                </c:pt>
                <c:pt idx="8406">
                  <c:v>0.58473517960772792</c:v>
                </c:pt>
                <c:pt idx="8407">
                  <c:v>0.58466172041430986</c:v>
                </c:pt>
                <c:pt idx="8408">
                  <c:v>0.5845882612208918</c:v>
                </c:pt>
                <c:pt idx="8409">
                  <c:v>0.5845882612208918</c:v>
                </c:pt>
                <c:pt idx="8410">
                  <c:v>0.5845882612208918</c:v>
                </c:pt>
                <c:pt idx="8411">
                  <c:v>0.5845882612208918</c:v>
                </c:pt>
                <c:pt idx="8412">
                  <c:v>0.58451480202747375</c:v>
                </c:pt>
                <c:pt idx="8413">
                  <c:v>0.58451480202747375</c:v>
                </c:pt>
                <c:pt idx="8414">
                  <c:v>0.58444134283405569</c:v>
                </c:pt>
                <c:pt idx="8415">
                  <c:v>0.58444134283405569</c:v>
                </c:pt>
                <c:pt idx="8416">
                  <c:v>0.58436788364063763</c:v>
                </c:pt>
                <c:pt idx="8417">
                  <c:v>0.58429442444721957</c:v>
                </c:pt>
                <c:pt idx="8418">
                  <c:v>0.58422096525380152</c:v>
                </c:pt>
                <c:pt idx="8419">
                  <c:v>0.58422096525380152</c:v>
                </c:pt>
                <c:pt idx="8420">
                  <c:v>0.58422096525380152</c:v>
                </c:pt>
                <c:pt idx="8421">
                  <c:v>0.58422096525380152</c:v>
                </c:pt>
                <c:pt idx="8422">
                  <c:v>0.58414750606038346</c:v>
                </c:pt>
                <c:pt idx="8423">
                  <c:v>0.5840740468669654</c:v>
                </c:pt>
                <c:pt idx="8424">
                  <c:v>0.5840740468669654</c:v>
                </c:pt>
                <c:pt idx="8425">
                  <c:v>0.5840740468669654</c:v>
                </c:pt>
                <c:pt idx="8426">
                  <c:v>0.58400058767354734</c:v>
                </c:pt>
                <c:pt idx="8427">
                  <c:v>0.58392712848012929</c:v>
                </c:pt>
                <c:pt idx="8428">
                  <c:v>0.58385366928671123</c:v>
                </c:pt>
                <c:pt idx="8429">
                  <c:v>0.58385366928671123</c:v>
                </c:pt>
                <c:pt idx="8430">
                  <c:v>0.58378021009329317</c:v>
                </c:pt>
                <c:pt idx="8431">
                  <c:v>0.58370675089987512</c:v>
                </c:pt>
                <c:pt idx="8432">
                  <c:v>0.58370675089987512</c:v>
                </c:pt>
                <c:pt idx="8433">
                  <c:v>0.58363329170645706</c:v>
                </c:pt>
                <c:pt idx="8434">
                  <c:v>0.583559832513039</c:v>
                </c:pt>
                <c:pt idx="8435">
                  <c:v>0.583559832513039</c:v>
                </c:pt>
                <c:pt idx="8436">
                  <c:v>0.583559832513039</c:v>
                </c:pt>
                <c:pt idx="8437">
                  <c:v>0.58348637331962094</c:v>
                </c:pt>
                <c:pt idx="8438">
                  <c:v>0.58341291412620289</c:v>
                </c:pt>
                <c:pt idx="8439">
                  <c:v>0.58341291412620289</c:v>
                </c:pt>
                <c:pt idx="8440">
                  <c:v>0.58333945493278483</c:v>
                </c:pt>
                <c:pt idx="8441">
                  <c:v>0.58326599573936677</c:v>
                </c:pt>
                <c:pt idx="8442">
                  <c:v>0.58326599573936677</c:v>
                </c:pt>
                <c:pt idx="8443">
                  <c:v>0.58319253654594871</c:v>
                </c:pt>
                <c:pt idx="8444">
                  <c:v>0.58319253654594871</c:v>
                </c:pt>
                <c:pt idx="8445">
                  <c:v>0.58311907735253066</c:v>
                </c:pt>
                <c:pt idx="8446">
                  <c:v>0.5830456181591126</c:v>
                </c:pt>
                <c:pt idx="8447">
                  <c:v>0.5830456181591126</c:v>
                </c:pt>
                <c:pt idx="8448">
                  <c:v>0.5830456181591126</c:v>
                </c:pt>
                <c:pt idx="8449">
                  <c:v>0.5830456181591126</c:v>
                </c:pt>
                <c:pt idx="8450">
                  <c:v>0.5830456181591126</c:v>
                </c:pt>
                <c:pt idx="8451">
                  <c:v>0.5830456181591126</c:v>
                </c:pt>
                <c:pt idx="8452">
                  <c:v>0.58297215896569454</c:v>
                </c:pt>
                <c:pt idx="8453">
                  <c:v>0.58289869977227649</c:v>
                </c:pt>
                <c:pt idx="8454">
                  <c:v>0.58282524057885843</c:v>
                </c:pt>
                <c:pt idx="8455">
                  <c:v>0.58275178138544037</c:v>
                </c:pt>
                <c:pt idx="8456">
                  <c:v>0.58267832219202231</c:v>
                </c:pt>
                <c:pt idx="8457">
                  <c:v>0.58260486299860426</c:v>
                </c:pt>
                <c:pt idx="8458">
                  <c:v>0.5825314038051862</c:v>
                </c:pt>
                <c:pt idx="8459">
                  <c:v>0.58245794461176814</c:v>
                </c:pt>
                <c:pt idx="8460">
                  <c:v>0.58238448541835008</c:v>
                </c:pt>
                <c:pt idx="8461">
                  <c:v>0.58231102622493203</c:v>
                </c:pt>
                <c:pt idx="8462">
                  <c:v>0.58223756703151397</c:v>
                </c:pt>
                <c:pt idx="8463">
                  <c:v>0.58216410783809591</c:v>
                </c:pt>
                <c:pt idx="8464">
                  <c:v>0.58209064864467785</c:v>
                </c:pt>
                <c:pt idx="8465">
                  <c:v>0.5820171894512598</c:v>
                </c:pt>
                <c:pt idx="8466">
                  <c:v>0.5820171894512598</c:v>
                </c:pt>
                <c:pt idx="8467">
                  <c:v>0.5820171894512598</c:v>
                </c:pt>
                <c:pt idx="8468">
                  <c:v>0.5820171894512598</c:v>
                </c:pt>
                <c:pt idx="8469">
                  <c:v>0.58194373025784185</c:v>
                </c:pt>
                <c:pt idx="8470">
                  <c:v>0.58194373025784185</c:v>
                </c:pt>
                <c:pt idx="8471">
                  <c:v>0.58194373025784185</c:v>
                </c:pt>
                <c:pt idx="8472">
                  <c:v>0.58194373025784185</c:v>
                </c:pt>
                <c:pt idx="8473">
                  <c:v>0.58194373025784185</c:v>
                </c:pt>
                <c:pt idx="8474">
                  <c:v>0.58194373025784185</c:v>
                </c:pt>
                <c:pt idx="8475">
                  <c:v>0.58194373025784185</c:v>
                </c:pt>
                <c:pt idx="8476">
                  <c:v>0.58194373025784185</c:v>
                </c:pt>
                <c:pt idx="8477">
                  <c:v>0.58187027106442368</c:v>
                </c:pt>
                <c:pt idx="8478">
                  <c:v>0.58179681187100574</c:v>
                </c:pt>
                <c:pt idx="8479">
                  <c:v>0.58172335267758757</c:v>
                </c:pt>
                <c:pt idx="8480">
                  <c:v>0.58172335267758757</c:v>
                </c:pt>
                <c:pt idx="8481">
                  <c:v>0.58172335267758757</c:v>
                </c:pt>
                <c:pt idx="8482">
                  <c:v>0.58172335267758757</c:v>
                </c:pt>
                <c:pt idx="8483">
                  <c:v>0.58172335267758757</c:v>
                </c:pt>
                <c:pt idx="8484">
                  <c:v>0.58164989348416962</c:v>
                </c:pt>
                <c:pt idx="8485">
                  <c:v>0.58157643429075145</c:v>
                </c:pt>
                <c:pt idx="8486">
                  <c:v>0.58157643429075145</c:v>
                </c:pt>
                <c:pt idx="8487">
                  <c:v>0.58157643429075145</c:v>
                </c:pt>
                <c:pt idx="8488">
                  <c:v>0.58150297509733351</c:v>
                </c:pt>
                <c:pt idx="8489">
                  <c:v>0.58150297509733351</c:v>
                </c:pt>
                <c:pt idx="8490">
                  <c:v>0.58142951590391534</c:v>
                </c:pt>
                <c:pt idx="8491">
                  <c:v>0.58135605671049739</c:v>
                </c:pt>
                <c:pt idx="8492">
                  <c:v>0.58135605671049739</c:v>
                </c:pt>
                <c:pt idx="8493">
                  <c:v>0.58135605671049739</c:v>
                </c:pt>
                <c:pt idx="8494">
                  <c:v>0.58128259751707922</c:v>
                </c:pt>
                <c:pt idx="8495">
                  <c:v>0.58128259751707922</c:v>
                </c:pt>
                <c:pt idx="8496">
                  <c:v>0.58128259751707922</c:v>
                </c:pt>
                <c:pt idx="8497">
                  <c:v>0.58128259751707922</c:v>
                </c:pt>
                <c:pt idx="8498">
                  <c:v>0.58128259751707922</c:v>
                </c:pt>
                <c:pt idx="8499">
                  <c:v>0.58120913832366128</c:v>
                </c:pt>
                <c:pt idx="8500">
                  <c:v>0.58113567913024311</c:v>
                </c:pt>
                <c:pt idx="8501">
                  <c:v>0.58106221993682516</c:v>
                </c:pt>
                <c:pt idx="8502">
                  <c:v>0.580988760743407</c:v>
                </c:pt>
                <c:pt idx="8503">
                  <c:v>0.580988760743407</c:v>
                </c:pt>
                <c:pt idx="8504">
                  <c:v>0.580988760743407</c:v>
                </c:pt>
                <c:pt idx="8505">
                  <c:v>0.58091530154998905</c:v>
                </c:pt>
                <c:pt idx="8506">
                  <c:v>0.58084184235657088</c:v>
                </c:pt>
                <c:pt idx="8507">
                  <c:v>0.58084184235657088</c:v>
                </c:pt>
                <c:pt idx="8508">
                  <c:v>0.58084184235657088</c:v>
                </c:pt>
                <c:pt idx="8509">
                  <c:v>0.58076838316315293</c:v>
                </c:pt>
                <c:pt idx="8510">
                  <c:v>0.58076838316315293</c:v>
                </c:pt>
                <c:pt idx="8511">
                  <c:v>0.58076838316315293</c:v>
                </c:pt>
                <c:pt idx="8512">
                  <c:v>0.58069492396973477</c:v>
                </c:pt>
                <c:pt idx="8513">
                  <c:v>0.58062146477631682</c:v>
                </c:pt>
                <c:pt idx="8514">
                  <c:v>0.58054800558289865</c:v>
                </c:pt>
                <c:pt idx="8515">
                  <c:v>0.58054800558289865</c:v>
                </c:pt>
                <c:pt idx="8516">
                  <c:v>0.58054800558289865</c:v>
                </c:pt>
                <c:pt idx="8517">
                  <c:v>0.58047454638948071</c:v>
                </c:pt>
                <c:pt idx="8518">
                  <c:v>0.58040108719606254</c:v>
                </c:pt>
                <c:pt idx="8519">
                  <c:v>0.58040108719606254</c:v>
                </c:pt>
                <c:pt idx="8520">
                  <c:v>0.58040108719606254</c:v>
                </c:pt>
                <c:pt idx="8521">
                  <c:v>0.58032762800264459</c:v>
                </c:pt>
                <c:pt idx="8522">
                  <c:v>0.58025416880922642</c:v>
                </c:pt>
                <c:pt idx="8523">
                  <c:v>0.58018070961580848</c:v>
                </c:pt>
                <c:pt idx="8524">
                  <c:v>0.58018070961580848</c:v>
                </c:pt>
                <c:pt idx="8525">
                  <c:v>0.58010725042239031</c:v>
                </c:pt>
                <c:pt idx="8526">
                  <c:v>0.58003379122897236</c:v>
                </c:pt>
                <c:pt idx="8527">
                  <c:v>0.58003379122897236</c:v>
                </c:pt>
                <c:pt idx="8528">
                  <c:v>0.57996033203555419</c:v>
                </c:pt>
                <c:pt idx="8529">
                  <c:v>0.57996033203555419</c:v>
                </c:pt>
                <c:pt idx="8530">
                  <c:v>0.57988687284213625</c:v>
                </c:pt>
                <c:pt idx="8531">
                  <c:v>0.57988687284213625</c:v>
                </c:pt>
                <c:pt idx="8532">
                  <c:v>0.57981341364871808</c:v>
                </c:pt>
                <c:pt idx="8533">
                  <c:v>0.57981341364871808</c:v>
                </c:pt>
                <c:pt idx="8534">
                  <c:v>0.57973995445530013</c:v>
                </c:pt>
                <c:pt idx="8535">
                  <c:v>0.57973995445530013</c:v>
                </c:pt>
                <c:pt idx="8536">
                  <c:v>0.57966649526188196</c:v>
                </c:pt>
                <c:pt idx="8537">
                  <c:v>0.57966649526188196</c:v>
                </c:pt>
                <c:pt idx="8538">
                  <c:v>0.57966649526188196</c:v>
                </c:pt>
                <c:pt idx="8539">
                  <c:v>0.57959303606846402</c:v>
                </c:pt>
                <c:pt idx="8540">
                  <c:v>0.57951957687504585</c:v>
                </c:pt>
                <c:pt idx="8541">
                  <c:v>0.5794461176816279</c:v>
                </c:pt>
                <c:pt idx="8542">
                  <c:v>0.5794461176816279</c:v>
                </c:pt>
                <c:pt idx="8543">
                  <c:v>0.57937265848820974</c:v>
                </c:pt>
                <c:pt idx="8544">
                  <c:v>0.57937265848820974</c:v>
                </c:pt>
                <c:pt idx="8545">
                  <c:v>0.57937265848820974</c:v>
                </c:pt>
                <c:pt idx="8546">
                  <c:v>0.57937265848820974</c:v>
                </c:pt>
                <c:pt idx="8547">
                  <c:v>0.57929919929479179</c:v>
                </c:pt>
                <c:pt idx="8548">
                  <c:v>0.57922574010137362</c:v>
                </c:pt>
                <c:pt idx="8549">
                  <c:v>0.57915228090795567</c:v>
                </c:pt>
                <c:pt idx="8550">
                  <c:v>0.57907882171453751</c:v>
                </c:pt>
                <c:pt idx="8551">
                  <c:v>0.57900536252111956</c:v>
                </c:pt>
                <c:pt idx="8552">
                  <c:v>0.57893190332770139</c:v>
                </c:pt>
                <c:pt idx="8553">
                  <c:v>0.57885844413428345</c:v>
                </c:pt>
                <c:pt idx="8554">
                  <c:v>0.57878498494086528</c:v>
                </c:pt>
                <c:pt idx="8555">
                  <c:v>0.57871152574744733</c:v>
                </c:pt>
                <c:pt idx="8556">
                  <c:v>0.57871152574744733</c:v>
                </c:pt>
                <c:pt idx="8557">
                  <c:v>0.57863806655402916</c:v>
                </c:pt>
                <c:pt idx="8558">
                  <c:v>0.57856460736061122</c:v>
                </c:pt>
                <c:pt idx="8559">
                  <c:v>0.57849114816719305</c:v>
                </c:pt>
                <c:pt idx="8560">
                  <c:v>0.5784176889737751</c:v>
                </c:pt>
                <c:pt idx="8561">
                  <c:v>0.5784176889737751</c:v>
                </c:pt>
                <c:pt idx="8562">
                  <c:v>0.57834422978035693</c:v>
                </c:pt>
                <c:pt idx="8563">
                  <c:v>0.57827077058693899</c:v>
                </c:pt>
                <c:pt idx="8564">
                  <c:v>0.57819731139352082</c:v>
                </c:pt>
                <c:pt idx="8565">
                  <c:v>0.57819731139352082</c:v>
                </c:pt>
                <c:pt idx="8566">
                  <c:v>0.57812385220010287</c:v>
                </c:pt>
                <c:pt idx="8567">
                  <c:v>0.57812385220010287</c:v>
                </c:pt>
                <c:pt idx="8568">
                  <c:v>0.5780503930066847</c:v>
                </c:pt>
                <c:pt idx="8569">
                  <c:v>0.57797693381326676</c:v>
                </c:pt>
                <c:pt idx="8570">
                  <c:v>0.57797693381326676</c:v>
                </c:pt>
                <c:pt idx="8571">
                  <c:v>0.57797693381326676</c:v>
                </c:pt>
                <c:pt idx="8572">
                  <c:v>0.5779034746198487</c:v>
                </c:pt>
                <c:pt idx="8573">
                  <c:v>0.5779034746198487</c:v>
                </c:pt>
                <c:pt idx="8574">
                  <c:v>0.5779034746198487</c:v>
                </c:pt>
                <c:pt idx="8575">
                  <c:v>0.57783001542643064</c:v>
                </c:pt>
                <c:pt idx="8576">
                  <c:v>0.57783001542643064</c:v>
                </c:pt>
                <c:pt idx="8577">
                  <c:v>0.57775655623301259</c:v>
                </c:pt>
                <c:pt idx="8578">
                  <c:v>0.57768309703959453</c:v>
                </c:pt>
                <c:pt idx="8579">
                  <c:v>0.57760963784617647</c:v>
                </c:pt>
                <c:pt idx="8580">
                  <c:v>0.57760963784617647</c:v>
                </c:pt>
                <c:pt idx="8581">
                  <c:v>0.57753617865275841</c:v>
                </c:pt>
                <c:pt idx="8582">
                  <c:v>0.57753617865275841</c:v>
                </c:pt>
                <c:pt idx="8583">
                  <c:v>0.57753617865275841</c:v>
                </c:pt>
                <c:pt idx="8584">
                  <c:v>0.57753617865275841</c:v>
                </c:pt>
                <c:pt idx="8585">
                  <c:v>0.57746271945934036</c:v>
                </c:pt>
                <c:pt idx="8586">
                  <c:v>0.57746271945934036</c:v>
                </c:pt>
                <c:pt idx="8587">
                  <c:v>0.5773892602659223</c:v>
                </c:pt>
                <c:pt idx="8588">
                  <c:v>0.57731580107250424</c:v>
                </c:pt>
                <c:pt idx="8589">
                  <c:v>0.57724234187908618</c:v>
                </c:pt>
                <c:pt idx="8590">
                  <c:v>0.57716888268566813</c:v>
                </c:pt>
                <c:pt idx="8591">
                  <c:v>0.57709542349225007</c:v>
                </c:pt>
                <c:pt idx="8592">
                  <c:v>0.57702196429883201</c:v>
                </c:pt>
                <c:pt idx="8593">
                  <c:v>0.57694850510541396</c:v>
                </c:pt>
                <c:pt idx="8594">
                  <c:v>0.57694850510541396</c:v>
                </c:pt>
                <c:pt idx="8595">
                  <c:v>0.5768750459119959</c:v>
                </c:pt>
                <c:pt idx="8596">
                  <c:v>0.57680158671857784</c:v>
                </c:pt>
                <c:pt idx="8597">
                  <c:v>0.57672812752515978</c:v>
                </c:pt>
                <c:pt idx="8598">
                  <c:v>0.57665466833174173</c:v>
                </c:pt>
                <c:pt idx="8599">
                  <c:v>0.57658120913832367</c:v>
                </c:pt>
                <c:pt idx="8600">
                  <c:v>0.57650774994490561</c:v>
                </c:pt>
                <c:pt idx="8601">
                  <c:v>0.57650774994490561</c:v>
                </c:pt>
                <c:pt idx="8602">
                  <c:v>0.57650774994490561</c:v>
                </c:pt>
                <c:pt idx="8603">
                  <c:v>0.57643429075148755</c:v>
                </c:pt>
                <c:pt idx="8604">
                  <c:v>0.57643429075148755</c:v>
                </c:pt>
                <c:pt idx="8605">
                  <c:v>0.57643429075148755</c:v>
                </c:pt>
                <c:pt idx="8606">
                  <c:v>0.57643429075148755</c:v>
                </c:pt>
                <c:pt idx="8607">
                  <c:v>0.5763608315580695</c:v>
                </c:pt>
                <c:pt idx="8608">
                  <c:v>0.5763608315580695</c:v>
                </c:pt>
                <c:pt idx="8609">
                  <c:v>0.57628737236465144</c:v>
                </c:pt>
                <c:pt idx="8610">
                  <c:v>0.57621391317123338</c:v>
                </c:pt>
                <c:pt idx="8611">
                  <c:v>0.57621391317123338</c:v>
                </c:pt>
                <c:pt idx="8612">
                  <c:v>0.57614045397781533</c:v>
                </c:pt>
                <c:pt idx="8613">
                  <c:v>0.57606699478439727</c:v>
                </c:pt>
                <c:pt idx="8614">
                  <c:v>0.57599353559097921</c:v>
                </c:pt>
                <c:pt idx="8615">
                  <c:v>0.57592007639756115</c:v>
                </c:pt>
                <c:pt idx="8616">
                  <c:v>0.57592007639756115</c:v>
                </c:pt>
                <c:pt idx="8617">
                  <c:v>0.5758466172041431</c:v>
                </c:pt>
                <c:pt idx="8618">
                  <c:v>0.57577315801072504</c:v>
                </c:pt>
                <c:pt idx="8619">
                  <c:v>0.57577315801072504</c:v>
                </c:pt>
                <c:pt idx="8620">
                  <c:v>0.57569969881730698</c:v>
                </c:pt>
                <c:pt idx="8621">
                  <c:v>0.57562623962388892</c:v>
                </c:pt>
                <c:pt idx="8622">
                  <c:v>0.57555278043047087</c:v>
                </c:pt>
                <c:pt idx="8623">
                  <c:v>0.57547932123705281</c:v>
                </c:pt>
                <c:pt idx="8624">
                  <c:v>0.57547932123705281</c:v>
                </c:pt>
                <c:pt idx="8625">
                  <c:v>0.57547932123705281</c:v>
                </c:pt>
                <c:pt idx="8626">
                  <c:v>0.57540586204363475</c:v>
                </c:pt>
                <c:pt idx="8627">
                  <c:v>0.57540586204363475</c:v>
                </c:pt>
                <c:pt idx="8628">
                  <c:v>0.57540586204363475</c:v>
                </c:pt>
                <c:pt idx="8629">
                  <c:v>0.57540586204363475</c:v>
                </c:pt>
                <c:pt idx="8630">
                  <c:v>0.57540586204363475</c:v>
                </c:pt>
                <c:pt idx="8631">
                  <c:v>0.5753324028502167</c:v>
                </c:pt>
                <c:pt idx="8632">
                  <c:v>0.57525894365679864</c:v>
                </c:pt>
                <c:pt idx="8633">
                  <c:v>0.57518548446338058</c:v>
                </c:pt>
                <c:pt idx="8634">
                  <c:v>0.57511202526996252</c:v>
                </c:pt>
                <c:pt idx="8635">
                  <c:v>0.57503856607654447</c:v>
                </c:pt>
                <c:pt idx="8636">
                  <c:v>0.57503856607654447</c:v>
                </c:pt>
                <c:pt idx="8637">
                  <c:v>0.57496510688312641</c:v>
                </c:pt>
                <c:pt idx="8638">
                  <c:v>0.57489164768970835</c:v>
                </c:pt>
                <c:pt idx="8639">
                  <c:v>0.57481818849629029</c:v>
                </c:pt>
                <c:pt idx="8640">
                  <c:v>0.57474472930287224</c:v>
                </c:pt>
                <c:pt idx="8641">
                  <c:v>0.57474472930287224</c:v>
                </c:pt>
                <c:pt idx="8642">
                  <c:v>0.57467127010945418</c:v>
                </c:pt>
                <c:pt idx="8643">
                  <c:v>0.57467127010945418</c:v>
                </c:pt>
                <c:pt idx="8644">
                  <c:v>0.57459781091603612</c:v>
                </c:pt>
                <c:pt idx="8645">
                  <c:v>0.57452435172261807</c:v>
                </c:pt>
                <c:pt idx="8646">
                  <c:v>0.57452435172261807</c:v>
                </c:pt>
                <c:pt idx="8647">
                  <c:v>0.57452435172261807</c:v>
                </c:pt>
                <c:pt idx="8648">
                  <c:v>0.57452435172261807</c:v>
                </c:pt>
                <c:pt idx="8649">
                  <c:v>0.57445089252920001</c:v>
                </c:pt>
                <c:pt idx="8650">
                  <c:v>0.57445089252920001</c:v>
                </c:pt>
                <c:pt idx="8651">
                  <c:v>0.57437743333578195</c:v>
                </c:pt>
                <c:pt idx="8652">
                  <c:v>0.57430397414236389</c:v>
                </c:pt>
                <c:pt idx="8653">
                  <c:v>0.57423051494894584</c:v>
                </c:pt>
                <c:pt idx="8654">
                  <c:v>0.57415705575552778</c:v>
                </c:pt>
                <c:pt idx="8655">
                  <c:v>0.57408359656210972</c:v>
                </c:pt>
                <c:pt idx="8656">
                  <c:v>0.57401013736869166</c:v>
                </c:pt>
                <c:pt idx="8657">
                  <c:v>0.57401013736869166</c:v>
                </c:pt>
                <c:pt idx="8658">
                  <c:v>0.57393667817527372</c:v>
                </c:pt>
                <c:pt idx="8659">
                  <c:v>0.57386321898185555</c:v>
                </c:pt>
                <c:pt idx="8660">
                  <c:v>0.5737897597884376</c:v>
                </c:pt>
                <c:pt idx="8661">
                  <c:v>0.57371630059501943</c:v>
                </c:pt>
                <c:pt idx="8662">
                  <c:v>0.57364284140160149</c:v>
                </c:pt>
                <c:pt idx="8663">
                  <c:v>0.57356938220818332</c:v>
                </c:pt>
                <c:pt idx="8664">
                  <c:v>0.57349592301476537</c:v>
                </c:pt>
                <c:pt idx="8665">
                  <c:v>0.57342246382134721</c:v>
                </c:pt>
                <c:pt idx="8666">
                  <c:v>0.57334900462792926</c:v>
                </c:pt>
                <c:pt idx="8667">
                  <c:v>0.57327554543451109</c:v>
                </c:pt>
                <c:pt idx="8668">
                  <c:v>0.57327554543451109</c:v>
                </c:pt>
                <c:pt idx="8669">
                  <c:v>0.57327554543451109</c:v>
                </c:pt>
                <c:pt idx="8670">
                  <c:v>0.57327554543451109</c:v>
                </c:pt>
                <c:pt idx="8671">
                  <c:v>0.57320208624109314</c:v>
                </c:pt>
                <c:pt idx="8672">
                  <c:v>0.57312862704767498</c:v>
                </c:pt>
                <c:pt idx="8673">
                  <c:v>0.57312862704767498</c:v>
                </c:pt>
                <c:pt idx="8674">
                  <c:v>0.57305516785425703</c:v>
                </c:pt>
                <c:pt idx="8675">
                  <c:v>0.57305516785425703</c:v>
                </c:pt>
                <c:pt idx="8676">
                  <c:v>0.57305516785425703</c:v>
                </c:pt>
                <c:pt idx="8677">
                  <c:v>0.57305516785425703</c:v>
                </c:pt>
                <c:pt idx="8678">
                  <c:v>0.57298170866083886</c:v>
                </c:pt>
                <c:pt idx="8679">
                  <c:v>0.57290824946742092</c:v>
                </c:pt>
                <c:pt idx="8680">
                  <c:v>0.57290824946742092</c:v>
                </c:pt>
                <c:pt idx="8681">
                  <c:v>0.57290824946742092</c:v>
                </c:pt>
                <c:pt idx="8682">
                  <c:v>0.57283479027400275</c:v>
                </c:pt>
                <c:pt idx="8683">
                  <c:v>0.5727613310805848</c:v>
                </c:pt>
                <c:pt idx="8684">
                  <c:v>0.5727613310805848</c:v>
                </c:pt>
                <c:pt idx="8685">
                  <c:v>0.5727613310805848</c:v>
                </c:pt>
                <c:pt idx="8686">
                  <c:v>0.57268787188716663</c:v>
                </c:pt>
                <c:pt idx="8687">
                  <c:v>0.57268787188716663</c:v>
                </c:pt>
                <c:pt idx="8688">
                  <c:v>0.57261441269374869</c:v>
                </c:pt>
                <c:pt idx="8689">
                  <c:v>0.57261441269374869</c:v>
                </c:pt>
                <c:pt idx="8690">
                  <c:v>0.57261441269374869</c:v>
                </c:pt>
                <c:pt idx="8691">
                  <c:v>0.57261441269374869</c:v>
                </c:pt>
                <c:pt idx="8692">
                  <c:v>0.57254095350033052</c:v>
                </c:pt>
                <c:pt idx="8693">
                  <c:v>0.57254095350033052</c:v>
                </c:pt>
                <c:pt idx="8694">
                  <c:v>0.57254095350033052</c:v>
                </c:pt>
                <c:pt idx="8695">
                  <c:v>0.57246749430691257</c:v>
                </c:pt>
                <c:pt idx="8696">
                  <c:v>0.5723940351134944</c:v>
                </c:pt>
                <c:pt idx="8697">
                  <c:v>0.5723940351134944</c:v>
                </c:pt>
                <c:pt idx="8698">
                  <c:v>0.57232057592007646</c:v>
                </c:pt>
                <c:pt idx="8699">
                  <c:v>0.57224711672665829</c:v>
                </c:pt>
                <c:pt idx="8700">
                  <c:v>0.57217365753324034</c:v>
                </c:pt>
                <c:pt idx="8701">
                  <c:v>0.57217365753324034</c:v>
                </c:pt>
                <c:pt idx="8702">
                  <c:v>0.57210019833982217</c:v>
                </c:pt>
                <c:pt idx="8703">
                  <c:v>0.57202673914640423</c:v>
                </c:pt>
                <c:pt idx="8704">
                  <c:v>0.57195327995298606</c:v>
                </c:pt>
                <c:pt idx="8705">
                  <c:v>0.57195327995298606</c:v>
                </c:pt>
                <c:pt idx="8706">
                  <c:v>0.57195327995298606</c:v>
                </c:pt>
                <c:pt idx="8707">
                  <c:v>0.57195327995298606</c:v>
                </c:pt>
                <c:pt idx="8708">
                  <c:v>0.57195327995298606</c:v>
                </c:pt>
                <c:pt idx="8709">
                  <c:v>0.57187982075956811</c:v>
                </c:pt>
                <c:pt idx="8710">
                  <c:v>0.57180636156614995</c:v>
                </c:pt>
                <c:pt idx="8711">
                  <c:v>0.57180636156614995</c:v>
                </c:pt>
                <c:pt idx="8712">
                  <c:v>0.571732902372732</c:v>
                </c:pt>
                <c:pt idx="8713">
                  <c:v>0.57165944317931383</c:v>
                </c:pt>
                <c:pt idx="8714">
                  <c:v>0.57165944317931383</c:v>
                </c:pt>
                <c:pt idx="8715">
                  <c:v>0.57165944317931383</c:v>
                </c:pt>
                <c:pt idx="8716">
                  <c:v>0.57165944317931383</c:v>
                </c:pt>
                <c:pt idx="8717">
                  <c:v>0.57158598398589588</c:v>
                </c:pt>
                <c:pt idx="8718">
                  <c:v>0.57151252479247772</c:v>
                </c:pt>
                <c:pt idx="8719">
                  <c:v>0.57143906559905977</c:v>
                </c:pt>
                <c:pt idx="8720">
                  <c:v>0.57143906559905977</c:v>
                </c:pt>
                <c:pt idx="8721">
                  <c:v>0.57143906559905977</c:v>
                </c:pt>
                <c:pt idx="8722">
                  <c:v>0.5713656064056416</c:v>
                </c:pt>
                <c:pt idx="8723">
                  <c:v>0.57129214721222366</c:v>
                </c:pt>
                <c:pt idx="8724">
                  <c:v>0.57121868801880549</c:v>
                </c:pt>
                <c:pt idx="8725">
                  <c:v>0.57114522882538754</c:v>
                </c:pt>
                <c:pt idx="8726">
                  <c:v>0.57107176963196937</c:v>
                </c:pt>
                <c:pt idx="8727">
                  <c:v>0.57107176963196937</c:v>
                </c:pt>
                <c:pt idx="8728">
                  <c:v>0.57107176963196937</c:v>
                </c:pt>
                <c:pt idx="8729">
                  <c:v>0.57107176963196937</c:v>
                </c:pt>
                <c:pt idx="8730">
                  <c:v>0.57099831043855143</c:v>
                </c:pt>
                <c:pt idx="8731">
                  <c:v>0.57092485124513326</c:v>
                </c:pt>
                <c:pt idx="8732">
                  <c:v>0.57085139205171531</c:v>
                </c:pt>
                <c:pt idx="8733">
                  <c:v>0.57077793285829714</c:v>
                </c:pt>
                <c:pt idx="8734">
                  <c:v>0.5707044736648792</c:v>
                </c:pt>
                <c:pt idx="8735">
                  <c:v>0.5707044736648792</c:v>
                </c:pt>
                <c:pt idx="8736">
                  <c:v>0.5707044736648792</c:v>
                </c:pt>
                <c:pt idx="8737">
                  <c:v>0.57063101447146103</c:v>
                </c:pt>
                <c:pt idx="8738">
                  <c:v>0.57063101447146103</c:v>
                </c:pt>
                <c:pt idx="8739">
                  <c:v>0.57063101447146103</c:v>
                </c:pt>
                <c:pt idx="8740">
                  <c:v>0.57055755527804308</c:v>
                </c:pt>
                <c:pt idx="8741">
                  <c:v>0.57055755527804308</c:v>
                </c:pt>
                <c:pt idx="8742">
                  <c:v>0.57048409608462491</c:v>
                </c:pt>
                <c:pt idx="8743">
                  <c:v>0.57041063689120697</c:v>
                </c:pt>
                <c:pt idx="8744">
                  <c:v>0.5703371776977888</c:v>
                </c:pt>
                <c:pt idx="8745">
                  <c:v>0.5703371776977888</c:v>
                </c:pt>
                <c:pt idx="8746">
                  <c:v>0.5703371776977888</c:v>
                </c:pt>
                <c:pt idx="8747">
                  <c:v>0.57026371850437085</c:v>
                </c:pt>
                <c:pt idx="8748">
                  <c:v>0.57019025931095269</c:v>
                </c:pt>
                <c:pt idx="8749">
                  <c:v>0.57019025931095269</c:v>
                </c:pt>
                <c:pt idx="8750">
                  <c:v>0.57011680011753474</c:v>
                </c:pt>
                <c:pt idx="8751">
                  <c:v>0.57011680011753474</c:v>
                </c:pt>
                <c:pt idx="8752">
                  <c:v>0.57011680011753474</c:v>
                </c:pt>
                <c:pt idx="8753">
                  <c:v>0.57011680011753474</c:v>
                </c:pt>
                <c:pt idx="8754">
                  <c:v>0.57004334092411657</c:v>
                </c:pt>
                <c:pt idx="8755">
                  <c:v>0.56996988173069862</c:v>
                </c:pt>
                <c:pt idx="8756">
                  <c:v>0.56989642253728057</c:v>
                </c:pt>
                <c:pt idx="8757">
                  <c:v>0.56982296334386251</c:v>
                </c:pt>
                <c:pt idx="8758">
                  <c:v>0.56982296334386251</c:v>
                </c:pt>
                <c:pt idx="8759">
                  <c:v>0.56974950415044445</c:v>
                </c:pt>
                <c:pt idx="8760">
                  <c:v>0.5696760449570264</c:v>
                </c:pt>
                <c:pt idx="8761">
                  <c:v>0.5696760449570264</c:v>
                </c:pt>
                <c:pt idx="8762">
                  <c:v>0.56960258576360834</c:v>
                </c:pt>
                <c:pt idx="8763">
                  <c:v>0.56952912657019028</c:v>
                </c:pt>
                <c:pt idx="8764">
                  <c:v>0.56952912657019028</c:v>
                </c:pt>
                <c:pt idx="8765">
                  <c:v>0.56952912657019028</c:v>
                </c:pt>
                <c:pt idx="8766">
                  <c:v>0.56952912657019028</c:v>
                </c:pt>
                <c:pt idx="8767">
                  <c:v>0.56952912657019028</c:v>
                </c:pt>
                <c:pt idx="8768">
                  <c:v>0.56952912657019028</c:v>
                </c:pt>
                <c:pt idx="8769">
                  <c:v>0.56945566737677222</c:v>
                </c:pt>
                <c:pt idx="8770">
                  <c:v>0.56938220818335417</c:v>
                </c:pt>
                <c:pt idx="8771">
                  <c:v>0.56938220818335417</c:v>
                </c:pt>
                <c:pt idx="8772">
                  <c:v>0.56930874898993611</c:v>
                </c:pt>
                <c:pt idx="8773">
                  <c:v>0.56923528979651805</c:v>
                </c:pt>
                <c:pt idx="8774">
                  <c:v>0.56923528979651805</c:v>
                </c:pt>
                <c:pt idx="8775">
                  <c:v>0.56916183060309999</c:v>
                </c:pt>
                <c:pt idx="8776">
                  <c:v>0.56908837140968194</c:v>
                </c:pt>
                <c:pt idx="8777">
                  <c:v>0.56901491221626388</c:v>
                </c:pt>
                <c:pt idx="8778">
                  <c:v>0.56901491221626388</c:v>
                </c:pt>
                <c:pt idx="8779">
                  <c:v>0.56901491221626388</c:v>
                </c:pt>
                <c:pt idx="8780">
                  <c:v>0.56894145302284582</c:v>
                </c:pt>
                <c:pt idx="8781">
                  <c:v>0.56886799382942776</c:v>
                </c:pt>
                <c:pt idx="8782">
                  <c:v>0.56886799382942776</c:v>
                </c:pt>
                <c:pt idx="8783">
                  <c:v>0.56879453463600971</c:v>
                </c:pt>
                <c:pt idx="8784">
                  <c:v>0.56879453463600971</c:v>
                </c:pt>
                <c:pt idx="8785">
                  <c:v>0.56879453463600971</c:v>
                </c:pt>
                <c:pt idx="8786">
                  <c:v>0.56872107544259165</c:v>
                </c:pt>
                <c:pt idx="8787">
                  <c:v>0.56872107544259165</c:v>
                </c:pt>
                <c:pt idx="8788">
                  <c:v>0.56864761624917359</c:v>
                </c:pt>
                <c:pt idx="8789">
                  <c:v>0.56857415705575554</c:v>
                </c:pt>
                <c:pt idx="8790">
                  <c:v>0.56850069786233748</c:v>
                </c:pt>
                <c:pt idx="8791">
                  <c:v>0.56842723866891942</c:v>
                </c:pt>
                <c:pt idx="8792">
                  <c:v>0.56835377947550136</c:v>
                </c:pt>
                <c:pt idx="8793">
                  <c:v>0.56828032028208331</c:v>
                </c:pt>
                <c:pt idx="8794">
                  <c:v>0.56820686108866525</c:v>
                </c:pt>
                <c:pt idx="8795">
                  <c:v>0.56813340189524719</c:v>
                </c:pt>
                <c:pt idx="8796">
                  <c:v>0.56805994270182913</c:v>
                </c:pt>
                <c:pt idx="8797">
                  <c:v>0.56798648350841108</c:v>
                </c:pt>
                <c:pt idx="8798">
                  <c:v>0.56798648350841108</c:v>
                </c:pt>
                <c:pt idx="8799">
                  <c:v>0.56791302431499302</c:v>
                </c:pt>
                <c:pt idx="8800">
                  <c:v>0.56783956512157496</c:v>
                </c:pt>
                <c:pt idx="8801">
                  <c:v>0.56783956512157496</c:v>
                </c:pt>
                <c:pt idx="8802">
                  <c:v>0.56783956512157496</c:v>
                </c:pt>
                <c:pt idx="8803">
                  <c:v>0.56783956512157496</c:v>
                </c:pt>
                <c:pt idx="8804">
                  <c:v>0.56776610592815691</c:v>
                </c:pt>
                <c:pt idx="8805">
                  <c:v>0.56769264673473885</c:v>
                </c:pt>
                <c:pt idx="8806">
                  <c:v>0.56769264673473885</c:v>
                </c:pt>
                <c:pt idx="8807">
                  <c:v>0.56761918754132079</c:v>
                </c:pt>
                <c:pt idx="8808">
                  <c:v>0.56761918754132079</c:v>
                </c:pt>
                <c:pt idx="8809">
                  <c:v>0.56754572834790273</c:v>
                </c:pt>
                <c:pt idx="8810">
                  <c:v>0.56754572834790273</c:v>
                </c:pt>
                <c:pt idx="8811">
                  <c:v>0.56754572834790273</c:v>
                </c:pt>
                <c:pt idx="8812">
                  <c:v>0.56754572834790273</c:v>
                </c:pt>
                <c:pt idx="8813">
                  <c:v>0.56754572834790273</c:v>
                </c:pt>
                <c:pt idx="8814">
                  <c:v>0.56747226915448468</c:v>
                </c:pt>
                <c:pt idx="8815">
                  <c:v>0.56747226915448468</c:v>
                </c:pt>
                <c:pt idx="8816">
                  <c:v>0.56747226915448468</c:v>
                </c:pt>
                <c:pt idx="8817">
                  <c:v>0.56739880996106662</c:v>
                </c:pt>
                <c:pt idx="8818">
                  <c:v>0.56739880996106662</c:v>
                </c:pt>
                <c:pt idx="8819">
                  <c:v>0.56739880996106662</c:v>
                </c:pt>
                <c:pt idx="8820">
                  <c:v>0.56739880996106662</c:v>
                </c:pt>
                <c:pt idx="8821">
                  <c:v>0.56732535076764856</c:v>
                </c:pt>
                <c:pt idx="8822">
                  <c:v>0.56732535076764856</c:v>
                </c:pt>
                <c:pt idx="8823">
                  <c:v>0.56732535076764856</c:v>
                </c:pt>
                <c:pt idx="8824">
                  <c:v>0.56732535076764856</c:v>
                </c:pt>
                <c:pt idx="8825">
                  <c:v>0.5672518915742305</c:v>
                </c:pt>
                <c:pt idx="8826">
                  <c:v>0.56717843238081245</c:v>
                </c:pt>
                <c:pt idx="8827">
                  <c:v>0.56717843238081245</c:v>
                </c:pt>
                <c:pt idx="8828">
                  <c:v>0.56710497318739439</c:v>
                </c:pt>
                <c:pt idx="8829">
                  <c:v>0.56703151399397633</c:v>
                </c:pt>
                <c:pt idx="8830">
                  <c:v>0.56695805480055828</c:v>
                </c:pt>
                <c:pt idx="8831">
                  <c:v>0.56688459560714022</c:v>
                </c:pt>
                <c:pt idx="8832">
                  <c:v>0.56688459560714022</c:v>
                </c:pt>
                <c:pt idx="8833">
                  <c:v>0.56688459560714022</c:v>
                </c:pt>
                <c:pt idx="8834">
                  <c:v>0.56688459560714022</c:v>
                </c:pt>
                <c:pt idx="8835">
                  <c:v>0.56688459560714022</c:v>
                </c:pt>
                <c:pt idx="8836">
                  <c:v>0.56681113641372216</c:v>
                </c:pt>
                <c:pt idx="8837">
                  <c:v>0.5667376772203041</c:v>
                </c:pt>
                <c:pt idx="8838">
                  <c:v>0.5667376772203041</c:v>
                </c:pt>
                <c:pt idx="8839">
                  <c:v>0.56666421802688605</c:v>
                </c:pt>
                <c:pt idx="8840">
                  <c:v>0.56659075883346799</c:v>
                </c:pt>
                <c:pt idx="8841">
                  <c:v>0.56659075883346799</c:v>
                </c:pt>
                <c:pt idx="8842">
                  <c:v>0.56651729964004993</c:v>
                </c:pt>
                <c:pt idx="8843">
                  <c:v>0.56644384044663187</c:v>
                </c:pt>
                <c:pt idx="8844">
                  <c:v>0.56644384044663187</c:v>
                </c:pt>
                <c:pt idx="8845">
                  <c:v>0.56637038125321382</c:v>
                </c:pt>
                <c:pt idx="8846">
                  <c:v>0.56629692205979576</c:v>
                </c:pt>
                <c:pt idx="8847">
                  <c:v>0.56629692205979576</c:v>
                </c:pt>
                <c:pt idx="8848">
                  <c:v>0.56629692205979576</c:v>
                </c:pt>
                <c:pt idx="8849">
                  <c:v>0.5662234628663777</c:v>
                </c:pt>
                <c:pt idx="8850">
                  <c:v>0.5662234628663777</c:v>
                </c:pt>
                <c:pt idx="8851">
                  <c:v>0.5662234628663777</c:v>
                </c:pt>
                <c:pt idx="8852">
                  <c:v>0.5662234628663777</c:v>
                </c:pt>
                <c:pt idx="8853">
                  <c:v>0.56615000367295965</c:v>
                </c:pt>
                <c:pt idx="8854">
                  <c:v>0.56607654447954159</c:v>
                </c:pt>
                <c:pt idx="8855">
                  <c:v>0.56600308528612353</c:v>
                </c:pt>
                <c:pt idx="8856">
                  <c:v>0.56600308528612353</c:v>
                </c:pt>
                <c:pt idx="8857">
                  <c:v>0.56600308528612353</c:v>
                </c:pt>
                <c:pt idx="8858">
                  <c:v>0.56592962609270558</c:v>
                </c:pt>
                <c:pt idx="8859">
                  <c:v>0.56592962609270558</c:v>
                </c:pt>
                <c:pt idx="8860">
                  <c:v>0.56585616689928742</c:v>
                </c:pt>
                <c:pt idx="8861">
                  <c:v>0.56585616689928742</c:v>
                </c:pt>
                <c:pt idx="8862">
                  <c:v>0.56578270770586947</c:v>
                </c:pt>
                <c:pt idx="8863">
                  <c:v>0.5657092485124513</c:v>
                </c:pt>
                <c:pt idx="8864">
                  <c:v>0.56563578931903336</c:v>
                </c:pt>
                <c:pt idx="8865">
                  <c:v>0.56563578931903336</c:v>
                </c:pt>
                <c:pt idx="8866">
                  <c:v>0.56556233012561519</c:v>
                </c:pt>
                <c:pt idx="8867">
                  <c:v>0.56548887093219724</c:v>
                </c:pt>
                <c:pt idx="8868">
                  <c:v>0.56541541173877907</c:v>
                </c:pt>
                <c:pt idx="8869">
                  <c:v>0.56541541173877907</c:v>
                </c:pt>
                <c:pt idx="8870">
                  <c:v>0.56534195254536113</c:v>
                </c:pt>
                <c:pt idx="8871">
                  <c:v>0.56534195254536113</c:v>
                </c:pt>
                <c:pt idx="8872">
                  <c:v>0.56526849335194296</c:v>
                </c:pt>
                <c:pt idx="8873">
                  <c:v>0.56519503415852501</c:v>
                </c:pt>
                <c:pt idx="8874">
                  <c:v>0.56512157496510684</c:v>
                </c:pt>
                <c:pt idx="8875">
                  <c:v>0.56512157496510684</c:v>
                </c:pt>
                <c:pt idx="8876">
                  <c:v>0.5650481157716889</c:v>
                </c:pt>
                <c:pt idx="8877">
                  <c:v>0.56497465657827073</c:v>
                </c:pt>
                <c:pt idx="8878">
                  <c:v>0.56497465657827073</c:v>
                </c:pt>
                <c:pt idx="8879">
                  <c:v>0.56490119738485278</c:v>
                </c:pt>
                <c:pt idx="8880">
                  <c:v>0.56482773819143461</c:v>
                </c:pt>
                <c:pt idx="8881">
                  <c:v>0.56475427899801667</c:v>
                </c:pt>
                <c:pt idx="8882">
                  <c:v>0.5646808198045985</c:v>
                </c:pt>
                <c:pt idx="8883">
                  <c:v>0.56460736061118055</c:v>
                </c:pt>
                <c:pt idx="8884">
                  <c:v>0.56460736061118055</c:v>
                </c:pt>
                <c:pt idx="8885">
                  <c:v>0.56460736061118055</c:v>
                </c:pt>
                <c:pt idx="8886">
                  <c:v>0.56453390141776238</c:v>
                </c:pt>
                <c:pt idx="8887">
                  <c:v>0.56446044222434444</c:v>
                </c:pt>
                <c:pt idx="8888">
                  <c:v>0.56438698303092627</c:v>
                </c:pt>
                <c:pt idx="8889">
                  <c:v>0.56431352383750832</c:v>
                </c:pt>
                <c:pt idx="8890">
                  <c:v>0.56431352383750832</c:v>
                </c:pt>
                <c:pt idx="8891">
                  <c:v>0.56431352383750832</c:v>
                </c:pt>
                <c:pt idx="8892">
                  <c:v>0.56424006464409016</c:v>
                </c:pt>
                <c:pt idx="8893">
                  <c:v>0.56416660545067221</c:v>
                </c:pt>
                <c:pt idx="8894">
                  <c:v>0.56416660545067221</c:v>
                </c:pt>
                <c:pt idx="8895">
                  <c:v>0.56409314625725404</c:v>
                </c:pt>
                <c:pt idx="8896">
                  <c:v>0.56401968706383609</c:v>
                </c:pt>
                <c:pt idx="8897">
                  <c:v>0.56394622787041793</c:v>
                </c:pt>
                <c:pt idx="8898">
                  <c:v>0.56387276867699998</c:v>
                </c:pt>
                <c:pt idx="8899">
                  <c:v>0.56379930948358181</c:v>
                </c:pt>
                <c:pt idx="8900">
                  <c:v>0.56372585029016387</c:v>
                </c:pt>
                <c:pt idx="8901">
                  <c:v>0.56372585029016387</c:v>
                </c:pt>
                <c:pt idx="8902">
                  <c:v>0.56372585029016387</c:v>
                </c:pt>
                <c:pt idx="8903">
                  <c:v>0.56372585029016387</c:v>
                </c:pt>
                <c:pt idx="8904">
                  <c:v>0.5636523910967457</c:v>
                </c:pt>
                <c:pt idx="8905">
                  <c:v>0.5636523910967457</c:v>
                </c:pt>
                <c:pt idx="8906">
                  <c:v>0.56357893190332775</c:v>
                </c:pt>
                <c:pt idx="8907">
                  <c:v>0.56350547270990958</c:v>
                </c:pt>
                <c:pt idx="8908">
                  <c:v>0.56350547270990958</c:v>
                </c:pt>
                <c:pt idx="8909">
                  <c:v>0.56350547270990958</c:v>
                </c:pt>
                <c:pt idx="8910">
                  <c:v>0.56343201351649164</c:v>
                </c:pt>
                <c:pt idx="8911">
                  <c:v>0.56343201351649164</c:v>
                </c:pt>
                <c:pt idx="8912">
                  <c:v>0.56335855432307347</c:v>
                </c:pt>
                <c:pt idx="8913">
                  <c:v>0.56328509512965552</c:v>
                </c:pt>
                <c:pt idx="8914">
                  <c:v>0.56328509512965552</c:v>
                </c:pt>
                <c:pt idx="8915">
                  <c:v>0.56328509512965552</c:v>
                </c:pt>
                <c:pt idx="8916">
                  <c:v>0.56321163593623735</c:v>
                </c:pt>
                <c:pt idx="8917">
                  <c:v>0.56321163593623735</c:v>
                </c:pt>
                <c:pt idx="8918">
                  <c:v>0.56313817674281941</c:v>
                </c:pt>
                <c:pt idx="8919">
                  <c:v>0.56306471754940124</c:v>
                </c:pt>
                <c:pt idx="8920">
                  <c:v>0.56306471754940124</c:v>
                </c:pt>
                <c:pt idx="8921">
                  <c:v>0.56299125835598329</c:v>
                </c:pt>
                <c:pt idx="8922">
                  <c:v>0.56299125835598329</c:v>
                </c:pt>
                <c:pt idx="8923">
                  <c:v>0.56299125835598329</c:v>
                </c:pt>
                <c:pt idx="8924">
                  <c:v>0.56291779916256512</c:v>
                </c:pt>
                <c:pt idx="8925">
                  <c:v>0.56291779916256512</c:v>
                </c:pt>
                <c:pt idx="8926">
                  <c:v>0.56284433996914718</c:v>
                </c:pt>
                <c:pt idx="8927">
                  <c:v>0.56277088077572901</c:v>
                </c:pt>
                <c:pt idx="8928">
                  <c:v>0.56269742158231106</c:v>
                </c:pt>
                <c:pt idx="8929">
                  <c:v>0.56269742158231106</c:v>
                </c:pt>
                <c:pt idx="8930">
                  <c:v>0.5626239623888929</c:v>
                </c:pt>
                <c:pt idx="8931">
                  <c:v>0.56255050319547495</c:v>
                </c:pt>
                <c:pt idx="8932">
                  <c:v>0.56247704400205678</c:v>
                </c:pt>
                <c:pt idx="8933">
                  <c:v>0.56240358480863883</c:v>
                </c:pt>
                <c:pt idx="8934">
                  <c:v>0.56240358480863883</c:v>
                </c:pt>
                <c:pt idx="8935">
                  <c:v>0.56233012561522067</c:v>
                </c:pt>
                <c:pt idx="8936">
                  <c:v>0.56233012561522067</c:v>
                </c:pt>
                <c:pt idx="8937">
                  <c:v>0.56233012561522067</c:v>
                </c:pt>
                <c:pt idx="8938">
                  <c:v>0.56225666642180272</c:v>
                </c:pt>
                <c:pt idx="8939">
                  <c:v>0.56218320722838455</c:v>
                </c:pt>
                <c:pt idx="8940">
                  <c:v>0.56218320722838455</c:v>
                </c:pt>
                <c:pt idx="8941">
                  <c:v>0.56218320722838455</c:v>
                </c:pt>
                <c:pt idx="8942">
                  <c:v>0.56218320722838455</c:v>
                </c:pt>
                <c:pt idx="8943">
                  <c:v>0.56210974803496661</c:v>
                </c:pt>
                <c:pt idx="8944">
                  <c:v>0.56203628884154844</c:v>
                </c:pt>
                <c:pt idx="8945">
                  <c:v>0.56196282964813049</c:v>
                </c:pt>
                <c:pt idx="8946">
                  <c:v>0.56196282964813049</c:v>
                </c:pt>
                <c:pt idx="8947">
                  <c:v>0.56196282964813049</c:v>
                </c:pt>
                <c:pt idx="8948">
                  <c:v>0.56188937045471243</c:v>
                </c:pt>
                <c:pt idx="8949">
                  <c:v>0.56181591126129438</c:v>
                </c:pt>
                <c:pt idx="8950">
                  <c:v>0.56174245206787632</c:v>
                </c:pt>
                <c:pt idx="8951">
                  <c:v>0.56174245206787632</c:v>
                </c:pt>
                <c:pt idx="8952">
                  <c:v>0.56174245206787632</c:v>
                </c:pt>
                <c:pt idx="8953">
                  <c:v>0.56166899287445826</c:v>
                </c:pt>
                <c:pt idx="8954">
                  <c:v>0.56166899287445826</c:v>
                </c:pt>
                <c:pt idx="8955">
                  <c:v>0.56166899287445826</c:v>
                </c:pt>
                <c:pt idx="8956">
                  <c:v>0.5615955336810402</c:v>
                </c:pt>
                <c:pt idx="8957">
                  <c:v>0.5615955336810402</c:v>
                </c:pt>
                <c:pt idx="8958">
                  <c:v>0.5615955336810402</c:v>
                </c:pt>
                <c:pt idx="8959">
                  <c:v>0.5615955336810402</c:v>
                </c:pt>
                <c:pt idx="8960">
                  <c:v>0.5615955336810402</c:v>
                </c:pt>
                <c:pt idx="8961">
                  <c:v>0.56152207448762215</c:v>
                </c:pt>
                <c:pt idx="8962">
                  <c:v>0.56144861529420409</c:v>
                </c:pt>
                <c:pt idx="8963">
                  <c:v>0.56144861529420409</c:v>
                </c:pt>
                <c:pt idx="8964">
                  <c:v>0.56144861529420409</c:v>
                </c:pt>
                <c:pt idx="8965">
                  <c:v>0.56137515610078603</c:v>
                </c:pt>
                <c:pt idx="8966">
                  <c:v>0.56130169690736798</c:v>
                </c:pt>
                <c:pt idx="8967">
                  <c:v>0.56130169690736798</c:v>
                </c:pt>
                <c:pt idx="8968">
                  <c:v>0.56122823771394992</c:v>
                </c:pt>
                <c:pt idx="8969">
                  <c:v>0.56115477852053186</c:v>
                </c:pt>
                <c:pt idx="8970">
                  <c:v>0.5610813193271138</c:v>
                </c:pt>
                <c:pt idx="8971">
                  <c:v>0.56100786013369575</c:v>
                </c:pt>
                <c:pt idx="8972">
                  <c:v>0.56093440094027769</c:v>
                </c:pt>
                <c:pt idx="8973">
                  <c:v>0.56093440094027769</c:v>
                </c:pt>
                <c:pt idx="8974">
                  <c:v>0.56093440094027769</c:v>
                </c:pt>
                <c:pt idx="8975">
                  <c:v>0.56093440094027769</c:v>
                </c:pt>
                <c:pt idx="8976">
                  <c:v>0.56086094174685963</c:v>
                </c:pt>
                <c:pt idx="8977">
                  <c:v>0.56086094174685963</c:v>
                </c:pt>
                <c:pt idx="8978">
                  <c:v>0.56078748255344157</c:v>
                </c:pt>
                <c:pt idx="8979">
                  <c:v>0.56071402336002352</c:v>
                </c:pt>
                <c:pt idx="8980">
                  <c:v>0.56064056416660546</c:v>
                </c:pt>
                <c:pt idx="8981">
                  <c:v>0.5605671049731874</c:v>
                </c:pt>
                <c:pt idx="8982">
                  <c:v>0.56049364577976934</c:v>
                </c:pt>
                <c:pt idx="8983">
                  <c:v>0.56049364577976934</c:v>
                </c:pt>
                <c:pt idx="8984">
                  <c:v>0.56042018658635129</c:v>
                </c:pt>
                <c:pt idx="8985">
                  <c:v>0.56034672739293323</c:v>
                </c:pt>
                <c:pt idx="8986">
                  <c:v>0.56034672739293323</c:v>
                </c:pt>
                <c:pt idx="8987">
                  <c:v>0.56027326819951517</c:v>
                </c:pt>
                <c:pt idx="8988">
                  <c:v>0.56027326819951517</c:v>
                </c:pt>
                <c:pt idx="8989">
                  <c:v>0.56027326819951517</c:v>
                </c:pt>
                <c:pt idx="8990">
                  <c:v>0.56019980900609712</c:v>
                </c:pt>
                <c:pt idx="8991">
                  <c:v>0.56019980900609712</c:v>
                </c:pt>
                <c:pt idx="8992">
                  <c:v>0.56012634981267906</c:v>
                </c:pt>
                <c:pt idx="8993">
                  <c:v>0.56012634981267906</c:v>
                </c:pt>
                <c:pt idx="8994">
                  <c:v>0.56012634981267906</c:v>
                </c:pt>
                <c:pt idx="8995">
                  <c:v>0.56012634981267906</c:v>
                </c:pt>
                <c:pt idx="8996">
                  <c:v>0.560052890619261</c:v>
                </c:pt>
                <c:pt idx="8997">
                  <c:v>0.55997943142584294</c:v>
                </c:pt>
                <c:pt idx="8998">
                  <c:v>0.55997943142584294</c:v>
                </c:pt>
                <c:pt idx="8999">
                  <c:v>0.55990597223242489</c:v>
                </c:pt>
                <c:pt idx="9000">
                  <c:v>0.55983251303900683</c:v>
                </c:pt>
                <c:pt idx="9001">
                  <c:v>0.55975905384558877</c:v>
                </c:pt>
                <c:pt idx="9002">
                  <c:v>0.55968559465217071</c:v>
                </c:pt>
                <c:pt idx="9003">
                  <c:v>0.55961213545875266</c:v>
                </c:pt>
                <c:pt idx="9004">
                  <c:v>0.5595386762653346</c:v>
                </c:pt>
                <c:pt idx="9005">
                  <c:v>0.55946521707191654</c:v>
                </c:pt>
                <c:pt idx="9006">
                  <c:v>0.55946521707191654</c:v>
                </c:pt>
                <c:pt idx="9007">
                  <c:v>0.55939175787849849</c:v>
                </c:pt>
                <c:pt idx="9008">
                  <c:v>0.55939175787849849</c:v>
                </c:pt>
                <c:pt idx="9009">
                  <c:v>0.55939175787849849</c:v>
                </c:pt>
                <c:pt idx="9010">
                  <c:v>0.55931829868508043</c:v>
                </c:pt>
                <c:pt idx="9011">
                  <c:v>0.55924483949166237</c:v>
                </c:pt>
                <c:pt idx="9012">
                  <c:v>0.55924483949166237</c:v>
                </c:pt>
                <c:pt idx="9013">
                  <c:v>0.55924483949166237</c:v>
                </c:pt>
                <c:pt idx="9014">
                  <c:v>0.55917138029824431</c:v>
                </c:pt>
                <c:pt idx="9015">
                  <c:v>0.55909792110482626</c:v>
                </c:pt>
                <c:pt idx="9016">
                  <c:v>0.5590244619114082</c:v>
                </c:pt>
                <c:pt idx="9017">
                  <c:v>0.55895100271799014</c:v>
                </c:pt>
                <c:pt idx="9018">
                  <c:v>0.55887754352457208</c:v>
                </c:pt>
                <c:pt idx="9019">
                  <c:v>0.55880408433115403</c:v>
                </c:pt>
                <c:pt idx="9020">
                  <c:v>0.55873062513773597</c:v>
                </c:pt>
                <c:pt idx="9021">
                  <c:v>0.55865716594431791</c:v>
                </c:pt>
                <c:pt idx="9022">
                  <c:v>0.55865716594431791</c:v>
                </c:pt>
                <c:pt idx="9023">
                  <c:v>0.55858370675089986</c:v>
                </c:pt>
                <c:pt idx="9024">
                  <c:v>0.5585102475574818</c:v>
                </c:pt>
                <c:pt idx="9025">
                  <c:v>0.55843678836406374</c:v>
                </c:pt>
                <c:pt idx="9026">
                  <c:v>0.55843678836406374</c:v>
                </c:pt>
                <c:pt idx="9027">
                  <c:v>0.55843678836406374</c:v>
                </c:pt>
                <c:pt idx="9028">
                  <c:v>0.55836332917064568</c:v>
                </c:pt>
                <c:pt idx="9029">
                  <c:v>0.55828986997722763</c:v>
                </c:pt>
                <c:pt idx="9030">
                  <c:v>0.55828986997722763</c:v>
                </c:pt>
                <c:pt idx="9031">
                  <c:v>0.55821641078380957</c:v>
                </c:pt>
                <c:pt idx="9032">
                  <c:v>0.55821641078380957</c:v>
                </c:pt>
                <c:pt idx="9033">
                  <c:v>0.55814295159039151</c:v>
                </c:pt>
                <c:pt idx="9034">
                  <c:v>0.55806949239697345</c:v>
                </c:pt>
                <c:pt idx="9035">
                  <c:v>0.5579960332035554</c:v>
                </c:pt>
                <c:pt idx="9036">
                  <c:v>0.5579960332035554</c:v>
                </c:pt>
                <c:pt idx="9037">
                  <c:v>0.5579960332035554</c:v>
                </c:pt>
                <c:pt idx="9038">
                  <c:v>0.55792257401013745</c:v>
                </c:pt>
                <c:pt idx="9039">
                  <c:v>0.55792257401013745</c:v>
                </c:pt>
                <c:pt idx="9040">
                  <c:v>0.55792257401013745</c:v>
                </c:pt>
                <c:pt idx="9041">
                  <c:v>0.55784911481671928</c:v>
                </c:pt>
                <c:pt idx="9042">
                  <c:v>0.55777565562330134</c:v>
                </c:pt>
                <c:pt idx="9043">
                  <c:v>0.55777565562330134</c:v>
                </c:pt>
                <c:pt idx="9044">
                  <c:v>0.55777565562330134</c:v>
                </c:pt>
                <c:pt idx="9045">
                  <c:v>0.55777565562330134</c:v>
                </c:pt>
                <c:pt idx="9046">
                  <c:v>0.55777565562330134</c:v>
                </c:pt>
                <c:pt idx="9047">
                  <c:v>0.55777565562330134</c:v>
                </c:pt>
                <c:pt idx="9048">
                  <c:v>0.55777565562330134</c:v>
                </c:pt>
                <c:pt idx="9049">
                  <c:v>0.55770219642988317</c:v>
                </c:pt>
                <c:pt idx="9050">
                  <c:v>0.55762873723646522</c:v>
                </c:pt>
                <c:pt idx="9051">
                  <c:v>0.55755527804304705</c:v>
                </c:pt>
                <c:pt idx="9052">
                  <c:v>0.55748181884962911</c:v>
                </c:pt>
                <c:pt idx="9053">
                  <c:v>0.55748181884962911</c:v>
                </c:pt>
                <c:pt idx="9054">
                  <c:v>0.55748181884962911</c:v>
                </c:pt>
                <c:pt idx="9055">
                  <c:v>0.55740835965621094</c:v>
                </c:pt>
                <c:pt idx="9056">
                  <c:v>0.55740835965621094</c:v>
                </c:pt>
                <c:pt idx="9057">
                  <c:v>0.55733490046279299</c:v>
                </c:pt>
                <c:pt idx="9058">
                  <c:v>0.55733490046279299</c:v>
                </c:pt>
                <c:pt idx="9059">
                  <c:v>0.55726144126937482</c:v>
                </c:pt>
                <c:pt idx="9060">
                  <c:v>0.55726144126937482</c:v>
                </c:pt>
                <c:pt idx="9061">
                  <c:v>0.55718798207595688</c:v>
                </c:pt>
                <c:pt idx="9062">
                  <c:v>0.55718798207595688</c:v>
                </c:pt>
                <c:pt idx="9063">
                  <c:v>0.55718798207595688</c:v>
                </c:pt>
                <c:pt idx="9064">
                  <c:v>0.55711452288253871</c:v>
                </c:pt>
                <c:pt idx="9065">
                  <c:v>0.55704106368912076</c:v>
                </c:pt>
                <c:pt idx="9066">
                  <c:v>0.55704106368912076</c:v>
                </c:pt>
                <c:pt idx="9067">
                  <c:v>0.55704106368912076</c:v>
                </c:pt>
                <c:pt idx="9068">
                  <c:v>0.55704106368912076</c:v>
                </c:pt>
                <c:pt idx="9069">
                  <c:v>0.5569676044957026</c:v>
                </c:pt>
                <c:pt idx="9070">
                  <c:v>0.55689414530228465</c:v>
                </c:pt>
                <c:pt idx="9071">
                  <c:v>0.55689414530228465</c:v>
                </c:pt>
                <c:pt idx="9072">
                  <c:v>0.55689414530228465</c:v>
                </c:pt>
                <c:pt idx="9073">
                  <c:v>0.55689414530228465</c:v>
                </c:pt>
                <c:pt idx="9074">
                  <c:v>0.55682068610886648</c:v>
                </c:pt>
                <c:pt idx="9075">
                  <c:v>0.55674722691544853</c:v>
                </c:pt>
                <c:pt idx="9076">
                  <c:v>0.55667376772203037</c:v>
                </c:pt>
                <c:pt idx="9077">
                  <c:v>0.55660030852861242</c:v>
                </c:pt>
                <c:pt idx="9078">
                  <c:v>0.55652684933519425</c:v>
                </c:pt>
                <c:pt idx="9079">
                  <c:v>0.55652684933519425</c:v>
                </c:pt>
                <c:pt idx="9080">
                  <c:v>0.55645339014177631</c:v>
                </c:pt>
                <c:pt idx="9081">
                  <c:v>0.55637993094835814</c:v>
                </c:pt>
                <c:pt idx="9082">
                  <c:v>0.55637993094835814</c:v>
                </c:pt>
                <c:pt idx="9083">
                  <c:v>0.55630647175494019</c:v>
                </c:pt>
                <c:pt idx="9084">
                  <c:v>0.55630647175494019</c:v>
                </c:pt>
                <c:pt idx="9085">
                  <c:v>0.55630647175494019</c:v>
                </c:pt>
                <c:pt idx="9086">
                  <c:v>0.55623301256152202</c:v>
                </c:pt>
                <c:pt idx="9087">
                  <c:v>0.55615955336810408</c:v>
                </c:pt>
                <c:pt idx="9088">
                  <c:v>0.55608609417468591</c:v>
                </c:pt>
                <c:pt idx="9089">
                  <c:v>0.55608609417468591</c:v>
                </c:pt>
                <c:pt idx="9090">
                  <c:v>0.55608609417468591</c:v>
                </c:pt>
                <c:pt idx="9091">
                  <c:v>0.55601263498126796</c:v>
                </c:pt>
                <c:pt idx="9092">
                  <c:v>0.55593917578784979</c:v>
                </c:pt>
                <c:pt idx="9093">
                  <c:v>0.55593917578784979</c:v>
                </c:pt>
                <c:pt idx="9094">
                  <c:v>0.55593917578784979</c:v>
                </c:pt>
                <c:pt idx="9095">
                  <c:v>0.55593917578784979</c:v>
                </c:pt>
                <c:pt idx="9096">
                  <c:v>0.55593917578784979</c:v>
                </c:pt>
                <c:pt idx="9097">
                  <c:v>0.55586571659443185</c:v>
                </c:pt>
                <c:pt idx="9098">
                  <c:v>0.55579225740101368</c:v>
                </c:pt>
                <c:pt idx="9099">
                  <c:v>0.55579225740101368</c:v>
                </c:pt>
                <c:pt idx="9100">
                  <c:v>0.55579225740101368</c:v>
                </c:pt>
                <c:pt idx="9101">
                  <c:v>0.55579225740101368</c:v>
                </c:pt>
                <c:pt idx="9102">
                  <c:v>0.55571879820759573</c:v>
                </c:pt>
                <c:pt idx="9103">
                  <c:v>0.55571879820759573</c:v>
                </c:pt>
                <c:pt idx="9104">
                  <c:v>0.55571879820759573</c:v>
                </c:pt>
                <c:pt idx="9105">
                  <c:v>0.55571879820759573</c:v>
                </c:pt>
                <c:pt idx="9106">
                  <c:v>0.55571879820759573</c:v>
                </c:pt>
                <c:pt idx="9107">
                  <c:v>0.55564533901417756</c:v>
                </c:pt>
                <c:pt idx="9108">
                  <c:v>0.55557187982075962</c:v>
                </c:pt>
                <c:pt idx="9109">
                  <c:v>0.55557187982075962</c:v>
                </c:pt>
                <c:pt idx="9110">
                  <c:v>0.55549842062734145</c:v>
                </c:pt>
                <c:pt idx="9111">
                  <c:v>0.55549842062734145</c:v>
                </c:pt>
                <c:pt idx="9112">
                  <c:v>0.55549842062734145</c:v>
                </c:pt>
                <c:pt idx="9113">
                  <c:v>0.55549842062734145</c:v>
                </c:pt>
                <c:pt idx="9114">
                  <c:v>0.5554249614339235</c:v>
                </c:pt>
                <c:pt idx="9115">
                  <c:v>0.55535150224050533</c:v>
                </c:pt>
                <c:pt idx="9116">
                  <c:v>0.55535150224050533</c:v>
                </c:pt>
                <c:pt idx="9117">
                  <c:v>0.55527804304708739</c:v>
                </c:pt>
                <c:pt idx="9118">
                  <c:v>0.55520458385366922</c:v>
                </c:pt>
                <c:pt idx="9119">
                  <c:v>0.55513112466025127</c:v>
                </c:pt>
                <c:pt idx="9120">
                  <c:v>0.55513112466025127</c:v>
                </c:pt>
                <c:pt idx="9121">
                  <c:v>0.55505766546683311</c:v>
                </c:pt>
                <c:pt idx="9122">
                  <c:v>0.55505766546683311</c:v>
                </c:pt>
                <c:pt idx="9123">
                  <c:v>0.55498420627341516</c:v>
                </c:pt>
                <c:pt idx="9124">
                  <c:v>0.55498420627341516</c:v>
                </c:pt>
                <c:pt idx="9125">
                  <c:v>0.55491074707999699</c:v>
                </c:pt>
                <c:pt idx="9126">
                  <c:v>0.55491074707999699</c:v>
                </c:pt>
                <c:pt idx="9127">
                  <c:v>0.55483728788657904</c:v>
                </c:pt>
                <c:pt idx="9128">
                  <c:v>0.55483728788657904</c:v>
                </c:pt>
                <c:pt idx="9129">
                  <c:v>0.55476382869316088</c:v>
                </c:pt>
                <c:pt idx="9130">
                  <c:v>0.55476382869316088</c:v>
                </c:pt>
                <c:pt idx="9131">
                  <c:v>0.55469036949974293</c:v>
                </c:pt>
                <c:pt idx="9132">
                  <c:v>0.55461691030632476</c:v>
                </c:pt>
                <c:pt idx="9133">
                  <c:v>0.55454345111290682</c:v>
                </c:pt>
                <c:pt idx="9134">
                  <c:v>0.55446999191948865</c:v>
                </c:pt>
                <c:pt idx="9135">
                  <c:v>0.5543965327260707</c:v>
                </c:pt>
                <c:pt idx="9136">
                  <c:v>0.55432307353265253</c:v>
                </c:pt>
                <c:pt idx="9137">
                  <c:v>0.55424961433923459</c:v>
                </c:pt>
                <c:pt idx="9138">
                  <c:v>0.55424961433923459</c:v>
                </c:pt>
                <c:pt idx="9139">
                  <c:v>0.55417615514581642</c:v>
                </c:pt>
                <c:pt idx="9140">
                  <c:v>0.55417615514581642</c:v>
                </c:pt>
                <c:pt idx="9141">
                  <c:v>0.55410269595239847</c:v>
                </c:pt>
                <c:pt idx="9142">
                  <c:v>0.55410269595239847</c:v>
                </c:pt>
                <c:pt idx="9143">
                  <c:v>0.5540292367589803</c:v>
                </c:pt>
                <c:pt idx="9144">
                  <c:v>0.55395577756556236</c:v>
                </c:pt>
                <c:pt idx="9145">
                  <c:v>0.5538823183721443</c:v>
                </c:pt>
                <c:pt idx="9146">
                  <c:v>0.55380885917872624</c:v>
                </c:pt>
                <c:pt idx="9147">
                  <c:v>0.55380885917872624</c:v>
                </c:pt>
                <c:pt idx="9148">
                  <c:v>0.55373539998530819</c:v>
                </c:pt>
                <c:pt idx="9149">
                  <c:v>0.55366194079189013</c:v>
                </c:pt>
                <c:pt idx="9150">
                  <c:v>0.55366194079189013</c:v>
                </c:pt>
                <c:pt idx="9151">
                  <c:v>0.55358848159847207</c:v>
                </c:pt>
                <c:pt idx="9152">
                  <c:v>0.55351502240505401</c:v>
                </c:pt>
                <c:pt idx="9153">
                  <c:v>0.55351502240505401</c:v>
                </c:pt>
                <c:pt idx="9154">
                  <c:v>0.55351502240505401</c:v>
                </c:pt>
                <c:pt idx="9155">
                  <c:v>0.55351502240505401</c:v>
                </c:pt>
                <c:pt idx="9156">
                  <c:v>0.55344156321163596</c:v>
                </c:pt>
                <c:pt idx="9157">
                  <c:v>0.5533681040182179</c:v>
                </c:pt>
                <c:pt idx="9158">
                  <c:v>0.55329464482479984</c:v>
                </c:pt>
                <c:pt idx="9159">
                  <c:v>0.55329464482479984</c:v>
                </c:pt>
                <c:pt idx="9160">
                  <c:v>0.55322118563138178</c:v>
                </c:pt>
                <c:pt idx="9161">
                  <c:v>0.55314772643796373</c:v>
                </c:pt>
                <c:pt idx="9162">
                  <c:v>0.55307426724454567</c:v>
                </c:pt>
                <c:pt idx="9163">
                  <c:v>0.55300080805112761</c:v>
                </c:pt>
                <c:pt idx="9164">
                  <c:v>0.55292734885770956</c:v>
                </c:pt>
                <c:pt idx="9165">
                  <c:v>0.55292734885770956</c:v>
                </c:pt>
                <c:pt idx="9166">
                  <c:v>0.55292734885770956</c:v>
                </c:pt>
                <c:pt idx="9167">
                  <c:v>0.5528538896642915</c:v>
                </c:pt>
                <c:pt idx="9168">
                  <c:v>0.5528538896642915</c:v>
                </c:pt>
                <c:pt idx="9169">
                  <c:v>0.55278043047087344</c:v>
                </c:pt>
                <c:pt idx="9170">
                  <c:v>0.55270697127745538</c:v>
                </c:pt>
                <c:pt idx="9171">
                  <c:v>0.55270697127745538</c:v>
                </c:pt>
                <c:pt idx="9172">
                  <c:v>0.55270697127745538</c:v>
                </c:pt>
                <c:pt idx="9173">
                  <c:v>0.55263351208403733</c:v>
                </c:pt>
                <c:pt idx="9174">
                  <c:v>0.55256005289061927</c:v>
                </c:pt>
                <c:pt idx="9175">
                  <c:v>0.55256005289061927</c:v>
                </c:pt>
                <c:pt idx="9176">
                  <c:v>0.55256005289061927</c:v>
                </c:pt>
                <c:pt idx="9177">
                  <c:v>0.55256005289061927</c:v>
                </c:pt>
                <c:pt idx="9178">
                  <c:v>0.55248659369720121</c:v>
                </c:pt>
                <c:pt idx="9179">
                  <c:v>0.55248659369720121</c:v>
                </c:pt>
                <c:pt idx="9180">
                  <c:v>0.55241313450378315</c:v>
                </c:pt>
                <c:pt idx="9181">
                  <c:v>0.5523396753103651</c:v>
                </c:pt>
                <c:pt idx="9182">
                  <c:v>0.5523396753103651</c:v>
                </c:pt>
                <c:pt idx="9183">
                  <c:v>0.5523396753103651</c:v>
                </c:pt>
                <c:pt idx="9184">
                  <c:v>0.55226621611694704</c:v>
                </c:pt>
                <c:pt idx="9185">
                  <c:v>0.55219275692352898</c:v>
                </c:pt>
                <c:pt idx="9186">
                  <c:v>0.55211929773011093</c:v>
                </c:pt>
                <c:pt idx="9187">
                  <c:v>0.55211929773011093</c:v>
                </c:pt>
                <c:pt idx="9188">
                  <c:v>0.55204583853669287</c:v>
                </c:pt>
                <c:pt idx="9189">
                  <c:v>0.55204583853669287</c:v>
                </c:pt>
                <c:pt idx="9190">
                  <c:v>0.55197237934327481</c:v>
                </c:pt>
                <c:pt idx="9191">
                  <c:v>0.55189892014985675</c:v>
                </c:pt>
                <c:pt idx="9192">
                  <c:v>0.5518254609564387</c:v>
                </c:pt>
                <c:pt idx="9193">
                  <c:v>0.5518254609564387</c:v>
                </c:pt>
                <c:pt idx="9194">
                  <c:v>0.5518254609564387</c:v>
                </c:pt>
                <c:pt idx="9195">
                  <c:v>0.5518254609564387</c:v>
                </c:pt>
                <c:pt idx="9196">
                  <c:v>0.5518254609564387</c:v>
                </c:pt>
                <c:pt idx="9197">
                  <c:v>0.55175200176302064</c:v>
                </c:pt>
                <c:pt idx="9198">
                  <c:v>0.55167854256960258</c:v>
                </c:pt>
                <c:pt idx="9199">
                  <c:v>0.55167854256960258</c:v>
                </c:pt>
                <c:pt idx="9200">
                  <c:v>0.55167854256960258</c:v>
                </c:pt>
                <c:pt idx="9201">
                  <c:v>0.55167854256960258</c:v>
                </c:pt>
                <c:pt idx="9202">
                  <c:v>0.55160508337618452</c:v>
                </c:pt>
                <c:pt idx="9203">
                  <c:v>0.55153162418276647</c:v>
                </c:pt>
                <c:pt idx="9204">
                  <c:v>0.55153162418276647</c:v>
                </c:pt>
                <c:pt idx="9205">
                  <c:v>0.55153162418276647</c:v>
                </c:pt>
                <c:pt idx="9206">
                  <c:v>0.55145816498934841</c:v>
                </c:pt>
                <c:pt idx="9207">
                  <c:v>0.55145816498934841</c:v>
                </c:pt>
                <c:pt idx="9208">
                  <c:v>0.55138470579593035</c:v>
                </c:pt>
                <c:pt idx="9209">
                  <c:v>0.55138470579593035</c:v>
                </c:pt>
                <c:pt idx="9210">
                  <c:v>0.55138470579593035</c:v>
                </c:pt>
                <c:pt idx="9211">
                  <c:v>0.55138470579593035</c:v>
                </c:pt>
                <c:pt idx="9212">
                  <c:v>0.55138470579593035</c:v>
                </c:pt>
                <c:pt idx="9213">
                  <c:v>0.55138470579593035</c:v>
                </c:pt>
                <c:pt idx="9214">
                  <c:v>0.55138470579593035</c:v>
                </c:pt>
                <c:pt idx="9215">
                  <c:v>0.55138470579593035</c:v>
                </c:pt>
                <c:pt idx="9216">
                  <c:v>0.55138470579593035</c:v>
                </c:pt>
                <c:pt idx="9217">
                  <c:v>0.55131124660251229</c:v>
                </c:pt>
                <c:pt idx="9218">
                  <c:v>0.55131124660251229</c:v>
                </c:pt>
                <c:pt idx="9219">
                  <c:v>0.55123778740909424</c:v>
                </c:pt>
                <c:pt idx="9220">
                  <c:v>0.55116432821567618</c:v>
                </c:pt>
                <c:pt idx="9221">
                  <c:v>0.55109086902225812</c:v>
                </c:pt>
                <c:pt idx="9222">
                  <c:v>0.55109086902225812</c:v>
                </c:pt>
                <c:pt idx="9223">
                  <c:v>0.55101740982884007</c:v>
                </c:pt>
                <c:pt idx="9224">
                  <c:v>0.55101740982884007</c:v>
                </c:pt>
                <c:pt idx="9225">
                  <c:v>0.55094395063542201</c:v>
                </c:pt>
                <c:pt idx="9226">
                  <c:v>0.55094395063542201</c:v>
                </c:pt>
                <c:pt idx="9227">
                  <c:v>0.55087049144200395</c:v>
                </c:pt>
                <c:pt idx="9228">
                  <c:v>0.55087049144200395</c:v>
                </c:pt>
                <c:pt idx="9229">
                  <c:v>0.55079703224858589</c:v>
                </c:pt>
                <c:pt idx="9230">
                  <c:v>0.55072357305516784</c:v>
                </c:pt>
                <c:pt idx="9231">
                  <c:v>0.55072357305516784</c:v>
                </c:pt>
                <c:pt idx="9232">
                  <c:v>0.55072357305516784</c:v>
                </c:pt>
                <c:pt idx="9233">
                  <c:v>0.55065011386174978</c:v>
                </c:pt>
                <c:pt idx="9234">
                  <c:v>0.55057665466833172</c:v>
                </c:pt>
                <c:pt idx="9235">
                  <c:v>0.55050319547491366</c:v>
                </c:pt>
                <c:pt idx="9236">
                  <c:v>0.55050319547491366</c:v>
                </c:pt>
                <c:pt idx="9237">
                  <c:v>0.55050319547491366</c:v>
                </c:pt>
                <c:pt idx="9238">
                  <c:v>0.55042973628149561</c:v>
                </c:pt>
                <c:pt idx="9239">
                  <c:v>0.55035627708807755</c:v>
                </c:pt>
                <c:pt idx="9240">
                  <c:v>0.55035627708807755</c:v>
                </c:pt>
                <c:pt idx="9241">
                  <c:v>0.55035627708807755</c:v>
                </c:pt>
                <c:pt idx="9242">
                  <c:v>0.55028281789465949</c:v>
                </c:pt>
                <c:pt idx="9243">
                  <c:v>0.55020935870124144</c:v>
                </c:pt>
                <c:pt idx="9244">
                  <c:v>0.55013589950782338</c:v>
                </c:pt>
                <c:pt idx="9245">
                  <c:v>0.55006244031440532</c:v>
                </c:pt>
                <c:pt idx="9246">
                  <c:v>0.54998898112098726</c:v>
                </c:pt>
                <c:pt idx="9247">
                  <c:v>0.54998898112098726</c:v>
                </c:pt>
                <c:pt idx="9248">
                  <c:v>0.54991552192756932</c:v>
                </c:pt>
                <c:pt idx="9249">
                  <c:v>0.54984206273415115</c:v>
                </c:pt>
                <c:pt idx="9250">
                  <c:v>0.5497686035407332</c:v>
                </c:pt>
                <c:pt idx="9251">
                  <c:v>0.54969514434731503</c:v>
                </c:pt>
                <c:pt idx="9252">
                  <c:v>0.54962168515389709</c:v>
                </c:pt>
                <c:pt idx="9253">
                  <c:v>0.54962168515389709</c:v>
                </c:pt>
                <c:pt idx="9254">
                  <c:v>0.54954822596047892</c:v>
                </c:pt>
                <c:pt idx="9255">
                  <c:v>0.54954822596047892</c:v>
                </c:pt>
                <c:pt idx="9256">
                  <c:v>0.54947476676706097</c:v>
                </c:pt>
                <c:pt idx="9257">
                  <c:v>0.54940130757364281</c:v>
                </c:pt>
                <c:pt idx="9258">
                  <c:v>0.54940130757364281</c:v>
                </c:pt>
                <c:pt idx="9259">
                  <c:v>0.54940130757364281</c:v>
                </c:pt>
                <c:pt idx="9260">
                  <c:v>0.54932784838022486</c:v>
                </c:pt>
                <c:pt idx="9261">
                  <c:v>0.54925438918680669</c:v>
                </c:pt>
                <c:pt idx="9262">
                  <c:v>0.54918092999338874</c:v>
                </c:pt>
                <c:pt idx="9263">
                  <c:v>0.54910747079997058</c:v>
                </c:pt>
                <c:pt idx="9264">
                  <c:v>0.54903401160655263</c:v>
                </c:pt>
                <c:pt idx="9265">
                  <c:v>0.54896055241313446</c:v>
                </c:pt>
                <c:pt idx="9266">
                  <c:v>0.54896055241313446</c:v>
                </c:pt>
                <c:pt idx="9267">
                  <c:v>0.54896055241313446</c:v>
                </c:pt>
                <c:pt idx="9268">
                  <c:v>0.54896055241313446</c:v>
                </c:pt>
                <c:pt idx="9269">
                  <c:v>0.54896055241313446</c:v>
                </c:pt>
                <c:pt idx="9270">
                  <c:v>0.54888709321971652</c:v>
                </c:pt>
                <c:pt idx="9271">
                  <c:v>0.54881363402629835</c:v>
                </c:pt>
                <c:pt idx="9272">
                  <c:v>0.54881363402629835</c:v>
                </c:pt>
                <c:pt idx="9273">
                  <c:v>0.54881363402629835</c:v>
                </c:pt>
                <c:pt idx="9274">
                  <c:v>0.5487401748328804</c:v>
                </c:pt>
                <c:pt idx="9275">
                  <c:v>0.5487401748328804</c:v>
                </c:pt>
                <c:pt idx="9276">
                  <c:v>0.5487401748328804</c:v>
                </c:pt>
                <c:pt idx="9277">
                  <c:v>0.5487401748328804</c:v>
                </c:pt>
                <c:pt idx="9278">
                  <c:v>0.54866671563946223</c:v>
                </c:pt>
                <c:pt idx="9279">
                  <c:v>0.54859325644604429</c:v>
                </c:pt>
                <c:pt idx="9280">
                  <c:v>0.54851979725262612</c:v>
                </c:pt>
                <c:pt idx="9281">
                  <c:v>0.54851979725262612</c:v>
                </c:pt>
                <c:pt idx="9282">
                  <c:v>0.54851979725262612</c:v>
                </c:pt>
                <c:pt idx="9283">
                  <c:v>0.54844633805920817</c:v>
                </c:pt>
                <c:pt idx="9284">
                  <c:v>0.54837287886579</c:v>
                </c:pt>
                <c:pt idx="9285">
                  <c:v>0.54829941967237206</c:v>
                </c:pt>
                <c:pt idx="9286">
                  <c:v>0.54829941967237206</c:v>
                </c:pt>
                <c:pt idx="9287">
                  <c:v>0.54829941967237206</c:v>
                </c:pt>
                <c:pt idx="9288">
                  <c:v>0.54829941967237206</c:v>
                </c:pt>
                <c:pt idx="9289">
                  <c:v>0.54822596047895389</c:v>
                </c:pt>
                <c:pt idx="9290">
                  <c:v>0.54815250128553594</c:v>
                </c:pt>
                <c:pt idx="9291">
                  <c:v>0.54807904209211777</c:v>
                </c:pt>
                <c:pt idx="9292">
                  <c:v>0.54800558289869983</c:v>
                </c:pt>
                <c:pt idx="9293">
                  <c:v>0.54793212370528166</c:v>
                </c:pt>
                <c:pt idx="9294">
                  <c:v>0.54793212370528166</c:v>
                </c:pt>
                <c:pt idx="9295">
                  <c:v>0.54793212370528166</c:v>
                </c:pt>
                <c:pt idx="9296">
                  <c:v>0.54785866451186371</c:v>
                </c:pt>
                <c:pt idx="9297">
                  <c:v>0.54778520531844554</c:v>
                </c:pt>
                <c:pt idx="9298">
                  <c:v>0.5477117461250276</c:v>
                </c:pt>
                <c:pt idx="9299">
                  <c:v>0.5477117461250276</c:v>
                </c:pt>
                <c:pt idx="9300">
                  <c:v>0.5477117461250276</c:v>
                </c:pt>
                <c:pt idx="9301">
                  <c:v>0.54763828693160943</c:v>
                </c:pt>
                <c:pt idx="9302">
                  <c:v>0.54763828693160943</c:v>
                </c:pt>
                <c:pt idx="9303">
                  <c:v>0.54756482773819148</c:v>
                </c:pt>
                <c:pt idx="9304">
                  <c:v>0.54749136854477332</c:v>
                </c:pt>
                <c:pt idx="9305">
                  <c:v>0.54741790935135537</c:v>
                </c:pt>
                <c:pt idx="9306">
                  <c:v>0.54741790935135537</c:v>
                </c:pt>
                <c:pt idx="9307">
                  <c:v>0.5473444501579372</c:v>
                </c:pt>
                <c:pt idx="9308">
                  <c:v>0.5473444501579372</c:v>
                </c:pt>
                <c:pt idx="9309">
                  <c:v>0.5473444501579372</c:v>
                </c:pt>
                <c:pt idx="9310">
                  <c:v>0.5473444501579372</c:v>
                </c:pt>
                <c:pt idx="9311">
                  <c:v>0.54727099096451925</c:v>
                </c:pt>
                <c:pt idx="9312">
                  <c:v>0.54727099096451925</c:v>
                </c:pt>
                <c:pt idx="9313">
                  <c:v>0.54727099096451925</c:v>
                </c:pt>
                <c:pt idx="9314">
                  <c:v>0.54719753177110109</c:v>
                </c:pt>
                <c:pt idx="9315">
                  <c:v>0.54712407257768314</c:v>
                </c:pt>
                <c:pt idx="9316">
                  <c:v>0.54705061338426497</c:v>
                </c:pt>
                <c:pt idx="9317">
                  <c:v>0.54705061338426497</c:v>
                </c:pt>
                <c:pt idx="9318">
                  <c:v>0.54705061338426497</c:v>
                </c:pt>
                <c:pt idx="9319">
                  <c:v>0.54697715419084703</c:v>
                </c:pt>
                <c:pt idx="9320">
                  <c:v>0.54697715419084703</c:v>
                </c:pt>
                <c:pt idx="9321">
                  <c:v>0.54690369499742886</c:v>
                </c:pt>
                <c:pt idx="9322">
                  <c:v>0.54690369499742886</c:v>
                </c:pt>
                <c:pt idx="9323">
                  <c:v>0.54683023580401091</c:v>
                </c:pt>
                <c:pt idx="9324">
                  <c:v>0.54675677661059274</c:v>
                </c:pt>
                <c:pt idx="9325">
                  <c:v>0.5466833174171748</c:v>
                </c:pt>
                <c:pt idx="9326">
                  <c:v>0.54660985822375663</c:v>
                </c:pt>
                <c:pt idx="9327">
                  <c:v>0.54660985822375663</c:v>
                </c:pt>
                <c:pt idx="9328">
                  <c:v>0.54653639903033868</c:v>
                </c:pt>
                <c:pt idx="9329">
                  <c:v>0.54653639903033868</c:v>
                </c:pt>
                <c:pt idx="9330">
                  <c:v>0.54646293983692051</c:v>
                </c:pt>
                <c:pt idx="9331">
                  <c:v>0.54638948064350257</c:v>
                </c:pt>
                <c:pt idx="9332">
                  <c:v>0.54638948064350257</c:v>
                </c:pt>
                <c:pt idx="9333">
                  <c:v>0.54638948064350257</c:v>
                </c:pt>
                <c:pt idx="9334">
                  <c:v>0.5463160214500844</c:v>
                </c:pt>
                <c:pt idx="9335">
                  <c:v>0.54624256225666645</c:v>
                </c:pt>
                <c:pt idx="9336">
                  <c:v>0.54616910306324828</c:v>
                </c:pt>
                <c:pt idx="9337">
                  <c:v>0.54609564386983034</c:v>
                </c:pt>
                <c:pt idx="9338">
                  <c:v>0.54609564386983034</c:v>
                </c:pt>
                <c:pt idx="9339">
                  <c:v>0.54609564386983034</c:v>
                </c:pt>
                <c:pt idx="9340">
                  <c:v>0.54609564386983034</c:v>
                </c:pt>
                <c:pt idx="9341">
                  <c:v>0.54602218467641217</c:v>
                </c:pt>
                <c:pt idx="9342">
                  <c:v>0.54602218467641217</c:v>
                </c:pt>
                <c:pt idx="9343">
                  <c:v>0.54594872548299422</c:v>
                </c:pt>
                <c:pt idx="9344">
                  <c:v>0.54587526628957617</c:v>
                </c:pt>
                <c:pt idx="9345">
                  <c:v>0.54580180709615811</c:v>
                </c:pt>
                <c:pt idx="9346">
                  <c:v>0.54580180709615811</c:v>
                </c:pt>
                <c:pt idx="9347">
                  <c:v>0.54572834790274005</c:v>
                </c:pt>
                <c:pt idx="9348">
                  <c:v>0.54565488870932199</c:v>
                </c:pt>
                <c:pt idx="9349">
                  <c:v>0.54558142951590394</c:v>
                </c:pt>
                <c:pt idx="9350">
                  <c:v>0.54558142951590394</c:v>
                </c:pt>
                <c:pt idx="9351">
                  <c:v>0.54550797032248588</c:v>
                </c:pt>
                <c:pt idx="9352">
                  <c:v>0.54550797032248588</c:v>
                </c:pt>
                <c:pt idx="9353">
                  <c:v>0.54543451112906782</c:v>
                </c:pt>
                <c:pt idx="9354">
                  <c:v>0.54536105193564977</c:v>
                </c:pt>
                <c:pt idx="9355">
                  <c:v>0.54528759274223171</c:v>
                </c:pt>
                <c:pt idx="9356">
                  <c:v>0.54521413354881365</c:v>
                </c:pt>
                <c:pt idx="9357">
                  <c:v>0.54521413354881365</c:v>
                </c:pt>
                <c:pt idx="9358">
                  <c:v>0.54514067435539559</c:v>
                </c:pt>
                <c:pt idx="9359">
                  <c:v>0.54514067435539559</c:v>
                </c:pt>
                <c:pt idx="9360">
                  <c:v>0.54506721516197754</c:v>
                </c:pt>
                <c:pt idx="9361">
                  <c:v>0.54506721516197754</c:v>
                </c:pt>
                <c:pt idx="9362">
                  <c:v>0.54499375596855948</c:v>
                </c:pt>
                <c:pt idx="9363">
                  <c:v>0.54492029677514142</c:v>
                </c:pt>
                <c:pt idx="9364">
                  <c:v>0.54484683758172336</c:v>
                </c:pt>
                <c:pt idx="9365">
                  <c:v>0.54484683758172336</c:v>
                </c:pt>
                <c:pt idx="9366">
                  <c:v>0.54477337838830531</c:v>
                </c:pt>
                <c:pt idx="9367">
                  <c:v>0.54477337838830531</c:v>
                </c:pt>
                <c:pt idx="9368">
                  <c:v>0.54469991919488725</c:v>
                </c:pt>
                <c:pt idx="9369">
                  <c:v>0.54462646000146919</c:v>
                </c:pt>
                <c:pt idx="9370">
                  <c:v>0.54455300080805114</c:v>
                </c:pt>
                <c:pt idx="9371">
                  <c:v>0.54455300080805114</c:v>
                </c:pt>
                <c:pt idx="9372">
                  <c:v>0.54447954161463308</c:v>
                </c:pt>
                <c:pt idx="9373">
                  <c:v>0.54440608242121502</c:v>
                </c:pt>
                <c:pt idx="9374">
                  <c:v>0.54433262322779696</c:v>
                </c:pt>
                <c:pt idx="9375">
                  <c:v>0.54433262322779696</c:v>
                </c:pt>
                <c:pt idx="9376">
                  <c:v>0.54425916403437891</c:v>
                </c:pt>
                <c:pt idx="9377">
                  <c:v>0.54425916403437891</c:v>
                </c:pt>
                <c:pt idx="9378">
                  <c:v>0.54418570484096085</c:v>
                </c:pt>
                <c:pt idx="9379">
                  <c:v>0.54418570484096085</c:v>
                </c:pt>
                <c:pt idx="9380">
                  <c:v>0.54418570484096085</c:v>
                </c:pt>
                <c:pt idx="9381">
                  <c:v>0.54418570484096085</c:v>
                </c:pt>
                <c:pt idx="9382">
                  <c:v>0.54418570484096085</c:v>
                </c:pt>
                <c:pt idx="9383">
                  <c:v>0.54411224564754279</c:v>
                </c:pt>
                <c:pt idx="9384">
                  <c:v>0.54411224564754279</c:v>
                </c:pt>
                <c:pt idx="9385">
                  <c:v>0.54403878645412473</c:v>
                </c:pt>
                <c:pt idx="9386">
                  <c:v>0.54403878645412473</c:v>
                </c:pt>
                <c:pt idx="9387">
                  <c:v>0.54403878645412473</c:v>
                </c:pt>
                <c:pt idx="9388">
                  <c:v>0.54403878645412473</c:v>
                </c:pt>
                <c:pt idx="9389">
                  <c:v>0.54396532726070668</c:v>
                </c:pt>
                <c:pt idx="9390">
                  <c:v>0.54396532726070668</c:v>
                </c:pt>
                <c:pt idx="9391">
                  <c:v>0.54396532726070668</c:v>
                </c:pt>
                <c:pt idx="9392">
                  <c:v>0.54389186806728862</c:v>
                </c:pt>
                <c:pt idx="9393">
                  <c:v>0.54389186806728862</c:v>
                </c:pt>
                <c:pt idx="9394">
                  <c:v>0.54381840887387056</c:v>
                </c:pt>
                <c:pt idx="9395">
                  <c:v>0.54374494968045251</c:v>
                </c:pt>
                <c:pt idx="9396">
                  <c:v>0.54367149048703445</c:v>
                </c:pt>
                <c:pt idx="9397">
                  <c:v>0.54359803129361639</c:v>
                </c:pt>
                <c:pt idx="9398">
                  <c:v>0.54359803129361639</c:v>
                </c:pt>
                <c:pt idx="9399">
                  <c:v>0.54359803129361639</c:v>
                </c:pt>
                <c:pt idx="9400">
                  <c:v>0.54352457210019833</c:v>
                </c:pt>
                <c:pt idx="9401">
                  <c:v>0.54352457210019833</c:v>
                </c:pt>
                <c:pt idx="9402">
                  <c:v>0.54345111290678028</c:v>
                </c:pt>
                <c:pt idx="9403">
                  <c:v>0.54337765371336222</c:v>
                </c:pt>
                <c:pt idx="9404">
                  <c:v>0.54330419451994416</c:v>
                </c:pt>
                <c:pt idx="9405">
                  <c:v>0.54330419451994416</c:v>
                </c:pt>
                <c:pt idx="9406">
                  <c:v>0.54330419451994416</c:v>
                </c:pt>
                <c:pt idx="9407">
                  <c:v>0.54330419451994416</c:v>
                </c:pt>
                <c:pt idx="9408">
                  <c:v>0.54330419451994416</c:v>
                </c:pt>
                <c:pt idx="9409">
                  <c:v>0.5432307353265261</c:v>
                </c:pt>
                <c:pt idx="9410">
                  <c:v>0.54315727613310805</c:v>
                </c:pt>
                <c:pt idx="9411">
                  <c:v>0.54315727613310805</c:v>
                </c:pt>
                <c:pt idx="9412">
                  <c:v>0.54315727613310805</c:v>
                </c:pt>
                <c:pt idx="9413">
                  <c:v>0.54315727613310805</c:v>
                </c:pt>
                <c:pt idx="9414">
                  <c:v>0.54308381693968999</c:v>
                </c:pt>
                <c:pt idx="9415">
                  <c:v>0.54301035774627193</c:v>
                </c:pt>
                <c:pt idx="9416">
                  <c:v>0.54293689855285387</c:v>
                </c:pt>
                <c:pt idx="9417">
                  <c:v>0.54293689855285387</c:v>
                </c:pt>
                <c:pt idx="9418">
                  <c:v>0.54293689855285387</c:v>
                </c:pt>
                <c:pt idx="9419">
                  <c:v>0.54286343935943582</c:v>
                </c:pt>
                <c:pt idx="9420">
                  <c:v>0.54286343935943582</c:v>
                </c:pt>
                <c:pt idx="9421">
                  <c:v>0.54278998016601776</c:v>
                </c:pt>
                <c:pt idx="9422">
                  <c:v>0.5427165209725997</c:v>
                </c:pt>
                <c:pt idx="9423">
                  <c:v>0.5427165209725997</c:v>
                </c:pt>
                <c:pt idx="9424">
                  <c:v>0.5427165209725997</c:v>
                </c:pt>
                <c:pt idx="9425">
                  <c:v>0.5427165209725997</c:v>
                </c:pt>
                <c:pt idx="9426">
                  <c:v>0.5427165209725997</c:v>
                </c:pt>
                <c:pt idx="9427">
                  <c:v>0.54264306177918165</c:v>
                </c:pt>
                <c:pt idx="9428">
                  <c:v>0.54264306177918165</c:v>
                </c:pt>
                <c:pt idx="9429">
                  <c:v>0.54256960258576359</c:v>
                </c:pt>
                <c:pt idx="9430">
                  <c:v>0.54249614339234553</c:v>
                </c:pt>
                <c:pt idx="9431">
                  <c:v>0.54249614339234553</c:v>
                </c:pt>
                <c:pt idx="9432">
                  <c:v>0.54249614339234553</c:v>
                </c:pt>
                <c:pt idx="9433">
                  <c:v>0.54249614339234553</c:v>
                </c:pt>
                <c:pt idx="9434">
                  <c:v>0.54249614339234553</c:v>
                </c:pt>
                <c:pt idx="9435">
                  <c:v>0.54249614339234553</c:v>
                </c:pt>
                <c:pt idx="9436">
                  <c:v>0.54242268419892747</c:v>
                </c:pt>
                <c:pt idx="9437">
                  <c:v>0.54234922500550942</c:v>
                </c:pt>
                <c:pt idx="9438">
                  <c:v>0.54227576581209136</c:v>
                </c:pt>
                <c:pt idx="9439">
                  <c:v>0.5422023066186733</c:v>
                </c:pt>
                <c:pt idx="9440">
                  <c:v>0.5422023066186733</c:v>
                </c:pt>
                <c:pt idx="9441">
                  <c:v>0.5422023066186733</c:v>
                </c:pt>
                <c:pt idx="9442">
                  <c:v>0.5422023066186733</c:v>
                </c:pt>
                <c:pt idx="9443">
                  <c:v>0.5422023066186733</c:v>
                </c:pt>
                <c:pt idx="9444">
                  <c:v>0.54212884742525524</c:v>
                </c:pt>
                <c:pt idx="9445">
                  <c:v>0.54205538823183719</c:v>
                </c:pt>
                <c:pt idx="9446">
                  <c:v>0.54198192903841913</c:v>
                </c:pt>
                <c:pt idx="9447">
                  <c:v>0.54198192903841913</c:v>
                </c:pt>
                <c:pt idx="9448">
                  <c:v>0.54198192903841913</c:v>
                </c:pt>
                <c:pt idx="9449">
                  <c:v>0.54198192903841913</c:v>
                </c:pt>
                <c:pt idx="9450">
                  <c:v>0.54198192903841913</c:v>
                </c:pt>
                <c:pt idx="9451">
                  <c:v>0.54198192903841913</c:v>
                </c:pt>
                <c:pt idx="9452">
                  <c:v>0.54198192903841913</c:v>
                </c:pt>
                <c:pt idx="9453">
                  <c:v>0.54198192903841913</c:v>
                </c:pt>
                <c:pt idx="9454">
                  <c:v>0.54198192903841913</c:v>
                </c:pt>
                <c:pt idx="9455">
                  <c:v>0.54190846984500118</c:v>
                </c:pt>
                <c:pt idx="9456">
                  <c:v>0.54190846984500118</c:v>
                </c:pt>
                <c:pt idx="9457">
                  <c:v>0.54190846984500118</c:v>
                </c:pt>
                <c:pt idx="9458">
                  <c:v>0.54183501065158302</c:v>
                </c:pt>
                <c:pt idx="9459">
                  <c:v>0.54176155145816507</c:v>
                </c:pt>
                <c:pt idx="9460">
                  <c:v>0.54176155145816507</c:v>
                </c:pt>
                <c:pt idx="9461">
                  <c:v>0.5416880922647469</c:v>
                </c:pt>
                <c:pt idx="9462">
                  <c:v>0.54161463307132895</c:v>
                </c:pt>
                <c:pt idx="9463">
                  <c:v>0.54154117387791079</c:v>
                </c:pt>
                <c:pt idx="9464">
                  <c:v>0.54154117387791079</c:v>
                </c:pt>
                <c:pt idx="9465">
                  <c:v>0.54146771468449284</c:v>
                </c:pt>
                <c:pt idx="9466">
                  <c:v>0.54146771468449284</c:v>
                </c:pt>
                <c:pt idx="9467">
                  <c:v>0.54139425549107467</c:v>
                </c:pt>
                <c:pt idx="9468">
                  <c:v>0.54139425549107467</c:v>
                </c:pt>
                <c:pt idx="9469">
                  <c:v>0.54139425549107467</c:v>
                </c:pt>
                <c:pt idx="9470">
                  <c:v>0.54139425549107467</c:v>
                </c:pt>
                <c:pt idx="9471">
                  <c:v>0.54132079629765673</c:v>
                </c:pt>
                <c:pt idx="9472">
                  <c:v>0.54124733710423856</c:v>
                </c:pt>
                <c:pt idx="9473">
                  <c:v>0.54117387791082061</c:v>
                </c:pt>
                <c:pt idx="9474">
                  <c:v>0.54117387791082061</c:v>
                </c:pt>
                <c:pt idx="9475">
                  <c:v>0.54110041871740244</c:v>
                </c:pt>
                <c:pt idx="9476">
                  <c:v>0.54110041871740244</c:v>
                </c:pt>
                <c:pt idx="9477">
                  <c:v>0.54110041871740244</c:v>
                </c:pt>
                <c:pt idx="9478">
                  <c:v>0.5410269595239845</c:v>
                </c:pt>
                <c:pt idx="9479">
                  <c:v>0.54095350033056633</c:v>
                </c:pt>
                <c:pt idx="9480">
                  <c:v>0.54095350033056633</c:v>
                </c:pt>
                <c:pt idx="9481">
                  <c:v>0.54088004113714838</c:v>
                </c:pt>
                <c:pt idx="9482">
                  <c:v>0.54080658194373021</c:v>
                </c:pt>
                <c:pt idx="9483">
                  <c:v>0.54073312275031227</c:v>
                </c:pt>
                <c:pt idx="9484">
                  <c:v>0.54073312275031227</c:v>
                </c:pt>
                <c:pt idx="9485">
                  <c:v>0.5406596635568941</c:v>
                </c:pt>
                <c:pt idx="9486">
                  <c:v>0.54058620436347615</c:v>
                </c:pt>
                <c:pt idx="9487">
                  <c:v>0.54058620436347615</c:v>
                </c:pt>
                <c:pt idx="9488">
                  <c:v>0.54058620436347615</c:v>
                </c:pt>
                <c:pt idx="9489">
                  <c:v>0.54051274517005798</c:v>
                </c:pt>
                <c:pt idx="9490">
                  <c:v>0.54051274517005798</c:v>
                </c:pt>
                <c:pt idx="9491">
                  <c:v>0.54051274517005798</c:v>
                </c:pt>
                <c:pt idx="9492">
                  <c:v>0.54043928597664004</c:v>
                </c:pt>
                <c:pt idx="9493">
                  <c:v>0.54036582678322187</c:v>
                </c:pt>
                <c:pt idx="9494">
                  <c:v>0.54036582678322187</c:v>
                </c:pt>
                <c:pt idx="9495">
                  <c:v>0.54036582678322187</c:v>
                </c:pt>
                <c:pt idx="9496">
                  <c:v>0.54029236758980392</c:v>
                </c:pt>
                <c:pt idx="9497">
                  <c:v>0.54021890839638576</c:v>
                </c:pt>
                <c:pt idx="9498">
                  <c:v>0.54021890839638576</c:v>
                </c:pt>
                <c:pt idx="9499">
                  <c:v>0.54014544920296781</c:v>
                </c:pt>
                <c:pt idx="9500">
                  <c:v>0.54007199000954964</c:v>
                </c:pt>
                <c:pt idx="9501">
                  <c:v>0.53999853081613169</c:v>
                </c:pt>
                <c:pt idx="9502">
                  <c:v>0.53999853081613169</c:v>
                </c:pt>
                <c:pt idx="9503">
                  <c:v>0.53992507162271353</c:v>
                </c:pt>
                <c:pt idx="9504">
                  <c:v>0.53985161242929558</c:v>
                </c:pt>
                <c:pt idx="9505">
                  <c:v>0.53977815323587741</c:v>
                </c:pt>
                <c:pt idx="9506">
                  <c:v>0.53970469404245947</c:v>
                </c:pt>
                <c:pt idx="9507">
                  <c:v>0.53970469404245947</c:v>
                </c:pt>
                <c:pt idx="9508">
                  <c:v>0.53970469404245947</c:v>
                </c:pt>
                <c:pt idx="9509">
                  <c:v>0.5396312348490413</c:v>
                </c:pt>
                <c:pt idx="9510">
                  <c:v>0.5396312348490413</c:v>
                </c:pt>
                <c:pt idx="9511">
                  <c:v>0.53955777565562335</c:v>
                </c:pt>
                <c:pt idx="9512">
                  <c:v>0.53948431646220518</c:v>
                </c:pt>
                <c:pt idx="9513">
                  <c:v>0.53948431646220518</c:v>
                </c:pt>
                <c:pt idx="9514">
                  <c:v>0.53948431646220518</c:v>
                </c:pt>
                <c:pt idx="9515">
                  <c:v>0.53948431646220518</c:v>
                </c:pt>
                <c:pt idx="9516">
                  <c:v>0.53948431646220518</c:v>
                </c:pt>
                <c:pt idx="9517">
                  <c:v>0.53948431646220518</c:v>
                </c:pt>
                <c:pt idx="9518">
                  <c:v>0.53948431646220518</c:v>
                </c:pt>
                <c:pt idx="9519">
                  <c:v>0.53948431646220518</c:v>
                </c:pt>
                <c:pt idx="9520">
                  <c:v>0.53948431646220518</c:v>
                </c:pt>
                <c:pt idx="9521">
                  <c:v>0.53941085726878724</c:v>
                </c:pt>
                <c:pt idx="9522">
                  <c:v>0.53933739807536907</c:v>
                </c:pt>
                <c:pt idx="9523">
                  <c:v>0.53926393888195112</c:v>
                </c:pt>
                <c:pt idx="9524">
                  <c:v>0.53926393888195112</c:v>
                </c:pt>
                <c:pt idx="9525">
                  <c:v>0.53919047968853295</c:v>
                </c:pt>
                <c:pt idx="9526">
                  <c:v>0.53919047968853295</c:v>
                </c:pt>
                <c:pt idx="9527">
                  <c:v>0.53911702049511501</c:v>
                </c:pt>
                <c:pt idx="9528">
                  <c:v>0.53911702049511501</c:v>
                </c:pt>
                <c:pt idx="9529">
                  <c:v>0.53904356130169684</c:v>
                </c:pt>
                <c:pt idx="9530">
                  <c:v>0.53904356130169684</c:v>
                </c:pt>
                <c:pt idx="9531">
                  <c:v>0.53904356130169684</c:v>
                </c:pt>
                <c:pt idx="9532">
                  <c:v>0.53904356130169684</c:v>
                </c:pt>
                <c:pt idx="9533">
                  <c:v>0.53904356130169684</c:v>
                </c:pt>
                <c:pt idx="9534">
                  <c:v>0.53904356130169684</c:v>
                </c:pt>
                <c:pt idx="9535">
                  <c:v>0.53904356130169684</c:v>
                </c:pt>
                <c:pt idx="9536">
                  <c:v>0.53897010210827889</c:v>
                </c:pt>
                <c:pt idx="9537">
                  <c:v>0.53897010210827889</c:v>
                </c:pt>
                <c:pt idx="9538">
                  <c:v>0.53889664291486072</c:v>
                </c:pt>
                <c:pt idx="9539">
                  <c:v>0.53882318372144278</c:v>
                </c:pt>
                <c:pt idx="9540">
                  <c:v>0.53874972452802461</c:v>
                </c:pt>
                <c:pt idx="9541">
                  <c:v>0.53874972452802461</c:v>
                </c:pt>
                <c:pt idx="9542">
                  <c:v>0.53874972452802461</c:v>
                </c:pt>
                <c:pt idx="9543">
                  <c:v>0.53874972452802461</c:v>
                </c:pt>
                <c:pt idx="9544">
                  <c:v>0.53867626533460666</c:v>
                </c:pt>
                <c:pt idx="9545">
                  <c:v>0.53867626533460666</c:v>
                </c:pt>
                <c:pt idx="9546">
                  <c:v>0.53867626533460666</c:v>
                </c:pt>
                <c:pt idx="9547">
                  <c:v>0.53860280614118849</c:v>
                </c:pt>
                <c:pt idx="9548">
                  <c:v>0.53860280614118849</c:v>
                </c:pt>
                <c:pt idx="9549">
                  <c:v>0.53852934694777055</c:v>
                </c:pt>
                <c:pt idx="9550">
                  <c:v>0.53852934694777055</c:v>
                </c:pt>
                <c:pt idx="9551">
                  <c:v>0.53845588775435238</c:v>
                </c:pt>
                <c:pt idx="9552">
                  <c:v>0.53845588775435238</c:v>
                </c:pt>
                <c:pt idx="9553">
                  <c:v>0.53838242856093443</c:v>
                </c:pt>
                <c:pt idx="9554">
                  <c:v>0.53830896936751627</c:v>
                </c:pt>
                <c:pt idx="9555">
                  <c:v>0.53830896936751627</c:v>
                </c:pt>
                <c:pt idx="9556">
                  <c:v>0.53823551017409832</c:v>
                </c:pt>
                <c:pt idx="9557">
                  <c:v>0.53816205098068015</c:v>
                </c:pt>
                <c:pt idx="9558">
                  <c:v>0.53816205098068015</c:v>
                </c:pt>
                <c:pt idx="9559">
                  <c:v>0.5380885917872622</c:v>
                </c:pt>
                <c:pt idx="9560">
                  <c:v>0.5380885917872622</c:v>
                </c:pt>
                <c:pt idx="9561">
                  <c:v>0.5380885917872622</c:v>
                </c:pt>
                <c:pt idx="9562">
                  <c:v>0.5380885917872622</c:v>
                </c:pt>
                <c:pt idx="9563">
                  <c:v>0.5380885917872622</c:v>
                </c:pt>
                <c:pt idx="9564">
                  <c:v>0.5380885917872622</c:v>
                </c:pt>
                <c:pt idx="9565">
                  <c:v>0.5380885917872622</c:v>
                </c:pt>
                <c:pt idx="9566">
                  <c:v>0.53801513259384404</c:v>
                </c:pt>
                <c:pt idx="9567">
                  <c:v>0.53801513259384404</c:v>
                </c:pt>
                <c:pt idx="9568">
                  <c:v>0.53794167340042609</c:v>
                </c:pt>
                <c:pt idx="9569">
                  <c:v>0.53794167340042609</c:v>
                </c:pt>
                <c:pt idx="9570">
                  <c:v>0.53794167340042609</c:v>
                </c:pt>
                <c:pt idx="9571">
                  <c:v>0.53786821420700803</c:v>
                </c:pt>
                <c:pt idx="9572">
                  <c:v>0.53786821420700803</c:v>
                </c:pt>
                <c:pt idx="9573">
                  <c:v>0.53786821420700803</c:v>
                </c:pt>
                <c:pt idx="9574">
                  <c:v>0.53786821420700803</c:v>
                </c:pt>
                <c:pt idx="9575">
                  <c:v>0.53786821420700803</c:v>
                </c:pt>
                <c:pt idx="9576">
                  <c:v>0.53786821420700803</c:v>
                </c:pt>
                <c:pt idx="9577">
                  <c:v>0.53786821420700803</c:v>
                </c:pt>
                <c:pt idx="9578">
                  <c:v>0.53786821420700803</c:v>
                </c:pt>
                <c:pt idx="9579">
                  <c:v>0.53786821420700803</c:v>
                </c:pt>
                <c:pt idx="9580">
                  <c:v>0.53779475501358998</c:v>
                </c:pt>
                <c:pt idx="9581">
                  <c:v>0.53772129582017192</c:v>
                </c:pt>
                <c:pt idx="9582">
                  <c:v>0.53764783662675386</c:v>
                </c:pt>
                <c:pt idx="9583">
                  <c:v>0.5375743774333358</c:v>
                </c:pt>
                <c:pt idx="9584">
                  <c:v>0.5375743774333358</c:v>
                </c:pt>
                <c:pt idx="9585">
                  <c:v>0.5375743774333358</c:v>
                </c:pt>
                <c:pt idx="9586">
                  <c:v>0.53750091823991775</c:v>
                </c:pt>
                <c:pt idx="9587">
                  <c:v>0.53742745904649969</c:v>
                </c:pt>
                <c:pt idx="9588">
                  <c:v>0.53742745904649969</c:v>
                </c:pt>
                <c:pt idx="9589">
                  <c:v>0.53735399985308163</c:v>
                </c:pt>
                <c:pt idx="9590">
                  <c:v>0.53728054065966357</c:v>
                </c:pt>
                <c:pt idx="9591">
                  <c:v>0.53720708146624552</c:v>
                </c:pt>
                <c:pt idx="9592">
                  <c:v>0.53713362227282746</c:v>
                </c:pt>
                <c:pt idx="9593">
                  <c:v>0.53713362227282746</c:v>
                </c:pt>
                <c:pt idx="9594">
                  <c:v>0.53713362227282746</c:v>
                </c:pt>
                <c:pt idx="9595">
                  <c:v>0.53713362227282746</c:v>
                </c:pt>
                <c:pt idx="9596">
                  <c:v>0.5370601630794094</c:v>
                </c:pt>
                <c:pt idx="9597">
                  <c:v>0.53698670388599135</c:v>
                </c:pt>
                <c:pt idx="9598">
                  <c:v>0.53691324469257329</c:v>
                </c:pt>
                <c:pt idx="9599">
                  <c:v>0.53683978549915523</c:v>
                </c:pt>
                <c:pt idx="9600">
                  <c:v>0.53676632630573717</c:v>
                </c:pt>
                <c:pt idx="9601">
                  <c:v>0.53669286711231912</c:v>
                </c:pt>
                <c:pt idx="9602">
                  <c:v>0.53669286711231912</c:v>
                </c:pt>
                <c:pt idx="9603">
                  <c:v>0.53661940791890106</c:v>
                </c:pt>
                <c:pt idx="9604">
                  <c:v>0.53661940791890106</c:v>
                </c:pt>
                <c:pt idx="9605">
                  <c:v>0.53661940791890106</c:v>
                </c:pt>
                <c:pt idx="9606">
                  <c:v>0.536545948725483</c:v>
                </c:pt>
                <c:pt idx="9607">
                  <c:v>0.53647248953206494</c:v>
                </c:pt>
                <c:pt idx="9608">
                  <c:v>0.53647248953206494</c:v>
                </c:pt>
                <c:pt idx="9609">
                  <c:v>0.53647248953206494</c:v>
                </c:pt>
                <c:pt idx="9610">
                  <c:v>0.53647248953206494</c:v>
                </c:pt>
                <c:pt idx="9611">
                  <c:v>0.53639903033864689</c:v>
                </c:pt>
                <c:pt idx="9612">
                  <c:v>0.53639903033864689</c:v>
                </c:pt>
                <c:pt idx="9613">
                  <c:v>0.53639903033864689</c:v>
                </c:pt>
                <c:pt idx="9614">
                  <c:v>0.53639903033864689</c:v>
                </c:pt>
                <c:pt idx="9615">
                  <c:v>0.53639903033864689</c:v>
                </c:pt>
                <c:pt idx="9616">
                  <c:v>0.53639903033864689</c:v>
                </c:pt>
                <c:pt idx="9617">
                  <c:v>0.53632557114522883</c:v>
                </c:pt>
                <c:pt idx="9618">
                  <c:v>0.53625211195181077</c:v>
                </c:pt>
                <c:pt idx="9619">
                  <c:v>0.53625211195181077</c:v>
                </c:pt>
                <c:pt idx="9620">
                  <c:v>0.53625211195181077</c:v>
                </c:pt>
                <c:pt idx="9621">
                  <c:v>0.53625211195181077</c:v>
                </c:pt>
                <c:pt idx="9622">
                  <c:v>0.53625211195181077</c:v>
                </c:pt>
                <c:pt idx="9623">
                  <c:v>0.53625211195181077</c:v>
                </c:pt>
                <c:pt idx="9624">
                  <c:v>0.53625211195181077</c:v>
                </c:pt>
                <c:pt idx="9625">
                  <c:v>0.53625211195181077</c:v>
                </c:pt>
                <c:pt idx="9626">
                  <c:v>0.53625211195181077</c:v>
                </c:pt>
                <c:pt idx="9627">
                  <c:v>0.53625211195181077</c:v>
                </c:pt>
                <c:pt idx="9628">
                  <c:v>0.53617865275839272</c:v>
                </c:pt>
                <c:pt idx="9629">
                  <c:v>0.53610519356497466</c:v>
                </c:pt>
                <c:pt idx="9630">
                  <c:v>0.53610519356497466</c:v>
                </c:pt>
                <c:pt idx="9631">
                  <c:v>0.53610519356497466</c:v>
                </c:pt>
                <c:pt idx="9632">
                  <c:v>0.53610519356497466</c:v>
                </c:pt>
                <c:pt idx="9633">
                  <c:v>0.53610519356497466</c:v>
                </c:pt>
                <c:pt idx="9634">
                  <c:v>0.5360317343715566</c:v>
                </c:pt>
                <c:pt idx="9635">
                  <c:v>0.5360317343715566</c:v>
                </c:pt>
                <c:pt idx="9636">
                  <c:v>0.53595827517813854</c:v>
                </c:pt>
                <c:pt idx="9637">
                  <c:v>0.53588481598472049</c:v>
                </c:pt>
                <c:pt idx="9638">
                  <c:v>0.53588481598472049</c:v>
                </c:pt>
                <c:pt idx="9639">
                  <c:v>0.53581135679130243</c:v>
                </c:pt>
                <c:pt idx="9640">
                  <c:v>0.53573789759788437</c:v>
                </c:pt>
                <c:pt idx="9641">
                  <c:v>0.53566443840446631</c:v>
                </c:pt>
                <c:pt idx="9642">
                  <c:v>0.53566443840446631</c:v>
                </c:pt>
                <c:pt idx="9643">
                  <c:v>0.53559097921104826</c:v>
                </c:pt>
                <c:pt idx="9644">
                  <c:v>0.5355175200176302</c:v>
                </c:pt>
                <c:pt idx="9645">
                  <c:v>0.5355175200176302</c:v>
                </c:pt>
                <c:pt idx="9646">
                  <c:v>0.5355175200176302</c:v>
                </c:pt>
                <c:pt idx="9647">
                  <c:v>0.5355175200176302</c:v>
                </c:pt>
                <c:pt idx="9648">
                  <c:v>0.53544406082421214</c:v>
                </c:pt>
                <c:pt idx="9649">
                  <c:v>0.53537060163079409</c:v>
                </c:pt>
                <c:pt idx="9650">
                  <c:v>0.53537060163079409</c:v>
                </c:pt>
                <c:pt idx="9651">
                  <c:v>0.53537060163079409</c:v>
                </c:pt>
                <c:pt idx="9652">
                  <c:v>0.53537060163079409</c:v>
                </c:pt>
                <c:pt idx="9653">
                  <c:v>0.53529714243737603</c:v>
                </c:pt>
                <c:pt idx="9654">
                  <c:v>0.53529714243737603</c:v>
                </c:pt>
                <c:pt idx="9655">
                  <c:v>0.53522368324395797</c:v>
                </c:pt>
                <c:pt idx="9656">
                  <c:v>0.53515022405053991</c:v>
                </c:pt>
                <c:pt idx="9657">
                  <c:v>0.53507676485712186</c:v>
                </c:pt>
                <c:pt idx="9658">
                  <c:v>0.5350033056637038</c:v>
                </c:pt>
                <c:pt idx="9659">
                  <c:v>0.53492984647028574</c:v>
                </c:pt>
                <c:pt idx="9660">
                  <c:v>0.53485638727686768</c:v>
                </c:pt>
                <c:pt idx="9661">
                  <c:v>0.53478292808344963</c:v>
                </c:pt>
                <c:pt idx="9662">
                  <c:v>0.53470946889003157</c:v>
                </c:pt>
                <c:pt idx="9663">
                  <c:v>0.53470946889003157</c:v>
                </c:pt>
                <c:pt idx="9664">
                  <c:v>0.53463600969661351</c:v>
                </c:pt>
                <c:pt idx="9665">
                  <c:v>0.53456255050319545</c:v>
                </c:pt>
                <c:pt idx="9666">
                  <c:v>0.5344890913097774</c:v>
                </c:pt>
                <c:pt idx="9667">
                  <c:v>0.53441563211635934</c:v>
                </c:pt>
                <c:pt idx="9668">
                  <c:v>0.53434217292294128</c:v>
                </c:pt>
                <c:pt idx="9669">
                  <c:v>0.53434217292294128</c:v>
                </c:pt>
                <c:pt idx="9670">
                  <c:v>0.53434217292294128</c:v>
                </c:pt>
                <c:pt idx="9671">
                  <c:v>0.53426871372952323</c:v>
                </c:pt>
                <c:pt idx="9672">
                  <c:v>0.53419525453610517</c:v>
                </c:pt>
                <c:pt idx="9673">
                  <c:v>0.53412179534268711</c:v>
                </c:pt>
                <c:pt idx="9674">
                  <c:v>0.53404833614926905</c:v>
                </c:pt>
                <c:pt idx="9675">
                  <c:v>0.533974876955851</c:v>
                </c:pt>
                <c:pt idx="9676">
                  <c:v>0.533974876955851</c:v>
                </c:pt>
                <c:pt idx="9677">
                  <c:v>0.53390141776243305</c:v>
                </c:pt>
                <c:pt idx="9678">
                  <c:v>0.53390141776243305</c:v>
                </c:pt>
                <c:pt idx="9679">
                  <c:v>0.53382795856901488</c:v>
                </c:pt>
                <c:pt idx="9680">
                  <c:v>0.53375449937559694</c:v>
                </c:pt>
                <c:pt idx="9681">
                  <c:v>0.53368104018217877</c:v>
                </c:pt>
                <c:pt idx="9682">
                  <c:v>0.53368104018217877</c:v>
                </c:pt>
                <c:pt idx="9683">
                  <c:v>0.53360758098876082</c:v>
                </c:pt>
                <c:pt idx="9684">
                  <c:v>0.53353412179534265</c:v>
                </c:pt>
                <c:pt idx="9685">
                  <c:v>0.53353412179534265</c:v>
                </c:pt>
                <c:pt idx="9686">
                  <c:v>0.53346066260192471</c:v>
                </c:pt>
                <c:pt idx="9687">
                  <c:v>0.53338720340850654</c:v>
                </c:pt>
                <c:pt idx="9688">
                  <c:v>0.53331374421508859</c:v>
                </c:pt>
                <c:pt idx="9689">
                  <c:v>0.53324028502167042</c:v>
                </c:pt>
                <c:pt idx="9690">
                  <c:v>0.53316682582825248</c:v>
                </c:pt>
                <c:pt idx="9691">
                  <c:v>0.53316682582825248</c:v>
                </c:pt>
                <c:pt idx="9692">
                  <c:v>0.53309336663483431</c:v>
                </c:pt>
                <c:pt idx="9693">
                  <c:v>0.53301990744141636</c:v>
                </c:pt>
                <c:pt idx="9694">
                  <c:v>0.53294644824799819</c:v>
                </c:pt>
                <c:pt idx="9695">
                  <c:v>0.53287298905458025</c:v>
                </c:pt>
                <c:pt idx="9696">
                  <c:v>0.53287298905458025</c:v>
                </c:pt>
                <c:pt idx="9697">
                  <c:v>0.53287298905458025</c:v>
                </c:pt>
                <c:pt idx="9698">
                  <c:v>0.53279952986116208</c:v>
                </c:pt>
                <c:pt idx="9699">
                  <c:v>0.53279952986116208</c:v>
                </c:pt>
                <c:pt idx="9700">
                  <c:v>0.53279952986116208</c:v>
                </c:pt>
                <c:pt idx="9701">
                  <c:v>0.53272607066774413</c:v>
                </c:pt>
                <c:pt idx="9702">
                  <c:v>0.53272607066774413</c:v>
                </c:pt>
                <c:pt idx="9703">
                  <c:v>0.53272607066774413</c:v>
                </c:pt>
                <c:pt idx="9704">
                  <c:v>0.53265261147432597</c:v>
                </c:pt>
                <c:pt idx="9705">
                  <c:v>0.53265261147432597</c:v>
                </c:pt>
                <c:pt idx="9706">
                  <c:v>0.53265261147432597</c:v>
                </c:pt>
                <c:pt idx="9707">
                  <c:v>0.53265261147432597</c:v>
                </c:pt>
                <c:pt idx="9708">
                  <c:v>0.53257915228090802</c:v>
                </c:pt>
                <c:pt idx="9709">
                  <c:v>0.53250569308748985</c:v>
                </c:pt>
                <c:pt idx="9710">
                  <c:v>0.5324322338940719</c:v>
                </c:pt>
                <c:pt idx="9711">
                  <c:v>0.53235877470065374</c:v>
                </c:pt>
                <c:pt idx="9712">
                  <c:v>0.53228531550723579</c:v>
                </c:pt>
                <c:pt idx="9713">
                  <c:v>0.53228531550723579</c:v>
                </c:pt>
                <c:pt idx="9714">
                  <c:v>0.53221185631381762</c:v>
                </c:pt>
                <c:pt idx="9715">
                  <c:v>0.53213839712039968</c:v>
                </c:pt>
                <c:pt idx="9716">
                  <c:v>0.53206493792698151</c:v>
                </c:pt>
                <c:pt idx="9717">
                  <c:v>0.53206493792698151</c:v>
                </c:pt>
                <c:pt idx="9718">
                  <c:v>0.53199147873356356</c:v>
                </c:pt>
                <c:pt idx="9719">
                  <c:v>0.53199147873356356</c:v>
                </c:pt>
                <c:pt idx="9720">
                  <c:v>0.53191801954014539</c:v>
                </c:pt>
                <c:pt idx="9721">
                  <c:v>0.53191801954014539</c:v>
                </c:pt>
                <c:pt idx="9722">
                  <c:v>0.53191801954014539</c:v>
                </c:pt>
                <c:pt idx="9723">
                  <c:v>0.53191801954014539</c:v>
                </c:pt>
                <c:pt idx="9724">
                  <c:v>0.53184456034672745</c:v>
                </c:pt>
                <c:pt idx="9725">
                  <c:v>0.53177110115330928</c:v>
                </c:pt>
                <c:pt idx="9726">
                  <c:v>0.53169764195989133</c:v>
                </c:pt>
                <c:pt idx="9727">
                  <c:v>0.53162418276647316</c:v>
                </c:pt>
                <c:pt idx="9728">
                  <c:v>0.53155072357305522</c:v>
                </c:pt>
                <c:pt idx="9729">
                  <c:v>0.53147726437963705</c:v>
                </c:pt>
                <c:pt idx="9730">
                  <c:v>0.53147726437963705</c:v>
                </c:pt>
                <c:pt idx="9731">
                  <c:v>0.53147726437963705</c:v>
                </c:pt>
                <c:pt idx="9732">
                  <c:v>0.5314038051862191</c:v>
                </c:pt>
                <c:pt idx="9733">
                  <c:v>0.5314038051862191</c:v>
                </c:pt>
                <c:pt idx="9734">
                  <c:v>0.53133034599280093</c:v>
                </c:pt>
                <c:pt idx="9735">
                  <c:v>0.53133034599280093</c:v>
                </c:pt>
                <c:pt idx="9736">
                  <c:v>0.53125688679938299</c:v>
                </c:pt>
                <c:pt idx="9737">
                  <c:v>0.53118342760596482</c:v>
                </c:pt>
                <c:pt idx="9738">
                  <c:v>0.53110996841254687</c:v>
                </c:pt>
                <c:pt idx="9739">
                  <c:v>0.53103650921912871</c:v>
                </c:pt>
                <c:pt idx="9740">
                  <c:v>0.53103650921912871</c:v>
                </c:pt>
                <c:pt idx="9741">
                  <c:v>0.53096305002571076</c:v>
                </c:pt>
                <c:pt idx="9742">
                  <c:v>0.53088959083229259</c:v>
                </c:pt>
                <c:pt idx="9743">
                  <c:v>0.53081613163887464</c:v>
                </c:pt>
                <c:pt idx="9744">
                  <c:v>0.53074267244545648</c:v>
                </c:pt>
                <c:pt idx="9745">
                  <c:v>0.53074267244545648</c:v>
                </c:pt>
                <c:pt idx="9746">
                  <c:v>0.53074267244545648</c:v>
                </c:pt>
                <c:pt idx="9747">
                  <c:v>0.53066921325203853</c:v>
                </c:pt>
                <c:pt idx="9748">
                  <c:v>0.53066921325203853</c:v>
                </c:pt>
                <c:pt idx="9749">
                  <c:v>0.53066921325203853</c:v>
                </c:pt>
                <c:pt idx="9750">
                  <c:v>0.53059575405862036</c:v>
                </c:pt>
                <c:pt idx="9751">
                  <c:v>0.53052229486520242</c:v>
                </c:pt>
                <c:pt idx="9752">
                  <c:v>0.53052229486520242</c:v>
                </c:pt>
                <c:pt idx="9753">
                  <c:v>0.53044883567178425</c:v>
                </c:pt>
                <c:pt idx="9754">
                  <c:v>0.53044883567178425</c:v>
                </c:pt>
                <c:pt idx="9755">
                  <c:v>0.5303753764783663</c:v>
                </c:pt>
                <c:pt idx="9756">
                  <c:v>0.53030191728494813</c:v>
                </c:pt>
                <c:pt idx="9757">
                  <c:v>0.53030191728494813</c:v>
                </c:pt>
                <c:pt idx="9758">
                  <c:v>0.53022845809153019</c:v>
                </c:pt>
                <c:pt idx="9759">
                  <c:v>0.53015499889811202</c:v>
                </c:pt>
                <c:pt idx="9760">
                  <c:v>0.53008153970469407</c:v>
                </c:pt>
                <c:pt idx="9761">
                  <c:v>0.5300080805112759</c:v>
                </c:pt>
                <c:pt idx="9762">
                  <c:v>0.52993462131785796</c:v>
                </c:pt>
                <c:pt idx="9763">
                  <c:v>0.52993462131785796</c:v>
                </c:pt>
                <c:pt idx="9764">
                  <c:v>0.52993462131785796</c:v>
                </c:pt>
                <c:pt idx="9765">
                  <c:v>0.5298611621244399</c:v>
                </c:pt>
                <c:pt idx="9766">
                  <c:v>0.52978770293102184</c:v>
                </c:pt>
                <c:pt idx="9767">
                  <c:v>0.52978770293102184</c:v>
                </c:pt>
                <c:pt idx="9768">
                  <c:v>0.52971424373760378</c:v>
                </c:pt>
                <c:pt idx="9769">
                  <c:v>0.52971424373760378</c:v>
                </c:pt>
                <c:pt idx="9770">
                  <c:v>0.52964078454418573</c:v>
                </c:pt>
                <c:pt idx="9771">
                  <c:v>0.52964078454418573</c:v>
                </c:pt>
                <c:pt idx="9772">
                  <c:v>0.52964078454418573</c:v>
                </c:pt>
                <c:pt idx="9773">
                  <c:v>0.52964078454418573</c:v>
                </c:pt>
                <c:pt idx="9774">
                  <c:v>0.52956732535076767</c:v>
                </c:pt>
                <c:pt idx="9775">
                  <c:v>0.52949386615734961</c:v>
                </c:pt>
                <c:pt idx="9776">
                  <c:v>0.52942040696393156</c:v>
                </c:pt>
                <c:pt idx="9777">
                  <c:v>0.52942040696393156</c:v>
                </c:pt>
                <c:pt idx="9778">
                  <c:v>0.52942040696393156</c:v>
                </c:pt>
                <c:pt idx="9779">
                  <c:v>0.5293469477705135</c:v>
                </c:pt>
                <c:pt idx="9780">
                  <c:v>0.5293469477705135</c:v>
                </c:pt>
                <c:pt idx="9781">
                  <c:v>0.52927348857709544</c:v>
                </c:pt>
                <c:pt idx="9782">
                  <c:v>0.52920002938367738</c:v>
                </c:pt>
                <c:pt idx="9783">
                  <c:v>0.52912657019025933</c:v>
                </c:pt>
                <c:pt idx="9784">
                  <c:v>0.52912657019025933</c:v>
                </c:pt>
                <c:pt idx="9785">
                  <c:v>0.52912657019025933</c:v>
                </c:pt>
                <c:pt idx="9786">
                  <c:v>0.52905311099684127</c:v>
                </c:pt>
                <c:pt idx="9787">
                  <c:v>0.52897965180342321</c:v>
                </c:pt>
                <c:pt idx="9788">
                  <c:v>0.52890619261000515</c:v>
                </c:pt>
                <c:pt idx="9789">
                  <c:v>0.5288327334165871</c:v>
                </c:pt>
                <c:pt idx="9790">
                  <c:v>0.5288327334165871</c:v>
                </c:pt>
                <c:pt idx="9791">
                  <c:v>0.5288327334165871</c:v>
                </c:pt>
                <c:pt idx="9792">
                  <c:v>0.52875927422316904</c:v>
                </c:pt>
                <c:pt idx="9793">
                  <c:v>0.52868581502975098</c:v>
                </c:pt>
                <c:pt idx="9794">
                  <c:v>0.52868581502975098</c:v>
                </c:pt>
                <c:pt idx="9795">
                  <c:v>0.52868581502975098</c:v>
                </c:pt>
                <c:pt idx="9796">
                  <c:v>0.52868581502975098</c:v>
                </c:pt>
                <c:pt idx="9797">
                  <c:v>0.52861235583633293</c:v>
                </c:pt>
                <c:pt idx="9798">
                  <c:v>0.52861235583633293</c:v>
                </c:pt>
                <c:pt idx="9799">
                  <c:v>0.52861235583633293</c:v>
                </c:pt>
                <c:pt idx="9800">
                  <c:v>0.52861235583633293</c:v>
                </c:pt>
                <c:pt idx="9801">
                  <c:v>0.52853889664291487</c:v>
                </c:pt>
                <c:pt idx="9802">
                  <c:v>0.52846543744949681</c:v>
                </c:pt>
                <c:pt idx="9803">
                  <c:v>0.52839197825607875</c:v>
                </c:pt>
                <c:pt idx="9804">
                  <c:v>0.5283185190626607</c:v>
                </c:pt>
                <c:pt idx="9805">
                  <c:v>0.5283185190626607</c:v>
                </c:pt>
                <c:pt idx="9806">
                  <c:v>0.5283185190626607</c:v>
                </c:pt>
                <c:pt idx="9807">
                  <c:v>0.52824505986924264</c:v>
                </c:pt>
                <c:pt idx="9808">
                  <c:v>0.52824505986924264</c:v>
                </c:pt>
                <c:pt idx="9809">
                  <c:v>0.52824505986924264</c:v>
                </c:pt>
                <c:pt idx="9810">
                  <c:v>0.52817160067582458</c:v>
                </c:pt>
                <c:pt idx="9811">
                  <c:v>0.52809814148240652</c:v>
                </c:pt>
                <c:pt idx="9812">
                  <c:v>0.52809814148240652</c:v>
                </c:pt>
                <c:pt idx="9813">
                  <c:v>0.52802468228898847</c:v>
                </c:pt>
                <c:pt idx="9814">
                  <c:v>0.52795122309557041</c:v>
                </c:pt>
                <c:pt idx="9815">
                  <c:v>0.52787776390215235</c:v>
                </c:pt>
                <c:pt idx="9816">
                  <c:v>0.5278043047087343</c:v>
                </c:pt>
                <c:pt idx="9817">
                  <c:v>0.5278043047087343</c:v>
                </c:pt>
                <c:pt idx="9818">
                  <c:v>0.5278043047087343</c:v>
                </c:pt>
                <c:pt idx="9819">
                  <c:v>0.52773084551531624</c:v>
                </c:pt>
                <c:pt idx="9820">
                  <c:v>0.52765738632189818</c:v>
                </c:pt>
                <c:pt idx="9821">
                  <c:v>0.52758392712848012</c:v>
                </c:pt>
                <c:pt idx="9822">
                  <c:v>0.52758392712848012</c:v>
                </c:pt>
                <c:pt idx="9823">
                  <c:v>0.52751046793506207</c:v>
                </c:pt>
                <c:pt idx="9824">
                  <c:v>0.52751046793506207</c:v>
                </c:pt>
                <c:pt idx="9825">
                  <c:v>0.52743700874164401</c:v>
                </c:pt>
                <c:pt idx="9826">
                  <c:v>0.52743700874164401</c:v>
                </c:pt>
                <c:pt idx="9827">
                  <c:v>0.52743700874164401</c:v>
                </c:pt>
                <c:pt idx="9828">
                  <c:v>0.52736354954822595</c:v>
                </c:pt>
                <c:pt idx="9829">
                  <c:v>0.52729009035480789</c:v>
                </c:pt>
                <c:pt idx="9830">
                  <c:v>0.52729009035480789</c:v>
                </c:pt>
                <c:pt idx="9831">
                  <c:v>0.52721663116138984</c:v>
                </c:pt>
                <c:pt idx="9832">
                  <c:v>0.52721663116138984</c:v>
                </c:pt>
                <c:pt idx="9833">
                  <c:v>0.52721663116138984</c:v>
                </c:pt>
                <c:pt idx="9834">
                  <c:v>0.52714317196797178</c:v>
                </c:pt>
                <c:pt idx="9835">
                  <c:v>0.52714317196797178</c:v>
                </c:pt>
                <c:pt idx="9836">
                  <c:v>0.52714317196797178</c:v>
                </c:pt>
                <c:pt idx="9837">
                  <c:v>0.52706971277455372</c:v>
                </c:pt>
                <c:pt idx="9838">
                  <c:v>0.52699625358113567</c:v>
                </c:pt>
                <c:pt idx="9839">
                  <c:v>0.52692279438771761</c:v>
                </c:pt>
                <c:pt idx="9840">
                  <c:v>0.52692279438771761</c:v>
                </c:pt>
                <c:pt idx="9841">
                  <c:v>0.52684933519429955</c:v>
                </c:pt>
                <c:pt idx="9842">
                  <c:v>0.52684933519429955</c:v>
                </c:pt>
                <c:pt idx="9843">
                  <c:v>0.52684933519429955</c:v>
                </c:pt>
                <c:pt idx="9844">
                  <c:v>0.52684933519429955</c:v>
                </c:pt>
                <c:pt idx="9845">
                  <c:v>0.52677587600088149</c:v>
                </c:pt>
                <c:pt idx="9846">
                  <c:v>0.52670241680746344</c:v>
                </c:pt>
                <c:pt idx="9847">
                  <c:v>0.52670241680746344</c:v>
                </c:pt>
                <c:pt idx="9848">
                  <c:v>0.52662895761404538</c:v>
                </c:pt>
                <c:pt idx="9849">
                  <c:v>0.52662895761404538</c:v>
                </c:pt>
                <c:pt idx="9850">
                  <c:v>0.52655549842062732</c:v>
                </c:pt>
                <c:pt idx="9851">
                  <c:v>0.52648203922720926</c:v>
                </c:pt>
                <c:pt idx="9852">
                  <c:v>0.52648203922720926</c:v>
                </c:pt>
                <c:pt idx="9853">
                  <c:v>0.52640858003379121</c:v>
                </c:pt>
                <c:pt idx="9854">
                  <c:v>0.52633512084037315</c:v>
                </c:pt>
                <c:pt idx="9855">
                  <c:v>0.52633512084037315</c:v>
                </c:pt>
                <c:pt idx="9856">
                  <c:v>0.52633512084037315</c:v>
                </c:pt>
                <c:pt idx="9857">
                  <c:v>0.52633512084037315</c:v>
                </c:pt>
                <c:pt idx="9858">
                  <c:v>0.52626166164695509</c:v>
                </c:pt>
                <c:pt idx="9859">
                  <c:v>0.52618820245353704</c:v>
                </c:pt>
                <c:pt idx="9860">
                  <c:v>0.52611474326011898</c:v>
                </c:pt>
                <c:pt idx="9861">
                  <c:v>0.52604128406670092</c:v>
                </c:pt>
                <c:pt idx="9862">
                  <c:v>0.52596782487328286</c:v>
                </c:pt>
                <c:pt idx="9863">
                  <c:v>0.52589436567986492</c:v>
                </c:pt>
                <c:pt idx="9864">
                  <c:v>0.52589436567986492</c:v>
                </c:pt>
                <c:pt idx="9865">
                  <c:v>0.52582090648644675</c:v>
                </c:pt>
                <c:pt idx="9866">
                  <c:v>0.5257474472930288</c:v>
                </c:pt>
                <c:pt idx="9867">
                  <c:v>0.52567398809961063</c:v>
                </c:pt>
                <c:pt idx="9868">
                  <c:v>0.52560052890619269</c:v>
                </c:pt>
                <c:pt idx="9869">
                  <c:v>0.52560052890619269</c:v>
                </c:pt>
                <c:pt idx="9870">
                  <c:v>0.52560052890619269</c:v>
                </c:pt>
                <c:pt idx="9871">
                  <c:v>0.52552706971277452</c:v>
                </c:pt>
                <c:pt idx="9872">
                  <c:v>0.52552706971277452</c:v>
                </c:pt>
                <c:pt idx="9873">
                  <c:v>0.52545361051935657</c:v>
                </c:pt>
                <c:pt idx="9874">
                  <c:v>0.5253801513259384</c:v>
                </c:pt>
                <c:pt idx="9875">
                  <c:v>0.52530669213252046</c:v>
                </c:pt>
                <c:pt idx="9876">
                  <c:v>0.52530669213252046</c:v>
                </c:pt>
                <c:pt idx="9877">
                  <c:v>0.52523323293910229</c:v>
                </c:pt>
                <c:pt idx="9878">
                  <c:v>0.52515977374568434</c:v>
                </c:pt>
                <c:pt idx="9879">
                  <c:v>0.52515977374568434</c:v>
                </c:pt>
                <c:pt idx="9880">
                  <c:v>0.52515977374568434</c:v>
                </c:pt>
                <c:pt idx="9881">
                  <c:v>0.52508631455226618</c:v>
                </c:pt>
                <c:pt idx="9882">
                  <c:v>0.52501285535884823</c:v>
                </c:pt>
                <c:pt idx="9883">
                  <c:v>0.52501285535884823</c:v>
                </c:pt>
                <c:pt idx="9884">
                  <c:v>0.52501285535884823</c:v>
                </c:pt>
                <c:pt idx="9885">
                  <c:v>0.52501285535884823</c:v>
                </c:pt>
                <c:pt idx="9886">
                  <c:v>0.52501285535884823</c:v>
                </c:pt>
                <c:pt idx="9887">
                  <c:v>0.52501285535884823</c:v>
                </c:pt>
                <c:pt idx="9888">
                  <c:v>0.52493939616543006</c:v>
                </c:pt>
                <c:pt idx="9889">
                  <c:v>0.52486593697201211</c:v>
                </c:pt>
                <c:pt idx="9890">
                  <c:v>0.52479247777859395</c:v>
                </c:pt>
                <c:pt idx="9891">
                  <c:v>0.524719018585176</c:v>
                </c:pt>
                <c:pt idx="9892">
                  <c:v>0.52464555939175783</c:v>
                </c:pt>
                <c:pt idx="9893">
                  <c:v>0.52457210019833989</c:v>
                </c:pt>
                <c:pt idx="9894">
                  <c:v>0.52457210019833989</c:v>
                </c:pt>
                <c:pt idx="9895">
                  <c:v>0.52449864100492172</c:v>
                </c:pt>
                <c:pt idx="9896">
                  <c:v>0.52442518181150377</c:v>
                </c:pt>
                <c:pt idx="9897">
                  <c:v>0.5243517226180856</c:v>
                </c:pt>
                <c:pt idx="9898">
                  <c:v>0.5243517226180856</c:v>
                </c:pt>
                <c:pt idx="9899">
                  <c:v>0.52427826342466766</c:v>
                </c:pt>
                <c:pt idx="9900">
                  <c:v>0.52427826342466766</c:v>
                </c:pt>
                <c:pt idx="9901">
                  <c:v>0.52420480423124949</c:v>
                </c:pt>
                <c:pt idx="9902">
                  <c:v>0.52420480423124949</c:v>
                </c:pt>
                <c:pt idx="9903">
                  <c:v>0.52413134503783154</c:v>
                </c:pt>
                <c:pt idx="9904">
                  <c:v>0.52413134503783154</c:v>
                </c:pt>
                <c:pt idx="9905">
                  <c:v>0.52405788584441337</c:v>
                </c:pt>
                <c:pt idx="9906">
                  <c:v>0.52405788584441337</c:v>
                </c:pt>
                <c:pt idx="9907">
                  <c:v>0.52398442665099543</c:v>
                </c:pt>
                <c:pt idx="9908">
                  <c:v>0.52398442665099543</c:v>
                </c:pt>
                <c:pt idx="9909">
                  <c:v>0.52398442665099543</c:v>
                </c:pt>
                <c:pt idx="9910">
                  <c:v>0.52391096745757726</c:v>
                </c:pt>
                <c:pt idx="9911">
                  <c:v>0.52391096745757726</c:v>
                </c:pt>
                <c:pt idx="9912">
                  <c:v>0.52383750826415931</c:v>
                </c:pt>
                <c:pt idx="9913">
                  <c:v>0.52376404907074114</c:v>
                </c:pt>
                <c:pt idx="9914">
                  <c:v>0.52376404907074114</c:v>
                </c:pt>
                <c:pt idx="9915">
                  <c:v>0.5236905898773232</c:v>
                </c:pt>
                <c:pt idx="9916">
                  <c:v>0.52361713068390503</c:v>
                </c:pt>
                <c:pt idx="9917">
                  <c:v>0.52354367149048708</c:v>
                </c:pt>
                <c:pt idx="9918">
                  <c:v>0.52347021229706892</c:v>
                </c:pt>
                <c:pt idx="9919">
                  <c:v>0.52339675310365097</c:v>
                </c:pt>
                <c:pt idx="9920">
                  <c:v>0.52339675310365097</c:v>
                </c:pt>
                <c:pt idx="9921">
                  <c:v>0.5233232939102328</c:v>
                </c:pt>
                <c:pt idx="9922">
                  <c:v>0.52324983471681485</c:v>
                </c:pt>
                <c:pt idx="9923">
                  <c:v>0.52317637552339669</c:v>
                </c:pt>
                <c:pt idx="9924">
                  <c:v>0.52310291632997874</c:v>
                </c:pt>
                <c:pt idx="9925">
                  <c:v>0.52302945713656057</c:v>
                </c:pt>
                <c:pt idx="9926">
                  <c:v>0.52295599794314263</c:v>
                </c:pt>
                <c:pt idx="9927">
                  <c:v>0.52295599794314263</c:v>
                </c:pt>
                <c:pt idx="9928">
                  <c:v>0.52295599794314263</c:v>
                </c:pt>
                <c:pt idx="9929">
                  <c:v>0.52288253874972446</c:v>
                </c:pt>
                <c:pt idx="9930">
                  <c:v>0.52280907955630651</c:v>
                </c:pt>
                <c:pt idx="9931">
                  <c:v>0.52280907955630651</c:v>
                </c:pt>
                <c:pt idx="9932">
                  <c:v>0.52273562036288834</c:v>
                </c:pt>
                <c:pt idx="9933">
                  <c:v>0.52273562036288834</c:v>
                </c:pt>
                <c:pt idx="9934">
                  <c:v>0.5226621611694704</c:v>
                </c:pt>
                <c:pt idx="9935">
                  <c:v>0.5226621611694704</c:v>
                </c:pt>
                <c:pt idx="9936">
                  <c:v>0.52258870197605223</c:v>
                </c:pt>
                <c:pt idx="9937">
                  <c:v>0.52251524278263428</c:v>
                </c:pt>
                <c:pt idx="9938">
                  <c:v>0.52244178358921611</c:v>
                </c:pt>
                <c:pt idx="9939">
                  <c:v>0.52236832439579817</c:v>
                </c:pt>
                <c:pt idx="9940">
                  <c:v>0.52236832439579817</c:v>
                </c:pt>
                <c:pt idx="9941">
                  <c:v>0.52229486520238</c:v>
                </c:pt>
                <c:pt idx="9942">
                  <c:v>0.52229486520238</c:v>
                </c:pt>
                <c:pt idx="9943">
                  <c:v>0.52229486520238</c:v>
                </c:pt>
                <c:pt idx="9944">
                  <c:v>0.52229486520238</c:v>
                </c:pt>
                <c:pt idx="9945">
                  <c:v>0.52229486520238</c:v>
                </c:pt>
                <c:pt idx="9946">
                  <c:v>0.52229486520238</c:v>
                </c:pt>
                <c:pt idx="9947">
                  <c:v>0.52229486520238</c:v>
                </c:pt>
                <c:pt idx="9948">
                  <c:v>0.52229486520238</c:v>
                </c:pt>
                <c:pt idx="9949">
                  <c:v>0.52222140600896205</c:v>
                </c:pt>
                <c:pt idx="9950">
                  <c:v>0.52214794681554388</c:v>
                </c:pt>
                <c:pt idx="9951">
                  <c:v>0.52207448762212594</c:v>
                </c:pt>
                <c:pt idx="9952">
                  <c:v>0.52207448762212594</c:v>
                </c:pt>
                <c:pt idx="9953">
                  <c:v>0.52200102842870777</c:v>
                </c:pt>
                <c:pt idx="9954">
                  <c:v>0.52200102842870777</c:v>
                </c:pt>
                <c:pt idx="9955">
                  <c:v>0.52192756923528982</c:v>
                </c:pt>
                <c:pt idx="9956">
                  <c:v>0.52185411004187177</c:v>
                </c:pt>
                <c:pt idx="9957">
                  <c:v>0.52178065084845371</c:v>
                </c:pt>
                <c:pt idx="9958">
                  <c:v>0.52170719165503565</c:v>
                </c:pt>
                <c:pt idx="9959">
                  <c:v>0.52170719165503565</c:v>
                </c:pt>
                <c:pt idx="9960">
                  <c:v>0.52163373246161759</c:v>
                </c:pt>
                <c:pt idx="9961">
                  <c:v>0.52163373246161759</c:v>
                </c:pt>
                <c:pt idx="9962">
                  <c:v>0.52156027326819954</c:v>
                </c:pt>
                <c:pt idx="9963">
                  <c:v>0.52156027326819954</c:v>
                </c:pt>
                <c:pt idx="9964">
                  <c:v>0.52156027326819954</c:v>
                </c:pt>
                <c:pt idx="9965">
                  <c:v>0.52148681407478148</c:v>
                </c:pt>
                <c:pt idx="9966">
                  <c:v>0.52141335488136342</c:v>
                </c:pt>
                <c:pt idx="9967">
                  <c:v>0.52141335488136342</c:v>
                </c:pt>
                <c:pt idx="9968">
                  <c:v>0.52133989568794536</c:v>
                </c:pt>
                <c:pt idx="9969">
                  <c:v>0.52133989568794536</c:v>
                </c:pt>
                <c:pt idx="9970">
                  <c:v>0.52126643649452731</c:v>
                </c:pt>
                <c:pt idx="9971">
                  <c:v>0.52119297730110925</c:v>
                </c:pt>
                <c:pt idx="9972">
                  <c:v>0.52111951810769119</c:v>
                </c:pt>
                <c:pt idx="9973">
                  <c:v>0.52104605891427314</c:v>
                </c:pt>
                <c:pt idx="9974">
                  <c:v>0.52104605891427314</c:v>
                </c:pt>
                <c:pt idx="9975">
                  <c:v>0.52104605891427314</c:v>
                </c:pt>
                <c:pt idx="9976">
                  <c:v>0.52097259972085508</c:v>
                </c:pt>
                <c:pt idx="9977">
                  <c:v>0.52097259972085508</c:v>
                </c:pt>
                <c:pt idx="9978">
                  <c:v>0.52089914052743702</c:v>
                </c:pt>
                <c:pt idx="9979">
                  <c:v>0.52082568133401896</c:v>
                </c:pt>
                <c:pt idx="9980">
                  <c:v>0.52082568133401896</c:v>
                </c:pt>
                <c:pt idx="9981">
                  <c:v>0.52075222214060091</c:v>
                </c:pt>
                <c:pt idx="9982">
                  <c:v>0.52067876294718285</c:v>
                </c:pt>
                <c:pt idx="9983">
                  <c:v>0.52060530375376479</c:v>
                </c:pt>
                <c:pt idx="9984">
                  <c:v>0.52060530375376479</c:v>
                </c:pt>
                <c:pt idx="9985">
                  <c:v>0.52053184456034673</c:v>
                </c:pt>
                <c:pt idx="9986">
                  <c:v>0.52045838536692868</c:v>
                </c:pt>
                <c:pt idx="9987">
                  <c:v>0.52045838536692868</c:v>
                </c:pt>
                <c:pt idx="9988">
                  <c:v>0.52045838536692868</c:v>
                </c:pt>
                <c:pt idx="9989">
                  <c:v>0.52038492617351062</c:v>
                </c:pt>
                <c:pt idx="9990">
                  <c:v>0.52031146698009256</c:v>
                </c:pt>
                <c:pt idx="9991">
                  <c:v>0.52031146698009256</c:v>
                </c:pt>
                <c:pt idx="9992">
                  <c:v>0.52031146698009256</c:v>
                </c:pt>
                <c:pt idx="9993">
                  <c:v>0.52031146698009256</c:v>
                </c:pt>
                <c:pt idx="9994">
                  <c:v>0.52023800778667451</c:v>
                </c:pt>
                <c:pt idx="9995">
                  <c:v>0.52016454859325645</c:v>
                </c:pt>
                <c:pt idx="9996">
                  <c:v>0.52016454859325645</c:v>
                </c:pt>
                <c:pt idx="9997">
                  <c:v>0.52009108939983839</c:v>
                </c:pt>
                <c:pt idx="9998">
                  <c:v>0.52009108939983839</c:v>
                </c:pt>
                <c:pt idx="9999">
                  <c:v>0.52001763020642033</c:v>
                </c:pt>
                <c:pt idx="10000">
                  <c:v>0.52001763020642033</c:v>
                </c:pt>
                <c:pt idx="10001">
                  <c:v>0.51994417101300228</c:v>
                </c:pt>
                <c:pt idx="10002">
                  <c:v>0.51987071181958422</c:v>
                </c:pt>
                <c:pt idx="10003">
                  <c:v>0.51979725262616616</c:v>
                </c:pt>
                <c:pt idx="10004">
                  <c:v>0.51979725262616616</c:v>
                </c:pt>
                <c:pt idx="10005">
                  <c:v>0.51979725262616616</c:v>
                </c:pt>
                <c:pt idx="10006">
                  <c:v>0.51979725262616616</c:v>
                </c:pt>
                <c:pt idx="10007">
                  <c:v>0.5197237934327481</c:v>
                </c:pt>
                <c:pt idx="10008">
                  <c:v>0.51965033423933005</c:v>
                </c:pt>
                <c:pt idx="10009">
                  <c:v>0.51957687504591199</c:v>
                </c:pt>
                <c:pt idx="10010">
                  <c:v>0.51950341585249393</c:v>
                </c:pt>
                <c:pt idx="10011">
                  <c:v>0.51950341585249393</c:v>
                </c:pt>
                <c:pt idx="10012">
                  <c:v>0.51950341585249393</c:v>
                </c:pt>
                <c:pt idx="10013">
                  <c:v>0.51942995665907588</c:v>
                </c:pt>
                <c:pt idx="10014">
                  <c:v>0.51935649746565782</c:v>
                </c:pt>
                <c:pt idx="10015">
                  <c:v>0.51935649746565782</c:v>
                </c:pt>
                <c:pt idx="10016">
                  <c:v>0.51928303827223976</c:v>
                </c:pt>
                <c:pt idx="10017">
                  <c:v>0.51928303827223976</c:v>
                </c:pt>
                <c:pt idx="10018">
                  <c:v>0.5192095790788217</c:v>
                </c:pt>
                <c:pt idx="10019">
                  <c:v>0.5192095790788217</c:v>
                </c:pt>
                <c:pt idx="10020">
                  <c:v>0.51913611988540365</c:v>
                </c:pt>
                <c:pt idx="10021">
                  <c:v>0.51913611988540365</c:v>
                </c:pt>
                <c:pt idx="10022">
                  <c:v>0.51906266069198559</c:v>
                </c:pt>
                <c:pt idx="10023">
                  <c:v>0.51898920149856753</c:v>
                </c:pt>
                <c:pt idx="10024">
                  <c:v>0.51898920149856753</c:v>
                </c:pt>
                <c:pt idx="10025">
                  <c:v>0.51891574230514947</c:v>
                </c:pt>
                <c:pt idx="10026">
                  <c:v>0.51884228311173142</c:v>
                </c:pt>
                <c:pt idx="10027">
                  <c:v>0.51876882391831336</c:v>
                </c:pt>
                <c:pt idx="10028">
                  <c:v>0.51876882391831336</c:v>
                </c:pt>
                <c:pt idx="10029">
                  <c:v>0.5186953647248953</c:v>
                </c:pt>
                <c:pt idx="10030">
                  <c:v>0.5186953647248953</c:v>
                </c:pt>
                <c:pt idx="10031">
                  <c:v>0.5186953647248953</c:v>
                </c:pt>
                <c:pt idx="10032">
                  <c:v>0.51862190553147725</c:v>
                </c:pt>
                <c:pt idx="10033">
                  <c:v>0.51854844633805919</c:v>
                </c:pt>
                <c:pt idx="10034">
                  <c:v>0.51847498714464113</c:v>
                </c:pt>
                <c:pt idx="10035">
                  <c:v>0.51847498714464113</c:v>
                </c:pt>
                <c:pt idx="10036">
                  <c:v>0.51847498714464113</c:v>
                </c:pt>
                <c:pt idx="10037">
                  <c:v>0.51840152795122307</c:v>
                </c:pt>
                <c:pt idx="10038">
                  <c:v>0.51840152795122307</c:v>
                </c:pt>
                <c:pt idx="10039">
                  <c:v>0.51840152795122307</c:v>
                </c:pt>
                <c:pt idx="10040">
                  <c:v>0.51840152795122307</c:v>
                </c:pt>
                <c:pt idx="10041">
                  <c:v>0.51840152795122307</c:v>
                </c:pt>
                <c:pt idx="10042">
                  <c:v>0.51840152795122307</c:v>
                </c:pt>
                <c:pt idx="10043">
                  <c:v>0.51832806875780502</c:v>
                </c:pt>
                <c:pt idx="10044">
                  <c:v>0.51825460956438696</c:v>
                </c:pt>
                <c:pt idx="10045">
                  <c:v>0.5181811503709689</c:v>
                </c:pt>
                <c:pt idx="10046">
                  <c:v>0.51810769117755084</c:v>
                </c:pt>
                <c:pt idx="10047">
                  <c:v>0.51810769117755084</c:v>
                </c:pt>
                <c:pt idx="10048">
                  <c:v>0.51810769117755084</c:v>
                </c:pt>
                <c:pt idx="10049">
                  <c:v>0.51803423198413279</c:v>
                </c:pt>
                <c:pt idx="10050">
                  <c:v>0.51803423198413279</c:v>
                </c:pt>
                <c:pt idx="10051">
                  <c:v>0.51803423198413279</c:v>
                </c:pt>
                <c:pt idx="10052">
                  <c:v>0.51803423198413279</c:v>
                </c:pt>
                <c:pt idx="10053">
                  <c:v>0.51803423198413279</c:v>
                </c:pt>
                <c:pt idx="10054">
                  <c:v>0.51803423198413279</c:v>
                </c:pt>
                <c:pt idx="10055">
                  <c:v>0.51796077279071473</c:v>
                </c:pt>
                <c:pt idx="10056">
                  <c:v>0.51788731359729678</c:v>
                </c:pt>
                <c:pt idx="10057">
                  <c:v>0.51781385440387862</c:v>
                </c:pt>
                <c:pt idx="10058">
                  <c:v>0.51781385440387862</c:v>
                </c:pt>
                <c:pt idx="10059">
                  <c:v>0.51774039521046067</c:v>
                </c:pt>
                <c:pt idx="10060">
                  <c:v>0.51774039521046067</c:v>
                </c:pt>
                <c:pt idx="10061">
                  <c:v>0.51774039521046067</c:v>
                </c:pt>
                <c:pt idx="10062">
                  <c:v>0.51774039521046067</c:v>
                </c:pt>
                <c:pt idx="10063">
                  <c:v>0.51774039521046067</c:v>
                </c:pt>
                <c:pt idx="10064">
                  <c:v>0.5176669360170425</c:v>
                </c:pt>
                <c:pt idx="10065">
                  <c:v>0.51759347682362455</c:v>
                </c:pt>
                <c:pt idx="10066">
                  <c:v>0.51752001763020639</c:v>
                </c:pt>
                <c:pt idx="10067">
                  <c:v>0.51752001763020639</c:v>
                </c:pt>
                <c:pt idx="10068">
                  <c:v>0.51744655843678844</c:v>
                </c:pt>
                <c:pt idx="10069">
                  <c:v>0.51737309924337027</c:v>
                </c:pt>
                <c:pt idx="10070">
                  <c:v>0.51737309924337027</c:v>
                </c:pt>
                <c:pt idx="10071">
                  <c:v>0.51737309924337027</c:v>
                </c:pt>
                <c:pt idx="10072">
                  <c:v>0.51737309924337027</c:v>
                </c:pt>
                <c:pt idx="10073">
                  <c:v>0.51737309924337027</c:v>
                </c:pt>
                <c:pt idx="10074">
                  <c:v>0.51729964004995233</c:v>
                </c:pt>
                <c:pt idx="10075">
                  <c:v>0.51722618085653416</c:v>
                </c:pt>
                <c:pt idx="10076">
                  <c:v>0.51722618085653416</c:v>
                </c:pt>
                <c:pt idx="10077">
                  <c:v>0.51715272166311621</c:v>
                </c:pt>
                <c:pt idx="10078">
                  <c:v>0.51715272166311621</c:v>
                </c:pt>
                <c:pt idx="10079">
                  <c:v>0.51707926246969804</c:v>
                </c:pt>
                <c:pt idx="10080">
                  <c:v>0.51707926246969804</c:v>
                </c:pt>
                <c:pt idx="10081">
                  <c:v>0.5170058032762801</c:v>
                </c:pt>
                <c:pt idx="10082">
                  <c:v>0.51693234408286193</c:v>
                </c:pt>
                <c:pt idx="10083">
                  <c:v>0.51685888488944398</c:v>
                </c:pt>
                <c:pt idx="10084">
                  <c:v>0.51678542569602581</c:v>
                </c:pt>
                <c:pt idx="10085">
                  <c:v>0.51678542569602581</c:v>
                </c:pt>
                <c:pt idx="10086">
                  <c:v>0.51671196650260787</c:v>
                </c:pt>
                <c:pt idx="10087">
                  <c:v>0.5166385073091897</c:v>
                </c:pt>
                <c:pt idx="10088">
                  <c:v>0.5166385073091897</c:v>
                </c:pt>
                <c:pt idx="10089">
                  <c:v>0.5166385073091897</c:v>
                </c:pt>
                <c:pt idx="10090">
                  <c:v>0.5166385073091897</c:v>
                </c:pt>
                <c:pt idx="10091">
                  <c:v>0.5166385073091897</c:v>
                </c:pt>
                <c:pt idx="10092">
                  <c:v>0.51656504811577175</c:v>
                </c:pt>
                <c:pt idx="10093">
                  <c:v>0.51649158892235358</c:v>
                </c:pt>
                <c:pt idx="10094">
                  <c:v>0.51649158892235358</c:v>
                </c:pt>
                <c:pt idx="10095">
                  <c:v>0.51649158892235358</c:v>
                </c:pt>
                <c:pt idx="10096">
                  <c:v>0.51641812972893564</c:v>
                </c:pt>
                <c:pt idx="10097">
                  <c:v>0.51634467053551747</c:v>
                </c:pt>
                <c:pt idx="10098">
                  <c:v>0.51627121134209952</c:v>
                </c:pt>
                <c:pt idx="10099">
                  <c:v>0.51619775214868135</c:v>
                </c:pt>
                <c:pt idx="10100">
                  <c:v>0.51619775214868135</c:v>
                </c:pt>
                <c:pt idx="10101">
                  <c:v>0.51612429295526341</c:v>
                </c:pt>
                <c:pt idx="10102">
                  <c:v>0.51605083376184524</c:v>
                </c:pt>
                <c:pt idx="10103">
                  <c:v>0.51605083376184524</c:v>
                </c:pt>
                <c:pt idx="10104">
                  <c:v>0.51597737456842729</c:v>
                </c:pt>
                <c:pt idx="10105">
                  <c:v>0.51597737456842729</c:v>
                </c:pt>
                <c:pt idx="10106">
                  <c:v>0.51597737456842729</c:v>
                </c:pt>
                <c:pt idx="10107">
                  <c:v>0.51590391537500913</c:v>
                </c:pt>
                <c:pt idx="10108">
                  <c:v>0.51590391537500913</c:v>
                </c:pt>
                <c:pt idx="10109">
                  <c:v>0.51583045618159118</c:v>
                </c:pt>
                <c:pt idx="10110">
                  <c:v>0.51583045618159118</c:v>
                </c:pt>
                <c:pt idx="10111">
                  <c:v>0.51583045618159118</c:v>
                </c:pt>
                <c:pt idx="10112">
                  <c:v>0.51575699698817301</c:v>
                </c:pt>
                <c:pt idx="10113">
                  <c:v>0.51575699698817301</c:v>
                </c:pt>
                <c:pt idx="10114">
                  <c:v>0.51575699698817301</c:v>
                </c:pt>
                <c:pt idx="10115">
                  <c:v>0.51575699698817301</c:v>
                </c:pt>
                <c:pt idx="10116">
                  <c:v>0.51575699698817301</c:v>
                </c:pt>
                <c:pt idx="10117">
                  <c:v>0.51568353779475506</c:v>
                </c:pt>
                <c:pt idx="10118">
                  <c:v>0.5156100786013369</c:v>
                </c:pt>
                <c:pt idx="10119">
                  <c:v>0.5156100786013369</c:v>
                </c:pt>
                <c:pt idx="10120">
                  <c:v>0.5156100786013369</c:v>
                </c:pt>
                <c:pt idx="10121">
                  <c:v>0.5156100786013369</c:v>
                </c:pt>
                <c:pt idx="10122">
                  <c:v>0.5156100786013369</c:v>
                </c:pt>
                <c:pt idx="10123">
                  <c:v>0.51553661940791895</c:v>
                </c:pt>
                <c:pt idx="10124">
                  <c:v>0.51553661940791895</c:v>
                </c:pt>
                <c:pt idx="10125">
                  <c:v>0.51553661940791895</c:v>
                </c:pt>
                <c:pt idx="10126">
                  <c:v>0.51546316021450078</c:v>
                </c:pt>
                <c:pt idx="10127">
                  <c:v>0.51538970102108284</c:v>
                </c:pt>
                <c:pt idx="10128">
                  <c:v>0.51531624182766467</c:v>
                </c:pt>
                <c:pt idx="10129">
                  <c:v>0.51531624182766467</c:v>
                </c:pt>
                <c:pt idx="10130">
                  <c:v>0.51531624182766467</c:v>
                </c:pt>
                <c:pt idx="10131">
                  <c:v>0.51524278263424672</c:v>
                </c:pt>
                <c:pt idx="10132">
                  <c:v>0.51524278263424672</c:v>
                </c:pt>
                <c:pt idx="10133">
                  <c:v>0.51524278263424672</c:v>
                </c:pt>
                <c:pt idx="10134">
                  <c:v>0.51516932344082855</c:v>
                </c:pt>
                <c:pt idx="10135">
                  <c:v>0.51516932344082855</c:v>
                </c:pt>
                <c:pt idx="10136">
                  <c:v>0.51509586424741061</c:v>
                </c:pt>
                <c:pt idx="10137">
                  <c:v>0.51502240505399244</c:v>
                </c:pt>
                <c:pt idx="10138">
                  <c:v>0.51494894586057449</c:v>
                </c:pt>
                <c:pt idx="10139">
                  <c:v>0.51494894586057449</c:v>
                </c:pt>
                <c:pt idx="10140">
                  <c:v>0.51494894586057449</c:v>
                </c:pt>
                <c:pt idx="10141">
                  <c:v>0.51494894586057449</c:v>
                </c:pt>
                <c:pt idx="10142">
                  <c:v>0.51487548666715632</c:v>
                </c:pt>
                <c:pt idx="10143">
                  <c:v>0.51487548666715632</c:v>
                </c:pt>
                <c:pt idx="10144">
                  <c:v>0.51480202747373838</c:v>
                </c:pt>
                <c:pt idx="10145">
                  <c:v>0.51472856828032021</c:v>
                </c:pt>
                <c:pt idx="10146">
                  <c:v>0.51472856828032021</c:v>
                </c:pt>
                <c:pt idx="10147">
                  <c:v>0.51465510908690226</c:v>
                </c:pt>
                <c:pt idx="10148">
                  <c:v>0.51458164989348409</c:v>
                </c:pt>
                <c:pt idx="10149">
                  <c:v>0.51458164989348409</c:v>
                </c:pt>
                <c:pt idx="10150">
                  <c:v>0.51450819070006615</c:v>
                </c:pt>
                <c:pt idx="10151">
                  <c:v>0.51450819070006615</c:v>
                </c:pt>
                <c:pt idx="10152">
                  <c:v>0.51443473150664798</c:v>
                </c:pt>
                <c:pt idx="10153">
                  <c:v>0.51436127231323003</c:v>
                </c:pt>
                <c:pt idx="10154">
                  <c:v>0.51428781311981187</c:v>
                </c:pt>
                <c:pt idx="10155">
                  <c:v>0.51428781311981187</c:v>
                </c:pt>
                <c:pt idx="10156">
                  <c:v>0.51428781311981187</c:v>
                </c:pt>
                <c:pt idx="10157">
                  <c:v>0.51421435392639392</c:v>
                </c:pt>
                <c:pt idx="10158">
                  <c:v>0.51421435392639392</c:v>
                </c:pt>
                <c:pt idx="10159">
                  <c:v>0.51421435392639392</c:v>
                </c:pt>
                <c:pt idx="10160">
                  <c:v>0.51414089473297575</c:v>
                </c:pt>
                <c:pt idx="10161">
                  <c:v>0.51414089473297575</c:v>
                </c:pt>
                <c:pt idx="10162">
                  <c:v>0.5140674355395578</c:v>
                </c:pt>
                <c:pt idx="10163">
                  <c:v>0.5140674355395578</c:v>
                </c:pt>
                <c:pt idx="10164">
                  <c:v>0.5140674355395578</c:v>
                </c:pt>
                <c:pt idx="10165">
                  <c:v>0.5140674355395578</c:v>
                </c:pt>
                <c:pt idx="10166">
                  <c:v>0.51399397634613975</c:v>
                </c:pt>
                <c:pt idx="10167">
                  <c:v>0.51392051715272169</c:v>
                </c:pt>
                <c:pt idx="10168">
                  <c:v>0.51392051715272169</c:v>
                </c:pt>
                <c:pt idx="10169">
                  <c:v>0.51392051715272169</c:v>
                </c:pt>
                <c:pt idx="10170">
                  <c:v>0.51384705795930363</c:v>
                </c:pt>
                <c:pt idx="10171">
                  <c:v>0.51384705795930363</c:v>
                </c:pt>
                <c:pt idx="10172">
                  <c:v>0.51377359876588558</c:v>
                </c:pt>
                <c:pt idx="10173">
                  <c:v>0.51377359876588558</c:v>
                </c:pt>
                <c:pt idx="10174">
                  <c:v>0.51377359876588558</c:v>
                </c:pt>
                <c:pt idx="10175">
                  <c:v>0.51377359876588558</c:v>
                </c:pt>
                <c:pt idx="10176">
                  <c:v>0.51377359876588558</c:v>
                </c:pt>
                <c:pt idx="10177">
                  <c:v>0.51377359876588558</c:v>
                </c:pt>
                <c:pt idx="10178">
                  <c:v>0.51370013957246752</c:v>
                </c:pt>
                <c:pt idx="10179">
                  <c:v>0.51370013957246752</c:v>
                </c:pt>
                <c:pt idx="10180">
                  <c:v>0.51370013957246752</c:v>
                </c:pt>
                <c:pt idx="10181">
                  <c:v>0.51370013957246752</c:v>
                </c:pt>
                <c:pt idx="10182">
                  <c:v>0.51362668037904946</c:v>
                </c:pt>
                <c:pt idx="10183">
                  <c:v>0.51362668037904946</c:v>
                </c:pt>
                <c:pt idx="10184">
                  <c:v>0.51362668037904946</c:v>
                </c:pt>
                <c:pt idx="10185">
                  <c:v>0.51362668037904946</c:v>
                </c:pt>
                <c:pt idx="10186">
                  <c:v>0.51362668037904946</c:v>
                </c:pt>
                <c:pt idx="10187">
                  <c:v>0.51362668037904946</c:v>
                </c:pt>
                <c:pt idx="10188">
                  <c:v>0.5135532211856314</c:v>
                </c:pt>
                <c:pt idx="10189">
                  <c:v>0.5135532211856314</c:v>
                </c:pt>
                <c:pt idx="10190">
                  <c:v>0.51347976199221335</c:v>
                </c:pt>
                <c:pt idx="10191">
                  <c:v>0.51347976199221335</c:v>
                </c:pt>
                <c:pt idx="10192">
                  <c:v>0.51340630279879529</c:v>
                </c:pt>
                <c:pt idx="10193">
                  <c:v>0.51333284360537723</c:v>
                </c:pt>
                <c:pt idx="10194">
                  <c:v>0.51325938441195917</c:v>
                </c:pt>
                <c:pt idx="10195">
                  <c:v>0.51318592521854112</c:v>
                </c:pt>
                <c:pt idx="10196">
                  <c:v>0.51318592521854112</c:v>
                </c:pt>
                <c:pt idx="10197">
                  <c:v>0.51311246602512306</c:v>
                </c:pt>
                <c:pt idx="10198">
                  <c:v>0.513039006831705</c:v>
                </c:pt>
                <c:pt idx="10199">
                  <c:v>0.51296554763828695</c:v>
                </c:pt>
                <c:pt idx="10200">
                  <c:v>0.51289208844486889</c:v>
                </c:pt>
                <c:pt idx="10201">
                  <c:v>0.51281862925145083</c:v>
                </c:pt>
                <c:pt idx="10202">
                  <c:v>0.51281862925145083</c:v>
                </c:pt>
                <c:pt idx="10203">
                  <c:v>0.51281862925145083</c:v>
                </c:pt>
                <c:pt idx="10204">
                  <c:v>0.51281862925145083</c:v>
                </c:pt>
                <c:pt idx="10205">
                  <c:v>0.51274517005803277</c:v>
                </c:pt>
                <c:pt idx="10206">
                  <c:v>0.51274517005803277</c:v>
                </c:pt>
                <c:pt idx="10207">
                  <c:v>0.51274517005803277</c:v>
                </c:pt>
                <c:pt idx="10208">
                  <c:v>0.51274517005803277</c:v>
                </c:pt>
                <c:pt idx="10209">
                  <c:v>0.51267171086461472</c:v>
                </c:pt>
                <c:pt idx="10210">
                  <c:v>0.51259825167119666</c:v>
                </c:pt>
                <c:pt idx="10211">
                  <c:v>0.51259825167119666</c:v>
                </c:pt>
                <c:pt idx="10212">
                  <c:v>0.51259825167119666</c:v>
                </c:pt>
                <c:pt idx="10213">
                  <c:v>0.5125247924777786</c:v>
                </c:pt>
                <c:pt idx="10214">
                  <c:v>0.5125247924777786</c:v>
                </c:pt>
                <c:pt idx="10215">
                  <c:v>0.51245133328436054</c:v>
                </c:pt>
                <c:pt idx="10216">
                  <c:v>0.51245133328436054</c:v>
                </c:pt>
                <c:pt idx="10217">
                  <c:v>0.51245133328436054</c:v>
                </c:pt>
                <c:pt idx="10218">
                  <c:v>0.51237787409094249</c:v>
                </c:pt>
                <c:pt idx="10219">
                  <c:v>0.51237787409094249</c:v>
                </c:pt>
                <c:pt idx="10220">
                  <c:v>0.51230441489752443</c:v>
                </c:pt>
                <c:pt idx="10221">
                  <c:v>0.51230441489752443</c:v>
                </c:pt>
                <c:pt idx="10222">
                  <c:v>0.51223095570410637</c:v>
                </c:pt>
                <c:pt idx="10223">
                  <c:v>0.51215749651068831</c:v>
                </c:pt>
                <c:pt idx="10224">
                  <c:v>0.51215749651068831</c:v>
                </c:pt>
                <c:pt idx="10225">
                  <c:v>0.51208403731727026</c:v>
                </c:pt>
                <c:pt idx="10226">
                  <c:v>0.51208403731727026</c:v>
                </c:pt>
                <c:pt idx="10227">
                  <c:v>0.51208403731727026</c:v>
                </c:pt>
                <c:pt idx="10228">
                  <c:v>0.5120105781238522</c:v>
                </c:pt>
                <c:pt idx="10229">
                  <c:v>0.5120105781238522</c:v>
                </c:pt>
                <c:pt idx="10230">
                  <c:v>0.51193711893043414</c:v>
                </c:pt>
                <c:pt idx="10231">
                  <c:v>0.51186365973701609</c:v>
                </c:pt>
                <c:pt idx="10232">
                  <c:v>0.51186365973701609</c:v>
                </c:pt>
                <c:pt idx="10233">
                  <c:v>0.51179020054359803</c:v>
                </c:pt>
                <c:pt idx="10234">
                  <c:v>0.51171674135017997</c:v>
                </c:pt>
                <c:pt idx="10235">
                  <c:v>0.51164328215676191</c:v>
                </c:pt>
                <c:pt idx="10236">
                  <c:v>0.51156982296334386</c:v>
                </c:pt>
                <c:pt idx="10237">
                  <c:v>0.5114963637699258</c:v>
                </c:pt>
                <c:pt idx="10238">
                  <c:v>0.5114963637699258</c:v>
                </c:pt>
                <c:pt idx="10239">
                  <c:v>0.51142290457650774</c:v>
                </c:pt>
                <c:pt idx="10240">
                  <c:v>0.51142290457650774</c:v>
                </c:pt>
                <c:pt idx="10241">
                  <c:v>0.51142290457650774</c:v>
                </c:pt>
                <c:pt idx="10242">
                  <c:v>0.51134944538308968</c:v>
                </c:pt>
                <c:pt idx="10243">
                  <c:v>0.51127598618967163</c:v>
                </c:pt>
                <c:pt idx="10244">
                  <c:v>0.51120252699625357</c:v>
                </c:pt>
                <c:pt idx="10245">
                  <c:v>0.51112906780283551</c:v>
                </c:pt>
                <c:pt idx="10246">
                  <c:v>0.51105560860941746</c:v>
                </c:pt>
                <c:pt idx="10247">
                  <c:v>0.51105560860941746</c:v>
                </c:pt>
                <c:pt idx="10248">
                  <c:v>0.51105560860941746</c:v>
                </c:pt>
                <c:pt idx="10249">
                  <c:v>0.51105560860941746</c:v>
                </c:pt>
                <c:pt idx="10250">
                  <c:v>0.5109821494159994</c:v>
                </c:pt>
                <c:pt idx="10251">
                  <c:v>0.51090869022258134</c:v>
                </c:pt>
                <c:pt idx="10252">
                  <c:v>0.51083523102916328</c:v>
                </c:pt>
                <c:pt idx="10253">
                  <c:v>0.51083523102916328</c:v>
                </c:pt>
                <c:pt idx="10254">
                  <c:v>0.51083523102916328</c:v>
                </c:pt>
                <c:pt idx="10255">
                  <c:v>0.51083523102916328</c:v>
                </c:pt>
                <c:pt idx="10256">
                  <c:v>0.51076177183574523</c:v>
                </c:pt>
                <c:pt idx="10257">
                  <c:v>0.51076177183574523</c:v>
                </c:pt>
                <c:pt idx="10258">
                  <c:v>0.51076177183574523</c:v>
                </c:pt>
                <c:pt idx="10259">
                  <c:v>0.51068831264232717</c:v>
                </c:pt>
                <c:pt idx="10260">
                  <c:v>0.51061485344890911</c:v>
                </c:pt>
                <c:pt idx="10261">
                  <c:v>0.51054139425549105</c:v>
                </c:pt>
                <c:pt idx="10262">
                  <c:v>0.510467935062073</c:v>
                </c:pt>
                <c:pt idx="10263">
                  <c:v>0.51039447586865494</c:v>
                </c:pt>
                <c:pt idx="10264">
                  <c:v>0.51039447586865494</c:v>
                </c:pt>
                <c:pt idx="10265">
                  <c:v>0.51032101667523688</c:v>
                </c:pt>
                <c:pt idx="10266">
                  <c:v>0.51032101667523688</c:v>
                </c:pt>
                <c:pt idx="10267">
                  <c:v>0.51024755748181883</c:v>
                </c:pt>
                <c:pt idx="10268">
                  <c:v>0.51017409828840077</c:v>
                </c:pt>
                <c:pt idx="10269">
                  <c:v>0.51010063909498271</c:v>
                </c:pt>
                <c:pt idx="10270">
                  <c:v>0.51010063909498271</c:v>
                </c:pt>
                <c:pt idx="10271">
                  <c:v>0.51010063909498271</c:v>
                </c:pt>
                <c:pt idx="10272">
                  <c:v>0.51010063909498271</c:v>
                </c:pt>
                <c:pt idx="10273">
                  <c:v>0.51010063909498271</c:v>
                </c:pt>
                <c:pt idx="10274">
                  <c:v>0.51002717990156465</c:v>
                </c:pt>
                <c:pt idx="10275">
                  <c:v>0.5099537207081466</c:v>
                </c:pt>
                <c:pt idx="10276">
                  <c:v>0.50988026151472865</c:v>
                </c:pt>
                <c:pt idx="10277">
                  <c:v>0.50988026151472865</c:v>
                </c:pt>
                <c:pt idx="10278">
                  <c:v>0.50988026151472865</c:v>
                </c:pt>
                <c:pt idx="10279">
                  <c:v>0.50980680232131048</c:v>
                </c:pt>
                <c:pt idx="10280">
                  <c:v>0.50973334312789254</c:v>
                </c:pt>
                <c:pt idx="10281">
                  <c:v>0.50965988393447437</c:v>
                </c:pt>
                <c:pt idx="10282">
                  <c:v>0.50965988393447437</c:v>
                </c:pt>
                <c:pt idx="10283">
                  <c:v>0.50958642474105642</c:v>
                </c:pt>
                <c:pt idx="10284">
                  <c:v>0.50958642474105642</c:v>
                </c:pt>
                <c:pt idx="10285">
                  <c:v>0.50958642474105642</c:v>
                </c:pt>
                <c:pt idx="10286">
                  <c:v>0.50951296554763825</c:v>
                </c:pt>
                <c:pt idx="10287">
                  <c:v>0.50951296554763825</c:v>
                </c:pt>
                <c:pt idx="10288">
                  <c:v>0.50951296554763825</c:v>
                </c:pt>
                <c:pt idx="10289">
                  <c:v>0.50951296554763825</c:v>
                </c:pt>
                <c:pt idx="10290">
                  <c:v>0.50951296554763825</c:v>
                </c:pt>
                <c:pt idx="10291">
                  <c:v>0.50943950635422031</c:v>
                </c:pt>
                <c:pt idx="10292">
                  <c:v>0.50936604716080214</c:v>
                </c:pt>
                <c:pt idx="10293">
                  <c:v>0.50929258796738419</c:v>
                </c:pt>
                <c:pt idx="10294">
                  <c:v>0.50929258796738419</c:v>
                </c:pt>
                <c:pt idx="10295">
                  <c:v>0.50921912877396602</c:v>
                </c:pt>
                <c:pt idx="10296">
                  <c:v>0.50914566958054808</c:v>
                </c:pt>
                <c:pt idx="10297">
                  <c:v>0.50914566958054808</c:v>
                </c:pt>
                <c:pt idx="10298">
                  <c:v>0.50914566958054808</c:v>
                </c:pt>
                <c:pt idx="10299">
                  <c:v>0.50914566958054808</c:v>
                </c:pt>
                <c:pt idx="10300">
                  <c:v>0.50907221038712991</c:v>
                </c:pt>
                <c:pt idx="10301">
                  <c:v>0.50907221038712991</c:v>
                </c:pt>
                <c:pt idx="10302">
                  <c:v>0.50899875119371196</c:v>
                </c:pt>
                <c:pt idx="10303">
                  <c:v>0.50892529200029379</c:v>
                </c:pt>
                <c:pt idx="10304">
                  <c:v>0.50885183280687585</c:v>
                </c:pt>
                <c:pt idx="10305">
                  <c:v>0.50885183280687585</c:v>
                </c:pt>
                <c:pt idx="10306">
                  <c:v>0.50885183280687585</c:v>
                </c:pt>
                <c:pt idx="10307">
                  <c:v>0.50885183280687585</c:v>
                </c:pt>
                <c:pt idx="10308">
                  <c:v>0.50877837361345768</c:v>
                </c:pt>
                <c:pt idx="10309">
                  <c:v>0.50877837361345768</c:v>
                </c:pt>
                <c:pt idx="10310">
                  <c:v>0.50877837361345768</c:v>
                </c:pt>
                <c:pt idx="10311">
                  <c:v>0.50877837361345768</c:v>
                </c:pt>
                <c:pt idx="10312">
                  <c:v>0.50877837361345768</c:v>
                </c:pt>
                <c:pt idx="10313">
                  <c:v>0.50870491442003973</c:v>
                </c:pt>
                <c:pt idx="10314">
                  <c:v>0.50863145522662156</c:v>
                </c:pt>
                <c:pt idx="10315">
                  <c:v>0.50863145522662156</c:v>
                </c:pt>
                <c:pt idx="10316">
                  <c:v>0.50863145522662156</c:v>
                </c:pt>
                <c:pt idx="10317">
                  <c:v>0.50855799603320362</c:v>
                </c:pt>
                <c:pt idx="10318">
                  <c:v>0.50848453683978545</c:v>
                </c:pt>
                <c:pt idx="10319">
                  <c:v>0.50848453683978545</c:v>
                </c:pt>
                <c:pt idx="10320">
                  <c:v>0.5084110776463675</c:v>
                </c:pt>
                <c:pt idx="10321">
                  <c:v>0.50833761845294934</c:v>
                </c:pt>
                <c:pt idx="10322">
                  <c:v>0.50833761845294934</c:v>
                </c:pt>
                <c:pt idx="10323">
                  <c:v>0.50833761845294934</c:v>
                </c:pt>
                <c:pt idx="10324">
                  <c:v>0.50826415925953139</c:v>
                </c:pt>
                <c:pt idx="10325">
                  <c:v>0.50819070006611322</c:v>
                </c:pt>
                <c:pt idx="10326">
                  <c:v>0.50811724087269527</c:v>
                </c:pt>
                <c:pt idx="10327">
                  <c:v>0.50811724087269527</c:v>
                </c:pt>
                <c:pt idx="10328">
                  <c:v>0.50804378167927711</c:v>
                </c:pt>
                <c:pt idx="10329">
                  <c:v>0.50804378167927711</c:v>
                </c:pt>
                <c:pt idx="10330">
                  <c:v>0.50804378167927711</c:v>
                </c:pt>
                <c:pt idx="10331">
                  <c:v>0.50804378167927711</c:v>
                </c:pt>
                <c:pt idx="10332">
                  <c:v>0.50797032248585916</c:v>
                </c:pt>
                <c:pt idx="10333">
                  <c:v>0.50789686329244099</c:v>
                </c:pt>
                <c:pt idx="10334">
                  <c:v>0.50789686329244099</c:v>
                </c:pt>
                <c:pt idx="10335">
                  <c:v>0.50782340409902305</c:v>
                </c:pt>
                <c:pt idx="10336">
                  <c:v>0.50774994490560488</c:v>
                </c:pt>
                <c:pt idx="10337">
                  <c:v>0.50767648571218693</c:v>
                </c:pt>
                <c:pt idx="10338">
                  <c:v>0.50767648571218693</c:v>
                </c:pt>
                <c:pt idx="10339">
                  <c:v>0.50767648571218693</c:v>
                </c:pt>
                <c:pt idx="10340">
                  <c:v>0.50760302651876876</c:v>
                </c:pt>
                <c:pt idx="10341">
                  <c:v>0.50760302651876876</c:v>
                </c:pt>
                <c:pt idx="10342">
                  <c:v>0.50760302651876876</c:v>
                </c:pt>
                <c:pt idx="10343">
                  <c:v>0.50760302651876876</c:v>
                </c:pt>
                <c:pt idx="10344">
                  <c:v>0.50752956732535082</c:v>
                </c:pt>
                <c:pt idx="10345">
                  <c:v>0.50745610813193265</c:v>
                </c:pt>
                <c:pt idx="10346">
                  <c:v>0.5073826489385147</c:v>
                </c:pt>
                <c:pt idx="10347">
                  <c:v>0.5073826489385147</c:v>
                </c:pt>
                <c:pt idx="10348">
                  <c:v>0.5073826489385147</c:v>
                </c:pt>
                <c:pt idx="10349">
                  <c:v>0.50730918974509653</c:v>
                </c:pt>
                <c:pt idx="10350">
                  <c:v>0.50730918974509653</c:v>
                </c:pt>
                <c:pt idx="10351">
                  <c:v>0.50730918974509653</c:v>
                </c:pt>
                <c:pt idx="10352">
                  <c:v>0.50730918974509653</c:v>
                </c:pt>
                <c:pt idx="10353">
                  <c:v>0.50730918974509653</c:v>
                </c:pt>
                <c:pt idx="10354">
                  <c:v>0.50730918974509653</c:v>
                </c:pt>
                <c:pt idx="10355">
                  <c:v>0.50730918974509653</c:v>
                </c:pt>
                <c:pt idx="10356">
                  <c:v>0.50730918974509653</c:v>
                </c:pt>
                <c:pt idx="10357">
                  <c:v>0.50723573055167859</c:v>
                </c:pt>
                <c:pt idx="10358">
                  <c:v>0.50723573055167859</c:v>
                </c:pt>
                <c:pt idx="10359">
                  <c:v>0.50723573055167859</c:v>
                </c:pt>
                <c:pt idx="10360">
                  <c:v>0.50723573055167859</c:v>
                </c:pt>
                <c:pt idx="10361">
                  <c:v>0.50716227135826042</c:v>
                </c:pt>
                <c:pt idx="10362">
                  <c:v>0.50716227135826042</c:v>
                </c:pt>
                <c:pt idx="10363">
                  <c:v>0.50708881216484247</c:v>
                </c:pt>
                <c:pt idx="10364">
                  <c:v>0.5070153529714243</c:v>
                </c:pt>
                <c:pt idx="10365">
                  <c:v>0.5070153529714243</c:v>
                </c:pt>
                <c:pt idx="10366">
                  <c:v>0.50694189377800636</c:v>
                </c:pt>
                <c:pt idx="10367">
                  <c:v>0.50694189377800636</c:v>
                </c:pt>
                <c:pt idx="10368">
                  <c:v>0.50694189377800636</c:v>
                </c:pt>
                <c:pt idx="10369">
                  <c:v>0.50686843458458819</c:v>
                </c:pt>
                <c:pt idx="10370">
                  <c:v>0.50679497539117024</c:v>
                </c:pt>
                <c:pt idx="10371">
                  <c:v>0.50679497539117024</c:v>
                </c:pt>
                <c:pt idx="10372">
                  <c:v>0.50672151619775208</c:v>
                </c:pt>
                <c:pt idx="10373">
                  <c:v>0.50664805700433413</c:v>
                </c:pt>
                <c:pt idx="10374">
                  <c:v>0.50657459781091596</c:v>
                </c:pt>
                <c:pt idx="10375">
                  <c:v>0.50650113861749801</c:v>
                </c:pt>
                <c:pt idx="10376">
                  <c:v>0.50650113861749801</c:v>
                </c:pt>
                <c:pt idx="10377">
                  <c:v>0.50650113861749801</c:v>
                </c:pt>
                <c:pt idx="10378">
                  <c:v>0.50650113861749801</c:v>
                </c:pt>
                <c:pt idx="10379">
                  <c:v>0.50642767942407985</c:v>
                </c:pt>
                <c:pt idx="10380">
                  <c:v>0.5063542202306619</c:v>
                </c:pt>
                <c:pt idx="10381">
                  <c:v>0.5063542202306619</c:v>
                </c:pt>
                <c:pt idx="10382">
                  <c:v>0.50628076103724373</c:v>
                </c:pt>
                <c:pt idx="10383">
                  <c:v>0.50628076103724373</c:v>
                </c:pt>
                <c:pt idx="10384">
                  <c:v>0.50628076103724373</c:v>
                </c:pt>
                <c:pt idx="10385">
                  <c:v>0.50628076103724373</c:v>
                </c:pt>
                <c:pt idx="10386">
                  <c:v>0.50620730184382579</c:v>
                </c:pt>
                <c:pt idx="10387">
                  <c:v>0.50613384265040762</c:v>
                </c:pt>
                <c:pt idx="10388">
                  <c:v>0.50613384265040762</c:v>
                </c:pt>
                <c:pt idx="10389">
                  <c:v>0.50606038345698967</c:v>
                </c:pt>
                <c:pt idx="10390">
                  <c:v>0.50606038345698967</c:v>
                </c:pt>
                <c:pt idx="10391">
                  <c:v>0.50598692426357161</c:v>
                </c:pt>
                <c:pt idx="10392">
                  <c:v>0.50591346507015356</c:v>
                </c:pt>
                <c:pt idx="10393">
                  <c:v>0.50591346507015356</c:v>
                </c:pt>
                <c:pt idx="10394">
                  <c:v>0.5058400058767355</c:v>
                </c:pt>
                <c:pt idx="10395">
                  <c:v>0.5058400058767355</c:v>
                </c:pt>
                <c:pt idx="10396">
                  <c:v>0.50576654668331744</c:v>
                </c:pt>
                <c:pt idx="10397">
                  <c:v>0.50569308748989938</c:v>
                </c:pt>
                <c:pt idx="10398">
                  <c:v>0.50569308748989938</c:v>
                </c:pt>
                <c:pt idx="10399">
                  <c:v>0.50569308748989938</c:v>
                </c:pt>
                <c:pt idx="10400">
                  <c:v>0.50569308748989938</c:v>
                </c:pt>
                <c:pt idx="10401">
                  <c:v>0.50561962829648133</c:v>
                </c:pt>
                <c:pt idx="10402">
                  <c:v>0.50561962829648133</c:v>
                </c:pt>
                <c:pt idx="10403">
                  <c:v>0.50554616910306327</c:v>
                </c:pt>
                <c:pt idx="10404">
                  <c:v>0.50554616910306327</c:v>
                </c:pt>
                <c:pt idx="10405">
                  <c:v>0.50554616910306327</c:v>
                </c:pt>
                <c:pt idx="10406">
                  <c:v>0.50547270990964521</c:v>
                </c:pt>
                <c:pt idx="10407">
                  <c:v>0.50547270990964521</c:v>
                </c:pt>
                <c:pt idx="10408">
                  <c:v>0.50547270990964521</c:v>
                </c:pt>
                <c:pt idx="10409">
                  <c:v>0.50547270990964521</c:v>
                </c:pt>
                <c:pt idx="10410">
                  <c:v>0.50539925071622716</c:v>
                </c:pt>
                <c:pt idx="10411">
                  <c:v>0.50539925071622716</c:v>
                </c:pt>
                <c:pt idx="10412">
                  <c:v>0.5053257915228091</c:v>
                </c:pt>
                <c:pt idx="10413">
                  <c:v>0.50525233232939104</c:v>
                </c:pt>
                <c:pt idx="10414">
                  <c:v>0.50517887313597298</c:v>
                </c:pt>
                <c:pt idx="10415">
                  <c:v>0.50510541394255493</c:v>
                </c:pt>
                <c:pt idx="10416">
                  <c:v>0.50510541394255493</c:v>
                </c:pt>
                <c:pt idx="10417">
                  <c:v>0.50503195474913687</c:v>
                </c:pt>
                <c:pt idx="10418">
                  <c:v>0.50503195474913687</c:v>
                </c:pt>
                <c:pt idx="10419">
                  <c:v>0.50503195474913687</c:v>
                </c:pt>
                <c:pt idx="10420">
                  <c:v>0.50495849555571881</c:v>
                </c:pt>
                <c:pt idx="10421">
                  <c:v>0.50488503636230075</c:v>
                </c:pt>
                <c:pt idx="10422">
                  <c:v>0.50488503636230075</c:v>
                </c:pt>
                <c:pt idx="10423">
                  <c:v>0.5048115771688827</c:v>
                </c:pt>
                <c:pt idx="10424">
                  <c:v>0.50473811797546464</c:v>
                </c:pt>
                <c:pt idx="10425">
                  <c:v>0.50466465878204658</c:v>
                </c:pt>
                <c:pt idx="10426">
                  <c:v>0.50459119958862853</c:v>
                </c:pt>
                <c:pt idx="10427">
                  <c:v>0.50451774039521047</c:v>
                </c:pt>
                <c:pt idx="10428">
                  <c:v>0.50444428120179241</c:v>
                </c:pt>
                <c:pt idx="10429">
                  <c:v>0.50437082200837435</c:v>
                </c:pt>
                <c:pt idx="10430">
                  <c:v>0.50437082200837435</c:v>
                </c:pt>
                <c:pt idx="10431">
                  <c:v>0.50437082200837435</c:v>
                </c:pt>
                <c:pt idx="10432">
                  <c:v>0.5042973628149563</c:v>
                </c:pt>
                <c:pt idx="10433">
                  <c:v>0.5042973628149563</c:v>
                </c:pt>
                <c:pt idx="10434">
                  <c:v>0.5042973628149563</c:v>
                </c:pt>
                <c:pt idx="10435">
                  <c:v>0.50422390362153824</c:v>
                </c:pt>
                <c:pt idx="10436">
                  <c:v>0.50415044442812018</c:v>
                </c:pt>
                <c:pt idx="10437">
                  <c:v>0.50415044442812018</c:v>
                </c:pt>
                <c:pt idx="10438">
                  <c:v>0.50415044442812018</c:v>
                </c:pt>
                <c:pt idx="10439">
                  <c:v>0.50407698523470212</c:v>
                </c:pt>
                <c:pt idx="10440">
                  <c:v>0.50407698523470212</c:v>
                </c:pt>
                <c:pt idx="10441">
                  <c:v>0.50400352604128407</c:v>
                </c:pt>
                <c:pt idx="10442">
                  <c:v>0.50393006684786601</c:v>
                </c:pt>
                <c:pt idx="10443">
                  <c:v>0.50393006684786601</c:v>
                </c:pt>
                <c:pt idx="10444">
                  <c:v>0.50393006684786601</c:v>
                </c:pt>
                <c:pt idx="10445">
                  <c:v>0.50385660765444795</c:v>
                </c:pt>
                <c:pt idx="10446">
                  <c:v>0.50378314846102989</c:v>
                </c:pt>
                <c:pt idx="10447">
                  <c:v>0.50370968926761184</c:v>
                </c:pt>
                <c:pt idx="10448">
                  <c:v>0.50363623007419378</c:v>
                </c:pt>
                <c:pt idx="10449">
                  <c:v>0.50356277088077572</c:v>
                </c:pt>
                <c:pt idx="10450">
                  <c:v>0.50356277088077572</c:v>
                </c:pt>
                <c:pt idx="10451">
                  <c:v>0.50356277088077572</c:v>
                </c:pt>
                <c:pt idx="10452">
                  <c:v>0.50348931168735767</c:v>
                </c:pt>
                <c:pt idx="10453">
                  <c:v>0.50348931168735767</c:v>
                </c:pt>
                <c:pt idx="10454">
                  <c:v>0.50348931168735767</c:v>
                </c:pt>
                <c:pt idx="10455">
                  <c:v>0.50348931168735767</c:v>
                </c:pt>
                <c:pt idx="10456">
                  <c:v>0.50348931168735767</c:v>
                </c:pt>
                <c:pt idx="10457">
                  <c:v>0.50348931168735767</c:v>
                </c:pt>
                <c:pt idx="10458">
                  <c:v>0.50341585249393961</c:v>
                </c:pt>
                <c:pt idx="10459">
                  <c:v>0.50341585249393961</c:v>
                </c:pt>
                <c:pt idx="10460">
                  <c:v>0.50334239330052155</c:v>
                </c:pt>
                <c:pt idx="10461">
                  <c:v>0.50326893410710349</c:v>
                </c:pt>
                <c:pt idx="10462">
                  <c:v>0.50319547491368544</c:v>
                </c:pt>
                <c:pt idx="10463">
                  <c:v>0.50319547491368544</c:v>
                </c:pt>
                <c:pt idx="10464">
                  <c:v>0.50312201572026738</c:v>
                </c:pt>
                <c:pt idx="10465">
                  <c:v>0.50304855652684932</c:v>
                </c:pt>
                <c:pt idx="10466">
                  <c:v>0.50297509733343126</c:v>
                </c:pt>
                <c:pt idx="10467">
                  <c:v>0.50297509733343126</c:v>
                </c:pt>
                <c:pt idx="10468">
                  <c:v>0.50290163814001321</c:v>
                </c:pt>
                <c:pt idx="10469">
                  <c:v>0.50282817894659515</c:v>
                </c:pt>
                <c:pt idx="10470">
                  <c:v>0.50275471975317709</c:v>
                </c:pt>
                <c:pt idx="10471">
                  <c:v>0.50268126055975904</c:v>
                </c:pt>
                <c:pt idx="10472">
                  <c:v>0.50260780136634098</c:v>
                </c:pt>
                <c:pt idx="10473">
                  <c:v>0.50253434217292292</c:v>
                </c:pt>
                <c:pt idx="10474">
                  <c:v>0.50253434217292292</c:v>
                </c:pt>
                <c:pt idx="10475">
                  <c:v>0.50253434217292292</c:v>
                </c:pt>
                <c:pt idx="10476">
                  <c:v>0.50253434217292292</c:v>
                </c:pt>
                <c:pt idx="10477">
                  <c:v>0.50253434217292292</c:v>
                </c:pt>
                <c:pt idx="10478">
                  <c:v>0.50246088297950486</c:v>
                </c:pt>
                <c:pt idx="10479">
                  <c:v>0.50246088297950486</c:v>
                </c:pt>
                <c:pt idx="10480">
                  <c:v>0.50246088297950486</c:v>
                </c:pt>
                <c:pt idx="10481">
                  <c:v>0.50246088297950486</c:v>
                </c:pt>
                <c:pt idx="10482">
                  <c:v>0.50246088297950486</c:v>
                </c:pt>
                <c:pt idx="10483">
                  <c:v>0.50238742378608681</c:v>
                </c:pt>
                <c:pt idx="10484">
                  <c:v>0.50238742378608681</c:v>
                </c:pt>
                <c:pt idx="10485">
                  <c:v>0.50238742378608681</c:v>
                </c:pt>
                <c:pt idx="10486">
                  <c:v>0.50231396459266875</c:v>
                </c:pt>
                <c:pt idx="10487">
                  <c:v>0.50231396459266875</c:v>
                </c:pt>
                <c:pt idx="10488">
                  <c:v>0.50224050539925069</c:v>
                </c:pt>
                <c:pt idx="10489">
                  <c:v>0.50216704620583263</c:v>
                </c:pt>
                <c:pt idx="10490">
                  <c:v>0.50216704620583263</c:v>
                </c:pt>
                <c:pt idx="10491">
                  <c:v>0.50216704620583263</c:v>
                </c:pt>
                <c:pt idx="10492">
                  <c:v>0.50209358701241458</c:v>
                </c:pt>
                <c:pt idx="10493">
                  <c:v>0.50202012781899652</c:v>
                </c:pt>
                <c:pt idx="10494">
                  <c:v>0.50202012781899652</c:v>
                </c:pt>
                <c:pt idx="10495">
                  <c:v>0.50194666862557846</c:v>
                </c:pt>
                <c:pt idx="10496">
                  <c:v>0.50194666862557846</c:v>
                </c:pt>
                <c:pt idx="10497">
                  <c:v>0.50194666862557846</c:v>
                </c:pt>
                <c:pt idx="10498">
                  <c:v>0.50187320943216052</c:v>
                </c:pt>
                <c:pt idx="10499">
                  <c:v>0.50179975023874235</c:v>
                </c:pt>
                <c:pt idx="10500">
                  <c:v>0.5017262910453244</c:v>
                </c:pt>
                <c:pt idx="10501">
                  <c:v>0.50165283185190623</c:v>
                </c:pt>
                <c:pt idx="10502">
                  <c:v>0.50157937265848829</c:v>
                </c:pt>
                <c:pt idx="10503">
                  <c:v>0.50157937265848829</c:v>
                </c:pt>
                <c:pt idx="10504">
                  <c:v>0.50157937265848829</c:v>
                </c:pt>
                <c:pt idx="10505">
                  <c:v>0.50157937265848829</c:v>
                </c:pt>
                <c:pt idx="10506">
                  <c:v>0.50157937265848829</c:v>
                </c:pt>
                <c:pt idx="10507">
                  <c:v>0.50157937265848829</c:v>
                </c:pt>
                <c:pt idx="10508">
                  <c:v>0.50150591346507012</c:v>
                </c:pt>
                <c:pt idx="10509">
                  <c:v>0.50150591346507012</c:v>
                </c:pt>
                <c:pt idx="10510">
                  <c:v>0.50143245427165217</c:v>
                </c:pt>
                <c:pt idx="10511">
                  <c:v>0.501358995078234</c:v>
                </c:pt>
                <c:pt idx="10512">
                  <c:v>0.50128553588481606</c:v>
                </c:pt>
                <c:pt idx="10513">
                  <c:v>0.50121207669139789</c:v>
                </c:pt>
                <c:pt idx="10514">
                  <c:v>0.50113861749797994</c:v>
                </c:pt>
                <c:pt idx="10515">
                  <c:v>0.50106515830456178</c:v>
                </c:pt>
                <c:pt idx="10516">
                  <c:v>0.50099169911114383</c:v>
                </c:pt>
                <c:pt idx="10517">
                  <c:v>0.50091823991772566</c:v>
                </c:pt>
                <c:pt idx="10518">
                  <c:v>0.50084478072430771</c:v>
                </c:pt>
                <c:pt idx="10519">
                  <c:v>0.50084478072430771</c:v>
                </c:pt>
                <c:pt idx="10520">
                  <c:v>0.50077132153088955</c:v>
                </c:pt>
                <c:pt idx="10521">
                  <c:v>0.5006978623374716</c:v>
                </c:pt>
                <c:pt idx="10522">
                  <c:v>0.5006978623374716</c:v>
                </c:pt>
                <c:pt idx="10523">
                  <c:v>0.50062440314405343</c:v>
                </c:pt>
                <c:pt idx="10524">
                  <c:v>0.50055094395063549</c:v>
                </c:pt>
                <c:pt idx="10525">
                  <c:v>0.50055094395063549</c:v>
                </c:pt>
                <c:pt idx="10526">
                  <c:v>0.50055094395063549</c:v>
                </c:pt>
                <c:pt idx="10527">
                  <c:v>0.50055094395063549</c:v>
                </c:pt>
                <c:pt idx="10528">
                  <c:v>0.50047748475721732</c:v>
                </c:pt>
                <c:pt idx="10529">
                  <c:v>0.50047748475721732</c:v>
                </c:pt>
                <c:pt idx="10530">
                  <c:v>0.50040402556379937</c:v>
                </c:pt>
                <c:pt idx="10531">
                  <c:v>0.5003305663703812</c:v>
                </c:pt>
                <c:pt idx="10532">
                  <c:v>0.5003305663703812</c:v>
                </c:pt>
                <c:pt idx="10533">
                  <c:v>0.50025710717696326</c:v>
                </c:pt>
                <c:pt idx="10534">
                  <c:v>0.50025710717696326</c:v>
                </c:pt>
                <c:pt idx="10535">
                  <c:v>0.50025710717696326</c:v>
                </c:pt>
                <c:pt idx="10536">
                  <c:v>0.50018364798354509</c:v>
                </c:pt>
                <c:pt idx="10537">
                  <c:v>0.50018364798354509</c:v>
                </c:pt>
                <c:pt idx="10538">
                  <c:v>0.50018364798354509</c:v>
                </c:pt>
                <c:pt idx="10539">
                  <c:v>0.50018364798354509</c:v>
                </c:pt>
                <c:pt idx="10540">
                  <c:v>0.50018364798354509</c:v>
                </c:pt>
                <c:pt idx="10541">
                  <c:v>0.50011018879012714</c:v>
                </c:pt>
                <c:pt idx="10542">
                  <c:v>0.50011018879012714</c:v>
                </c:pt>
                <c:pt idx="10543">
                  <c:v>0.50011018879012714</c:v>
                </c:pt>
                <c:pt idx="10544">
                  <c:v>0.50011018879012714</c:v>
                </c:pt>
                <c:pt idx="10545">
                  <c:v>0.50003672959670897</c:v>
                </c:pt>
                <c:pt idx="10546">
                  <c:v>0.50003672959670897</c:v>
                </c:pt>
                <c:pt idx="10547">
                  <c:v>0.49996327040329103</c:v>
                </c:pt>
                <c:pt idx="10548">
                  <c:v>0.49988981120987297</c:v>
                </c:pt>
                <c:pt idx="10549">
                  <c:v>0.49988981120987297</c:v>
                </c:pt>
                <c:pt idx="10550">
                  <c:v>0.49981635201645491</c:v>
                </c:pt>
                <c:pt idx="10551">
                  <c:v>0.49974289282303685</c:v>
                </c:pt>
                <c:pt idx="10552">
                  <c:v>0.49974289282303685</c:v>
                </c:pt>
                <c:pt idx="10553">
                  <c:v>0.4996694336296188</c:v>
                </c:pt>
                <c:pt idx="10554">
                  <c:v>0.4996694336296188</c:v>
                </c:pt>
                <c:pt idx="10555">
                  <c:v>0.4996694336296188</c:v>
                </c:pt>
                <c:pt idx="10556">
                  <c:v>0.4996694336296188</c:v>
                </c:pt>
                <c:pt idx="10557">
                  <c:v>0.4996694336296188</c:v>
                </c:pt>
                <c:pt idx="10558">
                  <c:v>0.4996694336296188</c:v>
                </c:pt>
                <c:pt idx="10559">
                  <c:v>0.4996694336296188</c:v>
                </c:pt>
                <c:pt idx="10560">
                  <c:v>0.4996694336296188</c:v>
                </c:pt>
                <c:pt idx="10561">
                  <c:v>0.4996694336296188</c:v>
                </c:pt>
                <c:pt idx="10562">
                  <c:v>0.49959597443620074</c:v>
                </c:pt>
                <c:pt idx="10563">
                  <c:v>0.49959597443620074</c:v>
                </c:pt>
                <c:pt idx="10564">
                  <c:v>0.49952251524278268</c:v>
                </c:pt>
                <c:pt idx="10565">
                  <c:v>0.49944905604936463</c:v>
                </c:pt>
                <c:pt idx="10566">
                  <c:v>0.49937559685594657</c:v>
                </c:pt>
                <c:pt idx="10567">
                  <c:v>0.49930213766252851</c:v>
                </c:pt>
                <c:pt idx="10568">
                  <c:v>0.49922867846911045</c:v>
                </c:pt>
                <c:pt idx="10569">
                  <c:v>0.4991552192756924</c:v>
                </c:pt>
                <c:pt idx="10570">
                  <c:v>0.4991552192756924</c:v>
                </c:pt>
                <c:pt idx="10571">
                  <c:v>0.49908176008227434</c:v>
                </c:pt>
                <c:pt idx="10572">
                  <c:v>0.49908176008227434</c:v>
                </c:pt>
                <c:pt idx="10573">
                  <c:v>0.49900830088885628</c:v>
                </c:pt>
                <c:pt idx="10574">
                  <c:v>0.49893484169543822</c:v>
                </c:pt>
                <c:pt idx="10575">
                  <c:v>0.49886138250202017</c:v>
                </c:pt>
                <c:pt idx="10576">
                  <c:v>0.49878792330860211</c:v>
                </c:pt>
                <c:pt idx="10577">
                  <c:v>0.49871446411518405</c:v>
                </c:pt>
                <c:pt idx="10578">
                  <c:v>0.49871446411518405</c:v>
                </c:pt>
                <c:pt idx="10579">
                  <c:v>0.498641004921766</c:v>
                </c:pt>
                <c:pt idx="10580">
                  <c:v>0.49856754572834794</c:v>
                </c:pt>
                <c:pt idx="10581">
                  <c:v>0.49849408653492988</c:v>
                </c:pt>
                <c:pt idx="10582">
                  <c:v>0.49849408653492988</c:v>
                </c:pt>
                <c:pt idx="10583">
                  <c:v>0.49849408653492988</c:v>
                </c:pt>
                <c:pt idx="10584">
                  <c:v>0.49842062734151182</c:v>
                </c:pt>
                <c:pt idx="10585">
                  <c:v>0.49834716814809377</c:v>
                </c:pt>
                <c:pt idx="10586">
                  <c:v>0.49827370895467571</c:v>
                </c:pt>
                <c:pt idx="10587">
                  <c:v>0.49827370895467571</c:v>
                </c:pt>
                <c:pt idx="10588">
                  <c:v>0.49820024976125765</c:v>
                </c:pt>
                <c:pt idx="10589">
                  <c:v>0.49820024976125765</c:v>
                </c:pt>
                <c:pt idx="10590">
                  <c:v>0.49812679056783959</c:v>
                </c:pt>
                <c:pt idx="10591">
                  <c:v>0.49812679056783959</c:v>
                </c:pt>
                <c:pt idx="10592">
                  <c:v>0.49805333137442154</c:v>
                </c:pt>
                <c:pt idx="10593">
                  <c:v>0.49805333137442154</c:v>
                </c:pt>
                <c:pt idx="10594">
                  <c:v>0.49797987218100348</c:v>
                </c:pt>
                <c:pt idx="10595">
                  <c:v>0.49790641298758542</c:v>
                </c:pt>
                <c:pt idx="10596">
                  <c:v>0.49790641298758542</c:v>
                </c:pt>
                <c:pt idx="10597">
                  <c:v>0.49790641298758542</c:v>
                </c:pt>
                <c:pt idx="10598">
                  <c:v>0.49790641298758542</c:v>
                </c:pt>
                <c:pt idx="10599">
                  <c:v>0.49790641298758542</c:v>
                </c:pt>
                <c:pt idx="10600">
                  <c:v>0.49783295379416737</c:v>
                </c:pt>
                <c:pt idx="10601">
                  <c:v>0.49783295379416737</c:v>
                </c:pt>
                <c:pt idx="10602">
                  <c:v>0.49783295379416737</c:v>
                </c:pt>
                <c:pt idx="10603">
                  <c:v>0.49775949460074931</c:v>
                </c:pt>
                <c:pt idx="10604">
                  <c:v>0.49768603540733125</c:v>
                </c:pt>
                <c:pt idx="10605">
                  <c:v>0.49761257621391319</c:v>
                </c:pt>
                <c:pt idx="10606">
                  <c:v>0.49761257621391319</c:v>
                </c:pt>
                <c:pt idx="10607">
                  <c:v>0.49761257621391319</c:v>
                </c:pt>
                <c:pt idx="10608">
                  <c:v>0.49761257621391319</c:v>
                </c:pt>
                <c:pt idx="10609">
                  <c:v>0.49761257621391319</c:v>
                </c:pt>
                <c:pt idx="10610">
                  <c:v>0.49753911702049514</c:v>
                </c:pt>
                <c:pt idx="10611">
                  <c:v>0.49753911702049514</c:v>
                </c:pt>
                <c:pt idx="10612">
                  <c:v>0.49746565782707708</c:v>
                </c:pt>
                <c:pt idx="10613">
                  <c:v>0.49746565782707708</c:v>
                </c:pt>
                <c:pt idx="10614">
                  <c:v>0.49739219863365902</c:v>
                </c:pt>
                <c:pt idx="10615">
                  <c:v>0.49739219863365902</c:v>
                </c:pt>
                <c:pt idx="10616">
                  <c:v>0.49731873944024096</c:v>
                </c:pt>
                <c:pt idx="10617">
                  <c:v>0.49731873944024096</c:v>
                </c:pt>
                <c:pt idx="10618">
                  <c:v>0.49724528024682291</c:v>
                </c:pt>
                <c:pt idx="10619">
                  <c:v>0.49717182105340485</c:v>
                </c:pt>
                <c:pt idx="10620">
                  <c:v>0.49717182105340485</c:v>
                </c:pt>
                <c:pt idx="10621">
                  <c:v>0.49717182105340485</c:v>
                </c:pt>
                <c:pt idx="10622">
                  <c:v>0.49717182105340485</c:v>
                </c:pt>
                <c:pt idx="10623">
                  <c:v>0.49709836185998679</c:v>
                </c:pt>
                <c:pt idx="10624">
                  <c:v>0.49709836185998679</c:v>
                </c:pt>
                <c:pt idx="10625">
                  <c:v>0.49702490266656874</c:v>
                </c:pt>
                <c:pt idx="10626">
                  <c:v>0.49702490266656874</c:v>
                </c:pt>
                <c:pt idx="10627">
                  <c:v>0.49695144347315068</c:v>
                </c:pt>
                <c:pt idx="10628">
                  <c:v>0.49687798427973262</c:v>
                </c:pt>
                <c:pt idx="10629">
                  <c:v>0.49680452508631456</c:v>
                </c:pt>
                <c:pt idx="10630">
                  <c:v>0.49673106589289651</c:v>
                </c:pt>
                <c:pt idx="10631">
                  <c:v>0.49665760669947845</c:v>
                </c:pt>
                <c:pt idx="10632">
                  <c:v>0.49658414750606039</c:v>
                </c:pt>
                <c:pt idx="10633">
                  <c:v>0.49658414750606039</c:v>
                </c:pt>
                <c:pt idx="10634">
                  <c:v>0.49651068831264233</c:v>
                </c:pt>
                <c:pt idx="10635">
                  <c:v>0.49643722911922428</c:v>
                </c:pt>
                <c:pt idx="10636">
                  <c:v>0.49636376992580622</c:v>
                </c:pt>
                <c:pt idx="10637">
                  <c:v>0.49636376992580622</c:v>
                </c:pt>
                <c:pt idx="10638">
                  <c:v>0.49629031073238816</c:v>
                </c:pt>
                <c:pt idx="10639">
                  <c:v>0.49629031073238816</c:v>
                </c:pt>
                <c:pt idx="10640">
                  <c:v>0.49629031073238816</c:v>
                </c:pt>
                <c:pt idx="10641">
                  <c:v>0.49621685153897011</c:v>
                </c:pt>
                <c:pt idx="10642">
                  <c:v>0.49614339234555205</c:v>
                </c:pt>
                <c:pt idx="10643">
                  <c:v>0.49606993315213399</c:v>
                </c:pt>
                <c:pt idx="10644">
                  <c:v>0.49599647395871593</c:v>
                </c:pt>
                <c:pt idx="10645">
                  <c:v>0.49592301476529788</c:v>
                </c:pt>
                <c:pt idx="10646">
                  <c:v>0.49592301476529788</c:v>
                </c:pt>
                <c:pt idx="10647">
                  <c:v>0.49584955557187982</c:v>
                </c:pt>
                <c:pt idx="10648">
                  <c:v>0.49577609637846176</c:v>
                </c:pt>
                <c:pt idx="10649">
                  <c:v>0.49577609637846176</c:v>
                </c:pt>
                <c:pt idx="10650">
                  <c:v>0.4957026371850437</c:v>
                </c:pt>
                <c:pt idx="10651">
                  <c:v>0.49562917799162565</c:v>
                </c:pt>
                <c:pt idx="10652">
                  <c:v>0.49555571879820759</c:v>
                </c:pt>
                <c:pt idx="10653">
                  <c:v>0.49548225960478953</c:v>
                </c:pt>
                <c:pt idx="10654">
                  <c:v>0.49540880041137147</c:v>
                </c:pt>
                <c:pt idx="10655">
                  <c:v>0.49533534121795342</c:v>
                </c:pt>
                <c:pt idx="10656">
                  <c:v>0.49533534121795342</c:v>
                </c:pt>
                <c:pt idx="10657">
                  <c:v>0.49533534121795342</c:v>
                </c:pt>
                <c:pt idx="10658">
                  <c:v>0.49533534121795342</c:v>
                </c:pt>
                <c:pt idx="10659">
                  <c:v>0.49526188202453536</c:v>
                </c:pt>
                <c:pt idx="10660">
                  <c:v>0.4951884228311173</c:v>
                </c:pt>
                <c:pt idx="10661">
                  <c:v>0.49511496363769925</c:v>
                </c:pt>
                <c:pt idx="10662">
                  <c:v>0.49504150444428119</c:v>
                </c:pt>
                <c:pt idx="10663">
                  <c:v>0.49496804525086313</c:v>
                </c:pt>
                <c:pt idx="10664">
                  <c:v>0.49489458605744507</c:v>
                </c:pt>
                <c:pt idx="10665">
                  <c:v>0.49489458605744507</c:v>
                </c:pt>
                <c:pt idx="10666">
                  <c:v>0.49482112686402702</c:v>
                </c:pt>
                <c:pt idx="10667">
                  <c:v>0.49482112686402702</c:v>
                </c:pt>
                <c:pt idx="10668">
                  <c:v>0.49474766767060896</c:v>
                </c:pt>
                <c:pt idx="10669">
                  <c:v>0.49474766767060896</c:v>
                </c:pt>
                <c:pt idx="10670">
                  <c:v>0.49474766767060896</c:v>
                </c:pt>
                <c:pt idx="10671">
                  <c:v>0.49474766767060896</c:v>
                </c:pt>
                <c:pt idx="10672">
                  <c:v>0.4946742084771909</c:v>
                </c:pt>
                <c:pt idx="10673">
                  <c:v>0.49460074928377284</c:v>
                </c:pt>
                <c:pt idx="10674">
                  <c:v>0.49460074928377284</c:v>
                </c:pt>
                <c:pt idx="10675">
                  <c:v>0.49452729009035479</c:v>
                </c:pt>
                <c:pt idx="10676">
                  <c:v>0.49445383089693673</c:v>
                </c:pt>
                <c:pt idx="10677">
                  <c:v>0.49438037170351867</c:v>
                </c:pt>
                <c:pt idx="10678">
                  <c:v>0.49430691251010062</c:v>
                </c:pt>
                <c:pt idx="10679">
                  <c:v>0.49430691251010062</c:v>
                </c:pt>
                <c:pt idx="10680">
                  <c:v>0.49430691251010062</c:v>
                </c:pt>
                <c:pt idx="10681">
                  <c:v>0.49430691251010062</c:v>
                </c:pt>
                <c:pt idx="10682">
                  <c:v>0.49430691251010062</c:v>
                </c:pt>
                <c:pt idx="10683">
                  <c:v>0.49423345331668256</c:v>
                </c:pt>
                <c:pt idx="10684">
                  <c:v>0.4941599941232645</c:v>
                </c:pt>
                <c:pt idx="10685">
                  <c:v>0.4941599941232645</c:v>
                </c:pt>
                <c:pt idx="10686">
                  <c:v>0.49408653492984644</c:v>
                </c:pt>
                <c:pt idx="10687">
                  <c:v>0.49408653492984644</c:v>
                </c:pt>
                <c:pt idx="10688">
                  <c:v>0.49408653492984644</c:v>
                </c:pt>
                <c:pt idx="10689">
                  <c:v>0.49408653492984644</c:v>
                </c:pt>
                <c:pt idx="10690">
                  <c:v>0.49401307573642839</c:v>
                </c:pt>
                <c:pt idx="10691">
                  <c:v>0.49393961654301033</c:v>
                </c:pt>
                <c:pt idx="10692">
                  <c:v>0.49386615734959227</c:v>
                </c:pt>
                <c:pt idx="10693">
                  <c:v>0.49379269815617421</c:v>
                </c:pt>
                <c:pt idx="10694">
                  <c:v>0.49379269815617421</c:v>
                </c:pt>
                <c:pt idx="10695">
                  <c:v>0.49379269815617421</c:v>
                </c:pt>
                <c:pt idx="10696">
                  <c:v>0.49379269815617421</c:v>
                </c:pt>
                <c:pt idx="10697">
                  <c:v>0.49379269815617421</c:v>
                </c:pt>
                <c:pt idx="10698">
                  <c:v>0.49371923896275616</c:v>
                </c:pt>
                <c:pt idx="10699">
                  <c:v>0.49371923896275616</c:v>
                </c:pt>
                <c:pt idx="10700">
                  <c:v>0.49371923896275616</c:v>
                </c:pt>
                <c:pt idx="10701">
                  <c:v>0.49371923896275616</c:v>
                </c:pt>
                <c:pt idx="10702">
                  <c:v>0.49371923896275616</c:v>
                </c:pt>
                <c:pt idx="10703">
                  <c:v>0.49371923896275616</c:v>
                </c:pt>
                <c:pt idx="10704">
                  <c:v>0.49371923896275616</c:v>
                </c:pt>
                <c:pt idx="10705">
                  <c:v>0.4936457797693381</c:v>
                </c:pt>
                <c:pt idx="10706">
                  <c:v>0.49357232057592004</c:v>
                </c:pt>
                <c:pt idx="10707">
                  <c:v>0.49357232057592004</c:v>
                </c:pt>
                <c:pt idx="10708">
                  <c:v>0.49349886138250199</c:v>
                </c:pt>
                <c:pt idx="10709">
                  <c:v>0.49349886138250199</c:v>
                </c:pt>
                <c:pt idx="10710">
                  <c:v>0.49349886138250199</c:v>
                </c:pt>
                <c:pt idx="10711">
                  <c:v>0.49349886138250199</c:v>
                </c:pt>
                <c:pt idx="10712">
                  <c:v>0.49342540218908393</c:v>
                </c:pt>
                <c:pt idx="10713">
                  <c:v>0.49335194299566587</c:v>
                </c:pt>
                <c:pt idx="10714">
                  <c:v>0.49335194299566587</c:v>
                </c:pt>
                <c:pt idx="10715">
                  <c:v>0.49327848380224781</c:v>
                </c:pt>
                <c:pt idx="10716">
                  <c:v>0.49327848380224781</c:v>
                </c:pt>
                <c:pt idx="10717">
                  <c:v>0.49320502460882976</c:v>
                </c:pt>
                <c:pt idx="10718">
                  <c:v>0.49320502460882976</c:v>
                </c:pt>
                <c:pt idx="10719">
                  <c:v>0.4931315654154117</c:v>
                </c:pt>
                <c:pt idx="10720">
                  <c:v>0.49305810622199364</c:v>
                </c:pt>
                <c:pt idx="10721">
                  <c:v>0.49298464702857558</c:v>
                </c:pt>
                <c:pt idx="10722">
                  <c:v>0.49298464702857558</c:v>
                </c:pt>
                <c:pt idx="10723">
                  <c:v>0.49291118783515753</c:v>
                </c:pt>
                <c:pt idx="10724">
                  <c:v>0.49291118783515753</c:v>
                </c:pt>
                <c:pt idx="10725">
                  <c:v>0.49291118783515753</c:v>
                </c:pt>
                <c:pt idx="10726">
                  <c:v>0.49291118783515753</c:v>
                </c:pt>
                <c:pt idx="10727">
                  <c:v>0.49291118783515753</c:v>
                </c:pt>
                <c:pt idx="10728">
                  <c:v>0.49291118783515753</c:v>
                </c:pt>
                <c:pt idx="10729">
                  <c:v>0.49283772864173947</c:v>
                </c:pt>
                <c:pt idx="10730">
                  <c:v>0.49283772864173947</c:v>
                </c:pt>
                <c:pt idx="10731">
                  <c:v>0.49283772864173947</c:v>
                </c:pt>
                <c:pt idx="10732">
                  <c:v>0.49283772864173947</c:v>
                </c:pt>
                <c:pt idx="10733">
                  <c:v>0.49283772864173947</c:v>
                </c:pt>
                <c:pt idx="10734">
                  <c:v>0.49283772864173947</c:v>
                </c:pt>
                <c:pt idx="10735">
                  <c:v>0.49283772864173947</c:v>
                </c:pt>
                <c:pt idx="10736">
                  <c:v>0.49283772864173947</c:v>
                </c:pt>
                <c:pt idx="10737">
                  <c:v>0.49276426944832141</c:v>
                </c:pt>
                <c:pt idx="10738">
                  <c:v>0.49276426944832141</c:v>
                </c:pt>
                <c:pt idx="10739">
                  <c:v>0.49269081025490336</c:v>
                </c:pt>
                <c:pt idx="10740">
                  <c:v>0.4926173510614853</c:v>
                </c:pt>
                <c:pt idx="10741">
                  <c:v>0.49254389186806724</c:v>
                </c:pt>
                <c:pt idx="10742">
                  <c:v>0.49254389186806724</c:v>
                </c:pt>
                <c:pt idx="10743">
                  <c:v>0.49254389186806724</c:v>
                </c:pt>
                <c:pt idx="10744">
                  <c:v>0.49247043267464918</c:v>
                </c:pt>
                <c:pt idx="10745">
                  <c:v>0.49239697348123113</c:v>
                </c:pt>
                <c:pt idx="10746">
                  <c:v>0.49232351428781307</c:v>
                </c:pt>
                <c:pt idx="10747">
                  <c:v>0.49225005509439501</c:v>
                </c:pt>
                <c:pt idx="10748">
                  <c:v>0.49217659590097695</c:v>
                </c:pt>
                <c:pt idx="10749">
                  <c:v>0.4921031367075589</c:v>
                </c:pt>
                <c:pt idx="10750">
                  <c:v>0.49202967751414084</c:v>
                </c:pt>
                <c:pt idx="10751">
                  <c:v>0.49195621832072289</c:v>
                </c:pt>
                <c:pt idx="10752">
                  <c:v>0.49195621832072289</c:v>
                </c:pt>
                <c:pt idx="10753">
                  <c:v>0.49188275912730484</c:v>
                </c:pt>
                <c:pt idx="10754">
                  <c:v>0.49180929993388678</c:v>
                </c:pt>
                <c:pt idx="10755">
                  <c:v>0.49180929993388678</c:v>
                </c:pt>
                <c:pt idx="10756">
                  <c:v>0.49180929993388678</c:v>
                </c:pt>
                <c:pt idx="10757">
                  <c:v>0.49173584074046872</c:v>
                </c:pt>
                <c:pt idx="10758">
                  <c:v>0.49173584074046872</c:v>
                </c:pt>
                <c:pt idx="10759">
                  <c:v>0.49173584074046872</c:v>
                </c:pt>
                <c:pt idx="10760">
                  <c:v>0.49166238154705066</c:v>
                </c:pt>
                <c:pt idx="10761">
                  <c:v>0.49158892235363261</c:v>
                </c:pt>
                <c:pt idx="10762">
                  <c:v>0.49151546316021455</c:v>
                </c:pt>
                <c:pt idx="10763">
                  <c:v>0.49144200396679649</c:v>
                </c:pt>
                <c:pt idx="10764">
                  <c:v>0.49144200396679649</c:v>
                </c:pt>
                <c:pt idx="10765">
                  <c:v>0.49144200396679649</c:v>
                </c:pt>
                <c:pt idx="10766">
                  <c:v>0.49144200396679649</c:v>
                </c:pt>
                <c:pt idx="10767">
                  <c:v>0.49136854477337844</c:v>
                </c:pt>
                <c:pt idx="10768">
                  <c:v>0.49136854477337844</c:v>
                </c:pt>
                <c:pt idx="10769">
                  <c:v>0.49136854477337844</c:v>
                </c:pt>
                <c:pt idx="10770">
                  <c:v>0.49129508557996038</c:v>
                </c:pt>
                <c:pt idx="10771">
                  <c:v>0.49122162638654232</c:v>
                </c:pt>
                <c:pt idx="10772">
                  <c:v>0.49122162638654232</c:v>
                </c:pt>
                <c:pt idx="10773">
                  <c:v>0.49114816719312426</c:v>
                </c:pt>
                <c:pt idx="10774">
                  <c:v>0.49107470799970621</c:v>
                </c:pt>
                <c:pt idx="10775">
                  <c:v>0.49100124880628815</c:v>
                </c:pt>
                <c:pt idx="10776">
                  <c:v>0.49092778961287009</c:v>
                </c:pt>
                <c:pt idx="10777">
                  <c:v>0.49092778961287009</c:v>
                </c:pt>
                <c:pt idx="10778">
                  <c:v>0.49085433041945203</c:v>
                </c:pt>
                <c:pt idx="10779">
                  <c:v>0.49078087122603398</c:v>
                </c:pt>
                <c:pt idx="10780">
                  <c:v>0.49070741203261592</c:v>
                </c:pt>
                <c:pt idx="10781">
                  <c:v>0.49063395283919786</c:v>
                </c:pt>
                <c:pt idx="10782">
                  <c:v>0.4905604936457798</c:v>
                </c:pt>
                <c:pt idx="10783">
                  <c:v>0.4905604936457798</c:v>
                </c:pt>
                <c:pt idx="10784">
                  <c:v>0.4905604936457798</c:v>
                </c:pt>
                <c:pt idx="10785">
                  <c:v>0.49048703445236175</c:v>
                </c:pt>
                <c:pt idx="10786">
                  <c:v>0.49048703445236175</c:v>
                </c:pt>
                <c:pt idx="10787">
                  <c:v>0.49041357525894369</c:v>
                </c:pt>
                <c:pt idx="10788">
                  <c:v>0.49034011606552563</c:v>
                </c:pt>
                <c:pt idx="10789">
                  <c:v>0.49034011606552563</c:v>
                </c:pt>
                <c:pt idx="10790">
                  <c:v>0.49034011606552563</c:v>
                </c:pt>
                <c:pt idx="10791">
                  <c:v>0.49034011606552563</c:v>
                </c:pt>
                <c:pt idx="10792">
                  <c:v>0.49034011606552563</c:v>
                </c:pt>
                <c:pt idx="10793">
                  <c:v>0.49026665687210758</c:v>
                </c:pt>
                <c:pt idx="10794">
                  <c:v>0.49026665687210758</c:v>
                </c:pt>
                <c:pt idx="10795">
                  <c:v>0.49019319767868952</c:v>
                </c:pt>
                <c:pt idx="10796">
                  <c:v>0.49011973848527146</c:v>
                </c:pt>
                <c:pt idx="10797">
                  <c:v>0.49011973848527146</c:v>
                </c:pt>
                <c:pt idx="10798">
                  <c:v>0.4900462792918534</c:v>
                </c:pt>
                <c:pt idx="10799">
                  <c:v>0.4900462792918534</c:v>
                </c:pt>
                <c:pt idx="10800">
                  <c:v>0.48997282009843535</c:v>
                </c:pt>
                <c:pt idx="10801">
                  <c:v>0.48997282009843535</c:v>
                </c:pt>
                <c:pt idx="10802">
                  <c:v>0.48997282009843535</c:v>
                </c:pt>
                <c:pt idx="10803">
                  <c:v>0.48989936090501729</c:v>
                </c:pt>
                <c:pt idx="10804">
                  <c:v>0.48989936090501729</c:v>
                </c:pt>
                <c:pt idx="10805">
                  <c:v>0.48982590171159923</c:v>
                </c:pt>
                <c:pt idx="10806">
                  <c:v>0.48975244251818117</c:v>
                </c:pt>
                <c:pt idx="10807">
                  <c:v>0.48967898332476312</c:v>
                </c:pt>
                <c:pt idx="10808">
                  <c:v>0.48967898332476312</c:v>
                </c:pt>
                <c:pt idx="10809">
                  <c:v>0.48967898332476312</c:v>
                </c:pt>
                <c:pt idx="10810">
                  <c:v>0.48960552413134506</c:v>
                </c:pt>
                <c:pt idx="10811">
                  <c:v>0.489532064937927</c:v>
                </c:pt>
                <c:pt idx="10812">
                  <c:v>0.48945860574450895</c:v>
                </c:pt>
                <c:pt idx="10813">
                  <c:v>0.48945860574450895</c:v>
                </c:pt>
                <c:pt idx="10814">
                  <c:v>0.48945860574450895</c:v>
                </c:pt>
                <c:pt idx="10815">
                  <c:v>0.48945860574450895</c:v>
                </c:pt>
                <c:pt idx="10816">
                  <c:v>0.48945860574450895</c:v>
                </c:pt>
                <c:pt idx="10817">
                  <c:v>0.48938514655109089</c:v>
                </c:pt>
                <c:pt idx="10818">
                  <c:v>0.48931168735767283</c:v>
                </c:pt>
                <c:pt idx="10819">
                  <c:v>0.48931168735767283</c:v>
                </c:pt>
                <c:pt idx="10820">
                  <c:v>0.48923822816425477</c:v>
                </c:pt>
                <c:pt idx="10821">
                  <c:v>0.48923822816425477</c:v>
                </c:pt>
                <c:pt idx="10822">
                  <c:v>0.48916476897083672</c:v>
                </c:pt>
                <c:pt idx="10823">
                  <c:v>0.48916476897083672</c:v>
                </c:pt>
                <c:pt idx="10824">
                  <c:v>0.48909130977741866</c:v>
                </c:pt>
                <c:pt idx="10825">
                  <c:v>0.4890178505840006</c:v>
                </c:pt>
                <c:pt idx="10826">
                  <c:v>0.48894439139058254</c:v>
                </c:pt>
                <c:pt idx="10827">
                  <c:v>0.48887093219716449</c:v>
                </c:pt>
                <c:pt idx="10828">
                  <c:v>0.48879747300374643</c:v>
                </c:pt>
                <c:pt idx="10829">
                  <c:v>0.48872401381032837</c:v>
                </c:pt>
                <c:pt idx="10830">
                  <c:v>0.48865055461691032</c:v>
                </c:pt>
                <c:pt idx="10831">
                  <c:v>0.48865055461691032</c:v>
                </c:pt>
                <c:pt idx="10832">
                  <c:v>0.48865055461691032</c:v>
                </c:pt>
                <c:pt idx="10833">
                  <c:v>0.48865055461691032</c:v>
                </c:pt>
                <c:pt idx="10834">
                  <c:v>0.48865055461691032</c:v>
                </c:pt>
                <c:pt idx="10835">
                  <c:v>0.48865055461691032</c:v>
                </c:pt>
                <c:pt idx="10836">
                  <c:v>0.48857709542349226</c:v>
                </c:pt>
                <c:pt idx="10837">
                  <c:v>0.48857709542349226</c:v>
                </c:pt>
                <c:pt idx="10838">
                  <c:v>0.48857709542349226</c:v>
                </c:pt>
                <c:pt idx="10839">
                  <c:v>0.48857709542349226</c:v>
                </c:pt>
                <c:pt idx="10840">
                  <c:v>0.4885036362300742</c:v>
                </c:pt>
                <c:pt idx="10841">
                  <c:v>0.4885036362300742</c:v>
                </c:pt>
                <c:pt idx="10842">
                  <c:v>0.4885036362300742</c:v>
                </c:pt>
                <c:pt idx="10843">
                  <c:v>0.48843017703665614</c:v>
                </c:pt>
                <c:pt idx="10844">
                  <c:v>0.48835671784323809</c:v>
                </c:pt>
                <c:pt idx="10845">
                  <c:v>0.48835671784323809</c:v>
                </c:pt>
                <c:pt idx="10846">
                  <c:v>0.48835671784323809</c:v>
                </c:pt>
                <c:pt idx="10847">
                  <c:v>0.48828325864982003</c:v>
                </c:pt>
                <c:pt idx="10848">
                  <c:v>0.48828325864982003</c:v>
                </c:pt>
                <c:pt idx="10849">
                  <c:v>0.48820979945640197</c:v>
                </c:pt>
                <c:pt idx="10850">
                  <c:v>0.48820979945640197</c:v>
                </c:pt>
                <c:pt idx="10851">
                  <c:v>0.48813634026298391</c:v>
                </c:pt>
                <c:pt idx="10852">
                  <c:v>0.48813634026298391</c:v>
                </c:pt>
                <c:pt idx="10853">
                  <c:v>0.48806288106956586</c:v>
                </c:pt>
                <c:pt idx="10854">
                  <c:v>0.4879894218761478</c:v>
                </c:pt>
                <c:pt idx="10855">
                  <c:v>0.48791596268272974</c:v>
                </c:pt>
                <c:pt idx="10856">
                  <c:v>0.48791596268272974</c:v>
                </c:pt>
                <c:pt idx="10857">
                  <c:v>0.48784250348931169</c:v>
                </c:pt>
                <c:pt idx="10858">
                  <c:v>0.48784250348931169</c:v>
                </c:pt>
                <c:pt idx="10859">
                  <c:v>0.48784250348931169</c:v>
                </c:pt>
                <c:pt idx="10860">
                  <c:v>0.48784250348931169</c:v>
                </c:pt>
                <c:pt idx="10861">
                  <c:v>0.48776904429589363</c:v>
                </c:pt>
                <c:pt idx="10862">
                  <c:v>0.48776904429589363</c:v>
                </c:pt>
                <c:pt idx="10863">
                  <c:v>0.48776904429589363</c:v>
                </c:pt>
                <c:pt idx="10864">
                  <c:v>0.48776904429589363</c:v>
                </c:pt>
                <c:pt idx="10865">
                  <c:v>0.48776904429589363</c:v>
                </c:pt>
                <c:pt idx="10866">
                  <c:v>0.48776904429589363</c:v>
                </c:pt>
                <c:pt idx="10867">
                  <c:v>0.48776904429589363</c:v>
                </c:pt>
                <c:pt idx="10868">
                  <c:v>0.48769558510247557</c:v>
                </c:pt>
                <c:pt idx="10869">
                  <c:v>0.48769558510247557</c:v>
                </c:pt>
                <c:pt idx="10870">
                  <c:v>0.48762212590905751</c:v>
                </c:pt>
                <c:pt idx="10871">
                  <c:v>0.48754866671563946</c:v>
                </c:pt>
                <c:pt idx="10872">
                  <c:v>0.48754866671563946</c:v>
                </c:pt>
                <c:pt idx="10873">
                  <c:v>0.4874752075222214</c:v>
                </c:pt>
                <c:pt idx="10874">
                  <c:v>0.4874752075222214</c:v>
                </c:pt>
                <c:pt idx="10875">
                  <c:v>0.4874752075222214</c:v>
                </c:pt>
                <c:pt idx="10876">
                  <c:v>0.48740174832880334</c:v>
                </c:pt>
                <c:pt idx="10877">
                  <c:v>0.48740174832880334</c:v>
                </c:pt>
                <c:pt idx="10878">
                  <c:v>0.48732828913538528</c:v>
                </c:pt>
                <c:pt idx="10879">
                  <c:v>0.48732828913538528</c:v>
                </c:pt>
                <c:pt idx="10880">
                  <c:v>0.48732828913538528</c:v>
                </c:pt>
                <c:pt idx="10881">
                  <c:v>0.48732828913538528</c:v>
                </c:pt>
                <c:pt idx="10882">
                  <c:v>0.48732828913538528</c:v>
                </c:pt>
                <c:pt idx="10883">
                  <c:v>0.48732828913538528</c:v>
                </c:pt>
                <c:pt idx="10884">
                  <c:v>0.48725482994196723</c:v>
                </c:pt>
                <c:pt idx="10885">
                  <c:v>0.48725482994196723</c:v>
                </c:pt>
                <c:pt idx="10886">
                  <c:v>0.48725482994196723</c:v>
                </c:pt>
                <c:pt idx="10887">
                  <c:v>0.48725482994196723</c:v>
                </c:pt>
                <c:pt idx="10888">
                  <c:v>0.48718137074854917</c:v>
                </c:pt>
                <c:pt idx="10889">
                  <c:v>0.48710791155513111</c:v>
                </c:pt>
                <c:pt idx="10890">
                  <c:v>0.48703445236171305</c:v>
                </c:pt>
                <c:pt idx="10891">
                  <c:v>0.486960993168295</c:v>
                </c:pt>
                <c:pt idx="10892">
                  <c:v>0.48688753397487694</c:v>
                </c:pt>
                <c:pt idx="10893">
                  <c:v>0.48688753397487694</c:v>
                </c:pt>
                <c:pt idx="10894">
                  <c:v>0.48681407478145888</c:v>
                </c:pt>
                <c:pt idx="10895">
                  <c:v>0.48674061558804083</c:v>
                </c:pt>
                <c:pt idx="10896">
                  <c:v>0.48674061558804083</c:v>
                </c:pt>
                <c:pt idx="10897">
                  <c:v>0.48666715639462277</c:v>
                </c:pt>
                <c:pt idx="10898">
                  <c:v>0.48659369720120471</c:v>
                </c:pt>
                <c:pt idx="10899">
                  <c:v>0.48659369720120471</c:v>
                </c:pt>
                <c:pt idx="10900">
                  <c:v>0.48659369720120471</c:v>
                </c:pt>
                <c:pt idx="10901">
                  <c:v>0.48659369720120471</c:v>
                </c:pt>
                <c:pt idx="10902">
                  <c:v>0.48652023800778665</c:v>
                </c:pt>
                <c:pt idx="10903">
                  <c:v>0.48652023800778665</c:v>
                </c:pt>
                <c:pt idx="10904">
                  <c:v>0.48652023800778665</c:v>
                </c:pt>
                <c:pt idx="10905">
                  <c:v>0.4864467788143686</c:v>
                </c:pt>
                <c:pt idx="10906">
                  <c:v>0.48637331962095054</c:v>
                </c:pt>
                <c:pt idx="10907">
                  <c:v>0.48629986042753248</c:v>
                </c:pt>
                <c:pt idx="10908">
                  <c:v>0.48629986042753248</c:v>
                </c:pt>
                <c:pt idx="10909">
                  <c:v>0.48622640123411442</c:v>
                </c:pt>
                <c:pt idx="10910">
                  <c:v>0.48615294204069637</c:v>
                </c:pt>
                <c:pt idx="10911">
                  <c:v>0.48615294204069637</c:v>
                </c:pt>
                <c:pt idx="10912">
                  <c:v>0.48615294204069637</c:v>
                </c:pt>
                <c:pt idx="10913">
                  <c:v>0.48607948284727831</c:v>
                </c:pt>
                <c:pt idx="10914">
                  <c:v>0.48607948284727831</c:v>
                </c:pt>
                <c:pt idx="10915">
                  <c:v>0.48600602365386025</c:v>
                </c:pt>
                <c:pt idx="10916">
                  <c:v>0.4859325644604422</c:v>
                </c:pt>
                <c:pt idx="10917">
                  <c:v>0.48585910526702414</c:v>
                </c:pt>
                <c:pt idx="10918">
                  <c:v>0.48585910526702414</c:v>
                </c:pt>
                <c:pt idx="10919">
                  <c:v>0.48578564607360608</c:v>
                </c:pt>
                <c:pt idx="10920">
                  <c:v>0.48578564607360608</c:v>
                </c:pt>
                <c:pt idx="10921">
                  <c:v>0.48578564607360608</c:v>
                </c:pt>
                <c:pt idx="10922">
                  <c:v>0.48571218688018802</c:v>
                </c:pt>
                <c:pt idx="10923">
                  <c:v>0.48563872768676997</c:v>
                </c:pt>
                <c:pt idx="10924">
                  <c:v>0.48556526849335191</c:v>
                </c:pt>
                <c:pt idx="10925">
                  <c:v>0.48556526849335191</c:v>
                </c:pt>
                <c:pt idx="10926">
                  <c:v>0.48549180929993385</c:v>
                </c:pt>
                <c:pt idx="10927">
                  <c:v>0.48549180929993385</c:v>
                </c:pt>
                <c:pt idx="10928">
                  <c:v>0.48541835010651579</c:v>
                </c:pt>
                <c:pt idx="10929">
                  <c:v>0.48534489091309774</c:v>
                </c:pt>
                <c:pt idx="10930">
                  <c:v>0.48527143171967968</c:v>
                </c:pt>
                <c:pt idx="10931">
                  <c:v>0.48527143171967968</c:v>
                </c:pt>
                <c:pt idx="10932">
                  <c:v>0.48519797252626162</c:v>
                </c:pt>
                <c:pt idx="10933">
                  <c:v>0.48519797252626162</c:v>
                </c:pt>
                <c:pt idx="10934">
                  <c:v>0.48519797252626162</c:v>
                </c:pt>
                <c:pt idx="10935">
                  <c:v>0.48519797252626162</c:v>
                </c:pt>
                <c:pt idx="10936">
                  <c:v>0.48512451333284357</c:v>
                </c:pt>
                <c:pt idx="10937">
                  <c:v>0.48512451333284357</c:v>
                </c:pt>
                <c:pt idx="10938">
                  <c:v>0.48512451333284357</c:v>
                </c:pt>
                <c:pt idx="10939">
                  <c:v>0.48505105413942551</c:v>
                </c:pt>
                <c:pt idx="10940">
                  <c:v>0.48505105413942551</c:v>
                </c:pt>
                <c:pt idx="10941">
                  <c:v>0.48497759494600745</c:v>
                </c:pt>
                <c:pt idx="10942">
                  <c:v>0.48490413575258939</c:v>
                </c:pt>
                <c:pt idx="10943">
                  <c:v>0.48490413575258939</c:v>
                </c:pt>
                <c:pt idx="10944">
                  <c:v>0.48483067655917134</c:v>
                </c:pt>
                <c:pt idx="10945">
                  <c:v>0.48475721736575328</c:v>
                </c:pt>
                <c:pt idx="10946">
                  <c:v>0.48468375817233522</c:v>
                </c:pt>
                <c:pt idx="10947">
                  <c:v>0.48461029897891716</c:v>
                </c:pt>
                <c:pt idx="10948">
                  <c:v>0.48461029897891716</c:v>
                </c:pt>
                <c:pt idx="10949">
                  <c:v>0.48461029897891716</c:v>
                </c:pt>
                <c:pt idx="10950">
                  <c:v>0.48453683978549911</c:v>
                </c:pt>
                <c:pt idx="10951">
                  <c:v>0.48446338059208105</c:v>
                </c:pt>
                <c:pt idx="10952">
                  <c:v>0.48438992139866299</c:v>
                </c:pt>
                <c:pt idx="10953">
                  <c:v>0.48438992139866299</c:v>
                </c:pt>
                <c:pt idx="10954">
                  <c:v>0.48431646220524494</c:v>
                </c:pt>
                <c:pt idx="10955">
                  <c:v>0.48424300301182688</c:v>
                </c:pt>
                <c:pt idx="10956">
                  <c:v>0.48424300301182688</c:v>
                </c:pt>
                <c:pt idx="10957">
                  <c:v>0.48416954381840882</c:v>
                </c:pt>
                <c:pt idx="10958">
                  <c:v>0.48416954381840882</c:v>
                </c:pt>
                <c:pt idx="10959">
                  <c:v>0.48416954381840882</c:v>
                </c:pt>
                <c:pt idx="10960">
                  <c:v>0.48409608462499076</c:v>
                </c:pt>
                <c:pt idx="10961">
                  <c:v>0.48402262543157271</c:v>
                </c:pt>
                <c:pt idx="10962">
                  <c:v>0.48394916623815476</c:v>
                </c:pt>
                <c:pt idx="10963">
                  <c:v>0.4838757070447367</c:v>
                </c:pt>
                <c:pt idx="10964">
                  <c:v>0.4838757070447367</c:v>
                </c:pt>
                <c:pt idx="10965">
                  <c:v>0.4838757070447367</c:v>
                </c:pt>
                <c:pt idx="10966">
                  <c:v>0.48380224785131865</c:v>
                </c:pt>
                <c:pt idx="10967">
                  <c:v>0.48380224785131865</c:v>
                </c:pt>
                <c:pt idx="10968">
                  <c:v>0.48372878865790059</c:v>
                </c:pt>
                <c:pt idx="10969">
                  <c:v>0.48365532946448253</c:v>
                </c:pt>
                <c:pt idx="10970">
                  <c:v>0.48365532946448253</c:v>
                </c:pt>
                <c:pt idx="10971">
                  <c:v>0.48365532946448253</c:v>
                </c:pt>
                <c:pt idx="10972">
                  <c:v>0.48358187027106447</c:v>
                </c:pt>
                <c:pt idx="10973">
                  <c:v>0.48358187027106447</c:v>
                </c:pt>
                <c:pt idx="10974">
                  <c:v>0.48358187027106447</c:v>
                </c:pt>
                <c:pt idx="10975">
                  <c:v>0.48350841107764642</c:v>
                </c:pt>
                <c:pt idx="10976">
                  <c:v>0.48350841107764642</c:v>
                </c:pt>
                <c:pt idx="10977">
                  <c:v>0.48343495188422836</c:v>
                </c:pt>
                <c:pt idx="10978">
                  <c:v>0.4833614926908103</c:v>
                </c:pt>
                <c:pt idx="10979">
                  <c:v>0.48328803349739224</c:v>
                </c:pt>
                <c:pt idx="10980">
                  <c:v>0.48321457430397419</c:v>
                </c:pt>
                <c:pt idx="10981">
                  <c:v>0.48314111511055613</c:v>
                </c:pt>
                <c:pt idx="10982">
                  <c:v>0.48306765591713807</c:v>
                </c:pt>
                <c:pt idx="10983">
                  <c:v>0.48299419672372002</c:v>
                </c:pt>
                <c:pt idx="10984">
                  <c:v>0.48292073753030196</c:v>
                </c:pt>
                <c:pt idx="10985">
                  <c:v>0.4828472783368839</c:v>
                </c:pt>
                <c:pt idx="10986">
                  <c:v>0.4828472783368839</c:v>
                </c:pt>
                <c:pt idx="10987">
                  <c:v>0.48277381914346584</c:v>
                </c:pt>
                <c:pt idx="10988">
                  <c:v>0.48270035995004779</c:v>
                </c:pt>
                <c:pt idx="10989">
                  <c:v>0.48262690075662973</c:v>
                </c:pt>
                <c:pt idx="10990">
                  <c:v>0.48262690075662973</c:v>
                </c:pt>
                <c:pt idx="10991">
                  <c:v>0.48262690075662973</c:v>
                </c:pt>
                <c:pt idx="10992">
                  <c:v>0.48262690075662973</c:v>
                </c:pt>
                <c:pt idx="10993">
                  <c:v>0.48255344156321167</c:v>
                </c:pt>
                <c:pt idx="10994">
                  <c:v>0.48247998236979361</c:v>
                </c:pt>
                <c:pt idx="10995">
                  <c:v>0.48240652317637556</c:v>
                </c:pt>
                <c:pt idx="10996">
                  <c:v>0.4823330639829575</c:v>
                </c:pt>
                <c:pt idx="10997">
                  <c:v>0.4823330639829575</c:v>
                </c:pt>
                <c:pt idx="10998">
                  <c:v>0.4823330639829575</c:v>
                </c:pt>
                <c:pt idx="10999">
                  <c:v>0.48225960478953944</c:v>
                </c:pt>
                <c:pt idx="11000">
                  <c:v>0.48225960478953944</c:v>
                </c:pt>
                <c:pt idx="11001">
                  <c:v>0.48225960478953944</c:v>
                </c:pt>
                <c:pt idx="11002">
                  <c:v>0.48225960478953944</c:v>
                </c:pt>
                <c:pt idx="11003">
                  <c:v>0.48218614559612138</c:v>
                </c:pt>
                <c:pt idx="11004">
                  <c:v>0.48218614559612138</c:v>
                </c:pt>
                <c:pt idx="11005">
                  <c:v>0.48211268640270333</c:v>
                </c:pt>
                <c:pt idx="11006">
                  <c:v>0.48203922720928527</c:v>
                </c:pt>
                <c:pt idx="11007">
                  <c:v>0.48203922720928527</c:v>
                </c:pt>
                <c:pt idx="11008">
                  <c:v>0.48196576801586721</c:v>
                </c:pt>
                <c:pt idx="11009">
                  <c:v>0.48196576801586721</c:v>
                </c:pt>
                <c:pt idx="11010">
                  <c:v>0.48196576801586721</c:v>
                </c:pt>
                <c:pt idx="11011">
                  <c:v>0.48189230882244916</c:v>
                </c:pt>
                <c:pt idx="11012">
                  <c:v>0.48189230882244916</c:v>
                </c:pt>
                <c:pt idx="11013">
                  <c:v>0.4818188496290311</c:v>
                </c:pt>
                <c:pt idx="11014">
                  <c:v>0.4818188496290311</c:v>
                </c:pt>
                <c:pt idx="11015">
                  <c:v>0.4818188496290311</c:v>
                </c:pt>
                <c:pt idx="11016">
                  <c:v>0.48174539043561304</c:v>
                </c:pt>
                <c:pt idx="11017">
                  <c:v>0.48167193124219498</c:v>
                </c:pt>
                <c:pt idx="11018">
                  <c:v>0.48159847204877693</c:v>
                </c:pt>
                <c:pt idx="11019">
                  <c:v>0.48152501285535887</c:v>
                </c:pt>
                <c:pt idx="11020">
                  <c:v>0.48145155366194081</c:v>
                </c:pt>
                <c:pt idx="11021">
                  <c:v>0.48137809446852275</c:v>
                </c:pt>
                <c:pt idx="11022">
                  <c:v>0.4813046352751047</c:v>
                </c:pt>
                <c:pt idx="11023">
                  <c:v>0.4813046352751047</c:v>
                </c:pt>
                <c:pt idx="11024">
                  <c:v>0.4813046352751047</c:v>
                </c:pt>
                <c:pt idx="11025">
                  <c:v>0.48123117608168664</c:v>
                </c:pt>
                <c:pt idx="11026">
                  <c:v>0.48115771688826858</c:v>
                </c:pt>
                <c:pt idx="11027">
                  <c:v>0.48115771688826858</c:v>
                </c:pt>
                <c:pt idx="11028">
                  <c:v>0.48108425769485053</c:v>
                </c:pt>
                <c:pt idx="11029">
                  <c:v>0.48108425769485053</c:v>
                </c:pt>
                <c:pt idx="11030">
                  <c:v>0.48101079850143247</c:v>
                </c:pt>
                <c:pt idx="11031">
                  <c:v>0.48093733930801441</c:v>
                </c:pt>
                <c:pt idx="11032">
                  <c:v>0.48086388011459635</c:v>
                </c:pt>
                <c:pt idx="11033">
                  <c:v>0.4807904209211783</c:v>
                </c:pt>
                <c:pt idx="11034">
                  <c:v>0.48071696172776024</c:v>
                </c:pt>
                <c:pt idx="11035">
                  <c:v>0.48071696172776024</c:v>
                </c:pt>
                <c:pt idx="11036">
                  <c:v>0.48071696172776024</c:v>
                </c:pt>
                <c:pt idx="11037">
                  <c:v>0.48064350253434218</c:v>
                </c:pt>
                <c:pt idx="11038">
                  <c:v>0.48057004334092412</c:v>
                </c:pt>
                <c:pt idx="11039">
                  <c:v>0.48057004334092412</c:v>
                </c:pt>
                <c:pt idx="11040">
                  <c:v>0.48049658414750607</c:v>
                </c:pt>
                <c:pt idx="11041">
                  <c:v>0.48049658414750607</c:v>
                </c:pt>
                <c:pt idx="11042">
                  <c:v>0.48049658414750607</c:v>
                </c:pt>
                <c:pt idx="11043">
                  <c:v>0.48049658414750607</c:v>
                </c:pt>
                <c:pt idx="11044">
                  <c:v>0.48042312495408801</c:v>
                </c:pt>
                <c:pt idx="11045">
                  <c:v>0.48042312495408801</c:v>
                </c:pt>
                <c:pt idx="11046">
                  <c:v>0.48034966576066995</c:v>
                </c:pt>
                <c:pt idx="11047">
                  <c:v>0.48034966576066995</c:v>
                </c:pt>
                <c:pt idx="11048">
                  <c:v>0.48034966576066995</c:v>
                </c:pt>
                <c:pt idx="11049">
                  <c:v>0.4802762065672519</c:v>
                </c:pt>
                <c:pt idx="11050">
                  <c:v>0.4802762065672519</c:v>
                </c:pt>
                <c:pt idx="11051">
                  <c:v>0.4802762065672519</c:v>
                </c:pt>
                <c:pt idx="11052">
                  <c:v>0.4802762065672519</c:v>
                </c:pt>
                <c:pt idx="11053">
                  <c:v>0.4802762065672519</c:v>
                </c:pt>
                <c:pt idx="11054">
                  <c:v>0.48020274737383384</c:v>
                </c:pt>
                <c:pt idx="11055">
                  <c:v>0.48020274737383384</c:v>
                </c:pt>
                <c:pt idx="11056">
                  <c:v>0.48012928818041578</c:v>
                </c:pt>
                <c:pt idx="11057">
                  <c:v>0.48012928818041578</c:v>
                </c:pt>
                <c:pt idx="11058">
                  <c:v>0.48005582898699772</c:v>
                </c:pt>
                <c:pt idx="11059">
                  <c:v>0.47998236979357967</c:v>
                </c:pt>
                <c:pt idx="11060">
                  <c:v>0.47990891060016161</c:v>
                </c:pt>
                <c:pt idx="11061">
                  <c:v>0.47983545140674355</c:v>
                </c:pt>
                <c:pt idx="11062">
                  <c:v>0.47976199221332549</c:v>
                </c:pt>
                <c:pt idx="11063">
                  <c:v>0.47968853301990744</c:v>
                </c:pt>
                <c:pt idx="11064">
                  <c:v>0.47961507382648938</c:v>
                </c:pt>
                <c:pt idx="11065">
                  <c:v>0.47954161463307132</c:v>
                </c:pt>
                <c:pt idx="11066">
                  <c:v>0.47954161463307132</c:v>
                </c:pt>
                <c:pt idx="11067">
                  <c:v>0.47954161463307132</c:v>
                </c:pt>
                <c:pt idx="11068">
                  <c:v>0.47954161463307132</c:v>
                </c:pt>
                <c:pt idx="11069">
                  <c:v>0.47954161463307132</c:v>
                </c:pt>
                <c:pt idx="11070">
                  <c:v>0.47954161463307132</c:v>
                </c:pt>
                <c:pt idx="11071">
                  <c:v>0.47946815543965327</c:v>
                </c:pt>
                <c:pt idx="11072">
                  <c:v>0.47946815543965327</c:v>
                </c:pt>
                <c:pt idx="11073">
                  <c:v>0.47939469624623521</c:v>
                </c:pt>
                <c:pt idx="11074">
                  <c:v>0.47939469624623521</c:v>
                </c:pt>
                <c:pt idx="11075">
                  <c:v>0.47932123705281715</c:v>
                </c:pt>
                <c:pt idx="11076">
                  <c:v>0.47924777785939909</c:v>
                </c:pt>
                <c:pt idx="11077">
                  <c:v>0.47917431866598104</c:v>
                </c:pt>
                <c:pt idx="11078">
                  <c:v>0.47917431866598104</c:v>
                </c:pt>
                <c:pt idx="11079">
                  <c:v>0.47910085947256298</c:v>
                </c:pt>
                <c:pt idx="11080">
                  <c:v>0.47902740027914492</c:v>
                </c:pt>
                <c:pt idx="11081">
                  <c:v>0.47902740027914492</c:v>
                </c:pt>
                <c:pt idx="11082">
                  <c:v>0.47895394108572686</c:v>
                </c:pt>
                <c:pt idx="11083">
                  <c:v>0.47888048189230881</c:v>
                </c:pt>
                <c:pt idx="11084">
                  <c:v>0.47880702269889075</c:v>
                </c:pt>
                <c:pt idx="11085">
                  <c:v>0.47880702269889075</c:v>
                </c:pt>
                <c:pt idx="11086">
                  <c:v>0.47873356350547269</c:v>
                </c:pt>
                <c:pt idx="11087">
                  <c:v>0.47873356350547269</c:v>
                </c:pt>
                <c:pt idx="11088">
                  <c:v>0.47873356350547269</c:v>
                </c:pt>
                <c:pt idx="11089">
                  <c:v>0.47873356350547269</c:v>
                </c:pt>
                <c:pt idx="11090">
                  <c:v>0.47866010431205464</c:v>
                </c:pt>
                <c:pt idx="11091">
                  <c:v>0.47858664511863658</c:v>
                </c:pt>
                <c:pt idx="11092">
                  <c:v>0.47851318592521852</c:v>
                </c:pt>
                <c:pt idx="11093">
                  <c:v>0.47843972673180046</c:v>
                </c:pt>
                <c:pt idx="11094">
                  <c:v>0.47836626753838241</c:v>
                </c:pt>
                <c:pt idx="11095">
                  <c:v>0.47829280834496435</c:v>
                </c:pt>
                <c:pt idx="11096">
                  <c:v>0.47829280834496435</c:v>
                </c:pt>
                <c:pt idx="11097">
                  <c:v>0.47821934915154629</c:v>
                </c:pt>
                <c:pt idx="11098">
                  <c:v>0.47821934915154629</c:v>
                </c:pt>
                <c:pt idx="11099">
                  <c:v>0.47821934915154629</c:v>
                </c:pt>
                <c:pt idx="11100">
                  <c:v>0.47814588995812823</c:v>
                </c:pt>
                <c:pt idx="11101">
                  <c:v>0.47807243076471018</c:v>
                </c:pt>
                <c:pt idx="11102">
                  <c:v>0.47799897157129212</c:v>
                </c:pt>
                <c:pt idx="11103">
                  <c:v>0.47792551237787406</c:v>
                </c:pt>
                <c:pt idx="11104">
                  <c:v>0.477852053184456</c:v>
                </c:pt>
                <c:pt idx="11105">
                  <c:v>0.477852053184456</c:v>
                </c:pt>
                <c:pt idx="11106">
                  <c:v>0.47777859399103795</c:v>
                </c:pt>
                <c:pt idx="11107">
                  <c:v>0.47770513479761989</c:v>
                </c:pt>
                <c:pt idx="11108">
                  <c:v>0.47763167560420183</c:v>
                </c:pt>
                <c:pt idx="11109">
                  <c:v>0.47755821641078378</c:v>
                </c:pt>
                <c:pt idx="11110">
                  <c:v>0.47748475721736572</c:v>
                </c:pt>
                <c:pt idx="11111">
                  <c:v>0.47748475721736572</c:v>
                </c:pt>
                <c:pt idx="11112">
                  <c:v>0.47741129802394766</c:v>
                </c:pt>
                <c:pt idx="11113">
                  <c:v>0.4773378388305296</c:v>
                </c:pt>
                <c:pt idx="11114">
                  <c:v>0.4773378388305296</c:v>
                </c:pt>
                <c:pt idx="11115">
                  <c:v>0.47726437963711155</c:v>
                </c:pt>
                <c:pt idx="11116">
                  <c:v>0.47726437963711155</c:v>
                </c:pt>
                <c:pt idx="11117">
                  <c:v>0.47726437963711155</c:v>
                </c:pt>
                <c:pt idx="11118">
                  <c:v>0.47719092044369349</c:v>
                </c:pt>
                <c:pt idx="11119">
                  <c:v>0.47711746125027543</c:v>
                </c:pt>
                <c:pt idx="11120">
                  <c:v>0.47704400205685737</c:v>
                </c:pt>
                <c:pt idx="11121">
                  <c:v>0.47704400205685737</c:v>
                </c:pt>
                <c:pt idx="11122">
                  <c:v>0.47704400205685737</c:v>
                </c:pt>
                <c:pt idx="11123">
                  <c:v>0.47704400205685737</c:v>
                </c:pt>
                <c:pt idx="11124">
                  <c:v>0.47704400205685737</c:v>
                </c:pt>
                <c:pt idx="11125">
                  <c:v>0.47704400205685737</c:v>
                </c:pt>
                <c:pt idx="11126">
                  <c:v>0.47704400205685737</c:v>
                </c:pt>
                <c:pt idx="11127">
                  <c:v>0.47704400205685737</c:v>
                </c:pt>
                <c:pt idx="11128">
                  <c:v>0.47697054286343932</c:v>
                </c:pt>
                <c:pt idx="11129">
                  <c:v>0.47697054286343932</c:v>
                </c:pt>
                <c:pt idx="11130">
                  <c:v>0.47689708367002126</c:v>
                </c:pt>
                <c:pt idx="11131">
                  <c:v>0.4768236244766032</c:v>
                </c:pt>
                <c:pt idx="11132">
                  <c:v>0.47675016528318515</c:v>
                </c:pt>
                <c:pt idx="11133">
                  <c:v>0.47667670608976709</c:v>
                </c:pt>
                <c:pt idx="11134">
                  <c:v>0.47667670608976709</c:v>
                </c:pt>
                <c:pt idx="11135">
                  <c:v>0.47667670608976709</c:v>
                </c:pt>
                <c:pt idx="11136">
                  <c:v>0.47667670608976709</c:v>
                </c:pt>
                <c:pt idx="11137">
                  <c:v>0.47660324689634903</c:v>
                </c:pt>
                <c:pt idx="11138">
                  <c:v>0.47652978770293097</c:v>
                </c:pt>
                <c:pt idx="11139">
                  <c:v>0.47652978770293097</c:v>
                </c:pt>
                <c:pt idx="11140">
                  <c:v>0.47652978770293097</c:v>
                </c:pt>
                <c:pt idx="11141">
                  <c:v>0.47652978770293097</c:v>
                </c:pt>
                <c:pt idx="11142">
                  <c:v>0.47645632850951292</c:v>
                </c:pt>
                <c:pt idx="11143">
                  <c:v>0.47645632850951292</c:v>
                </c:pt>
                <c:pt idx="11144">
                  <c:v>0.47638286931609486</c:v>
                </c:pt>
                <c:pt idx="11145">
                  <c:v>0.4763094101226768</c:v>
                </c:pt>
                <c:pt idx="11146">
                  <c:v>0.4763094101226768</c:v>
                </c:pt>
                <c:pt idx="11147">
                  <c:v>0.4763094101226768</c:v>
                </c:pt>
                <c:pt idx="11148">
                  <c:v>0.4763094101226768</c:v>
                </c:pt>
                <c:pt idx="11149">
                  <c:v>0.4763094101226768</c:v>
                </c:pt>
                <c:pt idx="11150">
                  <c:v>0.47623595092925874</c:v>
                </c:pt>
                <c:pt idx="11151">
                  <c:v>0.47623595092925874</c:v>
                </c:pt>
                <c:pt idx="11152">
                  <c:v>0.47623595092925874</c:v>
                </c:pt>
                <c:pt idx="11153">
                  <c:v>0.47616249173584069</c:v>
                </c:pt>
                <c:pt idx="11154">
                  <c:v>0.47608903254242263</c:v>
                </c:pt>
                <c:pt idx="11155">
                  <c:v>0.47601557334900457</c:v>
                </c:pt>
                <c:pt idx="11156">
                  <c:v>0.47601557334900457</c:v>
                </c:pt>
                <c:pt idx="11157">
                  <c:v>0.47601557334900457</c:v>
                </c:pt>
                <c:pt idx="11158">
                  <c:v>0.47601557334900457</c:v>
                </c:pt>
                <c:pt idx="11159">
                  <c:v>0.47601557334900457</c:v>
                </c:pt>
                <c:pt idx="11160">
                  <c:v>0.47601557334900457</c:v>
                </c:pt>
                <c:pt idx="11161">
                  <c:v>0.47601557334900457</c:v>
                </c:pt>
                <c:pt idx="11162">
                  <c:v>0.47601557334900457</c:v>
                </c:pt>
                <c:pt idx="11163">
                  <c:v>0.47594211415558663</c:v>
                </c:pt>
                <c:pt idx="11164">
                  <c:v>0.47586865496216857</c:v>
                </c:pt>
                <c:pt idx="11165">
                  <c:v>0.47579519576875051</c:v>
                </c:pt>
                <c:pt idx="11166">
                  <c:v>0.47572173657533245</c:v>
                </c:pt>
                <c:pt idx="11167">
                  <c:v>0.47572173657533245</c:v>
                </c:pt>
                <c:pt idx="11168">
                  <c:v>0.4756482773819144</c:v>
                </c:pt>
                <c:pt idx="11169">
                  <c:v>0.47557481818849634</c:v>
                </c:pt>
                <c:pt idx="11170">
                  <c:v>0.47550135899507828</c:v>
                </c:pt>
                <c:pt idx="11171">
                  <c:v>0.47542789980166023</c:v>
                </c:pt>
                <c:pt idx="11172">
                  <c:v>0.47542789980166023</c:v>
                </c:pt>
                <c:pt idx="11173">
                  <c:v>0.47542789980166023</c:v>
                </c:pt>
                <c:pt idx="11174">
                  <c:v>0.47535444060824217</c:v>
                </c:pt>
                <c:pt idx="11175">
                  <c:v>0.47535444060824217</c:v>
                </c:pt>
                <c:pt idx="11176">
                  <c:v>0.47528098141482411</c:v>
                </c:pt>
                <c:pt idx="11177">
                  <c:v>0.47528098141482411</c:v>
                </c:pt>
                <c:pt idx="11178">
                  <c:v>0.47528098141482411</c:v>
                </c:pt>
                <c:pt idx="11179">
                  <c:v>0.47520752222140605</c:v>
                </c:pt>
                <c:pt idx="11180">
                  <c:v>0.475134063027988</c:v>
                </c:pt>
                <c:pt idx="11181">
                  <c:v>0.475134063027988</c:v>
                </c:pt>
                <c:pt idx="11182">
                  <c:v>0.475134063027988</c:v>
                </c:pt>
                <c:pt idx="11183">
                  <c:v>0.47506060383456994</c:v>
                </c:pt>
                <c:pt idx="11184">
                  <c:v>0.47498714464115188</c:v>
                </c:pt>
                <c:pt idx="11185">
                  <c:v>0.47498714464115188</c:v>
                </c:pt>
                <c:pt idx="11186">
                  <c:v>0.47491368544773382</c:v>
                </c:pt>
                <c:pt idx="11187">
                  <c:v>0.47491368544773382</c:v>
                </c:pt>
                <c:pt idx="11188">
                  <c:v>0.47491368544773382</c:v>
                </c:pt>
                <c:pt idx="11189">
                  <c:v>0.47484022625431577</c:v>
                </c:pt>
                <c:pt idx="11190">
                  <c:v>0.47484022625431577</c:v>
                </c:pt>
                <c:pt idx="11191">
                  <c:v>0.47484022625431577</c:v>
                </c:pt>
                <c:pt idx="11192">
                  <c:v>0.47484022625431577</c:v>
                </c:pt>
                <c:pt idx="11193">
                  <c:v>0.47476676706089771</c:v>
                </c:pt>
                <c:pt idx="11194">
                  <c:v>0.47476676706089771</c:v>
                </c:pt>
                <c:pt idx="11195">
                  <c:v>0.47476676706089771</c:v>
                </c:pt>
                <c:pt idx="11196">
                  <c:v>0.47469330786747965</c:v>
                </c:pt>
                <c:pt idx="11197">
                  <c:v>0.4746198486740616</c:v>
                </c:pt>
                <c:pt idx="11198">
                  <c:v>0.47454638948064354</c:v>
                </c:pt>
                <c:pt idx="11199">
                  <c:v>0.47447293028722548</c:v>
                </c:pt>
                <c:pt idx="11200">
                  <c:v>0.47447293028722548</c:v>
                </c:pt>
                <c:pt idx="11201">
                  <c:v>0.47447293028722548</c:v>
                </c:pt>
                <c:pt idx="11202">
                  <c:v>0.47447293028722548</c:v>
                </c:pt>
                <c:pt idx="11203">
                  <c:v>0.47447293028722548</c:v>
                </c:pt>
                <c:pt idx="11204">
                  <c:v>0.47447293028722548</c:v>
                </c:pt>
                <c:pt idx="11205">
                  <c:v>0.47447293028722548</c:v>
                </c:pt>
                <c:pt idx="11206">
                  <c:v>0.47447293028722548</c:v>
                </c:pt>
                <c:pt idx="11207">
                  <c:v>0.47439947109380742</c:v>
                </c:pt>
                <c:pt idx="11208">
                  <c:v>0.47439947109380742</c:v>
                </c:pt>
                <c:pt idx="11209">
                  <c:v>0.47432601190038937</c:v>
                </c:pt>
                <c:pt idx="11210">
                  <c:v>0.47425255270697131</c:v>
                </c:pt>
                <c:pt idx="11211">
                  <c:v>0.47417909351355325</c:v>
                </c:pt>
                <c:pt idx="11212">
                  <c:v>0.47417909351355325</c:v>
                </c:pt>
                <c:pt idx="11213">
                  <c:v>0.47417909351355325</c:v>
                </c:pt>
                <c:pt idx="11214">
                  <c:v>0.47410563432013519</c:v>
                </c:pt>
                <c:pt idx="11215">
                  <c:v>0.47403217512671714</c:v>
                </c:pt>
                <c:pt idx="11216">
                  <c:v>0.47403217512671714</c:v>
                </c:pt>
                <c:pt idx="11217">
                  <c:v>0.47403217512671714</c:v>
                </c:pt>
                <c:pt idx="11218">
                  <c:v>0.47395871593329908</c:v>
                </c:pt>
                <c:pt idx="11219">
                  <c:v>0.47395871593329908</c:v>
                </c:pt>
                <c:pt idx="11220">
                  <c:v>0.47388525673988102</c:v>
                </c:pt>
                <c:pt idx="11221">
                  <c:v>0.47381179754646296</c:v>
                </c:pt>
                <c:pt idx="11222">
                  <c:v>0.47381179754646296</c:v>
                </c:pt>
                <c:pt idx="11223">
                  <c:v>0.47373833835304491</c:v>
                </c:pt>
                <c:pt idx="11224">
                  <c:v>0.47373833835304491</c:v>
                </c:pt>
                <c:pt idx="11225">
                  <c:v>0.47366487915962685</c:v>
                </c:pt>
                <c:pt idx="11226">
                  <c:v>0.47366487915962685</c:v>
                </c:pt>
                <c:pt idx="11227">
                  <c:v>0.47359141996620879</c:v>
                </c:pt>
                <c:pt idx="11228">
                  <c:v>0.47351796077279074</c:v>
                </c:pt>
                <c:pt idx="11229">
                  <c:v>0.47344450157937268</c:v>
                </c:pt>
                <c:pt idx="11230">
                  <c:v>0.47344450157937268</c:v>
                </c:pt>
                <c:pt idx="11231">
                  <c:v>0.47344450157937268</c:v>
                </c:pt>
                <c:pt idx="11232">
                  <c:v>0.47337104238595462</c:v>
                </c:pt>
                <c:pt idx="11233">
                  <c:v>0.47329758319253656</c:v>
                </c:pt>
                <c:pt idx="11234">
                  <c:v>0.47322412399911851</c:v>
                </c:pt>
                <c:pt idx="11235">
                  <c:v>0.47315066480570045</c:v>
                </c:pt>
                <c:pt idx="11236">
                  <c:v>0.47307720561228239</c:v>
                </c:pt>
                <c:pt idx="11237">
                  <c:v>0.47300374641886433</c:v>
                </c:pt>
                <c:pt idx="11238">
                  <c:v>0.47293028722544628</c:v>
                </c:pt>
                <c:pt idx="11239">
                  <c:v>0.47293028722544628</c:v>
                </c:pt>
                <c:pt idx="11240">
                  <c:v>0.47285682803202822</c:v>
                </c:pt>
                <c:pt idx="11241">
                  <c:v>0.47278336883861016</c:v>
                </c:pt>
                <c:pt idx="11242">
                  <c:v>0.47270990964519211</c:v>
                </c:pt>
                <c:pt idx="11243">
                  <c:v>0.47263645045177405</c:v>
                </c:pt>
                <c:pt idx="11244">
                  <c:v>0.47263645045177405</c:v>
                </c:pt>
                <c:pt idx="11245">
                  <c:v>0.47263645045177405</c:v>
                </c:pt>
                <c:pt idx="11246">
                  <c:v>0.47256299125835599</c:v>
                </c:pt>
                <c:pt idx="11247">
                  <c:v>0.47256299125835599</c:v>
                </c:pt>
                <c:pt idx="11248">
                  <c:v>0.47248953206493793</c:v>
                </c:pt>
                <c:pt idx="11249">
                  <c:v>0.47241607287151988</c:v>
                </c:pt>
                <c:pt idx="11250">
                  <c:v>0.47234261367810182</c:v>
                </c:pt>
                <c:pt idx="11251">
                  <c:v>0.47234261367810182</c:v>
                </c:pt>
                <c:pt idx="11252">
                  <c:v>0.47226915448468376</c:v>
                </c:pt>
                <c:pt idx="11253">
                  <c:v>0.4721956952912657</c:v>
                </c:pt>
                <c:pt idx="11254">
                  <c:v>0.4721956952912657</c:v>
                </c:pt>
                <c:pt idx="11255">
                  <c:v>0.47212223609784765</c:v>
                </c:pt>
                <c:pt idx="11256">
                  <c:v>0.47204877690442959</c:v>
                </c:pt>
                <c:pt idx="11257">
                  <c:v>0.47197531771101153</c:v>
                </c:pt>
                <c:pt idx="11258">
                  <c:v>0.47190185851759348</c:v>
                </c:pt>
                <c:pt idx="11259">
                  <c:v>0.47182839932417542</c:v>
                </c:pt>
                <c:pt idx="11260">
                  <c:v>0.47182839932417542</c:v>
                </c:pt>
                <c:pt idx="11261">
                  <c:v>0.47175494013075736</c:v>
                </c:pt>
                <c:pt idx="11262">
                  <c:v>0.4716814809373393</c:v>
                </c:pt>
                <c:pt idx="11263">
                  <c:v>0.4716814809373393</c:v>
                </c:pt>
                <c:pt idx="11264">
                  <c:v>0.4716814809373393</c:v>
                </c:pt>
                <c:pt idx="11265">
                  <c:v>0.47160802174392125</c:v>
                </c:pt>
                <c:pt idx="11266">
                  <c:v>0.47160802174392125</c:v>
                </c:pt>
                <c:pt idx="11267">
                  <c:v>0.47153456255050319</c:v>
                </c:pt>
                <c:pt idx="11268">
                  <c:v>0.47146110335708513</c:v>
                </c:pt>
                <c:pt idx="11269">
                  <c:v>0.47146110335708513</c:v>
                </c:pt>
                <c:pt idx="11270">
                  <c:v>0.47138764416366707</c:v>
                </c:pt>
                <c:pt idx="11271">
                  <c:v>0.47131418497024902</c:v>
                </c:pt>
                <c:pt idx="11272">
                  <c:v>0.47131418497024902</c:v>
                </c:pt>
                <c:pt idx="11273">
                  <c:v>0.47131418497024902</c:v>
                </c:pt>
                <c:pt idx="11274">
                  <c:v>0.47124072577683096</c:v>
                </c:pt>
                <c:pt idx="11275">
                  <c:v>0.4711672665834129</c:v>
                </c:pt>
                <c:pt idx="11276">
                  <c:v>0.4711672665834129</c:v>
                </c:pt>
                <c:pt idx="11277">
                  <c:v>0.47109380738999485</c:v>
                </c:pt>
                <c:pt idx="11278">
                  <c:v>0.47102034819657679</c:v>
                </c:pt>
                <c:pt idx="11279">
                  <c:v>0.47102034819657679</c:v>
                </c:pt>
                <c:pt idx="11280">
                  <c:v>0.47102034819657679</c:v>
                </c:pt>
                <c:pt idx="11281">
                  <c:v>0.47102034819657679</c:v>
                </c:pt>
                <c:pt idx="11282">
                  <c:v>0.47102034819657679</c:v>
                </c:pt>
                <c:pt idx="11283">
                  <c:v>0.47094688900315873</c:v>
                </c:pt>
                <c:pt idx="11284">
                  <c:v>0.47087342980974067</c:v>
                </c:pt>
                <c:pt idx="11285">
                  <c:v>0.47079997061632262</c:v>
                </c:pt>
                <c:pt idx="11286">
                  <c:v>0.47072651142290456</c:v>
                </c:pt>
                <c:pt idx="11287">
                  <c:v>0.4706530522294865</c:v>
                </c:pt>
                <c:pt idx="11288">
                  <c:v>0.47057959303606844</c:v>
                </c:pt>
                <c:pt idx="11289">
                  <c:v>0.47050613384265039</c:v>
                </c:pt>
                <c:pt idx="11290">
                  <c:v>0.47043267464923233</c:v>
                </c:pt>
                <c:pt idx="11291">
                  <c:v>0.47035921545581427</c:v>
                </c:pt>
                <c:pt idx="11292">
                  <c:v>0.47035921545581427</c:v>
                </c:pt>
                <c:pt idx="11293">
                  <c:v>0.47035921545581427</c:v>
                </c:pt>
                <c:pt idx="11294">
                  <c:v>0.47035921545581427</c:v>
                </c:pt>
                <c:pt idx="11295">
                  <c:v>0.47028575626239622</c:v>
                </c:pt>
                <c:pt idx="11296">
                  <c:v>0.47021229706897816</c:v>
                </c:pt>
                <c:pt idx="11297">
                  <c:v>0.4701388378755601</c:v>
                </c:pt>
                <c:pt idx="11298">
                  <c:v>0.4701388378755601</c:v>
                </c:pt>
                <c:pt idx="11299">
                  <c:v>0.47006537868214204</c:v>
                </c:pt>
                <c:pt idx="11300">
                  <c:v>0.47006537868214204</c:v>
                </c:pt>
                <c:pt idx="11301">
                  <c:v>0.47006537868214204</c:v>
                </c:pt>
                <c:pt idx="11302">
                  <c:v>0.46999191948872399</c:v>
                </c:pt>
                <c:pt idx="11303">
                  <c:v>0.46991846029530593</c:v>
                </c:pt>
                <c:pt idx="11304">
                  <c:v>0.46984500110188787</c:v>
                </c:pt>
                <c:pt idx="11305">
                  <c:v>0.46984500110188787</c:v>
                </c:pt>
                <c:pt idx="11306">
                  <c:v>0.46977154190846981</c:v>
                </c:pt>
                <c:pt idx="11307">
                  <c:v>0.46977154190846981</c:v>
                </c:pt>
                <c:pt idx="11308">
                  <c:v>0.46977154190846981</c:v>
                </c:pt>
                <c:pt idx="11309">
                  <c:v>0.46969808271505176</c:v>
                </c:pt>
                <c:pt idx="11310">
                  <c:v>0.4696246235216337</c:v>
                </c:pt>
                <c:pt idx="11311">
                  <c:v>0.4696246235216337</c:v>
                </c:pt>
                <c:pt idx="11312">
                  <c:v>0.4696246235216337</c:v>
                </c:pt>
                <c:pt idx="11313">
                  <c:v>0.46955116432821564</c:v>
                </c:pt>
                <c:pt idx="11314">
                  <c:v>0.46947770513479758</c:v>
                </c:pt>
                <c:pt idx="11315">
                  <c:v>0.46947770513479758</c:v>
                </c:pt>
                <c:pt idx="11316">
                  <c:v>0.46947770513479758</c:v>
                </c:pt>
                <c:pt idx="11317">
                  <c:v>0.46940424594137953</c:v>
                </c:pt>
                <c:pt idx="11318">
                  <c:v>0.46933078674796147</c:v>
                </c:pt>
                <c:pt idx="11319">
                  <c:v>0.46925732755454341</c:v>
                </c:pt>
                <c:pt idx="11320">
                  <c:v>0.46925732755454341</c:v>
                </c:pt>
                <c:pt idx="11321">
                  <c:v>0.46925732755454341</c:v>
                </c:pt>
                <c:pt idx="11322">
                  <c:v>0.46925732755454341</c:v>
                </c:pt>
                <c:pt idx="11323">
                  <c:v>0.46925732755454341</c:v>
                </c:pt>
                <c:pt idx="11324">
                  <c:v>0.46925732755454341</c:v>
                </c:pt>
                <c:pt idx="11325">
                  <c:v>0.46918386836112536</c:v>
                </c:pt>
                <c:pt idx="11326">
                  <c:v>0.46918386836112536</c:v>
                </c:pt>
                <c:pt idx="11327">
                  <c:v>0.4691104091677073</c:v>
                </c:pt>
                <c:pt idx="11328">
                  <c:v>0.46903694997428924</c:v>
                </c:pt>
                <c:pt idx="11329">
                  <c:v>0.46896349078087118</c:v>
                </c:pt>
                <c:pt idx="11330">
                  <c:v>0.46889003158745313</c:v>
                </c:pt>
                <c:pt idx="11331">
                  <c:v>0.46881657239403507</c:v>
                </c:pt>
                <c:pt idx="11332">
                  <c:v>0.46874311320061701</c:v>
                </c:pt>
                <c:pt idx="11333">
                  <c:v>0.46866965400719895</c:v>
                </c:pt>
                <c:pt idx="11334">
                  <c:v>0.46866965400719895</c:v>
                </c:pt>
                <c:pt idx="11335">
                  <c:v>0.4685961948137809</c:v>
                </c:pt>
                <c:pt idx="11336">
                  <c:v>0.46852273562036284</c:v>
                </c:pt>
                <c:pt idx="11337">
                  <c:v>0.46844927642694478</c:v>
                </c:pt>
                <c:pt idx="11338">
                  <c:v>0.46837581723352673</c:v>
                </c:pt>
                <c:pt idx="11339">
                  <c:v>0.46830235804010867</c:v>
                </c:pt>
                <c:pt idx="11340">
                  <c:v>0.46822889884669061</c:v>
                </c:pt>
                <c:pt idx="11341">
                  <c:v>0.46822889884669061</c:v>
                </c:pt>
                <c:pt idx="11342">
                  <c:v>0.46815543965327255</c:v>
                </c:pt>
                <c:pt idx="11343">
                  <c:v>0.4680819804598545</c:v>
                </c:pt>
                <c:pt idx="11344">
                  <c:v>0.46800852126643644</c:v>
                </c:pt>
                <c:pt idx="11345">
                  <c:v>0.46793506207301849</c:v>
                </c:pt>
                <c:pt idx="11346">
                  <c:v>0.46786160287960044</c:v>
                </c:pt>
                <c:pt idx="11347">
                  <c:v>0.46786160287960044</c:v>
                </c:pt>
                <c:pt idx="11348">
                  <c:v>0.46786160287960044</c:v>
                </c:pt>
                <c:pt idx="11349">
                  <c:v>0.46778814368618238</c:v>
                </c:pt>
                <c:pt idx="11350">
                  <c:v>0.46778814368618238</c:v>
                </c:pt>
                <c:pt idx="11351">
                  <c:v>0.46771468449276432</c:v>
                </c:pt>
                <c:pt idx="11352">
                  <c:v>0.46764122529934626</c:v>
                </c:pt>
                <c:pt idx="11353">
                  <c:v>0.46756776610592821</c:v>
                </c:pt>
                <c:pt idx="11354">
                  <c:v>0.46749430691251015</c:v>
                </c:pt>
                <c:pt idx="11355">
                  <c:v>0.46742084771909209</c:v>
                </c:pt>
                <c:pt idx="11356">
                  <c:v>0.46734738852567403</c:v>
                </c:pt>
                <c:pt idx="11357">
                  <c:v>0.46727392933225598</c:v>
                </c:pt>
                <c:pt idx="11358">
                  <c:v>0.46720047013883792</c:v>
                </c:pt>
                <c:pt idx="11359">
                  <c:v>0.46720047013883792</c:v>
                </c:pt>
                <c:pt idx="11360">
                  <c:v>0.46712701094541986</c:v>
                </c:pt>
                <c:pt idx="11361">
                  <c:v>0.46712701094541986</c:v>
                </c:pt>
                <c:pt idx="11362">
                  <c:v>0.46712701094541986</c:v>
                </c:pt>
                <c:pt idx="11363">
                  <c:v>0.46712701094541986</c:v>
                </c:pt>
                <c:pt idx="11364">
                  <c:v>0.46712701094541986</c:v>
                </c:pt>
                <c:pt idx="11365">
                  <c:v>0.46705355175200181</c:v>
                </c:pt>
                <c:pt idx="11366">
                  <c:v>0.46698009255858375</c:v>
                </c:pt>
                <c:pt idx="11367">
                  <c:v>0.46698009255858375</c:v>
                </c:pt>
                <c:pt idx="11368">
                  <c:v>0.46698009255858375</c:v>
                </c:pt>
                <c:pt idx="11369">
                  <c:v>0.46698009255858375</c:v>
                </c:pt>
                <c:pt idx="11370">
                  <c:v>0.46698009255858375</c:v>
                </c:pt>
                <c:pt idx="11371">
                  <c:v>0.46690663336516569</c:v>
                </c:pt>
                <c:pt idx="11372">
                  <c:v>0.46683317417174763</c:v>
                </c:pt>
                <c:pt idx="11373">
                  <c:v>0.46675971497832958</c:v>
                </c:pt>
                <c:pt idx="11374">
                  <c:v>0.46675971497832958</c:v>
                </c:pt>
                <c:pt idx="11375">
                  <c:v>0.46668625578491152</c:v>
                </c:pt>
                <c:pt idx="11376">
                  <c:v>0.46661279659149346</c:v>
                </c:pt>
                <c:pt idx="11377">
                  <c:v>0.4665393373980754</c:v>
                </c:pt>
                <c:pt idx="11378">
                  <c:v>0.4665393373980754</c:v>
                </c:pt>
                <c:pt idx="11379">
                  <c:v>0.4665393373980754</c:v>
                </c:pt>
                <c:pt idx="11380">
                  <c:v>0.46646587820465735</c:v>
                </c:pt>
                <c:pt idx="11381">
                  <c:v>0.46639241901123929</c:v>
                </c:pt>
                <c:pt idx="11382">
                  <c:v>0.46631895981782123</c:v>
                </c:pt>
                <c:pt idx="11383">
                  <c:v>0.46624550062440318</c:v>
                </c:pt>
                <c:pt idx="11384">
                  <c:v>0.46617204143098512</c:v>
                </c:pt>
                <c:pt idx="11385">
                  <c:v>0.46609858223756706</c:v>
                </c:pt>
                <c:pt idx="11386">
                  <c:v>0.466025123044149</c:v>
                </c:pt>
                <c:pt idx="11387">
                  <c:v>0.466025123044149</c:v>
                </c:pt>
                <c:pt idx="11388">
                  <c:v>0.46595166385073095</c:v>
                </c:pt>
                <c:pt idx="11389">
                  <c:v>0.46587820465731289</c:v>
                </c:pt>
                <c:pt idx="11390">
                  <c:v>0.46587820465731289</c:v>
                </c:pt>
                <c:pt idx="11391">
                  <c:v>0.46580474546389483</c:v>
                </c:pt>
                <c:pt idx="11392">
                  <c:v>0.46580474546389483</c:v>
                </c:pt>
                <c:pt idx="11393">
                  <c:v>0.46573128627047677</c:v>
                </c:pt>
                <c:pt idx="11394">
                  <c:v>0.46565782707705872</c:v>
                </c:pt>
                <c:pt idx="11395">
                  <c:v>0.46565782707705872</c:v>
                </c:pt>
                <c:pt idx="11396">
                  <c:v>0.46558436788364066</c:v>
                </c:pt>
                <c:pt idx="11397">
                  <c:v>0.4655109086902226</c:v>
                </c:pt>
                <c:pt idx="11398">
                  <c:v>0.46543744949680455</c:v>
                </c:pt>
                <c:pt idx="11399">
                  <c:v>0.46536399030338649</c:v>
                </c:pt>
                <c:pt idx="11400">
                  <c:v>0.46536399030338649</c:v>
                </c:pt>
                <c:pt idx="11401">
                  <c:v>0.46536399030338649</c:v>
                </c:pt>
                <c:pt idx="11402">
                  <c:v>0.46536399030338649</c:v>
                </c:pt>
                <c:pt idx="11403">
                  <c:v>0.46536399030338649</c:v>
                </c:pt>
                <c:pt idx="11404">
                  <c:v>0.46536399030338649</c:v>
                </c:pt>
                <c:pt idx="11405">
                  <c:v>0.46529053110996843</c:v>
                </c:pt>
                <c:pt idx="11406">
                  <c:v>0.46521707191655037</c:v>
                </c:pt>
                <c:pt idx="11407">
                  <c:v>0.46514361272313232</c:v>
                </c:pt>
                <c:pt idx="11408">
                  <c:v>0.46507015352971426</c:v>
                </c:pt>
                <c:pt idx="11409">
                  <c:v>0.46507015352971426</c:v>
                </c:pt>
                <c:pt idx="11410">
                  <c:v>0.46507015352971426</c:v>
                </c:pt>
                <c:pt idx="11411">
                  <c:v>0.4649966943362962</c:v>
                </c:pt>
                <c:pt idx="11412">
                  <c:v>0.4649966943362962</c:v>
                </c:pt>
                <c:pt idx="11413">
                  <c:v>0.4649966943362962</c:v>
                </c:pt>
                <c:pt idx="11414">
                  <c:v>0.4649966943362962</c:v>
                </c:pt>
                <c:pt idx="11415">
                  <c:v>0.4649966943362962</c:v>
                </c:pt>
                <c:pt idx="11416">
                  <c:v>0.4649966943362962</c:v>
                </c:pt>
                <c:pt idx="11417">
                  <c:v>0.4649966943362962</c:v>
                </c:pt>
                <c:pt idx="11418">
                  <c:v>0.4649966943362962</c:v>
                </c:pt>
                <c:pt idx="11419">
                  <c:v>0.4649966943362962</c:v>
                </c:pt>
                <c:pt idx="11420">
                  <c:v>0.4649966943362962</c:v>
                </c:pt>
                <c:pt idx="11421">
                  <c:v>0.46492323514287814</c:v>
                </c:pt>
                <c:pt idx="11422">
                  <c:v>0.46492323514287814</c:v>
                </c:pt>
                <c:pt idx="11423">
                  <c:v>0.46484977594946009</c:v>
                </c:pt>
                <c:pt idx="11424">
                  <c:v>0.46477631675604203</c:v>
                </c:pt>
                <c:pt idx="11425">
                  <c:v>0.46470285756262397</c:v>
                </c:pt>
                <c:pt idx="11426">
                  <c:v>0.46470285756262397</c:v>
                </c:pt>
                <c:pt idx="11427">
                  <c:v>0.46470285756262397</c:v>
                </c:pt>
                <c:pt idx="11428">
                  <c:v>0.46470285756262397</c:v>
                </c:pt>
                <c:pt idx="11429">
                  <c:v>0.46470285756262397</c:v>
                </c:pt>
                <c:pt idx="11430">
                  <c:v>0.46462939836920591</c:v>
                </c:pt>
                <c:pt idx="11431">
                  <c:v>0.46455593917578786</c:v>
                </c:pt>
                <c:pt idx="11432">
                  <c:v>0.46455593917578786</c:v>
                </c:pt>
                <c:pt idx="11433">
                  <c:v>0.4644824799823698</c:v>
                </c:pt>
                <c:pt idx="11434">
                  <c:v>0.4644824799823698</c:v>
                </c:pt>
                <c:pt idx="11435">
                  <c:v>0.46440902078895174</c:v>
                </c:pt>
                <c:pt idx="11436">
                  <c:v>0.46433556159553369</c:v>
                </c:pt>
                <c:pt idx="11437">
                  <c:v>0.46433556159553369</c:v>
                </c:pt>
                <c:pt idx="11438">
                  <c:v>0.46426210240211563</c:v>
                </c:pt>
                <c:pt idx="11439">
                  <c:v>0.46426210240211563</c:v>
                </c:pt>
                <c:pt idx="11440">
                  <c:v>0.46418864320869757</c:v>
                </c:pt>
                <c:pt idx="11441">
                  <c:v>0.46411518401527951</c:v>
                </c:pt>
                <c:pt idx="11442">
                  <c:v>0.46411518401527951</c:v>
                </c:pt>
                <c:pt idx="11443">
                  <c:v>0.46411518401527951</c:v>
                </c:pt>
                <c:pt idx="11444">
                  <c:v>0.46404172482186146</c:v>
                </c:pt>
                <c:pt idx="11445">
                  <c:v>0.4639682656284434</c:v>
                </c:pt>
                <c:pt idx="11446">
                  <c:v>0.4639682656284434</c:v>
                </c:pt>
                <c:pt idx="11447">
                  <c:v>0.46389480643502534</c:v>
                </c:pt>
                <c:pt idx="11448">
                  <c:v>0.46389480643502534</c:v>
                </c:pt>
                <c:pt idx="11449">
                  <c:v>0.46382134724160728</c:v>
                </c:pt>
                <c:pt idx="11450">
                  <c:v>0.46374788804818923</c:v>
                </c:pt>
                <c:pt idx="11451">
                  <c:v>0.46367442885477117</c:v>
                </c:pt>
                <c:pt idx="11452">
                  <c:v>0.46367442885477117</c:v>
                </c:pt>
                <c:pt idx="11453">
                  <c:v>0.46360096966135311</c:v>
                </c:pt>
                <c:pt idx="11454">
                  <c:v>0.46352751046793506</c:v>
                </c:pt>
                <c:pt idx="11455">
                  <c:v>0.463454051274517</c:v>
                </c:pt>
                <c:pt idx="11456">
                  <c:v>0.46338059208109894</c:v>
                </c:pt>
                <c:pt idx="11457">
                  <c:v>0.46330713288768088</c:v>
                </c:pt>
                <c:pt idx="11458">
                  <c:v>0.46330713288768088</c:v>
                </c:pt>
                <c:pt idx="11459">
                  <c:v>0.46323367369426283</c:v>
                </c:pt>
                <c:pt idx="11460">
                  <c:v>0.46323367369426283</c:v>
                </c:pt>
                <c:pt idx="11461">
                  <c:v>0.46323367369426283</c:v>
                </c:pt>
                <c:pt idx="11462">
                  <c:v>0.46316021450084477</c:v>
                </c:pt>
                <c:pt idx="11463">
                  <c:v>0.46316021450084477</c:v>
                </c:pt>
                <c:pt idx="11464">
                  <c:v>0.46308675530742671</c:v>
                </c:pt>
                <c:pt idx="11465">
                  <c:v>0.46308675530742671</c:v>
                </c:pt>
                <c:pt idx="11466">
                  <c:v>0.46308675530742671</c:v>
                </c:pt>
                <c:pt idx="11467">
                  <c:v>0.46301329611400865</c:v>
                </c:pt>
                <c:pt idx="11468">
                  <c:v>0.4629398369205906</c:v>
                </c:pt>
                <c:pt idx="11469">
                  <c:v>0.4629398369205906</c:v>
                </c:pt>
                <c:pt idx="11470">
                  <c:v>0.4629398369205906</c:v>
                </c:pt>
                <c:pt idx="11471">
                  <c:v>0.46286637772717254</c:v>
                </c:pt>
                <c:pt idx="11472">
                  <c:v>0.46286637772717254</c:v>
                </c:pt>
                <c:pt idx="11473">
                  <c:v>0.46286637772717254</c:v>
                </c:pt>
                <c:pt idx="11474">
                  <c:v>0.46286637772717254</c:v>
                </c:pt>
                <c:pt idx="11475">
                  <c:v>0.46279291853375448</c:v>
                </c:pt>
                <c:pt idx="11476">
                  <c:v>0.46271945934033643</c:v>
                </c:pt>
                <c:pt idx="11477">
                  <c:v>0.46271945934033643</c:v>
                </c:pt>
                <c:pt idx="11478">
                  <c:v>0.46264600014691837</c:v>
                </c:pt>
                <c:pt idx="11479">
                  <c:v>0.46264600014691837</c:v>
                </c:pt>
                <c:pt idx="11480">
                  <c:v>0.46257254095350031</c:v>
                </c:pt>
                <c:pt idx="11481">
                  <c:v>0.46249908176008225</c:v>
                </c:pt>
                <c:pt idx="11482">
                  <c:v>0.4624256225666642</c:v>
                </c:pt>
                <c:pt idx="11483">
                  <c:v>0.46235216337324614</c:v>
                </c:pt>
                <c:pt idx="11484">
                  <c:v>0.46235216337324614</c:v>
                </c:pt>
                <c:pt idx="11485">
                  <c:v>0.46235216337324614</c:v>
                </c:pt>
                <c:pt idx="11486">
                  <c:v>0.46227870417982808</c:v>
                </c:pt>
                <c:pt idx="11487">
                  <c:v>0.46220524498641002</c:v>
                </c:pt>
                <c:pt idx="11488">
                  <c:v>0.46220524498641002</c:v>
                </c:pt>
                <c:pt idx="11489">
                  <c:v>0.46213178579299197</c:v>
                </c:pt>
                <c:pt idx="11490">
                  <c:v>0.46205832659957391</c:v>
                </c:pt>
                <c:pt idx="11491">
                  <c:v>0.46205832659957391</c:v>
                </c:pt>
                <c:pt idx="11492">
                  <c:v>0.46205832659957391</c:v>
                </c:pt>
                <c:pt idx="11493">
                  <c:v>0.46198486740615585</c:v>
                </c:pt>
                <c:pt idx="11494">
                  <c:v>0.4619114082127378</c:v>
                </c:pt>
                <c:pt idx="11495">
                  <c:v>0.46183794901931974</c:v>
                </c:pt>
                <c:pt idx="11496">
                  <c:v>0.46183794901931974</c:v>
                </c:pt>
                <c:pt idx="11497">
                  <c:v>0.46176448982590168</c:v>
                </c:pt>
                <c:pt idx="11498">
                  <c:v>0.46169103063248362</c:v>
                </c:pt>
                <c:pt idx="11499">
                  <c:v>0.46169103063248362</c:v>
                </c:pt>
                <c:pt idx="11500">
                  <c:v>0.46161757143906557</c:v>
                </c:pt>
                <c:pt idx="11501">
                  <c:v>0.46161757143906557</c:v>
                </c:pt>
                <c:pt idx="11502">
                  <c:v>0.46161757143906557</c:v>
                </c:pt>
                <c:pt idx="11503">
                  <c:v>0.46154411224564751</c:v>
                </c:pt>
                <c:pt idx="11504">
                  <c:v>0.46154411224564751</c:v>
                </c:pt>
                <c:pt idx="11505">
                  <c:v>0.46154411224564751</c:v>
                </c:pt>
                <c:pt idx="11506">
                  <c:v>0.46147065305222945</c:v>
                </c:pt>
                <c:pt idx="11507">
                  <c:v>0.46139719385881139</c:v>
                </c:pt>
                <c:pt idx="11508">
                  <c:v>0.46139719385881139</c:v>
                </c:pt>
                <c:pt idx="11509">
                  <c:v>0.46139719385881139</c:v>
                </c:pt>
                <c:pt idx="11510">
                  <c:v>0.46132373466539334</c:v>
                </c:pt>
                <c:pt idx="11511">
                  <c:v>0.46125027547197528</c:v>
                </c:pt>
                <c:pt idx="11512">
                  <c:v>0.46125027547197528</c:v>
                </c:pt>
                <c:pt idx="11513">
                  <c:v>0.46117681627855722</c:v>
                </c:pt>
                <c:pt idx="11514">
                  <c:v>0.46110335708513916</c:v>
                </c:pt>
                <c:pt idx="11515">
                  <c:v>0.46102989789172111</c:v>
                </c:pt>
                <c:pt idx="11516">
                  <c:v>0.46102989789172111</c:v>
                </c:pt>
                <c:pt idx="11517">
                  <c:v>0.46102989789172111</c:v>
                </c:pt>
                <c:pt idx="11518">
                  <c:v>0.46095643869830305</c:v>
                </c:pt>
                <c:pt idx="11519">
                  <c:v>0.46095643869830305</c:v>
                </c:pt>
                <c:pt idx="11520">
                  <c:v>0.46088297950488499</c:v>
                </c:pt>
                <c:pt idx="11521">
                  <c:v>0.46080952031146694</c:v>
                </c:pt>
                <c:pt idx="11522">
                  <c:v>0.46073606111804888</c:v>
                </c:pt>
                <c:pt idx="11523">
                  <c:v>0.46073606111804888</c:v>
                </c:pt>
                <c:pt idx="11524">
                  <c:v>0.46066260192463082</c:v>
                </c:pt>
                <c:pt idx="11525">
                  <c:v>0.46058914273121276</c:v>
                </c:pt>
                <c:pt idx="11526">
                  <c:v>0.46051568353779471</c:v>
                </c:pt>
                <c:pt idx="11527">
                  <c:v>0.46044222434437665</c:v>
                </c:pt>
                <c:pt idx="11528">
                  <c:v>0.46036876515095859</c:v>
                </c:pt>
                <c:pt idx="11529">
                  <c:v>0.46036876515095859</c:v>
                </c:pt>
                <c:pt idx="11530">
                  <c:v>0.46029530595754053</c:v>
                </c:pt>
                <c:pt idx="11531">
                  <c:v>0.46022184676412248</c:v>
                </c:pt>
                <c:pt idx="11532">
                  <c:v>0.46014838757070442</c:v>
                </c:pt>
                <c:pt idx="11533">
                  <c:v>0.46014838757070442</c:v>
                </c:pt>
                <c:pt idx="11534">
                  <c:v>0.46007492837728636</c:v>
                </c:pt>
                <c:pt idx="11535">
                  <c:v>0.46000146918386831</c:v>
                </c:pt>
                <c:pt idx="11536">
                  <c:v>0.46000146918386831</c:v>
                </c:pt>
                <c:pt idx="11537">
                  <c:v>0.46000146918386831</c:v>
                </c:pt>
                <c:pt idx="11538">
                  <c:v>0.45992800999045036</c:v>
                </c:pt>
                <c:pt idx="11539">
                  <c:v>0.45992800999045036</c:v>
                </c:pt>
                <c:pt idx="11540">
                  <c:v>0.4598545507970323</c:v>
                </c:pt>
                <c:pt idx="11541">
                  <c:v>0.4598545507970323</c:v>
                </c:pt>
                <c:pt idx="11542">
                  <c:v>0.4598545507970323</c:v>
                </c:pt>
                <c:pt idx="11543">
                  <c:v>0.45978109160361424</c:v>
                </c:pt>
                <c:pt idx="11544">
                  <c:v>0.45970763241019619</c:v>
                </c:pt>
                <c:pt idx="11545">
                  <c:v>0.45970763241019619</c:v>
                </c:pt>
                <c:pt idx="11546">
                  <c:v>0.45963417321677813</c:v>
                </c:pt>
                <c:pt idx="11547">
                  <c:v>0.45956071402336007</c:v>
                </c:pt>
                <c:pt idx="11548">
                  <c:v>0.45956071402336007</c:v>
                </c:pt>
                <c:pt idx="11549">
                  <c:v>0.45948725482994202</c:v>
                </c:pt>
                <c:pt idx="11550">
                  <c:v>0.45948725482994202</c:v>
                </c:pt>
                <c:pt idx="11551">
                  <c:v>0.45948725482994202</c:v>
                </c:pt>
                <c:pt idx="11552">
                  <c:v>0.45941379563652396</c:v>
                </c:pt>
                <c:pt idx="11553">
                  <c:v>0.4593403364431059</c:v>
                </c:pt>
                <c:pt idx="11554">
                  <c:v>0.4593403364431059</c:v>
                </c:pt>
                <c:pt idx="11555">
                  <c:v>0.45926687724968784</c:v>
                </c:pt>
                <c:pt idx="11556">
                  <c:v>0.45919341805626979</c:v>
                </c:pt>
                <c:pt idx="11557">
                  <c:v>0.45919341805626979</c:v>
                </c:pt>
                <c:pt idx="11558">
                  <c:v>0.45919341805626979</c:v>
                </c:pt>
                <c:pt idx="11559">
                  <c:v>0.45911995886285173</c:v>
                </c:pt>
                <c:pt idx="11560">
                  <c:v>0.45904649966943367</c:v>
                </c:pt>
                <c:pt idx="11561">
                  <c:v>0.45897304047601561</c:v>
                </c:pt>
                <c:pt idx="11562">
                  <c:v>0.45897304047601561</c:v>
                </c:pt>
                <c:pt idx="11563">
                  <c:v>0.45897304047601561</c:v>
                </c:pt>
                <c:pt idx="11564">
                  <c:v>0.45897304047601561</c:v>
                </c:pt>
                <c:pt idx="11565">
                  <c:v>0.45897304047601561</c:v>
                </c:pt>
                <c:pt idx="11566">
                  <c:v>0.45897304047601561</c:v>
                </c:pt>
                <c:pt idx="11567">
                  <c:v>0.45897304047601561</c:v>
                </c:pt>
                <c:pt idx="11568">
                  <c:v>0.45889958128259756</c:v>
                </c:pt>
                <c:pt idx="11569">
                  <c:v>0.45889958128259756</c:v>
                </c:pt>
                <c:pt idx="11570">
                  <c:v>0.45889958128259756</c:v>
                </c:pt>
                <c:pt idx="11571">
                  <c:v>0.4588261220891795</c:v>
                </c:pt>
                <c:pt idx="11572">
                  <c:v>0.45875266289576144</c:v>
                </c:pt>
                <c:pt idx="11573">
                  <c:v>0.45875266289576144</c:v>
                </c:pt>
                <c:pt idx="11574">
                  <c:v>0.45875266289576144</c:v>
                </c:pt>
                <c:pt idx="11575">
                  <c:v>0.45867920370234339</c:v>
                </c:pt>
                <c:pt idx="11576">
                  <c:v>0.45860574450892533</c:v>
                </c:pt>
                <c:pt idx="11577">
                  <c:v>0.45860574450892533</c:v>
                </c:pt>
                <c:pt idx="11578">
                  <c:v>0.45853228531550727</c:v>
                </c:pt>
                <c:pt idx="11579">
                  <c:v>0.45845882612208921</c:v>
                </c:pt>
                <c:pt idx="11580">
                  <c:v>0.45845882612208921</c:v>
                </c:pt>
                <c:pt idx="11581">
                  <c:v>0.45838536692867116</c:v>
                </c:pt>
                <c:pt idx="11582">
                  <c:v>0.4583119077352531</c:v>
                </c:pt>
                <c:pt idx="11583">
                  <c:v>0.45823844854183504</c:v>
                </c:pt>
                <c:pt idx="11584">
                  <c:v>0.45816498934841698</c:v>
                </c:pt>
                <c:pt idx="11585">
                  <c:v>0.45809153015499893</c:v>
                </c:pt>
                <c:pt idx="11586">
                  <c:v>0.45809153015499893</c:v>
                </c:pt>
                <c:pt idx="11587">
                  <c:v>0.45809153015499893</c:v>
                </c:pt>
                <c:pt idx="11588">
                  <c:v>0.45801807096158087</c:v>
                </c:pt>
                <c:pt idx="11589">
                  <c:v>0.45794461176816281</c:v>
                </c:pt>
                <c:pt idx="11590">
                  <c:v>0.45794461176816281</c:v>
                </c:pt>
                <c:pt idx="11591">
                  <c:v>0.45787115257474476</c:v>
                </c:pt>
                <c:pt idx="11592">
                  <c:v>0.4577976933813267</c:v>
                </c:pt>
                <c:pt idx="11593">
                  <c:v>0.45772423418790864</c:v>
                </c:pt>
                <c:pt idx="11594">
                  <c:v>0.45765077499449058</c:v>
                </c:pt>
                <c:pt idx="11595">
                  <c:v>0.45765077499449058</c:v>
                </c:pt>
                <c:pt idx="11596">
                  <c:v>0.45765077499449058</c:v>
                </c:pt>
                <c:pt idx="11597">
                  <c:v>0.45757731580107253</c:v>
                </c:pt>
                <c:pt idx="11598">
                  <c:v>0.45750385660765447</c:v>
                </c:pt>
                <c:pt idx="11599">
                  <c:v>0.45750385660765447</c:v>
                </c:pt>
                <c:pt idx="11600">
                  <c:v>0.45743039741423641</c:v>
                </c:pt>
                <c:pt idx="11601">
                  <c:v>0.45735693822081835</c:v>
                </c:pt>
                <c:pt idx="11602">
                  <c:v>0.4572834790274003</c:v>
                </c:pt>
                <c:pt idx="11603">
                  <c:v>0.4572834790274003</c:v>
                </c:pt>
                <c:pt idx="11604">
                  <c:v>0.4572834790274003</c:v>
                </c:pt>
                <c:pt idx="11605">
                  <c:v>0.4572834790274003</c:v>
                </c:pt>
                <c:pt idx="11606">
                  <c:v>0.45721001983398224</c:v>
                </c:pt>
                <c:pt idx="11607">
                  <c:v>0.45713656064056418</c:v>
                </c:pt>
                <c:pt idx="11608">
                  <c:v>0.45713656064056418</c:v>
                </c:pt>
                <c:pt idx="11609">
                  <c:v>0.45706310144714613</c:v>
                </c:pt>
                <c:pt idx="11610">
                  <c:v>0.45706310144714613</c:v>
                </c:pt>
                <c:pt idx="11611">
                  <c:v>0.45706310144714613</c:v>
                </c:pt>
                <c:pt idx="11612">
                  <c:v>0.45698964225372807</c:v>
                </c:pt>
                <c:pt idx="11613">
                  <c:v>0.45698964225372807</c:v>
                </c:pt>
                <c:pt idx="11614">
                  <c:v>0.45698964225372807</c:v>
                </c:pt>
                <c:pt idx="11615">
                  <c:v>0.45698964225372807</c:v>
                </c:pt>
                <c:pt idx="11616">
                  <c:v>0.45691618306031001</c:v>
                </c:pt>
                <c:pt idx="11617">
                  <c:v>0.45684272386689195</c:v>
                </c:pt>
                <c:pt idx="11618">
                  <c:v>0.45684272386689195</c:v>
                </c:pt>
                <c:pt idx="11619">
                  <c:v>0.4567692646734739</c:v>
                </c:pt>
                <c:pt idx="11620">
                  <c:v>0.45669580548005584</c:v>
                </c:pt>
                <c:pt idx="11621">
                  <c:v>0.45669580548005584</c:v>
                </c:pt>
                <c:pt idx="11622">
                  <c:v>0.45662234628663778</c:v>
                </c:pt>
                <c:pt idx="11623">
                  <c:v>0.45654888709321972</c:v>
                </c:pt>
                <c:pt idx="11624">
                  <c:v>0.45647542789980167</c:v>
                </c:pt>
                <c:pt idx="11625">
                  <c:v>0.45647542789980167</c:v>
                </c:pt>
                <c:pt idx="11626">
                  <c:v>0.45640196870638361</c:v>
                </c:pt>
                <c:pt idx="11627">
                  <c:v>0.45640196870638361</c:v>
                </c:pt>
                <c:pt idx="11628">
                  <c:v>0.45640196870638361</c:v>
                </c:pt>
                <c:pt idx="11629">
                  <c:v>0.45640196870638361</c:v>
                </c:pt>
                <c:pt idx="11630">
                  <c:v>0.45632850951296555</c:v>
                </c:pt>
                <c:pt idx="11631">
                  <c:v>0.45625505031954749</c:v>
                </c:pt>
                <c:pt idx="11632">
                  <c:v>0.45625505031954749</c:v>
                </c:pt>
                <c:pt idx="11633">
                  <c:v>0.45618159112612944</c:v>
                </c:pt>
                <c:pt idx="11634">
                  <c:v>0.45618159112612944</c:v>
                </c:pt>
                <c:pt idx="11635">
                  <c:v>0.45610813193271138</c:v>
                </c:pt>
                <c:pt idx="11636">
                  <c:v>0.45603467273929332</c:v>
                </c:pt>
                <c:pt idx="11637">
                  <c:v>0.45596121354587527</c:v>
                </c:pt>
                <c:pt idx="11638">
                  <c:v>0.45596121354587527</c:v>
                </c:pt>
                <c:pt idx="11639">
                  <c:v>0.45588775435245721</c:v>
                </c:pt>
                <c:pt idx="11640">
                  <c:v>0.45581429515903915</c:v>
                </c:pt>
                <c:pt idx="11641">
                  <c:v>0.45574083596562109</c:v>
                </c:pt>
                <c:pt idx="11642">
                  <c:v>0.45566737677220304</c:v>
                </c:pt>
                <c:pt idx="11643">
                  <c:v>0.45559391757878498</c:v>
                </c:pt>
                <c:pt idx="11644">
                  <c:v>0.45559391757878498</c:v>
                </c:pt>
                <c:pt idx="11645">
                  <c:v>0.45552045838536692</c:v>
                </c:pt>
                <c:pt idx="11646">
                  <c:v>0.45552045838536692</c:v>
                </c:pt>
                <c:pt idx="11647">
                  <c:v>0.45552045838536692</c:v>
                </c:pt>
                <c:pt idx="11648">
                  <c:v>0.45544699919194886</c:v>
                </c:pt>
                <c:pt idx="11649">
                  <c:v>0.45537353999853081</c:v>
                </c:pt>
                <c:pt idx="11650">
                  <c:v>0.45537353999853081</c:v>
                </c:pt>
                <c:pt idx="11651">
                  <c:v>0.45530008080511275</c:v>
                </c:pt>
                <c:pt idx="11652">
                  <c:v>0.45522662161169469</c:v>
                </c:pt>
                <c:pt idx="11653">
                  <c:v>0.45522662161169469</c:v>
                </c:pt>
                <c:pt idx="11654">
                  <c:v>0.45522662161169469</c:v>
                </c:pt>
                <c:pt idx="11655">
                  <c:v>0.45522662161169469</c:v>
                </c:pt>
                <c:pt idx="11656">
                  <c:v>0.45522662161169469</c:v>
                </c:pt>
                <c:pt idx="11657">
                  <c:v>0.45522662161169469</c:v>
                </c:pt>
                <c:pt idx="11658">
                  <c:v>0.45515316241827664</c:v>
                </c:pt>
                <c:pt idx="11659">
                  <c:v>0.45515316241827664</c:v>
                </c:pt>
                <c:pt idx="11660">
                  <c:v>0.45515316241827664</c:v>
                </c:pt>
                <c:pt idx="11661">
                  <c:v>0.45507970322485858</c:v>
                </c:pt>
                <c:pt idx="11662">
                  <c:v>0.45500624403144052</c:v>
                </c:pt>
                <c:pt idx="11663">
                  <c:v>0.45500624403144052</c:v>
                </c:pt>
                <c:pt idx="11664">
                  <c:v>0.45493278483802246</c:v>
                </c:pt>
                <c:pt idx="11665">
                  <c:v>0.45485932564460441</c:v>
                </c:pt>
                <c:pt idx="11666">
                  <c:v>0.45485932564460441</c:v>
                </c:pt>
                <c:pt idx="11667">
                  <c:v>0.45485932564460441</c:v>
                </c:pt>
                <c:pt idx="11668">
                  <c:v>0.45485932564460441</c:v>
                </c:pt>
                <c:pt idx="11669">
                  <c:v>0.45485932564460441</c:v>
                </c:pt>
                <c:pt idx="11670">
                  <c:v>0.45485932564460441</c:v>
                </c:pt>
                <c:pt idx="11671">
                  <c:v>0.45478586645118635</c:v>
                </c:pt>
                <c:pt idx="11672">
                  <c:v>0.45471240725776829</c:v>
                </c:pt>
                <c:pt idx="11673">
                  <c:v>0.45463894806435023</c:v>
                </c:pt>
                <c:pt idx="11674">
                  <c:v>0.45456548887093218</c:v>
                </c:pt>
                <c:pt idx="11675">
                  <c:v>0.45456548887093218</c:v>
                </c:pt>
                <c:pt idx="11676">
                  <c:v>0.45449202967751412</c:v>
                </c:pt>
                <c:pt idx="11677">
                  <c:v>0.45449202967751412</c:v>
                </c:pt>
                <c:pt idx="11678">
                  <c:v>0.45449202967751412</c:v>
                </c:pt>
                <c:pt idx="11679">
                  <c:v>0.45449202967751412</c:v>
                </c:pt>
                <c:pt idx="11680">
                  <c:v>0.45449202967751412</c:v>
                </c:pt>
                <c:pt idx="11681">
                  <c:v>0.45441857048409606</c:v>
                </c:pt>
                <c:pt idx="11682">
                  <c:v>0.45441857048409606</c:v>
                </c:pt>
                <c:pt idx="11683">
                  <c:v>0.45434511129067801</c:v>
                </c:pt>
                <c:pt idx="11684">
                  <c:v>0.45434511129067801</c:v>
                </c:pt>
                <c:pt idx="11685">
                  <c:v>0.45434511129067801</c:v>
                </c:pt>
                <c:pt idx="11686">
                  <c:v>0.45434511129067801</c:v>
                </c:pt>
                <c:pt idx="11687">
                  <c:v>0.45434511129067801</c:v>
                </c:pt>
                <c:pt idx="11688">
                  <c:v>0.45434511129067801</c:v>
                </c:pt>
                <c:pt idx="11689">
                  <c:v>0.45427165209725995</c:v>
                </c:pt>
                <c:pt idx="11690">
                  <c:v>0.45419819290384189</c:v>
                </c:pt>
                <c:pt idx="11691">
                  <c:v>0.45419819290384189</c:v>
                </c:pt>
                <c:pt idx="11692">
                  <c:v>0.45412473371042383</c:v>
                </c:pt>
                <c:pt idx="11693">
                  <c:v>0.45412473371042383</c:v>
                </c:pt>
                <c:pt idx="11694">
                  <c:v>0.45412473371042383</c:v>
                </c:pt>
                <c:pt idx="11695">
                  <c:v>0.45405127451700578</c:v>
                </c:pt>
                <c:pt idx="11696">
                  <c:v>0.45405127451700578</c:v>
                </c:pt>
                <c:pt idx="11697">
                  <c:v>0.45405127451700578</c:v>
                </c:pt>
                <c:pt idx="11698">
                  <c:v>0.45397781532358772</c:v>
                </c:pt>
                <c:pt idx="11699">
                  <c:v>0.45397781532358772</c:v>
                </c:pt>
                <c:pt idx="11700">
                  <c:v>0.45390435613016966</c:v>
                </c:pt>
                <c:pt idx="11701">
                  <c:v>0.4538308969367516</c:v>
                </c:pt>
                <c:pt idx="11702">
                  <c:v>0.45375743774333355</c:v>
                </c:pt>
                <c:pt idx="11703">
                  <c:v>0.45375743774333355</c:v>
                </c:pt>
                <c:pt idx="11704">
                  <c:v>0.45368397854991549</c:v>
                </c:pt>
                <c:pt idx="11705">
                  <c:v>0.45361051935649743</c:v>
                </c:pt>
                <c:pt idx="11706">
                  <c:v>0.45361051935649743</c:v>
                </c:pt>
                <c:pt idx="11707">
                  <c:v>0.45361051935649743</c:v>
                </c:pt>
                <c:pt idx="11708">
                  <c:v>0.45353706016307938</c:v>
                </c:pt>
                <c:pt idx="11709">
                  <c:v>0.45346360096966132</c:v>
                </c:pt>
                <c:pt idx="11710">
                  <c:v>0.45339014177624326</c:v>
                </c:pt>
                <c:pt idx="11711">
                  <c:v>0.45339014177624326</c:v>
                </c:pt>
                <c:pt idx="11712">
                  <c:v>0.4533166825828252</c:v>
                </c:pt>
                <c:pt idx="11713">
                  <c:v>0.45324322338940715</c:v>
                </c:pt>
                <c:pt idx="11714">
                  <c:v>0.45324322338940715</c:v>
                </c:pt>
                <c:pt idx="11715">
                  <c:v>0.45316976419598909</c:v>
                </c:pt>
                <c:pt idx="11716">
                  <c:v>0.45316976419598909</c:v>
                </c:pt>
                <c:pt idx="11717">
                  <c:v>0.45316976419598909</c:v>
                </c:pt>
                <c:pt idx="11718">
                  <c:v>0.45316976419598909</c:v>
                </c:pt>
                <c:pt idx="11719">
                  <c:v>0.45309630500257103</c:v>
                </c:pt>
                <c:pt idx="11720">
                  <c:v>0.45309630500257103</c:v>
                </c:pt>
                <c:pt idx="11721">
                  <c:v>0.45302284580915297</c:v>
                </c:pt>
                <c:pt idx="11722">
                  <c:v>0.45302284580915297</c:v>
                </c:pt>
                <c:pt idx="11723">
                  <c:v>0.45302284580915297</c:v>
                </c:pt>
                <c:pt idx="11724">
                  <c:v>0.45294938661573492</c:v>
                </c:pt>
                <c:pt idx="11725">
                  <c:v>0.45294938661573492</c:v>
                </c:pt>
                <c:pt idx="11726">
                  <c:v>0.45294938661573492</c:v>
                </c:pt>
                <c:pt idx="11727">
                  <c:v>0.45294938661573492</c:v>
                </c:pt>
                <c:pt idx="11728">
                  <c:v>0.45294938661573492</c:v>
                </c:pt>
                <c:pt idx="11729">
                  <c:v>0.45294938661573492</c:v>
                </c:pt>
                <c:pt idx="11730">
                  <c:v>0.45287592742231686</c:v>
                </c:pt>
                <c:pt idx="11731">
                  <c:v>0.45287592742231686</c:v>
                </c:pt>
                <c:pt idx="11732">
                  <c:v>0.4528024682288988</c:v>
                </c:pt>
                <c:pt idx="11733">
                  <c:v>0.45272900903548075</c:v>
                </c:pt>
                <c:pt idx="11734">
                  <c:v>0.45272900903548075</c:v>
                </c:pt>
                <c:pt idx="11735">
                  <c:v>0.45265554984206269</c:v>
                </c:pt>
                <c:pt idx="11736">
                  <c:v>0.45258209064864463</c:v>
                </c:pt>
                <c:pt idx="11737">
                  <c:v>0.45258209064864463</c:v>
                </c:pt>
                <c:pt idx="11738">
                  <c:v>0.45250863145522657</c:v>
                </c:pt>
                <c:pt idx="11739">
                  <c:v>0.45250863145522657</c:v>
                </c:pt>
                <c:pt idx="11740">
                  <c:v>0.45243517226180852</c:v>
                </c:pt>
                <c:pt idx="11741">
                  <c:v>0.45236171306839046</c:v>
                </c:pt>
                <c:pt idx="11742">
                  <c:v>0.45236171306839046</c:v>
                </c:pt>
                <c:pt idx="11743">
                  <c:v>0.4522882538749724</c:v>
                </c:pt>
                <c:pt idx="11744">
                  <c:v>0.45221479468155434</c:v>
                </c:pt>
                <c:pt idx="11745">
                  <c:v>0.45214133548813629</c:v>
                </c:pt>
                <c:pt idx="11746">
                  <c:v>0.45214133548813629</c:v>
                </c:pt>
                <c:pt idx="11747">
                  <c:v>0.45214133548813629</c:v>
                </c:pt>
                <c:pt idx="11748">
                  <c:v>0.45206787629471823</c:v>
                </c:pt>
                <c:pt idx="11749">
                  <c:v>0.45199441710130028</c:v>
                </c:pt>
                <c:pt idx="11750">
                  <c:v>0.45192095790788223</c:v>
                </c:pt>
                <c:pt idx="11751">
                  <c:v>0.45184749871446417</c:v>
                </c:pt>
                <c:pt idx="11752">
                  <c:v>0.45177403952104611</c:v>
                </c:pt>
                <c:pt idx="11753">
                  <c:v>0.45170058032762805</c:v>
                </c:pt>
                <c:pt idx="11754">
                  <c:v>0.45162712113421</c:v>
                </c:pt>
                <c:pt idx="11755">
                  <c:v>0.45162712113421</c:v>
                </c:pt>
                <c:pt idx="11756">
                  <c:v>0.45162712113421</c:v>
                </c:pt>
                <c:pt idx="11757">
                  <c:v>0.45162712113421</c:v>
                </c:pt>
                <c:pt idx="11758">
                  <c:v>0.45162712113421</c:v>
                </c:pt>
                <c:pt idx="11759">
                  <c:v>0.45162712113421</c:v>
                </c:pt>
                <c:pt idx="11760">
                  <c:v>0.45155366194079194</c:v>
                </c:pt>
                <c:pt idx="11761">
                  <c:v>0.45148020274737388</c:v>
                </c:pt>
                <c:pt idx="11762">
                  <c:v>0.45148020274737388</c:v>
                </c:pt>
                <c:pt idx="11763">
                  <c:v>0.45140674355395582</c:v>
                </c:pt>
                <c:pt idx="11764">
                  <c:v>0.45140674355395582</c:v>
                </c:pt>
                <c:pt idx="11765">
                  <c:v>0.45140674355395582</c:v>
                </c:pt>
                <c:pt idx="11766">
                  <c:v>0.45140674355395582</c:v>
                </c:pt>
                <c:pt idx="11767">
                  <c:v>0.45140674355395582</c:v>
                </c:pt>
                <c:pt idx="11768">
                  <c:v>0.45133328436053777</c:v>
                </c:pt>
                <c:pt idx="11769">
                  <c:v>0.45125982516711971</c:v>
                </c:pt>
                <c:pt idx="11770">
                  <c:v>0.45118636597370165</c:v>
                </c:pt>
                <c:pt idx="11771">
                  <c:v>0.45118636597370165</c:v>
                </c:pt>
                <c:pt idx="11772">
                  <c:v>0.4511129067802836</c:v>
                </c:pt>
                <c:pt idx="11773">
                  <c:v>0.4511129067802836</c:v>
                </c:pt>
                <c:pt idx="11774">
                  <c:v>0.4511129067802836</c:v>
                </c:pt>
                <c:pt idx="11775">
                  <c:v>0.45103944758686554</c:v>
                </c:pt>
                <c:pt idx="11776">
                  <c:v>0.45103944758686554</c:v>
                </c:pt>
                <c:pt idx="11777">
                  <c:v>0.45096598839344748</c:v>
                </c:pt>
                <c:pt idx="11778">
                  <c:v>0.45089252920002942</c:v>
                </c:pt>
                <c:pt idx="11779">
                  <c:v>0.45081907000661137</c:v>
                </c:pt>
                <c:pt idx="11780">
                  <c:v>0.45081907000661137</c:v>
                </c:pt>
                <c:pt idx="11781">
                  <c:v>0.45074561081319331</c:v>
                </c:pt>
                <c:pt idx="11782">
                  <c:v>0.45074561081319331</c:v>
                </c:pt>
                <c:pt idx="11783">
                  <c:v>0.45074561081319331</c:v>
                </c:pt>
                <c:pt idx="11784">
                  <c:v>0.45074561081319331</c:v>
                </c:pt>
                <c:pt idx="11785">
                  <c:v>0.45067215161977525</c:v>
                </c:pt>
                <c:pt idx="11786">
                  <c:v>0.45067215161977525</c:v>
                </c:pt>
                <c:pt idx="11787">
                  <c:v>0.45067215161977525</c:v>
                </c:pt>
                <c:pt idx="11788">
                  <c:v>0.45067215161977525</c:v>
                </c:pt>
                <c:pt idx="11789">
                  <c:v>0.45059869242635719</c:v>
                </c:pt>
                <c:pt idx="11790">
                  <c:v>0.45052523323293914</c:v>
                </c:pt>
                <c:pt idx="11791">
                  <c:v>0.45045177403952108</c:v>
                </c:pt>
                <c:pt idx="11792">
                  <c:v>0.45045177403952108</c:v>
                </c:pt>
                <c:pt idx="11793">
                  <c:v>0.45045177403952108</c:v>
                </c:pt>
                <c:pt idx="11794">
                  <c:v>0.45045177403952108</c:v>
                </c:pt>
                <c:pt idx="11795">
                  <c:v>0.45045177403952108</c:v>
                </c:pt>
                <c:pt idx="11796">
                  <c:v>0.45045177403952108</c:v>
                </c:pt>
                <c:pt idx="11797">
                  <c:v>0.45037831484610302</c:v>
                </c:pt>
                <c:pt idx="11798">
                  <c:v>0.45037831484610302</c:v>
                </c:pt>
                <c:pt idx="11799">
                  <c:v>0.45030485565268497</c:v>
                </c:pt>
                <c:pt idx="11800">
                  <c:v>0.45023139645926691</c:v>
                </c:pt>
                <c:pt idx="11801">
                  <c:v>0.45023139645926691</c:v>
                </c:pt>
                <c:pt idx="11802">
                  <c:v>0.45015793726584885</c:v>
                </c:pt>
                <c:pt idx="11803">
                  <c:v>0.45008447807243079</c:v>
                </c:pt>
                <c:pt idx="11804">
                  <c:v>0.45008447807243079</c:v>
                </c:pt>
                <c:pt idx="11805">
                  <c:v>0.45008447807243079</c:v>
                </c:pt>
                <c:pt idx="11806">
                  <c:v>0.45008447807243079</c:v>
                </c:pt>
                <c:pt idx="11807">
                  <c:v>0.45008447807243079</c:v>
                </c:pt>
                <c:pt idx="11808">
                  <c:v>0.45001101887901274</c:v>
                </c:pt>
                <c:pt idx="11809">
                  <c:v>0.45001101887901274</c:v>
                </c:pt>
                <c:pt idx="11810">
                  <c:v>0.45001101887901274</c:v>
                </c:pt>
                <c:pt idx="11811">
                  <c:v>0.44993755968559468</c:v>
                </c:pt>
                <c:pt idx="11812">
                  <c:v>0.44993755968559468</c:v>
                </c:pt>
                <c:pt idx="11813">
                  <c:v>0.44993755968559468</c:v>
                </c:pt>
                <c:pt idx="11814">
                  <c:v>0.44993755968559468</c:v>
                </c:pt>
                <c:pt idx="11815">
                  <c:v>0.44986410049217662</c:v>
                </c:pt>
                <c:pt idx="11816">
                  <c:v>0.44979064129875856</c:v>
                </c:pt>
                <c:pt idx="11817">
                  <c:v>0.44971718210534051</c:v>
                </c:pt>
                <c:pt idx="11818">
                  <c:v>0.44964372291192245</c:v>
                </c:pt>
                <c:pt idx="11819">
                  <c:v>0.44964372291192245</c:v>
                </c:pt>
                <c:pt idx="11820">
                  <c:v>0.44957026371850439</c:v>
                </c:pt>
                <c:pt idx="11821">
                  <c:v>0.44957026371850439</c:v>
                </c:pt>
                <c:pt idx="11822">
                  <c:v>0.44957026371850439</c:v>
                </c:pt>
                <c:pt idx="11823">
                  <c:v>0.44957026371850439</c:v>
                </c:pt>
                <c:pt idx="11824">
                  <c:v>0.44957026371850439</c:v>
                </c:pt>
                <c:pt idx="11825">
                  <c:v>0.44949680452508634</c:v>
                </c:pt>
                <c:pt idx="11826">
                  <c:v>0.44949680452508634</c:v>
                </c:pt>
                <c:pt idx="11827">
                  <c:v>0.44949680452508634</c:v>
                </c:pt>
                <c:pt idx="11828">
                  <c:v>0.44942334533166828</c:v>
                </c:pt>
                <c:pt idx="11829">
                  <c:v>0.44942334533166828</c:v>
                </c:pt>
                <c:pt idx="11830">
                  <c:v>0.44934988613825022</c:v>
                </c:pt>
                <c:pt idx="11831">
                  <c:v>0.44927642694483216</c:v>
                </c:pt>
                <c:pt idx="11832">
                  <c:v>0.44927642694483216</c:v>
                </c:pt>
                <c:pt idx="11833">
                  <c:v>0.44927642694483216</c:v>
                </c:pt>
                <c:pt idx="11834">
                  <c:v>0.44920296775141411</c:v>
                </c:pt>
                <c:pt idx="11835">
                  <c:v>0.44912950855799605</c:v>
                </c:pt>
                <c:pt idx="11836">
                  <c:v>0.44912950855799605</c:v>
                </c:pt>
                <c:pt idx="11837">
                  <c:v>0.44912950855799605</c:v>
                </c:pt>
                <c:pt idx="11838">
                  <c:v>0.44905604936457799</c:v>
                </c:pt>
                <c:pt idx="11839">
                  <c:v>0.44905604936457799</c:v>
                </c:pt>
                <c:pt idx="11840">
                  <c:v>0.44905604936457799</c:v>
                </c:pt>
                <c:pt idx="11841">
                  <c:v>0.44898259017115993</c:v>
                </c:pt>
                <c:pt idx="11842">
                  <c:v>0.44890913097774188</c:v>
                </c:pt>
                <c:pt idx="11843">
                  <c:v>0.44890913097774188</c:v>
                </c:pt>
                <c:pt idx="11844">
                  <c:v>0.44883567178432382</c:v>
                </c:pt>
                <c:pt idx="11845">
                  <c:v>0.44876221259090576</c:v>
                </c:pt>
                <c:pt idx="11846">
                  <c:v>0.44868875339748771</c:v>
                </c:pt>
                <c:pt idx="11847">
                  <c:v>0.44868875339748771</c:v>
                </c:pt>
                <c:pt idx="11848">
                  <c:v>0.44868875339748771</c:v>
                </c:pt>
                <c:pt idx="11849">
                  <c:v>0.44868875339748771</c:v>
                </c:pt>
                <c:pt idx="11850">
                  <c:v>0.44868875339748771</c:v>
                </c:pt>
                <c:pt idx="11851">
                  <c:v>0.44868875339748771</c:v>
                </c:pt>
                <c:pt idx="11852">
                  <c:v>0.44861529420406965</c:v>
                </c:pt>
                <c:pt idx="11853">
                  <c:v>0.44854183501065159</c:v>
                </c:pt>
                <c:pt idx="11854">
                  <c:v>0.44854183501065159</c:v>
                </c:pt>
                <c:pt idx="11855">
                  <c:v>0.44854183501065159</c:v>
                </c:pt>
                <c:pt idx="11856">
                  <c:v>0.44854183501065159</c:v>
                </c:pt>
                <c:pt idx="11857">
                  <c:v>0.44846837581723353</c:v>
                </c:pt>
                <c:pt idx="11858">
                  <c:v>0.44846837581723353</c:v>
                </c:pt>
                <c:pt idx="11859">
                  <c:v>0.44839491662381548</c:v>
                </c:pt>
                <c:pt idx="11860">
                  <c:v>0.44839491662381548</c:v>
                </c:pt>
                <c:pt idx="11861">
                  <c:v>0.44839491662381548</c:v>
                </c:pt>
                <c:pt idx="11862">
                  <c:v>0.44839491662381548</c:v>
                </c:pt>
                <c:pt idx="11863">
                  <c:v>0.44832145743039742</c:v>
                </c:pt>
                <c:pt idx="11864">
                  <c:v>0.44824799823697936</c:v>
                </c:pt>
                <c:pt idx="11865">
                  <c:v>0.44824799823697936</c:v>
                </c:pt>
                <c:pt idx="11866">
                  <c:v>0.4481745390435613</c:v>
                </c:pt>
                <c:pt idx="11867">
                  <c:v>0.44810107985014325</c:v>
                </c:pt>
                <c:pt idx="11868">
                  <c:v>0.44810107985014325</c:v>
                </c:pt>
                <c:pt idx="11869">
                  <c:v>0.44802762065672519</c:v>
                </c:pt>
                <c:pt idx="11870">
                  <c:v>0.44795416146330713</c:v>
                </c:pt>
                <c:pt idx="11871">
                  <c:v>0.44795416146330713</c:v>
                </c:pt>
                <c:pt idx="11872">
                  <c:v>0.44788070226988907</c:v>
                </c:pt>
                <c:pt idx="11873">
                  <c:v>0.44780724307647102</c:v>
                </c:pt>
                <c:pt idx="11874">
                  <c:v>0.44773378388305296</c:v>
                </c:pt>
                <c:pt idx="11875">
                  <c:v>0.44773378388305296</c:v>
                </c:pt>
                <c:pt idx="11876">
                  <c:v>0.44773378388305296</c:v>
                </c:pt>
                <c:pt idx="11877">
                  <c:v>0.4476603246896349</c:v>
                </c:pt>
                <c:pt idx="11878">
                  <c:v>0.44758686549621685</c:v>
                </c:pt>
                <c:pt idx="11879">
                  <c:v>0.44751340630279879</c:v>
                </c:pt>
                <c:pt idx="11880">
                  <c:v>0.44751340630279879</c:v>
                </c:pt>
                <c:pt idx="11881">
                  <c:v>0.44743994710938073</c:v>
                </c:pt>
                <c:pt idx="11882">
                  <c:v>0.44736648791596267</c:v>
                </c:pt>
                <c:pt idx="11883">
                  <c:v>0.44736648791596267</c:v>
                </c:pt>
                <c:pt idx="11884">
                  <c:v>0.44736648791596267</c:v>
                </c:pt>
                <c:pt idx="11885">
                  <c:v>0.44729302872254462</c:v>
                </c:pt>
                <c:pt idx="11886">
                  <c:v>0.44729302872254462</c:v>
                </c:pt>
                <c:pt idx="11887">
                  <c:v>0.44721956952912656</c:v>
                </c:pt>
                <c:pt idx="11888">
                  <c:v>0.4471461103357085</c:v>
                </c:pt>
                <c:pt idx="11889">
                  <c:v>0.4471461103357085</c:v>
                </c:pt>
                <c:pt idx="11890">
                  <c:v>0.4471461103357085</c:v>
                </c:pt>
                <c:pt idx="11891">
                  <c:v>0.44707265114229044</c:v>
                </c:pt>
                <c:pt idx="11892">
                  <c:v>0.44707265114229044</c:v>
                </c:pt>
                <c:pt idx="11893">
                  <c:v>0.44699919194887239</c:v>
                </c:pt>
                <c:pt idx="11894">
                  <c:v>0.44692573275545433</c:v>
                </c:pt>
                <c:pt idx="11895">
                  <c:v>0.44685227356203627</c:v>
                </c:pt>
                <c:pt idx="11896">
                  <c:v>0.44685227356203627</c:v>
                </c:pt>
                <c:pt idx="11897">
                  <c:v>0.44677881436861822</c:v>
                </c:pt>
                <c:pt idx="11898">
                  <c:v>0.44677881436861822</c:v>
                </c:pt>
                <c:pt idx="11899">
                  <c:v>0.44677881436861822</c:v>
                </c:pt>
                <c:pt idx="11900">
                  <c:v>0.44677881436861822</c:v>
                </c:pt>
                <c:pt idx="11901">
                  <c:v>0.44670535517520016</c:v>
                </c:pt>
                <c:pt idx="11902">
                  <c:v>0.44670535517520016</c:v>
                </c:pt>
                <c:pt idx="11903">
                  <c:v>0.44670535517520016</c:v>
                </c:pt>
                <c:pt idx="11904">
                  <c:v>0.4466318959817821</c:v>
                </c:pt>
                <c:pt idx="11905">
                  <c:v>0.4466318959817821</c:v>
                </c:pt>
                <c:pt idx="11906">
                  <c:v>0.4466318959817821</c:v>
                </c:pt>
                <c:pt idx="11907">
                  <c:v>0.4466318959817821</c:v>
                </c:pt>
                <c:pt idx="11908">
                  <c:v>0.4466318959817821</c:v>
                </c:pt>
                <c:pt idx="11909">
                  <c:v>0.4466318959817821</c:v>
                </c:pt>
                <c:pt idx="11910">
                  <c:v>0.4466318959817821</c:v>
                </c:pt>
                <c:pt idx="11911">
                  <c:v>0.44655843678836404</c:v>
                </c:pt>
                <c:pt idx="11912">
                  <c:v>0.44655843678836404</c:v>
                </c:pt>
                <c:pt idx="11913">
                  <c:v>0.44655843678836404</c:v>
                </c:pt>
                <c:pt idx="11914">
                  <c:v>0.44648497759494599</c:v>
                </c:pt>
                <c:pt idx="11915">
                  <c:v>0.44648497759494599</c:v>
                </c:pt>
                <c:pt idx="11916">
                  <c:v>0.44648497759494599</c:v>
                </c:pt>
                <c:pt idx="11917">
                  <c:v>0.44648497759494599</c:v>
                </c:pt>
                <c:pt idx="11918">
                  <c:v>0.44641151840152793</c:v>
                </c:pt>
                <c:pt idx="11919">
                  <c:v>0.44641151840152793</c:v>
                </c:pt>
                <c:pt idx="11920">
                  <c:v>0.44633805920810987</c:v>
                </c:pt>
                <c:pt idx="11921">
                  <c:v>0.44626460001469181</c:v>
                </c:pt>
                <c:pt idx="11922">
                  <c:v>0.44619114082127376</c:v>
                </c:pt>
                <c:pt idx="11923">
                  <c:v>0.44619114082127376</c:v>
                </c:pt>
                <c:pt idx="11924">
                  <c:v>0.44619114082127376</c:v>
                </c:pt>
                <c:pt idx="11925">
                  <c:v>0.44619114082127376</c:v>
                </c:pt>
                <c:pt idx="11926">
                  <c:v>0.4461176816278557</c:v>
                </c:pt>
                <c:pt idx="11927">
                  <c:v>0.44604422243443764</c:v>
                </c:pt>
                <c:pt idx="11928">
                  <c:v>0.44604422243443764</c:v>
                </c:pt>
                <c:pt idx="11929">
                  <c:v>0.44604422243443764</c:v>
                </c:pt>
                <c:pt idx="11930">
                  <c:v>0.44604422243443764</c:v>
                </c:pt>
                <c:pt idx="11931">
                  <c:v>0.44597076324101959</c:v>
                </c:pt>
                <c:pt idx="11932">
                  <c:v>0.44597076324101959</c:v>
                </c:pt>
                <c:pt idx="11933">
                  <c:v>0.44589730404760153</c:v>
                </c:pt>
                <c:pt idx="11934">
                  <c:v>0.44582384485418347</c:v>
                </c:pt>
                <c:pt idx="11935">
                  <c:v>0.44575038566076541</c:v>
                </c:pt>
                <c:pt idx="11936">
                  <c:v>0.44567692646734736</c:v>
                </c:pt>
                <c:pt idx="11937">
                  <c:v>0.4456034672739293</c:v>
                </c:pt>
                <c:pt idx="11938">
                  <c:v>0.44553000808051124</c:v>
                </c:pt>
                <c:pt idx="11939">
                  <c:v>0.44553000808051124</c:v>
                </c:pt>
                <c:pt idx="11940">
                  <c:v>0.44553000808051124</c:v>
                </c:pt>
                <c:pt idx="11941">
                  <c:v>0.44553000808051124</c:v>
                </c:pt>
                <c:pt idx="11942">
                  <c:v>0.44553000808051124</c:v>
                </c:pt>
                <c:pt idx="11943">
                  <c:v>0.44545654888709318</c:v>
                </c:pt>
                <c:pt idx="11944">
                  <c:v>0.44545654888709318</c:v>
                </c:pt>
                <c:pt idx="11945">
                  <c:v>0.44545654888709318</c:v>
                </c:pt>
                <c:pt idx="11946">
                  <c:v>0.44545654888709318</c:v>
                </c:pt>
                <c:pt idx="11947">
                  <c:v>0.44545654888709318</c:v>
                </c:pt>
                <c:pt idx="11948">
                  <c:v>0.44538308969367513</c:v>
                </c:pt>
                <c:pt idx="11949">
                  <c:v>0.44530963050025707</c:v>
                </c:pt>
                <c:pt idx="11950">
                  <c:v>0.44530963050025707</c:v>
                </c:pt>
                <c:pt idx="11951">
                  <c:v>0.44523617130683901</c:v>
                </c:pt>
                <c:pt idx="11952">
                  <c:v>0.44523617130683901</c:v>
                </c:pt>
                <c:pt idx="11953">
                  <c:v>0.44523617130683901</c:v>
                </c:pt>
                <c:pt idx="11954">
                  <c:v>0.44523617130683901</c:v>
                </c:pt>
                <c:pt idx="11955">
                  <c:v>0.44516271211342096</c:v>
                </c:pt>
                <c:pt idx="11956">
                  <c:v>0.4450892529200029</c:v>
                </c:pt>
                <c:pt idx="11957">
                  <c:v>0.4450892529200029</c:v>
                </c:pt>
                <c:pt idx="11958">
                  <c:v>0.44501579372658484</c:v>
                </c:pt>
                <c:pt idx="11959">
                  <c:v>0.44501579372658484</c:v>
                </c:pt>
                <c:pt idx="11960">
                  <c:v>0.44494233453316678</c:v>
                </c:pt>
                <c:pt idx="11961">
                  <c:v>0.44486887533974873</c:v>
                </c:pt>
                <c:pt idx="11962">
                  <c:v>0.44486887533974873</c:v>
                </c:pt>
                <c:pt idx="11963">
                  <c:v>0.44486887533974873</c:v>
                </c:pt>
                <c:pt idx="11964">
                  <c:v>0.44479541614633067</c:v>
                </c:pt>
                <c:pt idx="11965">
                  <c:v>0.44472195695291261</c:v>
                </c:pt>
                <c:pt idx="11966">
                  <c:v>0.44464849775949455</c:v>
                </c:pt>
                <c:pt idx="11967">
                  <c:v>0.4445750385660765</c:v>
                </c:pt>
                <c:pt idx="11968">
                  <c:v>0.4445750385660765</c:v>
                </c:pt>
                <c:pt idx="11969">
                  <c:v>0.4445750385660765</c:v>
                </c:pt>
                <c:pt idx="11970">
                  <c:v>0.4445750385660765</c:v>
                </c:pt>
                <c:pt idx="11971">
                  <c:v>0.44450157937265844</c:v>
                </c:pt>
                <c:pt idx="11972">
                  <c:v>0.44442812017924038</c:v>
                </c:pt>
                <c:pt idx="11973">
                  <c:v>0.44442812017924038</c:v>
                </c:pt>
                <c:pt idx="11974">
                  <c:v>0.44435466098582233</c:v>
                </c:pt>
                <c:pt idx="11975">
                  <c:v>0.44435466098582233</c:v>
                </c:pt>
                <c:pt idx="11976">
                  <c:v>0.44435466098582233</c:v>
                </c:pt>
                <c:pt idx="11977">
                  <c:v>0.44428120179240427</c:v>
                </c:pt>
                <c:pt idx="11978">
                  <c:v>0.44428120179240427</c:v>
                </c:pt>
                <c:pt idx="11979">
                  <c:v>0.44428120179240427</c:v>
                </c:pt>
                <c:pt idx="11980">
                  <c:v>0.44428120179240427</c:v>
                </c:pt>
                <c:pt idx="11981">
                  <c:v>0.44420774259898621</c:v>
                </c:pt>
                <c:pt idx="11982">
                  <c:v>0.44420774259898621</c:v>
                </c:pt>
                <c:pt idx="11983">
                  <c:v>0.44420774259898621</c:v>
                </c:pt>
                <c:pt idx="11984">
                  <c:v>0.44420774259898621</c:v>
                </c:pt>
                <c:pt idx="11985">
                  <c:v>0.44413428340556815</c:v>
                </c:pt>
                <c:pt idx="11986">
                  <c:v>0.44413428340556815</c:v>
                </c:pt>
                <c:pt idx="11987">
                  <c:v>0.4440608242121501</c:v>
                </c:pt>
                <c:pt idx="11988">
                  <c:v>0.44398736501873215</c:v>
                </c:pt>
                <c:pt idx="11989">
                  <c:v>0.44398736501873215</c:v>
                </c:pt>
                <c:pt idx="11990">
                  <c:v>0.44391390582531409</c:v>
                </c:pt>
                <c:pt idx="11991">
                  <c:v>0.44384044663189604</c:v>
                </c:pt>
                <c:pt idx="11992">
                  <c:v>0.44376698743847798</c:v>
                </c:pt>
                <c:pt idx="11993">
                  <c:v>0.44369352824505992</c:v>
                </c:pt>
                <c:pt idx="11994">
                  <c:v>0.44362006905164186</c:v>
                </c:pt>
                <c:pt idx="11995">
                  <c:v>0.44362006905164186</c:v>
                </c:pt>
                <c:pt idx="11996">
                  <c:v>0.44354660985822381</c:v>
                </c:pt>
                <c:pt idx="11997">
                  <c:v>0.44354660985822381</c:v>
                </c:pt>
                <c:pt idx="11998">
                  <c:v>0.44347315066480575</c:v>
                </c:pt>
                <c:pt idx="11999">
                  <c:v>0.44347315066480575</c:v>
                </c:pt>
                <c:pt idx="12000">
                  <c:v>0.44347315066480575</c:v>
                </c:pt>
                <c:pt idx="12001">
                  <c:v>0.44339969147138769</c:v>
                </c:pt>
                <c:pt idx="12002">
                  <c:v>0.44332623227796963</c:v>
                </c:pt>
                <c:pt idx="12003">
                  <c:v>0.44332623227796963</c:v>
                </c:pt>
                <c:pt idx="12004">
                  <c:v>0.44332623227796963</c:v>
                </c:pt>
                <c:pt idx="12005">
                  <c:v>0.44332623227796963</c:v>
                </c:pt>
                <c:pt idx="12006">
                  <c:v>0.44332623227796963</c:v>
                </c:pt>
                <c:pt idx="12007">
                  <c:v>0.44332623227796963</c:v>
                </c:pt>
                <c:pt idx="12008">
                  <c:v>0.44332623227796963</c:v>
                </c:pt>
                <c:pt idx="12009">
                  <c:v>0.44332623227796963</c:v>
                </c:pt>
                <c:pt idx="12010">
                  <c:v>0.44325277308455158</c:v>
                </c:pt>
                <c:pt idx="12011">
                  <c:v>0.44325277308455158</c:v>
                </c:pt>
                <c:pt idx="12012">
                  <c:v>0.44325277308455158</c:v>
                </c:pt>
                <c:pt idx="12013">
                  <c:v>0.44325277308455158</c:v>
                </c:pt>
                <c:pt idx="12014">
                  <c:v>0.44325277308455158</c:v>
                </c:pt>
                <c:pt idx="12015">
                  <c:v>0.44317931389113352</c:v>
                </c:pt>
                <c:pt idx="12016">
                  <c:v>0.44310585469771546</c:v>
                </c:pt>
                <c:pt idx="12017">
                  <c:v>0.4430323955042974</c:v>
                </c:pt>
                <c:pt idx="12018">
                  <c:v>0.4430323955042974</c:v>
                </c:pt>
                <c:pt idx="12019">
                  <c:v>0.4430323955042974</c:v>
                </c:pt>
                <c:pt idx="12020">
                  <c:v>0.4430323955042974</c:v>
                </c:pt>
                <c:pt idx="12021">
                  <c:v>0.44295893631087935</c:v>
                </c:pt>
                <c:pt idx="12022">
                  <c:v>0.44295893631087935</c:v>
                </c:pt>
                <c:pt idx="12023">
                  <c:v>0.44288547711746129</c:v>
                </c:pt>
                <c:pt idx="12024">
                  <c:v>0.44288547711746129</c:v>
                </c:pt>
                <c:pt idx="12025">
                  <c:v>0.44288547711746129</c:v>
                </c:pt>
                <c:pt idx="12026">
                  <c:v>0.44281201792404323</c:v>
                </c:pt>
                <c:pt idx="12027">
                  <c:v>0.44273855873062518</c:v>
                </c:pt>
                <c:pt idx="12028">
                  <c:v>0.44273855873062518</c:v>
                </c:pt>
                <c:pt idx="12029">
                  <c:v>0.44273855873062518</c:v>
                </c:pt>
                <c:pt idx="12030">
                  <c:v>0.44266509953720712</c:v>
                </c:pt>
                <c:pt idx="12031">
                  <c:v>0.44266509953720712</c:v>
                </c:pt>
                <c:pt idx="12032">
                  <c:v>0.44259164034378906</c:v>
                </c:pt>
                <c:pt idx="12033">
                  <c:v>0.442518181150371</c:v>
                </c:pt>
                <c:pt idx="12034">
                  <c:v>0.44244472195695295</c:v>
                </c:pt>
                <c:pt idx="12035">
                  <c:v>0.44237126276353489</c:v>
                </c:pt>
                <c:pt idx="12036">
                  <c:v>0.44229780357011683</c:v>
                </c:pt>
                <c:pt idx="12037">
                  <c:v>0.44222434437669877</c:v>
                </c:pt>
                <c:pt idx="12038">
                  <c:v>0.44215088518328072</c:v>
                </c:pt>
                <c:pt idx="12039">
                  <c:v>0.44215088518328072</c:v>
                </c:pt>
                <c:pt idx="12040">
                  <c:v>0.44215088518328072</c:v>
                </c:pt>
                <c:pt idx="12041">
                  <c:v>0.44207742598986266</c:v>
                </c:pt>
                <c:pt idx="12042">
                  <c:v>0.44207742598986266</c:v>
                </c:pt>
                <c:pt idx="12043">
                  <c:v>0.44207742598986266</c:v>
                </c:pt>
                <c:pt idx="12044">
                  <c:v>0.4420039667964446</c:v>
                </c:pt>
                <c:pt idx="12045">
                  <c:v>0.44193050760302655</c:v>
                </c:pt>
                <c:pt idx="12046">
                  <c:v>0.44185704840960849</c:v>
                </c:pt>
                <c:pt idx="12047">
                  <c:v>0.44185704840960849</c:v>
                </c:pt>
                <c:pt idx="12048">
                  <c:v>0.44178358921619043</c:v>
                </c:pt>
                <c:pt idx="12049">
                  <c:v>0.44171013002277237</c:v>
                </c:pt>
                <c:pt idx="12050">
                  <c:v>0.44163667082935432</c:v>
                </c:pt>
                <c:pt idx="12051">
                  <c:v>0.44163667082935432</c:v>
                </c:pt>
                <c:pt idx="12052">
                  <c:v>0.44163667082935432</c:v>
                </c:pt>
                <c:pt idx="12053">
                  <c:v>0.44163667082935432</c:v>
                </c:pt>
                <c:pt idx="12054">
                  <c:v>0.44163667082935432</c:v>
                </c:pt>
                <c:pt idx="12055">
                  <c:v>0.44156321163593626</c:v>
                </c:pt>
                <c:pt idx="12056">
                  <c:v>0.44156321163593626</c:v>
                </c:pt>
                <c:pt idx="12057">
                  <c:v>0.4414897524425182</c:v>
                </c:pt>
                <c:pt idx="12058">
                  <c:v>0.44141629324910014</c:v>
                </c:pt>
                <c:pt idx="12059">
                  <c:v>0.44141629324910014</c:v>
                </c:pt>
                <c:pt idx="12060">
                  <c:v>0.44141629324910014</c:v>
                </c:pt>
                <c:pt idx="12061">
                  <c:v>0.44141629324910014</c:v>
                </c:pt>
                <c:pt idx="12062">
                  <c:v>0.44141629324910014</c:v>
                </c:pt>
                <c:pt idx="12063">
                  <c:v>0.44134283405568209</c:v>
                </c:pt>
                <c:pt idx="12064">
                  <c:v>0.44134283405568209</c:v>
                </c:pt>
                <c:pt idx="12065">
                  <c:v>0.44134283405568209</c:v>
                </c:pt>
                <c:pt idx="12066">
                  <c:v>0.44134283405568209</c:v>
                </c:pt>
                <c:pt idx="12067">
                  <c:v>0.44126937486226403</c:v>
                </c:pt>
                <c:pt idx="12068">
                  <c:v>0.44126937486226403</c:v>
                </c:pt>
                <c:pt idx="12069">
                  <c:v>0.44119591566884597</c:v>
                </c:pt>
                <c:pt idx="12070">
                  <c:v>0.44112245647542792</c:v>
                </c:pt>
                <c:pt idx="12071">
                  <c:v>0.44112245647542792</c:v>
                </c:pt>
                <c:pt idx="12072">
                  <c:v>0.44104899728200986</c:v>
                </c:pt>
                <c:pt idx="12073">
                  <c:v>0.44104899728200986</c:v>
                </c:pt>
                <c:pt idx="12074">
                  <c:v>0.4409755380885918</c:v>
                </c:pt>
                <c:pt idx="12075">
                  <c:v>0.4409755380885918</c:v>
                </c:pt>
                <c:pt idx="12076">
                  <c:v>0.44090207889517374</c:v>
                </c:pt>
                <c:pt idx="12077">
                  <c:v>0.44090207889517374</c:v>
                </c:pt>
                <c:pt idx="12078">
                  <c:v>0.44090207889517374</c:v>
                </c:pt>
                <c:pt idx="12079">
                  <c:v>0.44090207889517374</c:v>
                </c:pt>
                <c:pt idx="12080">
                  <c:v>0.44082861970175569</c:v>
                </c:pt>
                <c:pt idx="12081">
                  <c:v>0.44082861970175569</c:v>
                </c:pt>
                <c:pt idx="12082">
                  <c:v>0.44075516050833763</c:v>
                </c:pt>
                <c:pt idx="12083">
                  <c:v>0.44075516050833763</c:v>
                </c:pt>
                <c:pt idx="12084">
                  <c:v>0.44075516050833763</c:v>
                </c:pt>
                <c:pt idx="12085">
                  <c:v>0.44068170131491957</c:v>
                </c:pt>
                <c:pt idx="12086">
                  <c:v>0.44060824212150151</c:v>
                </c:pt>
                <c:pt idx="12087">
                  <c:v>0.44060824212150151</c:v>
                </c:pt>
                <c:pt idx="12088">
                  <c:v>0.44053478292808346</c:v>
                </c:pt>
                <c:pt idx="12089">
                  <c:v>0.4404613237346654</c:v>
                </c:pt>
                <c:pt idx="12090">
                  <c:v>0.4404613237346654</c:v>
                </c:pt>
                <c:pt idx="12091">
                  <c:v>0.44038786454124734</c:v>
                </c:pt>
                <c:pt idx="12092">
                  <c:v>0.44031440534782929</c:v>
                </c:pt>
                <c:pt idx="12093">
                  <c:v>0.44024094615441123</c:v>
                </c:pt>
                <c:pt idx="12094">
                  <c:v>0.44024094615441123</c:v>
                </c:pt>
                <c:pt idx="12095">
                  <c:v>0.44016748696099317</c:v>
                </c:pt>
                <c:pt idx="12096">
                  <c:v>0.44009402776757511</c:v>
                </c:pt>
                <c:pt idx="12097">
                  <c:v>0.44009402776757511</c:v>
                </c:pt>
                <c:pt idx="12098">
                  <c:v>0.44002056857415706</c:v>
                </c:pt>
                <c:pt idx="12099">
                  <c:v>0.44002056857415706</c:v>
                </c:pt>
                <c:pt idx="12100">
                  <c:v>0.439947109380739</c:v>
                </c:pt>
                <c:pt idx="12101">
                  <c:v>0.43987365018732094</c:v>
                </c:pt>
                <c:pt idx="12102">
                  <c:v>0.43980019099390288</c:v>
                </c:pt>
                <c:pt idx="12103">
                  <c:v>0.43972673180048483</c:v>
                </c:pt>
                <c:pt idx="12104">
                  <c:v>0.43972673180048483</c:v>
                </c:pt>
                <c:pt idx="12105">
                  <c:v>0.43965327260706677</c:v>
                </c:pt>
                <c:pt idx="12106">
                  <c:v>0.43965327260706677</c:v>
                </c:pt>
                <c:pt idx="12107">
                  <c:v>0.43965327260706677</c:v>
                </c:pt>
                <c:pt idx="12108">
                  <c:v>0.43965327260706677</c:v>
                </c:pt>
                <c:pt idx="12109">
                  <c:v>0.43965327260706677</c:v>
                </c:pt>
                <c:pt idx="12110">
                  <c:v>0.43957981341364871</c:v>
                </c:pt>
                <c:pt idx="12111">
                  <c:v>0.43957981341364871</c:v>
                </c:pt>
                <c:pt idx="12112">
                  <c:v>0.43957981341364871</c:v>
                </c:pt>
                <c:pt idx="12113">
                  <c:v>0.43950635422023066</c:v>
                </c:pt>
                <c:pt idx="12114">
                  <c:v>0.43950635422023066</c:v>
                </c:pt>
                <c:pt idx="12115">
                  <c:v>0.43950635422023066</c:v>
                </c:pt>
                <c:pt idx="12116">
                  <c:v>0.43950635422023066</c:v>
                </c:pt>
                <c:pt idx="12117">
                  <c:v>0.4394328950268126</c:v>
                </c:pt>
                <c:pt idx="12118">
                  <c:v>0.4394328950268126</c:v>
                </c:pt>
                <c:pt idx="12119">
                  <c:v>0.43935943583339454</c:v>
                </c:pt>
                <c:pt idx="12120">
                  <c:v>0.43935943583339454</c:v>
                </c:pt>
                <c:pt idx="12121">
                  <c:v>0.43928597663997648</c:v>
                </c:pt>
                <c:pt idx="12122">
                  <c:v>0.43921251744655843</c:v>
                </c:pt>
                <c:pt idx="12123">
                  <c:v>0.43921251744655843</c:v>
                </c:pt>
                <c:pt idx="12124">
                  <c:v>0.43921251744655843</c:v>
                </c:pt>
                <c:pt idx="12125">
                  <c:v>0.43913905825314037</c:v>
                </c:pt>
                <c:pt idx="12126">
                  <c:v>0.43906559905972231</c:v>
                </c:pt>
                <c:pt idx="12127">
                  <c:v>0.43906559905972231</c:v>
                </c:pt>
                <c:pt idx="12128">
                  <c:v>0.43906559905972231</c:v>
                </c:pt>
                <c:pt idx="12129">
                  <c:v>0.43899213986630425</c:v>
                </c:pt>
                <c:pt idx="12130">
                  <c:v>0.4389186806728862</c:v>
                </c:pt>
                <c:pt idx="12131">
                  <c:v>0.4389186806728862</c:v>
                </c:pt>
                <c:pt idx="12132">
                  <c:v>0.4389186806728862</c:v>
                </c:pt>
                <c:pt idx="12133">
                  <c:v>0.4389186806728862</c:v>
                </c:pt>
                <c:pt idx="12134">
                  <c:v>0.43884522147946814</c:v>
                </c:pt>
                <c:pt idx="12135">
                  <c:v>0.43877176228605008</c:v>
                </c:pt>
                <c:pt idx="12136">
                  <c:v>0.43869830309263202</c:v>
                </c:pt>
                <c:pt idx="12137">
                  <c:v>0.43869830309263202</c:v>
                </c:pt>
                <c:pt idx="12138">
                  <c:v>0.43862484389921397</c:v>
                </c:pt>
                <c:pt idx="12139">
                  <c:v>0.43862484389921397</c:v>
                </c:pt>
                <c:pt idx="12140">
                  <c:v>0.43862484389921397</c:v>
                </c:pt>
                <c:pt idx="12141">
                  <c:v>0.43862484389921397</c:v>
                </c:pt>
                <c:pt idx="12142">
                  <c:v>0.43855138470579591</c:v>
                </c:pt>
                <c:pt idx="12143">
                  <c:v>0.43847792551237785</c:v>
                </c:pt>
                <c:pt idx="12144">
                  <c:v>0.4384044663189598</c:v>
                </c:pt>
                <c:pt idx="12145">
                  <c:v>0.43833100712554174</c:v>
                </c:pt>
                <c:pt idx="12146">
                  <c:v>0.43825754793212368</c:v>
                </c:pt>
                <c:pt idx="12147">
                  <c:v>0.43818408873870562</c:v>
                </c:pt>
                <c:pt idx="12148">
                  <c:v>0.43811062954528757</c:v>
                </c:pt>
                <c:pt idx="12149">
                  <c:v>0.43803717035186951</c:v>
                </c:pt>
                <c:pt idx="12150">
                  <c:v>0.43803717035186951</c:v>
                </c:pt>
                <c:pt idx="12151">
                  <c:v>0.43796371115845145</c:v>
                </c:pt>
                <c:pt idx="12152">
                  <c:v>0.43796371115845145</c:v>
                </c:pt>
                <c:pt idx="12153">
                  <c:v>0.43796371115845145</c:v>
                </c:pt>
                <c:pt idx="12154">
                  <c:v>0.43796371115845145</c:v>
                </c:pt>
                <c:pt idx="12155">
                  <c:v>0.43789025196503339</c:v>
                </c:pt>
                <c:pt idx="12156">
                  <c:v>0.43789025196503339</c:v>
                </c:pt>
                <c:pt idx="12157">
                  <c:v>0.43789025196503339</c:v>
                </c:pt>
                <c:pt idx="12158">
                  <c:v>0.43789025196503339</c:v>
                </c:pt>
                <c:pt idx="12159">
                  <c:v>0.43789025196503339</c:v>
                </c:pt>
                <c:pt idx="12160">
                  <c:v>0.43781679277161534</c:v>
                </c:pt>
                <c:pt idx="12161">
                  <c:v>0.43774333357819728</c:v>
                </c:pt>
                <c:pt idx="12162">
                  <c:v>0.43766987438477922</c:v>
                </c:pt>
                <c:pt idx="12163">
                  <c:v>0.43766987438477922</c:v>
                </c:pt>
                <c:pt idx="12164">
                  <c:v>0.43759641519136117</c:v>
                </c:pt>
                <c:pt idx="12165">
                  <c:v>0.43752295599794311</c:v>
                </c:pt>
                <c:pt idx="12166">
                  <c:v>0.43744949680452505</c:v>
                </c:pt>
                <c:pt idx="12167">
                  <c:v>0.43744949680452505</c:v>
                </c:pt>
                <c:pt idx="12168">
                  <c:v>0.43744949680452505</c:v>
                </c:pt>
                <c:pt idx="12169">
                  <c:v>0.43737603761110699</c:v>
                </c:pt>
                <c:pt idx="12170">
                  <c:v>0.43737603761110699</c:v>
                </c:pt>
                <c:pt idx="12171">
                  <c:v>0.43730257841768894</c:v>
                </c:pt>
                <c:pt idx="12172">
                  <c:v>0.43730257841768894</c:v>
                </c:pt>
                <c:pt idx="12173">
                  <c:v>0.43730257841768894</c:v>
                </c:pt>
                <c:pt idx="12174">
                  <c:v>0.43730257841768894</c:v>
                </c:pt>
                <c:pt idx="12175">
                  <c:v>0.43730257841768894</c:v>
                </c:pt>
                <c:pt idx="12176">
                  <c:v>0.43722911922427088</c:v>
                </c:pt>
                <c:pt idx="12177">
                  <c:v>0.43722911922427088</c:v>
                </c:pt>
                <c:pt idx="12178">
                  <c:v>0.43722911922427088</c:v>
                </c:pt>
                <c:pt idx="12179">
                  <c:v>0.43715566003085282</c:v>
                </c:pt>
                <c:pt idx="12180">
                  <c:v>0.43715566003085282</c:v>
                </c:pt>
                <c:pt idx="12181">
                  <c:v>0.43708220083743476</c:v>
                </c:pt>
                <c:pt idx="12182">
                  <c:v>0.43708220083743476</c:v>
                </c:pt>
                <c:pt idx="12183">
                  <c:v>0.43700874164401671</c:v>
                </c:pt>
                <c:pt idx="12184">
                  <c:v>0.43700874164401671</c:v>
                </c:pt>
                <c:pt idx="12185">
                  <c:v>0.43700874164401671</c:v>
                </c:pt>
                <c:pt idx="12186">
                  <c:v>0.43700874164401671</c:v>
                </c:pt>
                <c:pt idx="12187">
                  <c:v>0.43700874164401671</c:v>
                </c:pt>
                <c:pt idx="12188">
                  <c:v>0.43693528245059865</c:v>
                </c:pt>
                <c:pt idx="12189">
                  <c:v>0.43686182325718059</c:v>
                </c:pt>
                <c:pt idx="12190">
                  <c:v>0.43686182325718059</c:v>
                </c:pt>
                <c:pt idx="12191">
                  <c:v>0.43686182325718059</c:v>
                </c:pt>
                <c:pt idx="12192">
                  <c:v>0.43686182325718059</c:v>
                </c:pt>
                <c:pt idx="12193">
                  <c:v>0.43686182325718059</c:v>
                </c:pt>
                <c:pt idx="12194">
                  <c:v>0.43686182325718059</c:v>
                </c:pt>
                <c:pt idx="12195">
                  <c:v>0.43686182325718059</c:v>
                </c:pt>
                <c:pt idx="12196">
                  <c:v>0.43678836406376254</c:v>
                </c:pt>
                <c:pt idx="12197">
                  <c:v>0.43671490487034448</c:v>
                </c:pt>
                <c:pt idx="12198">
                  <c:v>0.43664144567692642</c:v>
                </c:pt>
                <c:pt idx="12199">
                  <c:v>0.43656798648350836</c:v>
                </c:pt>
                <c:pt idx="12200">
                  <c:v>0.43656798648350836</c:v>
                </c:pt>
                <c:pt idx="12201">
                  <c:v>0.43649452729009031</c:v>
                </c:pt>
                <c:pt idx="12202">
                  <c:v>0.43649452729009031</c:v>
                </c:pt>
                <c:pt idx="12203">
                  <c:v>0.43642106809667225</c:v>
                </c:pt>
                <c:pt idx="12204">
                  <c:v>0.43634760890325419</c:v>
                </c:pt>
                <c:pt idx="12205">
                  <c:v>0.43627414970983613</c:v>
                </c:pt>
                <c:pt idx="12206">
                  <c:v>0.43620069051641808</c:v>
                </c:pt>
                <c:pt idx="12207">
                  <c:v>0.43620069051641808</c:v>
                </c:pt>
                <c:pt idx="12208">
                  <c:v>0.43620069051641808</c:v>
                </c:pt>
                <c:pt idx="12209">
                  <c:v>0.43620069051641808</c:v>
                </c:pt>
                <c:pt idx="12210">
                  <c:v>0.43612723132300002</c:v>
                </c:pt>
                <c:pt idx="12211">
                  <c:v>0.43605377212958196</c:v>
                </c:pt>
                <c:pt idx="12212">
                  <c:v>0.43605377212958196</c:v>
                </c:pt>
                <c:pt idx="12213">
                  <c:v>0.43598031293616402</c:v>
                </c:pt>
                <c:pt idx="12214">
                  <c:v>0.43598031293616402</c:v>
                </c:pt>
                <c:pt idx="12215">
                  <c:v>0.43598031293616402</c:v>
                </c:pt>
                <c:pt idx="12216">
                  <c:v>0.43590685374274596</c:v>
                </c:pt>
                <c:pt idx="12217">
                  <c:v>0.4358333945493279</c:v>
                </c:pt>
                <c:pt idx="12218">
                  <c:v>0.43575993535590984</c:v>
                </c:pt>
                <c:pt idx="12219">
                  <c:v>0.43575993535590984</c:v>
                </c:pt>
                <c:pt idx="12220">
                  <c:v>0.43575993535590984</c:v>
                </c:pt>
                <c:pt idx="12221">
                  <c:v>0.43568647616249179</c:v>
                </c:pt>
                <c:pt idx="12222">
                  <c:v>0.43561301696907373</c:v>
                </c:pt>
                <c:pt idx="12223">
                  <c:v>0.43553955777565567</c:v>
                </c:pt>
                <c:pt idx="12224">
                  <c:v>0.43553955777565567</c:v>
                </c:pt>
                <c:pt idx="12225">
                  <c:v>0.43546609858223762</c:v>
                </c:pt>
                <c:pt idx="12226">
                  <c:v>0.43539263938881956</c:v>
                </c:pt>
                <c:pt idx="12227">
                  <c:v>0.43539263938881956</c:v>
                </c:pt>
                <c:pt idx="12228">
                  <c:v>0.4353191801954015</c:v>
                </c:pt>
                <c:pt idx="12229">
                  <c:v>0.43524572100198344</c:v>
                </c:pt>
                <c:pt idx="12230">
                  <c:v>0.43517226180856539</c:v>
                </c:pt>
                <c:pt idx="12231">
                  <c:v>0.43509880261514733</c:v>
                </c:pt>
                <c:pt idx="12232">
                  <c:v>0.43509880261514733</c:v>
                </c:pt>
                <c:pt idx="12233">
                  <c:v>0.43502534342172927</c:v>
                </c:pt>
                <c:pt idx="12234">
                  <c:v>0.43495188422831121</c:v>
                </c:pt>
                <c:pt idx="12235">
                  <c:v>0.43495188422831121</c:v>
                </c:pt>
                <c:pt idx="12236">
                  <c:v>0.43487842503489316</c:v>
                </c:pt>
                <c:pt idx="12237">
                  <c:v>0.43487842503489316</c:v>
                </c:pt>
                <c:pt idx="12238">
                  <c:v>0.43487842503489316</c:v>
                </c:pt>
                <c:pt idx="12239">
                  <c:v>0.43487842503489316</c:v>
                </c:pt>
                <c:pt idx="12240">
                  <c:v>0.43487842503489316</c:v>
                </c:pt>
                <c:pt idx="12241">
                  <c:v>0.43487842503489316</c:v>
                </c:pt>
                <c:pt idx="12242">
                  <c:v>0.43487842503489316</c:v>
                </c:pt>
                <c:pt idx="12243">
                  <c:v>0.43487842503489316</c:v>
                </c:pt>
                <c:pt idx="12244">
                  <c:v>0.4348049658414751</c:v>
                </c:pt>
                <c:pt idx="12245">
                  <c:v>0.43473150664805704</c:v>
                </c:pt>
                <c:pt idx="12246">
                  <c:v>0.43465804745463898</c:v>
                </c:pt>
                <c:pt idx="12247">
                  <c:v>0.43465804745463898</c:v>
                </c:pt>
                <c:pt idx="12248">
                  <c:v>0.43458458826122093</c:v>
                </c:pt>
                <c:pt idx="12249">
                  <c:v>0.43458458826122093</c:v>
                </c:pt>
                <c:pt idx="12250">
                  <c:v>0.43451112906780287</c:v>
                </c:pt>
                <c:pt idx="12251">
                  <c:v>0.43451112906780287</c:v>
                </c:pt>
                <c:pt idx="12252">
                  <c:v>0.43451112906780287</c:v>
                </c:pt>
                <c:pt idx="12253">
                  <c:v>0.43443766987438481</c:v>
                </c:pt>
                <c:pt idx="12254">
                  <c:v>0.43436421068096676</c:v>
                </c:pt>
                <c:pt idx="12255">
                  <c:v>0.4342907514875487</c:v>
                </c:pt>
                <c:pt idx="12256">
                  <c:v>0.43421729229413064</c:v>
                </c:pt>
                <c:pt idx="12257">
                  <c:v>0.43414383310071258</c:v>
                </c:pt>
                <c:pt idx="12258">
                  <c:v>0.43414383310071258</c:v>
                </c:pt>
                <c:pt idx="12259">
                  <c:v>0.43414383310071258</c:v>
                </c:pt>
                <c:pt idx="12260">
                  <c:v>0.43407037390729453</c:v>
                </c:pt>
                <c:pt idx="12261">
                  <c:v>0.43407037390729453</c:v>
                </c:pt>
                <c:pt idx="12262">
                  <c:v>0.43399691471387647</c:v>
                </c:pt>
                <c:pt idx="12263">
                  <c:v>0.43399691471387647</c:v>
                </c:pt>
                <c:pt idx="12264">
                  <c:v>0.43392345552045841</c:v>
                </c:pt>
                <c:pt idx="12265">
                  <c:v>0.43392345552045841</c:v>
                </c:pt>
                <c:pt idx="12266">
                  <c:v>0.43384999632704035</c:v>
                </c:pt>
                <c:pt idx="12267">
                  <c:v>0.4337765371336223</c:v>
                </c:pt>
                <c:pt idx="12268">
                  <c:v>0.43370307794020424</c:v>
                </c:pt>
                <c:pt idx="12269">
                  <c:v>0.43370307794020424</c:v>
                </c:pt>
                <c:pt idx="12270">
                  <c:v>0.43362961874678618</c:v>
                </c:pt>
                <c:pt idx="12271">
                  <c:v>0.43362961874678618</c:v>
                </c:pt>
                <c:pt idx="12272">
                  <c:v>0.43362961874678618</c:v>
                </c:pt>
                <c:pt idx="12273">
                  <c:v>0.43362961874678618</c:v>
                </c:pt>
                <c:pt idx="12274">
                  <c:v>0.43362961874678618</c:v>
                </c:pt>
                <c:pt idx="12275">
                  <c:v>0.43362961874678618</c:v>
                </c:pt>
                <c:pt idx="12276">
                  <c:v>0.43355615955336813</c:v>
                </c:pt>
                <c:pt idx="12277">
                  <c:v>0.43355615955336813</c:v>
                </c:pt>
                <c:pt idx="12278">
                  <c:v>0.43355615955336813</c:v>
                </c:pt>
                <c:pt idx="12279">
                  <c:v>0.43355615955336813</c:v>
                </c:pt>
                <c:pt idx="12280">
                  <c:v>0.43355615955336813</c:v>
                </c:pt>
                <c:pt idx="12281">
                  <c:v>0.43348270035995007</c:v>
                </c:pt>
                <c:pt idx="12282">
                  <c:v>0.43340924116653201</c:v>
                </c:pt>
                <c:pt idx="12283">
                  <c:v>0.43340924116653201</c:v>
                </c:pt>
                <c:pt idx="12284">
                  <c:v>0.43333578197311395</c:v>
                </c:pt>
                <c:pt idx="12285">
                  <c:v>0.4332623227796959</c:v>
                </c:pt>
                <c:pt idx="12286">
                  <c:v>0.4332623227796959</c:v>
                </c:pt>
                <c:pt idx="12287">
                  <c:v>0.4332623227796959</c:v>
                </c:pt>
                <c:pt idx="12288">
                  <c:v>0.4332623227796959</c:v>
                </c:pt>
                <c:pt idx="12289">
                  <c:v>0.43318886358627784</c:v>
                </c:pt>
                <c:pt idx="12290">
                  <c:v>0.43318886358627784</c:v>
                </c:pt>
                <c:pt idx="12291">
                  <c:v>0.43318886358627784</c:v>
                </c:pt>
                <c:pt idx="12292">
                  <c:v>0.43311540439285978</c:v>
                </c:pt>
                <c:pt idx="12293">
                  <c:v>0.43304194519944172</c:v>
                </c:pt>
                <c:pt idx="12294">
                  <c:v>0.43296848600602367</c:v>
                </c:pt>
                <c:pt idx="12295">
                  <c:v>0.43296848600602367</c:v>
                </c:pt>
                <c:pt idx="12296">
                  <c:v>0.43289502681260561</c:v>
                </c:pt>
                <c:pt idx="12297">
                  <c:v>0.43289502681260561</c:v>
                </c:pt>
                <c:pt idx="12298">
                  <c:v>0.43289502681260561</c:v>
                </c:pt>
                <c:pt idx="12299">
                  <c:v>0.43282156761918755</c:v>
                </c:pt>
                <c:pt idx="12300">
                  <c:v>0.4327481084257695</c:v>
                </c:pt>
                <c:pt idx="12301">
                  <c:v>0.4327481084257695</c:v>
                </c:pt>
                <c:pt idx="12302">
                  <c:v>0.4327481084257695</c:v>
                </c:pt>
                <c:pt idx="12303">
                  <c:v>0.4327481084257695</c:v>
                </c:pt>
                <c:pt idx="12304">
                  <c:v>0.4327481084257695</c:v>
                </c:pt>
                <c:pt idx="12305">
                  <c:v>0.43267464923235144</c:v>
                </c:pt>
                <c:pt idx="12306">
                  <c:v>0.43260119003893338</c:v>
                </c:pt>
                <c:pt idx="12307">
                  <c:v>0.43252773084551532</c:v>
                </c:pt>
                <c:pt idx="12308">
                  <c:v>0.43252773084551532</c:v>
                </c:pt>
                <c:pt idx="12309">
                  <c:v>0.43245427165209727</c:v>
                </c:pt>
                <c:pt idx="12310">
                  <c:v>0.43238081245867921</c:v>
                </c:pt>
                <c:pt idx="12311">
                  <c:v>0.43230735326526115</c:v>
                </c:pt>
                <c:pt idx="12312">
                  <c:v>0.43223389407184309</c:v>
                </c:pt>
                <c:pt idx="12313">
                  <c:v>0.43223389407184309</c:v>
                </c:pt>
                <c:pt idx="12314">
                  <c:v>0.43216043487842504</c:v>
                </c:pt>
                <c:pt idx="12315">
                  <c:v>0.43208697568500698</c:v>
                </c:pt>
                <c:pt idx="12316">
                  <c:v>0.43201351649158892</c:v>
                </c:pt>
                <c:pt idx="12317">
                  <c:v>0.43194005729817087</c:v>
                </c:pt>
                <c:pt idx="12318">
                  <c:v>0.43194005729817087</c:v>
                </c:pt>
                <c:pt idx="12319">
                  <c:v>0.43194005729817087</c:v>
                </c:pt>
                <c:pt idx="12320">
                  <c:v>0.43194005729817087</c:v>
                </c:pt>
                <c:pt idx="12321">
                  <c:v>0.43186659810475281</c:v>
                </c:pt>
                <c:pt idx="12322">
                  <c:v>0.43186659810475281</c:v>
                </c:pt>
                <c:pt idx="12323">
                  <c:v>0.43179313891133475</c:v>
                </c:pt>
                <c:pt idx="12324">
                  <c:v>0.43171967971791669</c:v>
                </c:pt>
                <c:pt idx="12325">
                  <c:v>0.43164622052449864</c:v>
                </c:pt>
                <c:pt idx="12326">
                  <c:v>0.43157276133108058</c:v>
                </c:pt>
                <c:pt idx="12327">
                  <c:v>0.43149930213766252</c:v>
                </c:pt>
                <c:pt idx="12328">
                  <c:v>0.43142584294424446</c:v>
                </c:pt>
                <c:pt idx="12329">
                  <c:v>0.43135238375082641</c:v>
                </c:pt>
                <c:pt idx="12330">
                  <c:v>0.43127892455740835</c:v>
                </c:pt>
                <c:pt idx="12331">
                  <c:v>0.43120546536399029</c:v>
                </c:pt>
                <c:pt idx="12332">
                  <c:v>0.43120546536399029</c:v>
                </c:pt>
                <c:pt idx="12333">
                  <c:v>0.43113200617057224</c:v>
                </c:pt>
                <c:pt idx="12334">
                  <c:v>0.43113200617057224</c:v>
                </c:pt>
                <c:pt idx="12335">
                  <c:v>0.43113200617057224</c:v>
                </c:pt>
                <c:pt idx="12336">
                  <c:v>0.43113200617057224</c:v>
                </c:pt>
                <c:pt idx="12337">
                  <c:v>0.43105854697715418</c:v>
                </c:pt>
                <c:pt idx="12338">
                  <c:v>0.43105854697715418</c:v>
                </c:pt>
                <c:pt idx="12339">
                  <c:v>0.43098508778373612</c:v>
                </c:pt>
                <c:pt idx="12340">
                  <c:v>0.43098508778373612</c:v>
                </c:pt>
                <c:pt idx="12341">
                  <c:v>0.43098508778373612</c:v>
                </c:pt>
                <c:pt idx="12342">
                  <c:v>0.43091162859031806</c:v>
                </c:pt>
                <c:pt idx="12343">
                  <c:v>0.43091162859031806</c:v>
                </c:pt>
                <c:pt idx="12344">
                  <c:v>0.43083816939690001</c:v>
                </c:pt>
                <c:pt idx="12345">
                  <c:v>0.43083816939690001</c:v>
                </c:pt>
                <c:pt idx="12346">
                  <c:v>0.43076471020348195</c:v>
                </c:pt>
                <c:pt idx="12347">
                  <c:v>0.43069125101006389</c:v>
                </c:pt>
                <c:pt idx="12348">
                  <c:v>0.43069125101006389</c:v>
                </c:pt>
                <c:pt idx="12349">
                  <c:v>0.43069125101006389</c:v>
                </c:pt>
                <c:pt idx="12350">
                  <c:v>0.43061779181664583</c:v>
                </c:pt>
                <c:pt idx="12351">
                  <c:v>0.43054433262322778</c:v>
                </c:pt>
                <c:pt idx="12352">
                  <c:v>0.43054433262322778</c:v>
                </c:pt>
                <c:pt idx="12353">
                  <c:v>0.43047087342980972</c:v>
                </c:pt>
                <c:pt idx="12354">
                  <c:v>0.43047087342980972</c:v>
                </c:pt>
                <c:pt idx="12355">
                  <c:v>0.43039741423639166</c:v>
                </c:pt>
                <c:pt idx="12356">
                  <c:v>0.43039741423639166</c:v>
                </c:pt>
                <c:pt idx="12357">
                  <c:v>0.43039741423639166</c:v>
                </c:pt>
                <c:pt idx="12358">
                  <c:v>0.4303239550429736</c:v>
                </c:pt>
                <c:pt idx="12359">
                  <c:v>0.4303239550429736</c:v>
                </c:pt>
                <c:pt idx="12360">
                  <c:v>0.43025049584955555</c:v>
                </c:pt>
                <c:pt idx="12361">
                  <c:v>0.43017703665613749</c:v>
                </c:pt>
                <c:pt idx="12362">
                  <c:v>0.43017703665613749</c:v>
                </c:pt>
                <c:pt idx="12363">
                  <c:v>0.43017703665613749</c:v>
                </c:pt>
                <c:pt idx="12364">
                  <c:v>0.43017703665613749</c:v>
                </c:pt>
                <c:pt idx="12365">
                  <c:v>0.43010357746271943</c:v>
                </c:pt>
                <c:pt idx="12366">
                  <c:v>0.43010357746271943</c:v>
                </c:pt>
                <c:pt idx="12367">
                  <c:v>0.43010357746271943</c:v>
                </c:pt>
                <c:pt idx="12368">
                  <c:v>0.43003011826930138</c:v>
                </c:pt>
                <c:pt idx="12369">
                  <c:v>0.43003011826930138</c:v>
                </c:pt>
                <c:pt idx="12370">
                  <c:v>0.43003011826930138</c:v>
                </c:pt>
                <c:pt idx="12371">
                  <c:v>0.42995665907588332</c:v>
                </c:pt>
                <c:pt idx="12372">
                  <c:v>0.42995665907588332</c:v>
                </c:pt>
                <c:pt idx="12373">
                  <c:v>0.42988319988246526</c:v>
                </c:pt>
                <c:pt idx="12374">
                  <c:v>0.4298097406890472</c:v>
                </c:pt>
                <c:pt idx="12375">
                  <c:v>0.4298097406890472</c:v>
                </c:pt>
                <c:pt idx="12376">
                  <c:v>0.4298097406890472</c:v>
                </c:pt>
                <c:pt idx="12377">
                  <c:v>0.42973628149562915</c:v>
                </c:pt>
                <c:pt idx="12378">
                  <c:v>0.42973628149562915</c:v>
                </c:pt>
                <c:pt idx="12379">
                  <c:v>0.42966282230221109</c:v>
                </c:pt>
                <c:pt idx="12380">
                  <c:v>0.42966282230221109</c:v>
                </c:pt>
                <c:pt idx="12381">
                  <c:v>0.42966282230221109</c:v>
                </c:pt>
                <c:pt idx="12382">
                  <c:v>0.42966282230221109</c:v>
                </c:pt>
                <c:pt idx="12383">
                  <c:v>0.42966282230221109</c:v>
                </c:pt>
                <c:pt idx="12384">
                  <c:v>0.42966282230221109</c:v>
                </c:pt>
                <c:pt idx="12385">
                  <c:v>0.42966282230221109</c:v>
                </c:pt>
                <c:pt idx="12386">
                  <c:v>0.42966282230221109</c:v>
                </c:pt>
                <c:pt idx="12387">
                  <c:v>0.42966282230221109</c:v>
                </c:pt>
                <c:pt idx="12388">
                  <c:v>0.42958936310879303</c:v>
                </c:pt>
                <c:pt idx="12389">
                  <c:v>0.42951590391537497</c:v>
                </c:pt>
                <c:pt idx="12390">
                  <c:v>0.42944244472195692</c:v>
                </c:pt>
                <c:pt idx="12391">
                  <c:v>0.42944244472195692</c:v>
                </c:pt>
                <c:pt idx="12392">
                  <c:v>0.42936898552853886</c:v>
                </c:pt>
                <c:pt idx="12393">
                  <c:v>0.42936898552853886</c:v>
                </c:pt>
                <c:pt idx="12394">
                  <c:v>0.42936898552853886</c:v>
                </c:pt>
                <c:pt idx="12395">
                  <c:v>0.42936898552853886</c:v>
                </c:pt>
                <c:pt idx="12396">
                  <c:v>0.42936898552853886</c:v>
                </c:pt>
                <c:pt idx="12397">
                  <c:v>0.4292955263351208</c:v>
                </c:pt>
                <c:pt idx="12398">
                  <c:v>0.42922206714170275</c:v>
                </c:pt>
                <c:pt idx="12399">
                  <c:v>0.42922206714170275</c:v>
                </c:pt>
                <c:pt idx="12400">
                  <c:v>0.42922206714170275</c:v>
                </c:pt>
                <c:pt idx="12401">
                  <c:v>0.42922206714170275</c:v>
                </c:pt>
                <c:pt idx="12402">
                  <c:v>0.42922206714170275</c:v>
                </c:pt>
                <c:pt idx="12403">
                  <c:v>0.42922206714170275</c:v>
                </c:pt>
                <c:pt idx="12404">
                  <c:v>0.42922206714170275</c:v>
                </c:pt>
                <c:pt idx="12405">
                  <c:v>0.42914860794828469</c:v>
                </c:pt>
                <c:pt idx="12406">
                  <c:v>0.42907514875486663</c:v>
                </c:pt>
                <c:pt idx="12407">
                  <c:v>0.42907514875486663</c:v>
                </c:pt>
                <c:pt idx="12408">
                  <c:v>0.42907514875486663</c:v>
                </c:pt>
                <c:pt idx="12409">
                  <c:v>0.42907514875486663</c:v>
                </c:pt>
                <c:pt idx="12410">
                  <c:v>0.42900168956144857</c:v>
                </c:pt>
                <c:pt idx="12411">
                  <c:v>0.42892823036803052</c:v>
                </c:pt>
                <c:pt idx="12412">
                  <c:v>0.42892823036803052</c:v>
                </c:pt>
                <c:pt idx="12413">
                  <c:v>0.42885477117461246</c:v>
                </c:pt>
                <c:pt idx="12414">
                  <c:v>0.42885477117461246</c:v>
                </c:pt>
                <c:pt idx="12415">
                  <c:v>0.4287813119811944</c:v>
                </c:pt>
                <c:pt idx="12416">
                  <c:v>0.42870785278777634</c:v>
                </c:pt>
                <c:pt idx="12417">
                  <c:v>0.42870785278777634</c:v>
                </c:pt>
                <c:pt idx="12418">
                  <c:v>0.42870785278777634</c:v>
                </c:pt>
                <c:pt idx="12419">
                  <c:v>0.42863439359435829</c:v>
                </c:pt>
                <c:pt idx="12420">
                  <c:v>0.42856093440094023</c:v>
                </c:pt>
                <c:pt idx="12421">
                  <c:v>0.42856093440094023</c:v>
                </c:pt>
                <c:pt idx="12422">
                  <c:v>0.42848747520752217</c:v>
                </c:pt>
                <c:pt idx="12423">
                  <c:v>0.42841401601410412</c:v>
                </c:pt>
                <c:pt idx="12424">
                  <c:v>0.42841401601410412</c:v>
                </c:pt>
                <c:pt idx="12425">
                  <c:v>0.42841401601410412</c:v>
                </c:pt>
                <c:pt idx="12426">
                  <c:v>0.42834055682068606</c:v>
                </c:pt>
                <c:pt idx="12427">
                  <c:v>0.428267097627268</c:v>
                </c:pt>
                <c:pt idx="12428">
                  <c:v>0.428267097627268</c:v>
                </c:pt>
                <c:pt idx="12429">
                  <c:v>0.428267097627268</c:v>
                </c:pt>
                <c:pt idx="12430">
                  <c:v>0.42819363843384994</c:v>
                </c:pt>
                <c:pt idx="12431">
                  <c:v>0.42819363843384994</c:v>
                </c:pt>
                <c:pt idx="12432">
                  <c:v>0.42819363843384994</c:v>
                </c:pt>
                <c:pt idx="12433">
                  <c:v>0.42812017924043189</c:v>
                </c:pt>
                <c:pt idx="12434">
                  <c:v>0.42812017924043189</c:v>
                </c:pt>
                <c:pt idx="12435">
                  <c:v>0.42812017924043189</c:v>
                </c:pt>
                <c:pt idx="12436">
                  <c:v>0.42804672004701383</c:v>
                </c:pt>
                <c:pt idx="12437">
                  <c:v>0.42797326085359588</c:v>
                </c:pt>
                <c:pt idx="12438">
                  <c:v>0.42797326085359588</c:v>
                </c:pt>
                <c:pt idx="12439">
                  <c:v>0.42797326085359588</c:v>
                </c:pt>
                <c:pt idx="12440">
                  <c:v>0.42789980166017783</c:v>
                </c:pt>
                <c:pt idx="12441">
                  <c:v>0.42789980166017783</c:v>
                </c:pt>
                <c:pt idx="12442">
                  <c:v>0.42789980166017783</c:v>
                </c:pt>
                <c:pt idx="12443">
                  <c:v>0.42782634246675977</c:v>
                </c:pt>
                <c:pt idx="12444">
                  <c:v>0.42782634246675977</c:v>
                </c:pt>
                <c:pt idx="12445">
                  <c:v>0.42782634246675977</c:v>
                </c:pt>
                <c:pt idx="12446">
                  <c:v>0.42775288327334171</c:v>
                </c:pt>
                <c:pt idx="12447">
                  <c:v>0.42767942407992365</c:v>
                </c:pt>
                <c:pt idx="12448">
                  <c:v>0.42767942407992365</c:v>
                </c:pt>
                <c:pt idx="12449">
                  <c:v>0.4276059648865056</c:v>
                </c:pt>
                <c:pt idx="12450">
                  <c:v>0.4276059648865056</c:v>
                </c:pt>
                <c:pt idx="12451">
                  <c:v>0.42753250569308754</c:v>
                </c:pt>
                <c:pt idx="12452">
                  <c:v>0.42753250569308754</c:v>
                </c:pt>
                <c:pt idx="12453">
                  <c:v>0.42753250569308754</c:v>
                </c:pt>
                <c:pt idx="12454">
                  <c:v>0.42745904649966948</c:v>
                </c:pt>
                <c:pt idx="12455">
                  <c:v>0.42738558730625142</c:v>
                </c:pt>
                <c:pt idx="12456">
                  <c:v>0.42738558730625142</c:v>
                </c:pt>
                <c:pt idx="12457">
                  <c:v>0.42731212811283337</c:v>
                </c:pt>
                <c:pt idx="12458">
                  <c:v>0.42723866891941531</c:v>
                </c:pt>
                <c:pt idx="12459">
                  <c:v>0.42716520972599725</c:v>
                </c:pt>
                <c:pt idx="12460">
                  <c:v>0.42716520972599725</c:v>
                </c:pt>
                <c:pt idx="12461">
                  <c:v>0.4270917505325792</c:v>
                </c:pt>
                <c:pt idx="12462">
                  <c:v>0.4270917505325792</c:v>
                </c:pt>
                <c:pt idx="12463">
                  <c:v>0.42701829133916114</c:v>
                </c:pt>
                <c:pt idx="12464">
                  <c:v>0.42701829133916114</c:v>
                </c:pt>
                <c:pt idx="12465">
                  <c:v>0.42694483214574308</c:v>
                </c:pt>
                <c:pt idx="12466">
                  <c:v>0.42694483214574308</c:v>
                </c:pt>
                <c:pt idx="12467">
                  <c:v>0.42687137295232502</c:v>
                </c:pt>
                <c:pt idx="12468">
                  <c:v>0.42687137295232502</c:v>
                </c:pt>
                <c:pt idx="12469">
                  <c:v>0.42679791375890697</c:v>
                </c:pt>
                <c:pt idx="12470">
                  <c:v>0.42672445456548891</c:v>
                </c:pt>
                <c:pt idx="12471">
                  <c:v>0.42665099537207085</c:v>
                </c:pt>
                <c:pt idx="12472">
                  <c:v>0.42657753617865279</c:v>
                </c:pt>
                <c:pt idx="12473">
                  <c:v>0.42657753617865279</c:v>
                </c:pt>
                <c:pt idx="12474">
                  <c:v>0.42650407698523474</c:v>
                </c:pt>
                <c:pt idx="12475">
                  <c:v>0.42643061779181668</c:v>
                </c:pt>
                <c:pt idx="12476">
                  <c:v>0.42635715859839862</c:v>
                </c:pt>
                <c:pt idx="12477">
                  <c:v>0.42635715859839862</c:v>
                </c:pt>
                <c:pt idx="12478">
                  <c:v>0.42635715859839862</c:v>
                </c:pt>
                <c:pt idx="12479">
                  <c:v>0.42628369940498057</c:v>
                </c:pt>
                <c:pt idx="12480">
                  <c:v>0.42621024021156251</c:v>
                </c:pt>
                <c:pt idx="12481">
                  <c:v>0.42613678101814445</c:v>
                </c:pt>
                <c:pt idx="12482">
                  <c:v>0.42606332182472639</c:v>
                </c:pt>
                <c:pt idx="12483">
                  <c:v>0.42598986263130834</c:v>
                </c:pt>
                <c:pt idx="12484">
                  <c:v>0.42591640343789028</c:v>
                </c:pt>
                <c:pt idx="12485">
                  <c:v>0.42584294424447222</c:v>
                </c:pt>
                <c:pt idx="12486">
                  <c:v>0.42576948505105416</c:v>
                </c:pt>
                <c:pt idx="12487">
                  <c:v>0.42569602585763611</c:v>
                </c:pt>
                <c:pt idx="12488">
                  <c:v>0.42562256666421805</c:v>
                </c:pt>
                <c:pt idx="12489">
                  <c:v>0.42554910747079999</c:v>
                </c:pt>
                <c:pt idx="12490">
                  <c:v>0.42554910747079999</c:v>
                </c:pt>
                <c:pt idx="12491">
                  <c:v>0.42547564827738193</c:v>
                </c:pt>
                <c:pt idx="12492">
                  <c:v>0.42547564827738193</c:v>
                </c:pt>
                <c:pt idx="12493">
                  <c:v>0.42547564827738193</c:v>
                </c:pt>
                <c:pt idx="12494">
                  <c:v>0.42547564827738193</c:v>
                </c:pt>
                <c:pt idx="12495">
                  <c:v>0.42547564827738193</c:v>
                </c:pt>
                <c:pt idx="12496">
                  <c:v>0.42547564827738193</c:v>
                </c:pt>
                <c:pt idx="12497">
                  <c:v>0.42540218908396388</c:v>
                </c:pt>
                <c:pt idx="12498">
                  <c:v>0.42540218908396388</c:v>
                </c:pt>
                <c:pt idx="12499">
                  <c:v>0.42532872989054582</c:v>
                </c:pt>
                <c:pt idx="12500">
                  <c:v>0.42525527069712776</c:v>
                </c:pt>
                <c:pt idx="12501">
                  <c:v>0.42518181150370971</c:v>
                </c:pt>
                <c:pt idx="12502">
                  <c:v>0.42510835231029165</c:v>
                </c:pt>
                <c:pt idx="12503">
                  <c:v>0.42503489311687359</c:v>
                </c:pt>
                <c:pt idx="12504">
                  <c:v>0.42496143392345553</c:v>
                </c:pt>
                <c:pt idx="12505">
                  <c:v>0.42496143392345553</c:v>
                </c:pt>
                <c:pt idx="12506">
                  <c:v>0.42488797473003748</c:v>
                </c:pt>
                <c:pt idx="12507">
                  <c:v>0.42481451553661942</c:v>
                </c:pt>
                <c:pt idx="12508">
                  <c:v>0.42474105634320136</c:v>
                </c:pt>
                <c:pt idx="12509">
                  <c:v>0.4246675971497833</c:v>
                </c:pt>
                <c:pt idx="12510">
                  <c:v>0.4246675971497833</c:v>
                </c:pt>
                <c:pt idx="12511">
                  <c:v>0.42459413795636525</c:v>
                </c:pt>
                <c:pt idx="12512">
                  <c:v>0.42459413795636525</c:v>
                </c:pt>
                <c:pt idx="12513">
                  <c:v>0.42459413795636525</c:v>
                </c:pt>
                <c:pt idx="12514">
                  <c:v>0.42452067876294719</c:v>
                </c:pt>
                <c:pt idx="12515">
                  <c:v>0.42452067876294719</c:v>
                </c:pt>
                <c:pt idx="12516">
                  <c:v>0.42444721956952913</c:v>
                </c:pt>
                <c:pt idx="12517">
                  <c:v>0.42437376037611108</c:v>
                </c:pt>
                <c:pt idx="12518">
                  <c:v>0.42437376037611108</c:v>
                </c:pt>
                <c:pt idx="12519">
                  <c:v>0.42437376037611108</c:v>
                </c:pt>
                <c:pt idx="12520">
                  <c:v>0.42437376037611108</c:v>
                </c:pt>
                <c:pt idx="12521">
                  <c:v>0.42430030118269302</c:v>
                </c:pt>
                <c:pt idx="12522">
                  <c:v>0.42430030118269302</c:v>
                </c:pt>
                <c:pt idx="12523">
                  <c:v>0.42422684198927496</c:v>
                </c:pt>
                <c:pt idx="12524">
                  <c:v>0.42422684198927496</c:v>
                </c:pt>
                <c:pt idx="12525">
                  <c:v>0.4241533827958569</c:v>
                </c:pt>
                <c:pt idx="12526">
                  <c:v>0.4241533827958569</c:v>
                </c:pt>
                <c:pt idx="12527">
                  <c:v>0.42407992360243885</c:v>
                </c:pt>
                <c:pt idx="12528">
                  <c:v>0.42407992360243885</c:v>
                </c:pt>
                <c:pt idx="12529">
                  <c:v>0.42400646440902079</c:v>
                </c:pt>
                <c:pt idx="12530">
                  <c:v>0.42400646440902079</c:v>
                </c:pt>
                <c:pt idx="12531">
                  <c:v>0.42400646440902079</c:v>
                </c:pt>
                <c:pt idx="12532">
                  <c:v>0.42400646440902079</c:v>
                </c:pt>
                <c:pt idx="12533">
                  <c:v>0.42400646440902079</c:v>
                </c:pt>
                <c:pt idx="12534">
                  <c:v>0.42393300521560273</c:v>
                </c:pt>
                <c:pt idx="12535">
                  <c:v>0.42393300521560273</c:v>
                </c:pt>
                <c:pt idx="12536">
                  <c:v>0.42393300521560273</c:v>
                </c:pt>
                <c:pt idx="12537">
                  <c:v>0.42393300521560273</c:v>
                </c:pt>
                <c:pt idx="12538">
                  <c:v>0.42385954602218467</c:v>
                </c:pt>
                <c:pt idx="12539">
                  <c:v>0.42385954602218467</c:v>
                </c:pt>
                <c:pt idx="12540">
                  <c:v>0.42385954602218467</c:v>
                </c:pt>
                <c:pt idx="12541">
                  <c:v>0.42378608682876662</c:v>
                </c:pt>
                <c:pt idx="12542">
                  <c:v>0.42378608682876662</c:v>
                </c:pt>
                <c:pt idx="12543">
                  <c:v>0.42371262763534856</c:v>
                </c:pt>
                <c:pt idx="12544">
                  <c:v>0.42371262763534856</c:v>
                </c:pt>
                <c:pt idx="12545">
                  <c:v>0.4236391684419305</c:v>
                </c:pt>
                <c:pt idx="12546">
                  <c:v>0.4236391684419305</c:v>
                </c:pt>
                <c:pt idx="12547">
                  <c:v>0.42356570924851245</c:v>
                </c:pt>
                <c:pt idx="12548">
                  <c:v>0.42356570924851245</c:v>
                </c:pt>
                <c:pt idx="12549">
                  <c:v>0.42349225005509439</c:v>
                </c:pt>
                <c:pt idx="12550">
                  <c:v>0.42341879086167633</c:v>
                </c:pt>
                <c:pt idx="12551">
                  <c:v>0.42341879086167633</c:v>
                </c:pt>
                <c:pt idx="12552">
                  <c:v>0.42341879086167633</c:v>
                </c:pt>
                <c:pt idx="12553">
                  <c:v>0.42334533166825827</c:v>
                </c:pt>
                <c:pt idx="12554">
                  <c:v>0.42327187247484022</c:v>
                </c:pt>
                <c:pt idx="12555">
                  <c:v>0.42319841328142216</c:v>
                </c:pt>
                <c:pt idx="12556">
                  <c:v>0.42319841328142216</c:v>
                </c:pt>
                <c:pt idx="12557">
                  <c:v>0.42319841328142216</c:v>
                </c:pt>
                <c:pt idx="12558">
                  <c:v>0.42319841328142216</c:v>
                </c:pt>
                <c:pt idx="12559">
                  <c:v>0.4231249540880041</c:v>
                </c:pt>
                <c:pt idx="12560">
                  <c:v>0.4231249540880041</c:v>
                </c:pt>
                <c:pt idx="12561">
                  <c:v>0.4231249540880041</c:v>
                </c:pt>
                <c:pt idx="12562">
                  <c:v>0.4231249540880041</c:v>
                </c:pt>
                <c:pt idx="12563">
                  <c:v>0.42305149489458604</c:v>
                </c:pt>
                <c:pt idx="12564">
                  <c:v>0.42297803570116799</c:v>
                </c:pt>
                <c:pt idx="12565">
                  <c:v>0.42297803570116799</c:v>
                </c:pt>
                <c:pt idx="12566">
                  <c:v>0.42290457650774993</c:v>
                </c:pt>
                <c:pt idx="12567">
                  <c:v>0.42283111731433187</c:v>
                </c:pt>
                <c:pt idx="12568">
                  <c:v>0.42275765812091382</c:v>
                </c:pt>
                <c:pt idx="12569">
                  <c:v>0.42275765812091382</c:v>
                </c:pt>
                <c:pt idx="12570">
                  <c:v>0.42275765812091382</c:v>
                </c:pt>
                <c:pt idx="12571">
                  <c:v>0.42275765812091382</c:v>
                </c:pt>
                <c:pt idx="12572">
                  <c:v>0.42268419892749576</c:v>
                </c:pt>
                <c:pt idx="12573">
                  <c:v>0.4226107397340777</c:v>
                </c:pt>
                <c:pt idx="12574">
                  <c:v>0.4226107397340777</c:v>
                </c:pt>
                <c:pt idx="12575">
                  <c:v>0.42253728054065964</c:v>
                </c:pt>
                <c:pt idx="12576">
                  <c:v>0.42253728054065964</c:v>
                </c:pt>
                <c:pt idx="12577">
                  <c:v>0.42246382134724159</c:v>
                </c:pt>
                <c:pt idx="12578">
                  <c:v>0.42239036215382353</c:v>
                </c:pt>
                <c:pt idx="12579">
                  <c:v>0.42239036215382353</c:v>
                </c:pt>
                <c:pt idx="12580">
                  <c:v>0.42231690296040547</c:v>
                </c:pt>
                <c:pt idx="12581">
                  <c:v>0.42224344376698741</c:v>
                </c:pt>
                <c:pt idx="12582">
                  <c:v>0.42224344376698741</c:v>
                </c:pt>
                <c:pt idx="12583">
                  <c:v>0.42224344376698741</c:v>
                </c:pt>
                <c:pt idx="12584">
                  <c:v>0.42224344376698741</c:v>
                </c:pt>
                <c:pt idx="12585">
                  <c:v>0.42216998457356936</c:v>
                </c:pt>
                <c:pt idx="12586">
                  <c:v>0.42216998457356936</c:v>
                </c:pt>
                <c:pt idx="12587">
                  <c:v>0.4220965253801513</c:v>
                </c:pt>
                <c:pt idx="12588">
                  <c:v>0.4220965253801513</c:v>
                </c:pt>
                <c:pt idx="12589">
                  <c:v>0.4220965253801513</c:v>
                </c:pt>
                <c:pt idx="12590">
                  <c:v>0.42202306618673324</c:v>
                </c:pt>
                <c:pt idx="12591">
                  <c:v>0.42194960699331518</c:v>
                </c:pt>
                <c:pt idx="12592">
                  <c:v>0.42187614779989713</c:v>
                </c:pt>
                <c:pt idx="12593">
                  <c:v>0.42180268860647907</c:v>
                </c:pt>
                <c:pt idx="12594">
                  <c:v>0.42172922941306101</c:v>
                </c:pt>
                <c:pt idx="12595">
                  <c:v>0.42172922941306101</c:v>
                </c:pt>
                <c:pt idx="12596">
                  <c:v>0.42165577021964296</c:v>
                </c:pt>
                <c:pt idx="12597">
                  <c:v>0.42165577021964296</c:v>
                </c:pt>
                <c:pt idx="12598">
                  <c:v>0.4215823110262249</c:v>
                </c:pt>
                <c:pt idx="12599">
                  <c:v>0.4215823110262249</c:v>
                </c:pt>
                <c:pt idx="12600">
                  <c:v>0.4215823110262249</c:v>
                </c:pt>
                <c:pt idx="12601">
                  <c:v>0.42150885183280684</c:v>
                </c:pt>
                <c:pt idx="12602">
                  <c:v>0.42143539263938878</c:v>
                </c:pt>
                <c:pt idx="12603">
                  <c:v>0.42143539263938878</c:v>
                </c:pt>
                <c:pt idx="12604">
                  <c:v>0.42136193344597073</c:v>
                </c:pt>
                <c:pt idx="12605">
                  <c:v>0.42136193344597073</c:v>
                </c:pt>
                <c:pt idx="12606">
                  <c:v>0.42136193344597073</c:v>
                </c:pt>
                <c:pt idx="12607">
                  <c:v>0.42136193344597073</c:v>
                </c:pt>
                <c:pt idx="12608">
                  <c:v>0.42136193344597073</c:v>
                </c:pt>
                <c:pt idx="12609">
                  <c:v>0.42128847425255267</c:v>
                </c:pt>
                <c:pt idx="12610">
                  <c:v>0.42128847425255267</c:v>
                </c:pt>
                <c:pt idx="12611">
                  <c:v>0.42121501505913461</c:v>
                </c:pt>
                <c:pt idx="12612">
                  <c:v>0.42121501505913461</c:v>
                </c:pt>
                <c:pt idx="12613">
                  <c:v>0.42121501505913461</c:v>
                </c:pt>
                <c:pt idx="12614">
                  <c:v>0.42114155586571655</c:v>
                </c:pt>
                <c:pt idx="12615">
                  <c:v>0.4210680966722985</c:v>
                </c:pt>
                <c:pt idx="12616">
                  <c:v>0.42099463747888044</c:v>
                </c:pt>
                <c:pt idx="12617">
                  <c:v>0.42092117828546238</c:v>
                </c:pt>
                <c:pt idx="12618">
                  <c:v>0.42084771909204433</c:v>
                </c:pt>
                <c:pt idx="12619">
                  <c:v>0.42084771909204433</c:v>
                </c:pt>
                <c:pt idx="12620">
                  <c:v>0.42077425989862627</c:v>
                </c:pt>
                <c:pt idx="12621">
                  <c:v>0.42070080070520821</c:v>
                </c:pt>
                <c:pt idx="12622">
                  <c:v>0.42062734151179015</c:v>
                </c:pt>
                <c:pt idx="12623">
                  <c:v>0.42062734151179015</c:v>
                </c:pt>
                <c:pt idx="12624">
                  <c:v>0.42062734151179015</c:v>
                </c:pt>
                <c:pt idx="12625">
                  <c:v>0.42062734151179015</c:v>
                </c:pt>
                <c:pt idx="12626">
                  <c:v>0.4205538823183721</c:v>
                </c:pt>
                <c:pt idx="12627">
                  <c:v>0.42048042312495404</c:v>
                </c:pt>
                <c:pt idx="12628">
                  <c:v>0.42040696393153598</c:v>
                </c:pt>
                <c:pt idx="12629">
                  <c:v>0.42033350473811792</c:v>
                </c:pt>
                <c:pt idx="12630">
                  <c:v>0.42026004554469987</c:v>
                </c:pt>
                <c:pt idx="12631">
                  <c:v>0.42026004554469987</c:v>
                </c:pt>
                <c:pt idx="12632">
                  <c:v>0.42026004554469987</c:v>
                </c:pt>
                <c:pt idx="12633">
                  <c:v>0.42026004554469987</c:v>
                </c:pt>
                <c:pt idx="12634">
                  <c:v>0.42018658635128181</c:v>
                </c:pt>
                <c:pt idx="12635">
                  <c:v>0.42011312715786375</c:v>
                </c:pt>
                <c:pt idx="12636">
                  <c:v>0.42011312715786375</c:v>
                </c:pt>
                <c:pt idx="12637">
                  <c:v>0.4200396679644457</c:v>
                </c:pt>
                <c:pt idx="12638">
                  <c:v>0.41996620877102775</c:v>
                </c:pt>
                <c:pt idx="12639">
                  <c:v>0.41989274957760969</c:v>
                </c:pt>
                <c:pt idx="12640">
                  <c:v>0.41981929038419163</c:v>
                </c:pt>
                <c:pt idx="12641">
                  <c:v>0.41981929038419163</c:v>
                </c:pt>
                <c:pt idx="12642">
                  <c:v>0.41981929038419163</c:v>
                </c:pt>
                <c:pt idx="12643">
                  <c:v>0.41974583119077358</c:v>
                </c:pt>
                <c:pt idx="12644">
                  <c:v>0.41974583119077358</c:v>
                </c:pt>
                <c:pt idx="12645">
                  <c:v>0.41974583119077358</c:v>
                </c:pt>
                <c:pt idx="12646">
                  <c:v>0.41974583119077358</c:v>
                </c:pt>
                <c:pt idx="12647">
                  <c:v>0.41974583119077358</c:v>
                </c:pt>
                <c:pt idx="12648">
                  <c:v>0.41967237199735552</c:v>
                </c:pt>
                <c:pt idx="12649">
                  <c:v>0.41967237199735552</c:v>
                </c:pt>
                <c:pt idx="12650">
                  <c:v>0.41967237199735552</c:v>
                </c:pt>
                <c:pt idx="12651">
                  <c:v>0.41959891280393746</c:v>
                </c:pt>
                <c:pt idx="12652">
                  <c:v>0.41959891280393746</c:v>
                </c:pt>
                <c:pt idx="12653">
                  <c:v>0.41959891280393746</c:v>
                </c:pt>
                <c:pt idx="12654">
                  <c:v>0.41952545361051941</c:v>
                </c:pt>
                <c:pt idx="12655">
                  <c:v>0.41945199441710135</c:v>
                </c:pt>
                <c:pt idx="12656">
                  <c:v>0.41945199441710135</c:v>
                </c:pt>
                <c:pt idx="12657">
                  <c:v>0.41937853522368329</c:v>
                </c:pt>
                <c:pt idx="12658">
                  <c:v>0.41937853522368329</c:v>
                </c:pt>
                <c:pt idx="12659">
                  <c:v>0.41937853522368329</c:v>
                </c:pt>
                <c:pt idx="12660">
                  <c:v>0.41930507603026523</c:v>
                </c:pt>
                <c:pt idx="12661">
                  <c:v>0.41923161683684718</c:v>
                </c:pt>
                <c:pt idx="12662">
                  <c:v>0.41923161683684718</c:v>
                </c:pt>
                <c:pt idx="12663">
                  <c:v>0.41915815764342912</c:v>
                </c:pt>
                <c:pt idx="12664">
                  <c:v>0.41908469845001106</c:v>
                </c:pt>
                <c:pt idx="12665">
                  <c:v>0.41908469845001106</c:v>
                </c:pt>
                <c:pt idx="12666">
                  <c:v>0.419011239256593</c:v>
                </c:pt>
                <c:pt idx="12667">
                  <c:v>0.419011239256593</c:v>
                </c:pt>
                <c:pt idx="12668">
                  <c:v>0.41893778006317495</c:v>
                </c:pt>
                <c:pt idx="12669">
                  <c:v>0.41893778006317495</c:v>
                </c:pt>
                <c:pt idx="12670">
                  <c:v>0.41893778006317495</c:v>
                </c:pt>
                <c:pt idx="12671">
                  <c:v>0.41886432086975689</c:v>
                </c:pt>
                <c:pt idx="12672">
                  <c:v>0.41886432086975689</c:v>
                </c:pt>
                <c:pt idx="12673">
                  <c:v>0.41886432086975689</c:v>
                </c:pt>
                <c:pt idx="12674">
                  <c:v>0.41886432086975689</c:v>
                </c:pt>
                <c:pt idx="12675">
                  <c:v>0.41879086167633883</c:v>
                </c:pt>
                <c:pt idx="12676">
                  <c:v>0.41879086167633883</c:v>
                </c:pt>
                <c:pt idx="12677">
                  <c:v>0.41879086167633883</c:v>
                </c:pt>
                <c:pt idx="12678">
                  <c:v>0.41879086167633883</c:v>
                </c:pt>
                <c:pt idx="12679">
                  <c:v>0.41871740248292078</c:v>
                </c:pt>
                <c:pt idx="12680">
                  <c:v>0.41864394328950272</c:v>
                </c:pt>
                <c:pt idx="12681">
                  <c:v>0.41864394328950272</c:v>
                </c:pt>
                <c:pt idx="12682">
                  <c:v>0.41864394328950272</c:v>
                </c:pt>
                <c:pt idx="12683">
                  <c:v>0.41864394328950272</c:v>
                </c:pt>
                <c:pt idx="12684">
                  <c:v>0.41857048409608466</c:v>
                </c:pt>
                <c:pt idx="12685">
                  <c:v>0.41857048409608466</c:v>
                </c:pt>
                <c:pt idx="12686">
                  <c:v>0.41857048409608466</c:v>
                </c:pt>
                <c:pt idx="12687">
                  <c:v>0.4184970249026666</c:v>
                </c:pt>
                <c:pt idx="12688">
                  <c:v>0.41842356570924855</c:v>
                </c:pt>
                <c:pt idx="12689">
                  <c:v>0.41835010651583049</c:v>
                </c:pt>
                <c:pt idx="12690">
                  <c:v>0.41835010651583049</c:v>
                </c:pt>
                <c:pt idx="12691">
                  <c:v>0.41835010651583049</c:v>
                </c:pt>
                <c:pt idx="12692">
                  <c:v>0.41827664732241243</c:v>
                </c:pt>
                <c:pt idx="12693">
                  <c:v>0.41827664732241243</c:v>
                </c:pt>
                <c:pt idx="12694">
                  <c:v>0.41820318812899437</c:v>
                </c:pt>
                <c:pt idx="12695">
                  <c:v>0.41812972893557632</c:v>
                </c:pt>
                <c:pt idx="12696">
                  <c:v>0.41805626974215826</c:v>
                </c:pt>
                <c:pt idx="12697">
                  <c:v>0.41805626974215826</c:v>
                </c:pt>
                <c:pt idx="12698">
                  <c:v>0.41805626974215826</c:v>
                </c:pt>
                <c:pt idx="12699">
                  <c:v>0.4179828105487402</c:v>
                </c:pt>
                <c:pt idx="12700">
                  <c:v>0.4179828105487402</c:v>
                </c:pt>
                <c:pt idx="12701">
                  <c:v>0.4179828105487402</c:v>
                </c:pt>
                <c:pt idx="12702">
                  <c:v>0.4179828105487402</c:v>
                </c:pt>
                <c:pt idx="12703">
                  <c:v>0.41790935135532215</c:v>
                </c:pt>
                <c:pt idx="12704">
                  <c:v>0.41790935135532215</c:v>
                </c:pt>
                <c:pt idx="12705">
                  <c:v>0.41783589216190409</c:v>
                </c:pt>
                <c:pt idx="12706">
                  <c:v>0.41783589216190409</c:v>
                </c:pt>
                <c:pt idx="12707">
                  <c:v>0.41776243296848603</c:v>
                </c:pt>
                <c:pt idx="12708">
                  <c:v>0.41776243296848603</c:v>
                </c:pt>
                <c:pt idx="12709">
                  <c:v>0.41768897377506797</c:v>
                </c:pt>
                <c:pt idx="12710">
                  <c:v>0.41768897377506797</c:v>
                </c:pt>
                <c:pt idx="12711">
                  <c:v>0.41761551458164992</c:v>
                </c:pt>
                <c:pt idx="12712">
                  <c:v>0.41761551458164992</c:v>
                </c:pt>
                <c:pt idx="12713">
                  <c:v>0.41754205538823186</c:v>
                </c:pt>
                <c:pt idx="12714">
                  <c:v>0.4174685961948138</c:v>
                </c:pt>
                <c:pt idx="12715">
                  <c:v>0.41739513700139574</c:v>
                </c:pt>
                <c:pt idx="12716">
                  <c:v>0.41739513700139574</c:v>
                </c:pt>
                <c:pt idx="12717">
                  <c:v>0.41732167780797769</c:v>
                </c:pt>
                <c:pt idx="12718">
                  <c:v>0.41724821861455963</c:v>
                </c:pt>
                <c:pt idx="12719">
                  <c:v>0.41717475942114157</c:v>
                </c:pt>
                <c:pt idx="12720">
                  <c:v>0.41710130022772351</c:v>
                </c:pt>
                <c:pt idx="12721">
                  <c:v>0.41702784103430546</c:v>
                </c:pt>
                <c:pt idx="12722">
                  <c:v>0.41702784103430546</c:v>
                </c:pt>
                <c:pt idx="12723">
                  <c:v>0.4169543818408874</c:v>
                </c:pt>
                <c:pt idx="12724">
                  <c:v>0.4169543818408874</c:v>
                </c:pt>
                <c:pt idx="12725">
                  <c:v>0.41688092264746934</c:v>
                </c:pt>
                <c:pt idx="12726">
                  <c:v>0.41688092264746934</c:v>
                </c:pt>
                <c:pt idx="12727">
                  <c:v>0.41688092264746934</c:v>
                </c:pt>
                <c:pt idx="12728">
                  <c:v>0.41688092264746934</c:v>
                </c:pt>
                <c:pt idx="12729">
                  <c:v>0.41688092264746934</c:v>
                </c:pt>
                <c:pt idx="12730">
                  <c:v>0.41680746345405129</c:v>
                </c:pt>
                <c:pt idx="12731">
                  <c:v>0.41673400426063323</c:v>
                </c:pt>
                <c:pt idx="12732">
                  <c:v>0.41673400426063323</c:v>
                </c:pt>
                <c:pt idx="12733">
                  <c:v>0.41666054506721517</c:v>
                </c:pt>
                <c:pt idx="12734">
                  <c:v>0.41658708587379711</c:v>
                </c:pt>
                <c:pt idx="12735">
                  <c:v>0.41651362668037906</c:v>
                </c:pt>
                <c:pt idx="12736">
                  <c:v>0.41651362668037906</c:v>
                </c:pt>
                <c:pt idx="12737">
                  <c:v>0.416440167486961</c:v>
                </c:pt>
                <c:pt idx="12738">
                  <c:v>0.41636670829354294</c:v>
                </c:pt>
                <c:pt idx="12739">
                  <c:v>0.41636670829354294</c:v>
                </c:pt>
                <c:pt idx="12740">
                  <c:v>0.41636670829354294</c:v>
                </c:pt>
                <c:pt idx="12741">
                  <c:v>0.41629324910012488</c:v>
                </c:pt>
                <c:pt idx="12742">
                  <c:v>0.41621978990670683</c:v>
                </c:pt>
                <c:pt idx="12743">
                  <c:v>0.41614633071328877</c:v>
                </c:pt>
                <c:pt idx="12744">
                  <c:v>0.41607287151987071</c:v>
                </c:pt>
                <c:pt idx="12745">
                  <c:v>0.41599941232645266</c:v>
                </c:pt>
                <c:pt idx="12746">
                  <c:v>0.4159259531330346</c:v>
                </c:pt>
                <c:pt idx="12747">
                  <c:v>0.41585249393961654</c:v>
                </c:pt>
                <c:pt idx="12748">
                  <c:v>0.41577903474619848</c:v>
                </c:pt>
                <c:pt idx="12749">
                  <c:v>0.41570557555278043</c:v>
                </c:pt>
                <c:pt idx="12750">
                  <c:v>0.41570557555278043</c:v>
                </c:pt>
                <c:pt idx="12751">
                  <c:v>0.41570557555278043</c:v>
                </c:pt>
                <c:pt idx="12752">
                  <c:v>0.41563211635936237</c:v>
                </c:pt>
                <c:pt idx="12753">
                  <c:v>0.41563211635936237</c:v>
                </c:pt>
                <c:pt idx="12754">
                  <c:v>0.41555865716594431</c:v>
                </c:pt>
                <c:pt idx="12755">
                  <c:v>0.41555865716594431</c:v>
                </c:pt>
                <c:pt idx="12756">
                  <c:v>0.41548519797252625</c:v>
                </c:pt>
                <c:pt idx="12757">
                  <c:v>0.41548519797252625</c:v>
                </c:pt>
                <c:pt idx="12758">
                  <c:v>0.41548519797252625</c:v>
                </c:pt>
                <c:pt idx="12759">
                  <c:v>0.4154117387791082</c:v>
                </c:pt>
                <c:pt idx="12760">
                  <c:v>0.41533827958569014</c:v>
                </c:pt>
                <c:pt idx="12761">
                  <c:v>0.41533827958569014</c:v>
                </c:pt>
                <c:pt idx="12762">
                  <c:v>0.41533827958569014</c:v>
                </c:pt>
                <c:pt idx="12763">
                  <c:v>0.41533827958569014</c:v>
                </c:pt>
                <c:pt idx="12764">
                  <c:v>0.41526482039227208</c:v>
                </c:pt>
                <c:pt idx="12765">
                  <c:v>0.41526482039227208</c:v>
                </c:pt>
                <c:pt idx="12766">
                  <c:v>0.41519136119885403</c:v>
                </c:pt>
                <c:pt idx="12767">
                  <c:v>0.41511790200543597</c:v>
                </c:pt>
                <c:pt idx="12768">
                  <c:v>0.41511790200543597</c:v>
                </c:pt>
                <c:pt idx="12769">
                  <c:v>0.41511790200543597</c:v>
                </c:pt>
                <c:pt idx="12770">
                  <c:v>0.41511790200543597</c:v>
                </c:pt>
                <c:pt idx="12771">
                  <c:v>0.41504444281201791</c:v>
                </c:pt>
                <c:pt idx="12772">
                  <c:v>0.41504444281201791</c:v>
                </c:pt>
                <c:pt idx="12773">
                  <c:v>0.41497098361859985</c:v>
                </c:pt>
                <c:pt idx="12774">
                  <c:v>0.4148975244251818</c:v>
                </c:pt>
                <c:pt idx="12775">
                  <c:v>0.41482406523176374</c:v>
                </c:pt>
                <c:pt idx="12776">
                  <c:v>0.41475060603834568</c:v>
                </c:pt>
                <c:pt idx="12777">
                  <c:v>0.41475060603834568</c:v>
                </c:pt>
                <c:pt idx="12778">
                  <c:v>0.41475060603834568</c:v>
                </c:pt>
                <c:pt idx="12779">
                  <c:v>0.41475060603834568</c:v>
                </c:pt>
                <c:pt idx="12780">
                  <c:v>0.41475060603834568</c:v>
                </c:pt>
                <c:pt idx="12781">
                  <c:v>0.41475060603834568</c:v>
                </c:pt>
                <c:pt idx="12782">
                  <c:v>0.41467714684492762</c:v>
                </c:pt>
                <c:pt idx="12783">
                  <c:v>0.41460368765150957</c:v>
                </c:pt>
                <c:pt idx="12784">
                  <c:v>0.41460368765150957</c:v>
                </c:pt>
                <c:pt idx="12785">
                  <c:v>0.41460368765150957</c:v>
                </c:pt>
                <c:pt idx="12786">
                  <c:v>0.41460368765150957</c:v>
                </c:pt>
                <c:pt idx="12787">
                  <c:v>0.41453022845809151</c:v>
                </c:pt>
                <c:pt idx="12788">
                  <c:v>0.41453022845809151</c:v>
                </c:pt>
                <c:pt idx="12789">
                  <c:v>0.41453022845809151</c:v>
                </c:pt>
                <c:pt idx="12790">
                  <c:v>0.41445676926467345</c:v>
                </c:pt>
                <c:pt idx="12791">
                  <c:v>0.41445676926467345</c:v>
                </c:pt>
                <c:pt idx="12792">
                  <c:v>0.41445676926467345</c:v>
                </c:pt>
                <c:pt idx="12793">
                  <c:v>0.41445676926467345</c:v>
                </c:pt>
                <c:pt idx="12794">
                  <c:v>0.4143833100712554</c:v>
                </c:pt>
                <c:pt idx="12795">
                  <c:v>0.4143833100712554</c:v>
                </c:pt>
                <c:pt idx="12796">
                  <c:v>0.41430985087783734</c:v>
                </c:pt>
                <c:pt idx="12797">
                  <c:v>0.41430985087783734</c:v>
                </c:pt>
                <c:pt idx="12798">
                  <c:v>0.41430985087783734</c:v>
                </c:pt>
                <c:pt idx="12799">
                  <c:v>0.41423639168441928</c:v>
                </c:pt>
                <c:pt idx="12800">
                  <c:v>0.41416293249100122</c:v>
                </c:pt>
                <c:pt idx="12801">
                  <c:v>0.41416293249100122</c:v>
                </c:pt>
                <c:pt idx="12802">
                  <c:v>0.41416293249100122</c:v>
                </c:pt>
                <c:pt idx="12803">
                  <c:v>0.41416293249100122</c:v>
                </c:pt>
                <c:pt idx="12804">
                  <c:v>0.41408947329758317</c:v>
                </c:pt>
                <c:pt idx="12805">
                  <c:v>0.41408947329758317</c:v>
                </c:pt>
                <c:pt idx="12806">
                  <c:v>0.41408947329758317</c:v>
                </c:pt>
                <c:pt idx="12807">
                  <c:v>0.41401601410416511</c:v>
                </c:pt>
                <c:pt idx="12808">
                  <c:v>0.41401601410416511</c:v>
                </c:pt>
                <c:pt idx="12809">
                  <c:v>0.41401601410416511</c:v>
                </c:pt>
                <c:pt idx="12810">
                  <c:v>0.41401601410416511</c:v>
                </c:pt>
                <c:pt idx="12811">
                  <c:v>0.41394255491074705</c:v>
                </c:pt>
                <c:pt idx="12812">
                  <c:v>0.41394255491074705</c:v>
                </c:pt>
                <c:pt idx="12813">
                  <c:v>0.41386909571732899</c:v>
                </c:pt>
                <c:pt idx="12814">
                  <c:v>0.41379563652391094</c:v>
                </c:pt>
                <c:pt idx="12815">
                  <c:v>0.41379563652391094</c:v>
                </c:pt>
                <c:pt idx="12816">
                  <c:v>0.41379563652391094</c:v>
                </c:pt>
                <c:pt idx="12817">
                  <c:v>0.41379563652391094</c:v>
                </c:pt>
                <c:pt idx="12818">
                  <c:v>0.41372217733049288</c:v>
                </c:pt>
                <c:pt idx="12819">
                  <c:v>0.41364871813707482</c:v>
                </c:pt>
                <c:pt idx="12820">
                  <c:v>0.41357525894365676</c:v>
                </c:pt>
                <c:pt idx="12821">
                  <c:v>0.41350179975023871</c:v>
                </c:pt>
                <c:pt idx="12822">
                  <c:v>0.41350179975023871</c:v>
                </c:pt>
                <c:pt idx="12823">
                  <c:v>0.41342834055682065</c:v>
                </c:pt>
                <c:pt idx="12824">
                  <c:v>0.41335488136340259</c:v>
                </c:pt>
                <c:pt idx="12825">
                  <c:v>0.41328142216998454</c:v>
                </c:pt>
                <c:pt idx="12826">
                  <c:v>0.41328142216998454</c:v>
                </c:pt>
                <c:pt idx="12827">
                  <c:v>0.41320796297656648</c:v>
                </c:pt>
                <c:pt idx="12828">
                  <c:v>0.41320796297656648</c:v>
                </c:pt>
                <c:pt idx="12829">
                  <c:v>0.41320796297656648</c:v>
                </c:pt>
                <c:pt idx="12830">
                  <c:v>0.41313450378314842</c:v>
                </c:pt>
                <c:pt idx="12831">
                  <c:v>0.41313450378314842</c:v>
                </c:pt>
                <c:pt idx="12832">
                  <c:v>0.41306104458973036</c:v>
                </c:pt>
                <c:pt idx="12833">
                  <c:v>0.41306104458973036</c:v>
                </c:pt>
                <c:pt idx="12834">
                  <c:v>0.41298758539631231</c:v>
                </c:pt>
                <c:pt idx="12835">
                  <c:v>0.41291412620289425</c:v>
                </c:pt>
                <c:pt idx="12836">
                  <c:v>0.41291412620289425</c:v>
                </c:pt>
                <c:pt idx="12837">
                  <c:v>0.41284066700947619</c:v>
                </c:pt>
                <c:pt idx="12838">
                  <c:v>0.41284066700947619</c:v>
                </c:pt>
                <c:pt idx="12839">
                  <c:v>0.41276720781605813</c:v>
                </c:pt>
                <c:pt idx="12840">
                  <c:v>0.41276720781605813</c:v>
                </c:pt>
                <c:pt idx="12841">
                  <c:v>0.41269374862264008</c:v>
                </c:pt>
                <c:pt idx="12842">
                  <c:v>0.41262028942922202</c:v>
                </c:pt>
                <c:pt idx="12843">
                  <c:v>0.41254683023580396</c:v>
                </c:pt>
                <c:pt idx="12844">
                  <c:v>0.41247337104238591</c:v>
                </c:pt>
                <c:pt idx="12845">
                  <c:v>0.41239991184896785</c:v>
                </c:pt>
                <c:pt idx="12846">
                  <c:v>0.41232645265554979</c:v>
                </c:pt>
                <c:pt idx="12847">
                  <c:v>0.41232645265554979</c:v>
                </c:pt>
                <c:pt idx="12848">
                  <c:v>0.41232645265554979</c:v>
                </c:pt>
                <c:pt idx="12849">
                  <c:v>0.41225299346213173</c:v>
                </c:pt>
                <c:pt idx="12850">
                  <c:v>0.41217953426871368</c:v>
                </c:pt>
                <c:pt idx="12851">
                  <c:v>0.41210607507529562</c:v>
                </c:pt>
                <c:pt idx="12852">
                  <c:v>0.41210607507529562</c:v>
                </c:pt>
                <c:pt idx="12853">
                  <c:v>0.41203261588187756</c:v>
                </c:pt>
                <c:pt idx="12854">
                  <c:v>0.41203261588187756</c:v>
                </c:pt>
                <c:pt idx="12855">
                  <c:v>0.41195915668845962</c:v>
                </c:pt>
                <c:pt idx="12856">
                  <c:v>0.41188569749504156</c:v>
                </c:pt>
                <c:pt idx="12857">
                  <c:v>0.41188569749504156</c:v>
                </c:pt>
                <c:pt idx="12858">
                  <c:v>0.41188569749504156</c:v>
                </c:pt>
                <c:pt idx="12859">
                  <c:v>0.41188569749504156</c:v>
                </c:pt>
                <c:pt idx="12860">
                  <c:v>0.4118122383016235</c:v>
                </c:pt>
                <c:pt idx="12861">
                  <c:v>0.41173877910820544</c:v>
                </c:pt>
                <c:pt idx="12862">
                  <c:v>0.41173877910820544</c:v>
                </c:pt>
                <c:pt idx="12863">
                  <c:v>0.41173877910820544</c:v>
                </c:pt>
                <c:pt idx="12864">
                  <c:v>0.41166531991478739</c:v>
                </c:pt>
                <c:pt idx="12865">
                  <c:v>0.41159186072136933</c:v>
                </c:pt>
                <c:pt idx="12866">
                  <c:v>0.41151840152795127</c:v>
                </c:pt>
                <c:pt idx="12867">
                  <c:v>0.41151840152795127</c:v>
                </c:pt>
                <c:pt idx="12868">
                  <c:v>0.41144494233453321</c:v>
                </c:pt>
                <c:pt idx="12869">
                  <c:v>0.41144494233453321</c:v>
                </c:pt>
                <c:pt idx="12870">
                  <c:v>0.41144494233453321</c:v>
                </c:pt>
                <c:pt idx="12871">
                  <c:v>0.41144494233453321</c:v>
                </c:pt>
                <c:pt idx="12872">
                  <c:v>0.41144494233453321</c:v>
                </c:pt>
                <c:pt idx="12873">
                  <c:v>0.41137148314111516</c:v>
                </c:pt>
                <c:pt idx="12874">
                  <c:v>0.41137148314111516</c:v>
                </c:pt>
                <c:pt idx="12875">
                  <c:v>0.41137148314111516</c:v>
                </c:pt>
                <c:pt idx="12876">
                  <c:v>0.41137148314111516</c:v>
                </c:pt>
                <c:pt idx="12877">
                  <c:v>0.4112980239476971</c:v>
                </c:pt>
                <c:pt idx="12878">
                  <c:v>0.4112980239476971</c:v>
                </c:pt>
                <c:pt idx="12879">
                  <c:v>0.4112980239476971</c:v>
                </c:pt>
                <c:pt idx="12880">
                  <c:v>0.41122456475427904</c:v>
                </c:pt>
                <c:pt idx="12881">
                  <c:v>0.41115110556086099</c:v>
                </c:pt>
                <c:pt idx="12882">
                  <c:v>0.41107764636744293</c:v>
                </c:pt>
                <c:pt idx="12883">
                  <c:v>0.41100418717402487</c:v>
                </c:pt>
                <c:pt idx="12884">
                  <c:v>0.41100418717402487</c:v>
                </c:pt>
                <c:pt idx="12885">
                  <c:v>0.41093072798060681</c:v>
                </c:pt>
                <c:pt idx="12886">
                  <c:v>0.41085726878718876</c:v>
                </c:pt>
                <c:pt idx="12887">
                  <c:v>0.41085726878718876</c:v>
                </c:pt>
                <c:pt idx="12888">
                  <c:v>0.4107838095937707</c:v>
                </c:pt>
                <c:pt idx="12889">
                  <c:v>0.4107838095937707</c:v>
                </c:pt>
                <c:pt idx="12890">
                  <c:v>0.41071035040035264</c:v>
                </c:pt>
                <c:pt idx="12891">
                  <c:v>0.41071035040035264</c:v>
                </c:pt>
                <c:pt idx="12892">
                  <c:v>0.41071035040035264</c:v>
                </c:pt>
                <c:pt idx="12893">
                  <c:v>0.41071035040035264</c:v>
                </c:pt>
                <c:pt idx="12894">
                  <c:v>0.41063689120693458</c:v>
                </c:pt>
                <c:pt idx="12895">
                  <c:v>0.41063689120693458</c:v>
                </c:pt>
                <c:pt idx="12896">
                  <c:v>0.41056343201351653</c:v>
                </c:pt>
                <c:pt idx="12897">
                  <c:v>0.41056343201351653</c:v>
                </c:pt>
                <c:pt idx="12898">
                  <c:v>0.41056343201351653</c:v>
                </c:pt>
                <c:pt idx="12899">
                  <c:v>0.41048997282009847</c:v>
                </c:pt>
                <c:pt idx="12900">
                  <c:v>0.41041651362668041</c:v>
                </c:pt>
                <c:pt idx="12901">
                  <c:v>0.41041651362668041</c:v>
                </c:pt>
                <c:pt idx="12902">
                  <c:v>0.41034305443326236</c:v>
                </c:pt>
                <c:pt idx="12903">
                  <c:v>0.41034305443326236</c:v>
                </c:pt>
                <c:pt idx="12904">
                  <c:v>0.41034305443326236</c:v>
                </c:pt>
                <c:pt idx="12905">
                  <c:v>0.4102695952398443</c:v>
                </c:pt>
                <c:pt idx="12906">
                  <c:v>0.4102695952398443</c:v>
                </c:pt>
                <c:pt idx="12907">
                  <c:v>0.4102695952398443</c:v>
                </c:pt>
                <c:pt idx="12908">
                  <c:v>0.4102695952398443</c:v>
                </c:pt>
                <c:pt idx="12909">
                  <c:v>0.41019613604642624</c:v>
                </c:pt>
                <c:pt idx="12910">
                  <c:v>0.41012267685300818</c:v>
                </c:pt>
                <c:pt idx="12911">
                  <c:v>0.41012267685300818</c:v>
                </c:pt>
                <c:pt idx="12912">
                  <c:v>0.41004921765959013</c:v>
                </c:pt>
                <c:pt idx="12913">
                  <c:v>0.41004921765959013</c:v>
                </c:pt>
                <c:pt idx="12914">
                  <c:v>0.41004921765959013</c:v>
                </c:pt>
                <c:pt idx="12915">
                  <c:v>0.40997575846617207</c:v>
                </c:pt>
                <c:pt idx="12916">
                  <c:v>0.40997575846617207</c:v>
                </c:pt>
                <c:pt idx="12917">
                  <c:v>0.40990229927275401</c:v>
                </c:pt>
                <c:pt idx="12918">
                  <c:v>0.40990229927275401</c:v>
                </c:pt>
                <c:pt idx="12919">
                  <c:v>0.40982884007933595</c:v>
                </c:pt>
                <c:pt idx="12920">
                  <c:v>0.40982884007933595</c:v>
                </c:pt>
                <c:pt idx="12921">
                  <c:v>0.40982884007933595</c:v>
                </c:pt>
                <c:pt idx="12922">
                  <c:v>0.40982884007933595</c:v>
                </c:pt>
                <c:pt idx="12923">
                  <c:v>0.4097553808859179</c:v>
                </c:pt>
                <c:pt idx="12924">
                  <c:v>0.40968192169249984</c:v>
                </c:pt>
                <c:pt idx="12925">
                  <c:v>0.40968192169249984</c:v>
                </c:pt>
                <c:pt idx="12926">
                  <c:v>0.40968192169249984</c:v>
                </c:pt>
                <c:pt idx="12927">
                  <c:v>0.40960846249908178</c:v>
                </c:pt>
                <c:pt idx="12928">
                  <c:v>0.40953500330566373</c:v>
                </c:pt>
                <c:pt idx="12929">
                  <c:v>0.40953500330566373</c:v>
                </c:pt>
                <c:pt idx="12930">
                  <c:v>0.40953500330566373</c:v>
                </c:pt>
                <c:pt idx="12931">
                  <c:v>0.40946154411224567</c:v>
                </c:pt>
                <c:pt idx="12932">
                  <c:v>0.40938808491882761</c:v>
                </c:pt>
                <c:pt idx="12933">
                  <c:v>0.40938808491882761</c:v>
                </c:pt>
                <c:pt idx="12934">
                  <c:v>0.40938808491882761</c:v>
                </c:pt>
                <c:pt idx="12935">
                  <c:v>0.40938808491882761</c:v>
                </c:pt>
                <c:pt idx="12936">
                  <c:v>0.40938808491882761</c:v>
                </c:pt>
                <c:pt idx="12937">
                  <c:v>0.40931462572540955</c:v>
                </c:pt>
                <c:pt idx="12938">
                  <c:v>0.40931462572540955</c:v>
                </c:pt>
                <c:pt idx="12939">
                  <c:v>0.4092411665319915</c:v>
                </c:pt>
                <c:pt idx="12940">
                  <c:v>0.4092411665319915</c:v>
                </c:pt>
                <c:pt idx="12941">
                  <c:v>0.40916770733857344</c:v>
                </c:pt>
                <c:pt idx="12942">
                  <c:v>0.40909424814515538</c:v>
                </c:pt>
                <c:pt idx="12943">
                  <c:v>0.40902078895173732</c:v>
                </c:pt>
                <c:pt idx="12944">
                  <c:v>0.40902078895173732</c:v>
                </c:pt>
                <c:pt idx="12945">
                  <c:v>0.40902078895173732</c:v>
                </c:pt>
                <c:pt idx="12946">
                  <c:v>0.40894732975831927</c:v>
                </c:pt>
                <c:pt idx="12947">
                  <c:v>0.40894732975831927</c:v>
                </c:pt>
                <c:pt idx="12948">
                  <c:v>0.40887387056490121</c:v>
                </c:pt>
                <c:pt idx="12949">
                  <c:v>0.40880041137148315</c:v>
                </c:pt>
                <c:pt idx="12950">
                  <c:v>0.40880041137148315</c:v>
                </c:pt>
                <c:pt idx="12951">
                  <c:v>0.40880041137148315</c:v>
                </c:pt>
                <c:pt idx="12952">
                  <c:v>0.40872695217806509</c:v>
                </c:pt>
                <c:pt idx="12953">
                  <c:v>0.40872695217806509</c:v>
                </c:pt>
                <c:pt idx="12954">
                  <c:v>0.40872695217806509</c:v>
                </c:pt>
                <c:pt idx="12955">
                  <c:v>0.40872695217806509</c:v>
                </c:pt>
                <c:pt idx="12956">
                  <c:v>0.40872695217806509</c:v>
                </c:pt>
                <c:pt idx="12957">
                  <c:v>0.40865349298464704</c:v>
                </c:pt>
                <c:pt idx="12958">
                  <c:v>0.40858003379122898</c:v>
                </c:pt>
                <c:pt idx="12959">
                  <c:v>0.40858003379122898</c:v>
                </c:pt>
                <c:pt idx="12960">
                  <c:v>0.40858003379122898</c:v>
                </c:pt>
                <c:pt idx="12961">
                  <c:v>0.40850657459781092</c:v>
                </c:pt>
                <c:pt idx="12962">
                  <c:v>0.40850657459781092</c:v>
                </c:pt>
                <c:pt idx="12963">
                  <c:v>0.40843311540439287</c:v>
                </c:pt>
                <c:pt idx="12964">
                  <c:v>0.40835965621097481</c:v>
                </c:pt>
                <c:pt idx="12965">
                  <c:v>0.40828619701755675</c:v>
                </c:pt>
                <c:pt idx="12966">
                  <c:v>0.40828619701755675</c:v>
                </c:pt>
                <c:pt idx="12967">
                  <c:v>0.40821273782413869</c:v>
                </c:pt>
                <c:pt idx="12968">
                  <c:v>0.40821273782413869</c:v>
                </c:pt>
                <c:pt idx="12969">
                  <c:v>0.40821273782413869</c:v>
                </c:pt>
                <c:pt idx="12970">
                  <c:v>0.40821273782413869</c:v>
                </c:pt>
                <c:pt idx="12971">
                  <c:v>0.40821273782413869</c:v>
                </c:pt>
                <c:pt idx="12972">
                  <c:v>0.40813927863072064</c:v>
                </c:pt>
                <c:pt idx="12973">
                  <c:v>0.40813927863072064</c:v>
                </c:pt>
                <c:pt idx="12974">
                  <c:v>0.40813927863072064</c:v>
                </c:pt>
                <c:pt idx="12975">
                  <c:v>0.40806581943730258</c:v>
                </c:pt>
                <c:pt idx="12976">
                  <c:v>0.40799236024388452</c:v>
                </c:pt>
                <c:pt idx="12977">
                  <c:v>0.40791890105046646</c:v>
                </c:pt>
                <c:pt idx="12978">
                  <c:v>0.40791890105046646</c:v>
                </c:pt>
                <c:pt idx="12979">
                  <c:v>0.40784544185704841</c:v>
                </c:pt>
                <c:pt idx="12980">
                  <c:v>0.40777198266363035</c:v>
                </c:pt>
                <c:pt idx="12981">
                  <c:v>0.40769852347021229</c:v>
                </c:pt>
                <c:pt idx="12982">
                  <c:v>0.40769852347021229</c:v>
                </c:pt>
                <c:pt idx="12983">
                  <c:v>0.40762506427679424</c:v>
                </c:pt>
                <c:pt idx="12984">
                  <c:v>0.40755160508337618</c:v>
                </c:pt>
                <c:pt idx="12985">
                  <c:v>0.40747814588995812</c:v>
                </c:pt>
                <c:pt idx="12986">
                  <c:v>0.40747814588995812</c:v>
                </c:pt>
                <c:pt idx="12987">
                  <c:v>0.40747814588995812</c:v>
                </c:pt>
                <c:pt idx="12988">
                  <c:v>0.40740468669654006</c:v>
                </c:pt>
                <c:pt idx="12989">
                  <c:v>0.40740468669654006</c:v>
                </c:pt>
                <c:pt idx="12990">
                  <c:v>0.40740468669654006</c:v>
                </c:pt>
                <c:pt idx="12991">
                  <c:v>0.40740468669654006</c:v>
                </c:pt>
                <c:pt idx="12992">
                  <c:v>0.40740468669654006</c:v>
                </c:pt>
                <c:pt idx="12993">
                  <c:v>0.40740468669654006</c:v>
                </c:pt>
                <c:pt idx="12994">
                  <c:v>0.40733122750312201</c:v>
                </c:pt>
                <c:pt idx="12995">
                  <c:v>0.40733122750312201</c:v>
                </c:pt>
                <c:pt idx="12996">
                  <c:v>0.40733122750312201</c:v>
                </c:pt>
                <c:pt idx="12997">
                  <c:v>0.40725776830970395</c:v>
                </c:pt>
                <c:pt idx="12998">
                  <c:v>0.40725776830970395</c:v>
                </c:pt>
                <c:pt idx="12999">
                  <c:v>0.40725776830970395</c:v>
                </c:pt>
                <c:pt idx="13000">
                  <c:v>0.40718430911628589</c:v>
                </c:pt>
                <c:pt idx="13001">
                  <c:v>0.40711084992286783</c:v>
                </c:pt>
                <c:pt idx="13002">
                  <c:v>0.40711084992286783</c:v>
                </c:pt>
                <c:pt idx="13003">
                  <c:v>0.40711084992286783</c:v>
                </c:pt>
                <c:pt idx="13004">
                  <c:v>0.40711084992286783</c:v>
                </c:pt>
                <c:pt idx="13005">
                  <c:v>0.40703739072944978</c:v>
                </c:pt>
                <c:pt idx="13006">
                  <c:v>0.40696393153603172</c:v>
                </c:pt>
                <c:pt idx="13007">
                  <c:v>0.40696393153603172</c:v>
                </c:pt>
                <c:pt idx="13008">
                  <c:v>0.40689047234261366</c:v>
                </c:pt>
                <c:pt idx="13009">
                  <c:v>0.40689047234261366</c:v>
                </c:pt>
                <c:pt idx="13010">
                  <c:v>0.40689047234261366</c:v>
                </c:pt>
                <c:pt idx="13011">
                  <c:v>0.40681701314919561</c:v>
                </c:pt>
                <c:pt idx="13012">
                  <c:v>0.40681701314919561</c:v>
                </c:pt>
                <c:pt idx="13013">
                  <c:v>0.40674355395577755</c:v>
                </c:pt>
                <c:pt idx="13014">
                  <c:v>0.40667009476235949</c:v>
                </c:pt>
                <c:pt idx="13015">
                  <c:v>0.40659663556894143</c:v>
                </c:pt>
                <c:pt idx="13016">
                  <c:v>0.40652317637552338</c:v>
                </c:pt>
                <c:pt idx="13017">
                  <c:v>0.40644971718210532</c:v>
                </c:pt>
                <c:pt idx="13018">
                  <c:v>0.40644971718210532</c:v>
                </c:pt>
                <c:pt idx="13019">
                  <c:v>0.40637625798868726</c:v>
                </c:pt>
                <c:pt idx="13020">
                  <c:v>0.4063027987952692</c:v>
                </c:pt>
                <c:pt idx="13021">
                  <c:v>0.40622933960185115</c:v>
                </c:pt>
                <c:pt idx="13022">
                  <c:v>0.40622933960185115</c:v>
                </c:pt>
                <c:pt idx="13023">
                  <c:v>0.40615588040843309</c:v>
                </c:pt>
                <c:pt idx="13024">
                  <c:v>0.40615588040843309</c:v>
                </c:pt>
                <c:pt idx="13025">
                  <c:v>0.40608242121501503</c:v>
                </c:pt>
                <c:pt idx="13026">
                  <c:v>0.40600896202159698</c:v>
                </c:pt>
                <c:pt idx="13027">
                  <c:v>0.40600896202159698</c:v>
                </c:pt>
                <c:pt idx="13028">
                  <c:v>0.40593550282817892</c:v>
                </c:pt>
                <c:pt idx="13029">
                  <c:v>0.40586204363476086</c:v>
                </c:pt>
                <c:pt idx="13030">
                  <c:v>0.4057885844413428</c:v>
                </c:pt>
                <c:pt idx="13031">
                  <c:v>0.4057885844413428</c:v>
                </c:pt>
                <c:pt idx="13032">
                  <c:v>0.4057885844413428</c:v>
                </c:pt>
                <c:pt idx="13033">
                  <c:v>0.40571512524792475</c:v>
                </c:pt>
                <c:pt idx="13034">
                  <c:v>0.40571512524792475</c:v>
                </c:pt>
                <c:pt idx="13035">
                  <c:v>0.40564166605450669</c:v>
                </c:pt>
                <c:pt idx="13036">
                  <c:v>0.40556820686108863</c:v>
                </c:pt>
                <c:pt idx="13037">
                  <c:v>0.40549474766767057</c:v>
                </c:pt>
                <c:pt idx="13038">
                  <c:v>0.40549474766767057</c:v>
                </c:pt>
                <c:pt idx="13039">
                  <c:v>0.40549474766767057</c:v>
                </c:pt>
                <c:pt idx="13040">
                  <c:v>0.40542128847425252</c:v>
                </c:pt>
                <c:pt idx="13041">
                  <c:v>0.40542128847425252</c:v>
                </c:pt>
                <c:pt idx="13042">
                  <c:v>0.40542128847425252</c:v>
                </c:pt>
                <c:pt idx="13043">
                  <c:v>0.40542128847425252</c:v>
                </c:pt>
                <c:pt idx="13044">
                  <c:v>0.40534782928083446</c:v>
                </c:pt>
                <c:pt idx="13045">
                  <c:v>0.40534782928083446</c:v>
                </c:pt>
                <c:pt idx="13046">
                  <c:v>0.4052743700874164</c:v>
                </c:pt>
                <c:pt idx="13047">
                  <c:v>0.40520091089399835</c:v>
                </c:pt>
                <c:pt idx="13048">
                  <c:v>0.40520091089399835</c:v>
                </c:pt>
                <c:pt idx="13049">
                  <c:v>0.40520091089399835</c:v>
                </c:pt>
                <c:pt idx="13050">
                  <c:v>0.40512745170058029</c:v>
                </c:pt>
                <c:pt idx="13051">
                  <c:v>0.40512745170058029</c:v>
                </c:pt>
                <c:pt idx="13052">
                  <c:v>0.40512745170058029</c:v>
                </c:pt>
                <c:pt idx="13053">
                  <c:v>0.40512745170058029</c:v>
                </c:pt>
                <c:pt idx="13054">
                  <c:v>0.40512745170058029</c:v>
                </c:pt>
                <c:pt idx="13055">
                  <c:v>0.40512745170058029</c:v>
                </c:pt>
                <c:pt idx="13056">
                  <c:v>0.40512745170058029</c:v>
                </c:pt>
                <c:pt idx="13057">
                  <c:v>0.40512745170058029</c:v>
                </c:pt>
                <c:pt idx="13058">
                  <c:v>0.40512745170058029</c:v>
                </c:pt>
                <c:pt idx="13059">
                  <c:v>0.40505399250716223</c:v>
                </c:pt>
                <c:pt idx="13060">
                  <c:v>0.40498053331374417</c:v>
                </c:pt>
                <c:pt idx="13061">
                  <c:v>0.40498053331374417</c:v>
                </c:pt>
                <c:pt idx="13062">
                  <c:v>0.40498053331374417</c:v>
                </c:pt>
                <c:pt idx="13063">
                  <c:v>0.40498053331374417</c:v>
                </c:pt>
                <c:pt idx="13064">
                  <c:v>0.40498053331374417</c:v>
                </c:pt>
                <c:pt idx="13065">
                  <c:v>0.40490707412032612</c:v>
                </c:pt>
                <c:pt idx="13066">
                  <c:v>0.40483361492690806</c:v>
                </c:pt>
                <c:pt idx="13067">
                  <c:v>0.40483361492690806</c:v>
                </c:pt>
                <c:pt idx="13068">
                  <c:v>0.40476015573349</c:v>
                </c:pt>
                <c:pt idx="13069">
                  <c:v>0.40476015573349</c:v>
                </c:pt>
                <c:pt idx="13070">
                  <c:v>0.40476015573349</c:v>
                </c:pt>
                <c:pt idx="13071">
                  <c:v>0.40476015573349</c:v>
                </c:pt>
                <c:pt idx="13072">
                  <c:v>0.40476015573349</c:v>
                </c:pt>
                <c:pt idx="13073">
                  <c:v>0.40476015573349</c:v>
                </c:pt>
                <c:pt idx="13074">
                  <c:v>0.40476015573349</c:v>
                </c:pt>
                <c:pt idx="13075">
                  <c:v>0.40476015573349</c:v>
                </c:pt>
                <c:pt idx="13076">
                  <c:v>0.40476015573349</c:v>
                </c:pt>
                <c:pt idx="13077">
                  <c:v>0.40468669654007194</c:v>
                </c:pt>
                <c:pt idx="13078">
                  <c:v>0.40468669654007194</c:v>
                </c:pt>
                <c:pt idx="13079">
                  <c:v>0.40468669654007194</c:v>
                </c:pt>
                <c:pt idx="13080">
                  <c:v>0.40468669654007194</c:v>
                </c:pt>
                <c:pt idx="13081">
                  <c:v>0.40468669654007194</c:v>
                </c:pt>
                <c:pt idx="13082">
                  <c:v>0.40468669654007194</c:v>
                </c:pt>
                <c:pt idx="13083">
                  <c:v>0.40461323734665389</c:v>
                </c:pt>
                <c:pt idx="13084">
                  <c:v>0.40453977815323583</c:v>
                </c:pt>
                <c:pt idx="13085">
                  <c:v>0.40446631895981777</c:v>
                </c:pt>
                <c:pt idx="13086">
                  <c:v>0.40439285976639971</c:v>
                </c:pt>
                <c:pt idx="13087">
                  <c:v>0.40439285976639971</c:v>
                </c:pt>
                <c:pt idx="13088">
                  <c:v>0.40431940057298166</c:v>
                </c:pt>
                <c:pt idx="13089">
                  <c:v>0.4042459413795636</c:v>
                </c:pt>
                <c:pt idx="13090">
                  <c:v>0.4042459413795636</c:v>
                </c:pt>
                <c:pt idx="13091">
                  <c:v>0.40417248218614554</c:v>
                </c:pt>
                <c:pt idx="13092">
                  <c:v>0.40417248218614554</c:v>
                </c:pt>
                <c:pt idx="13093">
                  <c:v>0.40417248218614554</c:v>
                </c:pt>
                <c:pt idx="13094">
                  <c:v>0.40409902299272749</c:v>
                </c:pt>
                <c:pt idx="13095">
                  <c:v>0.40409902299272749</c:v>
                </c:pt>
                <c:pt idx="13096">
                  <c:v>0.40402556379930943</c:v>
                </c:pt>
                <c:pt idx="13097">
                  <c:v>0.40395210460589148</c:v>
                </c:pt>
                <c:pt idx="13098">
                  <c:v>0.40387864541247342</c:v>
                </c:pt>
                <c:pt idx="13099">
                  <c:v>0.40387864541247342</c:v>
                </c:pt>
                <c:pt idx="13100">
                  <c:v>0.40380518621905537</c:v>
                </c:pt>
                <c:pt idx="13101">
                  <c:v>0.40380518621905537</c:v>
                </c:pt>
                <c:pt idx="13102">
                  <c:v>0.40380518621905537</c:v>
                </c:pt>
                <c:pt idx="13103">
                  <c:v>0.40380518621905537</c:v>
                </c:pt>
                <c:pt idx="13104">
                  <c:v>0.40373172702563731</c:v>
                </c:pt>
                <c:pt idx="13105">
                  <c:v>0.40365826783221925</c:v>
                </c:pt>
                <c:pt idx="13106">
                  <c:v>0.4035848086388012</c:v>
                </c:pt>
                <c:pt idx="13107">
                  <c:v>0.4035848086388012</c:v>
                </c:pt>
                <c:pt idx="13108">
                  <c:v>0.4035848086388012</c:v>
                </c:pt>
                <c:pt idx="13109">
                  <c:v>0.4035848086388012</c:v>
                </c:pt>
                <c:pt idx="13110">
                  <c:v>0.4035848086388012</c:v>
                </c:pt>
                <c:pt idx="13111">
                  <c:v>0.4035848086388012</c:v>
                </c:pt>
                <c:pt idx="13112">
                  <c:v>0.40351134944538314</c:v>
                </c:pt>
                <c:pt idx="13113">
                  <c:v>0.40351134944538314</c:v>
                </c:pt>
                <c:pt idx="13114">
                  <c:v>0.40343789025196508</c:v>
                </c:pt>
                <c:pt idx="13115">
                  <c:v>0.40343789025196508</c:v>
                </c:pt>
                <c:pt idx="13116">
                  <c:v>0.40336443105854702</c:v>
                </c:pt>
                <c:pt idx="13117">
                  <c:v>0.40336443105854702</c:v>
                </c:pt>
                <c:pt idx="13118">
                  <c:v>0.40336443105854702</c:v>
                </c:pt>
                <c:pt idx="13119">
                  <c:v>0.40329097186512897</c:v>
                </c:pt>
                <c:pt idx="13120">
                  <c:v>0.40329097186512897</c:v>
                </c:pt>
                <c:pt idx="13121">
                  <c:v>0.40321751267171091</c:v>
                </c:pt>
                <c:pt idx="13122">
                  <c:v>0.40314405347829285</c:v>
                </c:pt>
                <c:pt idx="13123">
                  <c:v>0.40307059428487479</c:v>
                </c:pt>
                <c:pt idx="13124">
                  <c:v>0.40299713509145674</c:v>
                </c:pt>
                <c:pt idx="13125">
                  <c:v>0.40299713509145674</c:v>
                </c:pt>
                <c:pt idx="13126">
                  <c:v>0.40292367589803868</c:v>
                </c:pt>
                <c:pt idx="13127">
                  <c:v>0.40285021670462062</c:v>
                </c:pt>
                <c:pt idx="13128">
                  <c:v>0.40285021670462062</c:v>
                </c:pt>
                <c:pt idx="13129">
                  <c:v>0.40285021670462062</c:v>
                </c:pt>
                <c:pt idx="13130">
                  <c:v>0.40277675751120257</c:v>
                </c:pt>
                <c:pt idx="13131">
                  <c:v>0.40270329831778451</c:v>
                </c:pt>
                <c:pt idx="13132">
                  <c:v>0.40270329831778451</c:v>
                </c:pt>
                <c:pt idx="13133">
                  <c:v>0.40262983912436645</c:v>
                </c:pt>
                <c:pt idx="13134">
                  <c:v>0.40255637993094839</c:v>
                </c:pt>
                <c:pt idx="13135">
                  <c:v>0.40255637993094839</c:v>
                </c:pt>
                <c:pt idx="13136">
                  <c:v>0.40248292073753034</c:v>
                </c:pt>
                <c:pt idx="13137">
                  <c:v>0.40248292073753034</c:v>
                </c:pt>
                <c:pt idx="13138">
                  <c:v>0.40240946154411228</c:v>
                </c:pt>
                <c:pt idx="13139">
                  <c:v>0.40233600235069422</c:v>
                </c:pt>
                <c:pt idx="13140">
                  <c:v>0.40233600235069422</c:v>
                </c:pt>
                <c:pt idx="13141">
                  <c:v>0.40233600235069422</c:v>
                </c:pt>
                <c:pt idx="13142">
                  <c:v>0.40233600235069422</c:v>
                </c:pt>
                <c:pt idx="13143">
                  <c:v>0.40226254315727616</c:v>
                </c:pt>
                <c:pt idx="13144">
                  <c:v>0.40226254315727616</c:v>
                </c:pt>
                <c:pt idx="13145">
                  <c:v>0.40218908396385811</c:v>
                </c:pt>
                <c:pt idx="13146">
                  <c:v>0.40218908396385811</c:v>
                </c:pt>
                <c:pt idx="13147">
                  <c:v>0.40211562477044005</c:v>
                </c:pt>
                <c:pt idx="13148">
                  <c:v>0.40211562477044005</c:v>
                </c:pt>
                <c:pt idx="13149">
                  <c:v>0.40211562477044005</c:v>
                </c:pt>
                <c:pt idx="13150">
                  <c:v>0.40211562477044005</c:v>
                </c:pt>
                <c:pt idx="13151">
                  <c:v>0.40204216557702199</c:v>
                </c:pt>
                <c:pt idx="13152">
                  <c:v>0.40204216557702199</c:v>
                </c:pt>
                <c:pt idx="13153">
                  <c:v>0.40204216557702199</c:v>
                </c:pt>
                <c:pt idx="13154">
                  <c:v>0.40196870638360394</c:v>
                </c:pt>
                <c:pt idx="13155">
                  <c:v>0.40196870638360394</c:v>
                </c:pt>
                <c:pt idx="13156">
                  <c:v>0.40196870638360394</c:v>
                </c:pt>
                <c:pt idx="13157">
                  <c:v>0.40189524719018588</c:v>
                </c:pt>
                <c:pt idx="13158">
                  <c:v>0.40182178799676782</c:v>
                </c:pt>
                <c:pt idx="13159">
                  <c:v>0.40174832880334976</c:v>
                </c:pt>
                <c:pt idx="13160">
                  <c:v>0.40167486960993171</c:v>
                </c:pt>
                <c:pt idx="13161">
                  <c:v>0.40160141041651365</c:v>
                </c:pt>
                <c:pt idx="13162">
                  <c:v>0.40160141041651365</c:v>
                </c:pt>
                <c:pt idx="13163">
                  <c:v>0.40160141041651365</c:v>
                </c:pt>
                <c:pt idx="13164">
                  <c:v>0.40152795122309559</c:v>
                </c:pt>
                <c:pt idx="13165">
                  <c:v>0.40152795122309559</c:v>
                </c:pt>
                <c:pt idx="13166">
                  <c:v>0.40152795122309559</c:v>
                </c:pt>
                <c:pt idx="13167">
                  <c:v>0.40145449202967753</c:v>
                </c:pt>
                <c:pt idx="13168">
                  <c:v>0.40145449202967753</c:v>
                </c:pt>
                <c:pt idx="13169">
                  <c:v>0.40145449202967753</c:v>
                </c:pt>
                <c:pt idx="13170">
                  <c:v>0.40138103283625948</c:v>
                </c:pt>
                <c:pt idx="13171">
                  <c:v>0.40138103283625948</c:v>
                </c:pt>
                <c:pt idx="13172">
                  <c:v>0.40138103283625948</c:v>
                </c:pt>
                <c:pt idx="13173">
                  <c:v>0.40130757364284142</c:v>
                </c:pt>
                <c:pt idx="13174">
                  <c:v>0.40123411444942336</c:v>
                </c:pt>
                <c:pt idx="13175">
                  <c:v>0.40123411444942336</c:v>
                </c:pt>
                <c:pt idx="13176">
                  <c:v>0.40116065525600531</c:v>
                </c:pt>
                <c:pt idx="13177">
                  <c:v>0.40116065525600531</c:v>
                </c:pt>
                <c:pt idx="13178">
                  <c:v>0.40108719606258725</c:v>
                </c:pt>
                <c:pt idx="13179">
                  <c:v>0.40101373686916919</c:v>
                </c:pt>
                <c:pt idx="13180">
                  <c:v>0.40101373686916919</c:v>
                </c:pt>
                <c:pt idx="13181">
                  <c:v>0.40094027767575113</c:v>
                </c:pt>
                <c:pt idx="13182">
                  <c:v>0.40094027767575113</c:v>
                </c:pt>
                <c:pt idx="13183">
                  <c:v>0.40086681848233308</c:v>
                </c:pt>
                <c:pt idx="13184">
                  <c:v>0.40079335928891502</c:v>
                </c:pt>
                <c:pt idx="13185">
                  <c:v>0.40071990009549696</c:v>
                </c:pt>
                <c:pt idx="13186">
                  <c:v>0.4006464409020789</c:v>
                </c:pt>
                <c:pt idx="13187">
                  <c:v>0.40057298170866085</c:v>
                </c:pt>
                <c:pt idx="13188">
                  <c:v>0.40049952251524279</c:v>
                </c:pt>
                <c:pt idx="13189">
                  <c:v>0.40049952251524279</c:v>
                </c:pt>
                <c:pt idx="13190">
                  <c:v>0.40049952251524279</c:v>
                </c:pt>
                <c:pt idx="13191">
                  <c:v>0.40042606332182473</c:v>
                </c:pt>
                <c:pt idx="13192">
                  <c:v>0.40042606332182473</c:v>
                </c:pt>
                <c:pt idx="13193">
                  <c:v>0.40042606332182473</c:v>
                </c:pt>
                <c:pt idx="13194">
                  <c:v>0.40042606332182473</c:v>
                </c:pt>
                <c:pt idx="13195">
                  <c:v>0.40042606332182473</c:v>
                </c:pt>
                <c:pt idx="13196">
                  <c:v>0.40042606332182473</c:v>
                </c:pt>
                <c:pt idx="13197">
                  <c:v>0.40035260412840667</c:v>
                </c:pt>
                <c:pt idx="13198">
                  <c:v>0.40035260412840667</c:v>
                </c:pt>
                <c:pt idx="13199">
                  <c:v>0.40027914493498862</c:v>
                </c:pt>
                <c:pt idx="13200">
                  <c:v>0.40027914493498862</c:v>
                </c:pt>
                <c:pt idx="13201">
                  <c:v>0.40027914493498862</c:v>
                </c:pt>
                <c:pt idx="13202">
                  <c:v>0.40027914493498862</c:v>
                </c:pt>
                <c:pt idx="13203">
                  <c:v>0.40027914493498862</c:v>
                </c:pt>
                <c:pt idx="13204">
                  <c:v>0.40027914493498862</c:v>
                </c:pt>
                <c:pt idx="13205">
                  <c:v>0.40027914493498862</c:v>
                </c:pt>
                <c:pt idx="13206">
                  <c:v>0.40020568574157056</c:v>
                </c:pt>
                <c:pt idx="13207">
                  <c:v>0.4001322265481525</c:v>
                </c:pt>
                <c:pt idx="13208">
                  <c:v>0.40005876735473445</c:v>
                </c:pt>
                <c:pt idx="13209">
                  <c:v>0.39998530816131639</c:v>
                </c:pt>
                <c:pt idx="13210">
                  <c:v>0.39998530816131639</c:v>
                </c:pt>
                <c:pt idx="13211">
                  <c:v>0.39998530816131639</c:v>
                </c:pt>
                <c:pt idx="13212">
                  <c:v>0.39998530816131639</c:v>
                </c:pt>
                <c:pt idx="13213">
                  <c:v>0.39991184896789833</c:v>
                </c:pt>
                <c:pt idx="13214">
                  <c:v>0.39983838977448027</c:v>
                </c:pt>
                <c:pt idx="13215">
                  <c:v>0.39983838977448027</c:v>
                </c:pt>
                <c:pt idx="13216">
                  <c:v>0.39976493058106222</c:v>
                </c:pt>
                <c:pt idx="13217">
                  <c:v>0.39969147138764416</c:v>
                </c:pt>
                <c:pt idx="13218">
                  <c:v>0.3996180121942261</c:v>
                </c:pt>
                <c:pt idx="13219">
                  <c:v>0.3996180121942261</c:v>
                </c:pt>
                <c:pt idx="13220">
                  <c:v>0.3996180121942261</c:v>
                </c:pt>
                <c:pt idx="13221">
                  <c:v>0.3996180121942261</c:v>
                </c:pt>
                <c:pt idx="13222">
                  <c:v>0.39954455300080804</c:v>
                </c:pt>
                <c:pt idx="13223">
                  <c:v>0.39954455300080804</c:v>
                </c:pt>
                <c:pt idx="13224">
                  <c:v>0.39954455300080804</c:v>
                </c:pt>
                <c:pt idx="13225">
                  <c:v>0.39947109380738999</c:v>
                </c:pt>
                <c:pt idx="13226">
                  <c:v>0.39947109380738999</c:v>
                </c:pt>
                <c:pt idx="13227">
                  <c:v>0.39939763461397193</c:v>
                </c:pt>
                <c:pt idx="13228">
                  <c:v>0.39939763461397193</c:v>
                </c:pt>
                <c:pt idx="13229">
                  <c:v>0.39932417542055387</c:v>
                </c:pt>
                <c:pt idx="13230">
                  <c:v>0.39932417542055387</c:v>
                </c:pt>
                <c:pt idx="13231">
                  <c:v>0.39925071622713582</c:v>
                </c:pt>
                <c:pt idx="13232">
                  <c:v>0.39925071622713582</c:v>
                </c:pt>
                <c:pt idx="13233">
                  <c:v>0.39917725703371776</c:v>
                </c:pt>
                <c:pt idx="13234">
                  <c:v>0.39917725703371776</c:v>
                </c:pt>
                <c:pt idx="13235">
                  <c:v>0.3991037978402997</c:v>
                </c:pt>
                <c:pt idx="13236">
                  <c:v>0.39903033864688164</c:v>
                </c:pt>
                <c:pt idx="13237">
                  <c:v>0.39903033864688164</c:v>
                </c:pt>
                <c:pt idx="13238">
                  <c:v>0.39903033864688164</c:v>
                </c:pt>
                <c:pt idx="13239">
                  <c:v>0.39903033864688164</c:v>
                </c:pt>
                <c:pt idx="13240">
                  <c:v>0.39903033864688164</c:v>
                </c:pt>
                <c:pt idx="13241">
                  <c:v>0.39903033864688164</c:v>
                </c:pt>
                <c:pt idx="13242">
                  <c:v>0.39903033864688164</c:v>
                </c:pt>
                <c:pt idx="13243">
                  <c:v>0.39895687945346359</c:v>
                </c:pt>
                <c:pt idx="13244">
                  <c:v>0.39888342026004553</c:v>
                </c:pt>
                <c:pt idx="13245">
                  <c:v>0.39880996106662747</c:v>
                </c:pt>
                <c:pt idx="13246">
                  <c:v>0.39873650187320941</c:v>
                </c:pt>
                <c:pt idx="13247">
                  <c:v>0.39873650187320941</c:v>
                </c:pt>
                <c:pt idx="13248">
                  <c:v>0.39873650187320941</c:v>
                </c:pt>
                <c:pt idx="13249">
                  <c:v>0.39866304267979136</c:v>
                </c:pt>
                <c:pt idx="13250">
                  <c:v>0.3985895834863733</c:v>
                </c:pt>
                <c:pt idx="13251">
                  <c:v>0.39851612429295524</c:v>
                </c:pt>
                <c:pt idx="13252">
                  <c:v>0.39844266509953719</c:v>
                </c:pt>
                <c:pt idx="13253">
                  <c:v>0.39844266509953719</c:v>
                </c:pt>
                <c:pt idx="13254">
                  <c:v>0.39836920590611913</c:v>
                </c:pt>
                <c:pt idx="13255">
                  <c:v>0.39836920590611913</c:v>
                </c:pt>
                <c:pt idx="13256">
                  <c:v>0.39829574671270107</c:v>
                </c:pt>
                <c:pt idx="13257">
                  <c:v>0.39822228751928301</c:v>
                </c:pt>
                <c:pt idx="13258">
                  <c:v>0.39822228751928301</c:v>
                </c:pt>
                <c:pt idx="13259">
                  <c:v>0.39822228751928301</c:v>
                </c:pt>
                <c:pt idx="13260">
                  <c:v>0.39814882832586496</c:v>
                </c:pt>
                <c:pt idx="13261">
                  <c:v>0.39814882832586496</c:v>
                </c:pt>
                <c:pt idx="13262">
                  <c:v>0.39814882832586496</c:v>
                </c:pt>
                <c:pt idx="13263">
                  <c:v>0.3980753691324469</c:v>
                </c:pt>
                <c:pt idx="13264">
                  <c:v>0.39800190993902884</c:v>
                </c:pt>
                <c:pt idx="13265">
                  <c:v>0.39792845074561078</c:v>
                </c:pt>
                <c:pt idx="13266">
                  <c:v>0.39792845074561078</c:v>
                </c:pt>
                <c:pt idx="13267">
                  <c:v>0.39792845074561078</c:v>
                </c:pt>
                <c:pt idx="13268">
                  <c:v>0.39785499155219273</c:v>
                </c:pt>
                <c:pt idx="13269">
                  <c:v>0.39785499155219273</c:v>
                </c:pt>
                <c:pt idx="13270">
                  <c:v>0.39785499155219273</c:v>
                </c:pt>
                <c:pt idx="13271">
                  <c:v>0.39785499155219273</c:v>
                </c:pt>
                <c:pt idx="13272">
                  <c:v>0.39778153235877467</c:v>
                </c:pt>
                <c:pt idx="13273">
                  <c:v>0.39770807316535661</c:v>
                </c:pt>
                <c:pt idx="13274">
                  <c:v>0.39763461397193856</c:v>
                </c:pt>
                <c:pt idx="13275">
                  <c:v>0.39763461397193856</c:v>
                </c:pt>
                <c:pt idx="13276">
                  <c:v>0.39763461397193856</c:v>
                </c:pt>
                <c:pt idx="13277">
                  <c:v>0.39763461397193856</c:v>
                </c:pt>
                <c:pt idx="13278">
                  <c:v>0.39763461397193856</c:v>
                </c:pt>
                <c:pt idx="13279">
                  <c:v>0.39763461397193856</c:v>
                </c:pt>
                <c:pt idx="13280">
                  <c:v>0.39763461397193856</c:v>
                </c:pt>
                <c:pt idx="13281">
                  <c:v>0.3975611547785205</c:v>
                </c:pt>
                <c:pt idx="13282">
                  <c:v>0.3975611547785205</c:v>
                </c:pt>
                <c:pt idx="13283">
                  <c:v>0.39748769558510244</c:v>
                </c:pt>
                <c:pt idx="13284">
                  <c:v>0.39741423639168438</c:v>
                </c:pt>
                <c:pt idx="13285">
                  <c:v>0.39734077719826633</c:v>
                </c:pt>
                <c:pt idx="13286">
                  <c:v>0.39734077719826633</c:v>
                </c:pt>
                <c:pt idx="13287">
                  <c:v>0.39726731800484827</c:v>
                </c:pt>
                <c:pt idx="13288">
                  <c:v>0.39726731800484827</c:v>
                </c:pt>
                <c:pt idx="13289">
                  <c:v>0.39726731800484827</c:v>
                </c:pt>
                <c:pt idx="13290">
                  <c:v>0.39726731800484827</c:v>
                </c:pt>
                <c:pt idx="13291">
                  <c:v>0.39726731800484827</c:v>
                </c:pt>
                <c:pt idx="13292">
                  <c:v>0.39719385881143021</c:v>
                </c:pt>
                <c:pt idx="13293">
                  <c:v>0.39719385881143021</c:v>
                </c:pt>
                <c:pt idx="13294">
                  <c:v>0.39712039961801215</c:v>
                </c:pt>
                <c:pt idx="13295">
                  <c:v>0.39712039961801215</c:v>
                </c:pt>
                <c:pt idx="13296">
                  <c:v>0.3970469404245941</c:v>
                </c:pt>
                <c:pt idx="13297">
                  <c:v>0.3970469404245941</c:v>
                </c:pt>
                <c:pt idx="13298">
                  <c:v>0.3970469404245941</c:v>
                </c:pt>
                <c:pt idx="13299">
                  <c:v>0.3970469404245941</c:v>
                </c:pt>
                <c:pt idx="13300">
                  <c:v>0.3970469404245941</c:v>
                </c:pt>
                <c:pt idx="13301">
                  <c:v>0.3970469404245941</c:v>
                </c:pt>
                <c:pt idx="13302">
                  <c:v>0.39697348123117604</c:v>
                </c:pt>
                <c:pt idx="13303">
                  <c:v>0.39697348123117604</c:v>
                </c:pt>
                <c:pt idx="13304">
                  <c:v>0.39697348123117604</c:v>
                </c:pt>
                <c:pt idx="13305">
                  <c:v>0.39697348123117604</c:v>
                </c:pt>
                <c:pt idx="13306">
                  <c:v>0.39697348123117604</c:v>
                </c:pt>
                <c:pt idx="13307">
                  <c:v>0.39690002203775798</c:v>
                </c:pt>
                <c:pt idx="13308">
                  <c:v>0.39690002203775798</c:v>
                </c:pt>
                <c:pt idx="13309">
                  <c:v>0.39690002203775798</c:v>
                </c:pt>
                <c:pt idx="13310">
                  <c:v>0.39682656284433993</c:v>
                </c:pt>
                <c:pt idx="13311">
                  <c:v>0.39682656284433993</c:v>
                </c:pt>
                <c:pt idx="13312">
                  <c:v>0.39682656284433993</c:v>
                </c:pt>
                <c:pt idx="13313">
                  <c:v>0.39675310365092187</c:v>
                </c:pt>
                <c:pt idx="13314">
                  <c:v>0.39675310365092187</c:v>
                </c:pt>
                <c:pt idx="13315">
                  <c:v>0.39667964445750381</c:v>
                </c:pt>
                <c:pt idx="13316">
                  <c:v>0.39667964445750381</c:v>
                </c:pt>
                <c:pt idx="13317">
                  <c:v>0.39667964445750381</c:v>
                </c:pt>
                <c:pt idx="13318">
                  <c:v>0.39660618526408575</c:v>
                </c:pt>
                <c:pt idx="13319">
                  <c:v>0.39660618526408575</c:v>
                </c:pt>
                <c:pt idx="13320">
                  <c:v>0.39660618526408575</c:v>
                </c:pt>
                <c:pt idx="13321">
                  <c:v>0.39660618526408575</c:v>
                </c:pt>
                <c:pt idx="13322">
                  <c:v>0.3965327260706677</c:v>
                </c:pt>
                <c:pt idx="13323">
                  <c:v>0.39645926687724964</c:v>
                </c:pt>
                <c:pt idx="13324">
                  <c:v>0.39638580768383158</c:v>
                </c:pt>
                <c:pt idx="13325">
                  <c:v>0.39631234849041352</c:v>
                </c:pt>
                <c:pt idx="13326">
                  <c:v>0.39623888929699547</c:v>
                </c:pt>
                <c:pt idx="13327">
                  <c:v>0.39616543010357741</c:v>
                </c:pt>
                <c:pt idx="13328">
                  <c:v>0.39609197091015935</c:v>
                </c:pt>
                <c:pt idx="13329">
                  <c:v>0.39601851171674129</c:v>
                </c:pt>
                <c:pt idx="13330">
                  <c:v>0.39594505252332335</c:v>
                </c:pt>
                <c:pt idx="13331">
                  <c:v>0.39594505252332335</c:v>
                </c:pt>
                <c:pt idx="13332">
                  <c:v>0.39587159332990529</c:v>
                </c:pt>
                <c:pt idx="13333">
                  <c:v>0.39587159332990529</c:v>
                </c:pt>
                <c:pt idx="13334">
                  <c:v>0.39587159332990529</c:v>
                </c:pt>
                <c:pt idx="13335">
                  <c:v>0.39587159332990529</c:v>
                </c:pt>
                <c:pt idx="13336">
                  <c:v>0.39579813413648723</c:v>
                </c:pt>
                <c:pt idx="13337">
                  <c:v>0.39579813413648723</c:v>
                </c:pt>
                <c:pt idx="13338">
                  <c:v>0.39572467494306918</c:v>
                </c:pt>
                <c:pt idx="13339">
                  <c:v>0.39572467494306918</c:v>
                </c:pt>
                <c:pt idx="13340">
                  <c:v>0.39565121574965112</c:v>
                </c:pt>
                <c:pt idx="13341">
                  <c:v>0.39565121574965112</c:v>
                </c:pt>
                <c:pt idx="13342">
                  <c:v>0.39557775655623306</c:v>
                </c:pt>
                <c:pt idx="13343">
                  <c:v>0.39557775655623306</c:v>
                </c:pt>
                <c:pt idx="13344">
                  <c:v>0.39557775655623306</c:v>
                </c:pt>
                <c:pt idx="13345">
                  <c:v>0.395504297362815</c:v>
                </c:pt>
                <c:pt idx="13346">
                  <c:v>0.39543083816939695</c:v>
                </c:pt>
                <c:pt idx="13347">
                  <c:v>0.39543083816939695</c:v>
                </c:pt>
                <c:pt idx="13348">
                  <c:v>0.39543083816939695</c:v>
                </c:pt>
                <c:pt idx="13349">
                  <c:v>0.39535737897597889</c:v>
                </c:pt>
                <c:pt idx="13350">
                  <c:v>0.39528391978256083</c:v>
                </c:pt>
                <c:pt idx="13351">
                  <c:v>0.39528391978256083</c:v>
                </c:pt>
                <c:pt idx="13352">
                  <c:v>0.39528391978256083</c:v>
                </c:pt>
                <c:pt idx="13353">
                  <c:v>0.39521046058914278</c:v>
                </c:pt>
                <c:pt idx="13354">
                  <c:v>0.39521046058914278</c:v>
                </c:pt>
                <c:pt idx="13355">
                  <c:v>0.39521046058914278</c:v>
                </c:pt>
                <c:pt idx="13356">
                  <c:v>0.39521046058914278</c:v>
                </c:pt>
                <c:pt idx="13357">
                  <c:v>0.39513700139572472</c:v>
                </c:pt>
                <c:pt idx="13358">
                  <c:v>0.39506354220230666</c:v>
                </c:pt>
                <c:pt idx="13359">
                  <c:v>0.3949900830088886</c:v>
                </c:pt>
                <c:pt idx="13360">
                  <c:v>0.3949900830088886</c:v>
                </c:pt>
                <c:pt idx="13361">
                  <c:v>0.39491662381547055</c:v>
                </c:pt>
                <c:pt idx="13362">
                  <c:v>0.39491662381547055</c:v>
                </c:pt>
                <c:pt idx="13363">
                  <c:v>0.39484316462205249</c:v>
                </c:pt>
                <c:pt idx="13364">
                  <c:v>0.39476970542863443</c:v>
                </c:pt>
                <c:pt idx="13365">
                  <c:v>0.39476970542863443</c:v>
                </c:pt>
                <c:pt idx="13366">
                  <c:v>0.39469624623521637</c:v>
                </c:pt>
                <c:pt idx="13367">
                  <c:v>0.39462278704179832</c:v>
                </c:pt>
                <c:pt idx="13368">
                  <c:v>0.39454932784838026</c:v>
                </c:pt>
                <c:pt idx="13369">
                  <c:v>0.3944758686549622</c:v>
                </c:pt>
                <c:pt idx="13370">
                  <c:v>0.3944758686549622</c:v>
                </c:pt>
                <c:pt idx="13371">
                  <c:v>0.39440240946154415</c:v>
                </c:pt>
                <c:pt idx="13372">
                  <c:v>0.39440240946154415</c:v>
                </c:pt>
                <c:pt idx="13373">
                  <c:v>0.39440240946154415</c:v>
                </c:pt>
                <c:pt idx="13374">
                  <c:v>0.39432895026812609</c:v>
                </c:pt>
                <c:pt idx="13375">
                  <c:v>0.39425549107470803</c:v>
                </c:pt>
                <c:pt idx="13376">
                  <c:v>0.39425549107470803</c:v>
                </c:pt>
                <c:pt idx="13377">
                  <c:v>0.39425549107470803</c:v>
                </c:pt>
                <c:pt idx="13378">
                  <c:v>0.39418203188128997</c:v>
                </c:pt>
                <c:pt idx="13379">
                  <c:v>0.39418203188128997</c:v>
                </c:pt>
                <c:pt idx="13380">
                  <c:v>0.39410857268787192</c:v>
                </c:pt>
                <c:pt idx="13381">
                  <c:v>0.39410857268787192</c:v>
                </c:pt>
                <c:pt idx="13382">
                  <c:v>0.39410857268787192</c:v>
                </c:pt>
                <c:pt idx="13383">
                  <c:v>0.39403511349445386</c:v>
                </c:pt>
                <c:pt idx="13384">
                  <c:v>0.3939616543010358</c:v>
                </c:pt>
                <c:pt idx="13385">
                  <c:v>0.3939616543010358</c:v>
                </c:pt>
                <c:pt idx="13386">
                  <c:v>0.39388819510761774</c:v>
                </c:pt>
                <c:pt idx="13387">
                  <c:v>0.39388819510761774</c:v>
                </c:pt>
                <c:pt idx="13388">
                  <c:v>0.39381473591419969</c:v>
                </c:pt>
                <c:pt idx="13389">
                  <c:v>0.39381473591419969</c:v>
                </c:pt>
                <c:pt idx="13390">
                  <c:v>0.39374127672078163</c:v>
                </c:pt>
                <c:pt idx="13391">
                  <c:v>0.39366781752736357</c:v>
                </c:pt>
                <c:pt idx="13392">
                  <c:v>0.39366781752736357</c:v>
                </c:pt>
                <c:pt idx="13393">
                  <c:v>0.39359435833394552</c:v>
                </c:pt>
                <c:pt idx="13394">
                  <c:v>0.39352089914052746</c:v>
                </c:pt>
                <c:pt idx="13395">
                  <c:v>0.39352089914052746</c:v>
                </c:pt>
                <c:pt idx="13396">
                  <c:v>0.39352089914052746</c:v>
                </c:pt>
                <c:pt idx="13397">
                  <c:v>0.39352089914052746</c:v>
                </c:pt>
                <c:pt idx="13398">
                  <c:v>0.3934474399471094</c:v>
                </c:pt>
                <c:pt idx="13399">
                  <c:v>0.39337398075369134</c:v>
                </c:pt>
                <c:pt idx="13400">
                  <c:v>0.39330052156027329</c:v>
                </c:pt>
                <c:pt idx="13401">
                  <c:v>0.39330052156027329</c:v>
                </c:pt>
                <c:pt idx="13402">
                  <c:v>0.39322706236685523</c:v>
                </c:pt>
                <c:pt idx="13403">
                  <c:v>0.39322706236685523</c:v>
                </c:pt>
                <c:pt idx="13404">
                  <c:v>0.39315360317343717</c:v>
                </c:pt>
                <c:pt idx="13405">
                  <c:v>0.39315360317343717</c:v>
                </c:pt>
                <c:pt idx="13406">
                  <c:v>0.39308014398001911</c:v>
                </c:pt>
                <c:pt idx="13407">
                  <c:v>0.39308014398001911</c:v>
                </c:pt>
                <c:pt idx="13408">
                  <c:v>0.39308014398001911</c:v>
                </c:pt>
                <c:pt idx="13409">
                  <c:v>0.39300668478660106</c:v>
                </c:pt>
                <c:pt idx="13410">
                  <c:v>0.39300668478660106</c:v>
                </c:pt>
                <c:pt idx="13411">
                  <c:v>0.39300668478660106</c:v>
                </c:pt>
                <c:pt idx="13412">
                  <c:v>0.39300668478660106</c:v>
                </c:pt>
                <c:pt idx="13413">
                  <c:v>0.392933225593183</c:v>
                </c:pt>
                <c:pt idx="13414">
                  <c:v>0.392933225593183</c:v>
                </c:pt>
                <c:pt idx="13415">
                  <c:v>0.392933225593183</c:v>
                </c:pt>
                <c:pt idx="13416">
                  <c:v>0.392933225593183</c:v>
                </c:pt>
                <c:pt idx="13417">
                  <c:v>0.392933225593183</c:v>
                </c:pt>
                <c:pt idx="13418">
                  <c:v>0.39285976639976494</c:v>
                </c:pt>
                <c:pt idx="13419">
                  <c:v>0.39285976639976494</c:v>
                </c:pt>
                <c:pt idx="13420">
                  <c:v>0.39285976639976494</c:v>
                </c:pt>
                <c:pt idx="13421">
                  <c:v>0.39278630720634689</c:v>
                </c:pt>
                <c:pt idx="13422">
                  <c:v>0.39271284801292883</c:v>
                </c:pt>
                <c:pt idx="13423">
                  <c:v>0.39271284801292883</c:v>
                </c:pt>
                <c:pt idx="13424">
                  <c:v>0.39263938881951077</c:v>
                </c:pt>
                <c:pt idx="13425">
                  <c:v>0.39256592962609271</c:v>
                </c:pt>
                <c:pt idx="13426">
                  <c:v>0.39256592962609271</c:v>
                </c:pt>
                <c:pt idx="13427">
                  <c:v>0.39256592962609271</c:v>
                </c:pt>
                <c:pt idx="13428">
                  <c:v>0.39249247043267466</c:v>
                </c:pt>
                <c:pt idx="13429">
                  <c:v>0.39249247043267466</c:v>
                </c:pt>
                <c:pt idx="13430">
                  <c:v>0.39249247043267466</c:v>
                </c:pt>
                <c:pt idx="13431">
                  <c:v>0.39249247043267466</c:v>
                </c:pt>
                <c:pt idx="13432">
                  <c:v>0.3924190112392566</c:v>
                </c:pt>
                <c:pt idx="13433">
                  <c:v>0.39234555204583854</c:v>
                </c:pt>
                <c:pt idx="13434">
                  <c:v>0.39234555204583854</c:v>
                </c:pt>
                <c:pt idx="13435">
                  <c:v>0.39234555204583854</c:v>
                </c:pt>
                <c:pt idx="13436">
                  <c:v>0.39234555204583854</c:v>
                </c:pt>
                <c:pt idx="13437">
                  <c:v>0.39234555204583854</c:v>
                </c:pt>
                <c:pt idx="13438">
                  <c:v>0.39227209285242048</c:v>
                </c:pt>
                <c:pt idx="13439">
                  <c:v>0.39219863365900243</c:v>
                </c:pt>
                <c:pt idx="13440">
                  <c:v>0.39212517446558437</c:v>
                </c:pt>
                <c:pt idx="13441">
                  <c:v>0.39212517446558437</c:v>
                </c:pt>
                <c:pt idx="13442">
                  <c:v>0.39205171527216631</c:v>
                </c:pt>
                <c:pt idx="13443">
                  <c:v>0.39197825607874826</c:v>
                </c:pt>
                <c:pt idx="13444">
                  <c:v>0.3919047968853302</c:v>
                </c:pt>
                <c:pt idx="13445">
                  <c:v>0.39183133769191214</c:v>
                </c:pt>
                <c:pt idx="13446">
                  <c:v>0.39175787849849408</c:v>
                </c:pt>
                <c:pt idx="13447">
                  <c:v>0.39175787849849408</c:v>
                </c:pt>
                <c:pt idx="13448">
                  <c:v>0.39168441930507603</c:v>
                </c:pt>
                <c:pt idx="13449">
                  <c:v>0.39161096011165797</c:v>
                </c:pt>
                <c:pt idx="13450">
                  <c:v>0.39161096011165797</c:v>
                </c:pt>
                <c:pt idx="13451">
                  <c:v>0.39153750091823991</c:v>
                </c:pt>
                <c:pt idx="13452">
                  <c:v>0.39153750091823991</c:v>
                </c:pt>
                <c:pt idx="13453">
                  <c:v>0.39153750091823991</c:v>
                </c:pt>
                <c:pt idx="13454">
                  <c:v>0.39146404172482185</c:v>
                </c:pt>
                <c:pt idx="13455">
                  <c:v>0.39146404172482185</c:v>
                </c:pt>
                <c:pt idx="13456">
                  <c:v>0.3913905825314038</c:v>
                </c:pt>
                <c:pt idx="13457">
                  <c:v>0.3913905825314038</c:v>
                </c:pt>
                <c:pt idx="13458">
                  <c:v>0.39131712333798574</c:v>
                </c:pt>
                <c:pt idx="13459">
                  <c:v>0.39124366414456768</c:v>
                </c:pt>
                <c:pt idx="13460">
                  <c:v>0.39124366414456768</c:v>
                </c:pt>
                <c:pt idx="13461">
                  <c:v>0.39117020495114962</c:v>
                </c:pt>
                <c:pt idx="13462">
                  <c:v>0.39109674575773157</c:v>
                </c:pt>
                <c:pt idx="13463">
                  <c:v>0.39109674575773157</c:v>
                </c:pt>
                <c:pt idx="13464">
                  <c:v>0.39102328656431351</c:v>
                </c:pt>
                <c:pt idx="13465">
                  <c:v>0.39094982737089545</c:v>
                </c:pt>
                <c:pt idx="13466">
                  <c:v>0.3908763681774774</c:v>
                </c:pt>
                <c:pt idx="13467">
                  <c:v>0.3908763681774774</c:v>
                </c:pt>
                <c:pt idx="13468">
                  <c:v>0.3908763681774774</c:v>
                </c:pt>
                <c:pt idx="13469">
                  <c:v>0.3908763681774774</c:v>
                </c:pt>
                <c:pt idx="13470">
                  <c:v>0.39080290898405934</c:v>
                </c:pt>
                <c:pt idx="13471">
                  <c:v>0.39072944979064128</c:v>
                </c:pt>
                <c:pt idx="13472">
                  <c:v>0.39072944979064128</c:v>
                </c:pt>
                <c:pt idx="13473">
                  <c:v>0.39072944979064128</c:v>
                </c:pt>
                <c:pt idx="13474">
                  <c:v>0.39072944979064128</c:v>
                </c:pt>
                <c:pt idx="13475">
                  <c:v>0.39065599059722322</c:v>
                </c:pt>
                <c:pt idx="13476">
                  <c:v>0.39065599059722322</c:v>
                </c:pt>
                <c:pt idx="13477">
                  <c:v>0.39065599059722322</c:v>
                </c:pt>
                <c:pt idx="13478">
                  <c:v>0.39065599059722322</c:v>
                </c:pt>
                <c:pt idx="13479">
                  <c:v>0.39065599059722322</c:v>
                </c:pt>
                <c:pt idx="13480">
                  <c:v>0.39058253140380517</c:v>
                </c:pt>
                <c:pt idx="13481">
                  <c:v>0.39058253140380517</c:v>
                </c:pt>
                <c:pt idx="13482">
                  <c:v>0.39050907221038711</c:v>
                </c:pt>
                <c:pt idx="13483">
                  <c:v>0.39050907221038711</c:v>
                </c:pt>
                <c:pt idx="13484">
                  <c:v>0.39043561301696905</c:v>
                </c:pt>
                <c:pt idx="13485">
                  <c:v>0.39043561301696905</c:v>
                </c:pt>
                <c:pt idx="13486">
                  <c:v>0.39036215382355099</c:v>
                </c:pt>
                <c:pt idx="13487">
                  <c:v>0.39028869463013294</c:v>
                </c:pt>
                <c:pt idx="13488">
                  <c:v>0.39021523543671488</c:v>
                </c:pt>
                <c:pt idx="13489">
                  <c:v>0.39014177624329682</c:v>
                </c:pt>
                <c:pt idx="13490">
                  <c:v>0.39006831704987877</c:v>
                </c:pt>
                <c:pt idx="13491">
                  <c:v>0.38999485785646071</c:v>
                </c:pt>
                <c:pt idx="13492">
                  <c:v>0.38999485785646071</c:v>
                </c:pt>
                <c:pt idx="13493">
                  <c:v>0.38999485785646071</c:v>
                </c:pt>
                <c:pt idx="13494">
                  <c:v>0.38992139866304265</c:v>
                </c:pt>
                <c:pt idx="13495">
                  <c:v>0.38984793946962459</c:v>
                </c:pt>
                <c:pt idx="13496">
                  <c:v>0.38984793946962459</c:v>
                </c:pt>
                <c:pt idx="13497">
                  <c:v>0.38977448027620654</c:v>
                </c:pt>
                <c:pt idx="13498">
                  <c:v>0.38977448027620654</c:v>
                </c:pt>
                <c:pt idx="13499">
                  <c:v>0.38970102108278848</c:v>
                </c:pt>
                <c:pt idx="13500">
                  <c:v>0.38970102108278848</c:v>
                </c:pt>
                <c:pt idx="13501">
                  <c:v>0.38962756188937042</c:v>
                </c:pt>
                <c:pt idx="13502">
                  <c:v>0.38955410269595236</c:v>
                </c:pt>
                <c:pt idx="13503">
                  <c:v>0.38955410269595236</c:v>
                </c:pt>
                <c:pt idx="13504">
                  <c:v>0.38955410269595236</c:v>
                </c:pt>
                <c:pt idx="13505">
                  <c:v>0.38955410269595236</c:v>
                </c:pt>
                <c:pt idx="13506">
                  <c:v>0.38955410269595236</c:v>
                </c:pt>
                <c:pt idx="13507">
                  <c:v>0.38948064350253431</c:v>
                </c:pt>
                <c:pt idx="13508">
                  <c:v>0.38940718430911625</c:v>
                </c:pt>
                <c:pt idx="13509">
                  <c:v>0.38940718430911625</c:v>
                </c:pt>
                <c:pt idx="13510">
                  <c:v>0.38933372511569819</c:v>
                </c:pt>
                <c:pt idx="13511">
                  <c:v>0.38933372511569819</c:v>
                </c:pt>
                <c:pt idx="13512">
                  <c:v>0.38926026592228014</c:v>
                </c:pt>
                <c:pt idx="13513">
                  <c:v>0.38918680672886208</c:v>
                </c:pt>
                <c:pt idx="13514">
                  <c:v>0.38918680672886208</c:v>
                </c:pt>
                <c:pt idx="13515">
                  <c:v>0.38911334753544402</c:v>
                </c:pt>
                <c:pt idx="13516">
                  <c:v>0.38903988834202596</c:v>
                </c:pt>
                <c:pt idx="13517">
                  <c:v>0.38896642914860791</c:v>
                </c:pt>
                <c:pt idx="13518">
                  <c:v>0.38896642914860791</c:v>
                </c:pt>
                <c:pt idx="13519">
                  <c:v>0.38889296995518985</c:v>
                </c:pt>
                <c:pt idx="13520">
                  <c:v>0.38889296995518985</c:v>
                </c:pt>
                <c:pt idx="13521">
                  <c:v>0.38881951076177179</c:v>
                </c:pt>
                <c:pt idx="13522">
                  <c:v>0.38874605156835373</c:v>
                </c:pt>
                <c:pt idx="13523">
                  <c:v>0.38874605156835373</c:v>
                </c:pt>
                <c:pt idx="13524">
                  <c:v>0.38874605156835373</c:v>
                </c:pt>
                <c:pt idx="13525">
                  <c:v>0.38874605156835373</c:v>
                </c:pt>
                <c:pt idx="13526">
                  <c:v>0.38874605156835373</c:v>
                </c:pt>
                <c:pt idx="13527">
                  <c:v>0.38874605156835373</c:v>
                </c:pt>
                <c:pt idx="13528">
                  <c:v>0.38874605156835373</c:v>
                </c:pt>
                <c:pt idx="13529">
                  <c:v>0.38867259237493568</c:v>
                </c:pt>
                <c:pt idx="13530">
                  <c:v>0.38859913318151762</c:v>
                </c:pt>
                <c:pt idx="13531">
                  <c:v>0.38852567398809956</c:v>
                </c:pt>
                <c:pt idx="13532">
                  <c:v>0.38852567398809956</c:v>
                </c:pt>
                <c:pt idx="13533">
                  <c:v>0.38845221479468151</c:v>
                </c:pt>
                <c:pt idx="13534">
                  <c:v>0.38837875560126345</c:v>
                </c:pt>
                <c:pt idx="13535">
                  <c:v>0.38830529640784539</c:v>
                </c:pt>
                <c:pt idx="13536">
                  <c:v>0.38830529640784539</c:v>
                </c:pt>
                <c:pt idx="13537">
                  <c:v>0.38823183721442733</c:v>
                </c:pt>
                <c:pt idx="13538">
                  <c:v>0.38815837802100928</c:v>
                </c:pt>
                <c:pt idx="13539">
                  <c:v>0.38815837802100928</c:v>
                </c:pt>
                <c:pt idx="13540">
                  <c:v>0.38808491882759122</c:v>
                </c:pt>
                <c:pt idx="13541">
                  <c:v>0.38808491882759122</c:v>
                </c:pt>
                <c:pt idx="13542">
                  <c:v>0.38808491882759122</c:v>
                </c:pt>
                <c:pt idx="13543">
                  <c:v>0.38808491882759122</c:v>
                </c:pt>
                <c:pt idx="13544">
                  <c:v>0.38801145963417316</c:v>
                </c:pt>
                <c:pt idx="13545">
                  <c:v>0.38793800044075522</c:v>
                </c:pt>
                <c:pt idx="13546">
                  <c:v>0.38786454124733716</c:v>
                </c:pt>
                <c:pt idx="13547">
                  <c:v>0.3877910820539191</c:v>
                </c:pt>
                <c:pt idx="13548">
                  <c:v>0.38771762286050104</c:v>
                </c:pt>
                <c:pt idx="13549">
                  <c:v>0.38771762286050104</c:v>
                </c:pt>
                <c:pt idx="13550">
                  <c:v>0.38764416366708299</c:v>
                </c:pt>
                <c:pt idx="13551">
                  <c:v>0.38764416366708299</c:v>
                </c:pt>
                <c:pt idx="13552">
                  <c:v>0.38764416366708299</c:v>
                </c:pt>
                <c:pt idx="13553">
                  <c:v>0.38764416366708299</c:v>
                </c:pt>
                <c:pt idx="13554">
                  <c:v>0.38757070447366493</c:v>
                </c:pt>
                <c:pt idx="13555">
                  <c:v>0.38757070447366493</c:v>
                </c:pt>
                <c:pt idx="13556">
                  <c:v>0.38757070447366493</c:v>
                </c:pt>
                <c:pt idx="13557">
                  <c:v>0.38749724528024687</c:v>
                </c:pt>
                <c:pt idx="13558">
                  <c:v>0.38742378608682881</c:v>
                </c:pt>
                <c:pt idx="13559">
                  <c:v>0.38742378608682881</c:v>
                </c:pt>
                <c:pt idx="13560">
                  <c:v>0.38742378608682881</c:v>
                </c:pt>
                <c:pt idx="13561">
                  <c:v>0.38735032689341076</c:v>
                </c:pt>
                <c:pt idx="13562">
                  <c:v>0.3872768676999927</c:v>
                </c:pt>
                <c:pt idx="13563">
                  <c:v>0.38720340850657464</c:v>
                </c:pt>
                <c:pt idx="13564">
                  <c:v>0.38720340850657464</c:v>
                </c:pt>
                <c:pt idx="13565">
                  <c:v>0.38712994931315658</c:v>
                </c:pt>
                <c:pt idx="13566">
                  <c:v>0.38705649011973853</c:v>
                </c:pt>
                <c:pt idx="13567">
                  <c:v>0.38698303092632047</c:v>
                </c:pt>
                <c:pt idx="13568">
                  <c:v>0.38690957173290241</c:v>
                </c:pt>
                <c:pt idx="13569">
                  <c:v>0.38683611253948436</c:v>
                </c:pt>
                <c:pt idx="13570">
                  <c:v>0.38683611253948436</c:v>
                </c:pt>
                <c:pt idx="13571">
                  <c:v>0.3867626533460663</c:v>
                </c:pt>
                <c:pt idx="13572">
                  <c:v>0.38668919415264824</c:v>
                </c:pt>
                <c:pt idx="13573">
                  <c:v>0.38668919415264824</c:v>
                </c:pt>
                <c:pt idx="13574">
                  <c:v>0.38661573495923018</c:v>
                </c:pt>
                <c:pt idx="13575">
                  <c:v>0.38654227576581213</c:v>
                </c:pt>
                <c:pt idx="13576">
                  <c:v>0.38646881657239407</c:v>
                </c:pt>
                <c:pt idx="13577">
                  <c:v>0.38646881657239407</c:v>
                </c:pt>
                <c:pt idx="13578">
                  <c:v>0.38646881657239407</c:v>
                </c:pt>
                <c:pt idx="13579">
                  <c:v>0.38646881657239407</c:v>
                </c:pt>
                <c:pt idx="13580">
                  <c:v>0.38639535737897601</c:v>
                </c:pt>
                <c:pt idx="13581">
                  <c:v>0.38632189818555795</c:v>
                </c:pt>
                <c:pt idx="13582">
                  <c:v>0.38632189818555795</c:v>
                </c:pt>
                <c:pt idx="13583">
                  <c:v>0.3862484389921399</c:v>
                </c:pt>
                <c:pt idx="13584">
                  <c:v>0.38617497979872184</c:v>
                </c:pt>
                <c:pt idx="13585">
                  <c:v>0.38617497979872184</c:v>
                </c:pt>
                <c:pt idx="13586">
                  <c:v>0.38617497979872184</c:v>
                </c:pt>
                <c:pt idx="13587">
                  <c:v>0.38617497979872184</c:v>
                </c:pt>
                <c:pt idx="13588">
                  <c:v>0.38617497979872184</c:v>
                </c:pt>
                <c:pt idx="13589">
                  <c:v>0.38617497979872184</c:v>
                </c:pt>
                <c:pt idx="13590">
                  <c:v>0.38610152060530378</c:v>
                </c:pt>
                <c:pt idx="13591">
                  <c:v>0.38610152060530378</c:v>
                </c:pt>
                <c:pt idx="13592">
                  <c:v>0.38610152060530378</c:v>
                </c:pt>
                <c:pt idx="13593">
                  <c:v>0.38610152060530378</c:v>
                </c:pt>
                <c:pt idx="13594">
                  <c:v>0.38602806141188573</c:v>
                </c:pt>
                <c:pt idx="13595">
                  <c:v>0.38602806141188573</c:v>
                </c:pt>
                <c:pt idx="13596">
                  <c:v>0.38595460221846767</c:v>
                </c:pt>
                <c:pt idx="13597">
                  <c:v>0.38588114302504961</c:v>
                </c:pt>
                <c:pt idx="13598">
                  <c:v>0.38588114302504961</c:v>
                </c:pt>
                <c:pt idx="13599">
                  <c:v>0.38588114302504961</c:v>
                </c:pt>
                <c:pt idx="13600">
                  <c:v>0.38588114302504961</c:v>
                </c:pt>
                <c:pt idx="13601">
                  <c:v>0.38580768383163155</c:v>
                </c:pt>
                <c:pt idx="13602">
                  <c:v>0.38580768383163155</c:v>
                </c:pt>
                <c:pt idx="13603">
                  <c:v>0.3857342246382135</c:v>
                </c:pt>
                <c:pt idx="13604">
                  <c:v>0.3857342246382135</c:v>
                </c:pt>
                <c:pt idx="13605">
                  <c:v>0.3857342246382135</c:v>
                </c:pt>
                <c:pt idx="13606">
                  <c:v>0.38566076544479544</c:v>
                </c:pt>
                <c:pt idx="13607">
                  <c:v>0.38566076544479544</c:v>
                </c:pt>
                <c:pt idx="13608">
                  <c:v>0.38558730625137738</c:v>
                </c:pt>
                <c:pt idx="13609">
                  <c:v>0.38551384705795932</c:v>
                </c:pt>
                <c:pt idx="13610">
                  <c:v>0.38544038786454127</c:v>
                </c:pt>
                <c:pt idx="13611">
                  <c:v>0.38544038786454127</c:v>
                </c:pt>
                <c:pt idx="13612">
                  <c:v>0.38544038786454127</c:v>
                </c:pt>
                <c:pt idx="13613">
                  <c:v>0.38544038786454127</c:v>
                </c:pt>
                <c:pt idx="13614">
                  <c:v>0.38536692867112321</c:v>
                </c:pt>
                <c:pt idx="13615">
                  <c:v>0.38536692867112321</c:v>
                </c:pt>
                <c:pt idx="13616">
                  <c:v>0.38536692867112321</c:v>
                </c:pt>
                <c:pt idx="13617">
                  <c:v>0.38529346947770515</c:v>
                </c:pt>
                <c:pt idx="13618">
                  <c:v>0.3852200102842871</c:v>
                </c:pt>
                <c:pt idx="13619">
                  <c:v>0.3852200102842871</c:v>
                </c:pt>
                <c:pt idx="13620">
                  <c:v>0.38514655109086904</c:v>
                </c:pt>
                <c:pt idx="13621">
                  <c:v>0.38507309189745098</c:v>
                </c:pt>
                <c:pt idx="13622">
                  <c:v>0.38499963270403292</c:v>
                </c:pt>
                <c:pt idx="13623">
                  <c:v>0.38492617351061487</c:v>
                </c:pt>
                <c:pt idx="13624">
                  <c:v>0.38485271431719681</c:v>
                </c:pt>
                <c:pt idx="13625">
                  <c:v>0.38477925512377875</c:v>
                </c:pt>
                <c:pt idx="13626">
                  <c:v>0.38470579593036069</c:v>
                </c:pt>
                <c:pt idx="13627">
                  <c:v>0.38463233673694264</c:v>
                </c:pt>
                <c:pt idx="13628">
                  <c:v>0.38455887754352458</c:v>
                </c:pt>
                <c:pt idx="13629">
                  <c:v>0.38448541835010652</c:v>
                </c:pt>
                <c:pt idx="13630">
                  <c:v>0.38448541835010652</c:v>
                </c:pt>
                <c:pt idx="13631">
                  <c:v>0.38441195915668847</c:v>
                </c:pt>
                <c:pt idx="13632">
                  <c:v>0.38441195915668847</c:v>
                </c:pt>
                <c:pt idx="13633">
                  <c:v>0.38441195915668847</c:v>
                </c:pt>
                <c:pt idx="13634">
                  <c:v>0.38433849996327041</c:v>
                </c:pt>
                <c:pt idx="13635">
                  <c:v>0.38433849996327041</c:v>
                </c:pt>
                <c:pt idx="13636">
                  <c:v>0.38426504076985235</c:v>
                </c:pt>
                <c:pt idx="13637">
                  <c:v>0.38426504076985235</c:v>
                </c:pt>
                <c:pt idx="13638">
                  <c:v>0.38419158157643429</c:v>
                </c:pt>
                <c:pt idx="13639">
                  <c:v>0.38411812238301624</c:v>
                </c:pt>
                <c:pt idx="13640">
                  <c:v>0.38404466318959818</c:v>
                </c:pt>
                <c:pt idx="13641">
                  <c:v>0.38404466318959818</c:v>
                </c:pt>
                <c:pt idx="13642">
                  <c:v>0.38397120399618012</c:v>
                </c:pt>
                <c:pt idx="13643">
                  <c:v>0.38397120399618012</c:v>
                </c:pt>
                <c:pt idx="13644">
                  <c:v>0.38397120399618012</c:v>
                </c:pt>
                <c:pt idx="13645">
                  <c:v>0.38397120399618012</c:v>
                </c:pt>
                <c:pt idx="13646">
                  <c:v>0.38397120399618012</c:v>
                </c:pt>
                <c:pt idx="13647">
                  <c:v>0.38397120399618012</c:v>
                </c:pt>
                <c:pt idx="13648">
                  <c:v>0.38389774480276206</c:v>
                </c:pt>
                <c:pt idx="13649">
                  <c:v>0.38389774480276206</c:v>
                </c:pt>
                <c:pt idx="13650">
                  <c:v>0.38382428560934401</c:v>
                </c:pt>
                <c:pt idx="13651">
                  <c:v>0.38375082641592595</c:v>
                </c:pt>
                <c:pt idx="13652">
                  <c:v>0.38367736722250789</c:v>
                </c:pt>
                <c:pt idx="13653">
                  <c:v>0.38360390802908984</c:v>
                </c:pt>
                <c:pt idx="13654">
                  <c:v>0.38360390802908984</c:v>
                </c:pt>
                <c:pt idx="13655">
                  <c:v>0.38360390802908984</c:v>
                </c:pt>
                <c:pt idx="13656">
                  <c:v>0.38360390802908984</c:v>
                </c:pt>
                <c:pt idx="13657">
                  <c:v>0.38360390802908984</c:v>
                </c:pt>
                <c:pt idx="13658">
                  <c:v>0.38360390802908984</c:v>
                </c:pt>
                <c:pt idx="13659">
                  <c:v>0.38353044883567178</c:v>
                </c:pt>
                <c:pt idx="13660">
                  <c:v>0.38345698964225372</c:v>
                </c:pt>
                <c:pt idx="13661">
                  <c:v>0.38338353044883566</c:v>
                </c:pt>
                <c:pt idx="13662">
                  <c:v>0.38331007125541761</c:v>
                </c:pt>
                <c:pt idx="13663">
                  <c:v>0.38331007125541761</c:v>
                </c:pt>
                <c:pt idx="13664">
                  <c:v>0.38323661206199955</c:v>
                </c:pt>
                <c:pt idx="13665">
                  <c:v>0.38323661206199955</c:v>
                </c:pt>
                <c:pt idx="13666">
                  <c:v>0.38316315286858149</c:v>
                </c:pt>
                <c:pt idx="13667">
                  <c:v>0.38316315286858149</c:v>
                </c:pt>
                <c:pt idx="13668">
                  <c:v>0.38316315286858149</c:v>
                </c:pt>
                <c:pt idx="13669">
                  <c:v>0.38316315286858149</c:v>
                </c:pt>
                <c:pt idx="13670">
                  <c:v>0.38316315286858149</c:v>
                </c:pt>
                <c:pt idx="13671">
                  <c:v>0.38308969367516343</c:v>
                </c:pt>
                <c:pt idx="13672">
                  <c:v>0.38308969367516343</c:v>
                </c:pt>
                <c:pt idx="13673">
                  <c:v>0.38308969367516343</c:v>
                </c:pt>
                <c:pt idx="13674">
                  <c:v>0.38301623448174538</c:v>
                </c:pt>
                <c:pt idx="13675">
                  <c:v>0.38301623448174538</c:v>
                </c:pt>
                <c:pt idx="13676">
                  <c:v>0.38301623448174538</c:v>
                </c:pt>
                <c:pt idx="13677">
                  <c:v>0.38301623448174538</c:v>
                </c:pt>
                <c:pt idx="13678">
                  <c:v>0.38301623448174538</c:v>
                </c:pt>
                <c:pt idx="13679">
                  <c:v>0.38294277528832732</c:v>
                </c:pt>
                <c:pt idx="13680">
                  <c:v>0.38286931609490926</c:v>
                </c:pt>
                <c:pt idx="13681">
                  <c:v>0.3827958569014912</c:v>
                </c:pt>
                <c:pt idx="13682">
                  <c:v>0.3827958569014912</c:v>
                </c:pt>
                <c:pt idx="13683">
                  <c:v>0.38272239770807315</c:v>
                </c:pt>
                <c:pt idx="13684">
                  <c:v>0.38272239770807315</c:v>
                </c:pt>
                <c:pt idx="13685">
                  <c:v>0.38264893851465509</c:v>
                </c:pt>
                <c:pt idx="13686">
                  <c:v>0.38257547932123703</c:v>
                </c:pt>
                <c:pt idx="13687">
                  <c:v>0.38257547932123703</c:v>
                </c:pt>
                <c:pt idx="13688">
                  <c:v>0.38257547932123703</c:v>
                </c:pt>
                <c:pt idx="13689">
                  <c:v>0.38250202012781898</c:v>
                </c:pt>
                <c:pt idx="13690">
                  <c:v>0.38250202012781898</c:v>
                </c:pt>
                <c:pt idx="13691">
                  <c:v>0.38242856093440092</c:v>
                </c:pt>
                <c:pt idx="13692">
                  <c:v>0.38235510174098286</c:v>
                </c:pt>
                <c:pt idx="13693">
                  <c:v>0.3822816425475648</c:v>
                </c:pt>
                <c:pt idx="13694">
                  <c:v>0.38220818335414675</c:v>
                </c:pt>
                <c:pt idx="13695">
                  <c:v>0.38213472416072869</c:v>
                </c:pt>
                <c:pt idx="13696">
                  <c:v>0.38206126496731063</c:v>
                </c:pt>
                <c:pt idx="13697">
                  <c:v>0.38206126496731063</c:v>
                </c:pt>
                <c:pt idx="13698">
                  <c:v>0.38198780577389257</c:v>
                </c:pt>
                <c:pt idx="13699">
                  <c:v>0.38198780577389257</c:v>
                </c:pt>
                <c:pt idx="13700">
                  <c:v>0.38198780577389257</c:v>
                </c:pt>
                <c:pt idx="13701">
                  <c:v>0.38198780577389257</c:v>
                </c:pt>
                <c:pt idx="13702">
                  <c:v>0.38198780577389257</c:v>
                </c:pt>
                <c:pt idx="13703">
                  <c:v>0.38191434658047452</c:v>
                </c:pt>
                <c:pt idx="13704">
                  <c:v>0.38191434658047452</c:v>
                </c:pt>
                <c:pt idx="13705">
                  <c:v>0.38191434658047452</c:v>
                </c:pt>
                <c:pt idx="13706">
                  <c:v>0.38184088738705646</c:v>
                </c:pt>
                <c:pt idx="13707">
                  <c:v>0.3817674281936384</c:v>
                </c:pt>
                <c:pt idx="13708">
                  <c:v>0.38169396900022035</c:v>
                </c:pt>
                <c:pt idx="13709">
                  <c:v>0.38169396900022035</c:v>
                </c:pt>
                <c:pt idx="13710">
                  <c:v>0.38162050980680229</c:v>
                </c:pt>
                <c:pt idx="13711">
                  <c:v>0.38154705061338423</c:v>
                </c:pt>
                <c:pt idx="13712">
                  <c:v>0.38147359141996617</c:v>
                </c:pt>
                <c:pt idx="13713">
                  <c:v>0.38140013222654812</c:v>
                </c:pt>
                <c:pt idx="13714">
                  <c:v>0.38140013222654812</c:v>
                </c:pt>
                <c:pt idx="13715">
                  <c:v>0.38140013222654812</c:v>
                </c:pt>
                <c:pt idx="13716">
                  <c:v>0.38132667303313006</c:v>
                </c:pt>
                <c:pt idx="13717">
                  <c:v>0.38132667303313006</c:v>
                </c:pt>
                <c:pt idx="13718">
                  <c:v>0.381253213839712</c:v>
                </c:pt>
                <c:pt idx="13719">
                  <c:v>0.38117975464629394</c:v>
                </c:pt>
                <c:pt idx="13720">
                  <c:v>0.38110629545287589</c:v>
                </c:pt>
                <c:pt idx="13721">
                  <c:v>0.38103283625945783</c:v>
                </c:pt>
                <c:pt idx="13722">
                  <c:v>0.38103283625945783</c:v>
                </c:pt>
                <c:pt idx="13723">
                  <c:v>0.38103283625945783</c:v>
                </c:pt>
                <c:pt idx="13724">
                  <c:v>0.38095937706603977</c:v>
                </c:pt>
                <c:pt idx="13725">
                  <c:v>0.38088591787262172</c:v>
                </c:pt>
                <c:pt idx="13726">
                  <c:v>0.38081245867920366</c:v>
                </c:pt>
                <c:pt idx="13727">
                  <c:v>0.3807389994857856</c:v>
                </c:pt>
                <c:pt idx="13728">
                  <c:v>0.3807389994857856</c:v>
                </c:pt>
                <c:pt idx="13729">
                  <c:v>0.3807389994857856</c:v>
                </c:pt>
                <c:pt idx="13730">
                  <c:v>0.3807389994857856</c:v>
                </c:pt>
                <c:pt idx="13731">
                  <c:v>0.38066554029236754</c:v>
                </c:pt>
                <c:pt idx="13732">
                  <c:v>0.38059208109894949</c:v>
                </c:pt>
                <c:pt idx="13733">
                  <c:v>0.38059208109894949</c:v>
                </c:pt>
                <c:pt idx="13734">
                  <c:v>0.38059208109894949</c:v>
                </c:pt>
                <c:pt idx="13735">
                  <c:v>0.38051862190553143</c:v>
                </c:pt>
                <c:pt idx="13736">
                  <c:v>0.38044516271211337</c:v>
                </c:pt>
                <c:pt idx="13737">
                  <c:v>0.38044516271211337</c:v>
                </c:pt>
                <c:pt idx="13738">
                  <c:v>0.38044516271211337</c:v>
                </c:pt>
                <c:pt idx="13739">
                  <c:v>0.38044516271211337</c:v>
                </c:pt>
                <c:pt idx="13740">
                  <c:v>0.38037170351869531</c:v>
                </c:pt>
                <c:pt idx="13741">
                  <c:v>0.38037170351869531</c:v>
                </c:pt>
                <c:pt idx="13742">
                  <c:v>0.38029824432527726</c:v>
                </c:pt>
                <c:pt idx="13743">
                  <c:v>0.38029824432527726</c:v>
                </c:pt>
                <c:pt idx="13744">
                  <c:v>0.3802247851318592</c:v>
                </c:pt>
                <c:pt idx="13745">
                  <c:v>0.38015132593844114</c:v>
                </c:pt>
                <c:pt idx="13746">
                  <c:v>0.38015132593844114</c:v>
                </c:pt>
                <c:pt idx="13747">
                  <c:v>0.38007786674502309</c:v>
                </c:pt>
                <c:pt idx="13748">
                  <c:v>0.38000440755160503</c:v>
                </c:pt>
                <c:pt idx="13749">
                  <c:v>0.37993094835818708</c:v>
                </c:pt>
                <c:pt idx="13750">
                  <c:v>0.37985748916476902</c:v>
                </c:pt>
                <c:pt idx="13751">
                  <c:v>0.37985748916476902</c:v>
                </c:pt>
                <c:pt idx="13752">
                  <c:v>0.37985748916476902</c:v>
                </c:pt>
                <c:pt idx="13753">
                  <c:v>0.37978402997135097</c:v>
                </c:pt>
                <c:pt idx="13754">
                  <c:v>0.37971057077793291</c:v>
                </c:pt>
                <c:pt idx="13755">
                  <c:v>0.37963711158451485</c:v>
                </c:pt>
                <c:pt idx="13756">
                  <c:v>0.37963711158451485</c:v>
                </c:pt>
                <c:pt idx="13757">
                  <c:v>0.3795636523910968</c:v>
                </c:pt>
                <c:pt idx="13758">
                  <c:v>0.37949019319767874</c:v>
                </c:pt>
                <c:pt idx="13759">
                  <c:v>0.37941673400426068</c:v>
                </c:pt>
                <c:pt idx="13760">
                  <c:v>0.37941673400426068</c:v>
                </c:pt>
                <c:pt idx="13761">
                  <c:v>0.37934327481084262</c:v>
                </c:pt>
                <c:pt idx="13762">
                  <c:v>0.37926981561742457</c:v>
                </c:pt>
                <c:pt idx="13763">
                  <c:v>0.37926981561742457</c:v>
                </c:pt>
                <c:pt idx="13764">
                  <c:v>0.37919635642400651</c:v>
                </c:pt>
                <c:pt idx="13765">
                  <c:v>0.37919635642400651</c:v>
                </c:pt>
                <c:pt idx="13766">
                  <c:v>0.37919635642400651</c:v>
                </c:pt>
                <c:pt idx="13767">
                  <c:v>0.37912289723058845</c:v>
                </c:pt>
                <c:pt idx="13768">
                  <c:v>0.37904943803717039</c:v>
                </c:pt>
                <c:pt idx="13769">
                  <c:v>0.37904943803717039</c:v>
                </c:pt>
                <c:pt idx="13770">
                  <c:v>0.37897597884375234</c:v>
                </c:pt>
                <c:pt idx="13771">
                  <c:v>0.37890251965033428</c:v>
                </c:pt>
                <c:pt idx="13772">
                  <c:v>0.37882906045691622</c:v>
                </c:pt>
                <c:pt idx="13773">
                  <c:v>0.37875560126349817</c:v>
                </c:pt>
                <c:pt idx="13774">
                  <c:v>0.37868214207008011</c:v>
                </c:pt>
                <c:pt idx="13775">
                  <c:v>0.37860868287666205</c:v>
                </c:pt>
                <c:pt idx="13776">
                  <c:v>0.37853522368324399</c:v>
                </c:pt>
                <c:pt idx="13777">
                  <c:v>0.37853522368324399</c:v>
                </c:pt>
                <c:pt idx="13778">
                  <c:v>0.37853522368324399</c:v>
                </c:pt>
                <c:pt idx="13779">
                  <c:v>0.37846176448982594</c:v>
                </c:pt>
                <c:pt idx="13780">
                  <c:v>0.37846176448982594</c:v>
                </c:pt>
                <c:pt idx="13781">
                  <c:v>0.37838830529640788</c:v>
                </c:pt>
                <c:pt idx="13782">
                  <c:v>0.37831484610298982</c:v>
                </c:pt>
                <c:pt idx="13783">
                  <c:v>0.37824138690957176</c:v>
                </c:pt>
                <c:pt idx="13784">
                  <c:v>0.37816792771615371</c:v>
                </c:pt>
                <c:pt idx="13785">
                  <c:v>0.37816792771615371</c:v>
                </c:pt>
                <c:pt idx="13786">
                  <c:v>0.37816792771615371</c:v>
                </c:pt>
                <c:pt idx="13787">
                  <c:v>0.37809446852273565</c:v>
                </c:pt>
                <c:pt idx="13788">
                  <c:v>0.37809446852273565</c:v>
                </c:pt>
                <c:pt idx="13789">
                  <c:v>0.37809446852273565</c:v>
                </c:pt>
                <c:pt idx="13790">
                  <c:v>0.37802100932931759</c:v>
                </c:pt>
                <c:pt idx="13791">
                  <c:v>0.37802100932931759</c:v>
                </c:pt>
                <c:pt idx="13792">
                  <c:v>0.37794755013589953</c:v>
                </c:pt>
                <c:pt idx="13793">
                  <c:v>0.37787409094248148</c:v>
                </c:pt>
                <c:pt idx="13794">
                  <c:v>0.37787409094248148</c:v>
                </c:pt>
                <c:pt idx="13795">
                  <c:v>0.37787409094248148</c:v>
                </c:pt>
                <c:pt idx="13796">
                  <c:v>0.37787409094248148</c:v>
                </c:pt>
                <c:pt idx="13797">
                  <c:v>0.37780063174906342</c:v>
                </c:pt>
                <c:pt idx="13798">
                  <c:v>0.37772717255564536</c:v>
                </c:pt>
                <c:pt idx="13799">
                  <c:v>0.37772717255564536</c:v>
                </c:pt>
                <c:pt idx="13800">
                  <c:v>0.37772717255564536</c:v>
                </c:pt>
                <c:pt idx="13801">
                  <c:v>0.37765371336222731</c:v>
                </c:pt>
                <c:pt idx="13802">
                  <c:v>0.37765371336222731</c:v>
                </c:pt>
                <c:pt idx="13803">
                  <c:v>0.37765371336222731</c:v>
                </c:pt>
                <c:pt idx="13804">
                  <c:v>0.37765371336222731</c:v>
                </c:pt>
                <c:pt idx="13805">
                  <c:v>0.37765371336222731</c:v>
                </c:pt>
                <c:pt idx="13806">
                  <c:v>0.37758025416880925</c:v>
                </c:pt>
                <c:pt idx="13807">
                  <c:v>0.37758025416880925</c:v>
                </c:pt>
                <c:pt idx="13808">
                  <c:v>0.37758025416880925</c:v>
                </c:pt>
                <c:pt idx="13809">
                  <c:v>0.37750679497539119</c:v>
                </c:pt>
                <c:pt idx="13810">
                  <c:v>0.37750679497539119</c:v>
                </c:pt>
                <c:pt idx="13811">
                  <c:v>0.37750679497539119</c:v>
                </c:pt>
                <c:pt idx="13812">
                  <c:v>0.37750679497539119</c:v>
                </c:pt>
                <c:pt idx="13813">
                  <c:v>0.37750679497539119</c:v>
                </c:pt>
                <c:pt idx="13814">
                  <c:v>0.37750679497539119</c:v>
                </c:pt>
                <c:pt idx="13815">
                  <c:v>0.37743333578197313</c:v>
                </c:pt>
                <c:pt idx="13816">
                  <c:v>0.37743333578197313</c:v>
                </c:pt>
                <c:pt idx="13817">
                  <c:v>0.37743333578197313</c:v>
                </c:pt>
                <c:pt idx="13818">
                  <c:v>0.37735987658855508</c:v>
                </c:pt>
                <c:pt idx="13819">
                  <c:v>0.37728641739513702</c:v>
                </c:pt>
                <c:pt idx="13820">
                  <c:v>0.37728641739513702</c:v>
                </c:pt>
                <c:pt idx="13821">
                  <c:v>0.37728641739513702</c:v>
                </c:pt>
                <c:pt idx="13822">
                  <c:v>0.37721295820171896</c:v>
                </c:pt>
                <c:pt idx="13823">
                  <c:v>0.37721295820171896</c:v>
                </c:pt>
                <c:pt idx="13824">
                  <c:v>0.37721295820171896</c:v>
                </c:pt>
                <c:pt idx="13825">
                  <c:v>0.3771394990083009</c:v>
                </c:pt>
                <c:pt idx="13826">
                  <c:v>0.37706603981488285</c:v>
                </c:pt>
                <c:pt idx="13827">
                  <c:v>0.37699258062146479</c:v>
                </c:pt>
                <c:pt idx="13828">
                  <c:v>0.37691912142804673</c:v>
                </c:pt>
                <c:pt idx="13829">
                  <c:v>0.37691912142804673</c:v>
                </c:pt>
                <c:pt idx="13830">
                  <c:v>0.37691912142804673</c:v>
                </c:pt>
                <c:pt idx="13831">
                  <c:v>0.37691912142804673</c:v>
                </c:pt>
                <c:pt idx="13832">
                  <c:v>0.37691912142804673</c:v>
                </c:pt>
                <c:pt idx="13833">
                  <c:v>0.37684566223462868</c:v>
                </c:pt>
                <c:pt idx="13834">
                  <c:v>0.37677220304121062</c:v>
                </c:pt>
                <c:pt idx="13835">
                  <c:v>0.37669874384779256</c:v>
                </c:pt>
                <c:pt idx="13836">
                  <c:v>0.37669874384779256</c:v>
                </c:pt>
                <c:pt idx="13837">
                  <c:v>0.37669874384779256</c:v>
                </c:pt>
                <c:pt idx="13838">
                  <c:v>0.37669874384779256</c:v>
                </c:pt>
                <c:pt idx="13839">
                  <c:v>0.3766252846543745</c:v>
                </c:pt>
                <c:pt idx="13840">
                  <c:v>0.37655182546095645</c:v>
                </c:pt>
                <c:pt idx="13841">
                  <c:v>0.37647836626753839</c:v>
                </c:pt>
                <c:pt idx="13842">
                  <c:v>0.37640490707412033</c:v>
                </c:pt>
                <c:pt idx="13843">
                  <c:v>0.37640490707412033</c:v>
                </c:pt>
                <c:pt idx="13844">
                  <c:v>0.37640490707412033</c:v>
                </c:pt>
                <c:pt idx="13845">
                  <c:v>0.37640490707412033</c:v>
                </c:pt>
                <c:pt idx="13846">
                  <c:v>0.37633144788070227</c:v>
                </c:pt>
                <c:pt idx="13847">
                  <c:v>0.37633144788070227</c:v>
                </c:pt>
                <c:pt idx="13848">
                  <c:v>0.37633144788070227</c:v>
                </c:pt>
                <c:pt idx="13849">
                  <c:v>0.37625798868728422</c:v>
                </c:pt>
                <c:pt idx="13850">
                  <c:v>0.37618452949386616</c:v>
                </c:pt>
                <c:pt idx="13851">
                  <c:v>0.3761110703004481</c:v>
                </c:pt>
                <c:pt idx="13852">
                  <c:v>0.3761110703004481</c:v>
                </c:pt>
                <c:pt idx="13853">
                  <c:v>0.3761110703004481</c:v>
                </c:pt>
                <c:pt idx="13854">
                  <c:v>0.37603761110703005</c:v>
                </c:pt>
                <c:pt idx="13855">
                  <c:v>0.37603761110703005</c:v>
                </c:pt>
                <c:pt idx="13856">
                  <c:v>0.37596415191361199</c:v>
                </c:pt>
                <c:pt idx="13857">
                  <c:v>0.37596415191361199</c:v>
                </c:pt>
                <c:pt idx="13858">
                  <c:v>0.37596415191361199</c:v>
                </c:pt>
                <c:pt idx="13859">
                  <c:v>0.37596415191361199</c:v>
                </c:pt>
                <c:pt idx="13860">
                  <c:v>0.37596415191361199</c:v>
                </c:pt>
                <c:pt idx="13861">
                  <c:v>0.37589069272019393</c:v>
                </c:pt>
                <c:pt idx="13862">
                  <c:v>0.37581723352677587</c:v>
                </c:pt>
                <c:pt idx="13863">
                  <c:v>0.37581723352677587</c:v>
                </c:pt>
                <c:pt idx="13864">
                  <c:v>0.37581723352677587</c:v>
                </c:pt>
                <c:pt idx="13865">
                  <c:v>0.37574377433335782</c:v>
                </c:pt>
                <c:pt idx="13866">
                  <c:v>0.37574377433335782</c:v>
                </c:pt>
                <c:pt idx="13867">
                  <c:v>0.37567031513993976</c:v>
                </c:pt>
                <c:pt idx="13868">
                  <c:v>0.37567031513993976</c:v>
                </c:pt>
                <c:pt idx="13869">
                  <c:v>0.3755968559465217</c:v>
                </c:pt>
                <c:pt idx="13870">
                  <c:v>0.3755968559465217</c:v>
                </c:pt>
                <c:pt idx="13871">
                  <c:v>0.37552339675310364</c:v>
                </c:pt>
                <c:pt idx="13872">
                  <c:v>0.37552339675310364</c:v>
                </c:pt>
                <c:pt idx="13873">
                  <c:v>0.37552339675310364</c:v>
                </c:pt>
                <c:pt idx="13874">
                  <c:v>0.37544993755968559</c:v>
                </c:pt>
                <c:pt idx="13875">
                  <c:v>0.37537647836626753</c:v>
                </c:pt>
                <c:pt idx="13876">
                  <c:v>0.37537647836626753</c:v>
                </c:pt>
                <c:pt idx="13877">
                  <c:v>0.37530301917284947</c:v>
                </c:pt>
                <c:pt idx="13878">
                  <c:v>0.37530301917284947</c:v>
                </c:pt>
                <c:pt idx="13879">
                  <c:v>0.37522955997943142</c:v>
                </c:pt>
                <c:pt idx="13880">
                  <c:v>0.37522955997943142</c:v>
                </c:pt>
                <c:pt idx="13881">
                  <c:v>0.37522955997943142</c:v>
                </c:pt>
                <c:pt idx="13882">
                  <c:v>0.37522955997943142</c:v>
                </c:pt>
                <c:pt idx="13883">
                  <c:v>0.37522955997943142</c:v>
                </c:pt>
                <c:pt idx="13884">
                  <c:v>0.37522955997943142</c:v>
                </c:pt>
                <c:pt idx="13885">
                  <c:v>0.37515610078601336</c:v>
                </c:pt>
                <c:pt idx="13886">
                  <c:v>0.37515610078601336</c:v>
                </c:pt>
                <c:pt idx="13887">
                  <c:v>0.3750826415925953</c:v>
                </c:pt>
                <c:pt idx="13888">
                  <c:v>0.3750826415925953</c:v>
                </c:pt>
                <c:pt idx="13889">
                  <c:v>0.3750826415925953</c:v>
                </c:pt>
                <c:pt idx="13890">
                  <c:v>0.3750826415925953</c:v>
                </c:pt>
                <c:pt idx="13891">
                  <c:v>0.3750826415925953</c:v>
                </c:pt>
                <c:pt idx="13892">
                  <c:v>0.3750826415925953</c:v>
                </c:pt>
                <c:pt idx="13893">
                  <c:v>0.37500918239917724</c:v>
                </c:pt>
                <c:pt idx="13894">
                  <c:v>0.37500918239917724</c:v>
                </c:pt>
                <c:pt idx="13895">
                  <c:v>0.37500918239917724</c:v>
                </c:pt>
                <c:pt idx="13896">
                  <c:v>0.37500918239917724</c:v>
                </c:pt>
                <c:pt idx="13897">
                  <c:v>0.37493572320575919</c:v>
                </c:pt>
                <c:pt idx="13898">
                  <c:v>0.37486226401234113</c:v>
                </c:pt>
                <c:pt idx="13899">
                  <c:v>0.37478880481892307</c:v>
                </c:pt>
                <c:pt idx="13900">
                  <c:v>0.37478880481892307</c:v>
                </c:pt>
                <c:pt idx="13901">
                  <c:v>0.37471534562550501</c:v>
                </c:pt>
                <c:pt idx="13902">
                  <c:v>0.37464188643208696</c:v>
                </c:pt>
                <c:pt idx="13903">
                  <c:v>0.3745684272386689</c:v>
                </c:pt>
                <c:pt idx="13904">
                  <c:v>0.3745684272386689</c:v>
                </c:pt>
                <c:pt idx="13905">
                  <c:v>0.3745684272386689</c:v>
                </c:pt>
                <c:pt idx="13906">
                  <c:v>0.3745684272386689</c:v>
                </c:pt>
                <c:pt idx="13907">
                  <c:v>0.3745684272386689</c:v>
                </c:pt>
                <c:pt idx="13908">
                  <c:v>0.3745684272386689</c:v>
                </c:pt>
                <c:pt idx="13909">
                  <c:v>0.3745684272386689</c:v>
                </c:pt>
                <c:pt idx="13910">
                  <c:v>0.37449496804525084</c:v>
                </c:pt>
                <c:pt idx="13911">
                  <c:v>0.37449496804525084</c:v>
                </c:pt>
                <c:pt idx="13912">
                  <c:v>0.37442150885183278</c:v>
                </c:pt>
                <c:pt idx="13913">
                  <c:v>0.37442150885183278</c:v>
                </c:pt>
                <c:pt idx="13914">
                  <c:v>0.37442150885183278</c:v>
                </c:pt>
                <c:pt idx="13915">
                  <c:v>0.37442150885183278</c:v>
                </c:pt>
                <c:pt idx="13916">
                  <c:v>0.37442150885183278</c:v>
                </c:pt>
                <c:pt idx="13917">
                  <c:v>0.37442150885183278</c:v>
                </c:pt>
                <c:pt idx="13918">
                  <c:v>0.37442150885183278</c:v>
                </c:pt>
                <c:pt idx="13919">
                  <c:v>0.37442150885183278</c:v>
                </c:pt>
                <c:pt idx="13920">
                  <c:v>0.37434804965841473</c:v>
                </c:pt>
                <c:pt idx="13921">
                  <c:v>0.37427459046499667</c:v>
                </c:pt>
                <c:pt idx="13922">
                  <c:v>0.37427459046499667</c:v>
                </c:pt>
                <c:pt idx="13923">
                  <c:v>0.37420113127157861</c:v>
                </c:pt>
                <c:pt idx="13924">
                  <c:v>0.37420113127157861</c:v>
                </c:pt>
                <c:pt idx="13925">
                  <c:v>0.37412767207816056</c:v>
                </c:pt>
                <c:pt idx="13926">
                  <c:v>0.37412767207816056</c:v>
                </c:pt>
                <c:pt idx="13927">
                  <c:v>0.3740542128847425</c:v>
                </c:pt>
                <c:pt idx="13928">
                  <c:v>0.3740542128847425</c:v>
                </c:pt>
                <c:pt idx="13929">
                  <c:v>0.3740542128847425</c:v>
                </c:pt>
                <c:pt idx="13930">
                  <c:v>0.3740542128847425</c:v>
                </c:pt>
                <c:pt idx="13931">
                  <c:v>0.3740542128847425</c:v>
                </c:pt>
                <c:pt idx="13932">
                  <c:v>0.3740542128847425</c:v>
                </c:pt>
                <c:pt idx="13933">
                  <c:v>0.3740542128847425</c:v>
                </c:pt>
                <c:pt idx="13934">
                  <c:v>0.37398075369132444</c:v>
                </c:pt>
                <c:pt idx="13935">
                  <c:v>0.37390729449790638</c:v>
                </c:pt>
                <c:pt idx="13936">
                  <c:v>0.37390729449790638</c:v>
                </c:pt>
                <c:pt idx="13937">
                  <c:v>0.37390729449790638</c:v>
                </c:pt>
                <c:pt idx="13938">
                  <c:v>0.37383383530448833</c:v>
                </c:pt>
                <c:pt idx="13939">
                  <c:v>0.37383383530448833</c:v>
                </c:pt>
                <c:pt idx="13940">
                  <c:v>0.37383383530448833</c:v>
                </c:pt>
                <c:pt idx="13941">
                  <c:v>0.37383383530448833</c:v>
                </c:pt>
                <c:pt idx="13942">
                  <c:v>0.37383383530448833</c:v>
                </c:pt>
                <c:pt idx="13943">
                  <c:v>0.37376037611107027</c:v>
                </c:pt>
                <c:pt idx="13944">
                  <c:v>0.37368691691765221</c:v>
                </c:pt>
                <c:pt idx="13945">
                  <c:v>0.37368691691765221</c:v>
                </c:pt>
                <c:pt idx="13946">
                  <c:v>0.37368691691765221</c:v>
                </c:pt>
                <c:pt idx="13947">
                  <c:v>0.37361345772423415</c:v>
                </c:pt>
                <c:pt idx="13948">
                  <c:v>0.37361345772423415</c:v>
                </c:pt>
                <c:pt idx="13949">
                  <c:v>0.3735399985308161</c:v>
                </c:pt>
                <c:pt idx="13950">
                  <c:v>0.37346653933739804</c:v>
                </c:pt>
                <c:pt idx="13951">
                  <c:v>0.37346653933739804</c:v>
                </c:pt>
                <c:pt idx="13952">
                  <c:v>0.37346653933739804</c:v>
                </c:pt>
                <c:pt idx="13953">
                  <c:v>0.37346653933739804</c:v>
                </c:pt>
                <c:pt idx="13954">
                  <c:v>0.37346653933739804</c:v>
                </c:pt>
                <c:pt idx="13955">
                  <c:v>0.37339308014397998</c:v>
                </c:pt>
                <c:pt idx="13956">
                  <c:v>0.37339308014397998</c:v>
                </c:pt>
                <c:pt idx="13957">
                  <c:v>0.37331962095056193</c:v>
                </c:pt>
                <c:pt idx="13958">
                  <c:v>0.37331962095056193</c:v>
                </c:pt>
                <c:pt idx="13959">
                  <c:v>0.37331962095056193</c:v>
                </c:pt>
                <c:pt idx="13960">
                  <c:v>0.37331962095056193</c:v>
                </c:pt>
                <c:pt idx="13961">
                  <c:v>0.37324616175714387</c:v>
                </c:pt>
                <c:pt idx="13962">
                  <c:v>0.37317270256372581</c:v>
                </c:pt>
                <c:pt idx="13963">
                  <c:v>0.37309924337030775</c:v>
                </c:pt>
                <c:pt idx="13964">
                  <c:v>0.3730257841768897</c:v>
                </c:pt>
                <c:pt idx="13965">
                  <c:v>0.37295232498347164</c:v>
                </c:pt>
                <c:pt idx="13966">
                  <c:v>0.37287886579005358</c:v>
                </c:pt>
                <c:pt idx="13967">
                  <c:v>0.37280540659663552</c:v>
                </c:pt>
                <c:pt idx="13968">
                  <c:v>0.37280540659663552</c:v>
                </c:pt>
                <c:pt idx="13969">
                  <c:v>0.37280540659663552</c:v>
                </c:pt>
                <c:pt idx="13970">
                  <c:v>0.37273194740321747</c:v>
                </c:pt>
                <c:pt idx="13971">
                  <c:v>0.37273194740321747</c:v>
                </c:pt>
                <c:pt idx="13972">
                  <c:v>0.37273194740321747</c:v>
                </c:pt>
                <c:pt idx="13973">
                  <c:v>0.37265848820979941</c:v>
                </c:pt>
                <c:pt idx="13974">
                  <c:v>0.37265848820979941</c:v>
                </c:pt>
                <c:pt idx="13975">
                  <c:v>0.37265848820979941</c:v>
                </c:pt>
                <c:pt idx="13976">
                  <c:v>0.37265848820979941</c:v>
                </c:pt>
                <c:pt idx="13977">
                  <c:v>0.37258502901638135</c:v>
                </c:pt>
                <c:pt idx="13978">
                  <c:v>0.37258502901638135</c:v>
                </c:pt>
                <c:pt idx="13979">
                  <c:v>0.3725115698229633</c:v>
                </c:pt>
                <c:pt idx="13980">
                  <c:v>0.37243811062954524</c:v>
                </c:pt>
                <c:pt idx="13981">
                  <c:v>0.37243811062954524</c:v>
                </c:pt>
                <c:pt idx="13982">
                  <c:v>0.37236465143612718</c:v>
                </c:pt>
                <c:pt idx="13983">
                  <c:v>0.37236465143612718</c:v>
                </c:pt>
                <c:pt idx="13984">
                  <c:v>0.37236465143612718</c:v>
                </c:pt>
                <c:pt idx="13985">
                  <c:v>0.37229119224270912</c:v>
                </c:pt>
                <c:pt idx="13986">
                  <c:v>0.37229119224270912</c:v>
                </c:pt>
                <c:pt idx="13987">
                  <c:v>0.37229119224270912</c:v>
                </c:pt>
                <c:pt idx="13988">
                  <c:v>0.37229119224270912</c:v>
                </c:pt>
                <c:pt idx="13989">
                  <c:v>0.37229119224270912</c:v>
                </c:pt>
                <c:pt idx="13990">
                  <c:v>0.37229119224270912</c:v>
                </c:pt>
                <c:pt idx="13991">
                  <c:v>0.37229119224270912</c:v>
                </c:pt>
                <c:pt idx="13992">
                  <c:v>0.37229119224270912</c:v>
                </c:pt>
                <c:pt idx="13993">
                  <c:v>0.37229119224270912</c:v>
                </c:pt>
                <c:pt idx="13994">
                  <c:v>0.37221773304929107</c:v>
                </c:pt>
                <c:pt idx="13995">
                  <c:v>0.37221773304929107</c:v>
                </c:pt>
                <c:pt idx="13996">
                  <c:v>0.37221773304929107</c:v>
                </c:pt>
                <c:pt idx="13997">
                  <c:v>0.37221773304929107</c:v>
                </c:pt>
                <c:pt idx="13998">
                  <c:v>0.37214427385587301</c:v>
                </c:pt>
                <c:pt idx="13999">
                  <c:v>0.37214427385587301</c:v>
                </c:pt>
                <c:pt idx="14000">
                  <c:v>0.37207081466245495</c:v>
                </c:pt>
                <c:pt idx="14001">
                  <c:v>0.37207081466245495</c:v>
                </c:pt>
                <c:pt idx="14002">
                  <c:v>0.37207081466245495</c:v>
                </c:pt>
                <c:pt idx="14003">
                  <c:v>0.37207081466245495</c:v>
                </c:pt>
                <c:pt idx="14004">
                  <c:v>0.37199735546903701</c:v>
                </c:pt>
                <c:pt idx="14005">
                  <c:v>0.37192389627561895</c:v>
                </c:pt>
                <c:pt idx="14006">
                  <c:v>0.37192389627561895</c:v>
                </c:pt>
                <c:pt idx="14007">
                  <c:v>0.37192389627561895</c:v>
                </c:pt>
                <c:pt idx="14008">
                  <c:v>0.37185043708220089</c:v>
                </c:pt>
                <c:pt idx="14009">
                  <c:v>0.37185043708220089</c:v>
                </c:pt>
                <c:pt idx="14010">
                  <c:v>0.37177697788878283</c:v>
                </c:pt>
                <c:pt idx="14011">
                  <c:v>0.37170351869536478</c:v>
                </c:pt>
                <c:pt idx="14012">
                  <c:v>0.37163005950194672</c:v>
                </c:pt>
                <c:pt idx="14013">
                  <c:v>0.37155660030852866</c:v>
                </c:pt>
                <c:pt idx="14014">
                  <c:v>0.37155660030852866</c:v>
                </c:pt>
                <c:pt idx="14015">
                  <c:v>0.3714831411151106</c:v>
                </c:pt>
                <c:pt idx="14016">
                  <c:v>0.3714831411151106</c:v>
                </c:pt>
                <c:pt idx="14017">
                  <c:v>0.37140968192169255</c:v>
                </c:pt>
                <c:pt idx="14018">
                  <c:v>0.37140968192169255</c:v>
                </c:pt>
                <c:pt idx="14019">
                  <c:v>0.37133622272827449</c:v>
                </c:pt>
                <c:pt idx="14020">
                  <c:v>0.37133622272827449</c:v>
                </c:pt>
                <c:pt idx="14021">
                  <c:v>0.37133622272827449</c:v>
                </c:pt>
                <c:pt idx="14022">
                  <c:v>0.37133622272827449</c:v>
                </c:pt>
                <c:pt idx="14023">
                  <c:v>0.37133622272827449</c:v>
                </c:pt>
                <c:pt idx="14024">
                  <c:v>0.37133622272827449</c:v>
                </c:pt>
                <c:pt idx="14025">
                  <c:v>0.37126276353485643</c:v>
                </c:pt>
                <c:pt idx="14026">
                  <c:v>0.37126276353485643</c:v>
                </c:pt>
                <c:pt idx="14027">
                  <c:v>0.37126276353485643</c:v>
                </c:pt>
                <c:pt idx="14028">
                  <c:v>0.37118930434143838</c:v>
                </c:pt>
                <c:pt idx="14029">
                  <c:v>0.37118930434143838</c:v>
                </c:pt>
                <c:pt idx="14030">
                  <c:v>0.37118930434143838</c:v>
                </c:pt>
                <c:pt idx="14031">
                  <c:v>0.37111584514802032</c:v>
                </c:pt>
                <c:pt idx="14032">
                  <c:v>0.37104238595460226</c:v>
                </c:pt>
                <c:pt idx="14033">
                  <c:v>0.37104238595460226</c:v>
                </c:pt>
                <c:pt idx="14034">
                  <c:v>0.37104238595460226</c:v>
                </c:pt>
                <c:pt idx="14035">
                  <c:v>0.3709689267611842</c:v>
                </c:pt>
                <c:pt idx="14036">
                  <c:v>0.3709689267611842</c:v>
                </c:pt>
                <c:pt idx="14037">
                  <c:v>0.37089546756776615</c:v>
                </c:pt>
                <c:pt idx="14038">
                  <c:v>0.37082200837434809</c:v>
                </c:pt>
                <c:pt idx="14039">
                  <c:v>0.37082200837434809</c:v>
                </c:pt>
                <c:pt idx="14040">
                  <c:v>0.37074854918093003</c:v>
                </c:pt>
                <c:pt idx="14041">
                  <c:v>0.37074854918093003</c:v>
                </c:pt>
                <c:pt idx="14042">
                  <c:v>0.37074854918093003</c:v>
                </c:pt>
                <c:pt idx="14043">
                  <c:v>0.37067508998751197</c:v>
                </c:pt>
                <c:pt idx="14044">
                  <c:v>0.37067508998751197</c:v>
                </c:pt>
                <c:pt idx="14045">
                  <c:v>0.37060163079409392</c:v>
                </c:pt>
                <c:pt idx="14046">
                  <c:v>0.37060163079409392</c:v>
                </c:pt>
                <c:pt idx="14047">
                  <c:v>0.37060163079409392</c:v>
                </c:pt>
                <c:pt idx="14048">
                  <c:v>0.37060163079409392</c:v>
                </c:pt>
                <c:pt idx="14049">
                  <c:v>0.37060163079409392</c:v>
                </c:pt>
                <c:pt idx="14050">
                  <c:v>0.37060163079409392</c:v>
                </c:pt>
                <c:pt idx="14051">
                  <c:v>0.37060163079409392</c:v>
                </c:pt>
                <c:pt idx="14052">
                  <c:v>0.37052817160067586</c:v>
                </c:pt>
                <c:pt idx="14053">
                  <c:v>0.3704547124072578</c:v>
                </c:pt>
                <c:pt idx="14054">
                  <c:v>0.3704547124072578</c:v>
                </c:pt>
                <c:pt idx="14055">
                  <c:v>0.3704547124072578</c:v>
                </c:pt>
                <c:pt idx="14056">
                  <c:v>0.3704547124072578</c:v>
                </c:pt>
                <c:pt idx="14057">
                  <c:v>0.37038125321383975</c:v>
                </c:pt>
                <c:pt idx="14058">
                  <c:v>0.37030779402042169</c:v>
                </c:pt>
                <c:pt idx="14059">
                  <c:v>0.37023433482700363</c:v>
                </c:pt>
                <c:pt idx="14060">
                  <c:v>0.37023433482700363</c:v>
                </c:pt>
                <c:pt idx="14061">
                  <c:v>0.37023433482700363</c:v>
                </c:pt>
                <c:pt idx="14062">
                  <c:v>0.37023433482700363</c:v>
                </c:pt>
                <c:pt idx="14063">
                  <c:v>0.37016087563358557</c:v>
                </c:pt>
                <c:pt idx="14064">
                  <c:v>0.37016087563358557</c:v>
                </c:pt>
                <c:pt idx="14065">
                  <c:v>0.37016087563358557</c:v>
                </c:pt>
                <c:pt idx="14066">
                  <c:v>0.37008741644016752</c:v>
                </c:pt>
                <c:pt idx="14067">
                  <c:v>0.37001395724674946</c:v>
                </c:pt>
                <c:pt idx="14068">
                  <c:v>0.37001395724674946</c:v>
                </c:pt>
                <c:pt idx="14069">
                  <c:v>0.3699404980533314</c:v>
                </c:pt>
                <c:pt idx="14070">
                  <c:v>0.36986703885991334</c:v>
                </c:pt>
                <c:pt idx="14071">
                  <c:v>0.36986703885991334</c:v>
                </c:pt>
                <c:pt idx="14072">
                  <c:v>0.36986703885991334</c:v>
                </c:pt>
                <c:pt idx="14073">
                  <c:v>0.36986703885991334</c:v>
                </c:pt>
                <c:pt idx="14074">
                  <c:v>0.36986703885991334</c:v>
                </c:pt>
                <c:pt idx="14075">
                  <c:v>0.36979357966649529</c:v>
                </c:pt>
                <c:pt idx="14076">
                  <c:v>0.36979357966649529</c:v>
                </c:pt>
                <c:pt idx="14077">
                  <c:v>0.36979357966649529</c:v>
                </c:pt>
                <c:pt idx="14078">
                  <c:v>0.36972012047307723</c:v>
                </c:pt>
                <c:pt idx="14079">
                  <c:v>0.36972012047307723</c:v>
                </c:pt>
                <c:pt idx="14080">
                  <c:v>0.36964666127965917</c:v>
                </c:pt>
                <c:pt idx="14081">
                  <c:v>0.36964666127965917</c:v>
                </c:pt>
                <c:pt idx="14082">
                  <c:v>0.36957320208624111</c:v>
                </c:pt>
                <c:pt idx="14083">
                  <c:v>0.36957320208624111</c:v>
                </c:pt>
                <c:pt idx="14084">
                  <c:v>0.36949974289282306</c:v>
                </c:pt>
                <c:pt idx="14085">
                  <c:v>0.369426283699405</c:v>
                </c:pt>
                <c:pt idx="14086">
                  <c:v>0.369426283699405</c:v>
                </c:pt>
                <c:pt idx="14087">
                  <c:v>0.369426283699405</c:v>
                </c:pt>
                <c:pt idx="14088">
                  <c:v>0.36935282450598694</c:v>
                </c:pt>
                <c:pt idx="14089">
                  <c:v>0.36935282450598694</c:v>
                </c:pt>
                <c:pt idx="14090">
                  <c:v>0.36927936531256889</c:v>
                </c:pt>
                <c:pt idx="14091">
                  <c:v>0.36927936531256889</c:v>
                </c:pt>
                <c:pt idx="14092">
                  <c:v>0.36920590611915083</c:v>
                </c:pt>
                <c:pt idx="14093">
                  <c:v>0.36920590611915083</c:v>
                </c:pt>
                <c:pt idx="14094">
                  <c:v>0.36913244692573277</c:v>
                </c:pt>
                <c:pt idx="14095">
                  <c:v>0.36913244692573277</c:v>
                </c:pt>
                <c:pt idx="14096">
                  <c:v>0.36905898773231471</c:v>
                </c:pt>
                <c:pt idx="14097">
                  <c:v>0.36898552853889666</c:v>
                </c:pt>
                <c:pt idx="14098">
                  <c:v>0.3689120693454786</c:v>
                </c:pt>
                <c:pt idx="14099">
                  <c:v>0.36883861015206054</c:v>
                </c:pt>
                <c:pt idx="14100">
                  <c:v>0.36876515095864248</c:v>
                </c:pt>
                <c:pt idx="14101">
                  <c:v>0.36869169176522443</c:v>
                </c:pt>
                <c:pt idx="14102">
                  <c:v>0.36861823257180637</c:v>
                </c:pt>
                <c:pt idx="14103">
                  <c:v>0.36861823257180637</c:v>
                </c:pt>
                <c:pt idx="14104">
                  <c:v>0.36861823257180637</c:v>
                </c:pt>
                <c:pt idx="14105">
                  <c:v>0.36854477337838831</c:v>
                </c:pt>
                <c:pt idx="14106">
                  <c:v>0.36847131418497026</c:v>
                </c:pt>
                <c:pt idx="14107">
                  <c:v>0.3683978549915522</c:v>
                </c:pt>
                <c:pt idx="14108">
                  <c:v>0.36832439579813414</c:v>
                </c:pt>
                <c:pt idx="14109">
                  <c:v>0.36825093660471608</c:v>
                </c:pt>
                <c:pt idx="14110">
                  <c:v>0.36817747741129803</c:v>
                </c:pt>
                <c:pt idx="14111">
                  <c:v>0.36817747741129803</c:v>
                </c:pt>
                <c:pt idx="14112">
                  <c:v>0.36817747741129803</c:v>
                </c:pt>
                <c:pt idx="14113">
                  <c:v>0.36817747741129803</c:v>
                </c:pt>
                <c:pt idx="14114">
                  <c:v>0.36810401821787997</c:v>
                </c:pt>
                <c:pt idx="14115">
                  <c:v>0.36810401821787997</c:v>
                </c:pt>
                <c:pt idx="14116">
                  <c:v>0.36810401821787997</c:v>
                </c:pt>
                <c:pt idx="14117">
                  <c:v>0.36803055902446191</c:v>
                </c:pt>
                <c:pt idx="14118">
                  <c:v>0.36803055902446191</c:v>
                </c:pt>
                <c:pt idx="14119">
                  <c:v>0.36795709983104385</c:v>
                </c:pt>
                <c:pt idx="14120">
                  <c:v>0.36795709983104385</c:v>
                </c:pt>
                <c:pt idx="14121">
                  <c:v>0.36795709983104385</c:v>
                </c:pt>
                <c:pt idx="14122">
                  <c:v>0.3678836406376258</c:v>
                </c:pt>
                <c:pt idx="14123">
                  <c:v>0.36781018144420774</c:v>
                </c:pt>
                <c:pt idx="14124">
                  <c:v>0.36781018144420774</c:v>
                </c:pt>
                <c:pt idx="14125">
                  <c:v>0.36773672225078968</c:v>
                </c:pt>
                <c:pt idx="14126">
                  <c:v>0.36766326305737163</c:v>
                </c:pt>
                <c:pt idx="14127">
                  <c:v>0.36758980386395357</c:v>
                </c:pt>
                <c:pt idx="14128">
                  <c:v>0.36758980386395357</c:v>
                </c:pt>
                <c:pt idx="14129">
                  <c:v>0.36751634467053551</c:v>
                </c:pt>
                <c:pt idx="14130">
                  <c:v>0.36751634467053551</c:v>
                </c:pt>
                <c:pt idx="14131">
                  <c:v>0.36744288547711745</c:v>
                </c:pt>
                <c:pt idx="14132">
                  <c:v>0.3673694262836994</c:v>
                </c:pt>
                <c:pt idx="14133">
                  <c:v>0.3673694262836994</c:v>
                </c:pt>
                <c:pt idx="14134">
                  <c:v>0.3673694262836994</c:v>
                </c:pt>
                <c:pt idx="14135">
                  <c:v>0.3673694262836994</c:v>
                </c:pt>
                <c:pt idx="14136">
                  <c:v>0.3673694262836994</c:v>
                </c:pt>
                <c:pt idx="14137">
                  <c:v>0.3673694262836994</c:v>
                </c:pt>
                <c:pt idx="14138">
                  <c:v>0.3673694262836994</c:v>
                </c:pt>
                <c:pt idx="14139">
                  <c:v>0.36729596709028134</c:v>
                </c:pt>
                <c:pt idx="14140">
                  <c:v>0.36722250789686328</c:v>
                </c:pt>
                <c:pt idx="14141">
                  <c:v>0.36714904870344522</c:v>
                </c:pt>
                <c:pt idx="14142">
                  <c:v>0.36707558951002717</c:v>
                </c:pt>
                <c:pt idx="14143">
                  <c:v>0.36700213031660911</c:v>
                </c:pt>
                <c:pt idx="14144">
                  <c:v>0.36692867112319105</c:v>
                </c:pt>
                <c:pt idx="14145">
                  <c:v>0.366855211929773</c:v>
                </c:pt>
                <c:pt idx="14146">
                  <c:v>0.366855211929773</c:v>
                </c:pt>
                <c:pt idx="14147">
                  <c:v>0.36678175273635494</c:v>
                </c:pt>
                <c:pt idx="14148">
                  <c:v>0.36678175273635494</c:v>
                </c:pt>
                <c:pt idx="14149">
                  <c:v>0.36678175273635494</c:v>
                </c:pt>
                <c:pt idx="14150">
                  <c:v>0.36678175273635494</c:v>
                </c:pt>
                <c:pt idx="14151">
                  <c:v>0.36670829354293688</c:v>
                </c:pt>
                <c:pt idx="14152">
                  <c:v>0.36663483434951882</c:v>
                </c:pt>
                <c:pt idx="14153">
                  <c:v>0.36656137515610077</c:v>
                </c:pt>
                <c:pt idx="14154">
                  <c:v>0.36656137515610077</c:v>
                </c:pt>
                <c:pt idx="14155">
                  <c:v>0.36656137515610077</c:v>
                </c:pt>
                <c:pt idx="14156">
                  <c:v>0.36656137515610077</c:v>
                </c:pt>
                <c:pt idx="14157">
                  <c:v>0.36648791596268271</c:v>
                </c:pt>
                <c:pt idx="14158">
                  <c:v>0.36648791596268271</c:v>
                </c:pt>
                <c:pt idx="14159">
                  <c:v>0.36648791596268271</c:v>
                </c:pt>
                <c:pt idx="14160">
                  <c:v>0.36641445676926465</c:v>
                </c:pt>
                <c:pt idx="14161">
                  <c:v>0.36641445676926465</c:v>
                </c:pt>
                <c:pt idx="14162">
                  <c:v>0.36634099757584659</c:v>
                </c:pt>
                <c:pt idx="14163">
                  <c:v>0.36634099757584659</c:v>
                </c:pt>
                <c:pt idx="14164">
                  <c:v>0.36634099757584659</c:v>
                </c:pt>
                <c:pt idx="14165">
                  <c:v>0.36626753838242854</c:v>
                </c:pt>
                <c:pt idx="14166">
                  <c:v>0.36626753838242854</c:v>
                </c:pt>
                <c:pt idx="14167">
                  <c:v>0.36619407918901048</c:v>
                </c:pt>
                <c:pt idx="14168">
                  <c:v>0.36619407918901048</c:v>
                </c:pt>
                <c:pt idx="14169">
                  <c:v>0.36612061999559242</c:v>
                </c:pt>
                <c:pt idx="14170">
                  <c:v>0.36612061999559242</c:v>
                </c:pt>
                <c:pt idx="14171">
                  <c:v>0.36612061999559242</c:v>
                </c:pt>
                <c:pt idx="14172">
                  <c:v>0.36604716080217437</c:v>
                </c:pt>
                <c:pt idx="14173">
                  <c:v>0.36604716080217437</c:v>
                </c:pt>
                <c:pt idx="14174">
                  <c:v>0.36604716080217437</c:v>
                </c:pt>
                <c:pt idx="14175">
                  <c:v>0.36604716080217437</c:v>
                </c:pt>
                <c:pt idx="14176">
                  <c:v>0.36597370160875631</c:v>
                </c:pt>
                <c:pt idx="14177">
                  <c:v>0.36597370160875631</c:v>
                </c:pt>
                <c:pt idx="14178">
                  <c:v>0.36597370160875631</c:v>
                </c:pt>
                <c:pt idx="14179">
                  <c:v>0.36597370160875631</c:v>
                </c:pt>
                <c:pt idx="14180">
                  <c:v>0.36590024241533825</c:v>
                </c:pt>
                <c:pt idx="14181">
                  <c:v>0.36582678322192019</c:v>
                </c:pt>
                <c:pt idx="14182">
                  <c:v>0.36575332402850214</c:v>
                </c:pt>
                <c:pt idx="14183">
                  <c:v>0.36575332402850214</c:v>
                </c:pt>
                <c:pt idx="14184">
                  <c:v>0.36575332402850214</c:v>
                </c:pt>
                <c:pt idx="14185">
                  <c:v>0.36575332402850214</c:v>
                </c:pt>
                <c:pt idx="14186">
                  <c:v>0.36575332402850214</c:v>
                </c:pt>
                <c:pt idx="14187">
                  <c:v>0.36575332402850214</c:v>
                </c:pt>
                <c:pt idx="14188">
                  <c:v>0.36575332402850214</c:v>
                </c:pt>
                <c:pt idx="14189">
                  <c:v>0.36575332402850214</c:v>
                </c:pt>
                <c:pt idx="14190">
                  <c:v>0.36567986483508408</c:v>
                </c:pt>
                <c:pt idx="14191">
                  <c:v>0.36560640564166602</c:v>
                </c:pt>
                <c:pt idx="14192">
                  <c:v>0.36560640564166602</c:v>
                </c:pt>
                <c:pt idx="14193">
                  <c:v>0.36553294644824796</c:v>
                </c:pt>
                <c:pt idx="14194">
                  <c:v>0.36553294644824796</c:v>
                </c:pt>
                <c:pt idx="14195">
                  <c:v>0.36553294644824796</c:v>
                </c:pt>
                <c:pt idx="14196">
                  <c:v>0.36553294644824796</c:v>
                </c:pt>
                <c:pt idx="14197">
                  <c:v>0.36553294644824796</c:v>
                </c:pt>
                <c:pt idx="14198">
                  <c:v>0.36553294644824796</c:v>
                </c:pt>
                <c:pt idx="14199">
                  <c:v>0.36553294644824796</c:v>
                </c:pt>
                <c:pt idx="14200">
                  <c:v>0.36553294644824796</c:v>
                </c:pt>
                <c:pt idx="14201">
                  <c:v>0.36545948725482991</c:v>
                </c:pt>
                <c:pt idx="14202">
                  <c:v>0.36538602806141185</c:v>
                </c:pt>
                <c:pt idx="14203">
                  <c:v>0.36538602806141185</c:v>
                </c:pt>
                <c:pt idx="14204">
                  <c:v>0.36531256886799379</c:v>
                </c:pt>
                <c:pt idx="14205">
                  <c:v>0.36531256886799379</c:v>
                </c:pt>
                <c:pt idx="14206">
                  <c:v>0.36523910967457573</c:v>
                </c:pt>
                <c:pt idx="14207">
                  <c:v>0.36523910967457573</c:v>
                </c:pt>
                <c:pt idx="14208">
                  <c:v>0.36516565048115768</c:v>
                </c:pt>
                <c:pt idx="14209">
                  <c:v>0.36509219128773962</c:v>
                </c:pt>
                <c:pt idx="14210">
                  <c:v>0.36501873209432156</c:v>
                </c:pt>
                <c:pt idx="14211">
                  <c:v>0.36494527290090351</c:v>
                </c:pt>
                <c:pt idx="14212">
                  <c:v>0.36494527290090351</c:v>
                </c:pt>
                <c:pt idx="14213">
                  <c:v>0.36487181370748545</c:v>
                </c:pt>
                <c:pt idx="14214">
                  <c:v>0.36479835451406739</c:v>
                </c:pt>
                <c:pt idx="14215">
                  <c:v>0.36479835451406739</c:v>
                </c:pt>
                <c:pt idx="14216">
                  <c:v>0.36479835451406739</c:v>
                </c:pt>
                <c:pt idx="14217">
                  <c:v>0.36479835451406739</c:v>
                </c:pt>
                <c:pt idx="14218">
                  <c:v>0.36472489532064933</c:v>
                </c:pt>
                <c:pt idx="14219">
                  <c:v>0.36472489532064933</c:v>
                </c:pt>
                <c:pt idx="14220">
                  <c:v>0.36472489532064933</c:v>
                </c:pt>
                <c:pt idx="14221">
                  <c:v>0.36465143612723128</c:v>
                </c:pt>
                <c:pt idx="14222">
                  <c:v>0.36465143612723128</c:v>
                </c:pt>
                <c:pt idx="14223">
                  <c:v>0.36465143612723128</c:v>
                </c:pt>
                <c:pt idx="14224">
                  <c:v>0.36465143612723128</c:v>
                </c:pt>
                <c:pt idx="14225">
                  <c:v>0.36457797693381322</c:v>
                </c:pt>
                <c:pt idx="14226">
                  <c:v>0.36457797693381322</c:v>
                </c:pt>
                <c:pt idx="14227">
                  <c:v>0.36450451774039516</c:v>
                </c:pt>
                <c:pt idx="14228">
                  <c:v>0.36450451774039516</c:v>
                </c:pt>
                <c:pt idx="14229">
                  <c:v>0.36450451774039516</c:v>
                </c:pt>
                <c:pt idx="14230">
                  <c:v>0.3644310585469771</c:v>
                </c:pt>
                <c:pt idx="14231">
                  <c:v>0.36435759935355905</c:v>
                </c:pt>
                <c:pt idx="14232">
                  <c:v>0.36435759935355905</c:v>
                </c:pt>
                <c:pt idx="14233">
                  <c:v>0.36435759935355905</c:v>
                </c:pt>
                <c:pt idx="14234">
                  <c:v>0.36428414016014099</c:v>
                </c:pt>
                <c:pt idx="14235">
                  <c:v>0.36428414016014099</c:v>
                </c:pt>
                <c:pt idx="14236">
                  <c:v>0.36428414016014099</c:v>
                </c:pt>
                <c:pt idx="14237">
                  <c:v>0.36421068096672293</c:v>
                </c:pt>
                <c:pt idx="14238">
                  <c:v>0.36413722177330488</c:v>
                </c:pt>
                <c:pt idx="14239">
                  <c:v>0.36406376257988682</c:v>
                </c:pt>
                <c:pt idx="14240">
                  <c:v>0.36406376257988682</c:v>
                </c:pt>
                <c:pt idx="14241">
                  <c:v>0.36399030338646887</c:v>
                </c:pt>
                <c:pt idx="14242">
                  <c:v>0.36399030338646887</c:v>
                </c:pt>
                <c:pt idx="14243">
                  <c:v>0.36399030338646887</c:v>
                </c:pt>
                <c:pt idx="14244">
                  <c:v>0.36391684419305081</c:v>
                </c:pt>
                <c:pt idx="14245">
                  <c:v>0.36384338499963276</c:v>
                </c:pt>
                <c:pt idx="14246">
                  <c:v>0.36384338499963276</c:v>
                </c:pt>
                <c:pt idx="14247">
                  <c:v>0.3637699258062147</c:v>
                </c:pt>
                <c:pt idx="14248">
                  <c:v>0.3637699258062147</c:v>
                </c:pt>
                <c:pt idx="14249">
                  <c:v>0.36369646661279664</c:v>
                </c:pt>
                <c:pt idx="14250">
                  <c:v>0.36369646661279664</c:v>
                </c:pt>
                <c:pt idx="14251">
                  <c:v>0.36369646661279664</c:v>
                </c:pt>
                <c:pt idx="14252">
                  <c:v>0.36362300741937859</c:v>
                </c:pt>
                <c:pt idx="14253">
                  <c:v>0.36362300741937859</c:v>
                </c:pt>
                <c:pt idx="14254">
                  <c:v>0.36362300741937859</c:v>
                </c:pt>
                <c:pt idx="14255">
                  <c:v>0.36362300741937859</c:v>
                </c:pt>
                <c:pt idx="14256">
                  <c:v>0.36354954822596053</c:v>
                </c:pt>
                <c:pt idx="14257">
                  <c:v>0.36354954822596053</c:v>
                </c:pt>
                <c:pt idx="14258">
                  <c:v>0.36354954822596053</c:v>
                </c:pt>
                <c:pt idx="14259">
                  <c:v>0.36347608903254247</c:v>
                </c:pt>
                <c:pt idx="14260">
                  <c:v>0.36347608903254247</c:v>
                </c:pt>
                <c:pt idx="14261">
                  <c:v>0.36340262983912441</c:v>
                </c:pt>
                <c:pt idx="14262">
                  <c:v>0.36340262983912441</c:v>
                </c:pt>
                <c:pt idx="14263">
                  <c:v>0.36332917064570636</c:v>
                </c:pt>
                <c:pt idx="14264">
                  <c:v>0.3632557114522883</c:v>
                </c:pt>
                <c:pt idx="14265">
                  <c:v>0.36318225225887024</c:v>
                </c:pt>
                <c:pt idx="14266">
                  <c:v>0.36310879306545218</c:v>
                </c:pt>
                <c:pt idx="14267">
                  <c:v>0.36310879306545218</c:v>
                </c:pt>
                <c:pt idx="14268">
                  <c:v>0.36310879306545218</c:v>
                </c:pt>
                <c:pt idx="14269">
                  <c:v>0.36303533387203413</c:v>
                </c:pt>
                <c:pt idx="14270">
                  <c:v>0.36303533387203413</c:v>
                </c:pt>
                <c:pt idx="14271">
                  <c:v>0.36303533387203413</c:v>
                </c:pt>
                <c:pt idx="14272">
                  <c:v>0.36303533387203413</c:v>
                </c:pt>
                <c:pt idx="14273">
                  <c:v>0.36303533387203413</c:v>
                </c:pt>
                <c:pt idx="14274">
                  <c:v>0.36296187467861607</c:v>
                </c:pt>
                <c:pt idx="14275">
                  <c:v>0.36288841548519801</c:v>
                </c:pt>
                <c:pt idx="14276">
                  <c:v>0.36288841548519801</c:v>
                </c:pt>
                <c:pt idx="14277">
                  <c:v>0.36288841548519801</c:v>
                </c:pt>
                <c:pt idx="14278">
                  <c:v>0.36281495629177996</c:v>
                </c:pt>
                <c:pt idx="14279">
                  <c:v>0.3627414970983619</c:v>
                </c:pt>
                <c:pt idx="14280">
                  <c:v>0.36266803790494384</c:v>
                </c:pt>
                <c:pt idx="14281">
                  <c:v>0.36266803790494384</c:v>
                </c:pt>
                <c:pt idx="14282">
                  <c:v>0.36266803790494384</c:v>
                </c:pt>
                <c:pt idx="14283">
                  <c:v>0.36266803790494384</c:v>
                </c:pt>
                <c:pt idx="14284">
                  <c:v>0.36259457871152578</c:v>
                </c:pt>
                <c:pt idx="14285">
                  <c:v>0.36259457871152578</c:v>
                </c:pt>
                <c:pt idx="14286">
                  <c:v>0.36259457871152578</c:v>
                </c:pt>
                <c:pt idx="14287">
                  <c:v>0.36252111951810773</c:v>
                </c:pt>
                <c:pt idx="14288">
                  <c:v>0.36244766032468967</c:v>
                </c:pt>
                <c:pt idx="14289">
                  <c:v>0.36237420113127161</c:v>
                </c:pt>
                <c:pt idx="14290">
                  <c:v>0.36230074193785355</c:v>
                </c:pt>
                <c:pt idx="14291">
                  <c:v>0.36230074193785355</c:v>
                </c:pt>
                <c:pt idx="14292">
                  <c:v>0.36230074193785355</c:v>
                </c:pt>
                <c:pt idx="14293">
                  <c:v>0.36230074193785355</c:v>
                </c:pt>
                <c:pt idx="14294">
                  <c:v>0.36230074193785355</c:v>
                </c:pt>
                <c:pt idx="14295">
                  <c:v>0.3622272827444355</c:v>
                </c:pt>
                <c:pt idx="14296">
                  <c:v>0.3622272827444355</c:v>
                </c:pt>
                <c:pt idx="14297">
                  <c:v>0.3622272827444355</c:v>
                </c:pt>
                <c:pt idx="14298">
                  <c:v>0.36215382355101744</c:v>
                </c:pt>
                <c:pt idx="14299">
                  <c:v>0.36215382355101744</c:v>
                </c:pt>
                <c:pt idx="14300">
                  <c:v>0.36215382355101744</c:v>
                </c:pt>
                <c:pt idx="14301">
                  <c:v>0.36208036435759938</c:v>
                </c:pt>
                <c:pt idx="14302">
                  <c:v>0.36208036435759938</c:v>
                </c:pt>
                <c:pt idx="14303">
                  <c:v>0.36200690516418133</c:v>
                </c:pt>
                <c:pt idx="14304">
                  <c:v>0.36200690516418133</c:v>
                </c:pt>
                <c:pt idx="14305">
                  <c:v>0.36200690516418133</c:v>
                </c:pt>
                <c:pt idx="14306">
                  <c:v>0.36193344597076327</c:v>
                </c:pt>
                <c:pt idx="14307">
                  <c:v>0.36193344597076327</c:v>
                </c:pt>
                <c:pt idx="14308">
                  <c:v>0.36185998677734521</c:v>
                </c:pt>
                <c:pt idx="14309">
                  <c:v>0.36178652758392715</c:v>
                </c:pt>
                <c:pt idx="14310">
                  <c:v>0.3617130683905091</c:v>
                </c:pt>
                <c:pt idx="14311">
                  <c:v>0.3617130683905091</c:v>
                </c:pt>
                <c:pt idx="14312">
                  <c:v>0.3617130683905091</c:v>
                </c:pt>
                <c:pt idx="14313">
                  <c:v>0.3617130683905091</c:v>
                </c:pt>
                <c:pt idx="14314">
                  <c:v>0.3617130683905091</c:v>
                </c:pt>
                <c:pt idx="14315">
                  <c:v>0.3617130683905091</c:v>
                </c:pt>
                <c:pt idx="14316">
                  <c:v>0.3617130683905091</c:v>
                </c:pt>
                <c:pt idx="14317">
                  <c:v>0.3617130683905091</c:v>
                </c:pt>
                <c:pt idx="14318">
                  <c:v>0.36163960919709104</c:v>
                </c:pt>
                <c:pt idx="14319">
                  <c:v>0.36156615000367298</c:v>
                </c:pt>
                <c:pt idx="14320">
                  <c:v>0.36149269081025492</c:v>
                </c:pt>
                <c:pt idx="14321">
                  <c:v>0.36141923161683687</c:v>
                </c:pt>
                <c:pt idx="14322">
                  <c:v>0.36134577242341881</c:v>
                </c:pt>
                <c:pt idx="14323">
                  <c:v>0.36134577242341881</c:v>
                </c:pt>
                <c:pt idx="14324">
                  <c:v>0.36127231323000075</c:v>
                </c:pt>
                <c:pt idx="14325">
                  <c:v>0.36119885403658269</c:v>
                </c:pt>
                <c:pt idx="14326">
                  <c:v>0.36112539484316464</c:v>
                </c:pt>
                <c:pt idx="14327">
                  <c:v>0.36112539484316464</c:v>
                </c:pt>
                <c:pt idx="14328">
                  <c:v>0.36112539484316464</c:v>
                </c:pt>
                <c:pt idx="14329">
                  <c:v>0.36112539484316464</c:v>
                </c:pt>
                <c:pt idx="14330">
                  <c:v>0.36105193564974658</c:v>
                </c:pt>
                <c:pt idx="14331">
                  <c:v>0.36105193564974658</c:v>
                </c:pt>
                <c:pt idx="14332">
                  <c:v>0.36105193564974658</c:v>
                </c:pt>
                <c:pt idx="14333">
                  <c:v>0.36097847645632852</c:v>
                </c:pt>
                <c:pt idx="14334">
                  <c:v>0.36097847645632852</c:v>
                </c:pt>
                <c:pt idx="14335">
                  <c:v>0.36097847645632852</c:v>
                </c:pt>
                <c:pt idx="14336">
                  <c:v>0.36090501726291047</c:v>
                </c:pt>
                <c:pt idx="14337">
                  <c:v>0.36083155806949241</c:v>
                </c:pt>
                <c:pt idx="14338">
                  <c:v>0.36075809887607435</c:v>
                </c:pt>
                <c:pt idx="14339">
                  <c:v>0.36075809887607435</c:v>
                </c:pt>
                <c:pt idx="14340">
                  <c:v>0.36068463968265629</c:v>
                </c:pt>
                <c:pt idx="14341">
                  <c:v>0.36061118048923824</c:v>
                </c:pt>
                <c:pt idx="14342">
                  <c:v>0.36061118048923824</c:v>
                </c:pt>
                <c:pt idx="14343">
                  <c:v>0.36061118048923824</c:v>
                </c:pt>
                <c:pt idx="14344">
                  <c:v>0.36053772129582018</c:v>
                </c:pt>
                <c:pt idx="14345">
                  <c:v>0.36046426210240212</c:v>
                </c:pt>
                <c:pt idx="14346">
                  <c:v>0.36039080290898406</c:v>
                </c:pt>
                <c:pt idx="14347">
                  <c:v>0.36039080290898406</c:v>
                </c:pt>
                <c:pt idx="14348">
                  <c:v>0.36039080290898406</c:v>
                </c:pt>
                <c:pt idx="14349">
                  <c:v>0.36031734371556601</c:v>
                </c:pt>
                <c:pt idx="14350">
                  <c:v>0.36031734371556601</c:v>
                </c:pt>
                <c:pt idx="14351">
                  <c:v>0.36031734371556601</c:v>
                </c:pt>
                <c:pt idx="14352">
                  <c:v>0.36031734371556601</c:v>
                </c:pt>
                <c:pt idx="14353">
                  <c:v>0.36031734371556601</c:v>
                </c:pt>
                <c:pt idx="14354">
                  <c:v>0.36031734371556601</c:v>
                </c:pt>
                <c:pt idx="14355">
                  <c:v>0.36031734371556601</c:v>
                </c:pt>
                <c:pt idx="14356">
                  <c:v>0.36024388452214795</c:v>
                </c:pt>
                <c:pt idx="14357">
                  <c:v>0.36024388452214795</c:v>
                </c:pt>
                <c:pt idx="14358">
                  <c:v>0.36017042532872989</c:v>
                </c:pt>
                <c:pt idx="14359">
                  <c:v>0.36009696613531184</c:v>
                </c:pt>
                <c:pt idx="14360">
                  <c:v>0.36009696613531184</c:v>
                </c:pt>
                <c:pt idx="14361">
                  <c:v>0.36002350694189378</c:v>
                </c:pt>
                <c:pt idx="14362">
                  <c:v>0.36002350694189378</c:v>
                </c:pt>
                <c:pt idx="14363">
                  <c:v>0.36002350694189378</c:v>
                </c:pt>
                <c:pt idx="14364">
                  <c:v>0.36002350694189378</c:v>
                </c:pt>
                <c:pt idx="14365">
                  <c:v>0.35995004774847572</c:v>
                </c:pt>
                <c:pt idx="14366">
                  <c:v>0.35987658855505766</c:v>
                </c:pt>
                <c:pt idx="14367">
                  <c:v>0.35980312936163961</c:v>
                </c:pt>
                <c:pt idx="14368">
                  <c:v>0.35980312936163961</c:v>
                </c:pt>
                <c:pt idx="14369">
                  <c:v>0.35980312936163961</c:v>
                </c:pt>
                <c:pt idx="14370">
                  <c:v>0.35980312936163961</c:v>
                </c:pt>
                <c:pt idx="14371">
                  <c:v>0.35972967016822155</c:v>
                </c:pt>
                <c:pt idx="14372">
                  <c:v>0.35972967016822155</c:v>
                </c:pt>
                <c:pt idx="14373">
                  <c:v>0.35972967016822155</c:v>
                </c:pt>
                <c:pt idx="14374">
                  <c:v>0.35972967016822155</c:v>
                </c:pt>
                <c:pt idx="14375">
                  <c:v>0.35965621097480349</c:v>
                </c:pt>
                <c:pt idx="14376">
                  <c:v>0.35965621097480349</c:v>
                </c:pt>
                <c:pt idx="14377">
                  <c:v>0.35965621097480349</c:v>
                </c:pt>
                <c:pt idx="14378">
                  <c:v>0.35965621097480349</c:v>
                </c:pt>
                <c:pt idx="14379">
                  <c:v>0.35965621097480349</c:v>
                </c:pt>
                <c:pt idx="14380">
                  <c:v>0.35965621097480349</c:v>
                </c:pt>
                <c:pt idx="14381">
                  <c:v>0.35965621097480349</c:v>
                </c:pt>
                <c:pt idx="14382">
                  <c:v>0.35958275178138543</c:v>
                </c:pt>
                <c:pt idx="14383">
                  <c:v>0.35950929258796738</c:v>
                </c:pt>
                <c:pt idx="14384">
                  <c:v>0.35943583339454932</c:v>
                </c:pt>
                <c:pt idx="14385">
                  <c:v>0.35943583339454932</c:v>
                </c:pt>
                <c:pt idx="14386">
                  <c:v>0.35943583339454932</c:v>
                </c:pt>
                <c:pt idx="14387">
                  <c:v>0.35943583339454932</c:v>
                </c:pt>
                <c:pt idx="14388">
                  <c:v>0.35936237420113126</c:v>
                </c:pt>
                <c:pt idx="14389">
                  <c:v>0.35936237420113126</c:v>
                </c:pt>
                <c:pt idx="14390">
                  <c:v>0.35928891500771321</c:v>
                </c:pt>
                <c:pt idx="14391">
                  <c:v>0.35928891500771321</c:v>
                </c:pt>
                <c:pt idx="14392">
                  <c:v>0.35921545581429515</c:v>
                </c:pt>
                <c:pt idx="14393">
                  <c:v>0.35921545581429515</c:v>
                </c:pt>
                <c:pt idx="14394">
                  <c:v>0.35921545581429515</c:v>
                </c:pt>
                <c:pt idx="14395">
                  <c:v>0.35921545581429515</c:v>
                </c:pt>
                <c:pt idx="14396">
                  <c:v>0.35921545581429515</c:v>
                </c:pt>
                <c:pt idx="14397">
                  <c:v>0.35914199662087709</c:v>
                </c:pt>
                <c:pt idx="14398">
                  <c:v>0.35906853742745903</c:v>
                </c:pt>
                <c:pt idx="14399">
                  <c:v>0.35906853742745903</c:v>
                </c:pt>
                <c:pt idx="14400">
                  <c:v>0.35906853742745903</c:v>
                </c:pt>
                <c:pt idx="14401">
                  <c:v>0.35899507823404098</c:v>
                </c:pt>
                <c:pt idx="14402">
                  <c:v>0.35892161904062292</c:v>
                </c:pt>
                <c:pt idx="14403">
                  <c:v>0.35892161904062292</c:v>
                </c:pt>
                <c:pt idx="14404">
                  <c:v>0.35884815984720486</c:v>
                </c:pt>
                <c:pt idx="14405">
                  <c:v>0.3587747006537868</c:v>
                </c:pt>
                <c:pt idx="14406">
                  <c:v>0.3587747006537868</c:v>
                </c:pt>
                <c:pt idx="14407">
                  <c:v>0.35870124146036875</c:v>
                </c:pt>
                <c:pt idx="14408">
                  <c:v>0.35862778226695069</c:v>
                </c:pt>
                <c:pt idx="14409">
                  <c:v>0.35862778226695069</c:v>
                </c:pt>
                <c:pt idx="14410">
                  <c:v>0.35862778226695069</c:v>
                </c:pt>
                <c:pt idx="14411">
                  <c:v>0.35862778226695069</c:v>
                </c:pt>
                <c:pt idx="14412">
                  <c:v>0.35862778226695069</c:v>
                </c:pt>
                <c:pt idx="14413">
                  <c:v>0.35855432307353263</c:v>
                </c:pt>
                <c:pt idx="14414">
                  <c:v>0.35855432307353263</c:v>
                </c:pt>
                <c:pt idx="14415">
                  <c:v>0.35848086388011458</c:v>
                </c:pt>
                <c:pt idx="14416">
                  <c:v>0.35840740468669652</c:v>
                </c:pt>
                <c:pt idx="14417">
                  <c:v>0.35840740468669652</c:v>
                </c:pt>
                <c:pt idx="14418">
                  <c:v>0.35840740468669652</c:v>
                </c:pt>
                <c:pt idx="14419">
                  <c:v>0.35840740468669652</c:v>
                </c:pt>
                <c:pt idx="14420">
                  <c:v>0.35840740468669652</c:v>
                </c:pt>
                <c:pt idx="14421">
                  <c:v>0.35840740468669652</c:v>
                </c:pt>
                <c:pt idx="14422">
                  <c:v>0.35840740468669652</c:v>
                </c:pt>
                <c:pt idx="14423">
                  <c:v>0.35840740468669652</c:v>
                </c:pt>
                <c:pt idx="14424">
                  <c:v>0.35840740468669652</c:v>
                </c:pt>
                <c:pt idx="14425">
                  <c:v>0.35833394549327846</c:v>
                </c:pt>
                <c:pt idx="14426">
                  <c:v>0.3582604862998604</c:v>
                </c:pt>
                <c:pt idx="14427">
                  <c:v>0.3582604862998604</c:v>
                </c:pt>
                <c:pt idx="14428">
                  <c:v>0.35818702710644235</c:v>
                </c:pt>
                <c:pt idx="14429">
                  <c:v>0.35818702710644235</c:v>
                </c:pt>
                <c:pt idx="14430">
                  <c:v>0.35811356791302429</c:v>
                </c:pt>
                <c:pt idx="14431">
                  <c:v>0.35804010871960623</c:v>
                </c:pt>
                <c:pt idx="14432">
                  <c:v>0.35796664952618817</c:v>
                </c:pt>
                <c:pt idx="14433">
                  <c:v>0.35789319033277012</c:v>
                </c:pt>
                <c:pt idx="14434">
                  <c:v>0.35789319033277012</c:v>
                </c:pt>
                <c:pt idx="14435">
                  <c:v>0.35789319033277012</c:v>
                </c:pt>
                <c:pt idx="14436">
                  <c:v>0.35789319033277012</c:v>
                </c:pt>
                <c:pt idx="14437">
                  <c:v>0.35789319033277012</c:v>
                </c:pt>
                <c:pt idx="14438">
                  <c:v>0.35781973113935206</c:v>
                </c:pt>
                <c:pt idx="14439">
                  <c:v>0.35781973113935206</c:v>
                </c:pt>
                <c:pt idx="14440">
                  <c:v>0.35781973113935206</c:v>
                </c:pt>
                <c:pt idx="14441">
                  <c:v>0.35781973113935206</c:v>
                </c:pt>
                <c:pt idx="14442">
                  <c:v>0.35781973113935206</c:v>
                </c:pt>
                <c:pt idx="14443">
                  <c:v>0.35781973113935206</c:v>
                </c:pt>
                <c:pt idx="14444">
                  <c:v>0.35781973113935206</c:v>
                </c:pt>
                <c:pt idx="14445">
                  <c:v>0.357746271945934</c:v>
                </c:pt>
                <c:pt idx="14446">
                  <c:v>0.357746271945934</c:v>
                </c:pt>
                <c:pt idx="14447">
                  <c:v>0.357746271945934</c:v>
                </c:pt>
                <c:pt idx="14448">
                  <c:v>0.357746271945934</c:v>
                </c:pt>
                <c:pt idx="14449">
                  <c:v>0.357746271945934</c:v>
                </c:pt>
                <c:pt idx="14450">
                  <c:v>0.35767281275251595</c:v>
                </c:pt>
                <c:pt idx="14451">
                  <c:v>0.35767281275251595</c:v>
                </c:pt>
                <c:pt idx="14452">
                  <c:v>0.35759935355909789</c:v>
                </c:pt>
                <c:pt idx="14453">
                  <c:v>0.35759935355909789</c:v>
                </c:pt>
                <c:pt idx="14454">
                  <c:v>0.35759935355909789</c:v>
                </c:pt>
                <c:pt idx="14455">
                  <c:v>0.35752589436567983</c:v>
                </c:pt>
                <c:pt idx="14456">
                  <c:v>0.35745243517226177</c:v>
                </c:pt>
                <c:pt idx="14457">
                  <c:v>0.35745243517226177</c:v>
                </c:pt>
                <c:pt idx="14458">
                  <c:v>0.35737897597884372</c:v>
                </c:pt>
                <c:pt idx="14459">
                  <c:v>0.35730551678542566</c:v>
                </c:pt>
                <c:pt idx="14460">
                  <c:v>0.35730551678542566</c:v>
                </c:pt>
                <c:pt idx="14461">
                  <c:v>0.35730551678542566</c:v>
                </c:pt>
                <c:pt idx="14462">
                  <c:v>0.35730551678542566</c:v>
                </c:pt>
                <c:pt idx="14463">
                  <c:v>0.3572320575920076</c:v>
                </c:pt>
                <c:pt idx="14464">
                  <c:v>0.35715859839858954</c:v>
                </c:pt>
                <c:pt idx="14465">
                  <c:v>0.35715859839858954</c:v>
                </c:pt>
                <c:pt idx="14466">
                  <c:v>0.35715859839858954</c:v>
                </c:pt>
                <c:pt idx="14467">
                  <c:v>0.35708513920517149</c:v>
                </c:pt>
                <c:pt idx="14468">
                  <c:v>0.35701168001175343</c:v>
                </c:pt>
                <c:pt idx="14469">
                  <c:v>0.35701168001175343</c:v>
                </c:pt>
                <c:pt idx="14470">
                  <c:v>0.35693822081833537</c:v>
                </c:pt>
                <c:pt idx="14471">
                  <c:v>0.35686476162491731</c:v>
                </c:pt>
                <c:pt idx="14472">
                  <c:v>0.35686476162491731</c:v>
                </c:pt>
                <c:pt idx="14473">
                  <c:v>0.35686476162491731</c:v>
                </c:pt>
                <c:pt idx="14474">
                  <c:v>0.35686476162491731</c:v>
                </c:pt>
                <c:pt idx="14475">
                  <c:v>0.35686476162491731</c:v>
                </c:pt>
                <c:pt idx="14476">
                  <c:v>0.35686476162491731</c:v>
                </c:pt>
                <c:pt idx="14477">
                  <c:v>0.35686476162491731</c:v>
                </c:pt>
                <c:pt idx="14478">
                  <c:v>0.35679130243149926</c:v>
                </c:pt>
                <c:pt idx="14479">
                  <c:v>0.35679130243149926</c:v>
                </c:pt>
                <c:pt idx="14480">
                  <c:v>0.3567178432380812</c:v>
                </c:pt>
                <c:pt idx="14481">
                  <c:v>0.35664438404466314</c:v>
                </c:pt>
                <c:pt idx="14482">
                  <c:v>0.35657092485124509</c:v>
                </c:pt>
                <c:pt idx="14483">
                  <c:v>0.35649746565782703</c:v>
                </c:pt>
                <c:pt idx="14484">
                  <c:v>0.35642400646440897</c:v>
                </c:pt>
                <c:pt idx="14485">
                  <c:v>0.35635054727099091</c:v>
                </c:pt>
                <c:pt idx="14486">
                  <c:v>0.35627708807757286</c:v>
                </c:pt>
                <c:pt idx="14487">
                  <c:v>0.35627708807757286</c:v>
                </c:pt>
                <c:pt idx="14488">
                  <c:v>0.3562036288841548</c:v>
                </c:pt>
                <c:pt idx="14489">
                  <c:v>0.3562036288841548</c:v>
                </c:pt>
                <c:pt idx="14490">
                  <c:v>0.3562036288841548</c:v>
                </c:pt>
                <c:pt idx="14491">
                  <c:v>0.35613016969073674</c:v>
                </c:pt>
                <c:pt idx="14492">
                  <c:v>0.35613016969073674</c:v>
                </c:pt>
                <c:pt idx="14493">
                  <c:v>0.35605671049731868</c:v>
                </c:pt>
                <c:pt idx="14494">
                  <c:v>0.35605671049731868</c:v>
                </c:pt>
                <c:pt idx="14495">
                  <c:v>0.35598325130390074</c:v>
                </c:pt>
                <c:pt idx="14496">
                  <c:v>0.35590979211048268</c:v>
                </c:pt>
                <c:pt idx="14497">
                  <c:v>0.35583633291706462</c:v>
                </c:pt>
                <c:pt idx="14498">
                  <c:v>0.35583633291706462</c:v>
                </c:pt>
                <c:pt idx="14499">
                  <c:v>0.35576287372364657</c:v>
                </c:pt>
                <c:pt idx="14500">
                  <c:v>0.35576287372364657</c:v>
                </c:pt>
                <c:pt idx="14501">
                  <c:v>0.35576287372364657</c:v>
                </c:pt>
                <c:pt idx="14502">
                  <c:v>0.35576287372364657</c:v>
                </c:pt>
                <c:pt idx="14503">
                  <c:v>0.35576287372364657</c:v>
                </c:pt>
                <c:pt idx="14504">
                  <c:v>0.35576287372364657</c:v>
                </c:pt>
                <c:pt idx="14505">
                  <c:v>0.35576287372364657</c:v>
                </c:pt>
                <c:pt idx="14506">
                  <c:v>0.35568941453022851</c:v>
                </c:pt>
                <c:pt idx="14507">
                  <c:v>0.35561595533681045</c:v>
                </c:pt>
                <c:pt idx="14508">
                  <c:v>0.35561595533681045</c:v>
                </c:pt>
                <c:pt idx="14509">
                  <c:v>0.35554249614339239</c:v>
                </c:pt>
                <c:pt idx="14510">
                  <c:v>0.35546903694997434</c:v>
                </c:pt>
                <c:pt idx="14511">
                  <c:v>0.35546903694997434</c:v>
                </c:pt>
                <c:pt idx="14512">
                  <c:v>0.35539557775655628</c:v>
                </c:pt>
                <c:pt idx="14513">
                  <c:v>0.35539557775655628</c:v>
                </c:pt>
                <c:pt idx="14514">
                  <c:v>0.35539557775655628</c:v>
                </c:pt>
                <c:pt idx="14515">
                  <c:v>0.35532211856313822</c:v>
                </c:pt>
                <c:pt idx="14516">
                  <c:v>0.35524865936972017</c:v>
                </c:pt>
                <c:pt idx="14517">
                  <c:v>0.35517520017630211</c:v>
                </c:pt>
                <c:pt idx="14518">
                  <c:v>0.35510174098288405</c:v>
                </c:pt>
                <c:pt idx="14519">
                  <c:v>0.35502828178946599</c:v>
                </c:pt>
                <c:pt idx="14520">
                  <c:v>0.35502828178946599</c:v>
                </c:pt>
                <c:pt idx="14521">
                  <c:v>0.35495482259604794</c:v>
                </c:pt>
                <c:pt idx="14522">
                  <c:v>0.35488136340262988</c:v>
                </c:pt>
                <c:pt idx="14523">
                  <c:v>0.35488136340262988</c:v>
                </c:pt>
                <c:pt idx="14524">
                  <c:v>0.35480790420921182</c:v>
                </c:pt>
                <c:pt idx="14525">
                  <c:v>0.35473444501579376</c:v>
                </c:pt>
                <c:pt idx="14526">
                  <c:v>0.35473444501579376</c:v>
                </c:pt>
                <c:pt idx="14527">
                  <c:v>0.35466098582237571</c:v>
                </c:pt>
                <c:pt idx="14528">
                  <c:v>0.35466098582237571</c:v>
                </c:pt>
                <c:pt idx="14529">
                  <c:v>0.35458752662895765</c:v>
                </c:pt>
                <c:pt idx="14530">
                  <c:v>0.35451406743553959</c:v>
                </c:pt>
                <c:pt idx="14531">
                  <c:v>0.35451406743553959</c:v>
                </c:pt>
                <c:pt idx="14532">
                  <c:v>0.35451406743553959</c:v>
                </c:pt>
                <c:pt idx="14533">
                  <c:v>0.35444060824212154</c:v>
                </c:pt>
                <c:pt idx="14534">
                  <c:v>0.35436714904870348</c:v>
                </c:pt>
                <c:pt idx="14535">
                  <c:v>0.35429368985528542</c:v>
                </c:pt>
                <c:pt idx="14536">
                  <c:v>0.35429368985528542</c:v>
                </c:pt>
                <c:pt idx="14537">
                  <c:v>0.35429368985528542</c:v>
                </c:pt>
                <c:pt idx="14538">
                  <c:v>0.35429368985528542</c:v>
                </c:pt>
                <c:pt idx="14539">
                  <c:v>0.35429368985528542</c:v>
                </c:pt>
                <c:pt idx="14540">
                  <c:v>0.35429368985528542</c:v>
                </c:pt>
                <c:pt idx="14541">
                  <c:v>0.35429368985528542</c:v>
                </c:pt>
                <c:pt idx="14542">
                  <c:v>0.35422023066186736</c:v>
                </c:pt>
                <c:pt idx="14543">
                  <c:v>0.35422023066186736</c:v>
                </c:pt>
                <c:pt idx="14544">
                  <c:v>0.35422023066186736</c:v>
                </c:pt>
                <c:pt idx="14545">
                  <c:v>0.35422023066186736</c:v>
                </c:pt>
                <c:pt idx="14546">
                  <c:v>0.35422023066186736</c:v>
                </c:pt>
                <c:pt idx="14547">
                  <c:v>0.35422023066186736</c:v>
                </c:pt>
                <c:pt idx="14548">
                  <c:v>0.35414677146844931</c:v>
                </c:pt>
                <c:pt idx="14549">
                  <c:v>0.35414677146844931</c:v>
                </c:pt>
                <c:pt idx="14550">
                  <c:v>0.35407331227503125</c:v>
                </c:pt>
                <c:pt idx="14551">
                  <c:v>0.35399985308161319</c:v>
                </c:pt>
                <c:pt idx="14552">
                  <c:v>0.35399985308161319</c:v>
                </c:pt>
                <c:pt idx="14553">
                  <c:v>0.35392639388819513</c:v>
                </c:pt>
                <c:pt idx="14554">
                  <c:v>0.35385293469477708</c:v>
                </c:pt>
                <c:pt idx="14555">
                  <c:v>0.35385293469477708</c:v>
                </c:pt>
                <c:pt idx="14556">
                  <c:v>0.35385293469477708</c:v>
                </c:pt>
                <c:pt idx="14557">
                  <c:v>0.35377947550135902</c:v>
                </c:pt>
                <c:pt idx="14558">
                  <c:v>0.35377947550135902</c:v>
                </c:pt>
                <c:pt idx="14559">
                  <c:v>0.35377947550135902</c:v>
                </c:pt>
                <c:pt idx="14560">
                  <c:v>0.35370601630794096</c:v>
                </c:pt>
                <c:pt idx="14561">
                  <c:v>0.35363255711452291</c:v>
                </c:pt>
                <c:pt idx="14562">
                  <c:v>0.35355909792110485</c:v>
                </c:pt>
                <c:pt idx="14563">
                  <c:v>0.35348563872768679</c:v>
                </c:pt>
                <c:pt idx="14564">
                  <c:v>0.35341217953426873</c:v>
                </c:pt>
                <c:pt idx="14565">
                  <c:v>0.35333872034085068</c:v>
                </c:pt>
                <c:pt idx="14566">
                  <c:v>0.35326526114743262</c:v>
                </c:pt>
                <c:pt idx="14567">
                  <c:v>0.35326526114743262</c:v>
                </c:pt>
                <c:pt idx="14568">
                  <c:v>0.35326526114743262</c:v>
                </c:pt>
                <c:pt idx="14569">
                  <c:v>0.35326526114743262</c:v>
                </c:pt>
                <c:pt idx="14570">
                  <c:v>0.35326526114743262</c:v>
                </c:pt>
                <c:pt idx="14571">
                  <c:v>0.35326526114743262</c:v>
                </c:pt>
                <c:pt idx="14572">
                  <c:v>0.35326526114743262</c:v>
                </c:pt>
                <c:pt idx="14573">
                  <c:v>0.35319180195401456</c:v>
                </c:pt>
                <c:pt idx="14574">
                  <c:v>0.3531183427605965</c:v>
                </c:pt>
                <c:pt idx="14575">
                  <c:v>0.3531183427605965</c:v>
                </c:pt>
                <c:pt idx="14576">
                  <c:v>0.3531183427605965</c:v>
                </c:pt>
                <c:pt idx="14577">
                  <c:v>0.3531183427605965</c:v>
                </c:pt>
                <c:pt idx="14578">
                  <c:v>0.3531183427605965</c:v>
                </c:pt>
                <c:pt idx="14579">
                  <c:v>0.3531183427605965</c:v>
                </c:pt>
                <c:pt idx="14580">
                  <c:v>0.3531183427605965</c:v>
                </c:pt>
                <c:pt idx="14581">
                  <c:v>0.35304488356717845</c:v>
                </c:pt>
                <c:pt idx="14582">
                  <c:v>0.35304488356717845</c:v>
                </c:pt>
                <c:pt idx="14583">
                  <c:v>0.35297142437376039</c:v>
                </c:pt>
                <c:pt idx="14584">
                  <c:v>0.35289796518034233</c:v>
                </c:pt>
                <c:pt idx="14585">
                  <c:v>0.35289796518034233</c:v>
                </c:pt>
                <c:pt idx="14586">
                  <c:v>0.35289796518034233</c:v>
                </c:pt>
                <c:pt idx="14587">
                  <c:v>0.35289796518034233</c:v>
                </c:pt>
                <c:pt idx="14588">
                  <c:v>0.35282450598692428</c:v>
                </c:pt>
                <c:pt idx="14589">
                  <c:v>0.35282450598692428</c:v>
                </c:pt>
                <c:pt idx="14590">
                  <c:v>0.35282450598692428</c:v>
                </c:pt>
                <c:pt idx="14591">
                  <c:v>0.35275104679350622</c:v>
                </c:pt>
                <c:pt idx="14592">
                  <c:v>0.35267758760008816</c:v>
                </c:pt>
                <c:pt idx="14593">
                  <c:v>0.35267758760008816</c:v>
                </c:pt>
                <c:pt idx="14594">
                  <c:v>0.35267758760008816</c:v>
                </c:pt>
                <c:pt idx="14595">
                  <c:v>0.35267758760008816</c:v>
                </c:pt>
                <c:pt idx="14596">
                  <c:v>0.35267758760008816</c:v>
                </c:pt>
                <c:pt idx="14597">
                  <c:v>0.3526041284066701</c:v>
                </c:pt>
                <c:pt idx="14598">
                  <c:v>0.35253066921325205</c:v>
                </c:pt>
                <c:pt idx="14599">
                  <c:v>0.35253066921325205</c:v>
                </c:pt>
                <c:pt idx="14600">
                  <c:v>0.35253066921325205</c:v>
                </c:pt>
                <c:pt idx="14601">
                  <c:v>0.35245721001983399</c:v>
                </c:pt>
                <c:pt idx="14602">
                  <c:v>0.35245721001983399</c:v>
                </c:pt>
                <c:pt idx="14603">
                  <c:v>0.35245721001983399</c:v>
                </c:pt>
                <c:pt idx="14604">
                  <c:v>0.35238375082641593</c:v>
                </c:pt>
                <c:pt idx="14605">
                  <c:v>0.35231029163299787</c:v>
                </c:pt>
                <c:pt idx="14606">
                  <c:v>0.35231029163299787</c:v>
                </c:pt>
                <c:pt idx="14607">
                  <c:v>0.35223683243957982</c:v>
                </c:pt>
                <c:pt idx="14608">
                  <c:v>0.35216337324616176</c:v>
                </c:pt>
                <c:pt idx="14609">
                  <c:v>0.3520899140527437</c:v>
                </c:pt>
                <c:pt idx="14610">
                  <c:v>0.3520899140527437</c:v>
                </c:pt>
                <c:pt idx="14611">
                  <c:v>0.35201645485932564</c:v>
                </c:pt>
                <c:pt idx="14612">
                  <c:v>0.35201645485932564</c:v>
                </c:pt>
                <c:pt idx="14613">
                  <c:v>0.35201645485932564</c:v>
                </c:pt>
                <c:pt idx="14614">
                  <c:v>0.35201645485932564</c:v>
                </c:pt>
                <c:pt idx="14615">
                  <c:v>0.35194299566590759</c:v>
                </c:pt>
                <c:pt idx="14616">
                  <c:v>0.35186953647248953</c:v>
                </c:pt>
                <c:pt idx="14617">
                  <c:v>0.35186953647248953</c:v>
                </c:pt>
                <c:pt idx="14618">
                  <c:v>0.35186953647248953</c:v>
                </c:pt>
                <c:pt idx="14619">
                  <c:v>0.35186953647248953</c:v>
                </c:pt>
                <c:pt idx="14620">
                  <c:v>0.35179607727907147</c:v>
                </c:pt>
                <c:pt idx="14621">
                  <c:v>0.35179607727907147</c:v>
                </c:pt>
                <c:pt idx="14622">
                  <c:v>0.35179607727907147</c:v>
                </c:pt>
                <c:pt idx="14623">
                  <c:v>0.35179607727907147</c:v>
                </c:pt>
                <c:pt idx="14624">
                  <c:v>0.35179607727907147</c:v>
                </c:pt>
                <c:pt idx="14625">
                  <c:v>0.35172261808565342</c:v>
                </c:pt>
                <c:pt idx="14626">
                  <c:v>0.35164915889223536</c:v>
                </c:pt>
                <c:pt idx="14627">
                  <c:v>0.35164915889223536</c:v>
                </c:pt>
                <c:pt idx="14628">
                  <c:v>0.35164915889223536</c:v>
                </c:pt>
                <c:pt idx="14629">
                  <c:v>0.3515756996988173</c:v>
                </c:pt>
                <c:pt idx="14630">
                  <c:v>0.3515756996988173</c:v>
                </c:pt>
                <c:pt idx="14631">
                  <c:v>0.35150224050539924</c:v>
                </c:pt>
                <c:pt idx="14632">
                  <c:v>0.35150224050539924</c:v>
                </c:pt>
                <c:pt idx="14633">
                  <c:v>0.35150224050539924</c:v>
                </c:pt>
                <c:pt idx="14634">
                  <c:v>0.35142878131198119</c:v>
                </c:pt>
                <c:pt idx="14635">
                  <c:v>0.35142878131198119</c:v>
                </c:pt>
                <c:pt idx="14636">
                  <c:v>0.35142878131198119</c:v>
                </c:pt>
                <c:pt idx="14637">
                  <c:v>0.35135532211856313</c:v>
                </c:pt>
                <c:pt idx="14638">
                  <c:v>0.35135532211856313</c:v>
                </c:pt>
                <c:pt idx="14639">
                  <c:v>0.35135532211856313</c:v>
                </c:pt>
                <c:pt idx="14640">
                  <c:v>0.35128186292514507</c:v>
                </c:pt>
                <c:pt idx="14641">
                  <c:v>0.35128186292514507</c:v>
                </c:pt>
                <c:pt idx="14642">
                  <c:v>0.35120840373172701</c:v>
                </c:pt>
                <c:pt idx="14643">
                  <c:v>0.35120840373172701</c:v>
                </c:pt>
                <c:pt idx="14644">
                  <c:v>0.35120840373172701</c:v>
                </c:pt>
                <c:pt idx="14645">
                  <c:v>0.35113494453830896</c:v>
                </c:pt>
                <c:pt idx="14646">
                  <c:v>0.35113494453830896</c:v>
                </c:pt>
                <c:pt idx="14647">
                  <c:v>0.3510614853448909</c:v>
                </c:pt>
                <c:pt idx="14648">
                  <c:v>0.3510614853448909</c:v>
                </c:pt>
                <c:pt idx="14649">
                  <c:v>0.3510614853448909</c:v>
                </c:pt>
                <c:pt idx="14650">
                  <c:v>0.35098802615147284</c:v>
                </c:pt>
                <c:pt idx="14651">
                  <c:v>0.35091456695805479</c:v>
                </c:pt>
                <c:pt idx="14652">
                  <c:v>0.35084110776463673</c:v>
                </c:pt>
                <c:pt idx="14653">
                  <c:v>0.35084110776463673</c:v>
                </c:pt>
                <c:pt idx="14654">
                  <c:v>0.35076764857121867</c:v>
                </c:pt>
                <c:pt idx="14655">
                  <c:v>0.35076764857121867</c:v>
                </c:pt>
                <c:pt idx="14656">
                  <c:v>0.35076764857121867</c:v>
                </c:pt>
                <c:pt idx="14657">
                  <c:v>0.35076764857121867</c:v>
                </c:pt>
                <c:pt idx="14658">
                  <c:v>0.35076764857121867</c:v>
                </c:pt>
                <c:pt idx="14659">
                  <c:v>0.35076764857121867</c:v>
                </c:pt>
                <c:pt idx="14660">
                  <c:v>0.35069418937780061</c:v>
                </c:pt>
                <c:pt idx="14661">
                  <c:v>0.35069418937780061</c:v>
                </c:pt>
                <c:pt idx="14662">
                  <c:v>0.35062073018438256</c:v>
                </c:pt>
                <c:pt idx="14663">
                  <c:v>0.35062073018438256</c:v>
                </c:pt>
                <c:pt idx="14664">
                  <c:v>0.3505472709909645</c:v>
                </c:pt>
                <c:pt idx="14665">
                  <c:v>0.35047381179754644</c:v>
                </c:pt>
                <c:pt idx="14666">
                  <c:v>0.35047381179754644</c:v>
                </c:pt>
                <c:pt idx="14667">
                  <c:v>0.35040035260412838</c:v>
                </c:pt>
                <c:pt idx="14668">
                  <c:v>0.35032689341071033</c:v>
                </c:pt>
                <c:pt idx="14669">
                  <c:v>0.35025343421729227</c:v>
                </c:pt>
                <c:pt idx="14670">
                  <c:v>0.35025343421729227</c:v>
                </c:pt>
                <c:pt idx="14671">
                  <c:v>0.35025343421729227</c:v>
                </c:pt>
                <c:pt idx="14672">
                  <c:v>0.35017997502387421</c:v>
                </c:pt>
                <c:pt idx="14673">
                  <c:v>0.35010651583045616</c:v>
                </c:pt>
                <c:pt idx="14674">
                  <c:v>0.3500330566370381</c:v>
                </c:pt>
                <c:pt idx="14675">
                  <c:v>0.3500330566370381</c:v>
                </c:pt>
                <c:pt idx="14676">
                  <c:v>0.34995959744362004</c:v>
                </c:pt>
                <c:pt idx="14677">
                  <c:v>0.34988613825020198</c:v>
                </c:pt>
                <c:pt idx="14678">
                  <c:v>0.34988613825020198</c:v>
                </c:pt>
                <c:pt idx="14679">
                  <c:v>0.34988613825020198</c:v>
                </c:pt>
                <c:pt idx="14680">
                  <c:v>0.34988613825020198</c:v>
                </c:pt>
                <c:pt idx="14681">
                  <c:v>0.34981267905678393</c:v>
                </c:pt>
                <c:pt idx="14682">
                  <c:v>0.34981267905678393</c:v>
                </c:pt>
                <c:pt idx="14683">
                  <c:v>0.34973921986336587</c:v>
                </c:pt>
                <c:pt idx="14684">
                  <c:v>0.34966576066994781</c:v>
                </c:pt>
                <c:pt idx="14685">
                  <c:v>0.34966576066994781</c:v>
                </c:pt>
                <c:pt idx="14686">
                  <c:v>0.34966576066994781</c:v>
                </c:pt>
                <c:pt idx="14687">
                  <c:v>0.34959230147652975</c:v>
                </c:pt>
                <c:pt idx="14688">
                  <c:v>0.34959230147652975</c:v>
                </c:pt>
                <c:pt idx="14689">
                  <c:v>0.3495188422831117</c:v>
                </c:pt>
                <c:pt idx="14690">
                  <c:v>0.3495188422831117</c:v>
                </c:pt>
                <c:pt idx="14691">
                  <c:v>0.34944538308969364</c:v>
                </c:pt>
                <c:pt idx="14692">
                  <c:v>0.34937192389627558</c:v>
                </c:pt>
                <c:pt idx="14693">
                  <c:v>0.34937192389627558</c:v>
                </c:pt>
                <c:pt idx="14694">
                  <c:v>0.34937192389627558</c:v>
                </c:pt>
                <c:pt idx="14695">
                  <c:v>0.34929846470285753</c:v>
                </c:pt>
                <c:pt idx="14696">
                  <c:v>0.34929846470285753</c:v>
                </c:pt>
                <c:pt idx="14697">
                  <c:v>0.34929846470285753</c:v>
                </c:pt>
                <c:pt idx="14698">
                  <c:v>0.34929846470285753</c:v>
                </c:pt>
                <c:pt idx="14699">
                  <c:v>0.34922500550943947</c:v>
                </c:pt>
                <c:pt idx="14700">
                  <c:v>0.34922500550943947</c:v>
                </c:pt>
                <c:pt idx="14701">
                  <c:v>0.34915154631602141</c:v>
                </c:pt>
                <c:pt idx="14702">
                  <c:v>0.34915154631602141</c:v>
                </c:pt>
                <c:pt idx="14703">
                  <c:v>0.34907808712260335</c:v>
                </c:pt>
                <c:pt idx="14704">
                  <c:v>0.34907808712260335</c:v>
                </c:pt>
                <c:pt idx="14705">
                  <c:v>0.3490046279291853</c:v>
                </c:pt>
                <c:pt idx="14706">
                  <c:v>0.34893116873576724</c:v>
                </c:pt>
                <c:pt idx="14707">
                  <c:v>0.34893116873576724</c:v>
                </c:pt>
                <c:pt idx="14708">
                  <c:v>0.34885770954234918</c:v>
                </c:pt>
                <c:pt idx="14709">
                  <c:v>0.34885770954234918</c:v>
                </c:pt>
                <c:pt idx="14710">
                  <c:v>0.34878425034893112</c:v>
                </c:pt>
                <c:pt idx="14711">
                  <c:v>0.34871079115551307</c:v>
                </c:pt>
                <c:pt idx="14712">
                  <c:v>0.34871079115551307</c:v>
                </c:pt>
                <c:pt idx="14713">
                  <c:v>0.34871079115551307</c:v>
                </c:pt>
                <c:pt idx="14714">
                  <c:v>0.34863733196209501</c:v>
                </c:pt>
                <c:pt idx="14715">
                  <c:v>0.34863733196209501</c:v>
                </c:pt>
                <c:pt idx="14716">
                  <c:v>0.34856387276867695</c:v>
                </c:pt>
                <c:pt idx="14717">
                  <c:v>0.34849041357525889</c:v>
                </c:pt>
                <c:pt idx="14718">
                  <c:v>0.34849041357525889</c:v>
                </c:pt>
                <c:pt idx="14719">
                  <c:v>0.34849041357525889</c:v>
                </c:pt>
                <c:pt idx="14720">
                  <c:v>0.34841695438184084</c:v>
                </c:pt>
                <c:pt idx="14721">
                  <c:v>0.34834349518842278</c:v>
                </c:pt>
                <c:pt idx="14722">
                  <c:v>0.34827003599500472</c:v>
                </c:pt>
                <c:pt idx="14723">
                  <c:v>0.34819657680158667</c:v>
                </c:pt>
                <c:pt idx="14724">
                  <c:v>0.34812311760816861</c:v>
                </c:pt>
                <c:pt idx="14725">
                  <c:v>0.34804965841475055</c:v>
                </c:pt>
                <c:pt idx="14726">
                  <c:v>0.34804965841475055</c:v>
                </c:pt>
                <c:pt idx="14727">
                  <c:v>0.34804965841475055</c:v>
                </c:pt>
                <c:pt idx="14728">
                  <c:v>0.34804965841475055</c:v>
                </c:pt>
                <c:pt idx="14729">
                  <c:v>0.34804965841475055</c:v>
                </c:pt>
                <c:pt idx="14730">
                  <c:v>0.34804965841475055</c:v>
                </c:pt>
                <c:pt idx="14731">
                  <c:v>0.34804965841475055</c:v>
                </c:pt>
                <c:pt idx="14732">
                  <c:v>0.3479761992213326</c:v>
                </c:pt>
                <c:pt idx="14733">
                  <c:v>0.3479761992213326</c:v>
                </c:pt>
                <c:pt idx="14734">
                  <c:v>0.3479761992213326</c:v>
                </c:pt>
                <c:pt idx="14735">
                  <c:v>0.3479761992213326</c:v>
                </c:pt>
                <c:pt idx="14736">
                  <c:v>0.3479761992213326</c:v>
                </c:pt>
                <c:pt idx="14737">
                  <c:v>0.34790274002791455</c:v>
                </c:pt>
                <c:pt idx="14738">
                  <c:v>0.34790274002791455</c:v>
                </c:pt>
                <c:pt idx="14739">
                  <c:v>0.34790274002791455</c:v>
                </c:pt>
                <c:pt idx="14740">
                  <c:v>0.34782928083449649</c:v>
                </c:pt>
                <c:pt idx="14741">
                  <c:v>0.34782928083449649</c:v>
                </c:pt>
                <c:pt idx="14742">
                  <c:v>0.34775582164107843</c:v>
                </c:pt>
                <c:pt idx="14743">
                  <c:v>0.34775582164107843</c:v>
                </c:pt>
                <c:pt idx="14744">
                  <c:v>0.34768236244766038</c:v>
                </c:pt>
                <c:pt idx="14745">
                  <c:v>0.34768236244766038</c:v>
                </c:pt>
                <c:pt idx="14746">
                  <c:v>0.34760890325424232</c:v>
                </c:pt>
                <c:pt idx="14747">
                  <c:v>0.34760890325424232</c:v>
                </c:pt>
                <c:pt idx="14748">
                  <c:v>0.34753544406082426</c:v>
                </c:pt>
                <c:pt idx="14749">
                  <c:v>0.3474619848674062</c:v>
                </c:pt>
                <c:pt idx="14750">
                  <c:v>0.34738852567398815</c:v>
                </c:pt>
                <c:pt idx="14751">
                  <c:v>0.34731506648057009</c:v>
                </c:pt>
                <c:pt idx="14752">
                  <c:v>0.34731506648057009</c:v>
                </c:pt>
                <c:pt idx="14753">
                  <c:v>0.34724160728715203</c:v>
                </c:pt>
                <c:pt idx="14754">
                  <c:v>0.34716814809373397</c:v>
                </c:pt>
                <c:pt idx="14755">
                  <c:v>0.34709468890031592</c:v>
                </c:pt>
                <c:pt idx="14756">
                  <c:v>0.34702122970689786</c:v>
                </c:pt>
                <c:pt idx="14757">
                  <c:v>0.34702122970689786</c:v>
                </c:pt>
                <c:pt idx="14758">
                  <c:v>0.3469477705134798</c:v>
                </c:pt>
                <c:pt idx="14759">
                  <c:v>0.3469477705134798</c:v>
                </c:pt>
                <c:pt idx="14760">
                  <c:v>0.34687431132006175</c:v>
                </c:pt>
                <c:pt idx="14761">
                  <c:v>0.34680085212664369</c:v>
                </c:pt>
                <c:pt idx="14762">
                  <c:v>0.34672739293322563</c:v>
                </c:pt>
                <c:pt idx="14763">
                  <c:v>0.34672739293322563</c:v>
                </c:pt>
                <c:pt idx="14764">
                  <c:v>0.34665393373980757</c:v>
                </c:pt>
                <c:pt idx="14765">
                  <c:v>0.34665393373980757</c:v>
                </c:pt>
                <c:pt idx="14766">
                  <c:v>0.34665393373980757</c:v>
                </c:pt>
                <c:pt idx="14767">
                  <c:v>0.34658047454638952</c:v>
                </c:pt>
                <c:pt idx="14768">
                  <c:v>0.34650701535297146</c:v>
                </c:pt>
                <c:pt idx="14769">
                  <c:v>0.3464335561595534</c:v>
                </c:pt>
                <c:pt idx="14770">
                  <c:v>0.3464335561595534</c:v>
                </c:pt>
                <c:pt idx="14771">
                  <c:v>0.34636009696613534</c:v>
                </c:pt>
                <c:pt idx="14772">
                  <c:v>0.34636009696613534</c:v>
                </c:pt>
                <c:pt idx="14773">
                  <c:v>0.34636009696613534</c:v>
                </c:pt>
                <c:pt idx="14774">
                  <c:v>0.34636009696613534</c:v>
                </c:pt>
                <c:pt idx="14775">
                  <c:v>0.34628663777271729</c:v>
                </c:pt>
                <c:pt idx="14776">
                  <c:v>0.34628663777271729</c:v>
                </c:pt>
                <c:pt idx="14777">
                  <c:v>0.34621317857929923</c:v>
                </c:pt>
                <c:pt idx="14778">
                  <c:v>0.34621317857929923</c:v>
                </c:pt>
                <c:pt idx="14779">
                  <c:v>0.34621317857929923</c:v>
                </c:pt>
                <c:pt idx="14780">
                  <c:v>0.34621317857929923</c:v>
                </c:pt>
                <c:pt idx="14781">
                  <c:v>0.34613971938588117</c:v>
                </c:pt>
                <c:pt idx="14782">
                  <c:v>0.34613971938588117</c:v>
                </c:pt>
                <c:pt idx="14783">
                  <c:v>0.34613971938588117</c:v>
                </c:pt>
                <c:pt idx="14784">
                  <c:v>0.34613971938588117</c:v>
                </c:pt>
                <c:pt idx="14785">
                  <c:v>0.34606626019246312</c:v>
                </c:pt>
                <c:pt idx="14786">
                  <c:v>0.34599280099904506</c:v>
                </c:pt>
                <c:pt idx="14787">
                  <c:v>0.34599280099904506</c:v>
                </c:pt>
                <c:pt idx="14788">
                  <c:v>0.345919341805627</c:v>
                </c:pt>
                <c:pt idx="14789">
                  <c:v>0.345919341805627</c:v>
                </c:pt>
                <c:pt idx="14790">
                  <c:v>0.345919341805627</c:v>
                </c:pt>
                <c:pt idx="14791">
                  <c:v>0.345919341805627</c:v>
                </c:pt>
                <c:pt idx="14792">
                  <c:v>0.345919341805627</c:v>
                </c:pt>
                <c:pt idx="14793">
                  <c:v>0.34584588261220894</c:v>
                </c:pt>
                <c:pt idx="14794">
                  <c:v>0.34577242341879089</c:v>
                </c:pt>
                <c:pt idx="14795">
                  <c:v>0.34577242341879089</c:v>
                </c:pt>
                <c:pt idx="14796">
                  <c:v>0.34577242341879089</c:v>
                </c:pt>
                <c:pt idx="14797">
                  <c:v>0.34569896422537283</c:v>
                </c:pt>
                <c:pt idx="14798">
                  <c:v>0.34569896422537283</c:v>
                </c:pt>
                <c:pt idx="14799">
                  <c:v>0.34562550503195477</c:v>
                </c:pt>
                <c:pt idx="14800">
                  <c:v>0.34555204583853671</c:v>
                </c:pt>
                <c:pt idx="14801">
                  <c:v>0.34547858664511866</c:v>
                </c:pt>
                <c:pt idx="14802">
                  <c:v>0.34547858664511866</c:v>
                </c:pt>
                <c:pt idx="14803">
                  <c:v>0.3454051274517006</c:v>
                </c:pt>
                <c:pt idx="14804">
                  <c:v>0.34533166825828254</c:v>
                </c:pt>
                <c:pt idx="14805">
                  <c:v>0.34533166825828254</c:v>
                </c:pt>
                <c:pt idx="14806">
                  <c:v>0.34533166825828254</c:v>
                </c:pt>
                <c:pt idx="14807">
                  <c:v>0.34525820906486449</c:v>
                </c:pt>
                <c:pt idx="14808">
                  <c:v>0.34525820906486449</c:v>
                </c:pt>
                <c:pt idx="14809">
                  <c:v>0.34518474987144643</c:v>
                </c:pt>
                <c:pt idx="14810">
                  <c:v>0.34511129067802837</c:v>
                </c:pt>
                <c:pt idx="14811">
                  <c:v>0.34511129067802837</c:v>
                </c:pt>
                <c:pt idx="14812">
                  <c:v>0.34511129067802837</c:v>
                </c:pt>
                <c:pt idx="14813">
                  <c:v>0.34511129067802837</c:v>
                </c:pt>
                <c:pt idx="14814">
                  <c:v>0.34503783148461031</c:v>
                </c:pt>
                <c:pt idx="14815">
                  <c:v>0.34496437229119226</c:v>
                </c:pt>
                <c:pt idx="14816">
                  <c:v>0.3448909130977742</c:v>
                </c:pt>
                <c:pt idx="14817">
                  <c:v>0.3448909130977742</c:v>
                </c:pt>
                <c:pt idx="14818">
                  <c:v>0.34481745390435614</c:v>
                </c:pt>
                <c:pt idx="14819">
                  <c:v>0.34481745390435614</c:v>
                </c:pt>
                <c:pt idx="14820">
                  <c:v>0.34481745390435614</c:v>
                </c:pt>
                <c:pt idx="14821">
                  <c:v>0.34474399471093808</c:v>
                </c:pt>
                <c:pt idx="14822">
                  <c:v>0.34467053551752003</c:v>
                </c:pt>
                <c:pt idx="14823">
                  <c:v>0.34459707632410197</c:v>
                </c:pt>
                <c:pt idx="14824">
                  <c:v>0.34452361713068391</c:v>
                </c:pt>
                <c:pt idx="14825">
                  <c:v>0.34452361713068391</c:v>
                </c:pt>
                <c:pt idx="14826">
                  <c:v>0.34445015793726586</c:v>
                </c:pt>
                <c:pt idx="14827">
                  <c:v>0.3443766987438478</c:v>
                </c:pt>
                <c:pt idx="14828">
                  <c:v>0.34430323955042974</c:v>
                </c:pt>
                <c:pt idx="14829">
                  <c:v>0.34430323955042974</c:v>
                </c:pt>
                <c:pt idx="14830">
                  <c:v>0.34430323955042974</c:v>
                </c:pt>
                <c:pt idx="14831">
                  <c:v>0.34430323955042974</c:v>
                </c:pt>
                <c:pt idx="14832">
                  <c:v>0.34422978035701168</c:v>
                </c:pt>
                <c:pt idx="14833">
                  <c:v>0.34422978035701168</c:v>
                </c:pt>
                <c:pt idx="14834">
                  <c:v>0.34422978035701168</c:v>
                </c:pt>
                <c:pt idx="14835">
                  <c:v>0.34422978035701168</c:v>
                </c:pt>
                <c:pt idx="14836">
                  <c:v>0.34415632116359363</c:v>
                </c:pt>
                <c:pt idx="14837">
                  <c:v>0.34415632116359363</c:v>
                </c:pt>
                <c:pt idx="14838">
                  <c:v>0.34415632116359363</c:v>
                </c:pt>
                <c:pt idx="14839">
                  <c:v>0.34415632116359363</c:v>
                </c:pt>
                <c:pt idx="14840">
                  <c:v>0.34415632116359363</c:v>
                </c:pt>
                <c:pt idx="14841">
                  <c:v>0.34408286197017557</c:v>
                </c:pt>
                <c:pt idx="14842">
                  <c:v>0.34408286197017557</c:v>
                </c:pt>
                <c:pt idx="14843">
                  <c:v>0.34408286197017557</c:v>
                </c:pt>
                <c:pt idx="14844">
                  <c:v>0.34408286197017557</c:v>
                </c:pt>
                <c:pt idx="14845">
                  <c:v>0.34400940277675751</c:v>
                </c:pt>
                <c:pt idx="14846">
                  <c:v>0.34393594358333945</c:v>
                </c:pt>
                <c:pt idx="14847">
                  <c:v>0.34393594358333945</c:v>
                </c:pt>
                <c:pt idx="14848">
                  <c:v>0.34393594358333945</c:v>
                </c:pt>
                <c:pt idx="14849">
                  <c:v>0.34393594358333945</c:v>
                </c:pt>
                <c:pt idx="14850">
                  <c:v>0.3438624843899214</c:v>
                </c:pt>
                <c:pt idx="14851">
                  <c:v>0.3438624843899214</c:v>
                </c:pt>
                <c:pt idx="14852">
                  <c:v>0.34378902519650334</c:v>
                </c:pt>
                <c:pt idx="14853">
                  <c:v>0.34378902519650334</c:v>
                </c:pt>
                <c:pt idx="14854">
                  <c:v>0.34378902519650334</c:v>
                </c:pt>
                <c:pt idx="14855">
                  <c:v>0.34378902519650334</c:v>
                </c:pt>
                <c:pt idx="14856">
                  <c:v>0.34378902519650334</c:v>
                </c:pt>
                <c:pt idx="14857">
                  <c:v>0.34371556600308528</c:v>
                </c:pt>
                <c:pt idx="14858">
                  <c:v>0.34371556600308528</c:v>
                </c:pt>
                <c:pt idx="14859">
                  <c:v>0.34364210680966722</c:v>
                </c:pt>
                <c:pt idx="14860">
                  <c:v>0.34364210680966722</c:v>
                </c:pt>
                <c:pt idx="14861">
                  <c:v>0.34364210680966722</c:v>
                </c:pt>
                <c:pt idx="14862">
                  <c:v>0.34364210680966722</c:v>
                </c:pt>
                <c:pt idx="14863">
                  <c:v>0.34356864761624917</c:v>
                </c:pt>
                <c:pt idx="14864">
                  <c:v>0.34356864761624917</c:v>
                </c:pt>
                <c:pt idx="14865">
                  <c:v>0.34356864761624917</c:v>
                </c:pt>
                <c:pt idx="14866">
                  <c:v>0.34356864761624917</c:v>
                </c:pt>
                <c:pt idx="14867">
                  <c:v>0.34356864761624917</c:v>
                </c:pt>
                <c:pt idx="14868">
                  <c:v>0.34349518842283111</c:v>
                </c:pt>
                <c:pt idx="14869">
                  <c:v>0.34349518842283111</c:v>
                </c:pt>
                <c:pt idx="14870">
                  <c:v>0.34349518842283111</c:v>
                </c:pt>
                <c:pt idx="14871">
                  <c:v>0.34342172922941305</c:v>
                </c:pt>
                <c:pt idx="14872">
                  <c:v>0.343348270035995</c:v>
                </c:pt>
                <c:pt idx="14873">
                  <c:v>0.34327481084257694</c:v>
                </c:pt>
                <c:pt idx="14874">
                  <c:v>0.34320135164915888</c:v>
                </c:pt>
                <c:pt idx="14875">
                  <c:v>0.34312789245574082</c:v>
                </c:pt>
                <c:pt idx="14876">
                  <c:v>0.34305443326232277</c:v>
                </c:pt>
                <c:pt idx="14877">
                  <c:v>0.34298097406890471</c:v>
                </c:pt>
                <c:pt idx="14878">
                  <c:v>0.34298097406890471</c:v>
                </c:pt>
                <c:pt idx="14879">
                  <c:v>0.34298097406890471</c:v>
                </c:pt>
                <c:pt idx="14880">
                  <c:v>0.34290751487548665</c:v>
                </c:pt>
                <c:pt idx="14881">
                  <c:v>0.34290751487548665</c:v>
                </c:pt>
                <c:pt idx="14882">
                  <c:v>0.34283405568206859</c:v>
                </c:pt>
                <c:pt idx="14883">
                  <c:v>0.34276059648865054</c:v>
                </c:pt>
                <c:pt idx="14884">
                  <c:v>0.34276059648865054</c:v>
                </c:pt>
                <c:pt idx="14885">
                  <c:v>0.34268713729523248</c:v>
                </c:pt>
                <c:pt idx="14886">
                  <c:v>0.34268713729523248</c:v>
                </c:pt>
                <c:pt idx="14887">
                  <c:v>0.34268713729523248</c:v>
                </c:pt>
                <c:pt idx="14888">
                  <c:v>0.34261367810181442</c:v>
                </c:pt>
                <c:pt idx="14889">
                  <c:v>0.34261367810181442</c:v>
                </c:pt>
                <c:pt idx="14890">
                  <c:v>0.34261367810181442</c:v>
                </c:pt>
                <c:pt idx="14891">
                  <c:v>0.34261367810181442</c:v>
                </c:pt>
                <c:pt idx="14892">
                  <c:v>0.34254021890839637</c:v>
                </c:pt>
                <c:pt idx="14893">
                  <c:v>0.34246675971497831</c:v>
                </c:pt>
                <c:pt idx="14894">
                  <c:v>0.34239330052156025</c:v>
                </c:pt>
                <c:pt idx="14895">
                  <c:v>0.34239330052156025</c:v>
                </c:pt>
                <c:pt idx="14896">
                  <c:v>0.34231984132814219</c:v>
                </c:pt>
                <c:pt idx="14897">
                  <c:v>0.34224638213472414</c:v>
                </c:pt>
                <c:pt idx="14898">
                  <c:v>0.34217292294130608</c:v>
                </c:pt>
                <c:pt idx="14899">
                  <c:v>0.34209946374788802</c:v>
                </c:pt>
                <c:pt idx="14900">
                  <c:v>0.34209946374788802</c:v>
                </c:pt>
                <c:pt idx="14901">
                  <c:v>0.34202600455446996</c:v>
                </c:pt>
                <c:pt idx="14902">
                  <c:v>0.34202600455446996</c:v>
                </c:pt>
                <c:pt idx="14903">
                  <c:v>0.34195254536105191</c:v>
                </c:pt>
                <c:pt idx="14904">
                  <c:v>0.34187908616763385</c:v>
                </c:pt>
                <c:pt idx="14905">
                  <c:v>0.34180562697421579</c:v>
                </c:pt>
                <c:pt idx="14906">
                  <c:v>0.34180562697421579</c:v>
                </c:pt>
                <c:pt idx="14907">
                  <c:v>0.34173216778079774</c:v>
                </c:pt>
                <c:pt idx="14908">
                  <c:v>0.34165870858737968</c:v>
                </c:pt>
                <c:pt idx="14909">
                  <c:v>0.34165870858737968</c:v>
                </c:pt>
                <c:pt idx="14910">
                  <c:v>0.34165870858737968</c:v>
                </c:pt>
                <c:pt idx="14911">
                  <c:v>0.34165870858737968</c:v>
                </c:pt>
                <c:pt idx="14912">
                  <c:v>0.34165870858737968</c:v>
                </c:pt>
                <c:pt idx="14913">
                  <c:v>0.34165870858737968</c:v>
                </c:pt>
                <c:pt idx="14914">
                  <c:v>0.34165870858737968</c:v>
                </c:pt>
                <c:pt idx="14915">
                  <c:v>0.34158524939396162</c:v>
                </c:pt>
                <c:pt idx="14916">
                  <c:v>0.34158524939396162</c:v>
                </c:pt>
                <c:pt idx="14917">
                  <c:v>0.34158524939396162</c:v>
                </c:pt>
                <c:pt idx="14918">
                  <c:v>0.34158524939396162</c:v>
                </c:pt>
                <c:pt idx="14919">
                  <c:v>0.34151179020054356</c:v>
                </c:pt>
                <c:pt idx="14920">
                  <c:v>0.34151179020054356</c:v>
                </c:pt>
                <c:pt idx="14921">
                  <c:v>0.34151179020054356</c:v>
                </c:pt>
                <c:pt idx="14922">
                  <c:v>0.34151179020054356</c:v>
                </c:pt>
                <c:pt idx="14923">
                  <c:v>0.34151179020054356</c:v>
                </c:pt>
                <c:pt idx="14924">
                  <c:v>0.34143833100712551</c:v>
                </c:pt>
                <c:pt idx="14925">
                  <c:v>0.34136487181370745</c:v>
                </c:pt>
                <c:pt idx="14926">
                  <c:v>0.34136487181370745</c:v>
                </c:pt>
                <c:pt idx="14927">
                  <c:v>0.34136487181370745</c:v>
                </c:pt>
                <c:pt idx="14928">
                  <c:v>0.34136487181370745</c:v>
                </c:pt>
                <c:pt idx="14929">
                  <c:v>0.34136487181370745</c:v>
                </c:pt>
                <c:pt idx="14930">
                  <c:v>0.34129141262028939</c:v>
                </c:pt>
                <c:pt idx="14931">
                  <c:v>0.34129141262028939</c:v>
                </c:pt>
                <c:pt idx="14932">
                  <c:v>0.34121795342687133</c:v>
                </c:pt>
                <c:pt idx="14933">
                  <c:v>0.34121795342687133</c:v>
                </c:pt>
                <c:pt idx="14934">
                  <c:v>0.34121795342687133</c:v>
                </c:pt>
                <c:pt idx="14935">
                  <c:v>0.34121795342687133</c:v>
                </c:pt>
                <c:pt idx="14936">
                  <c:v>0.34121795342687133</c:v>
                </c:pt>
                <c:pt idx="14937">
                  <c:v>0.34114449423345328</c:v>
                </c:pt>
                <c:pt idx="14938">
                  <c:v>0.34107103504003522</c:v>
                </c:pt>
                <c:pt idx="14939">
                  <c:v>0.34099757584661716</c:v>
                </c:pt>
                <c:pt idx="14940">
                  <c:v>0.34092411665319911</c:v>
                </c:pt>
                <c:pt idx="14941">
                  <c:v>0.34092411665319911</c:v>
                </c:pt>
                <c:pt idx="14942">
                  <c:v>0.34085065745978105</c:v>
                </c:pt>
                <c:pt idx="14943">
                  <c:v>0.34077719826636299</c:v>
                </c:pt>
                <c:pt idx="14944">
                  <c:v>0.34070373907294493</c:v>
                </c:pt>
                <c:pt idx="14945">
                  <c:v>0.34063027987952688</c:v>
                </c:pt>
                <c:pt idx="14946">
                  <c:v>0.34063027987952688</c:v>
                </c:pt>
                <c:pt idx="14947">
                  <c:v>0.34063027987952688</c:v>
                </c:pt>
                <c:pt idx="14948">
                  <c:v>0.34055682068610882</c:v>
                </c:pt>
                <c:pt idx="14949">
                  <c:v>0.34055682068610882</c:v>
                </c:pt>
                <c:pt idx="14950">
                  <c:v>0.34048336149269076</c:v>
                </c:pt>
                <c:pt idx="14951">
                  <c:v>0.3404099022992727</c:v>
                </c:pt>
                <c:pt idx="14952">
                  <c:v>0.34033644310585465</c:v>
                </c:pt>
                <c:pt idx="14953">
                  <c:v>0.34026298391243659</c:v>
                </c:pt>
                <c:pt idx="14954">
                  <c:v>0.34026298391243659</c:v>
                </c:pt>
                <c:pt idx="14955">
                  <c:v>0.34018952471901853</c:v>
                </c:pt>
                <c:pt idx="14956">
                  <c:v>0.34018952471901853</c:v>
                </c:pt>
                <c:pt idx="14957">
                  <c:v>0.34018952471901853</c:v>
                </c:pt>
                <c:pt idx="14958">
                  <c:v>0.34018952471901853</c:v>
                </c:pt>
                <c:pt idx="14959">
                  <c:v>0.34018952471901853</c:v>
                </c:pt>
                <c:pt idx="14960">
                  <c:v>0.34018952471901853</c:v>
                </c:pt>
                <c:pt idx="14961">
                  <c:v>0.34011606552560048</c:v>
                </c:pt>
                <c:pt idx="14962">
                  <c:v>0.34011606552560048</c:v>
                </c:pt>
                <c:pt idx="14963">
                  <c:v>0.34011606552560048</c:v>
                </c:pt>
                <c:pt idx="14964">
                  <c:v>0.34011606552560048</c:v>
                </c:pt>
                <c:pt idx="14965">
                  <c:v>0.34011606552560048</c:v>
                </c:pt>
                <c:pt idx="14966">
                  <c:v>0.34011606552560048</c:v>
                </c:pt>
                <c:pt idx="14967">
                  <c:v>0.34004260633218242</c:v>
                </c:pt>
                <c:pt idx="14968">
                  <c:v>0.34004260633218242</c:v>
                </c:pt>
                <c:pt idx="14969">
                  <c:v>0.34004260633218242</c:v>
                </c:pt>
                <c:pt idx="14970">
                  <c:v>0.34004260633218242</c:v>
                </c:pt>
                <c:pt idx="14971">
                  <c:v>0.34004260633218242</c:v>
                </c:pt>
                <c:pt idx="14972">
                  <c:v>0.33996914713876447</c:v>
                </c:pt>
                <c:pt idx="14973">
                  <c:v>0.33989568794534641</c:v>
                </c:pt>
                <c:pt idx="14974">
                  <c:v>0.33989568794534641</c:v>
                </c:pt>
                <c:pt idx="14975">
                  <c:v>0.33989568794534641</c:v>
                </c:pt>
                <c:pt idx="14976">
                  <c:v>0.33989568794534641</c:v>
                </c:pt>
                <c:pt idx="14977">
                  <c:v>0.33989568794534641</c:v>
                </c:pt>
                <c:pt idx="14978">
                  <c:v>0.33989568794534641</c:v>
                </c:pt>
                <c:pt idx="14979">
                  <c:v>0.33989568794534641</c:v>
                </c:pt>
                <c:pt idx="14980">
                  <c:v>0.33989568794534641</c:v>
                </c:pt>
                <c:pt idx="14981">
                  <c:v>0.33982222875192836</c:v>
                </c:pt>
                <c:pt idx="14982">
                  <c:v>0.3397487695585103</c:v>
                </c:pt>
                <c:pt idx="14983">
                  <c:v>0.33967531036509224</c:v>
                </c:pt>
                <c:pt idx="14984">
                  <c:v>0.33967531036509224</c:v>
                </c:pt>
                <c:pt idx="14985">
                  <c:v>0.33960185117167419</c:v>
                </c:pt>
                <c:pt idx="14986">
                  <c:v>0.33960185117167419</c:v>
                </c:pt>
                <c:pt idx="14987">
                  <c:v>0.33960185117167419</c:v>
                </c:pt>
                <c:pt idx="14988">
                  <c:v>0.33960185117167419</c:v>
                </c:pt>
                <c:pt idx="14989">
                  <c:v>0.33960185117167419</c:v>
                </c:pt>
                <c:pt idx="14990">
                  <c:v>0.33952839197825613</c:v>
                </c:pt>
                <c:pt idx="14991">
                  <c:v>0.33945493278483807</c:v>
                </c:pt>
                <c:pt idx="14992">
                  <c:v>0.33945493278483807</c:v>
                </c:pt>
                <c:pt idx="14993">
                  <c:v>0.33938147359142001</c:v>
                </c:pt>
                <c:pt idx="14994">
                  <c:v>0.33930801439800196</c:v>
                </c:pt>
                <c:pt idx="14995">
                  <c:v>0.3392345552045839</c:v>
                </c:pt>
                <c:pt idx="14996">
                  <c:v>0.3392345552045839</c:v>
                </c:pt>
                <c:pt idx="14997">
                  <c:v>0.3392345552045839</c:v>
                </c:pt>
                <c:pt idx="14998">
                  <c:v>0.3392345552045839</c:v>
                </c:pt>
                <c:pt idx="14999">
                  <c:v>0.33916109601116584</c:v>
                </c:pt>
                <c:pt idx="15000">
                  <c:v>0.33916109601116584</c:v>
                </c:pt>
                <c:pt idx="15001">
                  <c:v>0.33908763681774778</c:v>
                </c:pt>
                <c:pt idx="15002">
                  <c:v>0.33908763681774778</c:v>
                </c:pt>
                <c:pt idx="15003">
                  <c:v>0.33908763681774778</c:v>
                </c:pt>
                <c:pt idx="15004">
                  <c:v>0.33901417762432973</c:v>
                </c:pt>
                <c:pt idx="15005">
                  <c:v>0.33894071843091167</c:v>
                </c:pt>
                <c:pt idx="15006">
                  <c:v>0.33886725923749361</c:v>
                </c:pt>
                <c:pt idx="15007">
                  <c:v>0.33879380004407555</c:v>
                </c:pt>
                <c:pt idx="15008">
                  <c:v>0.3387203408506575</c:v>
                </c:pt>
                <c:pt idx="15009">
                  <c:v>0.3387203408506575</c:v>
                </c:pt>
                <c:pt idx="15010">
                  <c:v>0.3387203408506575</c:v>
                </c:pt>
                <c:pt idx="15011">
                  <c:v>0.33864688165723944</c:v>
                </c:pt>
                <c:pt idx="15012">
                  <c:v>0.33857342246382138</c:v>
                </c:pt>
                <c:pt idx="15013">
                  <c:v>0.33857342246382138</c:v>
                </c:pt>
                <c:pt idx="15014">
                  <c:v>0.33857342246382138</c:v>
                </c:pt>
                <c:pt idx="15015">
                  <c:v>0.33857342246382138</c:v>
                </c:pt>
                <c:pt idx="15016">
                  <c:v>0.33849996327040333</c:v>
                </c:pt>
                <c:pt idx="15017">
                  <c:v>0.33842650407698527</c:v>
                </c:pt>
                <c:pt idx="15018">
                  <c:v>0.33842650407698527</c:v>
                </c:pt>
                <c:pt idx="15019">
                  <c:v>0.33842650407698527</c:v>
                </c:pt>
                <c:pt idx="15020">
                  <c:v>0.33835304488356721</c:v>
                </c:pt>
                <c:pt idx="15021">
                  <c:v>0.33827958569014915</c:v>
                </c:pt>
                <c:pt idx="15022">
                  <c:v>0.3382061264967311</c:v>
                </c:pt>
                <c:pt idx="15023">
                  <c:v>0.3382061264967311</c:v>
                </c:pt>
                <c:pt idx="15024">
                  <c:v>0.33813266730331304</c:v>
                </c:pt>
                <c:pt idx="15025">
                  <c:v>0.33813266730331304</c:v>
                </c:pt>
                <c:pt idx="15026">
                  <c:v>0.33805920810989498</c:v>
                </c:pt>
                <c:pt idx="15027">
                  <c:v>0.33798574891647692</c:v>
                </c:pt>
                <c:pt idx="15028">
                  <c:v>0.33798574891647692</c:v>
                </c:pt>
                <c:pt idx="15029">
                  <c:v>0.33798574891647692</c:v>
                </c:pt>
                <c:pt idx="15030">
                  <c:v>0.33791228972305887</c:v>
                </c:pt>
                <c:pt idx="15031">
                  <c:v>0.33791228972305887</c:v>
                </c:pt>
                <c:pt idx="15032">
                  <c:v>0.33791228972305887</c:v>
                </c:pt>
                <c:pt idx="15033">
                  <c:v>0.33791228972305887</c:v>
                </c:pt>
                <c:pt idx="15034">
                  <c:v>0.33791228972305887</c:v>
                </c:pt>
                <c:pt idx="15035">
                  <c:v>0.33791228972305887</c:v>
                </c:pt>
                <c:pt idx="15036">
                  <c:v>0.33783883052964081</c:v>
                </c:pt>
                <c:pt idx="15037">
                  <c:v>0.33776537133622275</c:v>
                </c:pt>
                <c:pt idx="15038">
                  <c:v>0.33776537133622275</c:v>
                </c:pt>
                <c:pt idx="15039">
                  <c:v>0.33776537133622275</c:v>
                </c:pt>
                <c:pt idx="15040">
                  <c:v>0.3376919121428047</c:v>
                </c:pt>
                <c:pt idx="15041">
                  <c:v>0.3376919121428047</c:v>
                </c:pt>
                <c:pt idx="15042">
                  <c:v>0.3376919121428047</c:v>
                </c:pt>
                <c:pt idx="15043">
                  <c:v>0.3376919121428047</c:v>
                </c:pt>
                <c:pt idx="15044">
                  <c:v>0.33761845294938664</c:v>
                </c:pt>
                <c:pt idx="15045">
                  <c:v>0.33754499375596858</c:v>
                </c:pt>
                <c:pt idx="15046">
                  <c:v>0.33754499375596858</c:v>
                </c:pt>
                <c:pt idx="15047">
                  <c:v>0.33754499375596858</c:v>
                </c:pt>
                <c:pt idx="15048">
                  <c:v>0.33747153456255052</c:v>
                </c:pt>
                <c:pt idx="15049">
                  <c:v>0.33747153456255052</c:v>
                </c:pt>
                <c:pt idx="15050">
                  <c:v>0.33739807536913247</c:v>
                </c:pt>
                <c:pt idx="15051">
                  <c:v>0.33739807536913247</c:v>
                </c:pt>
                <c:pt idx="15052">
                  <c:v>0.33739807536913247</c:v>
                </c:pt>
                <c:pt idx="15053">
                  <c:v>0.33739807536913247</c:v>
                </c:pt>
                <c:pt idx="15054">
                  <c:v>0.33732461617571441</c:v>
                </c:pt>
                <c:pt idx="15055">
                  <c:v>0.33732461617571441</c:v>
                </c:pt>
                <c:pt idx="15056">
                  <c:v>0.33732461617571441</c:v>
                </c:pt>
                <c:pt idx="15057">
                  <c:v>0.33725115698229635</c:v>
                </c:pt>
                <c:pt idx="15058">
                  <c:v>0.33725115698229635</c:v>
                </c:pt>
                <c:pt idx="15059">
                  <c:v>0.33717769778887829</c:v>
                </c:pt>
                <c:pt idx="15060">
                  <c:v>0.33717769778887829</c:v>
                </c:pt>
                <c:pt idx="15061">
                  <c:v>0.33717769778887829</c:v>
                </c:pt>
                <c:pt idx="15062">
                  <c:v>0.33717769778887829</c:v>
                </c:pt>
                <c:pt idx="15063">
                  <c:v>0.33717769778887829</c:v>
                </c:pt>
                <c:pt idx="15064">
                  <c:v>0.33717769778887829</c:v>
                </c:pt>
                <c:pt idx="15065">
                  <c:v>0.33710423859546024</c:v>
                </c:pt>
                <c:pt idx="15066">
                  <c:v>0.33710423859546024</c:v>
                </c:pt>
                <c:pt idx="15067">
                  <c:v>0.33710423859546024</c:v>
                </c:pt>
                <c:pt idx="15068">
                  <c:v>0.33710423859546024</c:v>
                </c:pt>
                <c:pt idx="15069">
                  <c:v>0.33710423859546024</c:v>
                </c:pt>
                <c:pt idx="15070">
                  <c:v>0.33710423859546024</c:v>
                </c:pt>
                <c:pt idx="15071">
                  <c:v>0.33710423859546024</c:v>
                </c:pt>
                <c:pt idx="15072">
                  <c:v>0.33710423859546024</c:v>
                </c:pt>
                <c:pt idx="15073">
                  <c:v>0.33703077940204218</c:v>
                </c:pt>
                <c:pt idx="15074">
                  <c:v>0.33695732020862412</c:v>
                </c:pt>
                <c:pt idx="15075">
                  <c:v>0.33695732020862412</c:v>
                </c:pt>
                <c:pt idx="15076">
                  <c:v>0.33695732020862412</c:v>
                </c:pt>
                <c:pt idx="15077">
                  <c:v>0.33695732020862412</c:v>
                </c:pt>
                <c:pt idx="15078">
                  <c:v>0.33695732020862412</c:v>
                </c:pt>
                <c:pt idx="15079">
                  <c:v>0.33695732020862412</c:v>
                </c:pt>
                <c:pt idx="15080">
                  <c:v>0.33695732020862412</c:v>
                </c:pt>
                <c:pt idx="15081">
                  <c:v>0.33688386101520607</c:v>
                </c:pt>
                <c:pt idx="15082">
                  <c:v>0.33688386101520607</c:v>
                </c:pt>
                <c:pt idx="15083">
                  <c:v>0.33688386101520607</c:v>
                </c:pt>
                <c:pt idx="15084">
                  <c:v>0.33688386101520607</c:v>
                </c:pt>
                <c:pt idx="15085">
                  <c:v>0.33681040182178801</c:v>
                </c:pt>
                <c:pt idx="15086">
                  <c:v>0.33673694262836995</c:v>
                </c:pt>
                <c:pt idx="15087">
                  <c:v>0.33666348343495189</c:v>
                </c:pt>
                <c:pt idx="15088">
                  <c:v>0.33659002424153384</c:v>
                </c:pt>
                <c:pt idx="15089">
                  <c:v>0.33659002424153384</c:v>
                </c:pt>
                <c:pt idx="15090">
                  <c:v>0.33651656504811578</c:v>
                </c:pt>
                <c:pt idx="15091">
                  <c:v>0.33644310585469772</c:v>
                </c:pt>
                <c:pt idx="15092">
                  <c:v>0.33644310585469772</c:v>
                </c:pt>
                <c:pt idx="15093">
                  <c:v>0.33644310585469772</c:v>
                </c:pt>
                <c:pt idx="15094">
                  <c:v>0.33644310585469772</c:v>
                </c:pt>
                <c:pt idx="15095">
                  <c:v>0.33644310585469772</c:v>
                </c:pt>
                <c:pt idx="15096">
                  <c:v>0.33636964666127966</c:v>
                </c:pt>
                <c:pt idx="15097">
                  <c:v>0.33636964666127966</c:v>
                </c:pt>
                <c:pt idx="15098">
                  <c:v>0.33636964666127966</c:v>
                </c:pt>
                <c:pt idx="15099">
                  <c:v>0.33629618746786161</c:v>
                </c:pt>
                <c:pt idx="15100">
                  <c:v>0.33622272827444355</c:v>
                </c:pt>
                <c:pt idx="15101">
                  <c:v>0.33622272827444355</c:v>
                </c:pt>
                <c:pt idx="15102">
                  <c:v>0.33622272827444355</c:v>
                </c:pt>
                <c:pt idx="15103">
                  <c:v>0.33614926908102549</c:v>
                </c:pt>
                <c:pt idx="15104">
                  <c:v>0.33607580988760744</c:v>
                </c:pt>
                <c:pt idx="15105">
                  <c:v>0.33607580988760744</c:v>
                </c:pt>
                <c:pt idx="15106">
                  <c:v>0.33600235069418938</c:v>
                </c:pt>
                <c:pt idx="15107">
                  <c:v>0.33600235069418938</c:v>
                </c:pt>
                <c:pt idx="15108">
                  <c:v>0.33592889150077132</c:v>
                </c:pt>
                <c:pt idx="15109">
                  <c:v>0.33592889150077132</c:v>
                </c:pt>
                <c:pt idx="15110">
                  <c:v>0.33592889150077132</c:v>
                </c:pt>
                <c:pt idx="15111">
                  <c:v>0.33592889150077132</c:v>
                </c:pt>
                <c:pt idx="15112">
                  <c:v>0.33585543230735326</c:v>
                </c:pt>
                <c:pt idx="15113">
                  <c:v>0.33578197311393521</c:v>
                </c:pt>
                <c:pt idx="15114">
                  <c:v>0.33578197311393521</c:v>
                </c:pt>
                <c:pt idx="15115">
                  <c:v>0.33578197311393521</c:v>
                </c:pt>
                <c:pt idx="15116">
                  <c:v>0.33570851392051715</c:v>
                </c:pt>
                <c:pt idx="15117">
                  <c:v>0.33563505472709909</c:v>
                </c:pt>
                <c:pt idx="15118">
                  <c:v>0.33563505472709909</c:v>
                </c:pt>
                <c:pt idx="15119">
                  <c:v>0.33563505472709909</c:v>
                </c:pt>
                <c:pt idx="15120">
                  <c:v>0.33563505472709909</c:v>
                </c:pt>
                <c:pt idx="15121">
                  <c:v>0.33563505472709909</c:v>
                </c:pt>
                <c:pt idx="15122">
                  <c:v>0.33563505472709909</c:v>
                </c:pt>
                <c:pt idx="15123">
                  <c:v>0.33556159553368103</c:v>
                </c:pt>
                <c:pt idx="15124">
                  <c:v>0.33548813634026298</c:v>
                </c:pt>
                <c:pt idx="15125">
                  <c:v>0.33541467714684492</c:v>
                </c:pt>
                <c:pt idx="15126">
                  <c:v>0.33534121795342686</c:v>
                </c:pt>
                <c:pt idx="15127">
                  <c:v>0.3352677587600088</c:v>
                </c:pt>
                <c:pt idx="15128">
                  <c:v>0.33519429956659075</c:v>
                </c:pt>
                <c:pt idx="15129">
                  <c:v>0.33512084037317269</c:v>
                </c:pt>
                <c:pt idx="15130">
                  <c:v>0.33504738117975463</c:v>
                </c:pt>
                <c:pt idx="15131">
                  <c:v>0.33504738117975463</c:v>
                </c:pt>
                <c:pt idx="15132">
                  <c:v>0.33497392198633658</c:v>
                </c:pt>
                <c:pt idx="15133">
                  <c:v>0.33490046279291852</c:v>
                </c:pt>
                <c:pt idx="15134">
                  <c:v>0.33490046279291852</c:v>
                </c:pt>
                <c:pt idx="15135">
                  <c:v>0.33490046279291852</c:v>
                </c:pt>
                <c:pt idx="15136">
                  <c:v>0.33482700359950046</c:v>
                </c:pt>
                <c:pt idx="15137">
                  <c:v>0.33482700359950046</c:v>
                </c:pt>
                <c:pt idx="15138">
                  <c:v>0.3347535444060824</c:v>
                </c:pt>
                <c:pt idx="15139">
                  <c:v>0.3347535444060824</c:v>
                </c:pt>
                <c:pt idx="15140">
                  <c:v>0.3347535444060824</c:v>
                </c:pt>
                <c:pt idx="15141">
                  <c:v>0.3347535444060824</c:v>
                </c:pt>
                <c:pt idx="15142">
                  <c:v>0.33468008521266435</c:v>
                </c:pt>
                <c:pt idx="15143">
                  <c:v>0.33468008521266435</c:v>
                </c:pt>
                <c:pt idx="15144">
                  <c:v>0.33460662601924629</c:v>
                </c:pt>
                <c:pt idx="15145">
                  <c:v>0.33460662601924629</c:v>
                </c:pt>
                <c:pt idx="15146">
                  <c:v>0.33460662601924629</c:v>
                </c:pt>
                <c:pt idx="15147">
                  <c:v>0.33460662601924629</c:v>
                </c:pt>
                <c:pt idx="15148">
                  <c:v>0.33460662601924629</c:v>
                </c:pt>
                <c:pt idx="15149">
                  <c:v>0.33460662601924629</c:v>
                </c:pt>
                <c:pt idx="15150">
                  <c:v>0.33453316682582823</c:v>
                </c:pt>
                <c:pt idx="15151">
                  <c:v>0.33445970763241017</c:v>
                </c:pt>
                <c:pt idx="15152">
                  <c:v>0.33438624843899212</c:v>
                </c:pt>
                <c:pt idx="15153">
                  <c:v>0.33438624843899212</c:v>
                </c:pt>
                <c:pt idx="15154">
                  <c:v>0.33438624843899212</c:v>
                </c:pt>
                <c:pt idx="15155">
                  <c:v>0.33438624843899212</c:v>
                </c:pt>
                <c:pt idx="15156">
                  <c:v>0.33438624843899212</c:v>
                </c:pt>
                <c:pt idx="15157">
                  <c:v>0.33431278924557406</c:v>
                </c:pt>
                <c:pt idx="15158">
                  <c:v>0.33431278924557406</c:v>
                </c:pt>
                <c:pt idx="15159">
                  <c:v>0.33431278924557406</c:v>
                </c:pt>
                <c:pt idx="15160">
                  <c:v>0.334239330052156</c:v>
                </c:pt>
                <c:pt idx="15161">
                  <c:v>0.33416587085873795</c:v>
                </c:pt>
                <c:pt idx="15162">
                  <c:v>0.33416587085873795</c:v>
                </c:pt>
                <c:pt idx="15163">
                  <c:v>0.33416587085873795</c:v>
                </c:pt>
                <c:pt idx="15164">
                  <c:v>0.33416587085873795</c:v>
                </c:pt>
                <c:pt idx="15165">
                  <c:v>0.33416587085873795</c:v>
                </c:pt>
                <c:pt idx="15166">
                  <c:v>0.33416587085873795</c:v>
                </c:pt>
                <c:pt idx="15167">
                  <c:v>0.33416587085873795</c:v>
                </c:pt>
                <c:pt idx="15168">
                  <c:v>0.33416587085873795</c:v>
                </c:pt>
                <c:pt idx="15169">
                  <c:v>0.33416587085873795</c:v>
                </c:pt>
                <c:pt idx="15170">
                  <c:v>0.33416587085873795</c:v>
                </c:pt>
                <c:pt idx="15171">
                  <c:v>0.33416587085873795</c:v>
                </c:pt>
                <c:pt idx="15172">
                  <c:v>0.33416587085873795</c:v>
                </c:pt>
                <c:pt idx="15173">
                  <c:v>0.33416587085873795</c:v>
                </c:pt>
                <c:pt idx="15174">
                  <c:v>0.33409241166531989</c:v>
                </c:pt>
                <c:pt idx="15175">
                  <c:v>0.33409241166531989</c:v>
                </c:pt>
                <c:pt idx="15176">
                  <c:v>0.33401895247190183</c:v>
                </c:pt>
                <c:pt idx="15177">
                  <c:v>0.33401895247190183</c:v>
                </c:pt>
                <c:pt idx="15178">
                  <c:v>0.33401895247190183</c:v>
                </c:pt>
                <c:pt idx="15179">
                  <c:v>0.33401895247190183</c:v>
                </c:pt>
                <c:pt idx="15180">
                  <c:v>0.33401895247190183</c:v>
                </c:pt>
                <c:pt idx="15181">
                  <c:v>0.33394549327848377</c:v>
                </c:pt>
                <c:pt idx="15182">
                  <c:v>0.33394549327848377</c:v>
                </c:pt>
                <c:pt idx="15183">
                  <c:v>0.33394549327848377</c:v>
                </c:pt>
                <c:pt idx="15184">
                  <c:v>0.33394549327848377</c:v>
                </c:pt>
                <c:pt idx="15185">
                  <c:v>0.33387203408506572</c:v>
                </c:pt>
                <c:pt idx="15186">
                  <c:v>0.33379857489164766</c:v>
                </c:pt>
                <c:pt idx="15187">
                  <c:v>0.33379857489164766</c:v>
                </c:pt>
                <c:pt idx="15188">
                  <c:v>0.33379857489164766</c:v>
                </c:pt>
                <c:pt idx="15189">
                  <c:v>0.3337251156982296</c:v>
                </c:pt>
                <c:pt idx="15190">
                  <c:v>0.3337251156982296</c:v>
                </c:pt>
                <c:pt idx="15191">
                  <c:v>0.3337251156982296</c:v>
                </c:pt>
                <c:pt idx="15192">
                  <c:v>0.3337251156982296</c:v>
                </c:pt>
                <c:pt idx="15193">
                  <c:v>0.3337251156982296</c:v>
                </c:pt>
                <c:pt idx="15194">
                  <c:v>0.3337251156982296</c:v>
                </c:pt>
                <c:pt idx="15195">
                  <c:v>0.3337251156982296</c:v>
                </c:pt>
                <c:pt idx="15196">
                  <c:v>0.3337251156982296</c:v>
                </c:pt>
                <c:pt idx="15197">
                  <c:v>0.33365165650481154</c:v>
                </c:pt>
                <c:pt idx="15198">
                  <c:v>0.33357819731139349</c:v>
                </c:pt>
                <c:pt idx="15199">
                  <c:v>0.33350473811797543</c:v>
                </c:pt>
                <c:pt idx="15200">
                  <c:v>0.33343127892455737</c:v>
                </c:pt>
                <c:pt idx="15201">
                  <c:v>0.33343127892455737</c:v>
                </c:pt>
                <c:pt idx="15202">
                  <c:v>0.33335781973113932</c:v>
                </c:pt>
                <c:pt idx="15203">
                  <c:v>0.33328436053772126</c:v>
                </c:pt>
                <c:pt idx="15204">
                  <c:v>0.33328436053772126</c:v>
                </c:pt>
                <c:pt idx="15205">
                  <c:v>0.3332109013443032</c:v>
                </c:pt>
                <c:pt idx="15206">
                  <c:v>0.33313744215088514</c:v>
                </c:pt>
                <c:pt idx="15207">
                  <c:v>0.33306398295746709</c:v>
                </c:pt>
                <c:pt idx="15208">
                  <c:v>0.33306398295746709</c:v>
                </c:pt>
                <c:pt idx="15209">
                  <c:v>0.33299052376404903</c:v>
                </c:pt>
                <c:pt idx="15210">
                  <c:v>0.33299052376404903</c:v>
                </c:pt>
                <c:pt idx="15211">
                  <c:v>0.33299052376404903</c:v>
                </c:pt>
                <c:pt idx="15212">
                  <c:v>0.33299052376404903</c:v>
                </c:pt>
                <c:pt idx="15213">
                  <c:v>0.33299052376404903</c:v>
                </c:pt>
                <c:pt idx="15214">
                  <c:v>0.33291706457063097</c:v>
                </c:pt>
                <c:pt idx="15215">
                  <c:v>0.33291706457063097</c:v>
                </c:pt>
                <c:pt idx="15216">
                  <c:v>0.33291706457063097</c:v>
                </c:pt>
                <c:pt idx="15217">
                  <c:v>0.33291706457063097</c:v>
                </c:pt>
                <c:pt idx="15218">
                  <c:v>0.33291706457063097</c:v>
                </c:pt>
                <c:pt idx="15219">
                  <c:v>0.33291706457063097</c:v>
                </c:pt>
                <c:pt idx="15220">
                  <c:v>0.33284360537721291</c:v>
                </c:pt>
                <c:pt idx="15221">
                  <c:v>0.33284360537721291</c:v>
                </c:pt>
                <c:pt idx="15222">
                  <c:v>0.33277014618379486</c:v>
                </c:pt>
                <c:pt idx="15223">
                  <c:v>0.33277014618379486</c:v>
                </c:pt>
                <c:pt idx="15224">
                  <c:v>0.33277014618379486</c:v>
                </c:pt>
                <c:pt idx="15225">
                  <c:v>0.3326966869903768</c:v>
                </c:pt>
                <c:pt idx="15226">
                  <c:v>0.3326966869903768</c:v>
                </c:pt>
                <c:pt idx="15227">
                  <c:v>0.33262322779695874</c:v>
                </c:pt>
                <c:pt idx="15228">
                  <c:v>0.33262322779695874</c:v>
                </c:pt>
                <c:pt idx="15229">
                  <c:v>0.33262322779695874</c:v>
                </c:pt>
                <c:pt idx="15230">
                  <c:v>0.33254976860354069</c:v>
                </c:pt>
                <c:pt idx="15231">
                  <c:v>0.33247630941012263</c:v>
                </c:pt>
                <c:pt idx="15232">
                  <c:v>0.33247630941012263</c:v>
                </c:pt>
                <c:pt idx="15233">
                  <c:v>0.33247630941012263</c:v>
                </c:pt>
                <c:pt idx="15234">
                  <c:v>0.33247630941012263</c:v>
                </c:pt>
                <c:pt idx="15235">
                  <c:v>0.33240285021670457</c:v>
                </c:pt>
                <c:pt idx="15236">
                  <c:v>0.33240285021670457</c:v>
                </c:pt>
                <c:pt idx="15237">
                  <c:v>0.33232939102328651</c:v>
                </c:pt>
                <c:pt idx="15238">
                  <c:v>0.33225593182986846</c:v>
                </c:pt>
                <c:pt idx="15239">
                  <c:v>0.33225593182986846</c:v>
                </c:pt>
                <c:pt idx="15240">
                  <c:v>0.33225593182986846</c:v>
                </c:pt>
                <c:pt idx="15241">
                  <c:v>0.33225593182986846</c:v>
                </c:pt>
                <c:pt idx="15242">
                  <c:v>0.33225593182986846</c:v>
                </c:pt>
                <c:pt idx="15243">
                  <c:v>0.33225593182986846</c:v>
                </c:pt>
                <c:pt idx="15244">
                  <c:v>0.3321824726364504</c:v>
                </c:pt>
                <c:pt idx="15245">
                  <c:v>0.33210901344303234</c:v>
                </c:pt>
                <c:pt idx="15246">
                  <c:v>0.33210901344303234</c:v>
                </c:pt>
                <c:pt idx="15247">
                  <c:v>0.33203555424961428</c:v>
                </c:pt>
                <c:pt idx="15248">
                  <c:v>0.33203555424961428</c:v>
                </c:pt>
                <c:pt idx="15249">
                  <c:v>0.33196209505619634</c:v>
                </c:pt>
                <c:pt idx="15250">
                  <c:v>0.33196209505619634</c:v>
                </c:pt>
                <c:pt idx="15251">
                  <c:v>0.33188863586277828</c:v>
                </c:pt>
                <c:pt idx="15252">
                  <c:v>0.33188863586277828</c:v>
                </c:pt>
                <c:pt idx="15253">
                  <c:v>0.33188863586277828</c:v>
                </c:pt>
                <c:pt idx="15254">
                  <c:v>0.33188863586277828</c:v>
                </c:pt>
                <c:pt idx="15255">
                  <c:v>0.33188863586277828</c:v>
                </c:pt>
                <c:pt idx="15256">
                  <c:v>0.33181517666936022</c:v>
                </c:pt>
                <c:pt idx="15257">
                  <c:v>0.33181517666936022</c:v>
                </c:pt>
                <c:pt idx="15258">
                  <c:v>0.33181517666936022</c:v>
                </c:pt>
                <c:pt idx="15259">
                  <c:v>0.33174171747594217</c:v>
                </c:pt>
                <c:pt idx="15260">
                  <c:v>0.33166825828252411</c:v>
                </c:pt>
                <c:pt idx="15261">
                  <c:v>0.33166825828252411</c:v>
                </c:pt>
                <c:pt idx="15262">
                  <c:v>0.33166825828252411</c:v>
                </c:pt>
                <c:pt idx="15263">
                  <c:v>0.33166825828252411</c:v>
                </c:pt>
                <c:pt idx="15264">
                  <c:v>0.33159479908910605</c:v>
                </c:pt>
                <c:pt idx="15265">
                  <c:v>0.33159479908910605</c:v>
                </c:pt>
                <c:pt idx="15266">
                  <c:v>0.33152133989568799</c:v>
                </c:pt>
                <c:pt idx="15267">
                  <c:v>0.33152133989568799</c:v>
                </c:pt>
                <c:pt idx="15268">
                  <c:v>0.33152133989568799</c:v>
                </c:pt>
                <c:pt idx="15269">
                  <c:v>0.33144788070226994</c:v>
                </c:pt>
                <c:pt idx="15270">
                  <c:v>0.33137442150885188</c:v>
                </c:pt>
                <c:pt idx="15271">
                  <c:v>0.33137442150885188</c:v>
                </c:pt>
                <c:pt idx="15272">
                  <c:v>0.33137442150885188</c:v>
                </c:pt>
                <c:pt idx="15273">
                  <c:v>0.33137442150885188</c:v>
                </c:pt>
                <c:pt idx="15274">
                  <c:v>0.33130096231543382</c:v>
                </c:pt>
                <c:pt idx="15275">
                  <c:v>0.33130096231543382</c:v>
                </c:pt>
                <c:pt idx="15276">
                  <c:v>0.33130096231543382</c:v>
                </c:pt>
                <c:pt idx="15277">
                  <c:v>0.33122750312201577</c:v>
                </c:pt>
                <c:pt idx="15278">
                  <c:v>0.33122750312201577</c:v>
                </c:pt>
                <c:pt idx="15279">
                  <c:v>0.33115404392859771</c:v>
                </c:pt>
                <c:pt idx="15280">
                  <c:v>0.33108058473517965</c:v>
                </c:pt>
                <c:pt idx="15281">
                  <c:v>0.33100712554176159</c:v>
                </c:pt>
                <c:pt idx="15282">
                  <c:v>0.33100712554176159</c:v>
                </c:pt>
                <c:pt idx="15283">
                  <c:v>0.33093366634834354</c:v>
                </c:pt>
                <c:pt idx="15284">
                  <c:v>0.33093366634834354</c:v>
                </c:pt>
                <c:pt idx="15285">
                  <c:v>0.33086020715492548</c:v>
                </c:pt>
                <c:pt idx="15286">
                  <c:v>0.33078674796150742</c:v>
                </c:pt>
                <c:pt idx="15287">
                  <c:v>0.33071328876808936</c:v>
                </c:pt>
                <c:pt idx="15288">
                  <c:v>0.33063982957467131</c:v>
                </c:pt>
                <c:pt idx="15289">
                  <c:v>0.33063982957467131</c:v>
                </c:pt>
                <c:pt idx="15290">
                  <c:v>0.33056637038125325</c:v>
                </c:pt>
                <c:pt idx="15291">
                  <c:v>0.33056637038125325</c:v>
                </c:pt>
                <c:pt idx="15292">
                  <c:v>0.33056637038125325</c:v>
                </c:pt>
                <c:pt idx="15293">
                  <c:v>0.33056637038125325</c:v>
                </c:pt>
                <c:pt idx="15294">
                  <c:v>0.33056637038125325</c:v>
                </c:pt>
                <c:pt idx="15295">
                  <c:v>0.33056637038125325</c:v>
                </c:pt>
                <c:pt idx="15296">
                  <c:v>0.33056637038125325</c:v>
                </c:pt>
                <c:pt idx="15297">
                  <c:v>0.33049291118783519</c:v>
                </c:pt>
                <c:pt idx="15298">
                  <c:v>0.33049291118783519</c:v>
                </c:pt>
                <c:pt idx="15299">
                  <c:v>0.33049291118783519</c:v>
                </c:pt>
                <c:pt idx="15300">
                  <c:v>0.33041945199441713</c:v>
                </c:pt>
                <c:pt idx="15301">
                  <c:v>0.33041945199441713</c:v>
                </c:pt>
                <c:pt idx="15302">
                  <c:v>0.33041945199441713</c:v>
                </c:pt>
                <c:pt idx="15303">
                  <c:v>0.33041945199441713</c:v>
                </c:pt>
                <c:pt idx="15304">
                  <c:v>0.33034599280099908</c:v>
                </c:pt>
                <c:pt idx="15305">
                  <c:v>0.33027253360758102</c:v>
                </c:pt>
                <c:pt idx="15306">
                  <c:v>0.33027253360758102</c:v>
                </c:pt>
                <c:pt idx="15307">
                  <c:v>0.33019907441416296</c:v>
                </c:pt>
                <c:pt idx="15308">
                  <c:v>0.33019907441416296</c:v>
                </c:pt>
                <c:pt idx="15309">
                  <c:v>0.33019907441416296</c:v>
                </c:pt>
                <c:pt idx="15310">
                  <c:v>0.33019907441416296</c:v>
                </c:pt>
                <c:pt idx="15311">
                  <c:v>0.33019907441416296</c:v>
                </c:pt>
                <c:pt idx="15312">
                  <c:v>0.33019907441416296</c:v>
                </c:pt>
                <c:pt idx="15313">
                  <c:v>0.33019907441416296</c:v>
                </c:pt>
                <c:pt idx="15314">
                  <c:v>0.33012561522074491</c:v>
                </c:pt>
                <c:pt idx="15315">
                  <c:v>0.33005215602732685</c:v>
                </c:pt>
                <c:pt idx="15316">
                  <c:v>0.32997869683390879</c:v>
                </c:pt>
                <c:pt idx="15317">
                  <c:v>0.32997869683390879</c:v>
                </c:pt>
                <c:pt idx="15318">
                  <c:v>0.32997869683390879</c:v>
                </c:pt>
                <c:pt idx="15319">
                  <c:v>0.32997869683390879</c:v>
                </c:pt>
                <c:pt idx="15320">
                  <c:v>0.32997869683390879</c:v>
                </c:pt>
                <c:pt idx="15321">
                  <c:v>0.32990523764049073</c:v>
                </c:pt>
                <c:pt idx="15322">
                  <c:v>0.32990523764049073</c:v>
                </c:pt>
                <c:pt idx="15323">
                  <c:v>0.32983177844707268</c:v>
                </c:pt>
                <c:pt idx="15324">
                  <c:v>0.32975831925365462</c:v>
                </c:pt>
                <c:pt idx="15325">
                  <c:v>0.32975831925365462</c:v>
                </c:pt>
                <c:pt idx="15326">
                  <c:v>0.32968486006023656</c:v>
                </c:pt>
                <c:pt idx="15327">
                  <c:v>0.3296114008668185</c:v>
                </c:pt>
                <c:pt idx="15328">
                  <c:v>0.3296114008668185</c:v>
                </c:pt>
                <c:pt idx="15329">
                  <c:v>0.3296114008668185</c:v>
                </c:pt>
                <c:pt idx="15330">
                  <c:v>0.3296114008668185</c:v>
                </c:pt>
                <c:pt idx="15331">
                  <c:v>0.3296114008668185</c:v>
                </c:pt>
                <c:pt idx="15332">
                  <c:v>0.32953794167340045</c:v>
                </c:pt>
                <c:pt idx="15333">
                  <c:v>0.32953794167340045</c:v>
                </c:pt>
                <c:pt idx="15334">
                  <c:v>0.32946448247998239</c:v>
                </c:pt>
                <c:pt idx="15335">
                  <c:v>0.32946448247998239</c:v>
                </c:pt>
                <c:pt idx="15336">
                  <c:v>0.32946448247998239</c:v>
                </c:pt>
                <c:pt idx="15337">
                  <c:v>0.32939102328656433</c:v>
                </c:pt>
                <c:pt idx="15338">
                  <c:v>0.32931756409314628</c:v>
                </c:pt>
                <c:pt idx="15339">
                  <c:v>0.32924410489972822</c:v>
                </c:pt>
                <c:pt idx="15340">
                  <c:v>0.32924410489972822</c:v>
                </c:pt>
                <c:pt idx="15341">
                  <c:v>0.32924410489972822</c:v>
                </c:pt>
                <c:pt idx="15342">
                  <c:v>0.32917064570631016</c:v>
                </c:pt>
                <c:pt idx="15343">
                  <c:v>0.32917064570631016</c:v>
                </c:pt>
                <c:pt idx="15344">
                  <c:v>0.3290971865128921</c:v>
                </c:pt>
                <c:pt idx="15345">
                  <c:v>0.3290971865128921</c:v>
                </c:pt>
                <c:pt idx="15346">
                  <c:v>0.32902372731947405</c:v>
                </c:pt>
                <c:pt idx="15347">
                  <c:v>0.32902372731947405</c:v>
                </c:pt>
                <c:pt idx="15348">
                  <c:v>0.32895026812605599</c:v>
                </c:pt>
                <c:pt idx="15349">
                  <c:v>0.32887680893263793</c:v>
                </c:pt>
                <c:pt idx="15350">
                  <c:v>0.32887680893263793</c:v>
                </c:pt>
                <c:pt idx="15351">
                  <c:v>0.32887680893263793</c:v>
                </c:pt>
                <c:pt idx="15352">
                  <c:v>0.32887680893263793</c:v>
                </c:pt>
                <c:pt idx="15353">
                  <c:v>0.32880334973921987</c:v>
                </c:pt>
                <c:pt idx="15354">
                  <c:v>0.32872989054580182</c:v>
                </c:pt>
                <c:pt idx="15355">
                  <c:v>0.32872989054580182</c:v>
                </c:pt>
                <c:pt idx="15356">
                  <c:v>0.32872989054580182</c:v>
                </c:pt>
                <c:pt idx="15357">
                  <c:v>0.32865643135238376</c:v>
                </c:pt>
                <c:pt idx="15358">
                  <c:v>0.3285829721589657</c:v>
                </c:pt>
                <c:pt idx="15359">
                  <c:v>0.3285829721589657</c:v>
                </c:pt>
                <c:pt idx="15360">
                  <c:v>0.3285829721589657</c:v>
                </c:pt>
                <c:pt idx="15361">
                  <c:v>0.3285829721589657</c:v>
                </c:pt>
                <c:pt idx="15362">
                  <c:v>0.3285829721589657</c:v>
                </c:pt>
                <c:pt idx="15363">
                  <c:v>0.3285829721589657</c:v>
                </c:pt>
                <c:pt idx="15364">
                  <c:v>0.32850951296554765</c:v>
                </c:pt>
                <c:pt idx="15365">
                  <c:v>0.32843605377212959</c:v>
                </c:pt>
                <c:pt idx="15366">
                  <c:v>0.32836259457871153</c:v>
                </c:pt>
                <c:pt idx="15367">
                  <c:v>0.32828913538529347</c:v>
                </c:pt>
                <c:pt idx="15368">
                  <c:v>0.32821567619187542</c:v>
                </c:pt>
                <c:pt idx="15369">
                  <c:v>0.32821567619187542</c:v>
                </c:pt>
                <c:pt idx="15370">
                  <c:v>0.32814221699845736</c:v>
                </c:pt>
                <c:pt idx="15371">
                  <c:v>0.32814221699845736</c:v>
                </c:pt>
                <c:pt idx="15372">
                  <c:v>0.3280687578050393</c:v>
                </c:pt>
                <c:pt idx="15373">
                  <c:v>0.3280687578050393</c:v>
                </c:pt>
                <c:pt idx="15374">
                  <c:v>0.3280687578050393</c:v>
                </c:pt>
                <c:pt idx="15375">
                  <c:v>0.32799529861162124</c:v>
                </c:pt>
                <c:pt idx="15376">
                  <c:v>0.32792183941820319</c:v>
                </c:pt>
                <c:pt idx="15377">
                  <c:v>0.32784838022478513</c:v>
                </c:pt>
                <c:pt idx="15378">
                  <c:v>0.32777492103136707</c:v>
                </c:pt>
                <c:pt idx="15379">
                  <c:v>0.32770146183794902</c:v>
                </c:pt>
                <c:pt idx="15380">
                  <c:v>0.32770146183794902</c:v>
                </c:pt>
                <c:pt idx="15381">
                  <c:v>0.32770146183794902</c:v>
                </c:pt>
                <c:pt idx="15382">
                  <c:v>0.32770146183794902</c:v>
                </c:pt>
                <c:pt idx="15383">
                  <c:v>0.32770146183794902</c:v>
                </c:pt>
                <c:pt idx="15384">
                  <c:v>0.32762800264453096</c:v>
                </c:pt>
                <c:pt idx="15385">
                  <c:v>0.3275545434511129</c:v>
                </c:pt>
                <c:pt idx="15386">
                  <c:v>0.3275545434511129</c:v>
                </c:pt>
                <c:pt idx="15387">
                  <c:v>0.3275545434511129</c:v>
                </c:pt>
                <c:pt idx="15388">
                  <c:v>0.32748108425769484</c:v>
                </c:pt>
                <c:pt idx="15389">
                  <c:v>0.32740762506427679</c:v>
                </c:pt>
                <c:pt idx="15390">
                  <c:v>0.32733416587085873</c:v>
                </c:pt>
                <c:pt idx="15391">
                  <c:v>0.32733416587085873</c:v>
                </c:pt>
                <c:pt idx="15392">
                  <c:v>0.32733416587085873</c:v>
                </c:pt>
                <c:pt idx="15393">
                  <c:v>0.32733416587085873</c:v>
                </c:pt>
                <c:pt idx="15394">
                  <c:v>0.32726070667744067</c:v>
                </c:pt>
                <c:pt idx="15395">
                  <c:v>0.32718724748402261</c:v>
                </c:pt>
                <c:pt idx="15396">
                  <c:v>0.32718724748402261</c:v>
                </c:pt>
                <c:pt idx="15397">
                  <c:v>0.32718724748402261</c:v>
                </c:pt>
                <c:pt idx="15398">
                  <c:v>0.32711378829060456</c:v>
                </c:pt>
                <c:pt idx="15399">
                  <c:v>0.32711378829060456</c:v>
                </c:pt>
                <c:pt idx="15400">
                  <c:v>0.3270403290971865</c:v>
                </c:pt>
                <c:pt idx="15401">
                  <c:v>0.32696686990376844</c:v>
                </c:pt>
                <c:pt idx="15402">
                  <c:v>0.32689341071035038</c:v>
                </c:pt>
                <c:pt idx="15403">
                  <c:v>0.32681995151693233</c:v>
                </c:pt>
                <c:pt idx="15404">
                  <c:v>0.32674649232351427</c:v>
                </c:pt>
                <c:pt idx="15405">
                  <c:v>0.32674649232351427</c:v>
                </c:pt>
                <c:pt idx="15406">
                  <c:v>0.32667303313009621</c:v>
                </c:pt>
                <c:pt idx="15407">
                  <c:v>0.32667303313009621</c:v>
                </c:pt>
                <c:pt idx="15408">
                  <c:v>0.32659957393667816</c:v>
                </c:pt>
                <c:pt idx="15409">
                  <c:v>0.32659957393667816</c:v>
                </c:pt>
                <c:pt idx="15410">
                  <c:v>0.3265261147432601</c:v>
                </c:pt>
                <c:pt idx="15411">
                  <c:v>0.32645265554984204</c:v>
                </c:pt>
                <c:pt idx="15412">
                  <c:v>0.32637919635642398</c:v>
                </c:pt>
                <c:pt idx="15413">
                  <c:v>0.32637919635642398</c:v>
                </c:pt>
                <c:pt idx="15414">
                  <c:v>0.32630573716300593</c:v>
                </c:pt>
                <c:pt idx="15415">
                  <c:v>0.32623227796958787</c:v>
                </c:pt>
                <c:pt idx="15416">
                  <c:v>0.32615881877616981</c:v>
                </c:pt>
                <c:pt idx="15417">
                  <c:v>0.32608535958275175</c:v>
                </c:pt>
                <c:pt idx="15418">
                  <c:v>0.3260119003893337</c:v>
                </c:pt>
                <c:pt idx="15419">
                  <c:v>0.3260119003893337</c:v>
                </c:pt>
                <c:pt idx="15420">
                  <c:v>0.3260119003893337</c:v>
                </c:pt>
                <c:pt idx="15421">
                  <c:v>0.3260119003893337</c:v>
                </c:pt>
                <c:pt idx="15422">
                  <c:v>0.32593844119591564</c:v>
                </c:pt>
                <c:pt idx="15423">
                  <c:v>0.32586498200249758</c:v>
                </c:pt>
                <c:pt idx="15424">
                  <c:v>0.32579152280907953</c:v>
                </c:pt>
                <c:pt idx="15425">
                  <c:v>0.32579152280907953</c:v>
                </c:pt>
                <c:pt idx="15426">
                  <c:v>0.32579152280907953</c:v>
                </c:pt>
                <c:pt idx="15427">
                  <c:v>0.32571806361566147</c:v>
                </c:pt>
                <c:pt idx="15428">
                  <c:v>0.32571806361566147</c:v>
                </c:pt>
                <c:pt idx="15429">
                  <c:v>0.32571806361566147</c:v>
                </c:pt>
                <c:pt idx="15430">
                  <c:v>0.32571806361566147</c:v>
                </c:pt>
                <c:pt idx="15431">
                  <c:v>0.32564460442224341</c:v>
                </c:pt>
                <c:pt idx="15432">
                  <c:v>0.32557114522882535</c:v>
                </c:pt>
                <c:pt idx="15433">
                  <c:v>0.32557114522882535</c:v>
                </c:pt>
                <c:pt idx="15434">
                  <c:v>0.3254976860354073</c:v>
                </c:pt>
                <c:pt idx="15435">
                  <c:v>0.3254976860354073</c:v>
                </c:pt>
                <c:pt idx="15436">
                  <c:v>0.3254976860354073</c:v>
                </c:pt>
                <c:pt idx="15437">
                  <c:v>0.3254976860354073</c:v>
                </c:pt>
                <c:pt idx="15438">
                  <c:v>0.32542422684198924</c:v>
                </c:pt>
                <c:pt idx="15439">
                  <c:v>0.32542422684198924</c:v>
                </c:pt>
                <c:pt idx="15440">
                  <c:v>0.32542422684198924</c:v>
                </c:pt>
                <c:pt idx="15441">
                  <c:v>0.32542422684198924</c:v>
                </c:pt>
                <c:pt idx="15442">
                  <c:v>0.32535076764857118</c:v>
                </c:pt>
                <c:pt idx="15443">
                  <c:v>0.32535076764857118</c:v>
                </c:pt>
                <c:pt idx="15444">
                  <c:v>0.32535076764857118</c:v>
                </c:pt>
                <c:pt idx="15445">
                  <c:v>0.32535076764857118</c:v>
                </c:pt>
                <c:pt idx="15446">
                  <c:v>0.32535076764857118</c:v>
                </c:pt>
                <c:pt idx="15447">
                  <c:v>0.32535076764857118</c:v>
                </c:pt>
                <c:pt idx="15448">
                  <c:v>0.32535076764857118</c:v>
                </c:pt>
                <c:pt idx="15449">
                  <c:v>0.32535076764857118</c:v>
                </c:pt>
                <c:pt idx="15450">
                  <c:v>0.32527730845515312</c:v>
                </c:pt>
                <c:pt idx="15451">
                  <c:v>0.32520384926173507</c:v>
                </c:pt>
                <c:pt idx="15452">
                  <c:v>0.32513039006831701</c:v>
                </c:pt>
                <c:pt idx="15453">
                  <c:v>0.32505693087489895</c:v>
                </c:pt>
                <c:pt idx="15454">
                  <c:v>0.32505693087489895</c:v>
                </c:pt>
                <c:pt idx="15455">
                  <c:v>0.3249834716814809</c:v>
                </c:pt>
                <c:pt idx="15456">
                  <c:v>0.3249834716814809</c:v>
                </c:pt>
                <c:pt idx="15457">
                  <c:v>0.32491001248806284</c:v>
                </c:pt>
                <c:pt idx="15458">
                  <c:v>0.32483655329464478</c:v>
                </c:pt>
                <c:pt idx="15459">
                  <c:v>0.32483655329464478</c:v>
                </c:pt>
                <c:pt idx="15460">
                  <c:v>0.32483655329464478</c:v>
                </c:pt>
                <c:pt idx="15461">
                  <c:v>0.32476309410122672</c:v>
                </c:pt>
                <c:pt idx="15462">
                  <c:v>0.32468963490780867</c:v>
                </c:pt>
                <c:pt idx="15463">
                  <c:v>0.32468963490780867</c:v>
                </c:pt>
                <c:pt idx="15464">
                  <c:v>0.32468963490780867</c:v>
                </c:pt>
                <c:pt idx="15465">
                  <c:v>0.32461617571439061</c:v>
                </c:pt>
                <c:pt idx="15466">
                  <c:v>0.32461617571439061</c:v>
                </c:pt>
                <c:pt idx="15467">
                  <c:v>0.32461617571439061</c:v>
                </c:pt>
                <c:pt idx="15468">
                  <c:v>0.32461617571439061</c:v>
                </c:pt>
                <c:pt idx="15469">
                  <c:v>0.32461617571439061</c:v>
                </c:pt>
                <c:pt idx="15470">
                  <c:v>0.32454271652097255</c:v>
                </c:pt>
                <c:pt idx="15471">
                  <c:v>0.32454271652097255</c:v>
                </c:pt>
                <c:pt idx="15472">
                  <c:v>0.32454271652097255</c:v>
                </c:pt>
                <c:pt idx="15473">
                  <c:v>0.32454271652097255</c:v>
                </c:pt>
                <c:pt idx="15474">
                  <c:v>0.32454271652097255</c:v>
                </c:pt>
                <c:pt idx="15475">
                  <c:v>0.32454271652097255</c:v>
                </c:pt>
                <c:pt idx="15476">
                  <c:v>0.32454271652097255</c:v>
                </c:pt>
                <c:pt idx="15477">
                  <c:v>0.32454271652097255</c:v>
                </c:pt>
                <c:pt idx="15478">
                  <c:v>0.32446925732755449</c:v>
                </c:pt>
                <c:pt idx="15479">
                  <c:v>0.32439579813413644</c:v>
                </c:pt>
                <c:pt idx="15480">
                  <c:v>0.32439579813413644</c:v>
                </c:pt>
                <c:pt idx="15481">
                  <c:v>0.32432233894071838</c:v>
                </c:pt>
                <c:pt idx="15482">
                  <c:v>0.32424887974730032</c:v>
                </c:pt>
                <c:pt idx="15483">
                  <c:v>0.32424887974730032</c:v>
                </c:pt>
                <c:pt idx="15484">
                  <c:v>0.32424887974730032</c:v>
                </c:pt>
                <c:pt idx="15485">
                  <c:v>0.32417542055388227</c:v>
                </c:pt>
                <c:pt idx="15486">
                  <c:v>0.32417542055388227</c:v>
                </c:pt>
                <c:pt idx="15487">
                  <c:v>0.32417542055388227</c:v>
                </c:pt>
                <c:pt idx="15488">
                  <c:v>0.32410196136046421</c:v>
                </c:pt>
                <c:pt idx="15489">
                  <c:v>0.32402850216704615</c:v>
                </c:pt>
                <c:pt idx="15490">
                  <c:v>0.3239550429736282</c:v>
                </c:pt>
                <c:pt idx="15491">
                  <c:v>0.3239550429736282</c:v>
                </c:pt>
                <c:pt idx="15492">
                  <c:v>0.3239550429736282</c:v>
                </c:pt>
                <c:pt idx="15493">
                  <c:v>0.32388158378021015</c:v>
                </c:pt>
                <c:pt idx="15494">
                  <c:v>0.32388158378021015</c:v>
                </c:pt>
                <c:pt idx="15495">
                  <c:v>0.32380812458679209</c:v>
                </c:pt>
                <c:pt idx="15496">
                  <c:v>0.32373466539337403</c:v>
                </c:pt>
                <c:pt idx="15497">
                  <c:v>0.32373466539337403</c:v>
                </c:pt>
                <c:pt idx="15498">
                  <c:v>0.32373466539337403</c:v>
                </c:pt>
                <c:pt idx="15499">
                  <c:v>0.32366120619995598</c:v>
                </c:pt>
                <c:pt idx="15500">
                  <c:v>0.32366120619995598</c:v>
                </c:pt>
                <c:pt idx="15501">
                  <c:v>0.32358774700653792</c:v>
                </c:pt>
                <c:pt idx="15502">
                  <c:v>0.32358774700653792</c:v>
                </c:pt>
                <c:pt idx="15503">
                  <c:v>0.32358774700653792</c:v>
                </c:pt>
                <c:pt idx="15504">
                  <c:v>0.32358774700653792</c:v>
                </c:pt>
                <c:pt idx="15505">
                  <c:v>0.32351428781311986</c:v>
                </c:pt>
                <c:pt idx="15506">
                  <c:v>0.3234408286197018</c:v>
                </c:pt>
                <c:pt idx="15507">
                  <c:v>0.3234408286197018</c:v>
                </c:pt>
                <c:pt idx="15508">
                  <c:v>0.32336736942628375</c:v>
                </c:pt>
                <c:pt idx="15509">
                  <c:v>0.32329391023286569</c:v>
                </c:pt>
                <c:pt idx="15510">
                  <c:v>0.32329391023286569</c:v>
                </c:pt>
                <c:pt idx="15511">
                  <c:v>0.32329391023286569</c:v>
                </c:pt>
                <c:pt idx="15512">
                  <c:v>0.32322045103944763</c:v>
                </c:pt>
                <c:pt idx="15513">
                  <c:v>0.32322045103944763</c:v>
                </c:pt>
                <c:pt idx="15514">
                  <c:v>0.32314699184602957</c:v>
                </c:pt>
                <c:pt idx="15515">
                  <c:v>0.32314699184602957</c:v>
                </c:pt>
                <c:pt idx="15516">
                  <c:v>0.32314699184602957</c:v>
                </c:pt>
                <c:pt idx="15517">
                  <c:v>0.32314699184602957</c:v>
                </c:pt>
                <c:pt idx="15518">
                  <c:v>0.32314699184602957</c:v>
                </c:pt>
                <c:pt idx="15519">
                  <c:v>0.32314699184602957</c:v>
                </c:pt>
                <c:pt idx="15520">
                  <c:v>0.32307353265261152</c:v>
                </c:pt>
                <c:pt idx="15521">
                  <c:v>0.32307353265261152</c:v>
                </c:pt>
                <c:pt idx="15522">
                  <c:v>0.32300007345919346</c:v>
                </c:pt>
                <c:pt idx="15523">
                  <c:v>0.3229266142657754</c:v>
                </c:pt>
                <c:pt idx="15524">
                  <c:v>0.3229266142657754</c:v>
                </c:pt>
                <c:pt idx="15525">
                  <c:v>0.3229266142657754</c:v>
                </c:pt>
                <c:pt idx="15526">
                  <c:v>0.32285315507235735</c:v>
                </c:pt>
                <c:pt idx="15527">
                  <c:v>0.32285315507235735</c:v>
                </c:pt>
                <c:pt idx="15528">
                  <c:v>0.32285315507235735</c:v>
                </c:pt>
                <c:pt idx="15529">
                  <c:v>0.32285315507235735</c:v>
                </c:pt>
                <c:pt idx="15530">
                  <c:v>0.32277969587893929</c:v>
                </c:pt>
                <c:pt idx="15531">
                  <c:v>0.32270623668552123</c:v>
                </c:pt>
                <c:pt idx="15532">
                  <c:v>0.32270623668552123</c:v>
                </c:pt>
                <c:pt idx="15533">
                  <c:v>0.32270623668552123</c:v>
                </c:pt>
                <c:pt idx="15534">
                  <c:v>0.32270623668552123</c:v>
                </c:pt>
                <c:pt idx="15535">
                  <c:v>0.32263277749210317</c:v>
                </c:pt>
                <c:pt idx="15536">
                  <c:v>0.32263277749210317</c:v>
                </c:pt>
                <c:pt idx="15537">
                  <c:v>0.32255931829868512</c:v>
                </c:pt>
                <c:pt idx="15538">
                  <c:v>0.32255931829868512</c:v>
                </c:pt>
                <c:pt idx="15539">
                  <c:v>0.32255931829868512</c:v>
                </c:pt>
                <c:pt idx="15540">
                  <c:v>0.32248585910526706</c:v>
                </c:pt>
                <c:pt idx="15541">
                  <c:v>0.322412399911849</c:v>
                </c:pt>
                <c:pt idx="15542">
                  <c:v>0.32233894071843094</c:v>
                </c:pt>
                <c:pt idx="15543">
                  <c:v>0.32233894071843094</c:v>
                </c:pt>
                <c:pt idx="15544">
                  <c:v>0.32233894071843094</c:v>
                </c:pt>
                <c:pt idx="15545">
                  <c:v>0.32233894071843094</c:v>
                </c:pt>
                <c:pt idx="15546">
                  <c:v>0.32226548152501289</c:v>
                </c:pt>
                <c:pt idx="15547">
                  <c:v>0.32219202233159483</c:v>
                </c:pt>
                <c:pt idx="15548">
                  <c:v>0.32219202233159483</c:v>
                </c:pt>
                <c:pt idx="15549">
                  <c:v>0.32211856313817677</c:v>
                </c:pt>
                <c:pt idx="15550">
                  <c:v>0.32204510394475871</c:v>
                </c:pt>
                <c:pt idx="15551">
                  <c:v>0.32204510394475871</c:v>
                </c:pt>
                <c:pt idx="15552">
                  <c:v>0.32204510394475871</c:v>
                </c:pt>
                <c:pt idx="15553">
                  <c:v>0.32197164475134066</c:v>
                </c:pt>
                <c:pt idx="15554">
                  <c:v>0.32197164475134066</c:v>
                </c:pt>
                <c:pt idx="15555">
                  <c:v>0.3218981855579226</c:v>
                </c:pt>
                <c:pt idx="15556">
                  <c:v>0.3218981855579226</c:v>
                </c:pt>
                <c:pt idx="15557">
                  <c:v>0.3218981855579226</c:v>
                </c:pt>
                <c:pt idx="15558">
                  <c:v>0.3218981855579226</c:v>
                </c:pt>
                <c:pt idx="15559">
                  <c:v>0.32182472636450454</c:v>
                </c:pt>
                <c:pt idx="15560">
                  <c:v>0.32182472636450454</c:v>
                </c:pt>
                <c:pt idx="15561">
                  <c:v>0.32175126717108649</c:v>
                </c:pt>
                <c:pt idx="15562">
                  <c:v>0.32167780797766843</c:v>
                </c:pt>
                <c:pt idx="15563">
                  <c:v>0.32160434878425037</c:v>
                </c:pt>
                <c:pt idx="15564">
                  <c:v>0.32160434878425037</c:v>
                </c:pt>
                <c:pt idx="15565">
                  <c:v>0.32160434878425037</c:v>
                </c:pt>
                <c:pt idx="15566">
                  <c:v>0.32160434878425037</c:v>
                </c:pt>
                <c:pt idx="15567">
                  <c:v>0.32160434878425037</c:v>
                </c:pt>
                <c:pt idx="15568">
                  <c:v>0.32153088959083231</c:v>
                </c:pt>
                <c:pt idx="15569">
                  <c:v>0.32153088959083231</c:v>
                </c:pt>
                <c:pt idx="15570">
                  <c:v>0.32153088959083231</c:v>
                </c:pt>
                <c:pt idx="15571">
                  <c:v>0.32153088959083231</c:v>
                </c:pt>
                <c:pt idx="15572">
                  <c:v>0.32153088959083231</c:v>
                </c:pt>
                <c:pt idx="15573">
                  <c:v>0.32153088959083231</c:v>
                </c:pt>
                <c:pt idx="15574">
                  <c:v>0.32145743039741426</c:v>
                </c:pt>
                <c:pt idx="15575">
                  <c:v>0.32145743039741426</c:v>
                </c:pt>
                <c:pt idx="15576">
                  <c:v>0.32145743039741426</c:v>
                </c:pt>
                <c:pt idx="15577">
                  <c:v>0.32145743039741426</c:v>
                </c:pt>
                <c:pt idx="15578">
                  <c:v>0.3213839712039962</c:v>
                </c:pt>
                <c:pt idx="15579">
                  <c:v>0.32131051201057814</c:v>
                </c:pt>
                <c:pt idx="15580">
                  <c:v>0.32131051201057814</c:v>
                </c:pt>
                <c:pt idx="15581">
                  <c:v>0.32123705281716008</c:v>
                </c:pt>
                <c:pt idx="15582">
                  <c:v>0.32123705281716008</c:v>
                </c:pt>
                <c:pt idx="15583">
                  <c:v>0.32116359362374203</c:v>
                </c:pt>
                <c:pt idx="15584">
                  <c:v>0.32116359362374203</c:v>
                </c:pt>
                <c:pt idx="15585">
                  <c:v>0.32109013443032397</c:v>
                </c:pt>
                <c:pt idx="15586">
                  <c:v>0.32101667523690591</c:v>
                </c:pt>
                <c:pt idx="15587">
                  <c:v>0.32094321604348786</c:v>
                </c:pt>
                <c:pt idx="15588">
                  <c:v>0.3208697568500698</c:v>
                </c:pt>
                <c:pt idx="15589">
                  <c:v>0.3208697568500698</c:v>
                </c:pt>
                <c:pt idx="15590">
                  <c:v>0.32079629765665174</c:v>
                </c:pt>
                <c:pt idx="15591">
                  <c:v>0.32079629765665174</c:v>
                </c:pt>
                <c:pt idx="15592">
                  <c:v>0.32072283846323368</c:v>
                </c:pt>
                <c:pt idx="15593">
                  <c:v>0.32072283846323368</c:v>
                </c:pt>
                <c:pt idx="15594">
                  <c:v>0.32064937926981563</c:v>
                </c:pt>
                <c:pt idx="15595">
                  <c:v>0.32057592007639757</c:v>
                </c:pt>
                <c:pt idx="15596">
                  <c:v>0.32057592007639757</c:v>
                </c:pt>
                <c:pt idx="15597">
                  <c:v>0.32057592007639757</c:v>
                </c:pt>
                <c:pt idx="15598">
                  <c:v>0.32050246088297951</c:v>
                </c:pt>
                <c:pt idx="15599">
                  <c:v>0.32050246088297951</c:v>
                </c:pt>
                <c:pt idx="15600">
                  <c:v>0.32042900168956145</c:v>
                </c:pt>
                <c:pt idx="15601">
                  <c:v>0.32042900168956145</c:v>
                </c:pt>
                <c:pt idx="15602">
                  <c:v>0.32042900168956145</c:v>
                </c:pt>
                <c:pt idx="15603">
                  <c:v>0.3203555424961434</c:v>
                </c:pt>
                <c:pt idx="15604">
                  <c:v>0.32028208330272534</c:v>
                </c:pt>
                <c:pt idx="15605">
                  <c:v>0.32020862410930728</c:v>
                </c:pt>
                <c:pt idx="15606">
                  <c:v>0.32013516491588923</c:v>
                </c:pt>
                <c:pt idx="15607">
                  <c:v>0.32013516491588923</c:v>
                </c:pt>
                <c:pt idx="15608">
                  <c:v>0.32013516491588923</c:v>
                </c:pt>
                <c:pt idx="15609">
                  <c:v>0.32013516491588923</c:v>
                </c:pt>
                <c:pt idx="15610">
                  <c:v>0.32006170572247117</c:v>
                </c:pt>
                <c:pt idx="15611">
                  <c:v>0.31998824652905311</c:v>
                </c:pt>
                <c:pt idx="15612">
                  <c:v>0.31998824652905311</c:v>
                </c:pt>
                <c:pt idx="15613">
                  <c:v>0.31998824652905311</c:v>
                </c:pt>
                <c:pt idx="15614">
                  <c:v>0.31991478733563505</c:v>
                </c:pt>
                <c:pt idx="15615">
                  <c:v>0.31991478733563505</c:v>
                </c:pt>
                <c:pt idx="15616">
                  <c:v>0.319841328142217</c:v>
                </c:pt>
                <c:pt idx="15617">
                  <c:v>0.31976786894879894</c:v>
                </c:pt>
                <c:pt idx="15618">
                  <c:v>0.31976786894879894</c:v>
                </c:pt>
                <c:pt idx="15619">
                  <c:v>0.31976786894879894</c:v>
                </c:pt>
                <c:pt idx="15620">
                  <c:v>0.31976786894879894</c:v>
                </c:pt>
                <c:pt idx="15621">
                  <c:v>0.31976786894879894</c:v>
                </c:pt>
                <c:pt idx="15622">
                  <c:v>0.31976786894879894</c:v>
                </c:pt>
                <c:pt idx="15623">
                  <c:v>0.31969440975538088</c:v>
                </c:pt>
                <c:pt idx="15624">
                  <c:v>0.31969440975538088</c:v>
                </c:pt>
                <c:pt idx="15625">
                  <c:v>0.31969440975538088</c:v>
                </c:pt>
                <c:pt idx="15626">
                  <c:v>0.31969440975538088</c:v>
                </c:pt>
                <c:pt idx="15627">
                  <c:v>0.31962095056196282</c:v>
                </c:pt>
                <c:pt idx="15628">
                  <c:v>0.31962095056196282</c:v>
                </c:pt>
                <c:pt idx="15629">
                  <c:v>0.31962095056196282</c:v>
                </c:pt>
                <c:pt idx="15630">
                  <c:v>0.31962095056196282</c:v>
                </c:pt>
                <c:pt idx="15631">
                  <c:v>0.31954749136854477</c:v>
                </c:pt>
                <c:pt idx="15632">
                  <c:v>0.31947403217512671</c:v>
                </c:pt>
                <c:pt idx="15633">
                  <c:v>0.31947403217512671</c:v>
                </c:pt>
                <c:pt idx="15634">
                  <c:v>0.31947403217512671</c:v>
                </c:pt>
                <c:pt idx="15635">
                  <c:v>0.31940057298170865</c:v>
                </c:pt>
                <c:pt idx="15636">
                  <c:v>0.31940057298170865</c:v>
                </c:pt>
                <c:pt idx="15637">
                  <c:v>0.31940057298170865</c:v>
                </c:pt>
                <c:pt idx="15638">
                  <c:v>0.31940057298170865</c:v>
                </c:pt>
                <c:pt idx="15639">
                  <c:v>0.31940057298170865</c:v>
                </c:pt>
                <c:pt idx="15640">
                  <c:v>0.31940057298170865</c:v>
                </c:pt>
                <c:pt idx="15641">
                  <c:v>0.31940057298170865</c:v>
                </c:pt>
                <c:pt idx="15642">
                  <c:v>0.31940057298170865</c:v>
                </c:pt>
                <c:pt idx="15643">
                  <c:v>0.31940057298170865</c:v>
                </c:pt>
                <c:pt idx="15644">
                  <c:v>0.31940057298170865</c:v>
                </c:pt>
                <c:pt idx="15645">
                  <c:v>0.3193271137882906</c:v>
                </c:pt>
                <c:pt idx="15646">
                  <c:v>0.3193271137882906</c:v>
                </c:pt>
                <c:pt idx="15647">
                  <c:v>0.3193271137882906</c:v>
                </c:pt>
                <c:pt idx="15648">
                  <c:v>0.31925365459487254</c:v>
                </c:pt>
                <c:pt idx="15649">
                  <c:v>0.31925365459487254</c:v>
                </c:pt>
                <c:pt idx="15650">
                  <c:v>0.31918019540145448</c:v>
                </c:pt>
                <c:pt idx="15651">
                  <c:v>0.31918019540145448</c:v>
                </c:pt>
                <c:pt idx="15652">
                  <c:v>0.31910673620803642</c:v>
                </c:pt>
                <c:pt idx="15653">
                  <c:v>0.31903327701461837</c:v>
                </c:pt>
                <c:pt idx="15654">
                  <c:v>0.31903327701461837</c:v>
                </c:pt>
                <c:pt idx="15655">
                  <c:v>0.31895981782120031</c:v>
                </c:pt>
                <c:pt idx="15656">
                  <c:v>0.31888635862778225</c:v>
                </c:pt>
                <c:pt idx="15657">
                  <c:v>0.31888635862778225</c:v>
                </c:pt>
                <c:pt idx="15658">
                  <c:v>0.31881289943436419</c:v>
                </c:pt>
                <c:pt idx="15659">
                  <c:v>0.31881289943436419</c:v>
                </c:pt>
                <c:pt idx="15660">
                  <c:v>0.31873944024094614</c:v>
                </c:pt>
                <c:pt idx="15661">
                  <c:v>0.31873944024094614</c:v>
                </c:pt>
                <c:pt idx="15662">
                  <c:v>0.31866598104752808</c:v>
                </c:pt>
                <c:pt idx="15663">
                  <c:v>0.31866598104752808</c:v>
                </c:pt>
                <c:pt idx="15664">
                  <c:v>0.31866598104752808</c:v>
                </c:pt>
                <c:pt idx="15665">
                  <c:v>0.31866598104752808</c:v>
                </c:pt>
                <c:pt idx="15666">
                  <c:v>0.31859252185411002</c:v>
                </c:pt>
                <c:pt idx="15667">
                  <c:v>0.31851906266069197</c:v>
                </c:pt>
                <c:pt idx="15668">
                  <c:v>0.31844560346727391</c:v>
                </c:pt>
                <c:pt idx="15669">
                  <c:v>0.31837214427385585</c:v>
                </c:pt>
                <c:pt idx="15670">
                  <c:v>0.31829868508043779</c:v>
                </c:pt>
                <c:pt idx="15671">
                  <c:v>0.31822522588701974</c:v>
                </c:pt>
                <c:pt idx="15672">
                  <c:v>0.31815176669360168</c:v>
                </c:pt>
                <c:pt idx="15673">
                  <c:v>0.31815176669360168</c:v>
                </c:pt>
                <c:pt idx="15674">
                  <c:v>0.31815176669360168</c:v>
                </c:pt>
                <c:pt idx="15675">
                  <c:v>0.31815176669360168</c:v>
                </c:pt>
                <c:pt idx="15676">
                  <c:v>0.31815176669360168</c:v>
                </c:pt>
                <c:pt idx="15677">
                  <c:v>0.31807830750018362</c:v>
                </c:pt>
                <c:pt idx="15678">
                  <c:v>0.31800484830676556</c:v>
                </c:pt>
                <c:pt idx="15679">
                  <c:v>0.31800484830676556</c:v>
                </c:pt>
                <c:pt idx="15680">
                  <c:v>0.31793138911334751</c:v>
                </c:pt>
                <c:pt idx="15681">
                  <c:v>0.31793138911334751</c:v>
                </c:pt>
                <c:pt idx="15682">
                  <c:v>0.31785792991992945</c:v>
                </c:pt>
                <c:pt idx="15683">
                  <c:v>0.31785792991992945</c:v>
                </c:pt>
                <c:pt idx="15684">
                  <c:v>0.31785792991992945</c:v>
                </c:pt>
                <c:pt idx="15685">
                  <c:v>0.31778447072651139</c:v>
                </c:pt>
                <c:pt idx="15686">
                  <c:v>0.31771101153309333</c:v>
                </c:pt>
                <c:pt idx="15687">
                  <c:v>0.31771101153309333</c:v>
                </c:pt>
                <c:pt idx="15688">
                  <c:v>0.31763755233967528</c:v>
                </c:pt>
                <c:pt idx="15689">
                  <c:v>0.31756409314625722</c:v>
                </c:pt>
                <c:pt idx="15690">
                  <c:v>0.31756409314625722</c:v>
                </c:pt>
                <c:pt idx="15691">
                  <c:v>0.31749063395283916</c:v>
                </c:pt>
                <c:pt idx="15692">
                  <c:v>0.31741717475942111</c:v>
                </c:pt>
                <c:pt idx="15693">
                  <c:v>0.31734371556600305</c:v>
                </c:pt>
                <c:pt idx="15694">
                  <c:v>0.31727025637258499</c:v>
                </c:pt>
                <c:pt idx="15695">
                  <c:v>0.31719679717916693</c:v>
                </c:pt>
                <c:pt idx="15696">
                  <c:v>0.31719679717916693</c:v>
                </c:pt>
                <c:pt idx="15697">
                  <c:v>0.31719679717916693</c:v>
                </c:pt>
                <c:pt idx="15698">
                  <c:v>0.31712333798574888</c:v>
                </c:pt>
                <c:pt idx="15699">
                  <c:v>0.31712333798574888</c:v>
                </c:pt>
                <c:pt idx="15700">
                  <c:v>0.31712333798574888</c:v>
                </c:pt>
                <c:pt idx="15701">
                  <c:v>0.31704987879233082</c:v>
                </c:pt>
                <c:pt idx="15702">
                  <c:v>0.31704987879233082</c:v>
                </c:pt>
                <c:pt idx="15703">
                  <c:v>0.31697641959891276</c:v>
                </c:pt>
                <c:pt idx="15704">
                  <c:v>0.3169029604054947</c:v>
                </c:pt>
                <c:pt idx="15705">
                  <c:v>0.31682950121207665</c:v>
                </c:pt>
                <c:pt idx="15706">
                  <c:v>0.31682950121207665</c:v>
                </c:pt>
                <c:pt idx="15707">
                  <c:v>0.31675604201865859</c:v>
                </c:pt>
                <c:pt idx="15708">
                  <c:v>0.31675604201865859</c:v>
                </c:pt>
                <c:pt idx="15709">
                  <c:v>0.31675604201865859</c:v>
                </c:pt>
                <c:pt idx="15710">
                  <c:v>0.31675604201865859</c:v>
                </c:pt>
                <c:pt idx="15711">
                  <c:v>0.31675604201865859</c:v>
                </c:pt>
                <c:pt idx="15712">
                  <c:v>0.31668258282524053</c:v>
                </c:pt>
                <c:pt idx="15713">
                  <c:v>0.31668258282524053</c:v>
                </c:pt>
                <c:pt idx="15714">
                  <c:v>0.31668258282524053</c:v>
                </c:pt>
                <c:pt idx="15715">
                  <c:v>0.31660912363182248</c:v>
                </c:pt>
                <c:pt idx="15716">
                  <c:v>0.31660912363182248</c:v>
                </c:pt>
                <c:pt idx="15717">
                  <c:v>0.31653566443840442</c:v>
                </c:pt>
                <c:pt idx="15718">
                  <c:v>0.31653566443840442</c:v>
                </c:pt>
                <c:pt idx="15719">
                  <c:v>0.31653566443840442</c:v>
                </c:pt>
                <c:pt idx="15720">
                  <c:v>0.31646220524498636</c:v>
                </c:pt>
                <c:pt idx="15721">
                  <c:v>0.31646220524498636</c:v>
                </c:pt>
                <c:pt idx="15722">
                  <c:v>0.31646220524498636</c:v>
                </c:pt>
                <c:pt idx="15723">
                  <c:v>0.3163887460515683</c:v>
                </c:pt>
                <c:pt idx="15724">
                  <c:v>0.31631528685815025</c:v>
                </c:pt>
                <c:pt idx="15725">
                  <c:v>0.31631528685815025</c:v>
                </c:pt>
                <c:pt idx="15726">
                  <c:v>0.31631528685815025</c:v>
                </c:pt>
                <c:pt idx="15727">
                  <c:v>0.31631528685815025</c:v>
                </c:pt>
                <c:pt idx="15728">
                  <c:v>0.31631528685815025</c:v>
                </c:pt>
                <c:pt idx="15729">
                  <c:v>0.31624182766473219</c:v>
                </c:pt>
                <c:pt idx="15730">
                  <c:v>0.31616836847131413</c:v>
                </c:pt>
                <c:pt idx="15731">
                  <c:v>0.31609490927789607</c:v>
                </c:pt>
                <c:pt idx="15732">
                  <c:v>0.31609490927789607</c:v>
                </c:pt>
                <c:pt idx="15733">
                  <c:v>0.31609490927789607</c:v>
                </c:pt>
                <c:pt idx="15734">
                  <c:v>0.31609490927789607</c:v>
                </c:pt>
                <c:pt idx="15735">
                  <c:v>0.31602145008447802</c:v>
                </c:pt>
                <c:pt idx="15736">
                  <c:v>0.31594799089106007</c:v>
                </c:pt>
                <c:pt idx="15737">
                  <c:v>0.31587453169764201</c:v>
                </c:pt>
                <c:pt idx="15738">
                  <c:v>0.31580107250422396</c:v>
                </c:pt>
                <c:pt idx="15739">
                  <c:v>0.3157276133108059</c:v>
                </c:pt>
                <c:pt idx="15740">
                  <c:v>0.3157276133108059</c:v>
                </c:pt>
                <c:pt idx="15741">
                  <c:v>0.3157276133108059</c:v>
                </c:pt>
                <c:pt idx="15742">
                  <c:v>0.3157276133108059</c:v>
                </c:pt>
                <c:pt idx="15743">
                  <c:v>0.31565415411738784</c:v>
                </c:pt>
                <c:pt idx="15744">
                  <c:v>0.31565415411738784</c:v>
                </c:pt>
                <c:pt idx="15745">
                  <c:v>0.31558069492396978</c:v>
                </c:pt>
                <c:pt idx="15746">
                  <c:v>0.31550723573055173</c:v>
                </c:pt>
                <c:pt idx="15747">
                  <c:v>0.31550723573055173</c:v>
                </c:pt>
                <c:pt idx="15748">
                  <c:v>0.31543377653713367</c:v>
                </c:pt>
                <c:pt idx="15749">
                  <c:v>0.31543377653713367</c:v>
                </c:pt>
                <c:pt idx="15750">
                  <c:v>0.31536031734371561</c:v>
                </c:pt>
                <c:pt idx="15751">
                  <c:v>0.31536031734371561</c:v>
                </c:pt>
                <c:pt idx="15752">
                  <c:v>0.31528685815029756</c:v>
                </c:pt>
                <c:pt idx="15753">
                  <c:v>0.31528685815029756</c:v>
                </c:pt>
                <c:pt idx="15754">
                  <c:v>0.3152133989568795</c:v>
                </c:pt>
                <c:pt idx="15755">
                  <c:v>0.3152133989568795</c:v>
                </c:pt>
                <c:pt idx="15756">
                  <c:v>0.3152133989568795</c:v>
                </c:pt>
                <c:pt idx="15757">
                  <c:v>0.31513993976346144</c:v>
                </c:pt>
                <c:pt idx="15758">
                  <c:v>0.31513993976346144</c:v>
                </c:pt>
                <c:pt idx="15759">
                  <c:v>0.31513993976346144</c:v>
                </c:pt>
                <c:pt idx="15760">
                  <c:v>0.31506648057004338</c:v>
                </c:pt>
                <c:pt idx="15761">
                  <c:v>0.31499302137662533</c:v>
                </c:pt>
                <c:pt idx="15762">
                  <c:v>0.31491956218320727</c:v>
                </c:pt>
                <c:pt idx="15763">
                  <c:v>0.31484610298978921</c:v>
                </c:pt>
                <c:pt idx="15764">
                  <c:v>0.31477264379637115</c:v>
                </c:pt>
                <c:pt idx="15765">
                  <c:v>0.31477264379637115</c:v>
                </c:pt>
                <c:pt idx="15766">
                  <c:v>0.3146991846029531</c:v>
                </c:pt>
                <c:pt idx="15767">
                  <c:v>0.3146991846029531</c:v>
                </c:pt>
                <c:pt idx="15768">
                  <c:v>0.3146991846029531</c:v>
                </c:pt>
                <c:pt idx="15769">
                  <c:v>0.31462572540953504</c:v>
                </c:pt>
                <c:pt idx="15770">
                  <c:v>0.31462572540953504</c:v>
                </c:pt>
                <c:pt idx="15771">
                  <c:v>0.31462572540953504</c:v>
                </c:pt>
                <c:pt idx="15772">
                  <c:v>0.31455226621611698</c:v>
                </c:pt>
                <c:pt idx="15773">
                  <c:v>0.31447880702269893</c:v>
                </c:pt>
                <c:pt idx="15774">
                  <c:v>0.31447880702269893</c:v>
                </c:pt>
                <c:pt idx="15775">
                  <c:v>0.31440534782928087</c:v>
                </c:pt>
                <c:pt idx="15776">
                  <c:v>0.31433188863586281</c:v>
                </c:pt>
                <c:pt idx="15777">
                  <c:v>0.31433188863586281</c:v>
                </c:pt>
                <c:pt idx="15778">
                  <c:v>0.31425842944244475</c:v>
                </c:pt>
                <c:pt idx="15779">
                  <c:v>0.3141849702490267</c:v>
                </c:pt>
                <c:pt idx="15780">
                  <c:v>0.31411151105560864</c:v>
                </c:pt>
                <c:pt idx="15781">
                  <c:v>0.31403805186219058</c:v>
                </c:pt>
                <c:pt idx="15782">
                  <c:v>0.31403805186219058</c:v>
                </c:pt>
                <c:pt idx="15783">
                  <c:v>0.31403805186219058</c:v>
                </c:pt>
                <c:pt idx="15784">
                  <c:v>0.31403805186219058</c:v>
                </c:pt>
                <c:pt idx="15785">
                  <c:v>0.31403805186219058</c:v>
                </c:pt>
                <c:pt idx="15786">
                  <c:v>0.31403805186219058</c:v>
                </c:pt>
                <c:pt idx="15787">
                  <c:v>0.31403805186219058</c:v>
                </c:pt>
                <c:pt idx="15788">
                  <c:v>0.31403805186219058</c:v>
                </c:pt>
                <c:pt idx="15789">
                  <c:v>0.31403805186219058</c:v>
                </c:pt>
                <c:pt idx="15790">
                  <c:v>0.31396459266877252</c:v>
                </c:pt>
                <c:pt idx="15791">
                  <c:v>0.31396459266877252</c:v>
                </c:pt>
                <c:pt idx="15792">
                  <c:v>0.31396459266877252</c:v>
                </c:pt>
                <c:pt idx="15793">
                  <c:v>0.31396459266877252</c:v>
                </c:pt>
                <c:pt idx="15794">
                  <c:v>0.31396459266877252</c:v>
                </c:pt>
                <c:pt idx="15795">
                  <c:v>0.31389113347535447</c:v>
                </c:pt>
                <c:pt idx="15796">
                  <c:v>0.31389113347535447</c:v>
                </c:pt>
                <c:pt idx="15797">
                  <c:v>0.31381767428193641</c:v>
                </c:pt>
                <c:pt idx="15798">
                  <c:v>0.31374421508851835</c:v>
                </c:pt>
                <c:pt idx="15799">
                  <c:v>0.31374421508851835</c:v>
                </c:pt>
                <c:pt idx="15800">
                  <c:v>0.31374421508851835</c:v>
                </c:pt>
                <c:pt idx="15801">
                  <c:v>0.31367075589510029</c:v>
                </c:pt>
                <c:pt idx="15802">
                  <c:v>0.31359729670168224</c:v>
                </c:pt>
                <c:pt idx="15803">
                  <c:v>0.31359729670168224</c:v>
                </c:pt>
                <c:pt idx="15804">
                  <c:v>0.31352383750826418</c:v>
                </c:pt>
                <c:pt idx="15805">
                  <c:v>0.31345037831484612</c:v>
                </c:pt>
                <c:pt idx="15806">
                  <c:v>0.31337691912142807</c:v>
                </c:pt>
                <c:pt idx="15807">
                  <c:v>0.31330345992801001</c:v>
                </c:pt>
                <c:pt idx="15808">
                  <c:v>0.31330345992801001</c:v>
                </c:pt>
                <c:pt idx="15809">
                  <c:v>0.31330345992801001</c:v>
                </c:pt>
                <c:pt idx="15810">
                  <c:v>0.31323000073459195</c:v>
                </c:pt>
                <c:pt idx="15811">
                  <c:v>0.31323000073459195</c:v>
                </c:pt>
                <c:pt idx="15812">
                  <c:v>0.31315654154117389</c:v>
                </c:pt>
                <c:pt idx="15813">
                  <c:v>0.31315654154117389</c:v>
                </c:pt>
                <c:pt idx="15814">
                  <c:v>0.31315654154117389</c:v>
                </c:pt>
                <c:pt idx="15815">
                  <c:v>0.31308308234775584</c:v>
                </c:pt>
                <c:pt idx="15816">
                  <c:v>0.31308308234775584</c:v>
                </c:pt>
                <c:pt idx="15817">
                  <c:v>0.31308308234775584</c:v>
                </c:pt>
                <c:pt idx="15818">
                  <c:v>0.31308308234775584</c:v>
                </c:pt>
                <c:pt idx="15819">
                  <c:v>0.31308308234775584</c:v>
                </c:pt>
                <c:pt idx="15820">
                  <c:v>0.31300962315433778</c:v>
                </c:pt>
                <c:pt idx="15821">
                  <c:v>0.31293616396091972</c:v>
                </c:pt>
                <c:pt idx="15822">
                  <c:v>0.31293616396091972</c:v>
                </c:pt>
                <c:pt idx="15823">
                  <c:v>0.31286270476750166</c:v>
                </c:pt>
                <c:pt idx="15824">
                  <c:v>0.31278924557408361</c:v>
                </c:pt>
                <c:pt idx="15825">
                  <c:v>0.31278924557408361</c:v>
                </c:pt>
                <c:pt idx="15826">
                  <c:v>0.31278924557408361</c:v>
                </c:pt>
                <c:pt idx="15827">
                  <c:v>0.31278924557408361</c:v>
                </c:pt>
                <c:pt idx="15828">
                  <c:v>0.31271578638066555</c:v>
                </c:pt>
                <c:pt idx="15829">
                  <c:v>0.31271578638066555</c:v>
                </c:pt>
                <c:pt idx="15830">
                  <c:v>0.31264232718724749</c:v>
                </c:pt>
                <c:pt idx="15831">
                  <c:v>0.31264232718724749</c:v>
                </c:pt>
                <c:pt idx="15832">
                  <c:v>0.31264232718724749</c:v>
                </c:pt>
                <c:pt idx="15833">
                  <c:v>0.31264232718724749</c:v>
                </c:pt>
                <c:pt idx="15834">
                  <c:v>0.31256886799382944</c:v>
                </c:pt>
                <c:pt idx="15835">
                  <c:v>0.31249540880041138</c:v>
                </c:pt>
                <c:pt idx="15836">
                  <c:v>0.31242194960699332</c:v>
                </c:pt>
                <c:pt idx="15837">
                  <c:v>0.31234849041357526</c:v>
                </c:pt>
                <c:pt idx="15838">
                  <c:v>0.31234849041357526</c:v>
                </c:pt>
                <c:pt idx="15839">
                  <c:v>0.31234849041357526</c:v>
                </c:pt>
                <c:pt idx="15840">
                  <c:v>0.31234849041357526</c:v>
                </c:pt>
                <c:pt idx="15841">
                  <c:v>0.31227503122015721</c:v>
                </c:pt>
                <c:pt idx="15842">
                  <c:v>0.31227503122015721</c:v>
                </c:pt>
                <c:pt idx="15843">
                  <c:v>0.31227503122015721</c:v>
                </c:pt>
                <c:pt idx="15844">
                  <c:v>0.31220157202673915</c:v>
                </c:pt>
                <c:pt idx="15845">
                  <c:v>0.31220157202673915</c:v>
                </c:pt>
                <c:pt idx="15846">
                  <c:v>0.31220157202673915</c:v>
                </c:pt>
                <c:pt idx="15847">
                  <c:v>0.31220157202673915</c:v>
                </c:pt>
                <c:pt idx="15848">
                  <c:v>0.31212811283332109</c:v>
                </c:pt>
                <c:pt idx="15849">
                  <c:v>0.31212811283332109</c:v>
                </c:pt>
                <c:pt idx="15850">
                  <c:v>0.31212811283332109</c:v>
                </c:pt>
                <c:pt idx="15851">
                  <c:v>0.31205465363990303</c:v>
                </c:pt>
                <c:pt idx="15852">
                  <c:v>0.31198119444648498</c:v>
                </c:pt>
                <c:pt idx="15853">
                  <c:v>0.31198119444648498</c:v>
                </c:pt>
                <c:pt idx="15854">
                  <c:v>0.31198119444648498</c:v>
                </c:pt>
                <c:pt idx="15855">
                  <c:v>0.31190773525306692</c:v>
                </c:pt>
                <c:pt idx="15856">
                  <c:v>0.31190773525306692</c:v>
                </c:pt>
                <c:pt idx="15857">
                  <c:v>0.31190773525306692</c:v>
                </c:pt>
                <c:pt idx="15858">
                  <c:v>0.31183427605964886</c:v>
                </c:pt>
                <c:pt idx="15859">
                  <c:v>0.31183427605964886</c:v>
                </c:pt>
                <c:pt idx="15860">
                  <c:v>0.31183427605964886</c:v>
                </c:pt>
                <c:pt idx="15861">
                  <c:v>0.31183427605964886</c:v>
                </c:pt>
                <c:pt idx="15862">
                  <c:v>0.31176081686623081</c:v>
                </c:pt>
                <c:pt idx="15863">
                  <c:v>0.31176081686623081</c:v>
                </c:pt>
                <c:pt idx="15864">
                  <c:v>0.31176081686623081</c:v>
                </c:pt>
                <c:pt idx="15865">
                  <c:v>0.31168735767281275</c:v>
                </c:pt>
                <c:pt idx="15866">
                  <c:v>0.31168735767281275</c:v>
                </c:pt>
                <c:pt idx="15867">
                  <c:v>0.31161389847939469</c:v>
                </c:pt>
                <c:pt idx="15868">
                  <c:v>0.31161389847939469</c:v>
                </c:pt>
                <c:pt idx="15869">
                  <c:v>0.31161389847939469</c:v>
                </c:pt>
                <c:pt idx="15870">
                  <c:v>0.31161389847939469</c:v>
                </c:pt>
                <c:pt idx="15871">
                  <c:v>0.31154043928597663</c:v>
                </c:pt>
                <c:pt idx="15872">
                  <c:v>0.31154043928597663</c:v>
                </c:pt>
                <c:pt idx="15873">
                  <c:v>0.31146698009255858</c:v>
                </c:pt>
                <c:pt idx="15874">
                  <c:v>0.31139352089914052</c:v>
                </c:pt>
                <c:pt idx="15875">
                  <c:v>0.31132006170572246</c:v>
                </c:pt>
                <c:pt idx="15876">
                  <c:v>0.31132006170572246</c:v>
                </c:pt>
                <c:pt idx="15877">
                  <c:v>0.31132006170572246</c:v>
                </c:pt>
                <c:pt idx="15878">
                  <c:v>0.3112466025123044</c:v>
                </c:pt>
                <c:pt idx="15879">
                  <c:v>0.31117314331888635</c:v>
                </c:pt>
                <c:pt idx="15880">
                  <c:v>0.31117314331888635</c:v>
                </c:pt>
                <c:pt idx="15881">
                  <c:v>0.31117314331888635</c:v>
                </c:pt>
                <c:pt idx="15882">
                  <c:v>0.31109968412546829</c:v>
                </c:pt>
                <c:pt idx="15883">
                  <c:v>0.31109968412546829</c:v>
                </c:pt>
                <c:pt idx="15884">
                  <c:v>0.31102622493205023</c:v>
                </c:pt>
                <c:pt idx="15885">
                  <c:v>0.31102622493205023</c:v>
                </c:pt>
                <c:pt idx="15886">
                  <c:v>0.31102622493205023</c:v>
                </c:pt>
                <c:pt idx="15887">
                  <c:v>0.31095276573863218</c:v>
                </c:pt>
                <c:pt idx="15888">
                  <c:v>0.31095276573863218</c:v>
                </c:pt>
                <c:pt idx="15889">
                  <c:v>0.31095276573863218</c:v>
                </c:pt>
                <c:pt idx="15890">
                  <c:v>0.31087930654521412</c:v>
                </c:pt>
                <c:pt idx="15891">
                  <c:v>0.31080584735179606</c:v>
                </c:pt>
                <c:pt idx="15892">
                  <c:v>0.310732388158378</c:v>
                </c:pt>
                <c:pt idx="15893">
                  <c:v>0.310732388158378</c:v>
                </c:pt>
                <c:pt idx="15894">
                  <c:v>0.31065892896495995</c:v>
                </c:pt>
                <c:pt idx="15895">
                  <c:v>0.31065892896495995</c:v>
                </c:pt>
                <c:pt idx="15896">
                  <c:v>0.31058546977154189</c:v>
                </c:pt>
                <c:pt idx="15897">
                  <c:v>0.31051201057812383</c:v>
                </c:pt>
                <c:pt idx="15898">
                  <c:v>0.31043855138470577</c:v>
                </c:pt>
                <c:pt idx="15899">
                  <c:v>0.31036509219128772</c:v>
                </c:pt>
                <c:pt idx="15900">
                  <c:v>0.31029163299786966</c:v>
                </c:pt>
                <c:pt idx="15901">
                  <c:v>0.31029163299786966</c:v>
                </c:pt>
                <c:pt idx="15902">
                  <c:v>0.31029163299786966</c:v>
                </c:pt>
                <c:pt idx="15903">
                  <c:v>0.31029163299786966</c:v>
                </c:pt>
                <c:pt idx="15904">
                  <c:v>0.3102181738044516</c:v>
                </c:pt>
                <c:pt idx="15905">
                  <c:v>0.3102181738044516</c:v>
                </c:pt>
                <c:pt idx="15906">
                  <c:v>0.31014471461103355</c:v>
                </c:pt>
                <c:pt idx="15907">
                  <c:v>0.31007125541761549</c:v>
                </c:pt>
                <c:pt idx="15908">
                  <c:v>0.30999779622419743</c:v>
                </c:pt>
                <c:pt idx="15909">
                  <c:v>0.30992433703077937</c:v>
                </c:pt>
                <c:pt idx="15910">
                  <c:v>0.30992433703077937</c:v>
                </c:pt>
                <c:pt idx="15911">
                  <c:v>0.30992433703077937</c:v>
                </c:pt>
                <c:pt idx="15912">
                  <c:v>0.30985087783736132</c:v>
                </c:pt>
                <c:pt idx="15913">
                  <c:v>0.30985087783736132</c:v>
                </c:pt>
                <c:pt idx="15914">
                  <c:v>0.30977741864394326</c:v>
                </c:pt>
                <c:pt idx="15915">
                  <c:v>0.30977741864394326</c:v>
                </c:pt>
                <c:pt idx="15916">
                  <c:v>0.30977741864394326</c:v>
                </c:pt>
                <c:pt idx="15917">
                  <c:v>0.30977741864394326</c:v>
                </c:pt>
                <c:pt idx="15918">
                  <c:v>0.3097039594505252</c:v>
                </c:pt>
                <c:pt idx="15919">
                  <c:v>0.3097039594505252</c:v>
                </c:pt>
                <c:pt idx="15920">
                  <c:v>0.30963050025710714</c:v>
                </c:pt>
                <c:pt idx="15921">
                  <c:v>0.30963050025710714</c:v>
                </c:pt>
                <c:pt idx="15922">
                  <c:v>0.30963050025710714</c:v>
                </c:pt>
                <c:pt idx="15923">
                  <c:v>0.30963050025710714</c:v>
                </c:pt>
                <c:pt idx="15924">
                  <c:v>0.30963050025710714</c:v>
                </c:pt>
                <c:pt idx="15925">
                  <c:v>0.30963050025710714</c:v>
                </c:pt>
                <c:pt idx="15926">
                  <c:v>0.30955704106368909</c:v>
                </c:pt>
                <c:pt idx="15927">
                  <c:v>0.30955704106368909</c:v>
                </c:pt>
                <c:pt idx="15928">
                  <c:v>0.30955704106368909</c:v>
                </c:pt>
                <c:pt idx="15929">
                  <c:v>0.30955704106368909</c:v>
                </c:pt>
                <c:pt idx="15930">
                  <c:v>0.30955704106368909</c:v>
                </c:pt>
                <c:pt idx="15931">
                  <c:v>0.30955704106368909</c:v>
                </c:pt>
                <c:pt idx="15932">
                  <c:v>0.30955704106368909</c:v>
                </c:pt>
                <c:pt idx="15933">
                  <c:v>0.30955704106368909</c:v>
                </c:pt>
                <c:pt idx="15934">
                  <c:v>0.30955704106368909</c:v>
                </c:pt>
                <c:pt idx="15935">
                  <c:v>0.30948358187027103</c:v>
                </c:pt>
                <c:pt idx="15936">
                  <c:v>0.30941012267685297</c:v>
                </c:pt>
                <c:pt idx="15937">
                  <c:v>0.30941012267685297</c:v>
                </c:pt>
                <c:pt idx="15938">
                  <c:v>0.30933666348343491</c:v>
                </c:pt>
                <c:pt idx="15939">
                  <c:v>0.30926320429001686</c:v>
                </c:pt>
                <c:pt idx="15940">
                  <c:v>0.30926320429001686</c:v>
                </c:pt>
                <c:pt idx="15941">
                  <c:v>0.3091897450965988</c:v>
                </c:pt>
                <c:pt idx="15942">
                  <c:v>0.30911628590318074</c:v>
                </c:pt>
                <c:pt idx="15943">
                  <c:v>0.30911628590318074</c:v>
                </c:pt>
                <c:pt idx="15944">
                  <c:v>0.30911628590318074</c:v>
                </c:pt>
                <c:pt idx="15945">
                  <c:v>0.30904282670976269</c:v>
                </c:pt>
                <c:pt idx="15946">
                  <c:v>0.30904282670976269</c:v>
                </c:pt>
                <c:pt idx="15947">
                  <c:v>0.30896936751634463</c:v>
                </c:pt>
                <c:pt idx="15948">
                  <c:v>0.30896936751634463</c:v>
                </c:pt>
                <c:pt idx="15949">
                  <c:v>0.30896936751634463</c:v>
                </c:pt>
                <c:pt idx="15950">
                  <c:v>0.30896936751634463</c:v>
                </c:pt>
                <c:pt idx="15951">
                  <c:v>0.30896936751634463</c:v>
                </c:pt>
                <c:pt idx="15952">
                  <c:v>0.30896936751634463</c:v>
                </c:pt>
                <c:pt idx="15953">
                  <c:v>0.30896936751634463</c:v>
                </c:pt>
                <c:pt idx="15954">
                  <c:v>0.30896936751634463</c:v>
                </c:pt>
                <c:pt idx="15955">
                  <c:v>0.30896936751634463</c:v>
                </c:pt>
                <c:pt idx="15956">
                  <c:v>0.30889590832292657</c:v>
                </c:pt>
                <c:pt idx="15957">
                  <c:v>0.30889590832292657</c:v>
                </c:pt>
                <c:pt idx="15958">
                  <c:v>0.30889590832292657</c:v>
                </c:pt>
                <c:pt idx="15959">
                  <c:v>0.30882244912950851</c:v>
                </c:pt>
                <c:pt idx="15960">
                  <c:v>0.30882244912950851</c:v>
                </c:pt>
                <c:pt idx="15961">
                  <c:v>0.30882244912950851</c:v>
                </c:pt>
                <c:pt idx="15962">
                  <c:v>0.30874898993609046</c:v>
                </c:pt>
                <c:pt idx="15963">
                  <c:v>0.3086755307426724</c:v>
                </c:pt>
                <c:pt idx="15964">
                  <c:v>0.3086755307426724</c:v>
                </c:pt>
                <c:pt idx="15965">
                  <c:v>0.30860207154925434</c:v>
                </c:pt>
                <c:pt idx="15966">
                  <c:v>0.30852861235583628</c:v>
                </c:pt>
                <c:pt idx="15967">
                  <c:v>0.30852861235583628</c:v>
                </c:pt>
                <c:pt idx="15968">
                  <c:v>0.30852861235583628</c:v>
                </c:pt>
                <c:pt idx="15969">
                  <c:v>0.30852861235583628</c:v>
                </c:pt>
                <c:pt idx="15970">
                  <c:v>0.30845515316241823</c:v>
                </c:pt>
                <c:pt idx="15971">
                  <c:v>0.30838169396900017</c:v>
                </c:pt>
                <c:pt idx="15972">
                  <c:v>0.30830823477558211</c:v>
                </c:pt>
                <c:pt idx="15973">
                  <c:v>0.30830823477558211</c:v>
                </c:pt>
                <c:pt idx="15974">
                  <c:v>0.30823477558216406</c:v>
                </c:pt>
                <c:pt idx="15975">
                  <c:v>0.30823477558216406</c:v>
                </c:pt>
                <c:pt idx="15976">
                  <c:v>0.30823477558216406</c:v>
                </c:pt>
                <c:pt idx="15977">
                  <c:v>0.30823477558216406</c:v>
                </c:pt>
                <c:pt idx="15978">
                  <c:v>0.30823477558216406</c:v>
                </c:pt>
                <c:pt idx="15979">
                  <c:v>0.308161316388746</c:v>
                </c:pt>
                <c:pt idx="15980">
                  <c:v>0.308161316388746</c:v>
                </c:pt>
                <c:pt idx="15981">
                  <c:v>0.308161316388746</c:v>
                </c:pt>
                <c:pt idx="15982">
                  <c:v>0.30808785719532794</c:v>
                </c:pt>
                <c:pt idx="15983">
                  <c:v>0.30801439800190988</c:v>
                </c:pt>
                <c:pt idx="15984">
                  <c:v>0.30801439800190988</c:v>
                </c:pt>
                <c:pt idx="15985">
                  <c:v>0.30794093880849194</c:v>
                </c:pt>
                <c:pt idx="15986">
                  <c:v>0.30794093880849194</c:v>
                </c:pt>
                <c:pt idx="15987">
                  <c:v>0.30786747961507388</c:v>
                </c:pt>
                <c:pt idx="15988">
                  <c:v>0.30779402042165582</c:v>
                </c:pt>
                <c:pt idx="15989">
                  <c:v>0.30779402042165582</c:v>
                </c:pt>
                <c:pt idx="15990">
                  <c:v>0.30779402042165582</c:v>
                </c:pt>
                <c:pt idx="15991">
                  <c:v>0.30772056122823777</c:v>
                </c:pt>
                <c:pt idx="15992">
                  <c:v>0.30772056122823777</c:v>
                </c:pt>
                <c:pt idx="15993">
                  <c:v>0.30764710203481971</c:v>
                </c:pt>
                <c:pt idx="15994">
                  <c:v>0.30764710203481971</c:v>
                </c:pt>
                <c:pt idx="15995">
                  <c:v>0.30757364284140165</c:v>
                </c:pt>
                <c:pt idx="15996">
                  <c:v>0.30750018364798359</c:v>
                </c:pt>
                <c:pt idx="15997">
                  <c:v>0.30750018364798359</c:v>
                </c:pt>
                <c:pt idx="15998">
                  <c:v>0.30742672445456554</c:v>
                </c:pt>
                <c:pt idx="15999">
                  <c:v>0.30742672445456554</c:v>
                </c:pt>
                <c:pt idx="16000">
                  <c:v>0.30742672445456554</c:v>
                </c:pt>
                <c:pt idx="16001">
                  <c:v>0.30742672445456554</c:v>
                </c:pt>
                <c:pt idx="16002">
                  <c:v>0.30742672445456554</c:v>
                </c:pt>
                <c:pt idx="16003">
                  <c:v>0.30735326526114748</c:v>
                </c:pt>
                <c:pt idx="16004">
                  <c:v>0.30735326526114748</c:v>
                </c:pt>
                <c:pt idx="16005">
                  <c:v>0.30735326526114748</c:v>
                </c:pt>
                <c:pt idx="16006">
                  <c:v>0.30735326526114748</c:v>
                </c:pt>
                <c:pt idx="16007">
                  <c:v>0.30735326526114748</c:v>
                </c:pt>
                <c:pt idx="16008">
                  <c:v>0.30727980606772942</c:v>
                </c:pt>
                <c:pt idx="16009">
                  <c:v>0.30727980606772942</c:v>
                </c:pt>
                <c:pt idx="16010">
                  <c:v>0.30720634687431136</c:v>
                </c:pt>
                <c:pt idx="16011">
                  <c:v>0.30720634687431136</c:v>
                </c:pt>
                <c:pt idx="16012">
                  <c:v>0.30713288768089331</c:v>
                </c:pt>
                <c:pt idx="16013">
                  <c:v>0.30713288768089331</c:v>
                </c:pt>
                <c:pt idx="16014">
                  <c:v>0.30705942848747525</c:v>
                </c:pt>
                <c:pt idx="16015">
                  <c:v>0.30698596929405719</c:v>
                </c:pt>
                <c:pt idx="16016">
                  <c:v>0.30698596929405719</c:v>
                </c:pt>
                <c:pt idx="16017">
                  <c:v>0.30691251010063914</c:v>
                </c:pt>
                <c:pt idx="16018">
                  <c:v>0.30691251010063914</c:v>
                </c:pt>
                <c:pt idx="16019">
                  <c:v>0.30691251010063914</c:v>
                </c:pt>
                <c:pt idx="16020">
                  <c:v>0.30691251010063914</c:v>
                </c:pt>
                <c:pt idx="16021">
                  <c:v>0.30683905090722108</c:v>
                </c:pt>
                <c:pt idx="16022">
                  <c:v>0.30683905090722108</c:v>
                </c:pt>
                <c:pt idx="16023">
                  <c:v>0.30676559171380302</c:v>
                </c:pt>
                <c:pt idx="16024">
                  <c:v>0.30676559171380302</c:v>
                </c:pt>
                <c:pt idx="16025">
                  <c:v>0.30669213252038496</c:v>
                </c:pt>
                <c:pt idx="16026">
                  <c:v>0.30669213252038496</c:v>
                </c:pt>
                <c:pt idx="16027">
                  <c:v>0.30661867332696691</c:v>
                </c:pt>
                <c:pt idx="16028">
                  <c:v>0.30654521413354885</c:v>
                </c:pt>
                <c:pt idx="16029">
                  <c:v>0.30654521413354885</c:v>
                </c:pt>
                <c:pt idx="16030">
                  <c:v>0.30647175494013079</c:v>
                </c:pt>
                <c:pt idx="16031">
                  <c:v>0.30639829574671273</c:v>
                </c:pt>
                <c:pt idx="16032">
                  <c:v>0.30632483655329468</c:v>
                </c:pt>
                <c:pt idx="16033">
                  <c:v>0.30625137735987662</c:v>
                </c:pt>
                <c:pt idx="16034">
                  <c:v>0.30625137735987662</c:v>
                </c:pt>
                <c:pt idx="16035">
                  <c:v>0.30617791816645856</c:v>
                </c:pt>
                <c:pt idx="16036">
                  <c:v>0.30617791816645856</c:v>
                </c:pt>
                <c:pt idx="16037">
                  <c:v>0.30610445897304051</c:v>
                </c:pt>
                <c:pt idx="16038">
                  <c:v>0.30603099977962245</c:v>
                </c:pt>
                <c:pt idx="16039">
                  <c:v>0.30603099977962245</c:v>
                </c:pt>
                <c:pt idx="16040">
                  <c:v>0.30603099977962245</c:v>
                </c:pt>
                <c:pt idx="16041">
                  <c:v>0.30603099977962245</c:v>
                </c:pt>
                <c:pt idx="16042">
                  <c:v>0.30603099977962245</c:v>
                </c:pt>
                <c:pt idx="16043">
                  <c:v>0.30603099977962245</c:v>
                </c:pt>
                <c:pt idx="16044">
                  <c:v>0.30595754058620439</c:v>
                </c:pt>
                <c:pt idx="16045">
                  <c:v>0.30595754058620439</c:v>
                </c:pt>
                <c:pt idx="16046">
                  <c:v>0.30588408139278633</c:v>
                </c:pt>
                <c:pt idx="16047">
                  <c:v>0.30581062219936828</c:v>
                </c:pt>
                <c:pt idx="16048">
                  <c:v>0.30581062219936828</c:v>
                </c:pt>
                <c:pt idx="16049">
                  <c:v>0.30581062219936828</c:v>
                </c:pt>
                <c:pt idx="16050">
                  <c:v>0.30573716300595022</c:v>
                </c:pt>
                <c:pt idx="16051">
                  <c:v>0.30573716300595022</c:v>
                </c:pt>
                <c:pt idx="16052">
                  <c:v>0.30566370381253216</c:v>
                </c:pt>
                <c:pt idx="16053">
                  <c:v>0.3055902446191141</c:v>
                </c:pt>
                <c:pt idx="16054">
                  <c:v>0.30551678542569605</c:v>
                </c:pt>
                <c:pt idx="16055">
                  <c:v>0.30551678542569605</c:v>
                </c:pt>
                <c:pt idx="16056">
                  <c:v>0.30544332623227799</c:v>
                </c:pt>
                <c:pt idx="16057">
                  <c:v>0.30544332623227799</c:v>
                </c:pt>
                <c:pt idx="16058">
                  <c:v>0.30544332623227799</c:v>
                </c:pt>
                <c:pt idx="16059">
                  <c:v>0.30544332623227799</c:v>
                </c:pt>
                <c:pt idx="16060">
                  <c:v>0.30544332623227799</c:v>
                </c:pt>
                <c:pt idx="16061">
                  <c:v>0.30536986703885993</c:v>
                </c:pt>
                <c:pt idx="16062">
                  <c:v>0.30536986703885993</c:v>
                </c:pt>
                <c:pt idx="16063">
                  <c:v>0.30529640784544188</c:v>
                </c:pt>
                <c:pt idx="16064">
                  <c:v>0.30529640784544188</c:v>
                </c:pt>
                <c:pt idx="16065">
                  <c:v>0.30529640784544188</c:v>
                </c:pt>
                <c:pt idx="16066">
                  <c:v>0.30522294865202382</c:v>
                </c:pt>
                <c:pt idx="16067">
                  <c:v>0.30522294865202382</c:v>
                </c:pt>
                <c:pt idx="16068">
                  <c:v>0.30522294865202382</c:v>
                </c:pt>
                <c:pt idx="16069">
                  <c:v>0.30522294865202382</c:v>
                </c:pt>
                <c:pt idx="16070">
                  <c:v>0.30514948945860576</c:v>
                </c:pt>
                <c:pt idx="16071">
                  <c:v>0.30514948945860576</c:v>
                </c:pt>
                <c:pt idx="16072">
                  <c:v>0.30514948945860576</c:v>
                </c:pt>
                <c:pt idx="16073">
                  <c:v>0.30514948945860576</c:v>
                </c:pt>
                <c:pt idx="16074">
                  <c:v>0.30514948945860576</c:v>
                </c:pt>
                <c:pt idx="16075">
                  <c:v>0.30514948945860576</c:v>
                </c:pt>
                <c:pt idx="16076">
                  <c:v>0.30514948945860576</c:v>
                </c:pt>
                <c:pt idx="16077">
                  <c:v>0.30514948945860576</c:v>
                </c:pt>
                <c:pt idx="16078">
                  <c:v>0.30514948945860576</c:v>
                </c:pt>
                <c:pt idx="16079">
                  <c:v>0.3050760302651877</c:v>
                </c:pt>
                <c:pt idx="16080">
                  <c:v>0.30500257107176965</c:v>
                </c:pt>
                <c:pt idx="16081">
                  <c:v>0.30500257107176965</c:v>
                </c:pt>
                <c:pt idx="16082">
                  <c:v>0.30500257107176965</c:v>
                </c:pt>
                <c:pt idx="16083">
                  <c:v>0.30500257107176965</c:v>
                </c:pt>
                <c:pt idx="16084">
                  <c:v>0.30500257107176965</c:v>
                </c:pt>
                <c:pt idx="16085">
                  <c:v>0.30500257107176965</c:v>
                </c:pt>
                <c:pt idx="16086">
                  <c:v>0.30492911187835159</c:v>
                </c:pt>
                <c:pt idx="16087">
                  <c:v>0.30485565268493353</c:v>
                </c:pt>
                <c:pt idx="16088">
                  <c:v>0.30485565268493353</c:v>
                </c:pt>
                <c:pt idx="16089">
                  <c:v>0.30485565268493353</c:v>
                </c:pt>
                <c:pt idx="16090">
                  <c:v>0.30478219349151547</c:v>
                </c:pt>
                <c:pt idx="16091">
                  <c:v>0.30470873429809742</c:v>
                </c:pt>
                <c:pt idx="16092">
                  <c:v>0.30470873429809742</c:v>
                </c:pt>
                <c:pt idx="16093">
                  <c:v>0.30470873429809742</c:v>
                </c:pt>
                <c:pt idx="16094">
                  <c:v>0.30463527510467936</c:v>
                </c:pt>
                <c:pt idx="16095">
                  <c:v>0.30463527510467936</c:v>
                </c:pt>
                <c:pt idx="16096">
                  <c:v>0.30463527510467936</c:v>
                </c:pt>
                <c:pt idx="16097">
                  <c:v>0.30463527510467936</c:v>
                </c:pt>
                <c:pt idx="16098">
                  <c:v>0.30463527510467936</c:v>
                </c:pt>
                <c:pt idx="16099">
                  <c:v>0.3045618159112613</c:v>
                </c:pt>
                <c:pt idx="16100">
                  <c:v>0.30448835671784324</c:v>
                </c:pt>
                <c:pt idx="16101">
                  <c:v>0.30448835671784324</c:v>
                </c:pt>
                <c:pt idx="16102">
                  <c:v>0.30441489752442519</c:v>
                </c:pt>
                <c:pt idx="16103">
                  <c:v>0.30441489752442519</c:v>
                </c:pt>
                <c:pt idx="16104">
                  <c:v>0.30441489752442519</c:v>
                </c:pt>
                <c:pt idx="16105">
                  <c:v>0.30441489752442519</c:v>
                </c:pt>
                <c:pt idx="16106">
                  <c:v>0.30434143833100713</c:v>
                </c:pt>
                <c:pt idx="16107">
                  <c:v>0.30426797913758907</c:v>
                </c:pt>
                <c:pt idx="16108">
                  <c:v>0.30419451994417102</c:v>
                </c:pt>
                <c:pt idx="16109">
                  <c:v>0.30412106075075296</c:v>
                </c:pt>
                <c:pt idx="16110">
                  <c:v>0.30412106075075296</c:v>
                </c:pt>
                <c:pt idx="16111">
                  <c:v>0.3040476015573349</c:v>
                </c:pt>
                <c:pt idx="16112">
                  <c:v>0.3040476015573349</c:v>
                </c:pt>
                <c:pt idx="16113">
                  <c:v>0.3040476015573349</c:v>
                </c:pt>
                <c:pt idx="16114">
                  <c:v>0.3040476015573349</c:v>
                </c:pt>
                <c:pt idx="16115">
                  <c:v>0.3040476015573349</c:v>
                </c:pt>
                <c:pt idx="16116">
                  <c:v>0.3040476015573349</c:v>
                </c:pt>
                <c:pt idx="16117">
                  <c:v>0.3040476015573349</c:v>
                </c:pt>
                <c:pt idx="16118">
                  <c:v>0.3040476015573349</c:v>
                </c:pt>
                <c:pt idx="16119">
                  <c:v>0.30397414236391684</c:v>
                </c:pt>
                <c:pt idx="16120">
                  <c:v>0.30390068317049879</c:v>
                </c:pt>
                <c:pt idx="16121">
                  <c:v>0.30390068317049879</c:v>
                </c:pt>
                <c:pt idx="16122">
                  <c:v>0.30390068317049879</c:v>
                </c:pt>
                <c:pt idx="16123">
                  <c:v>0.30382722397708073</c:v>
                </c:pt>
                <c:pt idx="16124">
                  <c:v>0.30375376478366267</c:v>
                </c:pt>
                <c:pt idx="16125">
                  <c:v>0.30368030559024461</c:v>
                </c:pt>
                <c:pt idx="16126">
                  <c:v>0.30368030559024461</c:v>
                </c:pt>
                <c:pt idx="16127">
                  <c:v>0.30368030559024461</c:v>
                </c:pt>
                <c:pt idx="16128">
                  <c:v>0.30360684639682656</c:v>
                </c:pt>
                <c:pt idx="16129">
                  <c:v>0.3035333872034085</c:v>
                </c:pt>
                <c:pt idx="16130">
                  <c:v>0.3035333872034085</c:v>
                </c:pt>
                <c:pt idx="16131">
                  <c:v>0.30345992800999044</c:v>
                </c:pt>
                <c:pt idx="16132">
                  <c:v>0.30345992800999044</c:v>
                </c:pt>
                <c:pt idx="16133">
                  <c:v>0.30345992800999044</c:v>
                </c:pt>
                <c:pt idx="16134">
                  <c:v>0.30345992800999044</c:v>
                </c:pt>
                <c:pt idx="16135">
                  <c:v>0.30345992800999044</c:v>
                </c:pt>
                <c:pt idx="16136">
                  <c:v>0.30345992800999044</c:v>
                </c:pt>
                <c:pt idx="16137">
                  <c:v>0.30338646881657239</c:v>
                </c:pt>
                <c:pt idx="16138">
                  <c:v>0.30338646881657239</c:v>
                </c:pt>
                <c:pt idx="16139">
                  <c:v>0.30338646881657239</c:v>
                </c:pt>
                <c:pt idx="16140">
                  <c:v>0.30331300962315433</c:v>
                </c:pt>
                <c:pt idx="16141">
                  <c:v>0.30323955042973627</c:v>
                </c:pt>
                <c:pt idx="16142">
                  <c:v>0.30316609123631821</c:v>
                </c:pt>
                <c:pt idx="16143">
                  <c:v>0.30316609123631821</c:v>
                </c:pt>
                <c:pt idx="16144">
                  <c:v>0.30316609123631821</c:v>
                </c:pt>
                <c:pt idx="16145">
                  <c:v>0.30309263204290016</c:v>
                </c:pt>
                <c:pt idx="16146">
                  <c:v>0.30309263204290016</c:v>
                </c:pt>
                <c:pt idx="16147">
                  <c:v>0.3030191728494821</c:v>
                </c:pt>
                <c:pt idx="16148">
                  <c:v>0.3030191728494821</c:v>
                </c:pt>
                <c:pt idx="16149">
                  <c:v>0.3030191728494821</c:v>
                </c:pt>
                <c:pt idx="16150">
                  <c:v>0.3030191728494821</c:v>
                </c:pt>
                <c:pt idx="16151">
                  <c:v>0.30294571365606404</c:v>
                </c:pt>
                <c:pt idx="16152">
                  <c:v>0.30294571365606404</c:v>
                </c:pt>
                <c:pt idx="16153">
                  <c:v>0.30294571365606404</c:v>
                </c:pt>
                <c:pt idx="16154">
                  <c:v>0.30287225446264598</c:v>
                </c:pt>
                <c:pt idx="16155">
                  <c:v>0.30287225446264598</c:v>
                </c:pt>
                <c:pt idx="16156">
                  <c:v>0.30279879526922793</c:v>
                </c:pt>
                <c:pt idx="16157">
                  <c:v>0.30272533607580987</c:v>
                </c:pt>
                <c:pt idx="16158">
                  <c:v>0.30265187688239181</c:v>
                </c:pt>
                <c:pt idx="16159">
                  <c:v>0.30257841768897376</c:v>
                </c:pt>
                <c:pt idx="16160">
                  <c:v>0.3025049584955557</c:v>
                </c:pt>
                <c:pt idx="16161">
                  <c:v>0.3025049584955557</c:v>
                </c:pt>
                <c:pt idx="16162">
                  <c:v>0.3025049584955557</c:v>
                </c:pt>
                <c:pt idx="16163">
                  <c:v>0.30243149930213764</c:v>
                </c:pt>
                <c:pt idx="16164">
                  <c:v>0.30235804010871958</c:v>
                </c:pt>
                <c:pt idx="16165">
                  <c:v>0.30228458091530153</c:v>
                </c:pt>
                <c:pt idx="16166">
                  <c:v>0.30228458091530153</c:v>
                </c:pt>
                <c:pt idx="16167">
                  <c:v>0.30221112172188347</c:v>
                </c:pt>
                <c:pt idx="16168">
                  <c:v>0.30213766252846541</c:v>
                </c:pt>
                <c:pt idx="16169">
                  <c:v>0.30213766252846541</c:v>
                </c:pt>
                <c:pt idx="16170">
                  <c:v>0.30213766252846541</c:v>
                </c:pt>
                <c:pt idx="16171">
                  <c:v>0.30206420333504735</c:v>
                </c:pt>
                <c:pt idx="16172">
                  <c:v>0.30206420333504735</c:v>
                </c:pt>
                <c:pt idx="16173">
                  <c:v>0.30206420333504735</c:v>
                </c:pt>
                <c:pt idx="16174">
                  <c:v>0.30206420333504735</c:v>
                </c:pt>
                <c:pt idx="16175">
                  <c:v>0.30206420333504735</c:v>
                </c:pt>
                <c:pt idx="16176">
                  <c:v>0.3019907441416293</c:v>
                </c:pt>
                <c:pt idx="16177">
                  <c:v>0.3019907441416293</c:v>
                </c:pt>
                <c:pt idx="16178">
                  <c:v>0.3019907441416293</c:v>
                </c:pt>
                <c:pt idx="16179">
                  <c:v>0.3019907441416293</c:v>
                </c:pt>
                <c:pt idx="16180">
                  <c:v>0.3019907441416293</c:v>
                </c:pt>
                <c:pt idx="16181">
                  <c:v>0.3019907441416293</c:v>
                </c:pt>
                <c:pt idx="16182">
                  <c:v>0.3019907441416293</c:v>
                </c:pt>
                <c:pt idx="16183">
                  <c:v>0.3019907441416293</c:v>
                </c:pt>
                <c:pt idx="16184">
                  <c:v>0.30191728494821124</c:v>
                </c:pt>
                <c:pt idx="16185">
                  <c:v>0.30184382575479318</c:v>
                </c:pt>
                <c:pt idx="16186">
                  <c:v>0.30177036656137513</c:v>
                </c:pt>
                <c:pt idx="16187">
                  <c:v>0.30177036656137513</c:v>
                </c:pt>
                <c:pt idx="16188">
                  <c:v>0.30177036656137513</c:v>
                </c:pt>
                <c:pt idx="16189">
                  <c:v>0.30169690736795707</c:v>
                </c:pt>
                <c:pt idx="16190">
                  <c:v>0.30162344817453901</c:v>
                </c:pt>
                <c:pt idx="16191">
                  <c:v>0.30162344817453901</c:v>
                </c:pt>
                <c:pt idx="16192">
                  <c:v>0.30162344817453901</c:v>
                </c:pt>
                <c:pt idx="16193">
                  <c:v>0.30154998898112095</c:v>
                </c:pt>
                <c:pt idx="16194">
                  <c:v>0.3014765297877029</c:v>
                </c:pt>
                <c:pt idx="16195">
                  <c:v>0.30140307059428484</c:v>
                </c:pt>
                <c:pt idx="16196">
                  <c:v>0.30140307059428484</c:v>
                </c:pt>
                <c:pt idx="16197">
                  <c:v>0.30140307059428484</c:v>
                </c:pt>
                <c:pt idx="16198">
                  <c:v>0.30140307059428484</c:v>
                </c:pt>
                <c:pt idx="16199">
                  <c:v>0.30132961140086678</c:v>
                </c:pt>
                <c:pt idx="16200">
                  <c:v>0.30132961140086678</c:v>
                </c:pt>
                <c:pt idx="16201">
                  <c:v>0.30132961140086678</c:v>
                </c:pt>
                <c:pt idx="16202">
                  <c:v>0.30132961140086678</c:v>
                </c:pt>
                <c:pt idx="16203">
                  <c:v>0.30125615220744872</c:v>
                </c:pt>
                <c:pt idx="16204">
                  <c:v>0.30118269301403067</c:v>
                </c:pt>
                <c:pt idx="16205">
                  <c:v>0.30110923382061261</c:v>
                </c:pt>
                <c:pt idx="16206">
                  <c:v>0.30110923382061261</c:v>
                </c:pt>
                <c:pt idx="16207">
                  <c:v>0.30110923382061261</c:v>
                </c:pt>
                <c:pt idx="16208">
                  <c:v>0.30110923382061261</c:v>
                </c:pt>
                <c:pt idx="16209">
                  <c:v>0.30103577462719455</c:v>
                </c:pt>
                <c:pt idx="16210">
                  <c:v>0.30096231543377649</c:v>
                </c:pt>
                <c:pt idx="16211">
                  <c:v>0.30088885624035844</c:v>
                </c:pt>
                <c:pt idx="16212">
                  <c:v>0.30088885624035844</c:v>
                </c:pt>
                <c:pt idx="16213">
                  <c:v>0.30088885624035844</c:v>
                </c:pt>
                <c:pt idx="16214">
                  <c:v>0.30088885624035844</c:v>
                </c:pt>
                <c:pt idx="16215">
                  <c:v>0.30081539704694038</c:v>
                </c:pt>
                <c:pt idx="16216">
                  <c:v>0.30081539704694038</c:v>
                </c:pt>
                <c:pt idx="16217">
                  <c:v>0.30081539704694038</c:v>
                </c:pt>
                <c:pt idx="16218">
                  <c:v>0.30081539704694038</c:v>
                </c:pt>
                <c:pt idx="16219">
                  <c:v>0.30081539704694038</c:v>
                </c:pt>
                <c:pt idx="16220">
                  <c:v>0.30074193785352232</c:v>
                </c:pt>
                <c:pt idx="16221">
                  <c:v>0.30066847866010427</c:v>
                </c:pt>
                <c:pt idx="16222">
                  <c:v>0.30066847866010427</c:v>
                </c:pt>
                <c:pt idx="16223">
                  <c:v>0.30059501946668621</c:v>
                </c:pt>
                <c:pt idx="16224">
                  <c:v>0.30052156027326815</c:v>
                </c:pt>
                <c:pt idx="16225">
                  <c:v>0.30052156027326815</c:v>
                </c:pt>
                <c:pt idx="16226">
                  <c:v>0.30052156027326815</c:v>
                </c:pt>
                <c:pt idx="16227">
                  <c:v>0.30052156027326815</c:v>
                </c:pt>
                <c:pt idx="16228">
                  <c:v>0.30052156027326815</c:v>
                </c:pt>
                <c:pt idx="16229">
                  <c:v>0.30044810107985009</c:v>
                </c:pt>
                <c:pt idx="16230">
                  <c:v>0.30044810107985009</c:v>
                </c:pt>
                <c:pt idx="16231">
                  <c:v>0.30037464188643204</c:v>
                </c:pt>
                <c:pt idx="16232">
                  <c:v>0.30037464188643204</c:v>
                </c:pt>
                <c:pt idx="16233">
                  <c:v>0.30030118269301398</c:v>
                </c:pt>
                <c:pt idx="16234">
                  <c:v>0.30030118269301398</c:v>
                </c:pt>
                <c:pt idx="16235">
                  <c:v>0.30022772349959592</c:v>
                </c:pt>
                <c:pt idx="16236">
                  <c:v>0.30015426430617786</c:v>
                </c:pt>
                <c:pt idx="16237">
                  <c:v>0.30015426430617786</c:v>
                </c:pt>
                <c:pt idx="16238">
                  <c:v>0.30015426430617786</c:v>
                </c:pt>
                <c:pt idx="16239">
                  <c:v>0.30008080511275981</c:v>
                </c:pt>
                <c:pt idx="16240">
                  <c:v>0.30000734591934175</c:v>
                </c:pt>
                <c:pt idx="16241">
                  <c:v>0.2999338867259238</c:v>
                </c:pt>
                <c:pt idx="16242">
                  <c:v>0.2999338867259238</c:v>
                </c:pt>
                <c:pt idx="16243">
                  <c:v>0.2999338867259238</c:v>
                </c:pt>
                <c:pt idx="16244">
                  <c:v>0.29986042753250575</c:v>
                </c:pt>
                <c:pt idx="16245">
                  <c:v>0.29978696833908769</c:v>
                </c:pt>
                <c:pt idx="16246">
                  <c:v>0.29978696833908769</c:v>
                </c:pt>
                <c:pt idx="16247">
                  <c:v>0.29978696833908769</c:v>
                </c:pt>
                <c:pt idx="16248">
                  <c:v>0.29971350914566963</c:v>
                </c:pt>
                <c:pt idx="16249">
                  <c:v>0.29971350914566963</c:v>
                </c:pt>
                <c:pt idx="16250">
                  <c:v>0.29971350914566963</c:v>
                </c:pt>
                <c:pt idx="16251">
                  <c:v>0.29964004995225157</c:v>
                </c:pt>
                <c:pt idx="16252">
                  <c:v>0.29964004995225157</c:v>
                </c:pt>
                <c:pt idx="16253">
                  <c:v>0.29956659075883352</c:v>
                </c:pt>
                <c:pt idx="16254">
                  <c:v>0.29956659075883352</c:v>
                </c:pt>
                <c:pt idx="16255">
                  <c:v>0.29956659075883352</c:v>
                </c:pt>
                <c:pt idx="16256">
                  <c:v>0.29956659075883352</c:v>
                </c:pt>
                <c:pt idx="16257">
                  <c:v>0.29956659075883352</c:v>
                </c:pt>
                <c:pt idx="16258">
                  <c:v>0.29949313156541546</c:v>
                </c:pt>
                <c:pt idx="16259">
                  <c:v>0.2994196723719974</c:v>
                </c:pt>
                <c:pt idx="16260">
                  <c:v>0.2994196723719974</c:v>
                </c:pt>
                <c:pt idx="16261">
                  <c:v>0.29934621317857935</c:v>
                </c:pt>
                <c:pt idx="16262">
                  <c:v>0.29927275398516129</c:v>
                </c:pt>
                <c:pt idx="16263">
                  <c:v>0.29927275398516129</c:v>
                </c:pt>
                <c:pt idx="16264">
                  <c:v>0.29927275398516129</c:v>
                </c:pt>
                <c:pt idx="16265">
                  <c:v>0.29927275398516129</c:v>
                </c:pt>
                <c:pt idx="16266">
                  <c:v>0.29927275398516129</c:v>
                </c:pt>
                <c:pt idx="16267">
                  <c:v>0.29919929479174323</c:v>
                </c:pt>
                <c:pt idx="16268">
                  <c:v>0.29919929479174323</c:v>
                </c:pt>
                <c:pt idx="16269">
                  <c:v>0.29912583559832517</c:v>
                </c:pt>
                <c:pt idx="16270">
                  <c:v>0.29912583559832517</c:v>
                </c:pt>
                <c:pt idx="16271">
                  <c:v>0.29905237640490712</c:v>
                </c:pt>
                <c:pt idx="16272">
                  <c:v>0.29897891721148906</c:v>
                </c:pt>
                <c:pt idx="16273">
                  <c:v>0.29897891721148906</c:v>
                </c:pt>
                <c:pt idx="16274">
                  <c:v>0.298905458018071</c:v>
                </c:pt>
                <c:pt idx="16275">
                  <c:v>0.298905458018071</c:v>
                </c:pt>
                <c:pt idx="16276">
                  <c:v>0.298905458018071</c:v>
                </c:pt>
                <c:pt idx="16277">
                  <c:v>0.298905458018071</c:v>
                </c:pt>
                <c:pt idx="16278">
                  <c:v>0.298905458018071</c:v>
                </c:pt>
                <c:pt idx="16279">
                  <c:v>0.298905458018071</c:v>
                </c:pt>
                <c:pt idx="16280">
                  <c:v>0.29883199882465294</c:v>
                </c:pt>
                <c:pt idx="16281">
                  <c:v>0.29883199882465294</c:v>
                </c:pt>
                <c:pt idx="16282">
                  <c:v>0.29883199882465294</c:v>
                </c:pt>
                <c:pt idx="16283">
                  <c:v>0.29883199882465294</c:v>
                </c:pt>
                <c:pt idx="16284">
                  <c:v>0.29883199882465294</c:v>
                </c:pt>
                <c:pt idx="16285">
                  <c:v>0.29875853963123489</c:v>
                </c:pt>
                <c:pt idx="16286">
                  <c:v>0.29868508043781683</c:v>
                </c:pt>
                <c:pt idx="16287">
                  <c:v>0.29868508043781683</c:v>
                </c:pt>
                <c:pt idx="16288">
                  <c:v>0.29868508043781683</c:v>
                </c:pt>
                <c:pt idx="16289">
                  <c:v>0.29861162124439877</c:v>
                </c:pt>
                <c:pt idx="16290">
                  <c:v>0.29861162124439877</c:v>
                </c:pt>
                <c:pt idx="16291">
                  <c:v>0.29853816205098072</c:v>
                </c:pt>
                <c:pt idx="16292">
                  <c:v>0.29853816205098072</c:v>
                </c:pt>
                <c:pt idx="16293">
                  <c:v>0.29853816205098072</c:v>
                </c:pt>
                <c:pt idx="16294">
                  <c:v>0.29846470285756266</c:v>
                </c:pt>
                <c:pt idx="16295">
                  <c:v>0.2983912436641446</c:v>
                </c:pt>
                <c:pt idx="16296">
                  <c:v>0.29831778447072654</c:v>
                </c:pt>
                <c:pt idx="16297">
                  <c:v>0.29824432527730849</c:v>
                </c:pt>
                <c:pt idx="16298">
                  <c:v>0.29824432527730849</c:v>
                </c:pt>
                <c:pt idx="16299">
                  <c:v>0.29817086608389043</c:v>
                </c:pt>
                <c:pt idx="16300">
                  <c:v>0.29817086608389043</c:v>
                </c:pt>
                <c:pt idx="16301">
                  <c:v>0.29809740689047237</c:v>
                </c:pt>
                <c:pt idx="16302">
                  <c:v>0.29809740689047237</c:v>
                </c:pt>
                <c:pt idx="16303">
                  <c:v>0.29809740689047237</c:v>
                </c:pt>
                <c:pt idx="16304">
                  <c:v>0.29802394769705431</c:v>
                </c:pt>
                <c:pt idx="16305">
                  <c:v>0.29795048850363626</c:v>
                </c:pt>
                <c:pt idx="16306">
                  <c:v>0.2978770293102182</c:v>
                </c:pt>
                <c:pt idx="16307">
                  <c:v>0.2978770293102182</c:v>
                </c:pt>
                <c:pt idx="16308">
                  <c:v>0.29780357011680014</c:v>
                </c:pt>
                <c:pt idx="16309">
                  <c:v>0.29780357011680014</c:v>
                </c:pt>
                <c:pt idx="16310">
                  <c:v>0.29773011092338209</c:v>
                </c:pt>
                <c:pt idx="16311">
                  <c:v>0.29765665172996403</c:v>
                </c:pt>
                <c:pt idx="16312">
                  <c:v>0.29765665172996403</c:v>
                </c:pt>
                <c:pt idx="16313">
                  <c:v>0.29758319253654597</c:v>
                </c:pt>
                <c:pt idx="16314">
                  <c:v>0.29758319253654597</c:v>
                </c:pt>
                <c:pt idx="16315">
                  <c:v>0.29758319253654597</c:v>
                </c:pt>
                <c:pt idx="16316">
                  <c:v>0.29758319253654597</c:v>
                </c:pt>
                <c:pt idx="16317">
                  <c:v>0.29758319253654597</c:v>
                </c:pt>
                <c:pt idx="16318">
                  <c:v>0.29758319253654597</c:v>
                </c:pt>
                <c:pt idx="16319">
                  <c:v>0.29758319253654597</c:v>
                </c:pt>
                <c:pt idx="16320">
                  <c:v>0.29750973334312791</c:v>
                </c:pt>
                <c:pt idx="16321">
                  <c:v>0.29750973334312791</c:v>
                </c:pt>
                <c:pt idx="16322">
                  <c:v>0.29750973334312791</c:v>
                </c:pt>
                <c:pt idx="16323">
                  <c:v>0.29750973334312791</c:v>
                </c:pt>
                <c:pt idx="16324">
                  <c:v>0.29743627414970986</c:v>
                </c:pt>
                <c:pt idx="16325">
                  <c:v>0.2973628149562918</c:v>
                </c:pt>
                <c:pt idx="16326">
                  <c:v>0.29728935576287374</c:v>
                </c:pt>
                <c:pt idx="16327">
                  <c:v>0.29728935576287374</c:v>
                </c:pt>
                <c:pt idx="16328">
                  <c:v>0.29728935576287374</c:v>
                </c:pt>
                <c:pt idx="16329">
                  <c:v>0.29728935576287374</c:v>
                </c:pt>
                <c:pt idx="16330">
                  <c:v>0.29728935576287374</c:v>
                </c:pt>
                <c:pt idx="16331">
                  <c:v>0.29728935576287374</c:v>
                </c:pt>
                <c:pt idx="16332">
                  <c:v>0.29728935576287374</c:v>
                </c:pt>
                <c:pt idx="16333">
                  <c:v>0.29721589656945568</c:v>
                </c:pt>
                <c:pt idx="16334">
                  <c:v>0.29721589656945568</c:v>
                </c:pt>
                <c:pt idx="16335">
                  <c:v>0.29721589656945568</c:v>
                </c:pt>
                <c:pt idx="16336">
                  <c:v>0.29714243737603763</c:v>
                </c:pt>
                <c:pt idx="16337">
                  <c:v>0.29706897818261957</c:v>
                </c:pt>
                <c:pt idx="16338">
                  <c:v>0.29706897818261957</c:v>
                </c:pt>
                <c:pt idx="16339">
                  <c:v>0.29699551898920151</c:v>
                </c:pt>
                <c:pt idx="16340">
                  <c:v>0.29692205979578346</c:v>
                </c:pt>
                <c:pt idx="16341">
                  <c:v>0.2968486006023654</c:v>
                </c:pt>
                <c:pt idx="16342">
                  <c:v>0.29677514140894734</c:v>
                </c:pt>
                <c:pt idx="16343">
                  <c:v>0.29677514140894734</c:v>
                </c:pt>
                <c:pt idx="16344">
                  <c:v>0.29677514140894734</c:v>
                </c:pt>
                <c:pt idx="16345">
                  <c:v>0.29677514140894734</c:v>
                </c:pt>
                <c:pt idx="16346">
                  <c:v>0.29670168221552928</c:v>
                </c:pt>
                <c:pt idx="16347">
                  <c:v>0.29662822302211123</c:v>
                </c:pt>
                <c:pt idx="16348">
                  <c:v>0.29655476382869317</c:v>
                </c:pt>
                <c:pt idx="16349">
                  <c:v>0.29655476382869317</c:v>
                </c:pt>
                <c:pt idx="16350">
                  <c:v>0.29655476382869317</c:v>
                </c:pt>
                <c:pt idx="16351">
                  <c:v>0.29648130463527511</c:v>
                </c:pt>
                <c:pt idx="16352">
                  <c:v>0.29648130463527511</c:v>
                </c:pt>
                <c:pt idx="16353">
                  <c:v>0.29640784544185705</c:v>
                </c:pt>
                <c:pt idx="16354">
                  <c:v>0.296334386248439</c:v>
                </c:pt>
                <c:pt idx="16355">
                  <c:v>0.296334386248439</c:v>
                </c:pt>
                <c:pt idx="16356">
                  <c:v>0.296334386248439</c:v>
                </c:pt>
                <c:pt idx="16357">
                  <c:v>0.296334386248439</c:v>
                </c:pt>
                <c:pt idx="16358">
                  <c:v>0.296334386248439</c:v>
                </c:pt>
                <c:pt idx="16359">
                  <c:v>0.29626092705502094</c:v>
                </c:pt>
                <c:pt idx="16360">
                  <c:v>0.29626092705502094</c:v>
                </c:pt>
                <c:pt idx="16361">
                  <c:v>0.29626092705502094</c:v>
                </c:pt>
                <c:pt idx="16362">
                  <c:v>0.29618746786160288</c:v>
                </c:pt>
                <c:pt idx="16363">
                  <c:v>0.29618746786160288</c:v>
                </c:pt>
                <c:pt idx="16364">
                  <c:v>0.29611400866818482</c:v>
                </c:pt>
                <c:pt idx="16365">
                  <c:v>0.29604054947476677</c:v>
                </c:pt>
                <c:pt idx="16366">
                  <c:v>0.29604054947476677</c:v>
                </c:pt>
                <c:pt idx="16367">
                  <c:v>0.29604054947476677</c:v>
                </c:pt>
                <c:pt idx="16368">
                  <c:v>0.29604054947476677</c:v>
                </c:pt>
                <c:pt idx="16369">
                  <c:v>0.29604054947476677</c:v>
                </c:pt>
                <c:pt idx="16370">
                  <c:v>0.29604054947476677</c:v>
                </c:pt>
                <c:pt idx="16371">
                  <c:v>0.29604054947476677</c:v>
                </c:pt>
                <c:pt idx="16372">
                  <c:v>0.29604054947476677</c:v>
                </c:pt>
                <c:pt idx="16373">
                  <c:v>0.29604054947476677</c:v>
                </c:pt>
                <c:pt idx="16374">
                  <c:v>0.29604054947476677</c:v>
                </c:pt>
                <c:pt idx="16375">
                  <c:v>0.29604054947476677</c:v>
                </c:pt>
                <c:pt idx="16376">
                  <c:v>0.29596709028134871</c:v>
                </c:pt>
                <c:pt idx="16377">
                  <c:v>0.29589363108793065</c:v>
                </c:pt>
                <c:pt idx="16378">
                  <c:v>0.2958201718945126</c:v>
                </c:pt>
                <c:pt idx="16379">
                  <c:v>0.2958201718945126</c:v>
                </c:pt>
                <c:pt idx="16380">
                  <c:v>0.29574671270109454</c:v>
                </c:pt>
                <c:pt idx="16381">
                  <c:v>0.29574671270109454</c:v>
                </c:pt>
                <c:pt idx="16382">
                  <c:v>0.29567325350767648</c:v>
                </c:pt>
                <c:pt idx="16383">
                  <c:v>0.29567325350767648</c:v>
                </c:pt>
                <c:pt idx="16384">
                  <c:v>0.29567325350767648</c:v>
                </c:pt>
                <c:pt idx="16385">
                  <c:v>0.29559979431425842</c:v>
                </c:pt>
                <c:pt idx="16386">
                  <c:v>0.29559979431425842</c:v>
                </c:pt>
                <c:pt idx="16387">
                  <c:v>0.29552633512084037</c:v>
                </c:pt>
                <c:pt idx="16388">
                  <c:v>0.29552633512084037</c:v>
                </c:pt>
                <c:pt idx="16389">
                  <c:v>0.29552633512084037</c:v>
                </c:pt>
                <c:pt idx="16390">
                  <c:v>0.29552633512084037</c:v>
                </c:pt>
                <c:pt idx="16391">
                  <c:v>0.29552633512084037</c:v>
                </c:pt>
                <c:pt idx="16392">
                  <c:v>0.29545287592742231</c:v>
                </c:pt>
                <c:pt idx="16393">
                  <c:v>0.29545287592742231</c:v>
                </c:pt>
                <c:pt idx="16394">
                  <c:v>0.29537941673400425</c:v>
                </c:pt>
                <c:pt idx="16395">
                  <c:v>0.29537941673400425</c:v>
                </c:pt>
                <c:pt idx="16396">
                  <c:v>0.29537941673400425</c:v>
                </c:pt>
                <c:pt idx="16397">
                  <c:v>0.29530595754058619</c:v>
                </c:pt>
                <c:pt idx="16398">
                  <c:v>0.29530595754058619</c:v>
                </c:pt>
                <c:pt idx="16399">
                  <c:v>0.29530595754058619</c:v>
                </c:pt>
                <c:pt idx="16400">
                  <c:v>0.29530595754058619</c:v>
                </c:pt>
                <c:pt idx="16401">
                  <c:v>0.29523249834716814</c:v>
                </c:pt>
                <c:pt idx="16402">
                  <c:v>0.29523249834716814</c:v>
                </c:pt>
                <c:pt idx="16403">
                  <c:v>0.29515903915375008</c:v>
                </c:pt>
                <c:pt idx="16404">
                  <c:v>0.29515903915375008</c:v>
                </c:pt>
                <c:pt idx="16405">
                  <c:v>0.29515903915375008</c:v>
                </c:pt>
                <c:pt idx="16406">
                  <c:v>0.29515903915375008</c:v>
                </c:pt>
                <c:pt idx="16407">
                  <c:v>0.29508557996033202</c:v>
                </c:pt>
                <c:pt idx="16408">
                  <c:v>0.29508557996033202</c:v>
                </c:pt>
                <c:pt idx="16409">
                  <c:v>0.29508557996033202</c:v>
                </c:pt>
                <c:pt idx="16410">
                  <c:v>0.29501212076691397</c:v>
                </c:pt>
                <c:pt idx="16411">
                  <c:v>0.29501212076691397</c:v>
                </c:pt>
                <c:pt idx="16412">
                  <c:v>0.29493866157349591</c:v>
                </c:pt>
                <c:pt idx="16413">
                  <c:v>0.29486520238007785</c:v>
                </c:pt>
                <c:pt idx="16414">
                  <c:v>0.29486520238007785</c:v>
                </c:pt>
                <c:pt idx="16415">
                  <c:v>0.29486520238007785</c:v>
                </c:pt>
                <c:pt idx="16416">
                  <c:v>0.29479174318665979</c:v>
                </c:pt>
                <c:pt idx="16417">
                  <c:v>0.29479174318665979</c:v>
                </c:pt>
                <c:pt idx="16418">
                  <c:v>0.29479174318665979</c:v>
                </c:pt>
                <c:pt idx="16419">
                  <c:v>0.29471828399324174</c:v>
                </c:pt>
                <c:pt idx="16420">
                  <c:v>0.29471828399324174</c:v>
                </c:pt>
                <c:pt idx="16421">
                  <c:v>0.29471828399324174</c:v>
                </c:pt>
                <c:pt idx="16422">
                  <c:v>0.29471828399324174</c:v>
                </c:pt>
                <c:pt idx="16423">
                  <c:v>0.29471828399324174</c:v>
                </c:pt>
                <c:pt idx="16424">
                  <c:v>0.29464482479982368</c:v>
                </c:pt>
                <c:pt idx="16425">
                  <c:v>0.29457136560640562</c:v>
                </c:pt>
                <c:pt idx="16426">
                  <c:v>0.29457136560640562</c:v>
                </c:pt>
                <c:pt idx="16427">
                  <c:v>0.29457136560640562</c:v>
                </c:pt>
                <c:pt idx="16428">
                  <c:v>0.29449790641298756</c:v>
                </c:pt>
                <c:pt idx="16429">
                  <c:v>0.29449790641298756</c:v>
                </c:pt>
                <c:pt idx="16430">
                  <c:v>0.29442444721956951</c:v>
                </c:pt>
                <c:pt idx="16431">
                  <c:v>0.29435098802615145</c:v>
                </c:pt>
                <c:pt idx="16432">
                  <c:v>0.29435098802615145</c:v>
                </c:pt>
                <c:pt idx="16433">
                  <c:v>0.29435098802615145</c:v>
                </c:pt>
                <c:pt idx="16434">
                  <c:v>0.29427752883273339</c:v>
                </c:pt>
                <c:pt idx="16435">
                  <c:v>0.29420406963931534</c:v>
                </c:pt>
                <c:pt idx="16436">
                  <c:v>0.29420406963931534</c:v>
                </c:pt>
                <c:pt idx="16437">
                  <c:v>0.29420406963931534</c:v>
                </c:pt>
                <c:pt idx="16438">
                  <c:v>0.29420406963931534</c:v>
                </c:pt>
                <c:pt idx="16439">
                  <c:v>0.29420406963931534</c:v>
                </c:pt>
                <c:pt idx="16440">
                  <c:v>0.29420406963931534</c:v>
                </c:pt>
                <c:pt idx="16441">
                  <c:v>0.29420406963931534</c:v>
                </c:pt>
                <c:pt idx="16442">
                  <c:v>0.29413061044589728</c:v>
                </c:pt>
                <c:pt idx="16443">
                  <c:v>0.29405715125247922</c:v>
                </c:pt>
                <c:pt idx="16444">
                  <c:v>0.29405715125247922</c:v>
                </c:pt>
                <c:pt idx="16445">
                  <c:v>0.29398369205906116</c:v>
                </c:pt>
                <c:pt idx="16446">
                  <c:v>0.29398369205906116</c:v>
                </c:pt>
                <c:pt idx="16447">
                  <c:v>0.29398369205906116</c:v>
                </c:pt>
                <c:pt idx="16448">
                  <c:v>0.29398369205906116</c:v>
                </c:pt>
                <c:pt idx="16449">
                  <c:v>0.29398369205906116</c:v>
                </c:pt>
                <c:pt idx="16450">
                  <c:v>0.29391023286564311</c:v>
                </c:pt>
                <c:pt idx="16451">
                  <c:v>0.29383677367222505</c:v>
                </c:pt>
                <c:pt idx="16452">
                  <c:v>0.29383677367222505</c:v>
                </c:pt>
                <c:pt idx="16453">
                  <c:v>0.29383677367222505</c:v>
                </c:pt>
                <c:pt idx="16454">
                  <c:v>0.29383677367222505</c:v>
                </c:pt>
                <c:pt idx="16455">
                  <c:v>0.29383677367222505</c:v>
                </c:pt>
                <c:pt idx="16456">
                  <c:v>0.29376331447880699</c:v>
                </c:pt>
                <c:pt idx="16457">
                  <c:v>0.29368985528538893</c:v>
                </c:pt>
                <c:pt idx="16458">
                  <c:v>0.29368985528538893</c:v>
                </c:pt>
                <c:pt idx="16459">
                  <c:v>0.29361639609197088</c:v>
                </c:pt>
                <c:pt idx="16460">
                  <c:v>0.29361639609197088</c:v>
                </c:pt>
                <c:pt idx="16461">
                  <c:v>0.29361639609197088</c:v>
                </c:pt>
                <c:pt idx="16462">
                  <c:v>0.29354293689855282</c:v>
                </c:pt>
                <c:pt idx="16463">
                  <c:v>0.29354293689855282</c:v>
                </c:pt>
                <c:pt idx="16464">
                  <c:v>0.29354293689855282</c:v>
                </c:pt>
                <c:pt idx="16465">
                  <c:v>0.29354293689855282</c:v>
                </c:pt>
                <c:pt idx="16466">
                  <c:v>0.29346947770513476</c:v>
                </c:pt>
                <c:pt idx="16467">
                  <c:v>0.29346947770513476</c:v>
                </c:pt>
                <c:pt idx="16468">
                  <c:v>0.29339601851171671</c:v>
                </c:pt>
                <c:pt idx="16469">
                  <c:v>0.29332255931829865</c:v>
                </c:pt>
                <c:pt idx="16470">
                  <c:v>0.29324910012488059</c:v>
                </c:pt>
                <c:pt idx="16471">
                  <c:v>0.29324910012488059</c:v>
                </c:pt>
                <c:pt idx="16472">
                  <c:v>0.29317564093146253</c:v>
                </c:pt>
                <c:pt idx="16473">
                  <c:v>0.29310218173804448</c:v>
                </c:pt>
                <c:pt idx="16474">
                  <c:v>0.29302872254462642</c:v>
                </c:pt>
                <c:pt idx="16475">
                  <c:v>0.29302872254462642</c:v>
                </c:pt>
                <c:pt idx="16476">
                  <c:v>0.29295526335120836</c:v>
                </c:pt>
                <c:pt idx="16477">
                  <c:v>0.2928818041577903</c:v>
                </c:pt>
                <c:pt idx="16478">
                  <c:v>0.29280834496437225</c:v>
                </c:pt>
                <c:pt idx="16479">
                  <c:v>0.29273488577095419</c:v>
                </c:pt>
                <c:pt idx="16480">
                  <c:v>0.29273488577095419</c:v>
                </c:pt>
                <c:pt idx="16481">
                  <c:v>0.29273488577095419</c:v>
                </c:pt>
                <c:pt idx="16482">
                  <c:v>0.29266142657753613</c:v>
                </c:pt>
                <c:pt idx="16483">
                  <c:v>0.29258796738411808</c:v>
                </c:pt>
                <c:pt idx="16484">
                  <c:v>0.29258796738411808</c:v>
                </c:pt>
                <c:pt idx="16485">
                  <c:v>0.29251450819070002</c:v>
                </c:pt>
                <c:pt idx="16486">
                  <c:v>0.29251450819070002</c:v>
                </c:pt>
                <c:pt idx="16487">
                  <c:v>0.29251450819070002</c:v>
                </c:pt>
                <c:pt idx="16488">
                  <c:v>0.29251450819070002</c:v>
                </c:pt>
                <c:pt idx="16489">
                  <c:v>0.29251450819070002</c:v>
                </c:pt>
                <c:pt idx="16490">
                  <c:v>0.29244104899728196</c:v>
                </c:pt>
                <c:pt idx="16491">
                  <c:v>0.2923675898038639</c:v>
                </c:pt>
                <c:pt idx="16492">
                  <c:v>0.2923675898038639</c:v>
                </c:pt>
                <c:pt idx="16493">
                  <c:v>0.2923675898038639</c:v>
                </c:pt>
                <c:pt idx="16494">
                  <c:v>0.2923675898038639</c:v>
                </c:pt>
                <c:pt idx="16495">
                  <c:v>0.29229413061044585</c:v>
                </c:pt>
                <c:pt idx="16496">
                  <c:v>0.29229413061044585</c:v>
                </c:pt>
                <c:pt idx="16497">
                  <c:v>0.29222067141702779</c:v>
                </c:pt>
                <c:pt idx="16498">
                  <c:v>0.29214721222360973</c:v>
                </c:pt>
                <c:pt idx="16499">
                  <c:v>0.29214721222360973</c:v>
                </c:pt>
                <c:pt idx="16500">
                  <c:v>0.29214721222360973</c:v>
                </c:pt>
                <c:pt idx="16501">
                  <c:v>0.29214721222360973</c:v>
                </c:pt>
                <c:pt idx="16502">
                  <c:v>0.29207375303019167</c:v>
                </c:pt>
                <c:pt idx="16503">
                  <c:v>0.29200029383677362</c:v>
                </c:pt>
                <c:pt idx="16504">
                  <c:v>0.29192683464335567</c:v>
                </c:pt>
                <c:pt idx="16505">
                  <c:v>0.29192683464335567</c:v>
                </c:pt>
                <c:pt idx="16506">
                  <c:v>0.29185337544993761</c:v>
                </c:pt>
                <c:pt idx="16507">
                  <c:v>0.29177991625651956</c:v>
                </c:pt>
                <c:pt idx="16508">
                  <c:v>0.29177991625651956</c:v>
                </c:pt>
                <c:pt idx="16509">
                  <c:v>0.29177991625651956</c:v>
                </c:pt>
                <c:pt idx="16510">
                  <c:v>0.2917064570631015</c:v>
                </c:pt>
                <c:pt idx="16511">
                  <c:v>0.29163299786968344</c:v>
                </c:pt>
                <c:pt idx="16512">
                  <c:v>0.29163299786968344</c:v>
                </c:pt>
                <c:pt idx="16513">
                  <c:v>0.29163299786968344</c:v>
                </c:pt>
                <c:pt idx="16514">
                  <c:v>0.29163299786968344</c:v>
                </c:pt>
                <c:pt idx="16515">
                  <c:v>0.29163299786968344</c:v>
                </c:pt>
                <c:pt idx="16516">
                  <c:v>0.29163299786968344</c:v>
                </c:pt>
                <c:pt idx="16517">
                  <c:v>0.29163299786968344</c:v>
                </c:pt>
                <c:pt idx="16518">
                  <c:v>0.29163299786968344</c:v>
                </c:pt>
                <c:pt idx="16519">
                  <c:v>0.29155953867626538</c:v>
                </c:pt>
                <c:pt idx="16520">
                  <c:v>0.29155953867626538</c:v>
                </c:pt>
                <c:pt idx="16521">
                  <c:v>0.29155953867626538</c:v>
                </c:pt>
                <c:pt idx="16522">
                  <c:v>0.29148607948284733</c:v>
                </c:pt>
                <c:pt idx="16523">
                  <c:v>0.29141262028942927</c:v>
                </c:pt>
                <c:pt idx="16524">
                  <c:v>0.29141262028942927</c:v>
                </c:pt>
                <c:pt idx="16525">
                  <c:v>0.29141262028942927</c:v>
                </c:pt>
                <c:pt idx="16526">
                  <c:v>0.29141262028942927</c:v>
                </c:pt>
                <c:pt idx="16527">
                  <c:v>0.29133916109601121</c:v>
                </c:pt>
                <c:pt idx="16528">
                  <c:v>0.29133916109601121</c:v>
                </c:pt>
                <c:pt idx="16529">
                  <c:v>0.29133916109601121</c:v>
                </c:pt>
                <c:pt idx="16530">
                  <c:v>0.29126570190259315</c:v>
                </c:pt>
                <c:pt idx="16531">
                  <c:v>0.2911922427091751</c:v>
                </c:pt>
                <c:pt idx="16532">
                  <c:v>0.29111878351575704</c:v>
                </c:pt>
                <c:pt idx="16533">
                  <c:v>0.29111878351575704</c:v>
                </c:pt>
                <c:pt idx="16534">
                  <c:v>0.29104532432233898</c:v>
                </c:pt>
                <c:pt idx="16535">
                  <c:v>0.29097186512892093</c:v>
                </c:pt>
                <c:pt idx="16536">
                  <c:v>0.29089840593550287</c:v>
                </c:pt>
                <c:pt idx="16537">
                  <c:v>0.29082494674208481</c:v>
                </c:pt>
                <c:pt idx="16538">
                  <c:v>0.29082494674208481</c:v>
                </c:pt>
                <c:pt idx="16539">
                  <c:v>0.29082494674208481</c:v>
                </c:pt>
                <c:pt idx="16540">
                  <c:v>0.29082494674208481</c:v>
                </c:pt>
                <c:pt idx="16541">
                  <c:v>0.29075148754866675</c:v>
                </c:pt>
                <c:pt idx="16542">
                  <c:v>0.2906780283552487</c:v>
                </c:pt>
                <c:pt idx="16543">
                  <c:v>0.2906780283552487</c:v>
                </c:pt>
                <c:pt idx="16544">
                  <c:v>0.29060456916183064</c:v>
                </c:pt>
                <c:pt idx="16545">
                  <c:v>0.29060456916183064</c:v>
                </c:pt>
                <c:pt idx="16546">
                  <c:v>0.29053110996841258</c:v>
                </c:pt>
                <c:pt idx="16547">
                  <c:v>0.29045765077499452</c:v>
                </c:pt>
                <c:pt idx="16548">
                  <c:v>0.29045765077499452</c:v>
                </c:pt>
                <c:pt idx="16549">
                  <c:v>0.29038419158157647</c:v>
                </c:pt>
                <c:pt idx="16550">
                  <c:v>0.29038419158157647</c:v>
                </c:pt>
                <c:pt idx="16551">
                  <c:v>0.29031073238815841</c:v>
                </c:pt>
                <c:pt idx="16552">
                  <c:v>0.29031073238815841</c:v>
                </c:pt>
                <c:pt idx="16553">
                  <c:v>0.29031073238815841</c:v>
                </c:pt>
                <c:pt idx="16554">
                  <c:v>0.29031073238815841</c:v>
                </c:pt>
                <c:pt idx="16555">
                  <c:v>0.29023727319474035</c:v>
                </c:pt>
                <c:pt idx="16556">
                  <c:v>0.29023727319474035</c:v>
                </c:pt>
                <c:pt idx="16557">
                  <c:v>0.29023727319474035</c:v>
                </c:pt>
                <c:pt idx="16558">
                  <c:v>0.29023727319474035</c:v>
                </c:pt>
                <c:pt idx="16559">
                  <c:v>0.2901638140013223</c:v>
                </c:pt>
                <c:pt idx="16560">
                  <c:v>0.29009035480790424</c:v>
                </c:pt>
                <c:pt idx="16561">
                  <c:v>0.29001689561448618</c:v>
                </c:pt>
                <c:pt idx="16562">
                  <c:v>0.29001689561448618</c:v>
                </c:pt>
                <c:pt idx="16563">
                  <c:v>0.28994343642106812</c:v>
                </c:pt>
                <c:pt idx="16564">
                  <c:v>0.28994343642106812</c:v>
                </c:pt>
                <c:pt idx="16565">
                  <c:v>0.28994343642106812</c:v>
                </c:pt>
                <c:pt idx="16566">
                  <c:v>0.28986997722765007</c:v>
                </c:pt>
                <c:pt idx="16567">
                  <c:v>0.28986997722765007</c:v>
                </c:pt>
                <c:pt idx="16568">
                  <c:v>0.28979651803423201</c:v>
                </c:pt>
                <c:pt idx="16569">
                  <c:v>0.28972305884081395</c:v>
                </c:pt>
                <c:pt idx="16570">
                  <c:v>0.28972305884081395</c:v>
                </c:pt>
                <c:pt idx="16571">
                  <c:v>0.28964959964739589</c:v>
                </c:pt>
                <c:pt idx="16572">
                  <c:v>0.28964959964739589</c:v>
                </c:pt>
                <c:pt idx="16573">
                  <c:v>0.28957614045397784</c:v>
                </c:pt>
                <c:pt idx="16574">
                  <c:v>0.28950268126055978</c:v>
                </c:pt>
                <c:pt idx="16575">
                  <c:v>0.28942922206714172</c:v>
                </c:pt>
                <c:pt idx="16576">
                  <c:v>0.28935576287372367</c:v>
                </c:pt>
                <c:pt idx="16577">
                  <c:v>0.28928230368030561</c:v>
                </c:pt>
                <c:pt idx="16578">
                  <c:v>0.28928230368030561</c:v>
                </c:pt>
                <c:pt idx="16579">
                  <c:v>0.28928230368030561</c:v>
                </c:pt>
                <c:pt idx="16580">
                  <c:v>0.28920884448688755</c:v>
                </c:pt>
                <c:pt idx="16581">
                  <c:v>0.28913538529346949</c:v>
                </c:pt>
                <c:pt idx="16582">
                  <c:v>0.28913538529346949</c:v>
                </c:pt>
                <c:pt idx="16583">
                  <c:v>0.28913538529346949</c:v>
                </c:pt>
                <c:pt idx="16584">
                  <c:v>0.28906192610005144</c:v>
                </c:pt>
                <c:pt idx="16585">
                  <c:v>0.28906192610005144</c:v>
                </c:pt>
                <c:pt idx="16586">
                  <c:v>0.28898846690663338</c:v>
                </c:pt>
                <c:pt idx="16587">
                  <c:v>0.28891500771321532</c:v>
                </c:pt>
                <c:pt idx="16588">
                  <c:v>0.28891500771321532</c:v>
                </c:pt>
                <c:pt idx="16589">
                  <c:v>0.28884154851979726</c:v>
                </c:pt>
                <c:pt idx="16590">
                  <c:v>0.28884154851979726</c:v>
                </c:pt>
                <c:pt idx="16591">
                  <c:v>0.28884154851979726</c:v>
                </c:pt>
                <c:pt idx="16592">
                  <c:v>0.28876808932637921</c:v>
                </c:pt>
                <c:pt idx="16593">
                  <c:v>0.28869463013296115</c:v>
                </c:pt>
                <c:pt idx="16594">
                  <c:v>0.28862117093954309</c:v>
                </c:pt>
                <c:pt idx="16595">
                  <c:v>0.28862117093954309</c:v>
                </c:pt>
                <c:pt idx="16596">
                  <c:v>0.28854771174612504</c:v>
                </c:pt>
                <c:pt idx="16597">
                  <c:v>0.28854771174612504</c:v>
                </c:pt>
                <c:pt idx="16598">
                  <c:v>0.28854771174612504</c:v>
                </c:pt>
                <c:pt idx="16599">
                  <c:v>0.28854771174612504</c:v>
                </c:pt>
                <c:pt idx="16600">
                  <c:v>0.28847425255270698</c:v>
                </c:pt>
                <c:pt idx="16601">
                  <c:v>0.28847425255270698</c:v>
                </c:pt>
                <c:pt idx="16602">
                  <c:v>0.28840079335928892</c:v>
                </c:pt>
                <c:pt idx="16603">
                  <c:v>0.28840079335928892</c:v>
                </c:pt>
                <c:pt idx="16604">
                  <c:v>0.28832733416587086</c:v>
                </c:pt>
                <c:pt idx="16605">
                  <c:v>0.28832733416587086</c:v>
                </c:pt>
                <c:pt idx="16606">
                  <c:v>0.28825387497245281</c:v>
                </c:pt>
                <c:pt idx="16607">
                  <c:v>0.28825387497245281</c:v>
                </c:pt>
                <c:pt idx="16608">
                  <c:v>0.28825387497245281</c:v>
                </c:pt>
                <c:pt idx="16609">
                  <c:v>0.28818041577903475</c:v>
                </c:pt>
                <c:pt idx="16610">
                  <c:v>0.28818041577903475</c:v>
                </c:pt>
                <c:pt idx="16611">
                  <c:v>0.28818041577903475</c:v>
                </c:pt>
                <c:pt idx="16612">
                  <c:v>0.28810695658561669</c:v>
                </c:pt>
                <c:pt idx="16613">
                  <c:v>0.28810695658561669</c:v>
                </c:pt>
                <c:pt idx="16614">
                  <c:v>0.28810695658561669</c:v>
                </c:pt>
                <c:pt idx="16615">
                  <c:v>0.28803349739219863</c:v>
                </c:pt>
                <c:pt idx="16616">
                  <c:v>0.28803349739219863</c:v>
                </c:pt>
                <c:pt idx="16617">
                  <c:v>0.28796003819878058</c:v>
                </c:pt>
                <c:pt idx="16618">
                  <c:v>0.28788657900536252</c:v>
                </c:pt>
                <c:pt idx="16619">
                  <c:v>0.28781311981194446</c:v>
                </c:pt>
                <c:pt idx="16620">
                  <c:v>0.2877396606185264</c:v>
                </c:pt>
                <c:pt idx="16621">
                  <c:v>0.2877396606185264</c:v>
                </c:pt>
                <c:pt idx="16622">
                  <c:v>0.2877396606185264</c:v>
                </c:pt>
                <c:pt idx="16623">
                  <c:v>0.2877396606185264</c:v>
                </c:pt>
                <c:pt idx="16624">
                  <c:v>0.28766620142510835</c:v>
                </c:pt>
                <c:pt idx="16625">
                  <c:v>0.28766620142510835</c:v>
                </c:pt>
                <c:pt idx="16626">
                  <c:v>0.28766620142510835</c:v>
                </c:pt>
                <c:pt idx="16627">
                  <c:v>0.28759274223169029</c:v>
                </c:pt>
                <c:pt idx="16628">
                  <c:v>0.28751928303827223</c:v>
                </c:pt>
                <c:pt idx="16629">
                  <c:v>0.28751928303827223</c:v>
                </c:pt>
                <c:pt idx="16630">
                  <c:v>0.28751928303827223</c:v>
                </c:pt>
                <c:pt idx="16631">
                  <c:v>0.28751928303827223</c:v>
                </c:pt>
                <c:pt idx="16632">
                  <c:v>0.28751928303827223</c:v>
                </c:pt>
                <c:pt idx="16633">
                  <c:v>0.28751928303827223</c:v>
                </c:pt>
                <c:pt idx="16634">
                  <c:v>0.28751928303827223</c:v>
                </c:pt>
                <c:pt idx="16635">
                  <c:v>0.28744582384485418</c:v>
                </c:pt>
                <c:pt idx="16636">
                  <c:v>0.28737236465143612</c:v>
                </c:pt>
                <c:pt idx="16637">
                  <c:v>0.28737236465143612</c:v>
                </c:pt>
                <c:pt idx="16638">
                  <c:v>0.28737236465143612</c:v>
                </c:pt>
                <c:pt idx="16639">
                  <c:v>0.28737236465143612</c:v>
                </c:pt>
                <c:pt idx="16640">
                  <c:v>0.28737236465143612</c:v>
                </c:pt>
                <c:pt idx="16641">
                  <c:v>0.28737236465143612</c:v>
                </c:pt>
                <c:pt idx="16642">
                  <c:v>0.28737236465143612</c:v>
                </c:pt>
                <c:pt idx="16643">
                  <c:v>0.28729890545801806</c:v>
                </c:pt>
                <c:pt idx="16644">
                  <c:v>0.28729890545801806</c:v>
                </c:pt>
                <c:pt idx="16645">
                  <c:v>0.2872254462646</c:v>
                </c:pt>
                <c:pt idx="16646">
                  <c:v>0.28715198707118195</c:v>
                </c:pt>
                <c:pt idx="16647">
                  <c:v>0.28715198707118195</c:v>
                </c:pt>
                <c:pt idx="16648">
                  <c:v>0.28715198707118195</c:v>
                </c:pt>
                <c:pt idx="16649">
                  <c:v>0.28715198707118195</c:v>
                </c:pt>
                <c:pt idx="16650">
                  <c:v>0.28715198707118195</c:v>
                </c:pt>
                <c:pt idx="16651">
                  <c:v>0.28715198707118195</c:v>
                </c:pt>
                <c:pt idx="16652">
                  <c:v>0.28715198707118195</c:v>
                </c:pt>
                <c:pt idx="16653">
                  <c:v>0.28707852787776389</c:v>
                </c:pt>
                <c:pt idx="16654">
                  <c:v>0.28700506868434583</c:v>
                </c:pt>
                <c:pt idx="16655">
                  <c:v>0.28700506868434583</c:v>
                </c:pt>
                <c:pt idx="16656">
                  <c:v>0.28693160949092777</c:v>
                </c:pt>
                <c:pt idx="16657">
                  <c:v>0.28693160949092777</c:v>
                </c:pt>
                <c:pt idx="16658">
                  <c:v>0.28693160949092777</c:v>
                </c:pt>
                <c:pt idx="16659">
                  <c:v>0.28693160949092777</c:v>
                </c:pt>
                <c:pt idx="16660">
                  <c:v>0.28685815029750972</c:v>
                </c:pt>
                <c:pt idx="16661">
                  <c:v>0.28685815029750972</c:v>
                </c:pt>
                <c:pt idx="16662">
                  <c:v>0.28685815029750972</c:v>
                </c:pt>
                <c:pt idx="16663">
                  <c:v>0.28685815029750972</c:v>
                </c:pt>
                <c:pt idx="16664">
                  <c:v>0.28685815029750972</c:v>
                </c:pt>
                <c:pt idx="16665">
                  <c:v>0.28685815029750972</c:v>
                </c:pt>
                <c:pt idx="16666">
                  <c:v>0.28678469110409166</c:v>
                </c:pt>
                <c:pt idx="16667">
                  <c:v>0.28678469110409166</c:v>
                </c:pt>
                <c:pt idx="16668">
                  <c:v>0.28678469110409166</c:v>
                </c:pt>
                <c:pt idx="16669">
                  <c:v>0.28678469110409166</c:v>
                </c:pt>
                <c:pt idx="16670">
                  <c:v>0.28678469110409166</c:v>
                </c:pt>
                <c:pt idx="16671">
                  <c:v>0.2867112319106736</c:v>
                </c:pt>
                <c:pt idx="16672">
                  <c:v>0.2867112319106736</c:v>
                </c:pt>
                <c:pt idx="16673">
                  <c:v>0.2867112319106736</c:v>
                </c:pt>
                <c:pt idx="16674">
                  <c:v>0.28663777271725555</c:v>
                </c:pt>
                <c:pt idx="16675">
                  <c:v>0.28663777271725555</c:v>
                </c:pt>
                <c:pt idx="16676">
                  <c:v>0.28656431352383749</c:v>
                </c:pt>
                <c:pt idx="16677">
                  <c:v>0.28656431352383749</c:v>
                </c:pt>
                <c:pt idx="16678">
                  <c:v>0.28656431352383749</c:v>
                </c:pt>
                <c:pt idx="16679">
                  <c:v>0.28656431352383749</c:v>
                </c:pt>
                <c:pt idx="16680">
                  <c:v>0.28656431352383749</c:v>
                </c:pt>
                <c:pt idx="16681">
                  <c:v>0.28656431352383749</c:v>
                </c:pt>
                <c:pt idx="16682">
                  <c:v>0.28656431352383749</c:v>
                </c:pt>
                <c:pt idx="16683">
                  <c:v>0.28649085433041943</c:v>
                </c:pt>
                <c:pt idx="16684">
                  <c:v>0.28641739513700137</c:v>
                </c:pt>
                <c:pt idx="16685">
                  <c:v>0.28634393594358332</c:v>
                </c:pt>
                <c:pt idx="16686">
                  <c:v>0.28634393594358332</c:v>
                </c:pt>
                <c:pt idx="16687">
                  <c:v>0.28627047675016526</c:v>
                </c:pt>
                <c:pt idx="16688">
                  <c:v>0.28627047675016526</c:v>
                </c:pt>
                <c:pt idx="16689">
                  <c:v>0.2861970175567472</c:v>
                </c:pt>
                <c:pt idx="16690">
                  <c:v>0.28612355836332914</c:v>
                </c:pt>
                <c:pt idx="16691">
                  <c:v>0.28605009916991109</c:v>
                </c:pt>
                <c:pt idx="16692">
                  <c:v>0.28605009916991109</c:v>
                </c:pt>
                <c:pt idx="16693">
                  <c:v>0.28605009916991109</c:v>
                </c:pt>
                <c:pt idx="16694">
                  <c:v>0.28605009916991109</c:v>
                </c:pt>
                <c:pt idx="16695">
                  <c:v>0.28597663997649303</c:v>
                </c:pt>
                <c:pt idx="16696">
                  <c:v>0.28597663997649303</c:v>
                </c:pt>
                <c:pt idx="16697">
                  <c:v>0.28590318078307497</c:v>
                </c:pt>
                <c:pt idx="16698">
                  <c:v>0.28582972158965692</c:v>
                </c:pt>
                <c:pt idx="16699">
                  <c:v>0.28582972158965692</c:v>
                </c:pt>
                <c:pt idx="16700">
                  <c:v>0.28582972158965692</c:v>
                </c:pt>
                <c:pt idx="16701">
                  <c:v>0.28575626239623886</c:v>
                </c:pt>
                <c:pt idx="16702">
                  <c:v>0.28575626239623886</c:v>
                </c:pt>
                <c:pt idx="16703">
                  <c:v>0.2856828032028208</c:v>
                </c:pt>
                <c:pt idx="16704">
                  <c:v>0.2856828032028208</c:v>
                </c:pt>
                <c:pt idx="16705">
                  <c:v>0.2856828032028208</c:v>
                </c:pt>
                <c:pt idx="16706">
                  <c:v>0.28560934400940274</c:v>
                </c:pt>
                <c:pt idx="16707">
                  <c:v>0.28553588481598469</c:v>
                </c:pt>
                <c:pt idx="16708">
                  <c:v>0.28546242562256663</c:v>
                </c:pt>
                <c:pt idx="16709">
                  <c:v>0.28546242562256663</c:v>
                </c:pt>
                <c:pt idx="16710">
                  <c:v>0.28546242562256663</c:v>
                </c:pt>
                <c:pt idx="16711">
                  <c:v>0.28538896642914857</c:v>
                </c:pt>
                <c:pt idx="16712">
                  <c:v>0.28531550723573051</c:v>
                </c:pt>
                <c:pt idx="16713">
                  <c:v>0.28531550723573051</c:v>
                </c:pt>
                <c:pt idx="16714">
                  <c:v>0.28531550723573051</c:v>
                </c:pt>
                <c:pt idx="16715">
                  <c:v>0.28531550723573051</c:v>
                </c:pt>
                <c:pt idx="16716">
                  <c:v>0.28531550723573051</c:v>
                </c:pt>
                <c:pt idx="16717">
                  <c:v>0.28531550723573051</c:v>
                </c:pt>
                <c:pt idx="16718">
                  <c:v>0.28531550723573051</c:v>
                </c:pt>
                <c:pt idx="16719">
                  <c:v>0.28524204804231246</c:v>
                </c:pt>
                <c:pt idx="16720">
                  <c:v>0.28524204804231246</c:v>
                </c:pt>
                <c:pt idx="16721">
                  <c:v>0.28524204804231246</c:v>
                </c:pt>
                <c:pt idx="16722">
                  <c:v>0.28524204804231246</c:v>
                </c:pt>
                <c:pt idx="16723">
                  <c:v>0.28524204804231246</c:v>
                </c:pt>
                <c:pt idx="16724">
                  <c:v>0.2851685888488944</c:v>
                </c:pt>
                <c:pt idx="16725">
                  <c:v>0.2851685888488944</c:v>
                </c:pt>
                <c:pt idx="16726">
                  <c:v>0.2851685888488944</c:v>
                </c:pt>
                <c:pt idx="16727">
                  <c:v>0.2851685888488944</c:v>
                </c:pt>
                <c:pt idx="16728">
                  <c:v>0.2851685888488944</c:v>
                </c:pt>
                <c:pt idx="16729">
                  <c:v>0.2851685888488944</c:v>
                </c:pt>
                <c:pt idx="16730">
                  <c:v>0.28509512965547634</c:v>
                </c:pt>
                <c:pt idx="16731">
                  <c:v>0.28502167046205829</c:v>
                </c:pt>
                <c:pt idx="16732">
                  <c:v>0.28494821126864023</c:v>
                </c:pt>
                <c:pt idx="16733">
                  <c:v>0.28487475207522217</c:v>
                </c:pt>
                <c:pt idx="16734">
                  <c:v>0.28487475207522217</c:v>
                </c:pt>
                <c:pt idx="16735">
                  <c:v>0.28487475207522217</c:v>
                </c:pt>
                <c:pt idx="16736">
                  <c:v>0.28480129288180411</c:v>
                </c:pt>
                <c:pt idx="16737">
                  <c:v>0.28480129288180411</c:v>
                </c:pt>
                <c:pt idx="16738">
                  <c:v>0.28480129288180411</c:v>
                </c:pt>
                <c:pt idx="16739">
                  <c:v>0.28472783368838606</c:v>
                </c:pt>
                <c:pt idx="16740">
                  <c:v>0.284654374494968</c:v>
                </c:pt>
                <c:pt idx="16741">
                  <c:v>0.284654374494968</c:v>
                </c:pt>
                <c:pt idx="16742">
                  <c:v>0.28458091530154994</c:v>
                </c:pt>
                <c:pt idx="16743">
                  <c:v>0.28458091530154994</c:v>
                </c:pt>
                <c:pt idx="16744">
                  <c:v>0.28450745610813188</c:v>
                </c:pt>
                <c:pt idx="16745">
                  <c:v>0.28450745610813188</c:v>
                </c:pt>
                <c:pt idx="16746">
                  <c:v>0.28443399691471383</c:v>
                </c:pt>
                <c:pt idx="16747">
                  <c:v>0.28436053772129577</c:v>
                </c:pt>
                <c:pt idx="16748">
                  <c:v>0.28428707852787771</c:v>
                </c:pt>
                <c:pt idx="16749">
                  <c:v>0.28421361933445966</c:v>
                </c:pt>
                <c:pt idx="16750">
                  <c:v>0.28421361933445966</c:v>
                </c:pt>
                <c:pt idx="16751">
                  <c:v>0.2841401601410416</c:v>
                </c:pt>
                <c:pt idx="16752">
                  <c:v>0.28406670094762354</c:v>
                </c:pt>
                <c:pt idx="16753">
                  <c:v>0.28406670094762354</c:v>
                </c:pt>
                <c:pt idx="16754">
                  <c:v>0.28406670094762354</c:v>
                </c:pt>
                <c:pt idx="16755">
                  <c:v>0.28399324175420559</c:v>
                </c:pt>
                <c:pt idx="16756">
                  <c:v>0.28399324175420559</c:v>
                </c:pt>
                <c:pt idx="16757">
                  <c:v>0.28391978256078754</c:v>
                </c:pt>
                <c:pt idx="16758">
                  <c:v>0.28384632336736948</c:v>
                </c:pt>
                <c:pt idx="16759">
                  <c:v>0.28384632336736948</c:v>
                </c:pt>
                <c:pt idx="16760">
                  <c:v>0.28377286417395142</c:v>
                </c:pt>
                <c:pt idx="16761">
                  <c:v>0.28369940498053337</c:v>
                </c:pt>
                <c:pt idx="16762">
                  <c:v>0.28362594578711531</c:v>
                </c:pt>
                <c:pt idx="16763">
                  <c:v>0.28362594578711531</c:v>
                </c:pt>
                <c:pt idx="16764">
                  <c:v>0.28362594578711531</c:v>
                </c:pt>
                <c:pt idx="16765">
                  <c:v>0.28355248659369725</c:v>
                </c:pt>
                <c:pt idx="16766">
                  <c:v>0.28355248659369725</c:v>
                </c:pt>
                <c:pt idx="16767">
                  <c:v>0.28355248659369725</c:v>
                </c:pt>
                <c:pt idx="16768">
                  <c:v>0.28347902740027919</c:v>
                </c:pt>
                <c:pt idx="16769">
                  <c:v>0.28347902740027919</c:v>
                </c:pt>
                <c:pt idx="16770">
                  <c:v>0.28340556820686114</c:v>
                </c:pt>
                <c:pt idx="16771">
                  <c:v>0.28333210901344308</c:v>
                </c:pt>
                <c:pt idx="16772">
                  <c:v>0.28333210901344308</c:v>
                </c:pt>
                <c:pt idx="16773">
                  <c:v>0.28333210901344308</c:v>
                </c:pt>
                <c:pt idx="16774">
                  <c:v>0.28333210901344308</c:v>
                </c:pt>
                <c:pt idx="16775">
                  <c:v>0.28325864982002502</c:v>
                </c:pt>
                <c:pt idx="16776">
                  <c:v>0.28325864982002502</c:v>
                </c:pt>
                <c:pt idx="16777">
                  <c:v>0.28318519062660696</c:v>
                </c:pt>
                <c:pt idx="16778">
                  <c:v>0.28318519062660696</c:v>
                </c:pt>
                <c:pt idx="16779">
                  <c:v>0.28318519062660696</c:v>
                </c:pt>
                <c:pt idx="16780">
                  <c:v>0.28318519062660696</c:v>
                </c:pt>
                <c:pt idx="16781">
                  <c:v>0.28318519062660696</c:v>
                </c:pt>
                <c:pt idx="16782">
                  <c:v>0.28311173143318891</c:v>
                </c:pt>
                <c:pt idx="16783">
                  <c:v>0.28303827223977085</c:v>
                </c:pt>
                <c:pt idx="16784">
                  <c:v>0.28296481304635279</c:v>
                </c:pt>
                <c:pt idx="16785">
                  <c:v>0.28289135385293473</c:v>
                </c:pt>
                <c:pt idx="16786">
                  <c:v>0.28289135385293473</c:v>
                </c:pt>
                <c:pt idx="16787">
                  <c:v>0.28289135385293473</c:v>
                </c:pt>
                <c:pt idx="16788">
                  <c:v>0.28289135385293473</c:v>
                </c:pt>
                <c:pt idx="16789">
                  <c:v>0.28281789465951668</c:v>
                </c:pt>
                <c:pt idx="16790">
                  <c:v>0.28281789465951668</c:v>
                </c:pt>
                <c:pt idx="16791">
                  <c:v>0.28274443546609862</c:v>
                </c:pt>
                <c:pt idx="16792">
                  <c:v>0.28274443546609862</c:v>
                </c:pt>
                <c:pt idx="16793">
                  <c:v>0.28274443546609862</c:v>
                </c:pt>
                <c:pt idx="16794">
                  <c:v>0.28274443546609862</c:v>
                </c:pt>
                <c:pt idx="16795">
                  <c:v>0.28267097627268056</c:v>
                </c:pt>
                <c:pt idx="16796">
                  <c:v>0.28267097627268056</c:v>
                </c:pt>
                <c:pt idx="16797">
                  <c:v>0.28259751707926251</c:v>
                </c:pt>
                <c:pt idx="16798">
                  <c:v>0.28259751707926251</c:v>
                </c:pt>
                <c:pt idx="16799">
                  <c:v>0.28252405788584445</c:v>
                </c:pt>
                <c:pt idx="16800">
                  <c:v>0.28245059869242639</c:v>
                </c:pt>
                <c:pt idx="16801">
                  <c:v>0.28245059869242639</c:v>
                </c:pt>
                <c:pt idx="16802">
                  <c:v>0.28245059869242639</c:v>
                </c:pt>
                <c:pt idx="16803">
                  <c:v>0.28237713949900833</c:v>
                </c:pt>
                <c:pt idx="16804">
                  <c:v>0.28237713949900833</c:v>
                </c:pt>
                <c:pt idx="16805">
                  <c:v>0.28230368030559028</c:v>
                </c:pt>
                <c:pt idx="16806">
                  <c:v>0.28223022111217222</c:v>
                </c:pt>
                <c:pt idx="16807">
                  <c:v>0.28215676191875416</c:v>
                </c:pt>
                <c:pt idx="16808">
                  <c:v>0.28215676191875416</c:v>
                </c:pt>
                <c:pt idx="16809">
                  <c:v>0.28215676191875416</c:v>
                </c:pt>
                <c:pt idx="16810">
                  <c:v>0.2820833027253361</c:v>
                </c:pt>
                <c:pt idx="16811">
                  <c:v>0.2820833027253361</c:v>
                </c:pt>
                <c:pt idx="16812">
                  <c:v>0.2820833027253361</c:v>
                </c:pt>
                <c:pt idx="16813">
                  <c:v>0.2820833027253361</c:v>
                </c:pt>
                <c:pt idx="16814">
                  <c:v>0.28200984353191805</c:v>
                </c:pt>
                <c:pt idx="16815">
                  <c:v>0.28193638433849999</c:v>
                </c:pt>
                <c:pt idx="16816">
                  <c:v>0.28186292514508193</c:v>
                </c:pt>
                <c:pt idx="16817">
                  <c:v>0.28186292514508193</c:v>
                </c:pt>
                <c:pt idx="16818">
                  <c:v>0.28186292514508193</c:v>
                </c:pt>
                <c:pt idx="16819">
                  <c:v>0.28178946595166388</c:v>
                </c:pt>
                <c:pt idx="16820">
                  <c:v>0.28178946595166388</c:v>
                </c:pt>
                <c:pt idx="16821">
                  <c:v>0.28178946595166388</c:v>
                </c:pt>
                <c:pt idx="16822">
                  <c:v>0.28171600675824582</c:v>
                </c:pt>
                <c:pt idx="16823">
                  <c:v>0.28171600675824582</c:v>
                </c:pt>
                <c:pt idx="16824">
                  <c:v>0.28171600675824582</c:v>
                </c:pt>
                <c:pt idx="16825">
                  <c:v>0.28164254756482776</c:v>
                </c:pt>
                <c:pt idx="16826">
                  <c:v>0.2815690883714097</c:v>
                </c:pt>
                <c:pt idx="16827">
                  <c:v>0.2815690883714097</c:v>
                </c:pt>
                <c:pt idx="16828">
                  <c:v>0.2815690883714097</c:v>
                </c:pt>
                <c:pt idx="16829">
                  <c:v>0.2815690883714097</c:v>
                </c:pt>
                <c:pt idx="16830">
                  <c:v>0.28149562917799165</c:v>
                </c:pt>
                <c:pt idx="16831">
                  <c:v>0.28149562917799165</c:v>
                </c:pt>
                <c:pt idx="16832">
                  <c:v>0.28142216998457359</c:v>
                </c:pt>
                <c:pt idx="16833">
                  <c:v>0.28134871079115553</c:v>
                </c:pt>
                <c:pt idx="16834">
                  <c:v>0.28127525159773747</c:v>
                </c:pt>
                <c:pt idx="16835">
                  <c:v>0.28120179240431942</c:v>
                </c:pt>
                <c:pt idx="16836">
                  <c:v>0.28120179240431942</c:v>
                </c:pt>
                <c:pt idx="16837">
                  <c:v>0.28120179240431942</c:v>
                </c:pt>
                <c:pt idx="16838">
                  <c:v>0.28112833321090136</c:v>
                </c:pt>
                <c:pt idx="16839">
                  <c:v>0.2810548740174833</c:v>
                </c:pt>
                <c:pt idx="16840">
                  <c:v>0.28098141482406525</c:v>
                </c:pt>
                <c:pt idx="16841">
                  <c:v>0.28090795563064719</c:v>
                </c:pt>
                <c:pt idx="16842">
                  <c:v>0.28083449643722913</c:v>
                </c:pt>
                <c:pt idx="16843">
                  <c:v>0.28083449643722913</c:v>
                </c:pt>
                <c:pt idx="16844">
                  <c:v>0.28076103724381107</c:v>
                </c:pt>
                <c:pt idx="16845">
                  <c:v>0.28076103724381107</c:v>
                </c:pt>
                <c:pt idx="16846">
                  <c:v>0.28076103724381107</c:v>
                </c:pt>
                <c:pt idx="16847">
                  <c:v>0.28068757805039302</c:v>
                </c:pt>
                <c:pt idx="16848">
                  <c:v>0.28068757805039302</c:v>
                </c:pt>
                <c:pt idx="16849">
                  <c:v>0.28061411885697496</c:v>
                </c:pt>
                <c:pt idx="16850">
                  <c:v>0.28061411885697496</c:v>
                </c:pt>
                <c:pt idx="16851">
                  <c:v>0.2805406596635569</c:v>
                </c:pt>
                <c:pt idx="16852">
                  <c:v>0.28046720047013884</c:v>
                </c:pt>
                <c:pt idx="16853">
                  <c:v>0.28046720047013884</c:v>
                </c:pt>
                <c:pt idx="16854">
                  <c:v>0.28039374127672079</c:v>
                </c:pt>
                <c:pt idx="16855">
                  <c:v>0.28039374127672079</c:v>
                </c:pt>
                <c:pt idx="16856">
                  <c:v>0.28039374127672079</c:v>
                </c:pt>
                <c:pt idx="16857">
                  <c:v>0.28039374127672079</c:v>
                </c:pt>
                <c:pt idx="16858">
                  <c:v>0.28039374127672079</c:v>
                </c:pt>
                <c:pt idx="16859">
                  <c:v>0.28039374127672079</c:v>
                </c:pt>
                <c:pt idx="16860">
                  <c:v>0.28039374127672079</c:v>
                </c:pt>
                <c:pt idx="16861">
                  <c:v>0.28039374127672079</c:v>
                </c:pt>
                <c:pt idx="16862">
                  <c:v>0.28039374127672079</c:v>
                </c:pt>
                <c:pt idx="16863">
                  <c:v>0.28039374127672079</c:v>
                </c:pt>
                <c:pt idx="16864">
                  <c:v>0.28039374127672079</c:v>
                </c:pt>
                <c:pt idx="16865">
                  <c:v>0.28032028208330273</c:v>
                </c:pt>
                <c:pt idx="16866">
                  <c:v>0.28024682288988467</c:v>
                </c:pt>
                <c:pt idx="16867">
                  <c:v>0.28017336369646662</c:v>
                </c:pt>
                <c:pt idx="16868">
                  <c:v>0.28017336369646662</c:v>
                </c:pt>
                <c:pt idx="16869">
                  <c:v>0.28017336369646662</c:v>
                </c:pt>
                <c:pt idx="16870">
                  <c:v>0.28009990450304856</c:v>
                </c:pt>
                <c:pt idx="16871">
                  <c:v>0.28009990450304856</c:v>
                </c:pt>
                <c:pt idx="16872">
                  <c:v>0.28009990450304856</c:v>
                </c:pt>
                <c:pt idx="16873">
                  <c:v>0.28009990450304856</c:v>
                </c:pt>
                <c:pt idx="16874">
                  <c:v>0.2800264453096305</c:v>
                </c:pt>
                <c:pt idx="16875">
                  <c:v>0.27995298611621244</c:v>
                </c:pt>
                <c:pt idx="16876">
                  <c:v>0.27987952692279439</c:v>
                </c:pt>
                <c:pt idx="16877">
                  <c:v>0.27980606772937633</c:v>
                </c:pt>
                <c:pt idx="16878">
                  <c:v>0.27980606772937633</c:v>
                </c:pt>
                <c:pt idx="16879">
                  <c:v>0.27980606772937633</c:v>
                </c:pt>
                <c:pt idx="16880">
                  <c:v>0.27980606772937633</c:v>
                </c:pt>
                <c:pt idx="16881">
                  <c:v>0.27980606772937633</c:v>
                </c:pt>
                <c:pt idx="16882">
                  <c:v>0.27980606772937633</c:v>
                </c:pt>
                <c:pt idx="16883">
                  <c:v>0.27980606772937633</c:v>
                </c:pt>
                <c:pt idx="16884">
                  <c:v>0.27980606772937633</c:v>
                </c:pt>
                <c:pt idx="16885">
                  <c:v>0.27973260853595827</c:v>
                </c:pt>
                <c:pt idx="16886">
                  <c:v>0.27973260853595827</c:v>
                </c:pt>
                <c:pt idx="16887">
                  <c:v>0.27973260853595827</c:v>
                </c:pt>
                <c:pt idx="16888">
                  <c:v>0.27973260853595827</c:v>
                </c:pt>
                <c:pt idx="16889">
                  <c:v>0.27965914934254021</c:v>
                </c:pt>
                <c:pt idx="16890">
                  <c:v>0.27958569014912216</c:v>
                </c:pt>
                <c:pt idx="16891">
                  <c:v>0.2795122309557041</c:v>
                </c:pt>
                <c:pt idx="16892">
                  <c:v>0.27943877176228604</c:v>
                </c:pt>
                <c:pt idx="16893">
                  <c:v>0.27936531256886799</c:v>
                </c:pt>
                <c:pt idx="16894">
                  <c:v>0.27936531256886799</c:v>
                </c:pt>
                <c:pt idx="16895">
                  <c:v>0.27936531256886799</c:v>
                </c:pt>
                <c:pt idx="16896">
                  <c:v>0.27936531256886799</c:v>
                </c:pt>
                <c:pt idx="16897">
                  <c:v>0.27929185337544993</c:v>
                </c:pt>
                <c:pt idx="16898">
                  <c:v>0.27929185337544993</c:v>
                </c:pt>
                <c:pt idx="16899">
                  <c:v>0.27921839418203187</c:v>
                </c:pt>
                <c:pt idx="16900">
                  <c:v>0.27914493498861381</c:v>
                </c:pt>
                <c:pt idx="16901">
                  <c:v>0.27907147579519576</c:v>
                </c:pt>
                <c:pt idx="16902">
                  <c:v>0.27907147579519576</c:v>
                </c:pt>
                <c:pt idx="16903">
                  <c:v>0.2789980166017777</c:v>
                </c:pt>
                <c:pt idx="16904">
                  <c:v>0.2789980166017777</c:v>
                </c:pt>
                <c:pt idx="16905">
                  <c:v>0.27892455740835964</c:v>
                </c:pt>
                <c:pt idx="16906">
                  <c:v>0.27885109821494158</c:v>
                </c:pt>
                <c:pt idx="16907">
                  <c:v>0.27885109821494158</c:v>
                </c:pt>
                <c:pt idx="16908">
                  <c:v>0.27885109821494158</c:v>
                </c:pt>
                <c:pt idx="16909">
                  <c:v>0.27885109821494158</c:v>
                </c:pt>
                <c:pt idx="16910">
                  <c:v>0.27885109821494158</c:v>
                </c:pt>
                <c:pt idx="16911">
                  <c:v>0.27885109821494158</c:v>
                </c:pt>
                <c:pt idx="16912">
                  <c:v>0.27885109821494158</c:v>
                </c:pt>
                <c:pt idx="16913">
                  <c:v>0.27885109821494158</c:v>
                </c:pt>
                <c:pt idx="16914">
                  <c:v>0.27885109821494158</c:v>
                </c:pt>
                <c:pt idx="16915">
                  <c:v>0.27885109821494158</c:v>
                </c:pt>
                <c:pt idx="16916">
                  <c:v>0.27885109821494158</c:v>
                </c:pt>
                <c:pt idx="16917">
                  <c:v>0.27877763902152353</c:v>
                </c:pt>
                <c:pt idx="16918">
                  <c:v>0.27870417982810547</c:v>
                </c:pt>
                <c:pt idx="16919">
                  <c:v>0.27863072063468741</c:v>
                </c:pt>
                <c:pt idx="16920">
                  <c:v>0.27863072063468741</c:v>
                </c:pt>
                <c:pt idx="16921">
                  <c:v>0.27863072063468741</c:v>
                </c:pt>
                <c:pt idx="16922">
                  <c:v>0.27863072063468741</c:v>
                </c:pt>
                <c:pt idx="16923">
                  <c:v>0.27863072063468741</c:v>
                </c:pt>
                <c:pt idx="16924">
                  <c:v>0.27863072063468741</c:v>
                </c:pt>
                <c:pt idx="16925">
                  <c:v>0.27863072063468741</c:v>
                </c:pt>
                <c:pt idx="16926">
                  <c:v>0.27863072063468741</c:v>
                </c:pt>
                <c:pt idx="16927">
                  <c:v>0.27863072063468741</c:v>
                </c:pt>
                <c:pt idx="16928">
                  <c:v>0.27863072063468741</c:v>
                </c:pt>
                <c:pt idx="16929">
                  <c:v>0.27855726144126935</c:v>
                </c:pt>
                <c:pt idx="16930">
                  <c:v>0.27855726144126935</c:v>
                </c:pt>
                <c:pt idx="16931">
                  <c:v>0.27855726144126935</c:v>
                </c:pt>
                <c:pt idx="16932">
                  <c:v>0.27855726144126935</c:v>
                </c:pt>
                <c:pt idx="16933">
                  <c:v>0.27855726144126935</c:v>
                </c:pt>
                <c:pt idx="16934">
                  <c:v>0.27855726144126935</c:v>
                </c:pt>
                <c:pt idx="16935">
                  <c:v>0.27855726144126935</c:v>
                </c:pt>
                <c:pt idx="16936">
                  <c:v>0.27855726144126935</c:v>
                </c:pt>
                <c:pt idx="16937">
                  <c:v>0.27855726144126935</c:v>
                </c:pt>
                <c:pt idx="16938">
                  <c:v>0.27855726144126935</c:v>
                </c:pt>
                <c:pt idx="16939">
                  <c:v>0.2784838022478513</c:v>
                </c:pt>
                <c:pt idx="16940">
                  <c:v>0.2784838022478513</c:v>
                </c:pt>
                <c:pt idx="16941">
                  <c:v>0.2784838022478513</c:v>
                </c:pt>
                <c:pt idx="16942">
                  <c:v>0.2784838022478513</c:v>
                </c:pt>
                <c:pt idx="16943">
                  <c:v>0.27841034305443324</c:v>
                </c:pt>
                <c:pt idx="16944">
                  <c:v>0.27841034305443324</c:v>
                </c:pt>
                <c:pt idx="16945">
                  <c:v>0.27841034305443324</c:v>
                </c:pt>
                <c:pt idx="16946">
                  <c:v>0.27833688386101518</c:v>
                </c:pt>
                <c:pt idx="16947">
                  <c:v>0.27833688386101518</c:v>
                </c:pt>
                <c:pt idx="16948">
                  <c:v>0.27833688386101518</c:v>
                </c:pt>
                <c:pt idx="16949">
                  <c:v>0.27833688386101518</c:v>
                </c:pt>
                <c:pt idx="16950">
                  <c:v>0.27833688386101518</c:v>
                </c:pt>
                <c:pt idx="16951">
                  <c:v>0.27826342466759713</c:v>
                </c:pt>
                <c:pt idx="16952">
                  <c:v>0.27826342466759713</c:v>
                </c:pt>
                <c:pt idx="16953">
                  <c:v>0.27818996547417907</c:v>
                </c:pt>
                <c:pt idx="16954">
                  <c:v>0.27818996547417907</c:v>
                </c:pt>
                <c:pt idx="16955">
                  <c:v>0.27811650628076101</c:v>
                </c:pt>
                <c:pt idx="16956">
                  <c:v>0.27811650628076101</c:v>
                </c:pt>
                <c:pt idx="16957">
                  <c:v>0.27804304708734295</c:v>
                </c:pt>
                <c:pt idx="16958">
                  <c:v>0.27804304708734295</c:v>
                </c:pt>
                <c:pt idx="16959">
                  <c:v>0.2779695878939249</c:v>
                </c:pt>
                <c:pt idx="16960">
                  <c:v>0.2779695878939249</c:v>
                </c:pt>
                <c:pt idx="16961">
                  <c:v>0.2779695878939249</c:v>
                </c:pt>
                <c:pt idx="16962">
                  <c:v>0.2779695878939249</c:v>
                </c:pt>
                <c:pt idx="16963">
                  <c:v>0.27789612870050684</c:v>
                </c:pt>
                <c:pt idx="16964">
                  <c:v>0.27789612870050684</c:v>
                </c:pt>
                <c:pt idx="16965">
                  <c:v>0.27782266950708878</c:v>
                </c:pt>
                <c:pt idx="16966">
                  <c:v>0.27782266950708878</c:v>
                </c:pt>
                <c:pt idx="16967">
                  <c:v>0.27782266950708878</c:v>
                </c:pt>
                <c:pt idx="16968">
                  <c:v>0.27774921031367072</c:v>
                </c:pt>
                <c:pt idx="16969">
                  <c:v>0.27774921031367072</c:v>
                </c:pt>
                <c:pt idx="16970">
                  <c:v>0.27774921031367072</c:v>
                </c:pt>
                <c:pt idx="16971">
                  <c:v>0.27767575112025267</c:v>
                </c:pt>
                <c:pt idx="16972">
                  <c:v>0.27767575112025267</c:v>
                </c:pt>
                <c:pt idx="16973">
                  <c:v>0.27760229192683461</c:v>
                </c:pt>
                <c:pt idx="16974">
                  <c:v>0.27760229192683461</c:v>
                </c:pt>
                <c:pt idx="16975">
                  <c:v>0.27752883273341655</c:v>
                </c:pt>
                <c:pt idx="16976">
                  <c:v>0.27752883273341655</c:v>
                </c:pt>
                <c:pt idx="16977">
                  <c:v>0.27752883273341655</c:v>
                </c:pt>
                <c:pt idx="16978">
                  <c:v>0.27752883273341655</c:v>
                </c:pt>
                <c:pt idx="16979">
                  <c:v>0.2774553735399985</c:v>
                </c:pt>
                <c:pt idx="16980">
                  <c:v>0.2774553735399985</c:v>
                </c:pt>
                <c:pt idx="16981">
                  <c:v>0.2774553735399985</c:v>
                </c:pt>
                <c:pt idx="16982">
                  <c:v>0.27738191434658044</c:v>
                </c:pt>
                <c:pt idx="16983">
                  <c:v>0.27730845515316238</c:v>
                </c:pt>
                <c:pt idx="16984">
                  <c:v>0.27730845515316238</c:v>
                </c:pt>
                <c:pt idx="16985">
                  <c:v>0.27730845515316238</c:v>
                </c:pt>
                <c:pt idx="16986">
                  <c:v>0.27730845515316238</c:v>
                </c:pt>
                <c:pt idx="16987">
                  <c:v>0.27730845515316238</c:v>
                </c:pt>
                <c:pt idx="16988">
                  <c:v>0.27723499595974432</c:v>
                </c:pt>
                <c:pt idx="16989">
                  <c:v>0.27723499595974432</c:v>
                </c:pt>
                <c:pt idx="16990">
                  <c:v>0.27723499595974432</c:v>
                </c:pt>
                <c:pt idx="16991">
                  <c:v>0.27716153676632627</c:v>
                </c:pt>
                <c:pt idx="16992">
                  <c:v>0.27716153676632627</c:v>
                </c:pt>
                <c:pt idx="16993">
                  <c:v>0.27708807757290821</c:v>
                </c:pt>
                <c:pt idx="16994">
                  <c:v>0.27701461837949015</c:v>
                </c:pt>
                <c:pt idx="16995">
                  <c:v>0.27701461837949015</c:v>
                </c:pt>
                <c:pt idx="16996">
                  <c:v>0.27701461837949015</c:v>
                </c:pt>
                <c:pt idx="16997">
                  <c:v>0.27694115918607209</c:v>
                </c:pt>
                <c:pt idx="16998">
                  <c:v>0.27686769999265404</c:v>
                </c:pt>
                <c:pt idx="16999">
                  <c:v>0.27679424079923598</c:v>
                </c:pt>
                <c:pt idx="17000">
                  <c:v>0.27679424079923598</c:v>
                </c:pt>
                <c:pt idx="17001">
                  <c:v>0.27679424079923598</c:v>
                </c:pt>
                <c:pt idx="17002">
                  <c:v>0.27672078160581792</c:v>
                </c:pt>
                <c:pt idx="17003">
                  <c:v>0.27672078160581792</c:v>
                </c:pt>
                <c:pt idx="17004">
                  <c:v>0.27672078160581792</c:v>
                </c:pt>
                <c:pt idx="17005">
                  <c:v>0.27672078160581792</c:v>
                </c:pt>
                <c:pt idx="17006">
                  <c:v>0.27672078160581792</c:v>
                </c:pt>
                <c:pt idx="17007">
                  <c:v>0.27672078160581792</c:v>
                </c:pt>
                <c:pt idx="17008">
                  <c:v>0.27672078160581792</c:v>
                </c:pt>
                <c:pt idx="17009">
                  <c:v>0.27664732241239987</c:v>
                </c:pt>
                <c:pt idx="17010">
                  <c:v>0.27664732241239987</c:v>
                </c:pt>
                <c:pt idx="17011">
                  <c:v>0.27664732241239987</c:v>
                </c:pt>
                <c:pt idx="17012">
                  <c:v>0.27664732241239987</c:v>
                </c:pt>
                <c:pt idx="17013">
                  <c:v>0.27664732241239987</c:v>
                </c:pt>
                <c:pt idx="17014">
                  <c:v>0.27664732241239987</c:v>
                </c:pt>
                <c:pt idx="17015">
                  <c:v>0.27657386321898181</c:v>
                </c:pt>
                <c:pt idx="17016">
                  <c:v>0.27657386321898181</c:v>
                </c:pt>
                <c:pt idx="17017">
                  <c:v>0.27657386321898181</c:v>
                </c:pt>
                <c:pt idx="17018">
                  <c:v>0.27650040402556375</c:v>
                </c:pt>
                <c:pt idx="17019">
                  <c:v>0.27642694483214569</c:v>
                </c:pt>
                <c:pt idx="17020">
                  <c:v>0.27642694483214569</c:v>
                </c:pt>
                <c:pt idx="17021">
                  <c:v>0.27635348563872764</c:v>
                </c:pt>
                <c:pt idx="17022">
                  <c:v>0.27628002644530958</c:v>
                </c:pt>
                <c:pt idx="17023">
                  <c:v>0.27628002644530958</c:v>
                </c:pt>
                <c:pt idx="17024">
                  <c:v>0.27620656725189152</c:v>
                </c:pt>
                <c:pt idx="17025">
                  <c:v>0.27613310805847346</c:v>
                </c:pt>
                <c:pt idx="17026">
                  <c:v>0.27613310805847346</c:v>
                </c:pt>
                <c:pt idx="17027">
                  <c:v>0.27613310805847346</c:v>
                </c:pt>
                <c:pt idx="17028">
                  <c:v>0.27605964886505541</c:v>
                </c:pt>
                <c:pt idx="17029">
                  <c:v>0.27598618967163746</c:v>
                </c:pt>
                <c:pt idx="17030">
                  <c:v>0.27598618967163746</c:v>
                </c:pt>
                <c:pt idx="17031">
                  <c:v>0.27598618967163746</c:v>
                </c:pt>
                <c:pt idx="17032">
                  <c:v>0.27598618967163746</c:v>
                </c:pt>
                <c:pt idx="17033">
                  <c:v>0.2759127304782194</c:v>
                </c:pt>
                <c:pt idx="17034">
                  <c:v>0.2759127304782194</c:v>
                </c:pt>
                <c:pt idx="17035">
                  <c:v>0.27583927128480135</c:v>
                </c:pt>
                <c:pt idx="17036">
                  <c:v>0.27583927128480135</c:v>
                </c:pt>
                <c:pt idx="17037">
                  <c:v>0.27583927128480135</c:v>
                </c:pt>
                <c:pt idx="17038">
                  <c:v>0.27583927128480135</c:v>
                </c:pt>
                <c:pt idx="17039">
                  <c:v>0.27583927128480135</c:v>
                </c:pt>
                <c:pt idx="17040">
                  <c:v>0.27583927128480135</c:v>
                </c:pt>
                <c:pt idx="17041">
                  <c:v>0.27576581209138329</c:v>
                </c:pt>
                <c:pt idx="17042">
                  <c:v>0.27569235289796523</c:v>
                </c:pt>
                <c:pt idx="17043">
                  <c:v>0.27569235289796523</c:v>
                </c:pt>
                <c:pt idx="17044">
                  <c:v>0.27561889370454717</c:v>
                </c:pt>
                <c:pt idx="17045">
                  <c:v>0.27561889370454717</c:v>
                </c:pt>
                <c:pt idx="17046">
                  <c:v>0.27554543451112912</c:v>
                </c:pt>
                <c:pt idx="17047">
                  <c:v>0.27547197531771106</c:v>
                </c:pt>
                <c:pt idx="17048">
                  <c:v>0.27547197531771106</c:v>
                </c:pt>
                <c:pt idx="17049">
                  <c:v>0.27547197531771106</c:v>
                </c:pt>
                <c:pt idx="17050">
                  <c:v>0.27547197531771106</c:v>
                </c:pt>
                <c:pt idx="17051">
                  <c:v>0.27547197531771106</c:v>
                </c:pt>
                <c:pt idx="17052">
                  <c:v>0.27547197531771106</c:v>
                </c:pt>
                <c:pt idx="17053">
                  <c:v>0.275398516124293</c:v>
                </c:pt>
                <c:pt idx="17054">
                  <c:v>0.275398516124293</c:v>
                </c:pt>
                <c:pt idx="17055">
                  <c:v>0.275398516124293</c:v>
                </c:pt>
                <c:pt idx="17056">
                  <c:v>0.27532505693087495</c:v>
                </c:pt>
                <c:pt idx="17057">
                  <c:v>0.27532505693087495</c:v>
                </c:pt>
                <c:pt idx="17058">
                  <c:v>0.27525159773745689</c:v>
                </c:pt>
                <c:pt idx="17059">
                  <c:v>0.27517813854403883</c:v>
                </c:pt>
                <c:pt idx="17060">
                  <c:v>0.27517813854403883</c:v>
                </c:pt>
                <c:pt idx="17061">
                  <c:v>0.27517813854403883</c:v>
                </c:pt>
                <c:pt idx="17062">
                  <c:v>0.27517813854403883</c:v>
                </c:pt>
                <c:pt idx="17063">
                  <c:v>0.27517813854403883</c:v>
                </c:pt>
                <c:pt idx="17064">
                  <c:v>0.27510467935062077</c:v>
                </c:pt>
                <c:pt idx="17065">
                  <c:v>0.27510467935062077</c:v>
                </c:pt>
                <c:pt idx="17066">
                  <c:v>0.27510467935062077</c:v>
                </c:pt>
                <c:pt idx="17067">
                  <c:v>0.27503122015720272</c:v>
                </c:pt>
                <c:pt idx="17068">
                  <c:v>0.27503122015720272</c:v>
                </c:pt>
                <c:pt idx="17069">
                  <c:v>0.27495776096378466</c:v>
                </c:pt>
                <c:pt idx="17070">
                  <c:v>0.2748843017703666</c:v>
                </c:pt>
                <c:pt idx="17071">
                  <c:v>0.27481084257694854</c:v>
                </c:pt>
                <c:pt idx="17072">
                  <c:v>0.27473738338353049</c:v>
                </c:pt>
                <c:pt idx="17073">
                  <c:v>0.27473738338353049</c:v>
                </c:pt>
                <c:pt idx="17074">
                  <c:v>0.27466392419011243</c:v>
                </c:pt>
                <c:pt idx="17075">
                  <c:v>0.27466392419011243</c:v>
                </c:pt>
                <c:pt idx="17076">
                  <c:v>0.27459046499669437</c:v>
                </c:pt>
                <c:pt idx="17077">
                  <c:v>0.27459046499669437</c:v>
                </c:pt>
                <c:pt idx="17078">
                  <c:v>0.27451700580327631</c:v>
                </c:pt>
                <c:pt idx="17079">
                  <c:v>0.27444354660985826</c:v>
                </c:pt>
                <c:pt idx="17080">
                  <c:v>0.2743700874164402</c:v>
                </c:pt>
                <c:pt idx="17081">
                  <c:v>0.27429662822302214</c:v>
                </c:pt>
                <c:pt idx="17082">
                  <c:v>0.27422316902960409</c:v>
                </c:pt>
                <c:pt idx="17083">
                  <c:v>0.27422316902960409</c:v>
                </c:pt>
                <c:pt idx="17084">
                  <c:v>0.27414970983618603</c:v>
                </c:pt>
                <c:pt idx="17085">
                  <c:v>0.27407625064276797</c:v>
                </c:pt>
                <c:pt idx="17086">
                  <c:v>0.27400279144934991</c:v>
                </c:pt>
                <c:pt idx="17087">
                  <c:v>0.27392933225593186</c:v>
                </c:pt>
                <c:pt idx="17088">
                  <c:v>0.27392933225593186</c:v>
                </c:pt>
                <c:pt idx="17089">
                  <c:v>0.2738558730625138</c:v>
                </c:pt>
                <c:pt idx="17090">
                  <c:v>0.2738558730625138</c:v>
                </c:pt>
                <c:pt idx="17091">
                  <c:v>0.2738558730625138</c:v>
                </c:pt>
                <c:pt idx="17092">
                  <c:v>0.2738558730625138</c:v>
                </c:pt>
                <c:pt idx="17093">
                  <c:v>0.27378241386909574</c:v>
                </c:pt>
                <c:pt idx="17094">
                  <c:v>0.27370895467567768</c:v>
                </c:pt>
                <c:pt idx="17095">
                  <c:v>0.27370895467567768</c:v>
                </c:pt>
                <c:pt idx="17096">
                  <c:v>0.27363549548225963</c:v>
                </c:pt>
                <c:pt idx="17097">
                  <c:v>0.27363549548225963</c:v>
                </c:pt>
                <c:pt idx="17098">
                  <c:v>0.27363549548225963</c:v>
                </c:pt>
                <c:pt idx="17099">
                  <c:v>0.27363549548225963</c:v>
                </c:pt>
                <c:pt idx="17100">
                  <c:v>0.27363549548225963</c:v>
                </c:pt>
                <c:pt idx="17101">
                  <c:v>0.27363549548225963</c:v>
                </c:pt>
                <c:pt idx="17102">
                  <c:v>0.27363549548225963</c:v>
                </c:pt>
                <c:pt idx="17103">
                  <c:v>0.27363549548225963</c:v>
                </c:pt>
                <c:pt idx="17104">
                  <c:v>0.27363549548225963</c:v>
                </c:pt>
                <c:pt idx="17105">
                  <c:v>0.27356203628884157</c:v>
                </c:pt>
                <c:pt idx="17106">
                  <c:v>0.27356203628884157</c:v>
                </c:pt>
                <c:pt idx="17107">
                  <c:v>0.27356203628884157</c:v>
                </c:pt>
                <c:pt idx="17108">
                  <c:v>0.27356203628884157</c:v>
                </c:pt>
                <c:pt idx="17109">
                  <c:v>0.27356203628884157</c:v>
                </c:pt>
                <c:pt idx="17110">
                  <c:v>0.27356203628884157</c:v>
                </c:pt>
                <c:pt idx="17111">
                  <c:v>0.27356203628884157</c:v>
                </c:pt>
                <c:pt idx="17112">
                  <c:v>0.27356203628884157</c:v>
                </c:pt>
                <c:pt idx="17113">
                  <c:v>0.27356203628884157</c:v>
                </c:pt>
                <c:pt idx="17114">
                  <c:v>0.27348857709542351</c:v>
                </c:pt>
                <c:pt idx="17115">
                  <c:v>0.27348857709542351</c:v>
                </c:pt>
                <c:pt idx="17116">
                  <c:v>0.27348857709542351</c:v>
                </c:pt>
                <c:pt idx="17117">
                  <c:v>0.27348857709542351</c:v>
                </c:pt>
                <c:pt idx="17118">
                  <c:v>0.27348857709542351</c:v>
                </c:pt>
                <c:pt idx="17119">
                  <c:v>0.27341511790200546</c:v>
                </c:pt>
                <c:pt idx="17120">
                  <c:v>0.27341511790200546</c:v>
                </c:pt>
                <c:pt idx="17121">
                  <c:v>0.27341511790200546</c:v>
                </c:pt>
                <c:pt idx="17122">
                  <c:v>0.27341511790200546</c:v>
                </c:pt>
                <c:pt idx="17123">
                  <c:v>0.2733416587085874</c:v>
                </c:pt>
                <c:pt idx="17124">
                  <c:v>0.27326819951516934</c:v>
                </c:pt>
                <c:pt idx="17125">
                  <c:v>0.27319474032175128</c:v>
                </c:pt>
                <c:pt idx="17126">
                  <c:v>0.27312128112833323</c:v>
                </c:pt>
                <c:pt idx="17127">
                  <c:v>0.27312128112833323</c:v>
                </c:pt>
                <c:pt idx="17128">
                  <c:v>0.27312128112833323</c:v>
                </c:pt>
                <c:pt idx="17129">
                  <c:v>0.27312128112833323</c:v>
                </c:pt>
                <c:pt idx="17130">
                  <c:v>0.27304782193491517</c:v>
                </c:pt>
                <c:pt idx="17131">
                  <c:v>0.27304782193491517</c:v>
                </c:pt>
                <c:pt idx="17132">
                  <c:v>0.27304782193491517</c:v>
                </c:pt>
                <c:pt idx="17133">
                  <c:v>0.27304782193491517</c:v>
                </c:pt>
                <c:pt idx="17134">
                  <c:v>0.27304782193491517</c:v>
                </c:pt>
                <c:pt idx="17135">
                  <c:v>0.27297436274149711</c:v>
                </c:pt>
                <c:pt idx="17136">
                  <c:v>0.27290090354807905</c:v>
                </c:pt>
                <c:pt idx="17137">
                  <c:v>0.27290090354807905</c:v>
                </c:pt>
                <c:pt idx="17138">
                  <c:v>0.27290090354807905</c:v>
                </c:pt>
                <c:pt idx="17139">
                  <c:v>0.27290090354807905</c:v>
                </c:pt>
                <c:pt idx="17140">
                  <c:v>0.272827444354661</c:v>
                </c:pt>
                <c:pt idx="17141">
                  <c:v>0.27275398516124294</c:v>
                </c:pt>
                <c:pt idx="17142">
                  <c:v>0.27275398516124294</c:v>
                </c:pt>
                <c:pt idx="17143">
                  <c:v>0.27268052596782488</c:v>
                </c:pt>
                <c:pt idx="17144">
                  <c:v>0.27268052596782488</c:v>
                </c:pt>
                <c:pt idx="17145">
                  <c:v>0.27268052596782488</c:v>
                </c:pt>
                <c:pt idx="17146">
                  <c:v>0.27260706677440683</c:v>
                </c:pt>
                <c:pt idx="17147">
                  <c:v>0.27253360758098877</c:v>
                </c:pt>
                <c:pt idx="17148">
                  <c:v>0.27246014838757071</c:v>
                </c:pt>
                <c:pt idx="17149">
                  <c:v>0.27246014838757071</c:v>
                </c:pt>
                <c:pt idx="17150">
                  <c:v>0.27246014838757071</c:v>
                </c:pt>
                <c:pt idx="17151">
                  <c:v>0.27246014838757071</c:v>
                </c:pt>
                <c:pt idx="17152">
                  <c:v>0.27246014838757071</c:v>
                </c:pt>
                <c:pt idx="17153">
                  <c:v>0.27246014838757071</c:v>
                </c:pt>
                <c:pt idx="17154">
                  <c:v>0.27246014838757071</c:v>
                </c:pt>
                <c:pt idx="17155">
                  <c:v>0.27238668919415265</c:v>
                </c:pt>
                <c:pt idx="17156">
                  <c:v>0.2723132300007346</c:v>
                </c:pt>
                <c:pt idx="17157">
                  <c:v>0.2723132300007346</c:v>
                </c:pt>
                <c:pt idx="17158">
                  <c:v>0.2723132300007346</c:v>
                </c:pt>
                <c:pt idx="17159">
                  <c:v>0.2723132300007346</c:v>
                </c:pt>
                <c:pt idx="17160">
                  <c:v>0.27223977080731654</c:v>
                </c:pt>
                <c:pt idx="17161">
                  <c:v>0.27223977080731654</c:v>
                </c:pt>
                <c:pt idx="17162">
                  <c:v>0.27223977080731654</c:v>
                </c:pt>
                <c:pt idx="17163">
                  <c:v>0.27216631161389848</c:v>
                </c:pt>
                <c:pt idx="17164">
                  <c:v>0.27216631161389848</c:v>
                </c:pt>
                <c:pt idx="17165">
                  <c:v>0.27216631161389848</c:v>
                </c:pt>
                <c:pt idx="17166">
                  <c:v>0.27209285242048042</c:v>
                </c:pt>
                <c:pt idx="17167">
                  <c:v>0.27201939322706237</c:v>
                </c:pt>
                <c:pt idx="17168">
                  <c:v>0.27201939322706237</c:v>
                </c:pt>
                <c:pt idx="17169">
                  <c:v>0.27201939322706237</c:v>
                </c:pt>
                <c:pt idx="17170">
                  <c:v>0.27201939322706237</c:v>
                </c:pt>
                <c:pt idx="17171">
                  <c:v>0.27201939322706237</c:v>
                </c:pt>
                <c:pt idx="17172">
                  <c:v>0.27194593403364431</c:v>
                </c:pt>
                <c:pt idx="17173">
                  <c:v>0.27187247484022625</c:v>
                </c:pt>
                <c:pt idx="17174">
                  <c:v>0.27187247484022625</c:v>
                </c:pt>
                <c:pt idx="17175">
                  <c:v>0.2717990156468082</c:v>
                </c:pt>
                <c:pt idx="17176">
                  <c:v>0.27172555645339014</c:v>
                </c:pt>
                <c:pt idx="17177">
                  <c:v>0.27172555645339014</c:v>
                </c:pt>
                <c:pt idx="17178">
                  <c:v>0.27165209725997208</c:v>
                </c:pt>
                <c:pt idx="17179">
                  <c:v>0.27165209725997208</c:v>
                </c:pt>
                <c:pt idx="17180">
                  <c:v>0.27165209725997208</c:v>
                </c:pt>
                <c:pt idx="17181">
                  <c:v>0.27157863806655402</c:v>
                </c:pt>
                <c:pt idx="17182">
                  <c:v>0.27157863806655402</c:v>
                </c:pt>
                <c:pt idx="17183">
                  <c:v>0.27157863806655402</c:v>
                </c:pt>
                <c:pt idx="17184">
                  <c:v>0.27157863806655402</c:v>
                </c:pt>
                <c:pt idx="17185">
                  <c:v>0.27150517887313597</c:v>
                </c:pt>
                <c:pt idx="17186">
                  <c:v>0.27150517887313597</c:v>
                </c:pt>
                <c:pt idx="17187">
                  <c:v>0.27150517887313597</c:v>
                </c:pt>
                <c:pt idx="17188">
                  <c:v>0.27150517887313597</c:v>
                </c:pt>
                <c:pt idx="17189">
                  <c:v>0.27143171967971791</c:v>
                </c:pt>
                <c:pt idx="17190">
                  <c:v>0.27135826048629985</c:v>
                </c:pt>
                <c:pt idx="17191">
                  <c:v>0.27128480129288179</c:v>
                </c:pt>
                <c:pt idx="17192">
                  <c:v>0.27121134209946374</c:v>
                </c:pt>
                <c:pt idx="17193">
                  <c:v>0.27121134209946374</c:v>
                </c:pt>
                <c:pt idx="17194">
                  <c:v>0.27121134209946374</c:v>
                </c:pt>
                <c:pt idx="17195">
                  <c:v>0.27121134209946374</c:v>
                </c:pt>
                <c:pt idx="17196">
                  <c:v>0.27113788290604568</c:v>
                </c:pt>
                <c:pt idx="17197">
                  <c:v>0.27106442371262762</c:v>
                </c:pt>
                <c:pt idx="17198">
                  <c:v>0.27099096451920957</c:v>
                </c:pt>
                <c:pt idx="17199">
                  <c:v>0.27091750532579151</c:v>
                </c:pt>
                <c:pt idx="17200">
                  <c:v>0.27084404613237345</c:v>
                </c:pt>
                <c:pt idx="17201">
                  <c:v>0.27084404613237345</c:v>
                </c:pt>
                <c:pt idx="17202">
                  <c:v>0.27077058693895539</c:v>
                </c:pt>
                <c:pt idx="17203">
                  <c:v>0.27077058693895539</c:v>
                </c:pt>
                <c:pt idx="17204">
                  <c:v>0.27069712774553734</c:v>
                </c:pt>
                <c:pt idx="17205">
                  <c:v>0.27069712774553734</c:v>
                </c:pt>
                <c:pt idx="17206">
                  <c:v>0.27062366855211928</c:v>
                </c:pt>
                <c:pt idx="17207">
                  <c:v>0.27062366855211928</c:v>
                </c:pt>
                <c:pt idx="17208">
                  <c:v>0.27062366855211928</c:v>
                </c:pt>
                <c:pt idx="17209">
                  <c:v>0.27062366855211928</c:v>
                </c:pt>
                <c:pt idx="17210">
                  <c:v>0.27055020935870122</c:v>
                </c:pt>
                <c:pt idx="17211">
                  <c:v>0.27055020935870122</c:v>
                </c:pt>
                <c:pt idx="17212">
                  <c:v>0.27047675016528316</c:v>
                </c:pt>
                <c:pt idx="17213">
                  <c:v>0.27047675016528316</c:v>
                </c:pt>
                <c:pt idx="17214">
                  <c:v>0.27040329097186511</c:v>
                </c:pt>
                <c:pt idx="17215">
                  <c:v>0.27032983177844705</c:v>
                </c:pt>
                <c:pt idx="17216">
                  <c:v>0.27032983177844705</c:v>
                </c:pt>
                <c:pt idx="17217">
                  <c:v>0.27032983177844705</c:v>
                </c:pt>
                <c:pt idx="17218">
                  <c:v>0.27025637258502899</c:v>
                </c:pt>
                <c:pt idx="17219">
                  <c:v>0.27025637258502899</c:v>
                </c:pt>
                <c:pt idx="17220">
                  <c:v>0.27018291339161093</c:v>
                </c:pt>
                <c:pt idx="17221">
                  <c:v>0.27010945419819288</c:v>
                </c:pt>
                <c:pt idx="17222">
                  <c:v>0.27010945419819288</c:v>
                </c:pt>
                <c:pt idx="17223">
                  <c:v>0.27003599500477482</c:v>
                </c:pt>
                <c:pt idx="17224">
                  <c:v>0.26996253581135676</c:v>
                </c:pt>
                <c:pt idx="17225">
                  <c:v>0.26988907661793871</c:v>
                </c:pt>
                <c:pt idx="17226">
                  <c:v>0.26981561742452065</c:v>
                </c:pt>
                <c:pt idx="17227">
                  <c:v>0.26981561742452065</c:v>
                </c:pt>
                <c:pt idx="17228">
                  <c:v>0.26981561742452065</c:v>
                </c:pt>
                <c:pt idx="17229">
                  <c:v>0.26974215823110259</c:v>
                </c:pt>
                <c:pt idx="17230">
                  <c:v>0.26966869903768453</c:v>
                </c:pt>
                <c:pt idx="17231">
                  <c:v>0.26966869903768453</c:v>
                </c:pt>
                <c:pt idx="17232">
                  <c:v>0.26966869903768453</c:v>
                </c:pt>
                <c:pt idx="17233">
                  <c:v>0.26959523984426648</c:v>
                </c:pt>
                <c:pt idx="17234">
                  <c:v>0.26959523984426648</c:v>
                </c:pt>
                <c:pt idx="17235">
                  <c:v>0.26959523984426648</c:v>
                </c:pt>
                <c:pt idx="17236">
                  <c:v>0.26952178065084842</c:v>
                </c:pt>
                <c:pt idx="17237">
                  <c:v>0.26952178065084842</c:v>
                </c:pt>
                <c:pt idx="17238">
                  <c:v>0.26952178065084842</c:v>
                </c:pt>
                <c:pt idx="17239">
                  <c:v>0.26944832145743036</c:v>
                </c:pt>
                <c:pt idx="17240">
                  <c:v>0.26944832145743036</c:v>
                </c:pt>
                <c:pt idx="17241">
                  <c:v>0.2693748622640123</c:v>
                </c:pt>
                <c:pt idx="17242">
                  <c:v>0.2693748622640123</c:v>
                </c:pt>
                <c:pt idx="17243">
                  <c:v>0.26930140307059425</c:v>
                </c:pt>
                <c:pt idx="17244">
                  <c:v>0.26922794387717619</c:v>
                </c:pt>
                <c:pt idx="17245">
                  <c:v>0.26915448468375813</c:v>
                </c:pt>
                <c:pt idx="17246">
                  <c:v>0.26908102549034008</c:v>
                </c:pt>
                <c:pt idx="17247">
                  <c:v>0.26900756629692202</c:v>
                </c:pt>
                <c:pt idx="17248">
                  <c:v>0.26893410710350396</c:v>
                </c:pt>
                <c:pt idx="17249">
                  <c:v>0.26893410710350396</c:v>
                </c:pt>
                <c:pt idx="17250">
                  <c:v>0.2688606479100859</c:v>
                </c:pt>
                <c:pt idx="17251">
                  <c:v>0.26878718871666785</c:v>
                </c:pt>
                <c:pt idx="17252">
                  <c:v>0.26878718871666785</c:v>
                </c:pt>
                <c:pt idx="17253">
                  <c:v>0.26878718871666785</c:v>
                </c:pt>
                <c:pt idx="17254">
                  <c:v>0.26878718871666785</c:v>
                </c:pt>
                <c:pt idx="17255">
                  <c:v>0.26878718871666785</c:v>
                </c:pt>
                <c:pt idx="17256">
                  <c:v>0.26871372952324979</c:v>
                </c:pt>
                <c:pt idx="17257">
                  <c:v>0.26871372952324979</c:v>
                </c:pt>
                <c:pt idx="17258">
                  <c:v>0.26871372952324979</c:v>
                </c:pt>
                <c:pt idx="17259">
                  <c:v>0.26871372952324979</c:v>
                </c:pt>
                <c:pt idx="17260">
                  <c:v>0.26871372952324979</c:v>
                </c:pt>
                <c:pt idx="17261">
                  <c:v>0.26871372952324979</c:v>
                </c:pt>
                <c:pt idx="17262">
                  <c:v>0.26871372952324979</c:v>
                </c:pt>
                <c:pt idx="17263">
                  <c:v>0.26871372952324979</c:v>
                </c:pt>
                <c:pt idx="17264">
                  <c:v>0.26871372952324979</c:v>
                </c:pt>
                <c:pt idx="17265">
                  <c:v>0.26864027032983173</c:v>
                </c:pt>
                <c:pt idx="17266">
                  <c:v>0.26864027032983173</c:v>
                </c:pt>
                <c:pt idx="17267">
                  <c:v>0.26856681113641367</c:v>
                </c:pt>
                <c:pt idx="17268">
                  <c:v>0.26849335194299562</c:v>
                </c:pt>
                <c:pt idx="17269">
                  <c:v>0.26849335194299562</c:v>
                </c:pt>
                <c:pt idx="17270">
                  <c:v>0.26849335194299562</c:v>
                </c:pt>
                <c:pt idx="17271">
                  <c:v>0.26849335194299562</c:v>
                </c:pt>
                <c:pt idx="17272">
                  <c:v>0.26849335194299562</c:v>
                </c:pt>
                <c:pt idx="17273">
                  <c:v>0.26841989274957756</c:v>
                </c:pt>
                <c:pt idx="17274">
                  <c:v>0.2683464335561595</c:v>
                </c:pt>
                <c:pt idx="17275">
                  <c:v>0.2683464335561595</c:v>
                </c:pt>
                <c:pt idx="17276">
                  <c:v>0.2683464335561595</c:v>
                </c:pt>
                <c:pt idx="17277">
                  <c:v>0.2683464335561595</c:v>
                </c:pt>
                <c:pt idx="17278">
                  <c:v>0.2683464335561595</c:v>
                </c:pt>
                <c:pt idx="17279">
                  <c:v>0.2683464335561595</c:v>
                </c:pt>
                <c:pt idx="17280">
                  <c:v>0.26827297436274145</c:v>
                </c:pt>
                <c:pt idx="17281">
                  <c:v>0.26819951516932339</c:v>
                </c:pt>
                <c:pt idx="17282">
                  <c:v>0.26819951516932339</c:v>
                </c:pt>
                <c:pt idx="17283">
                  <c:v>0.26819951516932339</c:v>
                </c:pt>
                <c:pt idx="17284">
                  <c:v>0.26819951516932339</c:v>
                </c:pt>
                <c:pt idx="17285">
                  <c:v>0.26819951516932339</c:v>
                </c:pt>
                <c:pt idx="17286">
                  <c:v>0.26819951516932339</c:v>
                </c:pt>
                <c:pt idx="17287">
                  <c:v>0.26812605597590533</c:v>
                </c:pt>
                <c:pt idx="17288">
                  <c:v>0.26805259678248727</c:v>
                </c:pt>
                <c:pt idx="17289">
                  <c:v>0.26797913758906933</c:v>
                </c:pt>
                <c:pt idx="17290">
                  <c:v>0.26790567839565127</c:v>
                </c:pt>
                <c:pt idx="17291">
                  <c:v>0.26790567839565127</c:v>
                </c:pt>
                <c:pt idx="17292">
                  <c:v>0.26790567839565127</c:v>
                </c:pt>
                <c:pt idx="17293">
                  <c:v>0.26790567839565127</c:v>
                </c:pt>
                <c:pt idx="17294">
                  <c:v>0.26783221920223321</c:v>
                </c:pt>
                <c:pt idx="17295">
                  <c:v>0.26783221920223321</c:v>
                </c:pt>
                <c:pt idx="17296">
                  <c:v>0.26783221920223321</c:v>
                </c:pt>
                <c:pt idx="17297">
                  <c:v>0.26775876000881516</c:v>
                </c:pt>
                <c:pt idx="17298">
                  <c:v>0.26775876000881516</c:v>
                </c:pt>
                <c:pt idx="17299">
                  <c:v>0.26775876000881516</c:v>
                </c:pt>
                <c:pt idx="17300">
                  <c:v>0.26775876000881516</c:v>
                </c:pt>
                <c:pt idx="17301">
                  <c:v>0.26775876000881516</c:v>
                </c:pt>
                <c:pt idx="17302">
                  <c:v>0.26775876000881516</c:v>
                </c:pt>
                <c:pt idx="17303">
                  <c:v>0.2676853008153971</c:v>
                </c:pt>
                <c:pt idx="17304">
                  <c:v>0.26761184162197904</c:v>
                </c:pt>
                <c:pt idx="17305">
                  <c:v>0.26761184162197904</c:v>
                </c:pt>
                <c:pt idx="17306">
                  <c:v>0.26761184162197904</c:v>
                </c:pt>
                <c:pt idx="17307">
                  <c:v>0.26761184162197904</c:v>
                </c:pt>
                <c:pt idx="17308">
                  <c:v>0.26753838242856098</c:v>
                </c:pt>
                <c:pt idx="17309">
                  <c:v>0.26753838242856098</c:v>
                </c:pt>
                <c:pt idx="17310">
                  <c:v>0.26746492323514293</c:v>
                </c:pt>
                <c:pt idx="17311">
                  <c:v>0.26746492323514293</c:v>
                </c:pt>
                <c:pt idx="17312">
                  <c:v>0.26746492323514293</c:v>
                </c:pt>
                <c:pt idx="17313">
                  <c:v>0.26746492323514293</c:v>
                </c:pt>
                <c:pt idx="17314">
                  <c:v>0.26746492323514293</c:v>
                </c:pt>
                <c:pt idx="17315">
                  <c:v>0.26746492323514293</c:v>
                </c:pt>
                <c:pt idx="17316">
                  <c:v>0.26746492323514293</c:v>
                </c:pt>
                <c:pt idx="17317">
                  <c:v>0.26739146404172487</c:v>
                </c:pt>
                <c:pt idx="17318">
                  <c:v>0.26739146404172487</c:v>
                </c:pt>
                <c:pt idx="17319">
                  <c:v>0.26739146404172487</c:v>
                </c:pt>
                <c:pt idx="17320">
                  <c:v>0.26731800484830681</c:v>
                </c:pt>
                <c:pt idx="17321">
                  <c:v>0.26731800484830681</c:v>
                </c:pt>
                <c:pt idx="17322">
                  <c:v>0.26731800484830681</c:v>
                </c:pt>
                <c:pt idx="17323">
                  <c:v>0.26731800484830681</c:v>
                </c:pt>
                <c:pt idx="17324">
                  <c:v>0.26731800484830681</c:v>
                </c:pt>
                <c:pt idx="17325">
                  <c:v>0.26724454565488875</c:v>
                </c:pt>
                <c:pt idx="17326">
                  <c:v>0.2671710864614707</c:v>
                </c:pt>
                <c:pt idx="17327">
                  <c:v>0.26709762726805264</c:v>
                </c:pt>
                <c:pt idx="17328">
                  <c:v>0.26702416807463458</c:v>
                </c:pt>
                <c:pt idx="17329">
                  <c:v>0.26702416807463458</c:v>
                </c:pt>
                <c:pt idx="17330">
                  <c:v>0.26702416807463458</c:v>
                </c:pt>
                <c:pt idx="17331">
                  <c:v>0.26695070888121653</c:v>
                </c:pt>
                <c:pt idx="17332">
                  <c:v>0.26695070888121653</c:v>
                </c:pt>
                <c:pt idx="17333">
                  <c:v>0.26687724968779847</c:v>
                </c:pt>
                <c:pt idx="17334">
                  <c:v>0.26680379049438041</c:v>
                </c:pt>
                <c:pt idx="17335">
                  <c:v>0.26680379049438041</c:v>
                </c:pt>
                <c:pt idx="17336">
                  <c:v>0.26680379049438041</c:v>
                </c:pt>
                <c:pt idx="17337">
                  <c:v>0.26673033130096235</c:v>
                </c:pt>
                <c:pt idx="17338">
                  <c:v>0.26673033130096235</c:v>
                </c:pt>
                <c:pt idx="17339">
                  <c:v>0.26673033130096235</c:v>
                </c:pt>
                <c:pt idx="17340">
                  <c:v>0.26673033130096235</c:v>
                </c:pt>
                <c:pt idx="17341">
                  <c:v>0.2666568721075443</c:v>
                </c:pt>
                <c:pt idx="17342">
                  <c:v>0.2666568721075443</c:v>
                </c:pt>
                <c:pt idx="17343">
                  <c:v>0.2666568721075443</c:v>
                </c:pt>
                <c:pt idx="17344">
                  <c:v>0.26658341291412624</c:v>
                </c:pt>
                <c:pt idx="17345">
                  <c:v>0.26658341291412624</c:v>
                </c:pt>
                <c:pt idx="17346">
                  <c:v>0.26650995372070818</c:v>
                </c:pt>
                <c:pt idx="17347">
                  <c:v>0.26650995372070818</c:v>
                </c:pt>
                <c:pt idx="17348">
                  <c:v>0.26650995372070818</c:v>
                </c:pt>
                <c:pt idx="17349">
                  <c:v>0.26643649452729012</c:v>
                </c:pt>
                <c:pt idx="17350">
                  <c:v>0.26636303533387207</c:v>
                </c:pt>
                <c:pt idx="17351">
                  <c:v>0.26628957614045401</c:v>
                </c:pt>
                <c:pt idx="17352">
                  <c:v>0.26628957614045401</c:v>
                </c:pt>
                <c:pt idx="17353">
                  <c:v>0.26621611694703595</c:v>
                </c:pt>
                <c:pt idx="17354">
                  <c:v>0.26621611694703595</c:v>
                </c:pt>
                <c:pt idx="17355">
                  <c:v>0.2661426577536179</c:v>
                </c:pt>
                <c:pt idx="17356">
                  <c:v>0.26606919856019984</c:v>
                </c:pt>
                <c:pt idx="17357">
                  <c:v>0.26606919856019984</c:v>
                </c:pt>
                <c:pt idx="17358">
                  <c:v>0.26606919856019984</c:v>
                </c:pt>
                <c:pt idx="17359">
                  <c:v>0.26606919856019984</c:v>
                </c:pt>
                <c:pt idx="17360">
                  <c:v>0.26599573936678178</c:v>
                </c:pt>
                <c:pt idx="17361">
                  <c:v>0.26599573936678178</c:v>
                </c:pt>
                <c:pt idx="17362">
                  <c:v>0.26599573936678178</c:v>
                </c:pt>
                <c:pt idx="17363">
                  <c:v>0.26599573936678178</c:v>
                </c:pt>
                <c:pt idx="17364">
                  <c:v>0.26592228017336372</c:v>
                </c:pt>
                <c:pt idx="17365">
                  <c:v>0.26584882097994567</c:v>
                </c:pt>
                <c:pt idx="17366">
                  <c:v>0.26584882097994567</c:v>
                </c:pt>
                <c:pt idx="17367">
                  <c:v>0.26577536178652761</c:v>
                </c:pt>
                <c:pt idx="17368">
                  <c:v>0.26577536178652761</c:v>
                </c:pt>
                <c:pt idx="17369">
                  <c:v>0.26570190259310955</c:v>
                </c:pt>
                <c:pt idx="17370">
                  <c:v>0.26562844339969149</c:v>
                </c:pt>
                <c:pt idx="17371">
                  <c:v>0.26555498420627344</c:v>
                </c:pt>
                <c:pt idx="17372">
                  <c:v>0.26555498420627344</c:v>
                </c:pt>
                <c:pt idx="17373">
                  <c:v>0.26555498420627344</c:v>
                </c:pt>
                <c:pt idx="17374">
                  <c:v>0.26555498420627344</c:v>
                </c:pt>
                <c:pt idx="17375">
                  <c:v>0.26555498420627344</c:v>
                </c:pt>
                <c:pt idx="17376">
                  <c:v>0.26555498420627344</c:v>
                </c:pt>
                <c:pt idx="17377">
                  <c:v>0.26555498420627344</c:v>
                </c:pt>
                <c:pt idx="17378">
                  <c:v>0.26548152501285538</c:v>
                </c:pt>
                <c:pt idx="17379">
                  <c:v>0.26548152501285538</c:v>
                </c:pt>
                <c:pt idx="17380">
                  <c:v>0.26548152501285538</c:v>
                </c:pt>
                <c:pt idx="17381">
                  <c:v>0.26540806581943732</c:v>
                </c:pt>
                <c:pt idx="17382">
                  <c:v>0.26540806581943732</c:v>
                </c:pt>
                <c:pt idx="17383">
                  <c:v>0.26533460662601926</c:v>
                </c:pt>
                <c:pt idx="17384">
                  <c:v>0.26533460662601926</c:v>
                </c:pt>
                <c:pt idx="17385">
                  <c:v>0.26533460662601926</c:v>
                </c:pt>
                <c:pt idx="17386">
                  <c:v>0.26526114743260121</c:v>
                </c:pt>
                <c:pt idx="17387">
                  <c:v>0.26526114743260121</c:v>
                </c:pt>
                <c:pt idx="17388">
                  <c:v>0.26526114743260121</c:v>
                </c:pt>
                <c:pt idx="17389">
                  <c:v>0.26526114743260121</c:v>
                </c:pt>
                <c:pt idx="17390">
                  <c:v>0.26526114743260121</c:v>
                </c:pt>
                <c:pt idx="17391">
                  <c:v>0.26518768823918315</c:v>
                </c:pt>
                <c:pt idx="17392">
                  <c:v>0.26518768823918315</c:v>
                </c:pt>
                <c:pt idx="17393">
                  <c:v>0.26511422904576509</c:v>
                </c:pt>
                <c:pt idx="17394">
                  <c:v>0.26511422904576509</c:v>
                </c:pt>
                <c:pt idx="17395">
                  <c:v>0.26511422904576509</c:v>
                </c:pt>
                <c:pt idx="17396">
                  <c:v>0.26511422904576509</c:v>
                </c:pt>
                <c:pt idx="17397">
                  <c:v>0.26504076985234704</c:v>
                </c:pt>
                <c:pt idx="17398">
                  <c:v>0.26496731065892898</c:v>
                </c:pt>
                <c:pt idx="17399">
                  <c:v>0.26489385146551092</c:v>
                </c:pt>
                <c:pt idx="17400">
                  <c:v>0.26482039227209286</c:v>
                </c:pt>
                <c:pt idx="17401">
                  <c:v>0.26482039227209286</c:v>
                </c:pt>
                <c:pt idx="17402">
                  <c:v>0.26482039227209286</c:v>
                </c:pt>
                <c:pt idx="17403">
                  <c:v>0.26482039227209286</c:v>
                </c:pt>
                <c:pt idx="17404">
                  <c:v>0.26482039227209286</c:v>
                </c:pt>
                <c:pt idx="17405">
                  <c:v>0.26474693307867481</c:v>
                </c:pt>
                <c:pt idx="17406">
                  <c:v>0.26474693307867481</c:v>
                </c:pt>
                <c:pt idx="17407">
                  <c:v>0.26474693307867481</c:v>
                </c:pt>
                <c:pt idx="17408">
                  <c:v>0.26474693307867481</c:v>
                </c:pt>
                <c:pt idx="17409">
                  <c:v>0.26467347388525675</c:v>
                </c:pt>
                <c:pt idx="17410">
                  <c:v>0.26467347388525675</c:v>
                </c:pt>
                <c:pt idx="17411">
                  <c:v>0.26467347388525675</c:v>
                </c:pt>
                <c:pt idx="17412">
                  <c:v>0.26460001469183869</c:v>
                </c:pt>
                <c:pt idx="17413">
                  <c:v>0.26452655549842063</c:v>
                </c:pt>
                <c:pt idx="17414">
                  <c:v>0.26445309630500258</c:v>
                </c:pt>
                <c:pt idx="17415">
                  <c:v>0.26445309630500258</c:v>
                </c:pt>
                <c:pt idx="17416">
                  <c:v>0.26445309630500258</c:v>
                </c:pt>
                <c:pt idx="17417">
                  <c:v>0.26437963711158452</c:v>
                </c:pt>
                <c:pt idx="17418">
                  <c:v>0.26437963711158452</c:v>
                </c:pt>
                <c:pt idx="17419">
                  <c:v>0.26430617791816646</c:v>
                </c:pt>
                <c:pt idx="17420">
                  <c:v>0.26430617791816646</c:v>
                </c:pt>
                <c:pt idx="17421">
                  <c:v>0.26423271872474841</c:v>
                </c:pt>
                <c:pt idx="17422">
                  <c:v>0.26423271872474841</c:v>
                </c:pt>
                <c:pt idx="17423">
                  <c:v>0.26423271872474841</c:v>
                </c:pt>
                <c:pt idx="17424">
                  <c:v>0.26423271872474841</c:v>
                </c:pt>
                <c:pt idx="17425">
                  <c:v>0.26415925953133035</c:v>
                </c:pt>
                <c:pt idx="17426">
                  <c:v>0.26408580033791229</c:v>
                </c:pt>
                <c:pt idx="17427">
                  <c:v>0.26408580033791229</c:v>
                </c:pt>
                <c:pt idx="17428">
                  <c:v>0.26408580033791229</c:v>
                </c:pt>
                <c:pt idx="17429">
                  <c:v>0.26408580033791229</c:v>
                </c:pt>
                <c:pt idx="17430">
                  <c:v>0.26401234114449423</c:v>
                </c:pt>
                <c:pt idx="17431">
                  <c:v>0.26401234114449423</c:v>
                </c:pt>
                <c:pt idx="17432">
                  <c:v>0.26401234114449423</c:v>
                </c:pt>
                <c:pt idx="17433">
                  <c:v>0.26401234114449423</c:v>
                </c:pt>
                <c:pt idx="17434">
                  <c:v>0.26401234114449423</c:v>
                </c:pt>
                <c:pt idx="17435">
                  <c:v>0.26393888195107618</c:v>
                </c:pt>
                <c:pt idx="17436">
                  <c:v>0.26386542275765812</c:v>
                </c:pt>
                <c:pt idx="17437">
                  <c:v>0.26386542275765812</c:v>
                </c:pt>
                <c:pt idx="17438">
                  <c:v>0.26379196356424006</c:v>
                </c:pt>
                <c:pt idx="17439">
                  <c:v>0.26379196356424006</c:v>
                </c:pt>
                <c:pt idx="17440">
                  <c:v>0.26379196356424006</c:v>
                </c:pt>
                <c:pt idx="17441">
                  <c:v>0.26379196356424006</c:v>
                </c:pt>
                <c:pt idx="17442">
                  <c:v>0.263718504370822</c:v>
                </c:pt>
                <c:pt idx="17443">
                  <c:v>0.263718504370822</c:v>
                </c:pt>
                <c:pt idx="17444">
                  <c:v>0.26364504517740395</c:v>
                </c:pt>
                <c:pt idx="17445">
                  <c:v>0.26357158598398589</c:v>
                </c:pt>
                <c:pt idx="17446">
                  <c:v>0.26349812679056783</c:v>
                </c:pt>
                <c:pt idx="17447">
                  <c:v>0.26349812679056783</c:v>
                </c:pt>
                <c:pt idx="17448">
                  <c:v>0.26349812679056783</c:v>
                </c:pt>
                <c:pt idx="17449">
                  <c:v>0.26342466759714978</c:v>
                </c:pt>
                <c:pt idx="17450">
                  <c:v>0.26335120840373172</c:v>
                </c:pt>
                <c:pt idx="17451">
                  <c:v>0.26327774921031366</c:v>
                </c:pt>
                <c:pt idx="17452">
                  <c:v>0.26327774921031366</c:v>
                </c:pt>
                <c:pt idx="17453">
                  <c:v>0.2632042900168956</c:v>
                </c:pt>
                <c:pt idx="17454">
                  <c:v>0.2632042900168956</c:v>
                </c:pt>
                <c:pt idx="17455">
                  <c:v>0.2632042900168956</c:v>
                </c:pt>
                <c:pt idx="17456">
                  <c:v>0.2632042900168956</c:v>
                </c:pt>
                <c:pt idx="17457">
                  <c:v>0.2632042900168956</c:v>
                </c:pt>
                <c:pt idx="17458">
                  <c:v>0.26313083082347755</c:v>
                </c:pt>
                <c:pt idx="17459">
                  <c:v>0.26313083082347755</c:v>
                </c:pt>
                <c:pt idx="17460">
                  <c:v>0.26305737163005949</c:v>
                </c:pt>
                <c:pt idx="17461">
                  <c:v>0.26305737163005949</c:v>
                </c:pt>
                <c:pt idx="17462">
                  <c:v>0.26305737163005949</c:v>
                </c:pt>
                <c:pt idx="17463">
                  <c:v>0.26298391243664143</c:v>
                </c:pt>
                <c:pt idx="17464">
                  <c:v>0.26291045324322337</c:v>
                </c:pt>
                <c:pt idx="17465">
                  <c:v>0.26283699404980532</c:v>
                </c:pt>
                <c:pt idx="17466">
                  <c:v>0.26283699404980532</c:v>
                </c:pt>
                <c:pt idx="17467">
                  <c:v>0.26276353485638726</c:v>
                </c:pt>
                <c:pt idx="17468">
                  <c:v>0.2626900756629692</c:v>
                </c:pt>
                <c:pt idx="17469">
                  <c:v>0.2626900756629692</c:v>
                </c:pt>
                <c:pt idx="17470">
                  <c:v>0.26261661646955115</c:v>
                </c:pt>
                <c:pt idx="17471">
                  <c:v>0.26254315727613309</c:v>
                </c:pt>
                <c:pt idx="17472">
                  <c:v>0.26254315727613309</c:v>
                </c:pt>
                <c:pt idx="17473">
                  <c:v>0.26246969808271503</c:v>
                </c:pt>
                <c:pt idx="17474">
                  <c:v>0.26239623888929697</c:v>
                </c:pt>
                <c:pt idx="17475">
                  <c:v>0.26232277969587892</c:v>
                </c:pt>
                <c:pt idx="17476">
                  <c:v>0.26232277969587892</c:v>
                </c:pt>
                <c:pt idx="17477">
                  <c:v>0.26232277969587892</c:v>
                </c:pt>
                <c:pt idx="17478">
                  <c:v>0.26224932050246086</c:v>
                </c:pt>
                <c:pt idx="17479">
                  <c:v>0.26224932050246086</c:v>
                </c:pt>
                <c:pt idx="17480">
                  <c:v>0.26224932050246086</c:v>
                </c:pt>
                <c:pt idx="17481">
                  <c:v>0.26224932050246086</c:v>
                </c:pt>
                <c:pt idx="17482">
                  <c:v>0.26224932050246086</c:v>
                </c:pt>
                <c:pt idx="17483">
                  <c:v>0.26224932050246086</c:v>
                </c:pt>
                <c:pt idx="17484">
                  <c:v>0.26224932050246086</c:v>
                </c:pt>
                <c:pt idx="17485">
                  <c:v>0.26224932050246086</c:v>
                </c:pt>
                <c:pt idx="17486">
                  <c:v>0.26224932050246086</c:v>
                </c:pt>
                <c:pt idx="17487">
                  <c:v>0.26224932050246086</c:v>
                </c:pt>
                <c:pt idx="17488">
                  <c:v>0.2621758613090428</c:v>
                </c:pt>
                <c:pt idx="17489">
                  <c:v>0.2621758613090428</c:v>
                </c:pt>
                <c:pt idx="17490">
                  <c:v>0.2621758613090428</c:v>
                </c:pt>
                <c:pt idx="17491">
                  <c:v>0.2621758613090428</c:v>
                </c:pt>
                <c:pt idx="17492">
                  <c:v>0.2621758613090428</c:v>
                </c:pt>
                <c:pt idx="17493">
                  <c:v>0.2621758613090428</c:v>
                </c:pt>
                <c:pt idx="17494">
                  <c:v>0.2621758613090428</c:v>
                </c:pt>
                <c:pt idx="17495">
                  <c:v>0.2621758613090428</c:v>
                </c:pt>
                <c:pt idx="17496">
                  <c:v>0.2621758613090428</c:v>
                </c:pt>
                <c:pt idx="17497">
                  <c:v>0.2621758613090428</c:v>
                </c:pt>
                <c:pt idx="17498">
                  <c:v>0.26210240211562474</c:v>
                </c:pt>
                <c:pt idx="17499">
                  <c:v>0.26202894292220669</c:v>
                </c:pt>
                <c:pt idx="17500">
                  <c:v>0.26195548372878863</c:v>
                </c:pt>
                <c:pt idx="17501">
                  <c:v>0.26188202453537057</c:v>
                </c:pt>
                <c:pt idx="17502">
                  <c:v>0.26188202453537057</c:v>
                </c:pt>
                <c:pt idx="17503">
                  <c:v>0.26180856534195251</c:v>
                </c:pt>
                <c:pt idx="17504">
                  <c:v>0.26173510614853446</c:v>
                </c:pt>
                <c:pt idx="17505">
                  <c:v>0.2616616469551164</c:v>
                </c:pt>
                <c:pt idx="17506">
                  <c:v>0.2616616469551164</c:v>
                </c:pt>
                <c:pt idx="17507">
                  <c:v>0.2616616469551164</c:v>
                </c:pt>
                <c:pt idx="17508">
                  <c:v>0.26158818776169834</c:v>
                </c:pt>
                <c:pt idx="17509">
                  <c:v>0.26151472856828029</c:v>
                </c:pt>
                <c:pt idx="17510">
                  <c:v>0.26151472856828029</c:v>
                </c:pt>
                <c:pt idx="17511">
                  <c:v>0.26151472856828029</c:v>
                </c:pt>
                <c:pt idx="17512">
                  <c:v>0.26151472856828029</c:v>
                </c:pt>
                <c:pt idx="17513">
                  <c:v>0.26151472856828029</c:v>
                </c:pt>
                <c:pt idx="17514">
                  <c:v>0.26144126937486223</c:v>
                </c:pt>
                <c:pt idx="17515">
                  <c:v>0.26136781018144417</c:v>
                </c:pt>
                <c:pt idx="17516">
                  <c:v>0.26136781018144417</c:v>
                </c:pt>
                <c:pt idx="17517">
                  <c:v>0.26136781018144417</c:v>
                </c:pt>
                <c:pt idx="17518">
                  <c:v>0.26136781018144417</c:v>
                </c:pt>
                <c:pt idx="17519">
                  <c:v>0.26136781018144417</c:v>
                </c:pt>
                <c:pt idx="17520">
                  <c:v>0.26136781018144417</c:v>
                </c:pt>
                <c:pt idx="17521">
                  <c:v>0.26136781018144417</c:v>
                </c:pt>
                <c:pt idx="17522">
                  <c:v>0.26129435098802611</c:v>
                </c:pt>
                <c:pt idx="17523">
                  <c:v>0.26122089179460806</c:v>
                </c:pt>
                <c:pt idx="17524">
                  <c:v>0.26114743260119</c:v>
                </c:pt>
                <c:pt idx="17525">
                  <c:v>0.26114743260119</c:v>
                </c:pt>
                <c:pt idx="17526">
                  <c:v>0.26114743260119</c:v>
                </c:pt>
                <c:pt idx="17527">
                  <c:v>0.26114743260119</c:v>
                </c:pt>
                <c:pt idx="17528">
                  <c:v>0.26114743260119</c:v>
                </c:pt>
                <c:pt idx="17529">
                  <c:v>0.26107397340777194</c:v>
                </c:pt>
                <c:pt idx="17530">
                  <c:v>0.26107397340777194</c:v>
                </c:pt>
                <c:pt idx="17531">
                  <c:v>0.26100051421435388</c:v>
                </c:pt>
                <c:pt idx="17532">
                  <c:v>0.26100051421435388</c:v>
                </c:pt>
                <c:pt idx="17533">
                  <c:v>0.26100051421435388</c:v>
                </c:pt>
                <c:pt idx="17534">
                  <c:v>0.26100051421435388</c:v>
                </c:pt>
                <c:pt idx="17535">
                  <c:v>0.26100051421435388</c:v>
                </c:pt>
                <c:pt idx="17536">
                  <c:v>0.26100051421435388</c:v>
                </c:pt>
                <c:pt idx="17537">
                  <c:v>0.26100051421435388</c:v>
                </c:pt>
                <c:pt idx="17538">
                  <c:v>0.26100051421435388</c:v>
                </c:pt>
                <c:pt idx="17539">
                  <c:v>0.26092705502093583</c:v>
                </c:pt>
                <c:pt idx="17540">
                  <c:v>0.26085359582751777</c:v>
                </c:pt>
                <c:pt idx="17541">
                  <c:v>0.26085359582751777</c:v>
                </c:pt>
                <c:pt idx="17542">
                  <c:v>0.26078013663409971</c:v>
                </c:pt>
                <c:pt idx="17543">
                  <c:v>0.26078013663409971</c:v>
                </c:pt>
                <c:pt idx="17544">
                  <c:v>0.26078013663409971</c:v>
                </c:pt>
                <c:pt idx="17545">
                  <c:v>0.26070667744068166</c:v>
                </c:pt>
                <c:pt idx="17546">
                  <c:v>0.26070667744068166</c:v>
                </c:pt>
                <c:pt idx="17547">
                  <c:v>0.2606332182472636</c:v>
                </c:pt>
                <c:pt idx="17548">
                  <c:v>0.2606332182472636</c:v>
                </c:pt>
                <c:pt idx="17549">
                  <c:v>0.2606332182472636</c:v>
                </c:pt>
                <c:pt idx="17550">
                  <c:v>0.2606332182472636</c:v>
                </c:pt>
                <c:pt idx="17551">
                  <c:v>0.2606332182472636</c:v>
                </c:pt>
                <c:pt idx="17552">
                  <c:v>0.26055975905384554</c:v>
                </c:pt>
                <c:pt idx="17553">
                  <c:v>0.26055975905384554</c:v>
                </c:pt>
                <c:pt idx="17554">
                  <c:v>0.26055975905384554</c:v>
                </c:pt>
                <c:pt idx="17555">
                  <c:v>0.26055975905384554</c:v>
                </c:pt>
                <c:pt idx="17556">
                  <c:v>0.26055975905384554</c:v>
                </c:pt>
                <c:pt idx="17557">
                  <c:v>0.26055975905384554</c:v>
                </c:pt>
                <c:pt idx="17558">
                  <c:v>0.26055975905384554</c:v>
                </c:pt>
                <c:pt idx="17559">
                  <c:v>0.26055975905384554</c:v>
                </c:pt>
                <c:pt idx="17560">
                  <c:v>0.26048629986042748</c:v>
                </c:pt>
                <c:pt idx="17561">
                  <c:v>0.26041284066700943</c:v>
                </c:pt>
                <c:pt idx="17562">
                  <c:v>0.26033938147359137</c:v>
                </c:pt>
                <c:pt idx="17563">
                  <c:v>0.26033938147359137</c:v>
                </c:pt>
                <c:pt idx="17564">
                  <c:v>0.26033938147359137</c:v>
                </c:pt>
                <c:pt idx="17565">
                  <c:v>0.26026592228017331</c:v>
                </c:pt>
                <c:pt idx="17566">
                  <c:v>0.26019246308675525</c:v>
                </c:pt>
                <c:pt idx="17567">
                  <c:v>0.26019246308675525</c:v>
                </c:pt>
                <c:pt idx="17568">
                  <c:v>0.26019246308675525</c:v>
                </c:pt>
                <c:pt idx="17569">
                  <c:v>0.2601190038933372</c:v>
                </c:pt>
                <c:pt idx="17570">
                  <c:v>0.26004554469991914</c:v>
                </c:pt>
                <c:pt idx="17571">
                  <c:v>0.26004554469991914</c:v>
                </c:pt>
                <c:pt idx="17572">
                  <c:v>0.26004554469991914</c:v>
                </c:pt>
                <c:pt idx="17573">
                  <c:v>0.26004554469991914</c:v>
                </c:pt>
                <c:pt idx="17574">
                  <c:v>0.26004554469991914</c:v>
                </c:pt>
                <c:pt idx="17575">
                  <c:v>0.26004554469991914</c:v>
                </c:pt>
                <c:pt idx="17576">
                  <c:v>0.26004554469991914</c:v>
                </c:pt>
                <c:pt idx="17577">
                  <c:v>0.25997208550650119</c:v>
                </c:pt>
                <c:pt idx="17578">
                  <c:v>0.25997208550650119</c:v>
                </c:pt>
                <c:pt idx="17579">
                  <c:v>0.25997208550650119</c:v>
                </c:pt>
                <c:pt idx="17580">
                  <c:v>0.25989862631308314</c:v>
                </c:pt>
                <c:pt idx="17581">
                  <c:v>0.25989862631308314</c:v>
                </c:pt>
                <c:pt idx="17582">
                  <c:v>0.25982516711966508</c:v>
                </c:pt>
                <c:pt idx="17583">
                  <c:v>0.25982516711966508</c:v>
                </c:pt>
                <c:pt idx="17584">
                  <c:v>0.25975170792624702</c:v>
                </c:pt>
                <c:pt idx="17585">
                  <c:v>0.25975170792624702</c:v>
                </c:pt>
                <c:pt idx="17586">
                  <c:v>0.25967824873282896</c:v>
                </c:pt>
                <c:pt idx="17587">
                  <c:v>0.25967824873282896</c:v>
                </c:pt>
                <c:pt idx="17588">
                  <c:v>0.25960478953941091</c:v>
                </c:pt>
                <c:pt idx="17589">
                  <c:v>0.25953133034599285</c:v>
                </c:pt>
                <c:pt idx="17590">
                  <c:v>0.25953133034599285</c:v>
                </c:pt>
                <c:pt idx="17591">
                  <c:v>0.25953133034599285</c:v>
                </c:pt>
                <c:pt idx="17592">
                  <c:v>0.25953133034599285</c:v>
                </c:pt>
                <c:pt idx="17593">
                  <c:v>0.25953133034599285</c:v>
                </c:pt>
                <c:pt idx="17594">
                  <c:v>0.25953133034599285</c:v>
                </c:pt>
                <c:pt idx="17595">
                  <c:v>0.25953133034599285</c:v>
                </c:pt>
                <c:pt idx="17596">
                  <c:v>0.25953133034599285</c:v>
                </c:pt>
                <c:pt idx="17597">
                  <c:v>0.25953133034599285</c:v>
                </c:pt>
                <c:pt idx="17598">
                  <c:v>0.25953133034599285</c:v>
                </c:pt>
                <c:pt idx="17599">
                  <c:v>0.25945787115257479</c:v>
                </c:pt>
                <c:pt idx="17600">
                  <c:v>0.25945787115257479</c:v>
                </c:pt>
                <c:pt idx="17601">
                  <c:v>0.25938441195915674</c:v>
                </c:pt>
                <c:pt idx="17602">
                  <c:v>0.25938441195915674</c:v>
                </c:pt>
                <c:pt idx="17603">
                  <c:v>0.25931095276573868</c:v>
                </c:pt>
                <c:pt idx="17604">
                  <c:v>0.25923749357232062</c:v>
                </c:pt>
                <c:pt idx="17605">
                  <c:v>0.25916403437890256</c:v>
                </c:pt>
                <c:pt idx="17606">
                  <c:v>0.25909057518548451</c:v>
                </c:pt>
                <c:pt idx="17607">
                  <c:v>0.25901711599206645</c:v>
                </c:pt>
                <c:pt idx="17608">
                  <c:v>0.25901711599206645</c:v>
                </c:pt>
                <c:pt idx="17609">
                  <c:v>0.25901711599206645</c:v>
                </c:pt>
                <c:pt idx="17610">
                  <c:v>0.25894365679864839</c:v>
                </c:pt>
                <c:pt idx="17611">
                  <c:v>0.25894365679864839</c:v>
                </c:pt>
                <c:pt idx="17612">
                  <c:v>0.25894365679864839</c:v>
                </c:pt>
                <c:pt idx="17613">
                  <c:v>0.25894365679864839</c:v>
                </c:pt>
                <c:pt idx="17614">
                  <c:v>0.25887019760523033</c:v>
                </c:pt>
                <c:pt idx="17615">
                  <c:v>0.25879673841181228</c:v>
                </c:pt>
                <c:pt idx="17616">
                  <c:v>0.25872327921839422</c:v>
                </c:pt>
                <c:pt idx="17617">
                  <c:v>0.25864982002497616</c:v>
                </c:pt>
                <c:pt idx="17618">
                  <c:v>0.25864982002497616</c:v>
                </c:pt>
                <c:pt idx="17619">
                  <c:v>0.25864982002497616</c:v>
                </c:pt>
                <c:pt idx="17620">
                  <c:v>0.25857636083155811</c:v>
                </c:pt>
                <c:pt idx="17621">
                  <c:v>0.25850290163814005</c:v>
                </c:pt>
                <c:pt idx="17622">
                  <c:v>0.25850290163814005</c:v>
                </c:pt>
                <c:pt idx="17623">
                  <c:v>0.25842944244472199</c:v>
                </c:pt>
                <c:pt idx="17624">
                  <c:v>0.25842944244472199</c:v>
                </c:pt>
                <c:pt idx="17625">
                  <c:v>0.25842944244472199</c:v>
                </c:pt>
                <c:pt idx="17626">
                  <c:v>0.25842944244472199</c:v>
                </c:pt>
                <c:pt idx="17627">
                  <c:v>0.25835598325130393</c:v>
                </c:pt>
                <c:pt idx="17628">
                  <c:v>0.25828252405788588</c:v>
                </c:pt>
                <c:pt idx="17629">
                  <c:v>0.25828252405788588</c:v>
                </c:pt>
                <c:pt idx="17630">
                  <c:v>0.25828252405788588</c:v>
                </c:pt>
                <c:pt idx="17631">
                  <c:v>0.25828252405788588</c:v>
                </c:pt>
                <c:pt idx="17632">
                  <c:v>0.25820906486446782</c:v>
                </c:pt>
                <c:pt idx="17633">
                  <c:v>0.25813560567104976</c:v>
                </c:pt>
                <c:pt idx="17634">
                  <c:v>0.2580621464776317</c:v>
                </c:pt>
                <c:pt idx="17635">
                  <c:v>0.2580621464776317</c:v>
                </c:pt>
                <c:pt idx="17636">
                  <c:v>0.2580621464776317</c:v>
                </c:pt>
                <c:pt idx="17637">
                  <c:v>0.2580621464776317</c:v>
                </c:pt>
                <c:pt idx="17638">
                  <c:v>0.2580621464776317</c:v>
                </c:pt>
                <c:pt idx="17639">
                  <c:v>0.25798868728421365</c:v>
                </c:pt>
                <c:pt idx="17640">
                  <c:v>0.25791522809079559</c:v>
                </c:pt>
                <c:pt idx="17641">
                  <c:v>0.25791522809079559</c:v>
                </c:pt>
                <c:pt idx="17642">
                  <c:v>0.25791522809079559</c:v>
                </c:pt>
                <c:pt idx="17643">
                  <c:v>0.25784176889737753</c:v>
                </c:pt>
                <c:pt idx="17644">
                  <c:v>0.25776830970395948</c:v>
                </c:pt>
                <c:pt idx="17645">
                  <c:v>0.25769485051054142</c:v>
                </c:pt>
                <c:pt idx="17646">
                  <c:v>0.25762139131712336</c:v>
                </c:pt>
                <c:pt idx="17647">
                  <c:v>0.25762139131712336</c:v>
                </c:pt>
                <c:pt idx="17648">
                  <c:v>0.2575479321237053</c:v>
                </c:pt>
                <c:pt idx="17649">
                  <c:v>0.2575479321237053</c:v>
                </c:pt>
                <c:pt idx="17650">
                  <c:v>0.2575479321237053</c:v>
                </c:pt>
                <c:pt idx="17651">
                  <c:v>0.25747447293028725</c:v>
                </c:pt>
                <c:pt idx="17652">
                  <c:v>0.25747447293028725</c:v>
                </c:pt>
                <c:pt idx="17653">
                  <c:v>0.25740101373686919</c:v>
                </c:pt>
                <c:pt idx="17654">
                  <c:v>0.25740101373686919</c:v>
                </c:pt>
                <c:pt idx="17655">
                  <c:v>0.25732755454345113</c:v>
                </c:pt>
                <c:pt idx="17656">
                  <c:v>0.25732755454345113</c:v>
                </c:pt>
                <c:pt idx="17657">
                  <c:v>0.25725409535003307</c:v>
                </c:pt>
                <c:pt idx="17658">
                  <c:v>0.25725409535003307</c:v>
                </c:pt>
                <c:pt idx="17659">
                  <c:v>0.25718063615661502</c:v>
                </c:pt>
                <c:pt idx="17660">
                  <c:v>0.25710717696319696</c:v>
                </c:pt>
                <c:pt idx="17661">
                  <c:v>0.25710717696319696</c:v>
                </c:pt>
                <c:pt idx="17662">
                  <c:v>0.25710717696319696</c:v>
                </c:pt>
                <c:pt idx="17663">
                  <c:v>0.2570337177697789</c:v>
                </c:pt>
                <c:pt idx="17664">
                  <c:v>0.2570337177697789</c:v>
                </c:pt>
                <c:pt idx="17665">
                  <c:v>0.2570337177697789</c:v>
                </c:pt>
                <c:pt idx="17666">
                  <c:v>0.25696025857636084</c:v>
                </c:pt>
                <c:pt idx="17667">
                  <c:v>0.25696025857636084</c:v>
                </c:pt>
                <c:pt idx="17668">
                  <c:v>0.25688679938294279</c:v>
                </c:pt>
                <c:pt idx="17669">
                  <c:v>0.25681334018952473</c:v>
                </c:pt>
                <c:pt idx="17670">
                  <c:v>0.25681334018952473</c:v>
                </c:pt>
                <c:pt idx="17671">
                  <c:v>0.25673988099610667</c:v>
                </c:pt>
                <c:pt idx="17672">
                  <c:v>0.25673988099610667</c:v>
                </c:pt>
                <c:pt idx="17673">
                  <c:v>0.25666642180268862</c:v>
                </c:pt>
                <c:pt idx="17674">
                  <c:v>0.25659296260927056</c:v>
                </c:pt>
                <c:pt idx="17675">
                  <c:v>0.2565195034158525</c:v>
                </c:pt>
                <c:pt idx="17676">
                  <c:v>0.25644604422243444</c:v>
                </c:pt>
                <c:pt idx="17677">
                  <c:v>0.25644604422243444</c:v>
                </c:pt>
                <c:pt idx="17678">
                  <c:v>0.25644604422243444</c:v>
                </c:pt>
                <c:pt idx="17679">
                  <c:v>0.25644604422243444</c:v>
                </c:pt>
                <c:pt idx="17680">
                  <c:v>0.25644604422243444</c:v>
                </c:pt>
                <c:pt idx="17681">
                  <c:v>0.25644604422243444</c:v>
                </c:pt>
                <c:pt idx="17682">
                  <c:v>0.25637258502901639</c:v>
                </c:pt>
                <c:pt idx="17683">
                  <c:v>0.25637258502901639</c:v>
                </c:pt>
                <c:pt idx="17684">
                  <c:v>0.25637258502901639</c:v>
                </c:pt>
                <c:pt idx="17685">
                  <c:v>0.25637258502901639</c:v>
                </c:pt>
                <c:pt idx="17686">
                  <c:v>0.25629912583559833</c:v>
                </c:pt>
                <c:pt idx="17687">
                  <c:v>0.25629912583559833</c:v>
                </c:pt>
                <c:pt idx="17688">
                  <c:v>0.25622566664218027</c:v>
                </c:pt>
                <c:pt idx="17689">
                  <c:v>0.25615220744876221</c:v>
                </c:pt>
                <c:pt idx="17690">
                  <c:v>0.25615220744876221</c:v>
                </c:pt>
                <c:pt idx="17691">
                  <c:v>0.25615220744876221</c:v>
                </c:pt>
                <c:pt idx="17692">
                  <c:v>0.25615220744876221</c:v>
                </c:pt>
                <c:pt idx="17693">
                  <c:v>0.25615220744876221</c:v>
                </c:pt>
                <c:pt idx="17694">
                  <c:v>0.25615220744876221</c:v>
                </c:pt>
                <c:pt idx="17695">
                  <c:v>0.25615220744876221</c:v>
                </c:pt>
                <c:pt idx="17696">
                  <c:v>0.25607874825534416</c:v>
                </c:pt>
                <c:pt idx="17697">
                  <c:v>0.2560052890619261</c:v>
                </c:pt>
                <c:pt idx="17698">
                  <c:v>0.25593182986850804</c:v>
                </c:pt>
                <c:pt idx="17699">
                  <c:v>0.25585837067508999</c:v>
                </c:pt>
                <c:pt idx="17700">
                  <c:v>0.25585837067508999</c:v>
                </c:pt>
                <c:pt idx="17701">
                  <c:v>0.25578491148167193</c:v>
                </c:pt>
                <c:pt idx="17702">
                  <c:v>0.25578491148167193</c:v>
                </c:pt>
                <c:pt idx="17703">
                  <c:v>0.25571145228825387</c:v>
                </c:pt>
                <c:pt idx="17704">
                  <c:v>0.25571145228825387</c:v>
                </c:pt>
                <c:pt idx="17705">
                  <c:v>0.25563799309483581</c:v>
                </c:pt>
                <c:pt idx="17706">
                  <c:v>0.25563799309483581</c:v>
                </c:pt>
                <c:pt idx="17707">
                  <c:v>0.25563799309483581</c:v>
                </c:pt>
                <c:pt idx="17708">
                  <c:v>0.25556453390141776</c:v>
                </c:pt>
                <c:pt idx="17709">
                  <c:v>0.25556453390141776</c:v>
                </c:pt>
                <c:pt idx="17710">
                  <c:v>0.2554910747079997</c:v>
                </c:pt>
                <c:pt idx="17711">
                  <c:v>0.2554910747079997</c:v>
                </c:pt>
                <c:pt idx="17712">
                  <c:v>0.2554910747079997</c:v>
                </c:pt>
                <c:pt idx="17713">
                  <c:v>0.2554910747079997</c:v>
                </c:pt>
                <c:pt idx="17714">
                  <c:v>0.2554910747079997</c:v>
                </c:pt>
                <c:pt idx="17715">
                  <c:v>0.2554910747079997</c:v>
                </c:pt>
                <c:pt idx="17716">
                  <c:v>0.2554910747079997</c:v>
                </c:pt>
                <c:pt idx="17717">
                  <c:v>0.25541761551458164</c:v>
                </c:pt>
                <c:pt idx="17718">
                  <c:v>0.25541761551458164</c:v>
                </c:pt>
                <c:pt idx="17719">
                  <c:v>0.25534415632116358</c:v>
                </c:pt>
                <c:pt idx="17720">
                  <c:v>0.25534415632116358</c:v>
                </c:pt>
                <c:pt idx="17721">
                  <c:v>0.25527069712774553</c:v>
                </c:pt>
                <c:pt idx="17722">
                  <c:v>0.25527069712774553</c:v>
                </c:pt>
                <c:pt idx="17723">
                  <c:v>0.25519723793432747</c:v>
                </c:pt>
                <c:pt idx="17724">
                  <c:v>0.25519723793432747</c:v>
                </c:pt>
                <c:pt idx="17725">
                  <c:v>0.25519723793432747</c:v>
                </c:pt>
                <c:pt idx="17726">
                  <c:v>0.25512377874090941</c:v>
                </c:pt>
                <c:pt idx="17727">
                  <c:v>0.25512377874090941</c:v>
                </c:pt>
                <c:pt idx="17728">
                  <c:v>0.25505031954749136</c:v>
                </c:pt>
                <c:pt idx="17729">
                  <c:v>0.25505031954749136</c:v>
                </c:pt>
                <c:pt idx="17730">
                  <c:v>0.25505031954749136</c:v>
                </c:pt>
                <c:pt idx="17731">
                  <c:v>0.2549768603540733</c:v>
                </c:pt>
                <c:pt idx="17732">
                  <c:v>0.25490340116065524</c:v>
                </c:pt>
                <c:pt idx="17733">
                  <c:v>0.25490340116065524</c:v>
                </c:pt>
                <c:pt idx="17734">
                  <c:v>0.25482994196723718</c:v>
                </c:pt>
                <c:pt idx="17735">
                  <c:v>0.25475648277381913</c:v>
                </c:pt>
                <c:pt idx="17736">
                  <c:v>0.25468302358040107</c:v>
                </c:pt>
                <c:pt idx="17737">
                  <c:v>0.25460956438698301</c:v>
                </c:pt>
                <c:pt idx="17738">
                  <c:v>0.25460956438698301</c:v>
                </c:pt>
                <c:pt idx="17739">
                  <c:v>0.25460956438698301</c:v>
                </c:pt>
                <c:pt idx="17740">
                  <c:v>0.25460956438698301</c:v>
                </c:pt>
                <c:pt idx="17741">
                  <c:v>0.25453610519356495</c:v>
                </c:pt>
                <c:pt idx="17742">
                  <c:v>0.25453610519356495</c:v>
                </c:pt>
                <c:pt idx="17743">
                  <c:v>0.2544626460001469</c:v>
                </c:pt>
                <c:pt idx="17744">
                  <c:v>0.2544626460001469</c:v>
                </c:pt>
                <c:pt idx="17745">
                  <c:v>0.25438918680672884</c:v>
                </c:pt>
                <c:pt idx="17746">
                  <c:v>0.25431572761331078</c:v>
                </c:pt>
                <c:pt idx="17747">
                  <c:v>0.25431572761331078</c:v>
                </c:pt>
                <c:pt idx="17748">
                  <c:v>0.25424226841989273</c:v>
                </c:pt>
                <c:pt idx="17749">
                  <c:v>0.25424226841989273</c:v>
                </c:pt>
                <c:pt idx="17750">
                  <c:v>0.25424226841989273</c:v>
                </c:pt>
                <c:pt idx="17751">
                  <c:v>0.25424226841989273</c:v>
                </c:pt>
                <c:pt idx="17752">
                  <c:v>0.25416880922647467</c:v>
                </c:pt>
                <c:pt idx="17753">
                  <c:v>0.25416880922647467</c:v>
                </c:pt>
                <c:pt idx="17754">
                  <c:v>0.25416880922647467</c:v>
                </c:pt>
                <c:pt idx="17755">
                  <c:v>0.25416880922647467</c:v>
                </c:pt>
                <c:pt idx="17756">
                  <c:v>0.25409535003305661</c:v>
                </c:pt>
                <c:pt idx="17757">
                  <c:v>0.25409535003305661</c:v>
                </c:pt>
                <c:pt idx="17758">
                  <c:v>0.25409535003305661</c:v>
                </c:pt>
                <c:pt idx="17759">
                  <c:v>0.25409535003305661</c:v>
                </c:pt>
                <c:pt idx="17760">
                  <c:v>0.25409535003305661</c:v>
                </c:pt>
                <c:pt idx="17761">
                  <c:v>0.25409535003305661</c:v>
                </c:pt>
                <c:pt idx="17762">
                  <c:v>0.25409535003305661</c:v>
                </c:pt>
                <c:pt idx="17763">
                  <c:v>0.25409535003305661</c:v>
                </c:pt>
                <c:pt idx="17764">
                  <c:v>0.25409535003305661</c:v>
                </c:pt>
                <c:pt idx="17765">
                  <c:v>0.25409535003305661</c:v>
                </c:pt>
                <c:pt idx="17766">
                  <c:v>0.25409535003305661</c:v>
                </c:pt>
                <c:pt idx="17767">
                  <c:v>0.25409535003305661</c:v>
                </c:pt>
                <c:pt idx="17768">
                  <c:v>0.25409535003305661</c:v>
                </c:pt>
                <c:pt idx="17769">
                  <c:v>0.25409535003305661</c:v>
                </c:pt>
                <c:pt idx="17770">
                  <c:v>0.25402189083963855</c:v>
                </c:pt>
                <c:pt idx="17771">
                  <c:v>0.25402189083963855</c:v>
                </c:pt>
                <c:pt idx="17772">
                  <c:v>0.25402189083963855</c:v>
                </c:pt>
                <c:pt idx="17773">
                  <c:v>0.2539484316462205</c:v>
                </c:pt>
                <c:pt idx="17774">
                  <c:v>0.2539484316462205</c:v>
                </c:pt>
                <c:pt idx="17775">
                  <c:v>0.2539484316462205</c:v>
                </c:pt>
                <c:pt idx="17776">
                  <c:v>0.2539484316462205</c:v>
                </c:pt>
                <c:pt idx="17777">
                  <c:v>0.25387497245280244</c:v>
                </c:pt>
                <c:pt idx="17778">
                  <c:v>0.25380151325938438</c:v>
                </c:pt>
                <c:pt idx="17779">
                  <c:v>0.25380151325938438</c:v>
                </c:pt>
                <c:pt idx="17780">
                  <c:v>0.25380151325938438</c:v>
                </c:pt>
                <c:pt idx="17781">
                  <c:v>0.25380151325938438</c:v>
                </c:pt>
                <c:pt idx="17782">
                  <c:v>0.25380151325938438</c:v>
                </c:pt>
                <c:pt idx="17783">
                  <c:v>0.25380151325938438</c:v>
                </c:pt>
                <c:pt idx="17784">
                  <c:v>0.25380151325938438</c:v>
                </c:pt>
                <c:pt idx="17785">
                  <c:v>0.25380151325938438</c:v>
                </c:pt>
                <c:pt idx="17786">
                  <c:v>0.25372805406596632</c:v>
                </c:pt>
                <c:pt idx="17787">
                  <c:v>0.25372805406596632</c:v>
                </c:pt>
                <c:pt idx="17788">
                  <c:v>0.25372805406596632</c:v>
                </c:pt>
                <c:pt idx="17789">
                  <c:v>0.25365459487254827</c:v>
                </c:pt>
                <c:pt idx="17790">
                  <c:v>0.25358113567913021</c:v>
                </c:pt>
                <c:pt idx="17791">
                  <c:v>0.25358113567913021</c:v>
                </c:pt>
                <c:pt idx="17792">
                  <c:v>0.25350767648571215</c:v>
                </c:pt>
                <c:pt idx="17793">
                  <c:v>0.2534342172922941</c:v>
                </c:pt>
                <c:pt idx="17794">
                  <c:v>0.2534342172922941</c:v>
                </c:pt>
                <c:pt idx="17795">
                  <c:v>0.2534342172922941</c:v>
                </c:pt>
                <c:pt idx="17796">
                  <c:v>0.2534342172922941</c:v>
                </c:pt>
                <c:pt idx="17797">
                  <c:v>0.2534342172922941</c:v>
                </c:pt>
                <c:pt idx="17798">
                  <c:v>0.2534342172922941</c:v>
                </c:pt>
                <c:pt idx="17799">
                  <c:v>0.25336075809887604</c:v>
                </c:pt>
                <c:pt idx="17800">
                  <c:v>0.25328729890545798</c:v>
                </c:pt>
                <c:pt idx="17801">
                  <c:v>0.25321383971203992</c:v>
                </c:pt>
                <c:pt idx="17802">
                  <c:v>0.25321383971203992</c:v>
                </c:pt>
                <c:pt idx="17803">
                  <c:v>0.25321383971203992</c:v>
                </c:pt>
                <c:pt idx="17804">
                  <c:v>0.25314038051862187</c:v>
                </c:pt>
                <c:pt idx="17805">
                  <c:v>0.25314038051862187</c:v>
                </c:pt>
                <c:pt idx="17806">
                  <c:v>0.25314038051862187</c:v>
                </c:pt>
                <c:pt idx="17807">
                  <c:v>0.25314038051862187</c:v>
                </c:pt>
                <c:pt idx="17808">
                  <c:v>0.25314038051862187</c:v>
                </c:pt>
                <c:pt idx="17809">
                  <c:v>0.25314038051862187</c:v>
                </c:pt>
                <c:pt idx="17810">
                  <c:v>0.25314038051862187</c:v>
                </c:pt>
                <c:pt idx="17811">
                  <c:v>0.25314038051862187</c:v>
                </c:pt>
                <c:pt idx="17812">
                  <c:v>0.25314038051862187</c:v>
                </c:pt>
                <c:pt idx="17813">
                  <c:v>0.25306692132520381</c:v>
                </c:pt>
                <c:pt idx="17814">
                  <c:v>0.25299346213178575</c:v>
                </c:pt>
                <c:pt idx="17815">
                  <c:v>0.25299346213178575</c:v>
                </c:pt>
                <c:pt idx="17816">
                  <c:v>0.25292000293836769</c:v>
                </c:pt>
                <c:pt idx="17817">
                  <c:v>0.25292000293836769</c:v>
                </c:pt>
                <c:pt idx="17818">
                  <c:v>0.25284654374494964</c:v>
                </c:pt>
                <c:pt idx="17819">
                  <c:v>0.25277308455153158</c:v>
                </c:pt>
                <c:pt idx="17820">
                  <c:v>0.25277308455153158</c:v>
                </c:pt>
                <c:pt idx="17821">
                  <c:v>0.25277308455153158</c:v>
                </c:pt>
                <c:pt idx="17822">
                  <c:v>0.25277308455153158</c:v>
                </c:pt>
                <c:pt idx="17823">
                  <c:v>0.25277308455153158</c:v>
                </c:pt>
                <c:pt idx="17824">
                  <c:v>0.25277308455153158</c:v>
                </c:pt>
                <c:pt idx="17825">
                  <c:v>0.25277308455153158</c:v>
                </c:pt>
                <c:pt idx="17826">
                  <c:v>0.25277308455153158</c:v>
                </c:pt>
                <c:pt idx="17827">
                  <c:v>0.25269962535811352</c:v>
                </c:pt>
                <c:pt idx="17828">
                  <c:v>0.25262616616469546</c:v>
                </c:pt>
                <c:pt idx="17829">
                  <c:v>0.25262616616469546</c:v>
                </c:pt>
                <c:pt idx="17830">
                  <c:v>0.25255270697127741</c:v>
                </c:pt>
                <c:pt idx="17831">
                  <c:v>0.25255270697127741</c:v>
                </c:pt>
                <c:pt idx="17832">
                  <c:v>0.25255270697127741</c:v>
                </c:pt>
                <c:pt idx="17833">
                  <c:v>0.25255270697127741</c:v>
                </c:pt>
                <c:pt idx="17834">
                  <c:v>0.25247924777785935</c:v>
                </c:pt>
                <c:pt idx="17835">
                  <c:v>0.25247924777785935</c:v>
                </c:pt>
                <c:pt idx="17836">
                  <c:v>0.25247924777785935</c:v>
                </c:pt>
                <c:pt idx="17837">
                  <c:v>0.25240578858444129</c:v>
                </c:pt>
                <c:pt idx="17838">
                  <c:v>0.25240578858444129</c:v>
                </c:pt>
                <c:pt idx="17839">
                  <c:v>0.25233232939102324</c:v>
                </c:pt>
                <c:pt idx="17840">
                  <c:v>0.25233232939102324</c:v>
                </c:pt>
                <c:pt idx="17841">
                  <c:v>0.25225887019760518</c:v>
                </c:pt>
                <c:pt idx="17842">
                  <c:v>0.25225887019760518</c:v>
                </c:pt>
                <c:pt idx="17843">
                  <c:v>0.25225887019760518</c:v>
                </c:pt>
                <c:pt idx="17844">
                  <c:v>0.25225887019760518</c:v>
                </c:pt>
                <c:pt idx="17845">
                  <c:v>0.25218541100418712</c:v>
                </c:pt>
                <c:pt idx="17846">
                  <c:v>0.25218541100418712</c:v>
                </c:pt>
                <c:pt idx="17847">
                  <c:v>0.25211195181076906</c:v>
                </c:pt>
                <c:pt idx="17848">
                  <c:v>0.25203849261735101</c:v>
                </c:pt>
                <c:pt idx="17849">
                  <c:v>0.25203849261735101</c:v>
                </c:pt>
                <c:pt idx="17850">
                  <c:v>0.25203849261735101</c:v>
                </c:pt>
                <c:pt idx="17851">
                  <c:v>0.25203849261735101</c:v>
                </c:pt>
                <c:pt idx="17852">
                  <c:v>0.25196503342393306</c:v>
                </c:pt>
                <c:pt idx="17853">
                  <c:v>0.25196503342393306</c:v>
                </c:pt>
                <c:pt idx="17854">
                  <c:v>0.25196503342393306</c:v>
                </c:pt>
                <c:pt idx="17855">
                  <c:v>0.25196503342393306</c:v>
                </c:pt>
                <c:pt idx="17856">
                  <c:v>0.25196503342393306</c:v>
                </c:pt>
                <c:pt idx="17857">
                  <c:v>0.251891574230515</c:v>
                </c:pt>
                <c:pt idx="17858">
                  <c:v>0.25181811503709695</c:v>
                </c:pt>
                <c:pt idx="17859">
                  <c:v>0.25181811503709695</c:v>
                </c:pt>
                <c:pt idx="17860">
                  <c:v>0.25174465584367889</c:v>
                </c:pt>
                <c:pt idx="17861">
                  <c:v>0.25174465584367889</c:v>
                </c:pt>
                <c:pt idx="17862">
                  <c:v>0.25174465584367889</c:v>
                </c:pt>
                <c:pt idx="17863">
                  <c:v>0.25174465584367889</c:v>
                </c:pt>
                <c:pt idx="17864">
                  <c:v>0.25167119665026083</c:v>
                </c:pt>
                <c:pt idx="17865">
                  <c:v>0.25167119665026083</c:v>
                </c:pt>
                <c:pt idx="17866">
                  <c:v>0.25159773745684277</c:v>
                </c:pt>
                <c:pt idx="17867">
                  <c:v>0.25152427826342472</c:v>
                </c:pt>
                <c:pt idx="17868">
                  <c:v>0.25145081907000666</c:v>
                </c:pt>
                <c:pt idx="17869">
                  <c:v>0.2513773598765886</c:v>
                </c:pt>
                <c:pt idx="17870">
                  <c:v>0.2513773598765886</c:v>
                </c:pt>
                <c:pt idx="17871">
                  <c:v>0.2513773598765886</c:v>
                </c:pt>
                <c:pt idx="17872">
                  <c:v>0.25130390068317054</c:v>
                </c:pt>
                <c:pt idx="17873">
                  <c:v>0.25130390068317054</c:v>
                </c:pt>
                <c:pt idx="17874">
                  <c:v>0.25130390068317054</c:v>
                </c:pt>
                <c:pt idx="17875">
                  <c:v>0.25130390068317054</c:v>
                </c:pt>
                <c:pt idx="17876">
                  <c:v>0.25130390068317054</c:v>
                </c:pt>
                <c:pt idx="17877">
                  <c:v>0.25130390068317054</c:v>
                </c:pt>
                <c:pt idx="17878">
                  <c:v>0.25130390068317054</c:v>
                </c:pt>
                <c:pt idx="17879">
                  <c:v>0.25130390068317054</c:v>
                </c:pt>
                <c:pt idx="17880">
                  <c:v>0.25123044148975249</c:v>
                </c:pt>
                <c:pt idx="17881">
                  <c:v>0.25123044148975249</c:v>
                </c:pt>
                <c:pt idx="17882">
                  <c:v>0.25115698229633443</c:v>
                </c:pt>
                <c:pt idx="17883">
                  <c:v>0.25115698229633443</c:v>
                </c:pt>
                <c:pt idx="17884">
                  <c:v>0.25108352310291637</c:v>
                </c:pt>
                <c:pt idx="17885">
                  <c:v>0.25108352310291637</c:v>
                </c:pt>
                <c:pt idx="17886">
                  <c:v>0.25108352310291637</c:v>
                </c:pt>
                <c:pt idx="17887">
                  <c:v>0.25101006390949832</c:v>
                </c:pt>
                <c:pt idx="17888">
                  <c:v>0.25101006390949832</c:v>
                </c:pt>
                <c:pt idx="17889">
                  <c:v>0.25101006390949832</c:v>
                </c:pt>
                <c:pt idx="17890">
                  <c:v>0.25101006390949832</c:v>
                </c:pt>
                <c:pt idx="17891">
                  <c:v>0.25101006390949832</c:v>
                </c:pt>
                <c:pt idx="17892">
                  <c:v>0.25093660471608026</c:v>
                </c:pt>
                <c:pt idx="17893">
                  <c:v>0.25093660471608026</c:v>
                </c:pt>
                <c:pt idx="17894">
                  <c:v>0.25093660471608026</c:v>
                </c:pt>
                <c:pt idx="17895">
                  <c:v>0.25093660471608026</c:v>
                </c:pt>
                <c:pt idx="17896">
                  <c:v>0.25093660471608026</c:v>
                </c:pt>
                <c:pt idx="17897">
                  <c:v>0.25093660471608026</c:v>
                </c:pt>
                <c:pt idx="17898">
                  <c:v>0.25093660471608026</c:v>
                </c:pt>
                <c:pt idx="17899">
                  <c:v>0.25093660471608026</c:v>
                </c:pt>
                <c:pt idx="17900">
                  <c:v>0.25093660471608026</c:v>
                </c:pt>
                <c:pt idx="17901">
                  <c:v>0.25093660471608026</c:v>
                </c:pt>
                <c:pt idx="17902">
                  <c:v>0.25093660471608026</c:v>
                </c:pt>
                <c:pt idx="17903">
                  <c:v>0.25093660471608026</c:v>
                </c:pt>
                <c:pt idx="17904">
                  <c:v>0.2508631455226622</c:v>
                </c:pt>
                <c:pt idx="17905">
                  <c:v>0.2508631455226622</c:v>
                </c:pt>
                <c:pt idx="17906">
                  <c:v>0.25078968632924414</c:v>
                </c:pt>
                <c:pt idx="17907">
                  <c:v>0.25078968632924414</c:v>
                </c:pt>
                <c:pt idx="17908">
                  <c:v>0.25078968632924414</c:v>
                </c:pt>
                <c:pt idx="17909">
                  <c:v>0.25078968632924414</c:v>
                </c:pt>
                <c:pt idx="17910">
                  <c:v>0.25078968632924414</c:v>
                </c:pt>
                <c:pt idx="17911">
                  <c:v>0.25078968632924414</c:v>
                </c:pt>
                <c:pt idx="17912">
                  <c:v>0.25078968632924414</c:v>
                </c:pt>
                <c:pt idx="17913">
                  <c:v>0.25071622713582609</c:v>
                </c:pt>
                <c:pt idx="17914">
                  <c:v>0.25071622713582609</c:v>
                </c:pt>
                <c:pt idx="17915">
                  <c:v>0.25064276794240803</c:v>
                </c:pt>
                <c:pt idx="17916">
                  <c:v>0.25064276794240803</c:v>
                </c:pt>
                <c:pt idx="17917">
                  <c:v>0.25064276794240803</c:v>
                </c:pt>
                <c:pt idx="17918">
                  <c:v>0.25064276794240803</c:v>
                </c:pt>
                <c:pt idx="17919">
                  <c:v>0.25064276794240803</c:v>
                </c:pt>
                <c:pt idx="17920">
                  <c:v>0.25064276794240803</c:v>
                </c:pt>
                <c:pt idx="17921">
                  <c:v>0.25064276794240803</c:v>
                </c:pt>
                <c:pt idx="17922">
                  <c:v>0.25056930874898997</c:v>
                </c:pt>
                <c:pt idx="17923">
                  <c:v>0.25056930874898997</c:v>
                </c:pt>
                <c:pt idx="17924">
                  <c:v>0.25049584955557191</c:v>
                </c:pt>
                <c:pt idx="17925">
                  <c:v>0.25049584955557191</c:v>
                </c:pt>
                <c:pt idx="17926">
                  <c:v>0.25049584955557191</c:v>
                </c:pt>
                <c:pt idx="17927">
                  <c:v>0.25049584955557191</c:v>
                </c:pt>
                <c:pt idx="17928">
                  <c:v>0.25049584955557191</c:v>
                </c:pt>
                <c:pt idx="17929">
                  <c:v>0.25042239036215386</c:v>
                </c:pt>
                <c:pt idx="17930">
                  <c:v>0.25042239036215386</c:v>
                </c:pt>
                <c:pt idx="17931">
                  <c:v>0.2503489311687358</c:v>
                </c:pt>
                <c:pt idx="17932">
                  <c:v>0.2503489311687358</c:v>
                </c:pt>
                <c:pt idx="17933">
                  <c:v>0.2503489311687358</c:v>
                </c:pt>
                <c:pt idx="17934">
                  <c:v>0.25027547197531774</c:v>
                </c:pt>
                <c:pt idx="17935">
                  <c:v>0.25020201278189969</c:v>
                </c:pt>
                <c:pt idx="17936">
                  <c:v>0.25012855358848163</c:v>
                </c:pt>
                <c:pt idx="17937">
                  <c:v>0.25012855358848163</c:v>
                </c:pt>
                <c:pt idx="17938">
                  <c:v>0.25005509439506357</c:v>
                </c:pt>
                <c:pt idx="17939">
                  <c:v>0.25005509439506357</c:v>
                </c:pt>
                <c:pt idx="17940">
                  <c:v>0.24998163520164551</c:v>
                </c:pt>
                <c:pt idx="17941">
                  <c:v>0.24998163520164551</c:v>
                </c:pt>
                <c:pt idx="17942">
                  <c:v>0.24998163520164551</c:v>
                </c:pt>
                <c:pt idx="17943">
                  <c:v>0.24990817600822746</c:v>
                </c:pt>
                <c:pt idx="17944">
                  <c:v>0.24990817600822746</c:v>
                </c:pt>
                <c:pt idx="17945">
                  <c:v>0.2498347168148094</c:v>
                </c:pt>
                <c:pt idx="17946">
                  <c:v>0.24976125762139134</c:v>
                </c:pt>
                <c:pt idx="17947">
                  <c:v>0.24968779842797328</c:v>
                </c:pt>
                <c:pt idx="17948">
                  <c:v>0.24968779842797328</c:v>
                </c:pt>
                <c:pt idx="17949">
                  <c:v>0.24961433923455523</c:v>
                </c:pt>
                <c:pt idx="17950">
                  <c:v>0.24954088004113717</c:v>
                </c:pt>
                <c:pt idx="17951">
                  <c:v>0.24954088004113717</c:v>
                </c:pt>
                <c:pt idx="17952">
                  <c:v>0.24946742084771911</c:v>
                </c:pt>
                <c:pt idx="17953">
                  <c:v>0.24946742084771911</c:v>
                </c:pt>
                <c:pt idx="17954">
                  <c:v>0.24946742084771911</c:v>
                </c:pt>
                <c:pt idx="17955">
                  <c:v>0.24946742084771911</c:v>
                </c:pt>
                <c:pt idx="17956">
                  <c:v>0.24946742084771911</c:v>
                </c:pt>
                <c:pt idx="17957">
                  <c:v>0.24939396165430106</c:v>
                </c:pt>
                <c:pt idx="17958">
                  <c:v>0.24939396165430106</c:v>
                </c:pt>
                <c:pt idx="17959">
                  <c:v>0.24939396165430106</c:v>
                </c:pt>
                <c:pt idx="17960">
                  <c:v>0.249320502460883</c:v>
                </c:pt>
                <c:pt idx="17961">
                  <c:v>0.249320502460883</c:v>
                </c:pt>
                <c:pt idx="17962">
                  <c:v>0.249320502460883</c:v>
                </c:pt>
                <c:pt idx="17963">
                  <c:v>0.249320502460883</c:v>
                </c:pt>
                <c:pt idx="17964">
                  <c:v>0.249320502460883</c:v>
                </c:pt>
                <c:pt idx="17965">
                  <c:v>0.249320502460883</c:v>
                </c:pt>
                <c:pt idx="17966">
                  <c:v>0.249320502460883</c:v>
                </c:pt>
                <c:pt idx="17967">
                  <c:v>0.249320502460883</c:v>
                </c:pt>
                <c:pt idx="17968">
                  <c:v>0.24924704326746494</c:v>
                </c:pt>
                <c:pt idx="17969">
                  <c:v>0.24917358407404688</c:v>
                </c:pt>
                <c:pt idx="17970">
                  <c:v>0.24917358407404688</c:v>
                </c:pt>
                <c:pt idx="17971">
                  <c:v>0.24917358407404688</c:v>
                </c:pt>
                <c:pt idx="17972">
                  <c:v>0.24917358407404688</c:v>
                </c:pt>
                <c:pt idx="17973">
                  <c:v>0.24917358407404688</c:v>
                </c:pt>
                <c:pt idx="17974">
                  <c:v>0.24917358407404688</c:v>
                </c:pt>
                <c:pt idx="17975">
                  <c:v>0.24910012488062883</c:v>
                </c:pt>
                <c:pt idx="17976">
                  <c:v>0.24902666568721077</c:v>
                </c:pt>
                <c:pt idx="17977">
                  <c:v>0.24902666568721077</c:v>
                </c:pt>
                <c:pt idx="17978">
                  <c:v>0.24902666568721077</c:v>
                </c:pt>
                <c:pt idx="17979">
                  <c:v>0.24902666568721077</c:v>
                </c:pt>
                <c:pt idx="17980">
                  <c:v>0.24902666568721077</c:v>
                </c:pt>
                <c:pt idx="17981">
                  <c:v>0.24902666568721077</c:v>
                </c:pt>
                <c:pt idx="17982">
                  <c:v>0.24895320649379271</c:v>
                </c:pt>
                <c:pt idx="17983">
                  <c:v>0.24895320649379271</c:v>
                </c:pt>
                <c:pt idx="17984">
                  <c:v>0.24895320649379271</c:v>
                </c:pt>
                <c:pt idx="17985">
                  <c:v>0.24895320649379271</c:v>
                </c:pt>
                <c:pt idx="17986">
                  <c:v>0.24895320649379271</c:v>
                </c:pt>
                <c:pt idx="17987">
                  <c:v>0.24895320649379271</c:v>
                </c:pt>
                <c:pt idx="17988">
                  <c:v>0.24895320649379271</c:v>
                </c:pt>
                <c:pt idx="17989">
                  <c:v>0.24895320649379271</c:v>
                </c:pt>
                <c:pt idx="17990">
                  <c:v>0.24895320649379271</c:v>
                </c:pt>
                <c:pt idx="17991">
                  <c:v>0.24895320649379271</c:v>
                </c:pt>
                <c:pt idx="17992">
                  <c:v>0.24895320649379271</c:v>
                </c:pt>
                <c:pt idx="17993">
                  <c:v>0.24895320649379271</c:v>
                </c:pt>
                <c:pt idx="17994">
                  <c:v>0.24895320649379271</c:v>
                </c:pt>
                <c:pt idx="17995">
                  <c:v>0.24895320649379271</c:v>
                </c:pt>
                <c:pt idx="17996">
                  <c:v>0.24887974730037465</c:v>
                </c:pt>
                <c:pt idx="17997">
                  <c:v>0.2488062881069566</c:v>
                </c:pt>
                <c:pt idx="17998">
                  <c:v>0.2488062881069566</c:v>
                </c:pt>
                <c:pt idx="17999">
                  <c:v>0.24873282891353854</c:v>
                </c:pt>
                <c:pt idx="18000">
                  <c:v>0.24873282891353854</c:v>
                </c:pt>
                <c:pt idx="18001">
                  <c:v>0.24873282891353854</c:v>
                </c:pt>
                <c:pt idx="18002">
                  <c:v>0.24873282891353854</c:v>
                </c:pt>
                <c:pt idx="18003">
                  <c:v>0.24873282891353854</c:v>
                </c:pt>
                <c:pt idx="18004">
                  <c:v>0.24865936972012048</c:v>
                </c:pt>
                <c:pt idx="18005">
                  <c:v>0.24865936972012048</c:v>
                </c:pt>
                <c:pt idx="18006">
                  <c:v>0.24865936972012048</c:v>
                </c:pt>
                <c:pt idx="18007">
                  <c:v>0.24865936972012048</c:v>
                </c:pt>
                <c:pt idx="18008">
                  <c:v>0.24858591052670242</c:v>
                </c:pt>
                <c:pt idx="18009">
                  <c:v>0.24858591052670242</c:v>
                </c:pt>
                <c:pt idx="18010">
                  <c:v>0.24858591052670242</c:v>
                </c:pt>
                <c:pt idx="18011">
                  <c:v>0.24858591052670242</c:v>
                </c:pt>
                <c:pt idx="18012">
                  <c:v>0.24858591052670242</c:v>
                </c:pt>
                <c:pt idx="18013">
                  <c:v>0.24858591052670242</c:v>
                </c:pt>
                <c:pt idx="18014">
                  <c:v>0.24851245133328437</c:v>
                </c:pt>
                <c:pt idx="18015">
                  <c:v>0.24843899213986631</c:v>
                </c:pt>
                <c:pt idx="18016">
                  <c:v>0.24843899213986631</c:v>
                </c:pt>
                <c:pt idx="18017">
                  <c:v>0.24843899213986631</c:v>
                </c:pt>
                <c:pt idx="18018">
                  <c:v>0.24836553294644825</c:v>
                </c:pt>
                <c:pt idx="18019">
                  <c:v>0.24836553294644825</c:v>
                </c:pt>
                <c:pt idx="18020">
                  <c:v>0.2482920737530302</c:v>
                </c:pt>
                <c:pt idx="18021">
                  <c:v>0.2482920737530302</c:v>
                </c:pt>
                <c:pt idx="18022">
                  <c:v>0.2482920737530302</c:v>
                </c:pt>
                <c:pt idx="18023">
                  <c:v>0.24821861455961214</c:v>
                </c:pt>
                <c:pt idx="18024">
                  <c:v>0.24814515536619408</c:v>
                </c:pt>
                <c:pt idx="18025">
                  <c:v>0.24814515536619408</c:v>
                </c:pt>
                <c:pt idx="18026">
                  <c:v>0.24807169617277602</c:v>
                </c:pt>
                <c:pt idx="18027">
                  <c:v>0.24799823697935797</c:v>
                </c:pt>
                <c:pt idx="18028">
                  <c:v>0.24792477778593991</c:v>
                </c:pt>
                <c:pt idx="18029">
                  <c:v>0.24785131859252185</c:v>
                </c:pt>
                <c:pt idx="18030">
                  <c:v>0.24785131859252185</c:v>
                </c:pt>
                <c:pt idx="18031">
                  <c:v>0.24785131859252185</c:v>
                </c:pt>
                <c:pt idx="18032">
                  <c:v>0.24785131859252185</c:v>
                </c:pt>
                <c:pt idx="18033">
                  <c:v>0.24777785939910379</c:v>
                </c:pt>
                <c:pt idx="18034">
                  <c:v>0.24777785939910379</c:v>
                </c:pt>
                <c:pt idx="18035">
                  <c:v>0.24770440020568574</c:v>
                </c:pt>
                <c:pt idx="18036">
                  <c:v>0.24770440020568574</c:v>
                </c:pt>
                <c:pt idx="18037">
                  <c:v>0.24770440020568574</c:v>
                </c:pt>
                <c:pt idx="18038">
                  <c:v>0.24763094101226768</c:v>
                </c:pt>
                <c:pt idx="18039">
                  <c:v>0.24755748181884962</c:v>
                </c:pt>
                <c:pt idx="18040">
                  <c:v>0.24755748181884962</c:v>
                </c:pt>
                <c:pt idx="18041">
                  <c:v>0.24748402262543157</c:v>
                </c:pt>
                <c:pt idx="18042">
                  <c:v>0.24748402262543157</c:v>
                </c:pt>
                <c:pt idx="18043">
                  <c:v>0.24748402262543157</c:v>
                </c:pt>
                <c:pt idx="18044">
                  <c:v>0.24741056343201351</c:v>
                </c:pt>
                <c:pt idx="18045">
                  <c:v>0.24741056343201351</c:v>
                </c:pt>
                <c:pt idx="18046">
                  <c:v>0.24741056343201351</c:v>
                </c:pt>
                <c:pt idx="18047">
                  <c:v>0.24741056343201351</c:v>
                </c:pt>
                <c:pt idx="18048">
                  <c:v>0.24741056343201351</c:v>
                </c:pt>
                <c:pt idx="18049">
                  <c:v>0.24733710423859545</c:v>
                </c:pt>
                <c:pt idx="18050">
                  <c:v>0.24726364504517739</c:v>
                </c:pt>
                <c:pt idx="18051">
                  <c:v>0.24726364504517739</c:v>
                </c:pt>
                <c:pt idx="18052">
                  <c:v>0.24726364504517739</c:v>
                </c:pt>
                <c:pt idx="18053">
                  <c:v>0.24726364504517739</c:v>
                </c:pt>
                <c:pt idx="18054">
                  <c:v>0.24719018585175934</c:v>
                </c:pt>
                <c:pt idx="18055">
                  <c:v>0.24711672665834128</c:v>
                </c:pt>
                <c:pt idx="18056">
                  <c:v>0.24704326746492322</c:v>
                </c:pt>
                <c:pt idx="18057">
                  <c:v>0.24696980827150516</c:v>
                </c:pt>
                <c:pt idx="18058">
                  <c:v>0.24689634907808711</c:v>
                </c:pt>
                <c:pt idx="18059">
                  <c:v>0.24682288988466905</c:v>
                </c:pt>
                <c:pt idx="18060">
                  <c:v>0.24674943069125099</c:v>
                </c:pt>
                <c:pt idx="18061">
                  <c:v>0.24674943069125099</c:v>
                </c:pt>
                <c:pt idx="18062">
                  <c:v>0.24674943069125099</c:v>
                </c:pt>
                <c:pt idx="18063">
                  <c:v>0.24674943069125099</c:v>
                </c:pt>
                <c:pt idx="18064">
                  <c:v>0.24674943069125099</c:v>
                </c:pt>
                <c:pt idx="18065">
                  <c:v>0.24674943069125099</c:v>
                </c:pt>
                <c:pt idx="18066">
                  <c:v>0.24667597149783294</c:v>
                </c:pt>
                <c:pt idx="18067">
                  <c:v>0.24667597149783294</c:v>
                </c:pt>
                <c:pt idx="18068">
                  <c:v>0.24667597149783294</c:v>
                </c:pt>
                <c:pt idx="18069">
                  <c:v>0.24667597149783294</c:v>
                </c:pt>
                <c:pt idx="18070">
                  <c:v>0.24660251230441488</c:v>
                </c:pt>
                <c:pt idx="18071">
                  <c:v>0.24652905311099682</c:v>
                </c:pt>
                <c:pt idx="18072">
                  <c:v>0.24645559391757876</c:v>
                </c:pt>
                <c:pt idx="18073">
                  <c:v>0.24645559391757876</c:v>
                </c:pt>
                <c:pt idx="18074">
                  <c:v>0.24638213472416071</c:v>
                </c:pt>
                <c:pt idx="18075">
                  <c:v>0.24638213472416071</c:v>
                </c:pt>
                <c:pt idx="18076">
                  <c:v>0.24638213472416071</c:v>
                </c:pt>
                <c:pt idx="18077">
                  <c:v>0.24638213472416071</c:v>
                </c:pt>
                <c:pt idx="18078">
                  <c:v>0.24638213472416071</c:v>
                </c:pt>
                <c:pt idx="18079">
                  <c:v>0.24638213472416071</c:v>
                </c:pt>
                <c:pt idx="18080">
                  <c:v>0.24638213472416071</c:v>
                </c:pt>
                <c:pt idx="18081">
                  <c:v>0.24638213472416071</c:v>
                </c:pt>
                <c:pt idx="18082">
                  <c:v>0.24630867553074265</c:v>
                </c:pt>
                <c:pt idx="18083">
                  <c:v>0.24630867553074265</c:v>
                </c:pt>
                <c:pt idx="18084">
                  <c:v>0.24623521633732459</c:v>
                </c:pt>
                <c:pt idx="18085">
                  <c:v>0.24616175714390653</c:v>
                </c:pt>
                <c:pt idx="18086">
                  <c:v>0.24616175714390653</c:v>
                </c:pt>
                <c:pt idx="18087">
                  <c:v>0.24616175714390653</c:v>
                </c:pt>
                <c:pt idx="18088">
                  <c:v>0.24616175714390653</c:v>
                </c:pt>
                <c:pt idx="18089">
                  <c:v>0.24616175714390653</c:v>
                </c:pt>
                <c:pt idx="18090">
                  <c:v>0.24616175714390653</c:v>
                </c:pt>
                <c:pt idx="18091">
                  <c:v>0.24616175714390653</c:v>
                </c:pt>
                <c:pt idx="18092">
                  <c:v>0.24616175714390653</c:v>
                </c:pt>
                <c:pt idx="18093">
                  <c:v>0.24616175714390653</c:v>
                </c:pt>
                <c:pt idx="18094">
                  <c:v>0.24616175714390653</c:v>
                </c:pt>
                <c:pt idx="18095">
                  <c:v>0.24616175714390653</c:v>
                </c:pt>
                <c:pt idx="18096">
                  <c:v>0.24616175714390653</c:v>
                </c:pt>
                <c:pt idx="18097">
                  <c:v>0.24616175714390653</c:v>
                </c:pt>
                <c:pt idx="18098">
                  <c:v>0.24616175714390653</c:v>
                </c:pt>
                <c:pt idx="18099">
                  <c:v>0.24608829795048848</c:v>
                </c:pt>
                <c:pt idx="18100">
                  <c:v>0.24608829795048848</c:v>
                </c:pt>
                <c:pt idx="18101">
                  <c:v>0.24608829795048848</c:v>
                </c:pt>
                <c:pt idx="18102">
                  <c:v>0.24608829795048848</c:v>
                </c:pt>
                <c:pt idx="18103">
                  <c:v>0.24608829795048848</c:v>
                </c:pt>
                <c:pt idx="18104">
                  <c:v>0.24608829795048848</c:v>
                </c:pt>
                <c:pt idx="18105">
                  <c:v>0.24601483875707042</c:v>
                </c:pt>
                <c:pt idx="18106">
                  <c:v>0.24594137956365236</c:v>
                </c:pt>
                <c:pt idx="18107">
                  <c:v>0.24594137956365236</c:v>
                </c:pt>
                <c:pt idx="18108">
                  <c:v>0.24594137956365236</c:v>
                </c:pt>
                <c:pt idx="18109">
                  <c:v>0.24594137956365236</c:v>
                </c:pt>
                <c:pt idx="18110">
                  <c:v>0.24586792037023431</c:v>
                </c:pt>
                <c:pt idx="18111">
                  <c:v>0.24579446117681625</c:v>
                </c:pt>
                <c:pt idx="18112">
                  <c:v>0.24579446117681625</c:v>
                </c:pt>
                <c:pt idx="18113">
                  <c:v>0.24579446117681625</c:v>
                </c:pt>
                <c:pt idx="18114">
                  <c:v>0.24579446117681625</c:v>
                </c:pt>
                <c:pt idx="18115">
                  <c:v>0.24572100198339819</c:v>
                </c:pt>
                <c:pt idx="18116">
                  <c:v>0.24564754278998013</c:v>
                </c:pt>
                <c:pt idx="18117">
                  <c:v>0.24564754278998013</c:v>
                </c:pt>
                <c:pt idx="18118">
                  <c:v>0.24564754278998013</c:v>
                </c:pt>
                <c:pt idx="18119">
                  <c:v>0.24564754278998013</c:v>
                </c:pt>
                <c:pt idx="18120">
                  <c:v>0.24557408359656208</c:v>
                </c:pt>
                <c:pt idx="18121">
                  <c:v>0.24557408359656208</c:v>
                </c:pt>
                <c:pt idx="18122">
                  <c:v>0.24550062440314402</c:v>
                </c:pt>
                <c:pt idx="18123">
                  <c:v>0.24550062440314402</c:v>
                </c:pt>
                <c:pt idx="18124">
                  <c:v>0.24550062440314402</c:v>
                </c:pt>
                <c:pt idx="18125">
                  <c:v>0.24542716520972596</c:v>
                </c:pt>
                <c:pt idx="18126">
                  <c:v>0.24542716520972596</c:v>
                </c:pt>
                <c:pt idx="18127">
                  <c:v>0.2453537060163079</c:v>
                </c:pt>
                <c:pt idx="18128">
                  <c:v>0.24528024682288985</c:v>
                </c:pt>
                <c:pt idx="18129">
                  <c:v>0.24528024682288985</c:v>
                </c:pt>
                <c:pt idx="18130">
                  <c:v>0.24528024682288985</c:v>
                </c:pt>
                <c:pt idx="18131">
                  <c:v>0.24528024682288985</c:v>
                </c:pt>
                <c:pt idx="18132">
                  <c:v>0.24528024682288985</c:v>
                </c:pt>
                <c:pt idx="18133">
                  <c:v>0.24528024682288985</c:v>
                </c:pt>
                <c:pt idx="18134">
                  <c:v>0.24528024682288985</c:v>
                </c:pt>
                <c:pt idx="18135">
                  <c:v>0.24528024682288985</c:v>
                </c:pt>
                <c:pt idx="18136">
                  <c:v>0.24520678762947179</c:v>
                </c:pt>
                <c:pt idx="18137">
                  <c:v>0.24520678762947179</c:v>
                </c:pt>
                <c:pt idx="18138">
                  <c:v>0.24513332843605373</c:v>
                </c:pt>
                <c:pt idx="18139">
                  <c:v>0.24513332843605373</c:v>
                </c:pt>
                <c:pt idx="18140">
                  <c:v>0.24513332843605373</c:v>
                </c:pt>
                <c:pt idx="18141">
                  <c:v>0.24513332843605373</c:v>
                </c:pt>
                <c:pt idx="18142">
                  <c:v>0.24505986924263568</c:v>
                </c:pt>
                <c:pt idx="18143">
                  <c:v>0.24498641004921762</c:v>
                </c:pt>
                <c:pt idx="18144">
                  <c:v>0.24498641004921762</c:v>
                </c:pt>
                <c:pt idx="18145">
                  <c:v>0.24498641004921762</c:v>
                </c:pt>
                <c:pt idx="18146">
                  <c:v>0.24498641004921762</c:v>
                </c:pt>
                <c:pt idx="18147">
                  <c:v>0.24498641004921762</c:v>
                </c:pt>
                <c:pt idx="18148">
                  <c:v>0.24491295085579956</c:v>
                </c:pt>
                <c:pt idx="18149">
                  <c:v>0.24491295085579956</c:v>
                </c:pt>
                <c:pt idx="18150">
                  <c:v>0.24491295085579956</c:v>
                </c:pt>
                <c:pt idx="18151">
                  <c:v>0.2448394916623815</c:v>
                </c:pt>
                <c:pt idx="18152">
                  <c:v>0.24476603246896345</c:v>
                </c:pt>
                <c:pt idx="18153">
                  <c:v>0.24476603246896345</c:v>
                </c:pt>
                <c:pt idx="18154">
                  <c:v>0.24476603246896345</c:v>
                </c:pt>
                <c:pt idx="18155">
                  <c:v>0.24469257327554539</c:v>
                </c:pt>
                <c:pt idx="18156">
                  <c:v>0.24469257327554539</c:v>
                </c:pt>
                <c:pt idx="18157">
                  <c:v>0.24469257327554539</c:v>
                </c:pt>
                <c:pt idx="18158">
                  <c:v>0.24469257327554539</c:v>
                </c:pt>
                <c:pt idx="18159">
                  <c:v>0.24461911408212733</c:v>
                </c:pt>
                <c:pt idx="18160">
                  <c:v>0.24454565488870927</c:v>
                </c:pt>
                <c:pt idx="18161">
                  <c:v>0.24447219569529122</c:v>
                </c:pt>
                <c:pt idx="18162">
                  <c:v>0.24447219569529122</c:v>
                </c:pt>
                <c:pt idx="18163">
                  <c:v>0.24447219569529122</c:v>
                </c:pt>
                <c:pt idx="18164">
                  <c:v>0.24439873650187316</c:v>
                </c:pt>
                <c:pt idx="18165">
                  <c:v>0.2443252773084551</c:v>
                </c:pt>
                <c:pt idx="18166">
                  <c:v>0.24425181811503704</c:v>
                </c:pt>
                <c:pt idx="18167">
                  <c:v>0.24425181811503704</c:v>
                </c:pt>
                <c:pt idx="18168">
                  <c:v>0.24425181811503704</c:v>
                </c:pt>
                <c:pt idx="18169">
                  <c:v>0.24425181811503704</c:v>
                </c:pt>
                <c:pt idx="18170">
                  <c:v>0.24425181811503704</c:v>
                </c:pt>
                <c:pt idx="18171">
                  <c:v>0.24425181811503704</c:v>
                </c:pt>
                <c:pt idx="18172">
                  <c:v>0.24417835892161899</c:v>
                </c:pt>
                <c:pt idx="18173">
                  <c:v>0.24410489972820093</c:v>
                </c:pt>
                <c:pt idx="18174">
                  <c:v>0.24410489972820093</c:v>
                </c:pt>
                <c:pt idx="18175">
                  <c:v>0.24410489972820093</c:v>
                </c:pt>
                <c:pt idx="18176">
                  <c:v>0.24410489972820093</c:v>
                </c:pt>
                <c:pt idx="18177">
                  <c:v>0.24403144053478287</c:v>
                </c:pt>
                <c:pt idx="18178">
                  <c:v>0.24395798134136493</c:v>
                </c:pt>
                <c:pt idx="18179">
                  <c:v>0.24395798134136493</c:v>
                </c:pt>
                <c:pt idx="18180">
                  <c:v>0.24388452214794687</c:v>
                </c:pt>
                <c:pt idx="18181">
                  <c:v>0.24388452214794687</c:v>
                </c:pt>
                <c:pt idx="18182">
                  <c:v>0.24388452214794687</c:v>
                </c:pt>
                <c:pt idx="18183">
                  <c:v>0.24388452214794687</c:v>
                </c:pt>
                <c:pt idx="18184">
                  <c:v>0.24381106295452881</c:v>
                </c:pt>
                <c:pt idx="18185">
                  <c:v>0.24373760376111075</c:v>
                </c:pt>
                <c:pt idx="18186">
                  <c:v>0.24373760376111075</c:v>
                </c:pt>
                <c:pt idx="18187">
                  <c:v>0.2436641445676927</c:v>
                </c:pt>
                <c:pt idx="18188">
                  <c:v>0.2436641445676927</c:v>
                </c:pt>
                <c:pt idx="18189">
                  <c:v>0.2436641445676927</c:v>
                </c:pt>
                <c:pt idx="18190">
                  <c:v>0.2436641445676927</c:v>
                </c:pt>
                <c:pt idx="18191">
                  <c:v>0.2436641445676927</c:v>
                </c:pt>
                <c:pt idx="18192">
                  <c:v>0.24359068537427464</c:v>
                </c:pt>
                <c:pt idx="18193">
                  <c:v>0.24351722618085658</c:v>
                </c:pt>
                <c:pt idx="18194">
                  <c:v>0.24351722618085658</c:v>
                </c:pt>
                <c:pt idx="18195">
                  <c:v>0.24351722618085658</c:v>
                </c:pt>
                <c:pt idx="18196">
                  <c:v>0.24344376698743853</c:v>
                </c:pt>
                <c:pt idx="18197">
                  <c:v>0.24344376698743853</c:v>
                </c:pt>
                <c:pt idx="18198">
                  <c:v>0.24337030779402047</c:v>
                </c:pt>
                <c:pt idx="18199">
                  <c:v>0.24329684860060241</c:v>
                </c:pt>
                <c:pt idx="18200">
                  <c:v>0.24322338940718435</c:v>
                </c:pt>
                <c:pt idx="18201">
                  <c:v>0.24322338940718435</c:v>
                </c:pt>
                <c:pt idx="18202">
                  <c:v>0.24322338940718435</c:v>
                </c:pt>
                <c:pt idx="18203">
                  <c:v>0.24322338940718435</c:v>
                </c:pt>
                <c:pt idx="18204">
                  <c:v>0.24322338940718435</c:v>
                </c:pt>
                <c:pt idx="18205">
                  <c:v>0.2431499302137663</c:v>
                </c:pt>
                <c:pt idx="18206">
                  <c:v>0.2431499302137663</c:v>
                </c:pt>
                <c:pt idx="18207">
                  <c:v>0.24307647102034824</c:v>
                </c:pt>
                <c:pt idx="18208">
                  <c:v>0.24307647102034824</c:v>
                </c:pt>
                <c:pt idx="18209">
                  <c:v>0.24307647102034824</c:v>
                </c:pt>
                <c:pt idx="18210">
                  <c:v>0.24307647102034824</c:v>
                </c:pt>
                <c:pt idx="18211">
                  <c:v>0.24300301182693018</c:v>
                </c:pt>
                <c:pt idx="18212">
                  <c:v>0.24292955263351212</c:v>
                </c:pt>
                <c:pt idx="18213">
                  <c:v>0.24292955263351212</c:v>
                </c:pt>
                <c:pt idx="18214">
                  <c:v>0.24285609344009407</c:v>
                </c:pt>
                <c:pt idx="18215">
                  <c:v>0.24285609344009407</c:v>
                </c:pt>
                <c:pt idx="18216">
                  <c:v>0.24285609344009407</c:v>
                </c:pt>
                <c:pt idx="18217">
                  <c:v>0.24285609344009407</c:v>
                </c:pt>
                <c:pt idx="18218">
                  <c:v>0.24285609344009407</c:v>
                </c:pt>
                <c:pt idx="18219">
                  <c:v>0.24278263424667601</c:v>
                </c:pt>
                <c:pt idx="18220">
                  <c:v>0.24270917505325795</c:v>
                </c:pt>
                <c:pt idx="18221">
                  <c:v>0.24270917505325795</c:v>
                </c:pt>
                <c:pt idx="18222">
                  <c:v>0.2426357158598399</c:v>
                </c:pt>
                <c:pt idx="18223">
                  <c:v>0.2426357158598399</c:v>
                </c:pt>
                <c:pt idx="18224">
                  <c:v>0.24256225666642184</c:v>
                </c:pt>
                <c:pt idx="18225">
                  <c:v>0.24256225666642184</c:v>
                </c:pt>
                <c:pt idx="18226">
                  <c:v>0.24256225666642184</c:v>
                </c:pt>
                <c:pt idx="18227">
                  <c:v>0.24256225666642184</c:v>
                </c:pt>
                <c:pt idx="18228">
                  <c:v>0.24256225666642184</c:v>
                </c:pt>
                <c:pt idx="18229">
                  <c:v>0.24256225666642184</c:v>
                </c:pt>
                <c:pt idx="18230">
                  <c:v>0.24248879747300378</c:v>
                </c:pt>
                <c:pt idx="18231">
                  <c:v>0.24241533827958572</c:v>
                </c:pt>
                <c:pt idx="18232">
                  <c:v>0.24241533827958572</c:v>
                </c:pt>
                <c:pt idx="18233">
                  <c:v>0.24241533827958572</c:v>
                </c:pt>
                <c:pt idx="18234">
                  <c:v>0.24241533827958572</c:v>
                </c:pt>
                <c:pt idx="18235">
                  <c:v>0.24241533827958572</c:v>
                </c:pt>
                <c:pt idx="18236">
                  <c:v>0.24234187908616767</c:v>
                </c:pt>
                <c:pt idx="18237">
                  <c:v>0.24234187908616767</c:v>
                </c:pt>
                <c:pt idx="18238">
                  <c:v>0.24226841989274961</c:v>
                </c:pt>
                <c:pt idx="18239">
                  <c:v>0.24226841989274961</c:v>
                </c:pt>
                <c:pt idx="18240">
                  <c:v>0.24219496069933155</c:v>
                </c:pt>
                <c:pt idx="18241">
                  <c:v>0.24212150150591349</c:v>
                </c:pt>
                <c:pt idx="18242">
                  <c:v>0.24212150150591349</c:v>
                </c:pt>
                <c:pt idx="18243">
                  <c:v>0.24212150150591349</c:v>
                </c:pt>
                <c:pt idx="18244">
                  <c:v>0.24204804231249544</c:v>
                </c:pt>
                <c:pt idx="18245">
                  <c:v>0.24204804231249544</c:v>
                </c:pt>
                <c:pt idx="18246">
                  <c:v>0.24197458311907738</c:v>
                </c:pt>
                <c:pt idx="18247">
                  <c:v>0.24197458311907738</c:v>
                </c:pt>
                <c:pt idx="18248">
                  <c:v>0.24190112392565932</c:v>
                </c:pt>
                <c:pt idx="18249">
                  <c:v>0.24190112392565932</c:v>
                </c:pt>
                <c:pt idx="18250">
                  <c:v>0.24190112392565932</c:v>
                </c:pt>
                <c:pt idx="18251">
                  <c:v>0.24190112392565932</c:v>
                </c:pt>
                <c:pt idx="18252">
                  <c:v>0.24190112392565932</c:v>
                </c:pt>
                <c:pt idx="18253">
                  <c:v>0.24190112392565932</c:v>
                </c:pt>
                <c:pt idx="18254">
                  <c:v>0.24182766473224127</c:v>
                </c:pt>
                <c:pt idx="18255">
                  <c:v>0.24182766473224127</c:v>
                </c:pt>
                <c:pt idx="18256">
                  <c:v>0.24175420553882321</c:v>
                </c:pt>
                <c:pt idx="18257">
                  <c:v>0.24175420553882321</c:v>
                </c:pt>
                <c:pt idx="18258">
                  <c:v>0.24168074634540515</c:v>
                </c:pt>
                <c:pt idx="18259">
                  <c:v>0.24168074634540515</c:v>
                </c:pt>
                <c:pt idx="18260">
                  <c:v>0.24160728715198709</c:v>
                </c:pt>
                <c:pt idx="18261">
                  <c:v>0.24153382795856904</c:v>
                </c:pt>
                <c:pt idx="18262">
                  <c:v>0.24153382795856904</c:v>
                </c:pt>
                <c:pt idx="18263">
                  <c:v>0.24153382795856904</c:v>
                </c:pt>
                <c:pt idx="18264">
                  <c:v>0.24146036876515098</c:v>
                </c:pt>
                <c:pt idx="18265">
                  <c:v>0.24146036876515098</c:v>
                </c:pt>
                <c:pt idx="18266">
                  <c:v>0.24138690957173292</c:v>
                </c:pt>
                <c:pt idx="18267">
                  <c:v>0.24138690957173292</c:v>
                </c:pt>
                <c:pt idx="18268">
                  <c:v>0.24138690957173292</c:v>
                </c:pt>
                <c:pt idx="18269">
                  <c:v>0.24138690957173292</c:v>
                </c:pt>
                <c:pt idx="18270">
                  <c:v>0.24131345037831486</c:v>
                </c:pt>
                <c:pt idx="18271">
                  <c:v>0.24131345037831486</c:v>
                </c:pt>
                <c:pt idx="18272">
                  <c:v>0.24131345037831486</c:v>
                </c:pt>
                <c:pt idx="18273">
                  <c:v>0.24123999118489681</c:v>
                </c:pt>
                <c:pt idx="18274">
                  <c:v>0.24116653199147875</c:v>
                </c:pt>
                <c:pt idx="18275">
                  <c:v>0.24109307279806069</c:v>
                </c:pt>
                <c:pt idx="18276">
                  <c:v>0.24101961360464264</c:v>
                </c:pt>
                <c:pt idx="18277">
                  <c:v>0.24101961360464264</c:v>
                </c:pt>
                <c:pt idx="18278">
                  <c:v>0.24101961360464264</c:v>
                </c:pt>
                <c:pt idx="18279">
                  <c:v>0.24094615441122458</c:v>
                </c:pt>
                <c:pt idx="18280">
                  <c:v>0.24087269521780652</c:v>
                </c:pt>
                <c:pt idx="18281">
                  <c:v>0.24087269521780652</c:v>
                </c:pt>
                <c:pt idx="18282">
                  <c:v>0.24079923602438846</c:v>
                </c:pt>
                <c:pt idx="18283">
                  <c:v>0.24072577683097041</c:v>
                </c:pt>
                <c:pt idx="18284">
                  <c:v>0.24065231763755235</c:v>
                </c:pt>
                <c:pt idx="18285">
                  <c:v>0.24065231763755235</c:v>
                </c:pt>
                <c:pt idx="18286">
                  <c:v>0.24065231763755235</c:v>
                </c:pt>
                <c:pt idx="18287">
                  <c:v>0.24065231763755235</c:v>
                </c:pt>
                <c:pt idx="18288">
                  <c:v>0.24057885844413429</c:v>
                </c:pt>
                <c:pt idx="18289">
                  <c:v>0.24057885844413429</c:v>
                </c:pt>
                <c:pt idx="18290">
                  <c:v>0.24057885844413429</c:v>
                </c:pt>
                <c:pt idx="18291">
                  <c:v>0.24057885844413429</c:v>
                </c:pt>
                <c:pt idx="18292">
                  <c:v>0.24050539925071623</c:v>
                </c:pt>
                <c:pt idx="18293">
                  <c:v>0.24043194005729818</c:v>
                </c:pt>
                <c:pt idx="18294">
                  <c:v>0.24043194005729818</c:v>
                </c:pt>
                <c:pt idx="18295">
                  <c:v>0.24035848086388012</c:v>
                </c:pt>
                <c:pt idx="18296">
                  <c:v>0.24035848086388012</c:v>
                </c:pt>
                <c:pt idx="18297">
                  <c:v>0.24028502167046206</c:v>
                </c:pt>
                <c:pt idx="18298">
                  <c:v>0.24028502167046206</c:v>
                </c:pt>
                <c:pt idx="18299">
                  <c:v>0.24028502167046206</c:v>
                </c:pt>
                <c:pt idx="18300">
                  <c:v>0.24028502167046206</c:v>
                </c:pt>
                <c:pt idx="18301">
                  <c:v>0.24028502167046206</c:v>
                </c:pt>
                <c:pt idx="18302">
                  <c:v>0.240211562477044</c:v>
                </c:pt>
                <c:pt idx="18303">
                  <c:v>0.240211562477044</c:v>
                </c:pt>
                <c:pt idx="18304">
                  <c:v>0.240211562477044</c:v>
                </c:pt>
                <c:pt idx="18305">
                  <c:v>0.240211562477044</c:v>
                </c:pt>
                <c:pt idx="18306">
                  <c:v>0.24013810328362595</c:v>
                </c:pt>
                <c:pt idx="18307">
                  <c:v>0.24013810328362595</c:v>
                </c:pt>
                <c:pt idx="18308">
                  <c:v>0.24006464409020789</c:v>
                </c:pt>
                <c:pt idx="18309">
                  <c:v>0.24006464409020789</c:v>
                </c:pt>
                <c:pt idx="18310">
                  <c:v>0.23999118489678983</c:v>
                </c:pt>
                <c:pt idx="18311">
                  <c:v>0.23991772570337178</c:v>
                </c:pt>
                <c:pt idx="18312">
                  <c:v>0.23984426650995372</c:v>
                </c:pt>
                <c:pt idx="18313">
                  <c:v>0.23984426650995372</c:v>
                </c:pt>
                <c:pt idx="18314">
                  <c:v>0.23984426650995372</c:v>
                </c:pt>
                <c:pt idx="18315">
                  <c:v>0.23984426650995372</c:v>
                </c:pt>
                <c:pt idx="18316">
                  <c:v>0.23977080731653566</c:v>
                </c:pt>
                <c:pt idx="18317">
                  <c:v>0.23977080731653566</c:v>
                </c:pt>
                <c:pt idx="18318">
                  <c:v>0.23977080731653566</c:v>
                </c:pt>
                <c:pt idx="18319">
                  <c:v>0.2396973481231176</c:v>
                </c:pt>
                <c:pt idx="18320">
                  <c:v>0.2396973481231176</c:v>
                </c:pt>
                <c:pt idx="18321">
                  <c:v>0.23962388892969955</c:v>
                </c:pt>
                <c:pt idx="18322">
                  <c:v>0.23955042973628149</c:v>
                </c:pt>
                <c:pt idx="18323">
                  <c:v>0.23955042973628149</c:v>
                </c:pt>
                <c:pt idx="18324">
                  <c:v>0.23955042973628149</c:v>
                </c:pt>
                <c:pt idx="18325">
                  <c:v>0.23955042973628149</c:v>
                </c:pt>
                <c:pt idx="18326">
                  <c:v>0.23947697054286343</c:v>
                </c:pt>
                <c:pt idx="18327">
                  <c:v>0.23947697054286343</c:v>
                </c:pt>
                <c:pt idx="18328">
                  <c:v>0.23940351134944537</c:v>
                </c:pt>
                <c:pt idx="18329">
                  <c:v>0.23940351134944537</c:v>
                </c:pt>
                <c:pt idx="18330">
                  <c:v>0.23940351134944537</c:v>
                </c:pt>
                <c:pt idx="18331">
                  <c:v>0.23933005215602732</c:v>
                </c:pt>
                <c:pt idx="18332">
                  <c:v>0.23925659296260926</c:v>
                </c:pt>
                <c:pt idx="18333">
                  <c:v>0.2391831337691912</c:v>
                </c:pt>
                <c:pt idx="18334">
                  <c:v>0.2391831337691912</c:v>
                </c:pt>
                <c:pt idx="18335">
                  <c:v>0.2391831337691912</c:v>
                </c:pt>
                <c:pt idx="18336">
                  <c:v>0.23910967457577315</c:v>
                </c:pt>
                <c:pt idx="18337">
                  <c:v>0.23910967457577315</c:v>
                </c:pt>
                <c:pt idx="18338">
                  <c:v>0.23910967457577315</c:v>
                </c:pt>
                <c:pt idx="18339">
                  <c:v>0.23910967457577315</c:v>
                </c:pt>
                <c:pt idx="18340">
                  <c:v>0.23910967457577315</c:v>
                </c:pt>
                <c:pt idx="18341">
                  <c:v>0.23910967457577315</c:v>
                </c:pt>
                <c:pt idx="18342">
                  <c:v>0.23903621538235509</c:v>
                </c:pt>
                <c:pt idx="18343">
                  <c:v>0.23896275618893703</c:v>
                </c:pt>
                <c:pt idx="18344">
                  <c:v>0.23888929699551897</c:v>
                </c:pt>
                <c:pt idx="18345">
                  <c:v>0.23881583780210092</c:v>
                </c:pt>
                <c:pt idx="18346">
                  <c:v>0.23881583780210092</c:v>
                </c:pt>
                <c:pt idx="18347">
                  <c:v>0.23881583780210092</c:v>
                </c:pt>
                <c:pt idx="18348">
                  <c:v>0.23874237860868286</c:v>
                </c:pt>
                <c:pt idx="18349">
                  <c:v>0.2386689194152648</c:v>
                </c:pt>
                <c:pt idx="18350">
                  <c:v>0.23859546022184674</c:v>
                </c:pt>
                <c:pt idx="18351">
                  <c:v>0.23859546022184674</c:v>
                </c:pt>
                <c:pt idx="18352">
                  <c:v>0.23852200102842869</c:v>
                </c:pt>
                <c:pt idx="18353">
                  <c:v>0.23852200102842869</c:v>
                </c:pt>
                <c:pt idx="18354">
                  <c:v>0.23852200102842869</c:v>
                </c:pt>
                <c:pt idx="18355">
                  <c:v>0.23852200102842869</c:v>
                </c:pt>
                <c:pt idx="18356">
                  <c:v>0.23844854183501063</c:v>
                </c:pt>
                <c:pt idx="18357">
                  <c:v>0.23837508264159257</c:v>
                </c:pt>
                <c:pt idx="18358">
                  <c:v>0.23837508264159257</c:v>
                </c:pt>
                <c:pt idx="18359">
                  <c:v>0.23830162344817452</c:v>
                </c:pt>
                <c:pt idx="18360">
                  <c:v>0.23830162344817452</c:v>
                </c:pt>
                <c:pt idx="18361">
                  <c:v>0.23830162344817452</c:v>
                </c:pt>
                <c:pt idx="18362">
                  <c:v>0.23822816425475646</c:v>
                </c:pt>
                <c:pt idx="18363">
                  <c:v>0.23822816425475646</c:v>
                </c:pt>
                <c:pt idx="18364">
                  <c:v>0.23822816425475646</c:v>
                </c:pt>
                <c:pt idx="18365">
                  <c:v>0.23822816425475646</c:v>
                </c:pt>
                <c:pt idx="18366">
                  <c:v>0.2381547050613384</c:v>
                </c:pt>
                <c:pt idx="18367">
                  <c:v>0.2381547050613384</c:v>
                </c:pt>
                <c:pt idx="18368">
                  <c:v>0.23808124586792034</c:v>
                </c:pt>
                <c:pt idx="18369">
                  <c:v>0.23808124586792034</c:v>
                </c:pt>
                <c:pt idx="18370">
                  <c:v>0.23808124586792034</c:v>
                </c:pt>
                <c:pt idx="18371">
                  <c:v>0.23808124586792034</c:v>
                </c:pt>
                <c:pt idx="18372">
                  <c:v>0.23808124586792034</c:v>
                </c:pt>
                <c:pt idx="18373">
                  <c:v>0.23808124586792034</c:v>
                </c:pt>
                <c:pt idx="18374">
                  <c:v>0.23808124586792034</c:v>
                </c:pt>
                <c:pt idx="18375">
                  <c:v>0.23800778667450229</c:v>
                </c:pt>
                <c:pt idx="18376">
                  <c:v>0.23793432748108423</c:v>
                </c:pt>
                <c:pt idx="18377">
                  <c:v>0.23793432748108423</c:v>
                </c:pt>
                <c:pt idx="18378">
                  <c:v>0.23793432748108423</c:v>
                </c:pt>
                <c:pt idx="18379">
                  <c:v>0.23793432748108423</c:v>
                </c:pt>
                <c:pt idx="18380">
                  <c:v>0.23786086828766617</c:v>
                </c:pt>
                <c:pt idx="18381">
                  <c:v>0.23786086828766617</c:v>
                </c:pt>
                <c:pt idx="18382">
                  <c:v>0.23786086828766617</c:v>
                </c:pt>
                <c:pt idx="18383">
                  <c:v>0.23778740909424811</c:v>
                </c:pt>
                <c:pt idx="18384">
                  <c:v>0.23778740909424811</c:v>
                </c:pt>
                <c:pt idx="18385">
                  <c:v>0.23778740909424811</c:v>
                </c:pt>
                <c:pt idx="18386">
                  <c:v>0.23771394990083006</c:v>
                </c:pt>
                <c:pt idx="18387">
                  <c:v>0.23771394990083006</c:v>
                </c:pt>
                <c:pt idx="18388">
                  <c:v>0.23771394990083006</c:v>
                </c:pt>
                <c:pt idx="18389">
                  <c:v>0.237640490707412</c:v>
                </c:pt>
                <c:pt idx="18390">
                  <c:v>0.23756703151399394</c:v>
                </c:pt>
                <c:pt idx="18391">
                  <c:v>0.23749357232057589</c:v>
                </c:pt>
                <c:pt idx="18392">
                  <c:v>0.23749357232057589</c:v>
                </c:pt>
                <c:pt idx="18393">
                  <c:v>0.23742011312715783</c:v>
                </c:pt>
                <c:pt idx="18394">
                  <c:v>0.23734665393373977</c:v>
                </c:pt>
                <c:pt idx="18395">
                  <c:v>0.23734665393373977</c:v>
                </c:pt>
                <c:pt idx="18396">
                  <c:v>0.23734665393373977</c:v>
                </c:pt>
                <c:pt idx="18397">
                  <c:v>0.23734665393373977</c:v>
                </c:pt>
                <c:pt idx="18398">
                  <c:v>0.23734665393373977</c:v>
                </c:pt>
                <c:pt idx="18399">
                  <c:v>0.23734665393373977</c:v>
                </c:pt>
                <c:pt idx="18400">
                  <c:v>0.23727319474032171</c:v>
                </c:pt>
                <c:pt idx="18401">
                  <c:v>0.23719973554690366</c:v>
                </c:pt>
                <c:pt idx="18402">
                  <c:v>0.2371262763534856</c:v>
                </c:pt>
                <c:pt idx="18403">
                  <c:v>0.2371262763534856</c:v>
                </c:pt>
                <c:pt idx="18404">
                  <c:v>0.2371262763534856</c:v>
                </c:pt>
                <c:pt idx="18405">
                  <c:v>0.2371262763534856</c:v>
                </c:pt>
                <c:pt idx="18406">
                  <c:v>0.2371262763534856</c:v>
                </c:pt>
                <c:pt idx="18407">
                  <c:v>0.2371262763534856</c:v>
                </c:pt>
                <c:pt idx="18408">
                  <c:v>0.2371262763534856</c:v>
                </c:pt>
                <c:pt idx="18409">
                  <c:v>0.2371262763534856</c:v>
                </c:pt>
                <c:pt idx="18410">
                  <c:v>0.2371262763534856</c:v>
                </c:pt>
                <c:pt idx="18411">
                  <c:v>0.2371262763534856</c:v>
                </c:pt>
                <c:pt idx="18412">
                  <c:v>0.2371262763534856</c:v>
                </c:pt>
                <c:pt idx="18413">
                  <c:v>0.2371262763534856</c:v>
                </c:pt>
                <c:pt idx="18414">
                  <c:v>0.23705281716006754</c:v>
                </c:pt>
                <c:pt idx="18415">
                  <c:v>0.23705281716006754</c:v>
                </c:pt>
                <c:pt idx="18416">
                  <c:v>0.23705281716006754</c:v>
                </c:pt>
                <c:pt idx="18417">
                  <c:v>0.23697935796664948</c:v>
                </c:pt>
                <c:pt idx="18418">
                  <c:v>0.23697935796664948</c:v>
                </c:pt>
                <c:pt idx="18419">
                  <c:v>0.23697935796664948</c:v>
                </c:pt>
                <c:pt idx="18420">
                  <c:v>0.23697935796664948</c:v>
                </c:pt>
                <c:pt idx="18421">
                  <c:v>0.23690589877323143</c:v>
                </c:pt>
                <c:pt idx="18422">
                  <c:v>0.23690589877323143</c:v>
                </c:pt>
                <c:pt idx="18423">
                  <c:v>0.23690589877323143</c:v>
                </c:pt>
                <c:pt idx="18424">
                  <c:v>0.23690589877323143</c:v>
                </c:pt>
                <c:pt idx="18425">
                  <c:v>0.23690589877323143</c:v>
                </c:pt>
                <c:pt idx="18426">
                  <c:v>0.23690589877323143</c:v>
                </c:pt>
                <c:pt idx="18427">
                  <c:v>0.23690589877323143</c:v>
                </c:pt>
                <c:pt idx="18428">
                  <c:v>0.23683243957981337</c:v>
                </c:pt>
                <c:pt idx="18429">
                  <c:v>0.23683243957981337</c:v>
                </c:pt>
                <c:pt idx="18430">
                  <c:v>0.23683243957981337</c:v>
                </c:pt>
                <c:pt idx="18431">
                  <c:v>0.23683243957981337</c:v>
                </c:pt>
                <c:pt idx="18432">
                  <c:v>0.23683243957981337</c:v>
                </c:pt>
                <c:pt idx="18433">
                  <c:v>0.23683243957981337</c:v>
                </c:pt>
                <c:pt idx="18434">
                  <c:v>0.23675898038639531</c:v>
                </c:pt>
                <c:pt idx="18435">
                  <c:v>0.23675898038639531</c:v>
                </c:pt>
                <c:pt idx="18436">
                  <c:v>0.23675898038639531</c:v>
                </c:pt>
                <c:pt idx="18437">
                  <c:v>0.23675898038639531</c:v>
                </c:pt>
                <c:pt idx="18438">
                  <c:v>0.23675898038639531</c:v>
                </c:pt>
                <c:pt idx="18439">
                  <c:v>0.23668552119297726</c:v>
                </c:pt>
                <c:pt idx="18440">
                  <c:v>0.23668552119297726</c:v>
                </c:pt>
                <c:pt idx="18441">
                  <c:v>0.2366120619995592</c:v>
                </c:pt>
                <c:pt idx="18442">
                  <c:v>0.2366120619995592</c:v>
                </c:pt>
                <c:pt idx="18443">
                  <c:v>0.23653860280614114</c:v>
                </c:pt>
                <c:pt idx="18444">
                  <c:v>0.23646514361272308</c:v>
                </c:pt>
                <c:pt idx="18445">
                  <c:v>0.23646514361272308</c:v>
                </c:pt>
                <c:pt idx="18446">
                  <c:v>0.23646514361272308</c:v>
                </c:pt>
                <c:pt idx="18447">
                  <c:v>0.23646514361272308</c:v>
                </c:pt>
                <c:pt idx="18448">
                  <c:v>0.23646514361272308</c:v>
                </c:pt>
                <c:pt idx="18449">
                  <c:v>0.23646514361272308</c:v>
                </c:pt>
                <c:pt idx="18450">
                  <c:v>0.23639168441930503</c:v>
                </c:pt>
                <c:pt idx="18451">
                  <c:v>0.23631822522588697</c:v>
                </c:pt>
                <c:pt idx="18452">
                  <c:v>0.23631822522588697</c:v>
                </c:pt>
                <c:pt idx="18453">
                  <c:v>0.23624476603246891</c:v>
                </c:pt>
                <c:pt idx="18454">
                  <c:v>0.23617130683905085</c:v>
                </c:pt>
                <c:pt idx="18455">
                  <c:v>0.23617130683905085</c:v>
                </c:pt>
                <c:pt idx="18456">
                  <c:v>0.23617130683905085</c:v>
                </c:pt>
                <c:pt idx="18457">
                  <c:v>0.2360978476456328</c:v>
                </c:pt>
                <c:pt idx="18458">
                  <c:v>0.2360978476456328</c:v>
                </c:pt>
                <c:pt idx="18459">
                  <c:v>0.23602438845221474</c:v>
                </c:pt>
                <c:pt idx="18460">
                  <c:v>0.23602438845221474</c:v>
                </c:pt>
                <c:pt idx="18461">
                  <c:v>0.23595092925879679</c:v>
                </c:pt>
                <c:pt idx="18462">
                  <c:v>0.23595092925879679</c:v>
                </c:pt>
                <c:pt idx="18463">
                  <c:v>0.23595092925879679</c:v>
                </c:pt>
                <c:pt idx="18464">
                  <c:v>0.23595092925879679</c:v>
                </c:pt>
                <c:pt idx="18465">
                  <c:v>0.23595092925879679</c:v>
                </c:pt>
                <c:pt idx="18466">
                  <c:v>0.23595092925879679</c:v>
                </c:pt>
                <c:pt idx="18467">
                  <c:v>0.23587747006537874</c:v>
                </c:pt>
                <c:pt idx="18468">
                  <c:v>0.23580401087196068</c:v>
                </c:pt>
                <c:pt idx="18469">
                  <c:v>0.23580401087196068</c:v>
                </c:pt>
                <c:pt idx="18470">
                  <c:v>0.23580401087196068</c:v>
                </c:pt>
                <c:pt idx="18471">
                  <c:v>0.23580401087196068</c:v>
                </c:pt>
                <c:pt idx="18472">
                  <c:v>0.23580401087196068</c:v>
                </c:pt>
                <c:pt idx="18473">
                  <c:v>0.23580401087196068</c:v>
                </c:pt>
                <c:pt idx="18474">
                  <c:v>0.23580401087196068</c:v>
                </c:pt>
                <c:pt idx="18475">
                  <c:v>0.23580401087196068</c:v>
                </c:pt>
                <c:pt idx="18476">
                  <c:v>0.23573055167854262</c:v>
                </c:pt>
                <c:pt idx="18477">
                  <c:v>0.23573055167854262</c:v>
                </c:pt>
                <c:pt idx="18478">
                  <c:v>0.23565709248512456</c:v>
                </c:pt>
                <c:pt idx="18479">
                  <c:v>0.23565709248512456</c:v>
                </c:pt>
                <c:pt idx="18480">
                  <c:v>0.23565709248512456</c:v>
                </c:pt>
                <c:pt idx="18481">
                  <c:v>0.23558363329170651</c:v>
                </c:pt>
                <c:pt idx="18482">
                  <c:v>0.23558363329170651</c:v>
                </c:pt>
                <c:pt idx="18483">
                  <c:v>0.23551017409828845</c:v>
                </c:pt>
                <c:pt idx="18484">
                  <c:v>0.23551017409828845</c:v>
                </c:pt>
                <c:pt idx="18485">
                  <c:v>0.23551017409828845</c:v>
                </c:pt>
                <c:pt idx="18486">
                  <c:v>0.23551017409828845</c:v>
                </c:pt>
                <c:pt idx="18487">
                  <c:v>0.23543671490487039</c:v>
                </c:pt>
                <c:pt idx="18488">
                  <c:v>0.23536325571145233</c:v>
                </c:pt>
                <c:pt idx="18489">
                  <c:v>0.23528979651803428</c:v>
                </c:pt>
                <c:pt idx="18490">
                  <c:v>0.23521633732461622</c:v>
                </c:pt>
                <c:pt idx="18491">
                  <c:v>0.23521633732461622</c:v>
                </c:pt>
                <c:pt idx="18492">
                  <c:v>0.23521633732461622</c:v>
                </c:pt>
                <c:pt idx="18493">
                  <c:v>0.23521633732461622</c:v>
                </c:pt>
                <c:pt idx="18494">
                  <c:v>0.23521633732461622</c:v>
                </c:pt>
                <c:pt idx="18495">
                  <c:v>0.23521633732461622</c:v>
                </c:pt>
                <c:pt idx="18496">
                  <c:v>0.23521633732461622</c:v>
                </c:pt>
                <c:pt idx="18497">
                  <c:v>0.23514287813119816</c:v>
                </c:pt>
                <c:pt idx="18498">
                  <c:v>0.23506941893778011</c:v>
                </c:pt>
                <c:pt idx="18499">
                  <c:v>0.23499595974436205</c:v>
                </c:pt>
                <c:pt idx="18500">
                  <c:v>0.23499595974436205</c:v>
                </c:pt>
                <c:pt idx="18501">
                  <c:v>0.23492250055094399</c:v>
                </c:pt>
                <c:pt idx="18502">
                  <c:v>0.23484904135752593</c:v>
                </c:pt>
                <c:pt idx="18503">
                  <c:v>0.23477558216410788</c:v>
                </c:pt>
                <c:pt idx="18504">
                  <c:v>0.23470212297068982</c:v>
                </c:pt>
                <c:pt idx="18505">
                  <c:v>0.23470212297068982</c:v>
                </c:pt>
                <c:pt idx="18506">
                  <c:v>0.23470212297068982</c:v>
                </c:pt>
                <c:pt idx="18507">
                  <c:v>0.23470212297068982</c:v>
                </c:pt>
                <c:pt idx="18508">
                  <c:v>0.23470212297068982</c:v>
                </c:pt>
                <c:pt idx="18509">
                  <c:v>0.23470212297068982</c:v>
                </c:pt>
                <c:pt idx="18510">
                  <c:v>0.23462866377727176</c:v>
                </c:pt>
                <c:pt idx="18511">
                  <c:v>0.2345552045838537</c:v>
                </c:pt>
                <c:pt idx="18512">
                  <c:v>0.2345552045838537</c:v>
                </c:pt>
                <c:pt idx="18513">
                  <c:v>0.2345552045838537</c:v>
                </c:pt>
                <c:pt idx="18514">
                  <c:v>0.2345552045838537</c:v>
                </c:pt>
                <c:pt idx="18515">
                  <c:v>0.2345552045838537</c:v>
                </c:pt>
                <c:pt idx="18516">
                  <c:v>0.2345552045838537</c:v>
                </c:pt>
                <c:pt idx="18517">
                  <c:v>0.23448174539043565</c:v>
                </c:pt>
                <c:pt idx="18518">
                  <c:v>0.23448174539043565</c:v>
                </c:pt>
                <c:pt idx="18519">
                  <c:v>0.23440828619701759</c:v>
                </c:pt>
                <c:pt idx="18520">
                  <c:v>0.23440828619701759</c:v>
                </c:pt>
                <c:pt idx="18521">
                  <c:v>0.23440828619701759</c:v>
                </c:pt>
                <c:pt idx="18522">
                  <c:v>0.23440828619701759</c:v>
                </c:pt>
                <c:pt idx="18523">
                  <c:v>0.23433482700359953</c:v>
                </c:pt>
                <c:pt idx="18524">
                  <c:v>0.23426136781018148</c:v>
                </c:pt>
                <c:pt idx="18525">
                  <c:v>0.23426136781018148</c:v>
                </c:pt>
                <c:pt idx="18526">
                  <c:v>0.23426136781018148</c:v>
                </c:pt>
                <c:pt idx="18527">
                  <c:v>0.23426136781018148</c:v>
                </c:pt>
                <c:pt idx="18528">
                  <c:v>0.23418790861676342</c:v>
                </c:pt>
                <c:pt idx="18529">
                  <c:v>0.23411444942334536</c:v>
                </c:pt>
                <c:pt idx="18530">
                  <c:v>0.23411444942334536</c:v>
                </c:pt>
                <c:pt idx="18531">
                  <c:v>0.2340409902299273</c:v>
                </c:pt>
                <c:pt idx="18532">
                  <c:v>0.23396753103650925</c:v>
                </c:pt>
                <c:pt idx="18533">
                  <c:v>0.23389407184309119</c:v>
                </c:pt>
                <c:pt idx="18534">
                  <c:v>0.23389407184309119</c:v>
                </c:pt>
                <c:pt idx="18535">
                  <c:v>0.23389407184309119</c:v>
                </c:pt>
                <c:pt idx="18536">
                  <c:v>0.23382061264967313</c:v>
                </c:pt>
                <c:pt idx="18537">
                  <c:v>0.23382061264967313</c:v>
                </c:pt>
                <c:pt idx="18538">
                  <c:v>0.23382061264967313</c:v>
                </c:pt>
                <c:pt idx="18539">
                  <c:v>0.23374715345625507</c:v>
                </c:pt>
                <c:pt idx="18540">
                  <c:v>0.23374715345625507</c:v>
                </c:pt>
                <c:pt idx="18541">
                  <c:v>0.23374715345625507</c:v>
                </c:pt>
                <c:pt idx="18542">
                  <c:v>0.23367369426283702</c:v>
                </c:pt>
                <c:pt idx="18543">
                  <c:v>0.23367369426283702</c:v>
                </c:pt>
                <c:pt idx="18544">
                  <c:v>0.23360023506941896</c:v>
                </c:pt>
                <c:pt idx="18545">
                  <c:v>0.23360023506941896</c:v>
                </c:pt>
                <c:pt idx="18546">
                  <c:v>0.23360023506941896</c:v>
                </c:pt>
                <c:pt idx="18547">
                  <c:v>0.23360023506941896</c:v>
                </c:pt>
                <c:pt idx="18548">
                  <c:v>0.2335267758760009</c:v>
                </c:pt>
                <c:pt idx="18549">
                  <c:v>0.2335267758760009</c:v>
                </c:pt>
                <c:pt idx="18550">
                  <c:v>0.2335267758760009</c:v>
                </c:pt>
                <c:pt idx="18551">
                  <c:v>0.2335267758760009</c:v>
                </c:pt>
                <c:pt idx="18552">
                  <c:v>0.2335267758760009</c:v>
                </c:pt>
                <c:pt idx="18553">
                  <c:v>0.23345331668258285</c:v>
                </c:pt>
                <c:pt idx="18554">
                  <c:v>0.23345331668258285</c:v>
                </c:pt>
                <c:pt idx="18555">
                  <c:v>0.23345331668258285</c:v>
                </c:pt>
                <c:pt idx="18556">
                  <c:v>0.23345331668258285</c:v>
                </c:pt>
                <c:pt idx="18557">
                  <c:v>0.23345331668258285</c:v>
                </c:pt>
                <c:pt idx="18558">
                  <c:v>0.23345331668258285</c:v>
                </c:pt>
                <c:pt idx="18559">
                  <c:v>0.23345331668258285</c:v>
                </c:pt>
                <c:pt idx="18560">
                  <c:v>0.23345331668258285</c:v>
                </c:pt>
                <c:pt idx="18561">
                  <c:v>0.23345331668258285</c:v>
                </c:pt>
                <c:pt idx="18562">
                  <c:v>0.23345331668258285</c:v>
                </c:pt>
                <c:pt idx="18563">
                  <c:v>0.23337985748916479</c:v>
                </c:pt>
                <c:pt idx="18564">
                  <c:v>0.23337985748916479</c:v>
                </c:pt>
                <c:pt idx="18565">
                  <c:v>0.23337985748916479</c:v>
                </c:pt>
                <c:pt idx="18566">
                  <c:v>0.23337985748916479</c:v>
                </c:pt>
                <c:pt idx="18567">
                  <c:v>0.23337985748916479</c:v>
                </c:pt>
                <c:pt idx="18568">
                  <c:v>0.23330639829574673</c:v>
                </c:pt>
                <c:pt idx="18569">
                  <c:v>0.23330639829574673</c:v>
                </c:pt>
                <c:pt idx="18570">
                  <c:v>0.23330639829574673</c:v>
                </c:pt>
                <c:pt idx="18571">
                  <c:v>0.23330639829574673</c:v>
                </c:pt>
                <c:pt idx="18572">
                  <c:v>0.23323293910232867</c:v>
                </c:pt>
                <c:pt idx="18573">
                  <c:v>0.23323293910232867</c:v>
                </c:pt>
                <c:pt idx="18574">
                  <c:v>0.23323293910232867</c:v>
                </c:pt>
                <c:pt idx="18575">
                  <c:v>0.23323293910232867</c:v>
                </c:pt>
                <c:pt idx="18576">
                  <c:v>0.23323293910232867</c:v>
                </c:pt>
                <c:pt idx="18577">
                  <c:v>0.23315947990891062</c:v>
                </c:pt>
                <c:pt idx="18578">
                  <c:v>0.23308602071549256</c:v>
                </c:pt>
                <c:pt idx="18579">
                  <c:v>0.23308602071549256</c:v>
                </c:pt>
                <c:pt idx="18580">
                  <c:v>0.2330125615220745</c:v>
                </c:pt>
                <c:pt idx="18581">
                  <c:v>0.23293910232865644</c:v>
                </c:pt>
                <c:pt idx="18582">
                  <c:v>0.23293910232865644</c:v>
                </c:pt>
                <c:pt idx="18583">
                  <c:v>0.23293910232865644</c:v>
                </c:pt>
                <c:pt idx="18584">
                  <c:v>0.23286564313523839</c:v>
                </c:pt>
                <c:pt idx="18585">
                  <c:v>0.23286564313523839</c:v>
                </c:pt>
                <c:pt idx="18586">
                  <c:v>0.23279218394182033</c:v>
                </c:pt>
                <c:pt idx="18587">
                  <c:v>0.23271872474840227</c:v>
                </c:pt>
                <c:pt idx="18588">
                  <c:v>0.23271872474840227</c:v>
                </c:pt>
                <c:pt idx="18589">
                  <c:v>0.23271872474840227</c:v>
                </c:pt>
                <c:pt idx="18590">
                  <c:v>0.23271872474840227</c:v>
                </c:pt>
                <c:pt idx="18591">
                  <c:v>0.23264526555498422</c:v>
                </c:pt>
                <c:pt idx="18592">
                  <c:v>0.23264526555498422</c:v>
                </c:pt>
                <c:pt idx="18593">
                  <c:v>0.23264526555498422</c:v>
                </c:pt>
                <c:pt idx="18594">
                  <c:v>0.23257180636156616</c:v>
                </c:pt>
                <c:pt idx="18595">
                  <c:v>0.23257180636156616</c:v>
                </c:pt>
                <c:pt idx="18596">
                  <c:v>0.2324983471681481</c:v>
                </c:pt>
                <c:pt idx="18597">
                  <c:v>0.23242488797473004</c:v>
                </c:pt>
                <c:pt idx="18598">
                  <c:v>0.23242488797473004</c:v>
                </c:pt>
                <c:pt idx="18599">
                  <c:v>0.23235142878131199</c:v>
                </c:pt>
                <c:pt idx="18600">
                  <c:v>0.23235142878131199</c:v>
                </c:pt>
                <c:pt idx="18601">
                  <c:v>0.23235142878131199</c:v>
                </c:pt>
                <c:pt idx="18602">
                  <c:v>0.23235142878131199</c:v>
                </c:pt>
                <c:pt idx="18603">
                  <c:v>0.23235142878131199</c:v>
                </c:pt>
                <c:pt idx="18604">
                  <c:v>0.23235142878131199</c:v>
                </c:pt>
                <c:pt idx="18605">
                  <c:v>0.23235142878131199</c:v>
                </c:pt>
                <c:pt idx="18606">
                  <c:v>0.23227796958789393</c:v>
                </c:pt>
                <c:pt idx="18607">
                  <c:v>0.23227796958789393</c:v>
                </c:pt>
                <c:pt idx="18608">
                  <c:v>0.23227796958789393</c:v>
                </c:pt>
                <c:pt idx="18609">
                  <c:v>0.23227796958789393</c:v>
                </c:pt>
                <c:pt idx="18610">
                  <c:v>0.23227796958789393</c:v>
                </c:pt>
                <c:pt idx="18611">
                  <c:v>0.23227796958789393</c:v>
                </c:pt>
                <c:pt idx="18612">
                  <c:v>0.23220451039447587</c:v>
                </c:pt>
                <c:pt idx="18613">
                  <c:v>0.23213105120105781</c:v>
                </c:pt>
                <c:pt idx="18614">
                  <c:v>0.23213105120105781</c:v>
                </c:pt>
                <c:pt idx="18615">
                  <c:v>0.23205759200763976</c:v>
                </c:pt>
                <c:pt idx="18616">
                  <c:v>0.23205759200763976</c:v>
                </c:pt>
                <c:pt idx="18617">
                  <c:v>0.23205759200763976</c:v>
                </c:pt>
                <c:pt idx="18618">
                  <c:v>0.2319841328142217</c:v>
                </c:pt>
                <c:pt idx="18619">
                  <c:v>0.23191067362080364</c:v>
                </c:pt>
                <c:pt idx="18620">
                  <c:v>0.23183721442738559</c:v>
                </c:pt>
                <c:pt idx="18621">
                  <c:v>0.23183721442738559</c:v>
                </c:pt>
                <c:pt idx="18622">
                  <c:v>0.23183721442738559</c:v>
                </c:pt>
                <c:pt idx="18623">
                  <c:v>0.23176375523396753</c:v>
                </c:pt>
                <c:pt idx="18624">
                  <c:v>0.23176375523396753</c:v>
                </c:pt>
                <c:pt idx="18625">
                  <c:v>0.23176375523396753</c:v>
                </c:pt>
                <c:pt idx="18626">
                  <c:v>0.23176375523396753</c:v>
                </c:pt>
                <c:pt idx="18627">
                  <c:v>0.23169029604054947</c:v>
                </c:pt>
                <c:pt idx="18628">
                  <c:v>0.23169029604054947</c:v>
                </c:pt>
                <c:pt idx="18629">
                  <c:v>0.23169029604054947</c:v>
                </c:pt>
                <c:pt idx="18630">
                  <c:v>0.23169029604054947</c:v>
                </c:pt>
                <c:pt idx="18631">
                  <c:v>0.23169029604054947</c:v>
                </c:pt>
                <c:pt idx="18632">
                  <c:v>0.23169029604054947</c:v>
                </c:pt>
                <c:pt idx="18633">
                  <c:v>0.23161683684713141</c:v>
                </c:pt>
                <c:pt idx="18634">
                  <c:v>0.23154337765371336</c:v>
                </c:pt>
                <c:pt idx="18635">
                  <c:v>0.23154337765371336</c:v>
                </c:pt>
                <c:pt idx="18636">
                  <c:v>0.23154337765371336</c:v>
                </c:pt>
                <c:pt idx="18637">
                  <c:v>0.2314699184602953</c:v>
                </c:pt>
                <c:pt idx="18638">
                  <c:v>0.2314699184602953</c:v>
                </c:pt>
                <c:pt idx="18639">
                  <c:v>0.23139645926687724</c:v>
                </c:pt>
                <c:pt idx="18640">
                  <c:v>0.23139645926687724</c:v>
                </c:pt>
                <c:pt idx="18641">
                  <c:v>0.23139645926687724</c:v>
                </c:pt>
                <c:pt idx="18642">
                  <c:v>0.23139645926687724</c:v>
                </c:pt>
                <c:pt idx="18643">
                  <c:v>0.23139645926687724</c:v>
                </c:pt>
                <c:pt idx="18644">
                  <c:v>0.23139645926687724</c:v>
                </c:pt>
                <c:pt idx="18645">
                  <c:v>0.23132300007345918</c:v>
                </c:pt>
                <c:pt idx="18646">
                  <c:v>0.23132300007345918</c:v>
                </c:pt>
                <c:pt idx="18647">
                  <c:v>0.23132300007345918</c:v>
                </c:pt>
                <c:pt idx="18648">
                  <c:v>0.23124954088004113</c:v>
                </c:pt>
                <c:pt idx="18649">
                  <c:v>0.23124954088004113</c:v>
                </c:pt>
                <c:pt idx="18650">
                  <c:v>0.23124954088004113</c:v>
                </c:pt>
                <c:pt idx="18651">
                  <c:v>0.23124954088004113</c:v>
                </c:pt>
                <c:pt idx="18652">
                  <c:v>0.23124954088004113</c:v>
                </c:pt>
                <c:pt idx="18653">
                  <c:v>0.23124954088004113</c:v>
                </c:pt>
                <c:pt idx="18654">
                  <c:v>0.23124954088004113</c:v>
                </c:pt>
                <c:pt idx="18655">
                  <c:v>0.23124954088004113</c:v>
                </c:pt>
                <c:pt idx="18656">
                  <c:v>0.23124954088004113</c:v>
                </c:pt>
                <c:pt idx="18657">
                  <c:v>0.23117608168662307</c:v>
                </c:pt>
                <c:pt idx="18658">
                  <c:v>0.23117608168662307</c:v>
                </c:pt>
                <c:pt idx="18659">
                  <c:v>0.23110262249320501</c:v>
                </c:pt>
                <c:pt idx="18660">
                  <c:v>0.23110262249320501</c:v>
                </c:pt>
                <c:pt idx="18661">
                  <c:v>0.23110262249320501</c:v>
                </c:pt>
                <c:pt idx="18662">
                  <c:v>0.23110262249320501</c:v>
                </c:pt>
                <c:pt idx="18663">
                  <c:v>0.23110262249320501</c:v>
                </c:pt>
                <c:pt idx="18664">
                  <c:v>0.23110262249320501</c:v>
                </c:pt>
                <c:pt idx="18665">
                  <c:v>0.23110262249320501</c:v>
                </c:pt>
                <c:pt idx="18666">
                  <c:v>0.23102916329978695</c:v>
                </c:pt>
                <c:pt idx="18667">
                  <c:v>0.23102916329978695</c:v>
                </c:pt>
                <c:pt idx="18668">
                  <c:v>0.23102916329978695</c:v>
                </c:pt>
                <c:pt idx="18669">
                  <c:v>0.2309557041063689</c:v>
                </c:pt>
                <c:pt idx="18670">
                  <c:v>0.23088224491295084</c:v>
                </c:pt>
                <c:pt idx="18671">
                  <c:v>0.23088224491295084</c:v>
                </c:pt>
                <c:pt idx="18672">
                  <c:v>0.23080878571953278</c:v>
                </c:pt>
                <c:pt idx="18673">
                  <c:v>0.23080878571953278</c:v>
                </c:pt>
                <c:pt idx="18674">
                  <c:v>0.23080878571953278</c:v>
                </c:pt>
                <c:pt idx="18675">
                  <c:v>0.23080878571953278</c:v>
                </c:pt>
                <c:pt idx="18676">
                  <c:v>0.23080878571953278</c:v>
                </c:pt>
                <c:pt idx="18677">
                  <c:v>0.23080878571953278</c:v>
                </c:pt>
                <c:pt idx="18678">
                  <c:v>0.23080878571953278</c:v>
                </c:pt>
                <c:pt idx="18679">
                  <c:v>0.23080878571953278</c:v>
                </c:pt>
                <c:pt idx="18680">
                  <c:v>0.23080878571953278</c:v>
                </c:pt>
                <c:pt idx="18681">
                  <c:v>0.23080878571953278</c:v>
                </c:pt>
                <c:pt idx="18682">
                  <c:v>0.23080878571953278</c:v>
                </c:pt>
                <c:pt idx="18683">
                  <c:v>0.23080878571953278</c:v>
                </c:pt>
                <c:pt idx="18684">
                  <c:v>0.23080878571953278</c:v>
                </c:pt>
                <c:pt idx="18685">
                  <c:v>0.23073532652611473</c:v>
                </c:pt>
                <c:pt idx="18686">
                  <c:v>0.23073532652611473</c:v>
                </c:pt>
                <c:pt idx="18687">
                  <c:v>0.23066186733269667</c:v>
                </c:pt>
                <c:pt idx="18688">
                  <c:v>0.23066186733269667</c:v>
                </c:pt>
                <c:pt idx="18689">
                  <c:v>0.23066186733269667</c:v>
                </c:pt>
                <c:pt idx="18690">
                  <c:v>0.23058840813927861</c:v>
                </c:pt>
                <c:pt idx="18691">
                  <c:v>0.23058840813927861</c:v>
                </c:pt>
                <c:pt idx="18692">
                  <c:v>0.23058840813927861</c:v>
                </c:pt>
                <c:pt idx="18693">
                  <c:v>0.23051494894586055</c:v>
                </c:pt>
                <c:pt idx="18694">
                  <c:v>0.23051494894586055</c:v>
                </c:pt>
                <c:pt idx="18695">
                  <c:v>0.23051494894586055</c:v>
                </c:pt>
                <c:pt idx="18696">
                  <c:v>0.2304414897524425</c:v>
                </c:pt>
                <c:pt idx="18697">
                  <c:v>0.2304414897524425</c:v>
                </c:pt>
                <c:pt idx="18698">
                  <c:v>0.2304414897524425</c:v>
                </c:pt>
                <c:pt idx="18699">
                  <c:v>0.2304414897524425</c:v>
                </c:pt>
                <c:pt idx="18700">
                  <c:v>0.2304414897524425</c:v>
                </c:pt>
                <c:pt idx="18701">
                  <c:v>0.2304414897524425</c:v>
                </c:pt>
                <c:pt idx="18702">
                  <c:v>0.2304414897524425</c:v>
                </c:pt>
                <c:pt idx="18703">
                  <c:v>0.23036803055902444</c:v>
                </c:pt>
                <c:pt idx="18704">
                  <c:v>0.23029457136560638</c:v>
                </c:pt>
                <c:pt idx="18705">
                  <c:v>0.23029457136560638</c:v>
                </c:pt>
                <c:pt idx="18706">
                  <c:v>0.23022111217218832</c:v>
                </c:pt>
                <c:pt idx="18707">
                  <c:v>0.23022111217218832</c:v>
                </c:pt>
                <c:pt idx="18708">
                  <c:v>0.23014765297877027</c:v>
                </c:pt>
                <c:pt idx="18709">
                  <c:v>0.23014765297877027</c:v>
                </c:pt>
                <c:pt idx="18710">
                  <c:v>0.23014765297877027</c:v>
                </c:pt>
                <c:pt idx="18711">
                  <c:v>0.23007419378535221</c:v>
                </c:pt>
                <c:pt idx="18712">
                  <c:v>0.23007419378535221</c:v>
                </c:pt>
                <c:pt idx="18713">
                  <c:v>0.23007419378535221</c:v>
                </c:pt>
                <c:pt idx="18714">
                  <c:v>0.23000073459193415</c:v>
                </c:pt>
                <c:pt idx="18715">
                  <c:v>0.2299272753985161</c:v>
                </c:pt>
                <c:pt idx="18716">
                  <c:v>0.22985381620509804</c:v>
                </c:pt>
                <c:pt idx="18717">
                  <c:v>0.22978035701167998</c:v>
                </c:pt>
                <c:pt idx="18718">
                  <c:v>0.22978035701167998</c:v>
                </c:pt>
                <c:pt idx="18719">
                  <c:v>0.22970689781826192</c:v>
                </c:pt>
                <c:pt idx="18720">
                  <c:v>0.22963343862484387</c:v>
                </c:pt>
                <c:pt idx="18721">
                  <c:v>0.22963343862484387</c:v>
                </c:pt>
                <c:pt idx="18722">
                  <c:v>0.22963343862484387</c:v>
                </c:pt>
                <c:pt idx="18723">
                  <c:v>0.22963343862484387</c:v>
                </c:pt>
                <c:pt idx="18724">
                  <c:v>0.22963343862484387</c:v>
                </c:pt>
                <c:pt idx="18725">
                  <c:v>0.22963343862484387</c:v>
                </c:pt>
                <c:pt idx="18726">
                  <c:v>0.22963343862484387</c:v>
                </c:pt>
                <c:pt idx="18727">
                  <c:v>0.22963343862484387</c:v>
                </c:pt>
                <c:pt idx="18728">
                  <c:v>0.22963343862484387</c:v>
                </c:pt>
                <c:pt idx="18729">
                  <c:v>0.22955997943142581</c:v>
                </c:pt>
                <c:pt idx="18730">
                  <c:v>0.22955997943142581</c:v>
                </c:pt>
                <c:pt idx="18731">
                  <c:v>0.22955997943142581</c:v>
                </c:pt>
                <c:pt idx="18732">
                  <c:v>0.22955997943142581</c:v>
                </c:pt>
                <c:pt idx="18733">
                  <c:v>0.22955997943142581</c:v>
                </c:pt>
                <c:pt idx="18734">
                  <c:v>0.22948652023800775</c:v>
                </c:pt>
                <c:pt idx="18735">
                  <c:v>0.22948652023800775</c:v>
                </c:pt>
                <c:pt idx="18736">
                  <c:v>0.22948652023800775</c:v>
                </c:pt>
                <c:pt idx="18737">
                  <c:v>0.22948652023800775</c:v>
                </c:pt>
                <c:pt idx="18738">
                  <c:v>0.22948652023800775</c:v>
                </c:pt>
                <c:pt idx="18739">
                  <c:v>0.22948652023800775</c:v>
                </c:pt>
                <c:pt idx="18740">
                  <c:v>0.22948652023800775</c:v>
                </c:pt>
                <c:pt idx="18741">
                  <c:v>0.22948652023800775</c:v>
                </c:pt>
                <c:pt idx="18742">
                  <c:v>0.22948652023800775</c:v>
                </c:pt>
                <c:pt idx="18743">
                  <c:v>0.22948652023800775</c:v>
                </c:pt>
                <c:pt idx="18744">
                  <c:v>0.22948652023800775</c:v>
                </c:pt>
                <c:pt idx="18745">
                  <c:v>0.22948652023800775</c:v>
                </c:pt>
                <c:pt idx="18746">
                  <c:v>0.22948652023800775</c:v>
                </c:pt>
                <c:pt idx="18747">
                  <c:v>0.22941306104458969</c:v>
                </c:pt>
                <c:pt idx="18748">
                  <c:v>0.22941306104458969</c:v>
                </c:pt>
                <c:pt idx="18749">
                  <c:v>0.22941306104458969</c:v>
                </c:pt>
                <c:pt idx="18750">
                  <c:v>0.22941306104458969</c:v>
                </c:pt>
                <c:pt idx="18751">
                  <c:v>0.22941306104458969</c:v>
                </c:pt>
                <c:pt idx="18752">
                  <c:v>0.22941306104458969</c:v>
                </c:pt>
                <c:pt idx="18753">
                  <c:v>0.22941306104458969</c:v>
                </c:pt>
                <c:pt idx="18754">
                  <c:v>0.22941306104458969</c:v>
                </c:pt>
                <c:pt idx="18755">
                  <c:v>0.22941306104458969</c:v>
                </c:pt>
                <c:pt idx="18756">
                  <c:v>0.22941306104458969</c:v>
                </c:pt>
                <c:pt idx="18757">
                  <c:v>0.22933960185117164</c:v>
                </c:pt>
                <c:pt idx="18758">
                  <c:v>0.22926614265775358</c:v>
                </c:pt>
                <c:pt idx="18759">
                  <c:v>0.22919268346433552</c:v>
                </c:pt>
                <c:pt idx="18760">
                  <c:v>0.22919268346433552</c:v>
                </c:pt>
                <c:pt idx="18761">
                  <c:v>0.22911922427091747</c:v>
                </c:pt>
                <c:pt idx="18762">
                  <c:v>0.22911922427091747</c:v>
                </c:pt>
                <c:pt idx="18763">
                  <c:v>0.22904576507749941</c:v>
                </c:pt>
                <c:pt idx="18764">
                  <c:v>0.22904576507749941</c:v>
                </c:pt>
                <c:pt idx="18765">
                  <c:v>0.22897230588408135</c:v>
                </c:pt>
                <c:pt idx="18766">
                  <c:v>0.22897230588408135</c:v>
                </c:pt>
                <c:pt idx="18767">
                  <c:v>0.22889884669066329</c:v>
                </c:pt>
                <c:pt idx="18768">
                  <c:v>0.22889884669066329</c:v>
                </c:pt>
                <c:pt idx="18769">
                  <c:v>0.22882538749724524</c:v>
                </c:pt>
                <c:pt idx="18770">
                  <c:v>0.22882538749724524</c:v>
                </c:pt>
                <c:pt idx="18771">
                  <c:v>0.22882538749724524</c:v>
                </c:pt>
                <c:pt idx="18772">
                  <c:v>0.22875192830382718</c:v>
                </c:pt>
                <c:pt idx="18773">
                  <c:v>0.22875192830382718</c:v>
                </c:pt>
                <c:pt idx="18774">
                  <c:v>0.22867846911040912</c:v>
                </c:pt>
                <c:pt idx="18775">
                  <c:v>0.22860500991699106</c:v>
                </c:pt>
                <c:pt idx="18776">
                  <c:v>0.22853155072357301</c:v>
                </c:pt>
                <c:pt idx="18777">
                  <c:v>0.22853155072357301</c:v>
                </c:pt>
                <c:pt idx="18778">
                  <c:v>0.22853155072357301</c:v>
                </c:pt>
                <c:pt idx="18779">
                  <c:v>0.22845809153015495</c:v>
                </c:pt>
                <c:pt idx="18780">
                  <c:v>0.22845809153015495</c:v>
                </c:pt>
                <c:pt idx="18781">
                  <c:v>0.22845809153015495</c:v>
                </c:pt>
                <c:pt idx="18782">
                  <c:v>0.22838463233673689</c:v>
                </c:pt>
                <c:pt idx="18783">
                  <c:v>0.22838463233673689</c:v>
                </c:pt>
                <c:pt idx="18784">
                  <c:v>0.22838463233673689</c:v>
                </c:pt>
                <c:pt idx="18785">
                  <c:v>0.22831117314331884</c:v>
                </c:pt>
                <c:pt idx="18786">
                  <c:v>0.22831117314331884</c:v>
                </c:pt>
                <c:pt idx="18787">
                  <c:v>0.22823771394990078</c:v>
                </c:pt>
                <c:pt idx="18788">
                  <c:v>0.22823771394990078</c:v>
                </c:pt>
                <c:pt idx="18789">
                  <c:v>0.22823771394990078</c:v>
                </c:pt>
                <c:pt idx="18790">
                  <c:v>0.22823771394990078</c:v>
                </c:pt>
                <c:pt idx="18791">
                  <c:v>0.22823771394990078</c:v>
                </c:pt>
                <c:pt idx="18792">
                  <c:v>0.22823771394990078</c:v>
                </c:pt>
                <c:pt idx="18793">
                  <c:v>0.22823771394990078</c:v>
                </c:pt>
                <c:pt idx="18794">
                  <c:v>0.22816425475648272</c:v>
                </c:pt>
                <c:pt idx="18795">
                  <c:v>0.22816425475648272</c:v>
                </c:pt>
                <c:pt idx="18796">
                  <c:v>0.22816425475648272</c:v>
                </c:pt>
                <c:pt idx="18797">
                  <c:v>0.22816425475648272</c:v>
                </c:pt>
                <c:pt idx="18798">
                  <c:v>0.22816425475648272</c:v>
                </c:pt>
                <c:pt idx="18799">
                  <c:v>0.22816425475648272</c:v>
                </c:pt>
                <c:pt idx="18800">
                  <c:v>0.22816425475648272</c:v>
                </c:pt>
                <c:pt idx="18801">
                  <c:v>0.22816425475648272</c:v>
                </c:pt>
                <c:pt idx="18802">
                  <c:v>0.22816425475648272</c:v>
                </c:pt>
                <c:pt idx="18803">
                  <c:v>0.22809079556306466</c:v>
                </c:pt>
                <c:pt idx="18804">
                  <c:v>0.22809079556306466</c:v>
                </c:pt>
                <c:pt idx="18805">
                  <c:v>0.22809079556306466</c:v>
                </c:pt>
                <c:pt idx="18806">
                  <c:v>0.22809079556306466</c:v>
                </c:pt>
                <c:pt idx="18807">
                  <c:v>0.22809079556306466</c:v>
                </c:pt>
                <c:pt idx="18808">
                  <c:v>0.22809079556306466</c:v>
                </c:pt>
                <c:pt idx="18809">
                  <c:v>0.22801733636964661</c:v>
                </c:pt>
                <c:pt idx="18810">
                  <c:v>0.22801733636964661</c:v>
                </c:pt>
                <c:pt idx="18811">
                  <c:v>0.22801733636964661</c:v>
                </c:pt>
                <c:pt idx="18812">
                  <c:v>0.22801733636964661</c:v>
                </c:pt>
                <c:pt idx="18813">
                  <c:v>0.22801733636964661</c:v>
                </c:pt>
                <c:pt idx="18814">
                  <c:v>0.22801733636964661</c:v>
                </c:pt>
                <c:pt idx="18815">
                  <c:v>0.22794387717622866</c:v>
                </c:pt>
                <c:pt idx="18816">
                  <c:v>0.22794387717622866</c:v>
                </c:pt>
                <c:pt idx="18817">
                  <c:v>0.22794387717622866</c:v>
                </c:pt>
                <c:pt idx="18818">
                  <c:v>0.2278704179828106</c:v>
                </c:pt>
                <c:pt idx="18819">
                  <c:v>0.22779695878939255</c:v>
                </c:pt>
                <c:pt idx="18820">
                  <c:v>0.22779695878939255</c:v>
                </c:pt>
                <c:pt idx="18821">
                  <c:v>0.22772349959597449</c:v>
                </c:pt>
                <c:pt idx="18822">
                  <c:v>0.22772349959597449</c:v>
                </c:pt>
                <c:pt idx="18823">
                  <c:v>0.22772349959597449</c:v>
                </c:pt>
                <c:pt idx="18824">
                  <c:v>0.22765004040255643</c:v>
                </c:pt>
                <c:pt idx="18825">
                  <c:v>0.22765004040255643</c:v>
                </c:pt>
                <c:pt idx="18826">
                  <c:v>0.22765004040255643</c:v>
                </c:pt>
                <c:pt idx="18827">
                  <c:v>0.22765004040255643</c:v>
                </c:pt>
                <c:pt idx="18828">
                  <c:v>0.22765004040255643</c:v>
                </c:pt>
                <c:pt idx="18829">
                  <c:v>0.22757658120913837</c:v>
                </c:pt>
                <c:pt idx="18830">
                  <c:v>0.22750312201572032</c:v>
                </c:pt>
                <c:pt idx="18831">
                  <c:v>0.22742966282230226</c:v>
                </c:pt>
                <c:pt idx="18832">
                  <c:v>0.2273562036288842</c:v>
                </c:pt>
                <c:pt idx="18833">
                  <c:v>0.2273562036288842</c:v>
                </c:pt>
                <c:pt idx="18834">
                  <c:v>0.22728274443546614</c:v>
                </c:pt>
                <c:pt idx="18835">
                  <c:v>0.22720928524204809</c:v>
                </c:pt>
                <c:pt idx="18836">
                  <c:v>0.22713582604863003</c:v>
                </c:pt>
                <c:pt idx="18837">
                  <c:v>0.22713582604863003</c:v>
                </c:pt>
                <c:pt idx="18838">
                  <c:v>0.22713582604863003</c:v>
                </c:pt>
                <c:pt idx="18839">
                  <c:v>0.22713582604863003</c:v>
                </c:pt>
                <c:pt idx="18840">
                  <c:v>0.22713582604863003</c:v>
                </c:pt>
                <c:pt idx="18841">
                  <c:v>0.22713582604863003</c:v>
                </c:pt>
                <c:pt idx="18842">
                  <c:v>0.22713582604863003</c:v>
                </c:pt>
                <c:pt idx="18843">
                  <c:v>0.22713582604863003</c:v>
                </c:pt>
                <c:pt idx="18844">
                  <c:v>0.22706236685521197</c:v>
                </c:pt>
                <c:pt idx="18845">
                  <c:v>0.22706236685521197</c:v>
                </c:pt>
                <c:pt idx="18846">
                  <c:v>0.22706236685521197</c:v>
                </c:pt>
                <c:pt idx="18847">
                  <c:v>0.22706236685521197</c:v>
                </c:pt>
                <c:pt idx="18848">
                  <c:v>0.22698890766179391</c:v>
                </c:pt>
                <c:pt idx="18849">
                  <c:v>0.22691544846837586</c:v>
                </c:pt>
                <c:pt idx="18850">
                  <c:v>0.22691544846837586</c:v>
                </c:pt>
                <c:pt idx="18851">
                  <c:v>0.22691544846837586</c:v>
                </c:pt>
                <c:pt idx="18852">
                  <c:v>0.22691544846837586</c:v>
                </c:pt>
                <c:pt idx="18853">
                  <c:v>0.2268419892749578</c:v>
                </c:pt>
                <c:pt idx="18854">
                  <c:v>0.2268419892749578</c:v>
                </c:pt>
                <c:pt idx="18855">
                  <c:v>0.2268419892749578</c:v>
                </c:pt>
                <c:pt idx="18856">
                  <c:v>0.2268419892749578</c:v>
                </c:pt>
                <c:pt idx="18857">
                  <c:v>0.22676853008153974</c:v>
                </c:pt>
                <c:pt idx="18858">
                  <c:v>0.22669507088812169</c:v>
                </c:pt>
                <c:pt idx="18859">
                  <c:v>0.22662161169470363</c:v>
                </c:pt>
                <c:pt idx="18860">
                  <c:v>0.22662161169470363</c:v>
                </c:pt>
                <c:pt idx="18861">
                  <c:v>0.22662161169470363</c:v>
                </c:pt>
                <c:pt idx="18862">
                  <c:v>0.22662161169470363</c:v>
                </c:pt>
                <c:pt idx="18863">
                  <c:v>0.22662161169470363</c:v>
                </c:pt>
                <c:pt idx="18864">
                  <c:v>0.22654815250128557</c:v>
                </c:pt>
                <c:pt idx="18865">
                  <c:v>0.22647469330786751</c:v>
                </c:pt>
                <c:pt idx="18866">
                  <c:v>0.22640123411444946</c:v>
                </c:pt>
                <c:pt idx="18867">
                  <c:v>0.22640123411444946</c:v>
                </c:pt>
                <c:pt idx="18868">
                  <c:v>0.2263277749210314</c:v>
                </c:pt>
                <c:pt idx="18869">
                  <c:v>0.2263277749210314</c:v>
                </c:pt>
                <c:pt idx="18870">
                  <c:v>0.2263277749210314</c:v>
                </c:pt>
                <c:pt idx="18871">
                  <c:v>0.2263277749210314</c:v>
                </c:pt>
                <c:pt idx="18872">
                  <c:v>0.2263277749210314</c:v>
                </c:pt>
                <c:pt idx="18873">
                  <c:v>0.22625431572761334</c:v>
                </c:pt>
                <c:pt idx="18874">
                  <c:v>0.22618085653419528</c:v>
                </c:pt>
                <c:pt idx="18875">
                  <c:v>0.22618085653419528</c:v>
                </c:pt>
                <c:pt idx="18876">
                  <c:v>0.22618085653419528</c:v>
                </c:pt>
                <c:pt idx="18877">
                  <c:v>0.22610739734077723</c:v>
                </c:pt>
                <c:pt idx="18878">
                  <c:v>0.22610739734077723</c:v>
                </c:pt>
                <c:pt idx="18879">
                  <c:v>0.22610739734077723</c:v>
                </c:pt>
                <c:pt idx="18880">
                  <c:v>0.22610739734077723</c:v>
                </c:pt>
                <c:pt idx="18881">
                  <c:v>0.22610739734077723</c:v>
                </c:pt>
                <c:pt idx="18882">
                  <c:v>0.22610739734077723</c:v>
                </c:pt>
                <c:pt idx="18883">
                  <c:v>0.22610739734077723</c:v>
                </c:pt>
                <c:pt idx="18884">
                  <c:v>0.22610739734077723</c:v>
                </c:pt>
                <c:pt idx="18885">
                  <c:v>0.22610739734077723</c:v>
                </c:pt>
                <c:pt idx="18886">
                  <c:v>0.22603393814735917</c:v>
                </c:pt>
                <c:pt idx="18887">
                  <c:v>0.22603393814735917</c:v>
                </c:pt>
                <c:pt idx="18888">
                  <c:v>0.22596047895394111</c:v>
                </c:pt>
                <c:pt idx="18889">
                  <c:v>0.22588701976052306</c:v>
                </c:pt>
                <c:pt idx="18890">
                  <c:v>0.225813560567105</c:v>
                </c:pt>
                <c:pt idx="18891">
                  <c:v>0.225813560567105</c:v>
                </c:pt>
                <c:pt idx="18892">
                  <c:v>0.225813560567105</c:v>
                </c:pt>
                <c:pt idx="18893">
                  <c:v>0.225813560567105</c:v>
                </c:pt>
                <c:pt idx="18894">
                  <c:v>0.22574010137368694</c:v>
                </c:pt>
                <c:pt idx="18895">
                  <c:v>0.22574010137368694</c:v>
                </c:pt>
                <c:pt idx="18896">
                  <c:v>0.22566664218026888</c:v>
                </c:pt>
                <c:pt idx="18897">
                  <c:v>0.22559318298685083</c:v>
                </c:pt>
                <c:pt idx="18898">
                  <c:v>0.22551972379343277</c:v>
                </c:pt>
                <c:pt idx="18899">
                  <c:v>0.22551972379343277</c:v>
                </c:pt>
                <c:pt idx="18900">
                  <c:v>0.22551972379343277</c:v>
                </c:pt>
                <c:pt idx="18901">
                  <c:v>0.22551972379343277</c:v>
                </c:pt>
                <c:pt idx="18902">
                  <c:v>0.22551972379343277</c:v>
                </c:pt>
                <c:pt idx="18903">
                  <c:v>0.22551972379343277</c:v>
                </c:pt>
                <c:pt idx="18904">
                  <c:v>0.22551972379343277</c:v>
                </c:pt>
                <c:pt idx="18905">
                  <c:v>0.22551972379343277</c:v>
                </c:pt>
                <c:pt idx="18906">
                  <c:v>0.22544626460001471</c:v>
                </c:pt>
                <c:pt idx="18907">
                  <c:v>0.22537280540659665</c:v>
                </c:pt>
                <c:pt idx="18908">
                  <c:v>0.2252993462131786</c:v>
                </c:pt>
                <c:pt idx="18909">
                  <c:v>0.22522588701976054</c:v>
                </c:pt>
                <c:pt idx="18910">
                  <c:v>0.22515242782634248</c:v>
                </c:pt>
                <c:pt idx="18911">
                  <c:v>0.22507896863292443</c:v>
                </c:pt>
                <c:pt idx="18912">
                  <c:v>0.22500550943950637</c:v>
                </c:pt>
                <c:pt idx="18913">
                  <c:v>0.22500550943950637</c:v>
                </c:pt>
                <c:pt idx="18914">
                  <c:v>0.22500550943950637</c:v>
                </c:pt>
                <c:pt idx="18915">
                  <c:v>0.22500550943950637</c:v>
                </c:pt>
                <c:pt idx="18916">
                  <c:v>0.22500550943950637</c:v>
                </c:pt>
                <c:pt idx="18917">
                  <c:v>0.22493205024608831</c:v>
                </c:pt>
                <c:pt idx="18918">
                  <c:v>0.22493205024608831</c:v>
                </c:pt>
                <c:pt idx="18919">
                  <c:v>0.22493205024608831</c:v>
                </c:pt>
                <c:pt idx="18920">
                  <c:v>0.22485859105267025</c:v>
                </c:pt>
                <c:pt idx="18921">
                  <c:v>0.2247851318592522</c:v>
                </c:pt>
                <c:pt idx="18922">
                  <c:v>0.2247851318592522</c:v>
                </c:pt>
                <c:pt idx="18923">
                  <c:v>0.22471167266583414</c:v>
                </c:pt>
                <c:pt idx="18924">
                  <c:v>0.22471167266583414</c:v>
                </c:pt>
                <c:pt idx="18925">
                  <c:v>0.22471167266583414</c:v>
                </c:pt>
                <c:pt idx="18926">
                  <c:v>0.22463821347241608</c:v>
                </c:pt>
                <c:pt idx="18927">
                  <c:v>0.22463821347241608</c:v>
                </c:pt>
                <c:pt idx="18928">
                  <c:v>0.22463821347241608</c:v>
                </c:pt>
                <c:pt idx="18929">
                  <c:v>0.22463821347241608</c:v>
                </c:pt>
                <c:pt idx="18930">
                  <c:v>0.22456475427899802</c:v>
                </c:pt>
                <c:pt idx="18931">
                  <c:v>0.22449129508557997</c:v>
                </c:pt>
                <c:pt idx="18932">
                  <c:v>0.22441783589216191</c:v>
                </c:pt>
                <c:pt idx="18933">
                  <c:v>0.22434437669874385</c:v>
                </c:pt>
                <c:pt idx="18934">
                  <c:v>0.22434437669874385</c:v>
                </c:pt>
                <c:pt idx="18935">
                  <c:v>0.22434437669874385</c:v>
                </c:pt>
                <c:pt idx="18936">
                  <c:v>0.22434437669874385</c:v>
                </c:pt>
                <c:pt idx="18937">
                  <c:v>0.2242709175053258</c:v>
                </c:pt>
                <c:pt idx="18938">
                  <c:v>0.2242709175053258</c:v>
                </c:pt>
                <c:pt idx="18939">
                  <c:v>0.2242709175053258</c:v>
                </c:pt>
                <c:pt idx="18940">
                  <c:v>0.2242709175053258</c:v>
                </c:pt>
                <c:pt idx="18941">
                  <c:v>0.2242709175053258</c:v>
                </c:pt>
                <c:pt idx="18942">
                  <c:v>0.22419745831190774</c:v>
                </c:pt>
                <c:pt idx="18943">
                  <c:v>0.22419745831190774</c:v>
                </c:pt>
                <c:pt idx="18944">
                  <c:v>0.22412399911848968</c:v>
                </c:pt>
                <c:pt idx="18945">
                  <c:v>0.22405053992507162</c:v>
                </c:pt>
                <c:pt idx="18946">
                  <c:v>0.22397708073165357</c:v>
                </c:pt>
                <c:pt idx="18947">
                  <c:v>0.22397708073165357</c:v>
                </c:pt>
                <c:pt idx="18948">
                  <c:v>0.22390362153823551</c:v>
                </c:pt>
                <c:pt idx="18949">
                  <c:v>0.22390362153823551</c:v>
                </c:pt>
                <c:pt idx="18950">
                  <c:v>0.22390362153823551</c:v>
                </c:pt>
                <c:pt idx="18951">
                  <c:v>0.22390362153823551</c:v>
                </c:pt>
                <c:pt idx="18952">
                  <c:v>0.22390362153823551</c:v>
                </c:pt>
                <c:pt idx="18953">
                  <c:v>0.22383016234481745</c:v>
                </c:pt>
                <c:pt idx="18954">
                  <c:v>0.22383016234481745</c:v>
                </c:pt>
                <c:pt idx="18955">
                  <c:v>0.22383016234481745</c:v>
                </c:pt>
                <c:pt idx="18956">
                  <c:v>0.22383016234481745</c:v>
                </c:pt>
                <c:pt idx="18957">
                  <c:v>0.22375670315139939</c:v>
                </c:pt>
                <c:pt idx="18958">
                  <c:v>0.22368324395798134</c:v>
                </c:pt>
                <c:pt idx="18959">
                  <c:v>0.22368324395798134</c:v>
                </c:pt>
                <c:pt idx="18960">
                  <c:v>0.22360978476456328</c:v>
                </c:pt>
                <c:pt idx="18961">
                  <c:v>0.22360978476456328</c:v>
                </c:pt>
                <c:pt idx="18962">
                  <c:v>0.22360978476456328</c:v>
                </c:pt>
                <c:pt idx="18963">
                  <c:v>0.22360978476456328</c:v>
                </c:pt>
                <c:pt idx="18964">
                  <c:v>0.22353632557114522</c:v>
                </c:pt>
                <c:pt idx="18965">
                  <c:v>0.22346286637772717</c:v>
                </c:pt>
                <c:pt idx="18966">
                  <c:v>0.22338940718430911</c:v>
                </c:pt>
                <c:pt idx="18967">
                  <c:v>0.22338940718430911</c:v>
                </c:pt>
                <c:pt idx="18968">
                  <c:v>0.22338940718430911</c:v>
                </c:pt>
                <c:pt idx="18969">
                  <c:v>0.22331594799089105</c:v>
                </c:pt>
                <c:pt idx="18970">
                  <c:v>0.22324248879747299</c:v>
                </c:pt>
                <c:pt idx="18971">
                  <c:v>0.22324248879747299</c:v>
                </c:pt>
                <c:pt idx="18972">
                  <c:v>0.22316902960405494</c:v>
                </c:pt>
                <c:pt idx="18973">
                  <c:v>0.22309557041063688</c:v>
                </c:pt>
                <c:pt idx="18974">
                  <c:v>0.22309557041063688</c:v>
                </c:pt>
                <c:pt idx="18975">
                  <c:v>0.22302211121721882</c:v>
                </c:pt>
                <c:pt idx="18976">
                  <c:v>0.22302211121721882</c:v>
                </c:pt>
                <c:pt idx="18977">
                  <c:v>0.22302211121721882</c:v>
                </c:pt>
                <c:pt idx="18978">
                  <c:v>0.22302211121721882</c:v>
                </c:pt>
                <c:pt idx="18979">
                  <c:v>0.22302211121721882</c:v>
                </c:pt>
                <c:pt idx="18980">
                  <c:v>0.22302211121721882</c:v>
                </c:pt>
                <c:pt idx="18981">
                  <c:v>0.22294865202380076</c:v>
                </c:pt>
                <c:pt idx="18982">
                  <c:v>0.22287519283038271</c:v>
                </c:pt>
                <c:pt idx="18983">
                  <c:v>0.22287519283038271</c:v>
                </c:pt>
                <c:pt idx="18984">
                  <c:v>0.22280173363696465</c:v>
                </c:pt>
                <c:pt idx="18985">
                  <c:v>0.22280173363696465</c:v>
                </c:pt>
                <c:pt idx="18986">
                  <c:v>0.22272827444354659</c:v>
                </c:pt>
                <c:pt idx="18987">
                  <c:v>0.22265481525012853</c:v>
                </c:pt>
                <c:pt idx="18988">
                  <c:v>0.22265481525012853</c:v>
                </c:pt>
                <c:pt idx="18989">
                  <c:v>0.22265481525012853</c:v>
                </c:pt>
                <c:pt idx="18990">
                  <c:v>0.22265481525012853</c:v>
                </c:pt>
                <c:pt idx="18991">
                  <c:v>0.22265481525012853</c:v>
                </c:pt>
                <c:pt idx="18992">
                  <c:v>0.22265481525012853</c:v>
                </c:pt>
                <c:pt idx="18993">
                  <c:v>0.22258135605671048</c:v>
                </c:pt>
                <c:pt idx="18994">
                  <c:v>0.22258135605671048</c:v>
                </c:pt>
                <c:pt idx="18995">
                  <c:v>0.22250789686329242</c:v>
                </c:pt>
                <c:pt idx="18996">
                  <c:v>0.22243443766987436</c:v>
                </c:pt>
                <c:pt idx="18997">
                  <c:v>0.22236097847645631</c:v>
                </c:pt>
                <c:pt idx="18998">
                  <c:v>0.22236097847645631</c:v>
                </c:pt>
                <c:pt idx="18999">
                  <c:v>0.22236097847645631</c:v>
                </c:pt>
                <c:pt idx="19000">
                  <c:v>0.22236097847645631</c:v>
                </c:pt>
                <c:pt idx="19001">
                  <c:v>0.22228751928303825</c:v>
                </c:pt>
                <c:pt idx="19002">
                  <c:v>0.22228751928303825</c:v>
                </c:pt>
                <c:pt idx="19003">
                  <c:v>0.22228751928303825</c:v>
                </c:pt>
                <c:pt idx="19004">
                  <c:v>0.22228751928303825</c:v>
                </c:pt>
                <c:pt idx="19005">
                  <c:v>0.22228751928303825</c:v>
                </c:pt>
                <c:pt idx="19006">
                  <c:v>0.22228751928303825</c:v>
                </c:pt>
                <c:pt idx="19007">
                  <c:v>0.22228751928303825</c:v>
                </c:pt>
                <c:pt idx="19008">
                  <c:v>0.22228751928303825</c:v>
                </c:pt>
                <c:pt idx="19009">
                  <c:v>0.22228751928303825</c:v>
                </c:pt>
                <c:pt idx="19010">
                  <c:v>0.22228751928303825</c:v>
                </c:pt>
                <c:pt idx="19011">
                  <c:v>0.22228751928303825</c:v>
                </c:pt>
                <c:pt idx="19012">
                  <c:v>0.22228751928303825</c:v>
                </c:pt>
                <c:pt idx="19013">
                  <c:v>0.22221406008962019</c:v>
                </c:pt>
                <c:pt idx="19014">
                  <c:v>0.22214060089620213</c:v>
                </c:pt>
                <c:pt idx="19015">
                  <c:v>0.22214060089620213</c:v>
                </c:pt>
                <c:pt idx="19016">
                  <c:v>0.22214060089620213</c:v>
                </c:pt>
                <c:pt idx="19017">
                  <c:v>0.22206714170278408</c:v>
                </c:pt>
                <c:pt idx="19018">
                  <c:v>0.22206714170278408</c:v>
                </c:pt>
                <c:pt idx="19019">
                  <c:v>0.22206714170278408</c:v>
                </c:pt>
                <c:pt idx="19020">
                  <c:v>0.22199368250936602</c:v>
                </c:pt>
                <c:pt idx="19021">
                  <c:v>0.22199368250936602</c:v>
                </c:pt>
                <c:pt idx="19022">
                  <c:v>0.22199368250936602</c:v>
                </c:pt>
                <c:pt idx="19023">
                  <c:v>0.22192022331594796</c:v>
                </c:pt>
                <c:pt idx="19024">
                  <c:v>0.22192022331594796</c:v>
                </c:pt>
                <c:pt idx="19025">
                  <c:v>0.22192022331594796</c:v>
                </c:pt>
                <c:pt idx="19026">
                  <c:v>0.2218467641225299</c:v>
                </c:pt>
                <c:pt idx="19027">
                  <c:v>0.22177330492911185</c:v>
                </c:pt>
                <c:pt idx="19028">
                  <c:v>0.22169984573569379</c:v>
                </c:pt>
                <c:pt idx="19029">
                  <c:v>0.22169984573569379</c:v>
                </c:pt>
                <c:pt idx="19030">
                  <c:v>0.22169984573569379</c:v>
                </c:pt>
                <c:pt idx="19031">
                  <c:v>0.22169984573569379</c:v>
                </c:pt>
                <c:pt idx="19032">
                  <c:v>0.22169984573569379</c:v>
                </c:pt>
                <c:pt idx="19033">
                  <c:v>0.22162638654227573</c:v>
                </c:pt>
                <c:pt idx="19034">
                  <c:v>0.22162638654227573</c:v>
                </c:pt>
                <c:pt idx="19035">
                  <c:v>0.22162638654227573</c:v>
                </c:pt>
                <c:pt idx="19036">
                  <c:v>0.22162638654227573</c:v>
                </c:pt>
                <c:pt idx="19037">
                  <c:v>0.22162638654227573</c:v>
                </c:pt>
                <c:pt idx="19038">
                  <c:v>0.22155292734885768</c:v>
                </c:pt>
                <c:pt idx="19039">
                  <c:v>0.22155292734885768</c:v>
                </c:pt>
                <c:pt idx="19040">
                  <c:v>0.22155292734885768</c:v>
                </c:pt>
                <c:pt idx="19041">
                  <c:v>0.22155292734885768</c:v>
                </c:pt>
                <c:pt idx="19042">
                  <c:v>0.22155292734885768</c:v>
                </c:pt>
                <c:pt idx="19043">
                  <c:v>0.22155292734885768</c:v>
                </c:pt>
                <c:pt idx="19044">
                  <c:v>0.22147946815543962</c:v>
                </c:pt>
                <c:pt idx="19045">
                  <c:v>0.22147946815543962</c:v>
                </c:pt>
                <c:pt idx="19046">
                  <c:v>0.22147946815543962</c:v>
                </c:pt>
                <c:pt idx="19047">
                  <c:v>0.22147946815543962</c:v>
                </c:pt>
                <c:pt idx="19048">
                  <c:v>0.22147946815543962</c:v>
                </c:pt>
                <c:pt idx="19049">
                  <c:v>0.22140600896202156</c:v>
                </c:pt>
                <c:pt idx="19050">
                  <c:v>0.2213325497686035</c:v>
                </c:pt>
                <c:pt idx="19051">
                  <c:v>0.2213325497686035</c:v>
                </c:pt>
                <c:pt idx="19052">
                  <c:v>0.2213325497686035</c:v>
                </c:pt>
                <c:pt idx="19053">
                  <c:v>0.2213325497686035</c:v>
                </c:pt>
                <c:pt idx="19054">
                  <c:v>0.22125909057518545</c:v>
                </c:pt>
                <c:pt idx="19055">
                  <c:v>0.22125909057518545</c:v>
                </c:pt>
                <c:pt idx="19056">
                  <c:v>0.22118563138176739</c:v>
                </c:pt>
                <c:pt idx="19057">
                  <c:v>0.22118563138176739</c:v>
                </c:pt>
                <c:pt idx="19058">
                  <c:v>0.22118563138176739</c:v>
                </c:pt>
                <c:pt idx="19059">
                  <c:v>0.22118563138176739</c:v>
                </c:pt>
                <c:pt idx="19060">
                  <c:v>0.22111217218834933</c:v>
                </c:pt>
                <c:pt idx="19061">
                  <c:v>0.22103871299493127</c:v>
                </c:pt>
                <c:pt idx="19062">
                  <c:v>0.22096525380151322</c:v>
                </c:pt>
                <c:pt idx="19063">
                  <c:v>0.22089179460809516</c:v>
                </c:pt>
                <c:pt idx="19064">
                  <c:v>0.22089179460809516</c:v>
                </c:pt>
                <c:pt idx="19065">
                  <c:v>0.22089179460809516</c:v>
                </c:pt>
                <c:pt idx="19066">
                  <c:v>0.22089179460809516</c:v>
                </c:pt>
                <c:pt idx="19067">
                  <c:v>0.22089179460809516</c:v>
                </c:pt>
                <c:pt idx="19068">
                  <c:v>0.22089179460809516</c:v>
                </c:pt>
                <c:pt idx="19069">
                  <c:v>0.2208183354146771</c:v>
                </c:pt>
                <c:pt idx="19070">
                  <c:v>0.22074487622125905</c:v>
                </c:pt>
                <c:pt idx="19071">
                  <c:v>0.22067141702784099</c:v>
                </c:pt>
                <c:pt idx="19072">
                  <c:v>0.22067141702784099</c:v>
                </c:pt>
                <c:pt idx="19073">
                  <c:v>0.22059795783442293</c:v>
                </c:pt>
                <c:pt idx="19074">
                  <c:v>0.22059795783442293</c:v>
                </c:pt>
                <c:pt idx="19075">
                  <c:v>0.22059795783442293</c:v>
                </c:pt>
                <c:pt idx="19076">
                  <c:v>0.22059795783442293</c:v>
                </c:pt>
                <c:pt idx="19077">
                  <c:v>0.22059795783442293</c:v>
                </c:pt>
                <c:pt idx="19078">
                  <c:v>0.22059795783442293</c:v>
                </c:pt>
                <c:pt idx="19079">
                  <c:v>0.22059795783442293</c:v>
                </c:pt>
                <c:pt idx="19080">
                  <c:v>0.22059795783442293</c:v>
                </c:pt>
                <c:pt idx="19081">
                  <c:v>0.22059795783442293</c:v>
                </c:pt>
                <c:pt idx="19082">
                  <c:v>0.22052449864100487</c:v>
                </c:pt>
                <c:pt idx="19083">
                  <c:v>0.22052449864100487</c:v>
                </c:pt>
                <c:pt idx="19084">
                  <c:v>0.22045103944758682</c:v>
                </c:pt>
                <c:pt idx="19085">
                  <c:v>0.22037758025416876</c:v>
                </c:pt>
                <c:pt idx="19086">
                  <c:v>0.22037758025416876</c:v>
                </c:pt>
                <c:pt idx="19087">
                  <c:v>0.22037758025416876</c:v>
                </c:pt>
                <c:pt idx="19088">
                  <c:v>0.22037758025416876</c:v>
                </c:pt>
                <c:pt idx="19089">
                  <c:v>0.22037758025416876</c:v>
                </c:pt>
                <c:pt idx="19090">
                  <c:v>0.22037758025416876</c:v>
                </c:pt>
                <c:pt idx="19091">
                  <c:v>0.2203041210607507</c:v>
                </c:pt>
                <c:pt idx="19092">
                  <c:v>0.22023066186733264</c:v>
                </c:pt>
                <c:pt idx="19093">
                  <c:v>0.22023066186733264</c:v>
                </c:pt>
                <c:pt idx="19094">
                  <c:v>0.22023066186733264</c:v>
                </c:pt>
                <c:pt idx="19095">
                  <c:v>0.22023066186733264</c:v>
                </c:pt>
                <c:pt idx="19096">
                  <c:v>0.22023066186733264</c:v>
                </c:pt>
                <c:pt idx="19097">
                  <c:v>0.22023066186733264</c:v>
                </c:pt>
                <c:pt idx="19098">
                  <c:v>0.22023066186733264</c:v>
                </c:pt>
                <c:pt idx="19099">
                  <c:v>0.22015720267391459</c:v>
                </c:pt>
                <c:pt idx="19100">
                  <c:v>0.22015720267391459</c:v>
                </c:pt>
                <c:pt idx="19101">
                  <c:v>0.22015720267391459</c:v>
                </c:pt>
                <c:pt idx="19102">
                  <c:v>0.22015720267391459</c:v>
                </c:pt>
                <c:pt idx="19103">
                  <c:v>0.22015720267391459</c:v>
                </c:pt>
                <c:pt idx="19104">
                  <c:v>0.22015720267391459</c:v>
                </c:pt>
                <c:pt idx="19105">
                  <c:v>0.22015720267391459</c:v>
                </c:pt>
                <c:pt idx="19106">
                  <c:v>0.22008374348049653</c:v>
                </c:pt>
                <c:pt idx="19107">
                  <c:v>0.22008374348049653</c:v>
                </c:pt>
                <c:pt idx="19108">
                  <c:v>0.22008374348049653</c:v>
                </c:pt>
                <c:pt idx="19109">
                  <c:v>0.22008374348049653</c:v>
                </c:pt>
                <c:pt idx="19110">
                  <c:v>0.22008374348049653</c:v>
                </c:pt>
                <c:pt idx="19111">
                  <c:v>0.22001028428707847</c:v>
                </c:pt>
                <c:pt idx="19112">
                  <c:v>0.21993682509366053</c:v>
                </c:pt>
                <c:pt idx="19113">
                  <c:v>0.21993682509366053</c:v>
                </c:pt>
                <c:pt idx="19114">
                  <c:v>0.21993682509366053</c:v>
                </c:pt>
                <c:pt idx="19115">
                  <c:v>0.21993682509366053</c:v>
                </c:pt>
                <c:pt idx="19116">
                  <c:v>0.21993682509366053</c:v>
                </c:pt>
                <c:pt idx="19117">
                  <c:v>0.21993682509366053</c:v>
                </c:pt>
                <c:pt idx="19118">
                  <c:v>0.21993682509366053</c:v>
                </c:pt>
                <c:pt idx="19119">
                  <c:v>0.21993682509366053</c:v>
                </c:pt>
                <c:pt idx="19120">
                  <c:v>0.21993682509366053</c:v>
                </c:pt>
                <c:pt idx="19121">
                  <c:v>0.21986336590024247</c:v>
                </c:pt>
                <c:pt idx="19122">
                  <c:v>0.21986336590024247</c:v>
                </c:pt>
                <c:pt idx="19123">
                  <c:v>0.21986336590024247</c:v>
                </c:pt>
                <c:pt idx="19124">
                  <c:v>0.21978990670682441</c:v>
                </c:pt>
                <c:pt idx="19125">
                  <c:v>0.21978990670682441</c:v>
                </c:pt>
                <c:pt idx="19126">
                  <c:v>0.21971644751340635</c:v>
                </c:pt>
                <c:pt idx="19127">
                  <c:v>0.21971644751340635</c:v>
                </c:pt>
                <c:pt idx="19128">
                  <c:v>0.21971644751340635</c:v>
                </c:pt>
                <c:pt idx="19129">
                  <c:v>0.21971644751340635</c:v>
                </c:pt>
                <c:pt idx="19130">
                  <c:v>0.2196429883199883</c:v>
                </c:pt>
                <c:pt idx="19131">
                  <c:v>0.21956952912657024</c:v>
                </c:pt>
                <c:pt idx="19132">
                  <c:v>0.21949606993315218</c:v>
                </c:pt>
                <c:pt idx="19133">
                  <c:v>0.21942261073973413</c:v>
                </c:pt>
                <c:pt idx="19134">
                  <c:v>0.21942261073973413</c:v>
                </c:pt>
                <c:pt idx="19135">
                  <c:v>0.21942261073973413</c:v>
                </c:pt>
                <c:pt idx="19136">
                  <c:v>0.21934915154631607</c:v>
                </c:pt>
                <c:pt idx="19137">
                  <c:v>0.21934915154631607</c:v>
                </c:pt>
                <c:pt idx="19138">
                  <c:v>0.21934915154631607</c:v>
                </c:pt>
                <c:pt idx="19139">
                  <c:v>0.21934915154631607</c:v>
                </c:pt>
                <c:pt idx="19140">
                  <c:v>0.21934915154631607</c:v>
                </c:pt>
                <c:pt idx="19141">
                  <c:v>0.21934915154631607</c:v>
                </c:pt>
                <c:pt idx="19142">
                  <c:v>0.21934915154631607</c:v>
                </c:pt>
                <c:pt idx="19143">
                  <c:v>0.21927569235289801</c:v>
                </c:pt>
                <c:pt idx="19144">
                  <c:v>0.21927569235289801</c:v>
                </c:pt>
                <c:pt idx="19145">
                  <c:v>0.21927569235289801</c:v>
                </c:pt>
                <c:pt idx="19146">
                  <c:v>0.21927569235289801</c:v>
                </c:pt>
                <c:pt idx="19147">
                  <c:v>0.21927569235289801</c:v>
                </c:pt>
                <c:pt idx="19148">
                  <c:v>0.21927569235289801</c:v>
                </c:pt>
                <c:pt idx="19149">
                  <c:v>0.21927569235289801</c:v>
                </c:pt>
                <c:pt idx="19150">
                  <c:v>0.21927569235289801</c:v>
                </c:pt>
                <c:pt idx="19151">
                  <c:v>0.21927569235289801</c:v>
                </c:pt>
                <c:pt idx="19152">
                  <c:v>0.21920223315947995</c:v>
                </c:pt>
                <c:pt idx="19153">
                  <c:v>0.21920223315947995</c:v>
                </c:pt>
                <c:pt idx="19154">
                  <c:v>0.21920223315947995</c:v>
                </c:pt>
                <c:pt idx="19155">
                  <c:v>0.2191287739660619</c:v>
                </c:pt>
                <c:pt idx="19156">
                  <c:v>0.2191287739660619</c:v>
                </c:pt>
                <c:pt idx="19157">
                  <c:v>0.2191287739660619</c:v>
                </c:pt>
                <c:pt idx="19158">
                  <c:v>0.2191287739660619</c:v>
                </c:pt>
                <c:pt idx="19159">
                  <c:v>0.2191287739660619</c:v>
                </c:pt>
                <c:pt idx="19160">
                  <c:v>0.21905531477264384</c:v>
                </c:pt>
                <c:pt idx="19161">
                  <c:v>0.21905531477264384</c:v>
                </c:pt>
                <c:pt idx="19162">
                  <c:v>0.21898185557922578</c:v>
                </c:pt>
                <c:pt idx="19163">
                  <c:v>0.21890839638580772</c:v>
                </c:pt>
                <c:pt idx="19164">
                  <c:v>0.21883493719238967</c:v>
                </c:pt>
                <c:pt idx="19165">
                  <c:v>0.21883493719238967</c:v>
                </c:pt>
                <c:pt idx="19166">
                  <c:v>0.21883493719238967</c:v>
                </c:pt>
                <c:pt idx="19167">
                  <c:v>0.21883493719238967</c:v>
                </c:pt>
                <c:pt idx="19168">
                  <c:v>0.21883493719238967</c:v>
                </c:pt>
                <c:pt idx="19169">
                  <c:v>0.21883493719238967</c:v>
                </c:pt>
                <c:pt idx="19170">
                  <c:v>0.21883493719238967</c:v>
                </c:pt>
                <c:pt idx="19171">
                  <c:v>0.21876147799897161</c:v>
                </c:pt>
                <c:pt idx="19172">
                  <c:v>0.21868801880555355</c:v>
                </c:pt>
                <c:pt idx="19173">
                  <c:v>0.2186145596121355</c:v>
                </c:pt>
                <c:pt idx="19174">
                  <c:v>0.21854110041871744</c:v>
                </c:pt>
                <c:pt idx="19175">
                  <c:v>0.21854110041871744</c:v>
                </c:pt>
                <c:pt idx="19176">
                  <c:v>0.21854110041871744</c:v>
                </c:pt>
                <c:pt idx="19177">
                  <c:v>0.21846764122529938</c:v>
                </c:pt>
                <c:pt idx="19178">
                  <c:v>0.21846764122529938</c:v>
                </c:pt>
                <c:pt idx="19179">
                  <c:v>0.21846764122529938</c:v>
                </c:pt>
                <c:pt idx="19180">
                  <c:v>0.21846764122529938</c:v>
                </c:pt>
                <c:pt idx="19181">
                  <c:v>0.21839418203188132</c:v>
                </c:pt>
                <c:pt idx="19182">
                  <c:v>0.21839418203188132</c:v>
                </c:pt>
                <c:pt idx="19183">
                  <c:v>0.21839418203188132</c:v>
                </c:pt>
                <c:pt idx="19184">
                  <c:v>0.21839418203188132</c:v>
                </c:pt>
                <c:pt idx="19185">
                  <c:v>0.21839418203188132</c:v>
                </c:pt>
                <c:pt idx="19186">
                  <c:v>0.21839418203188132</c:v>
                </c:pt>
                <c:pt idx="19187">
                  <c:v>0.21839418203188132</c:v>
                </c:pt>
                <c:pt idx="19188">
                  <c:v>0.21832072283846327</c:v>
                </c:pt>
                <c:pt idx="19189">
                  <c:v>0.21832072283846327</c:v>
                </c:pt>
                <c:pt idx="19190">
                  <c:v>0.21832072283846327</c:v>
                </c:pt>
                <c:pt idx="19191">
                  <c:v>0.21824726364504521</c:v>
                </c:pt>
                <c:pt idx="19192">
                  <c:v>0.21824726364504521</c:v>
                </c:pt>
                <c:pt idx="19193">
                  <c:v>0.21824726364504521</c:v>
                </c:pt>
                <c:pt idx="19194">
                  <c:v>0.21824726364504521</c:v>
                </c:pt>
                <c:pt idx="19195">
                  <c:v>0.21817380445162715</c:v>
                </c:pt>
                <c:pt idx="19196">
                  <c:v>0.21810034525820909</c:v>
                </c:pt>
                <c:pt idx="19197">
                  <c:v>0.21802688606479104</c:v>
                </c:pt>
                <c:pt idx="19198">
                  <c:v>0.21795342687137298</c:v>
                </c:pt>
                <c:pt idx="19199">
                  <c:v>0.21795342687137298</c:v>
                </c:pt>
                <c:pt idx="19200">
                  <c:v>0.21795342687137298</c:v>
                </c:pt>
                <c:pt idx="19201">
                  <c:v>0.21795342687137298</c:v>
                </c:pt>
                <c:pt idx="19202">
                  <c:v>0.21795342687137298</c:v>
                </c:pt>
                <c:pt idx="19203">
                  <c:v>0.21795342687137298</c:v>
                </c:pt>
                <c:pt idx="19204">
                  <c:v>0.21795342687137298</c:v>
                </c:pt>
                <c:pt idx="19205">
                  <c:v>0.21795342687137298</c:v>
                </c:pt>
                <c:pt idx="19206">
                  <c:v>0.21795342687137298</c:v>
                </c:pt>
                <c:pt idx="19207">
                  <c:v>0.21795342687137298</c:v>
                </c:pt>
                <c:pt idx="19208">
                  <c:v>0.21787996767795492</c:v>
                </c:pt>
                <c:pt idx="19209">
                  <c:v>0.21780650848453686</c:v>
                </c:pt>
                <c:pt idx="19210">
                  <c:v>0.21780650848453686</c:v>
                </c:pt>
                <c:pt idx="19211">
                  <c:v>0.21773304929111881</c:v>
                </c:pt>
                <c:pt idx="19212">
                  <c:v>0.21773304929111881</c:v>
                </c:pt>
                <c:pt idx="19213">
                  <c:v>0.21773304929111881</c:v>
                </c:pt>
                <c:pt idx="19214">
                  <c:v>0.21765959009770075</c:v>
                </c:pt>
                <c:pt idx="19215">
                  <c:v>0.21765959009770075</c:v>
                </c:pt>
                <c:pt idx="19216">
                  <c:v>0.21765959009770075</c:v>
                </c:pt>
                <c:pt idx="19217">
                  <c:v>0.21765959009770075</c:v>
                </c:pt>
                <c:pt idx="19218">
                  <c:v>0.21758613090428269</c:v>
                </c:pt>
                <c:pt idx="19219">
                  <c:v>0.21758613090428269</c:v>
                </c:pt>
                <c:pt idx="19220">
                  <c:v>0.21758613090428269</c:v>
                </c:pt>
                <c:pt idx="19221">
                  <c:v>0.21758613090428269</c:v>
                </c:pt>
                <c:pt idx="19222">
                  <c:v>0.21758613090428269</c:v>
                </c:pt>
                <c:pt idx="19223">
                  <c:v>0.21751267171086464</c:v>
                </c:pt>
                <c:pt idx="19224">
                  <c:v>0.21743921251744658</c:v>
                </c:pt>
                <c:pt idx="19225">
                  <c:v>0.21736575332402852</c:v>
                </c:pt>
                <c:pt idx="19226">
                  <c:v>0.21736575332402852</c:v>
                </c:pt>
                <c:pt idx="19227">
                  <c:v>0.21736575332402852</c:v>
                </c:pt>
                <c:pt idx="19228">
                  <c:v>0.21736575332402852</c:v>
                </c:pt>
                <c:pt idx="19229">
                  <c:v>0.21736575332402852</c:v>
                </c:pt>
                <c:pt idx="19230">
                  <c:v>0.21736575332402852</c:v>
                </c:pt>
                <c:pt idx="19231">
                  <c:v>0.21736575332402852</c:v>
                </c:pt>
                <c:pt idx="19232">
                  <c:v>0.21729229413061046</c:v>
                </c:pt>
                <c:pt idx="19233">
                  <c:v>0.21729229413061046</c:v>
                </c:pt>
                <c:pt idx="19234">
                  <c:v>0.21721883493719241</c:v>
                </c:pt>
                <c:pt idx="19235">
                  <c:v>0.21714537574377435</c:v>
                </c:pt>
                <c:pt idx="19236">
                  <c:v>0.21707191655035629</c:v>
                </c:pt>
                <c:pt idx="19237">
                  <c:v>0.21699845735693823</c:v>
                </c:pt>
                <c:pt idx="19238">
                  <c:v>0.21699845735693823</c:v>
                </c:pt>
                <c:pt idx="19239">
                  <c:v>0.21699845735693823</c:v>
                </c:pt>
                <c:pt idx="19240">
                  <c:v>0.21692499816352018</c:v>
                </c:pt>
                <c:pt idx="19241">
                  <c:v>0.21685153897010212</c:v>
                </c:pt>
                <c:pt idx="19242">
                  <c:v>0.21685153897010212</c:v>
                </c:pt>
                <c:pt idx="19243">
                  <c:v>0.21685153897010212</c:v>
                </c:pt>
                <c:pt idx="19244">
                  <c:v>0.21677807977668406</c:v>
                </c:pt>
                <c:pt idx="19245">
                  <c:v>0.21670462058326601</c:v>
                </c:pt>
                <c:pt idx="19246">
                  <c:v>0.21663116138984795</c:v>
                </c:pt>
                <c:pt idx="19247">
                  <c:v>0.21655770219642989</c:v>
                </c:pt>
                <c:pt idx="19248">
                  <c:v>0.21655770219642989</c:v>
                </c:pt>
                <c:pt idx="19249">
                  <c:v>0.21655770219642989</c:v>
                </c:pt>
                <c:pt idx="19250">
                  <c:v>0.21655770219642989</c:v>
                </c:pt>
                <c:pt idx="19251">
                  <c:v>0.21655770219642989</c:v>
                </c:pt>
                <c:pt idx="19252">
                  <c:v>0.21655770219642989</c:v>
                </c:pt>
                <c:pt idx="19253">
                  <c:v>0.21655770219642989</c:v>
                </c:pt>
                <c:pt idx="19254">
                  <c:v>0.21655770219642989</c:v>
                </c:pt>
                <c:pt idx="19255">
                  <c:v>0.21655770219642989</c:v>
                </c:pt>
                <c:pt idx="19256">
                  <c:v>0.21655770219642989</c:v>
                </c:pt>
                <c:pt idx="19257">
                  <c:v>0.21655770219642989</c:v>
                </c:pt>
                <c:pt idx="19258">
                  <c:v>0.21655770219642989</c:v>
                </c:pt>
                <c:pt idx="19259">
                  <c:v>0.21655770219642989</c:v>
                </c:pt>
                <c:pt idx="19260">
                  <c:v>0.21648424300301183</c:v>
                </c:pt>
                <c:pt idx="19261">
                  <c:v>0.21648424300301183</c:v>
                </c:pt>
                <c:pt idx="19262">
                  <c:v>0.21641078380959378</c:v>
                </c:pt>
                <c:pt idx="19263">
                  <c:v>0.21641078380959378</c:v>
                </c:pt>
                <c:pt idx="19264">
                  <c:v>0.21641078380959378</c:v>
                </c:pt>
                <c:pt idx="19265">
                  <c:v>0.21641078380959378</c:v>
                </c:pt>
                <c:pt idx="19266">
                  <c:v>0.21641078380959378</c:v>
                </c:pt>
                <c:pt idx="19267">
                  <c:v>0.21641078380959378</c:v>
                </c:pt>
                <c:pt idx="19268">
                  <c:v>0.21641078380959378</c:v>
                </c:pt>
                <c:pt idx="19269">
                  <c:v>0.21641078380959378</c:v>
                </c:pt>
                <c:pt idx="19270">
                  <c:v>0.21641078380959378</c:v>
                </c:pt>
                <c:pt idx="19271">
                  <c:v>0.21641078380959378</c:v>
                </c:pt>
                <c:pt idx="19272">
                  <c:v>0.21641078380959378</c:v>
                </c:pt>
                <c:pt idx="19273">
                  <c:v>0.21641078380959378</c:v>
                </c:pt>
                <c:pt idx="19274">
                  <c:v>0.21633732461617572</c:v>
                </c:pt>
                <c:pt idx="19275">
                  <c:v>0.21633732461617572</c:v>
                </c:pt>
                <c:pt idx="19276">
                  <c:v>0.21633732461617572</c:v>
                </c:pt>
                <c:pt idx="19277">
                  <c:v>0.21626386542275766</c:v>
                </c:pt>
                <c:pt idx="19278">
                  <c:v>0.21626386542275766</c:v>
                </c:pt>
                <c:pt idx="19279">
                  <c:v>0.21626386542275766</c:v>
                </c:pt>
                <c:pt idx="19280">
                  <c:v>0.2161904062293396</c:v>
                </c:pt>
                <c:pt idx="19281">
                  <c:v>0.2161904062293396</c:v>
                </c:pt>
                <c:pt idx="19282">
                  <c:v>0.2161904062293396</c:v>
                </c:pt>
                <c:pt idx="19283">
                  <c:v>0.2161904062293396</c:v>
                </c:pt>
                <c:pt idx="19284">
                  <c:v>0.2161904062293396</c:v>
                </c:pt>
                <c:pt idx="19285">
                  <c:v>0.2161904062293396</c:v>
                </c:pt>
                <c:pt idx="19286">
                  <c:v>0.2161904062293396</c:v>
                </c:pt>
                <c:pt idx="19287">
                  <c:v>0.2161904062293396</c:v>
                </c:pt>
                <c:pt idx="19288">
                  <c:v>0.2161904062293396</c:v>
                </c:pt>
                <c:pt idx="19289">
                  <c:v>0.21611694703592155</c:v>
                </c:pt>
                <c:pt idx="19290">
                  <c:v>0.21611694703592155</c:v>
                </c:pt>
                <c:pt idx="19291">
                  <c:v>0.21611694703592155</c:v>
                </c:pt>
                <c:pt idx="19292">
                  <c:v>0.21611694703592155</c:v>
                </c:pt>
                <c:pt idx="19293">
                  <c:v>0.21611694703592155</c:v>
                </c:pt>
                <c:pt idx="19294">
                  <c:v>0.21604348784250349</c:v>
                </c:pt>
                <c:pt idx="19295">
                  <c:v>0.21597002864908543</c:v>
                </c:pt>
                <c:pt idx="19296">
                  <c:v>0.21597002864908543</c:v>
                </c:pt>
                <c:pt idx="19297">
                  <c:v>0.21589656945566738</c:v>
                </c:pt>
                <c:pt idx="19298">
                  <c:v>0.21589656945566738</c:v>
                </c:pt>
                <c:pt idx="19299">
                  <c:v>0.21589656945566738</c:v>
                </c:pt>
                <c:pt idx="19300">
                  <c:v>0.21589656945566738</c:v>
                </c:pt>
                <c:pt idx="19301">
                  <c:v>0.21582311026224932</c:v>
                </c:pt>
                <c:pt idx="19302">
                  <c:v>0.21582311026224932</c:v>
                </c:pt>
                <c:pt idx="19303">
                  <c:v>0.21582311026224932</c:v>
                </c:pt>
                <c:pt idx="19304">
                  <c:v>0.21582311026224932</c:v>
                </c:pt>
                <c:pt idx="19305">
                  <c:v>0.21582311026224932</c:v>
                </c:pt>
                <c:pt idx="19306">
                  <c:v>0.21582311026224932</c:v>
                </c:pt>
                <c:pt idx="19307">
                  <c:v>0.21582311026224932</c:v>
                </c:pt>
                <c:pt idx="19308">
                  <c:v>0.21574965106883126</c:v>
                </c:pt>
                <c:pt idx="19309">
                  <c:v>0.2156761918754132</c:v>
                </c:pt>
                <c:pt idx="19310">
                  <c:v>0.21560273268199515</c:v>
                </c:pt>
                <c:pt idx="19311">
                  <c:v>0.21552927348857709</c:v>
                </c:pt>
                <c:pt idx="19312">
                  <c:v>0.21552927348857709</c:v>
                </c:pt>
                <c:pt idx="19313">
                  <c:v>0.21545581429515903</c:v>
                </c:pt>
                <c:pt idx="19314">
                  <c:v>0.21538235510174097</c:v>
                </c:pt>
                <c:pt idx="19315">
                  <c:v>0.21530889590832292</c:v>
                </c:pt>
                <c:pt idx="19316">
                  <c:v>0.21523543671490486</c:v>
                </c:pt>
                <c:pt idx="19317">
                  <c:v>0.21523543671490486</c:v>
                </c:pt>
                <c:pt idx="19318">
                  <c:v>0.21523543671490486</c:v>
                </c:pt>
                <c:pt idx="19319">
                  <c:v>0.2151619775214868</c:v>
                </c:pt>
                <c:pt idx="19320">
                  <c:v>0.2151619775214868</c:v>
                </c:pt>
                <c:pt idx="19321">
                  <c:v>0.21508851832806875</c:v>
                </c:pt>
                <c:pt idx="19322">
                  <c:v>0.21508851832806875</c:v>
                </c:pt>
                <c:pt idx="19323">
                  <c:v>0.21508851832806875</c:v>
                </c:pt>
                <c:pt idx="19324">
                  <c:v>0.21508851832806875</c:v>
                </c:pt>
                <c:pt idx="19325">
                  <c:v>0.21508851832806875</c:v>
                </c:pt>
                <c:pt idx="19326">
                  <c:v>0.21508851832806875</c:v>
                </c:pt>
                <c:pt idx="19327">
                  <c:v>0.21508851832806875</c:v>
                </c:pt>
                <c:pt idx="19328">
                  <c:v>0.21508851832806875</c:v>
                </c:pt>
                <c:pt idx="19329">
                  <c:v>0.21501505913465069</c:v>
                </c:pt>
                <c:pt idx="19330">
                  <c:v>0.21494159994123263</c:v>
                </c:pt>
                <c:pt idx="19331">
                  <c:v>0.21494159994123263</c:v>
                </c:pt>
                <c:pt idx="19332">
                  <c:v>0.21486814074781457</c:v>
                </c:pt>
                <c:pt idx="19333">
                  <c:v>0.21486814074781457</c:v>
                </c:pt>
                <c:pt idx="19334">
                  <c:v>0.21486814074781457</c:v>
                </c:pt>
                <c:pt idx="19335">
                  <c:v>0.21479468155439652</c:v>
                </c:pt>
                <c:pt idx="19336">
                  <c:v>0.21472122236097846</c:v>
                </c:pt>
                <c:pt idx="19337">
                  <c:v>0.21472122236097846</c:v>
                </c:pt>
                <c:pt idx="19338">
                  <c:v>0.21472122236097846</c:v>
                </c:pt>
                <c:pt idx="19339">
                  <c:v>0.2146477631675604</c:v>
                </c:pt>
                <c:pt idx="19340">
                  <c:v>0.21457430397414234</c:v>
                </c:pt>
                <c:pt idx="19341">
                  <c:v>0.21457430397414234</c:v>
                </c:pt>
                <c:pt idx="19342">
                  <c:v>0.21450084478072429</c:v>
                </c:pt>
                <c:pt idx="19343">
                  <c:v>0.21450084478072429</c:v>
                </c:pt>
                <c:pt idx="19344">
                  <c:v>0.21450084478072429</c:v>
                </c:pt>
                <c:pt idx="19345">
                  <c:v>0.21442738558730623</c:v>
                </c:pt>
                <c:pt idx="19346">
                  <c:v>0.21435392639388817</c:v>
                </c:pt>
                <c:pt idx="19347">
                  <c:v>0.21435392639388817</c:v>
                </c:pt>
                <c:pt idx="19348">
                  <c:v>0.21435392639388817</c:v>
                </c:pt>
                <c:pt idx="19349">
                  <c:v>0.21435392639388817</c:v>
                </c:pt>
                <c:pt idx="19350">
                  <c:v>0.21435392639388817</c:v>
                </c:pt>
                <c:pt idx="19351">
                  <c:v>0.21435392639388817</c:v>
                </c:pt>
                <c:pt idx="19352">
                  <c:v>0.21435392639388817</c:v>
                </c:pt>
                <c:pt idx="19353">
                  <c:v>0.21435392639388817</c:v>
                </c:pt>
                <c:pt idx="19354">
                  <c:v>0.21435392639388817</c:v>
                </c:pt>
                <c:pt idx="19355">
                  <c:v>0.21428046720047011</c:v>
                </c:pt>
                <c:pt idx="19356">
                  <c:v>0.21420700800705206</c:v>
                </c:pt>
                <c:pt idx="19357">
                  <c:v>0.21420700800705206</c:v>
                </c:pt>
                <c:pt idx="19358">
                  <c:v>0.21420700800705206</c:v>
                </c:pt>
                <c:pt idx="19359">
                  <c:v>0.21420700800705206</c:v>
                </c:pt>
                <c:pt idx="19360">
                  <c:v>0.214133548813634</c:v>
                </c:pt>
                <c:pt idx="19361">
                  <c:v>0.214133548813634</c:v>
                </c:pt>
                <c:pt idx="19362">
                  <c:v>0.214133548813634</c:v>
                </c:pt>
                <c:pt idx="19363">
                  <c:v>0.21406008962021594</c:v>
                </c:pt>
                <c:pt idx="19364">
                  <c:v>0.21406008962021594</c:v>
                </c:pt>
                <c:pt idx="19365">
                  <c:v>0.21398663042679789</c:v>
                </c:pt>
                <c:pt idx="19366">
                  <c:v>0.21398663042679789</c:v>
                </c:pt>
                <c:pt idx="19367">
                  <c:v>0.21398663042679789</c:v>
                </c:pt>
                <c:pt idx="19368">
                  <c:v>0.21391317123337983</c:v>
                </c:pt>
                <c:pt idx="19369">
                  <c:v>0.21383971203996177</c:v>
                </c:pt>
                <c:pt idx="19370">
                  <c:v>0.21376625284654371</c:v>
                </c:pt>
                <c:pt idx="19371">
                  <c:v>0.21376625284654371</c:v>
                </c:pt>
                <c:pt idx="19372">
                  <c:v>0.21376625284654371</c:v>
                </c:pt>
                <c:pt idx="19373">
                  <c:v>0.21369279365312566</c:v>
                </c:pt>
                <c:pt idx="19374">
                  <c:v>0.21369279365312566</c:v>
                </c:pt>
                <c:pt idx="19375">
                  <c:v>0.2136193344597076</c:v>
                </c:pt>
                <c:pt idx="19376">
                  <c:v>0.2136193344597076</c:v>
                </c:pt>
                <c:pt idx="19377">
                  <c:v>0.2136193344597076</c:v>
                </c:pt>
                <c:pt idx="19378">
                  <c:v>0.2136193344597076</c:v>
                </c:pt>
                <c:pt idx="19379">
                  <c:v>0.2136193344597076</c:v>
                </c:pt>
                <c:pt idx="19380">
                  <c:v>0.2136193344597076</c:v>
                </c:pt>
                <c:pt idx="19381">
                  <c:v>0.2136193344597076</c:v>
                </c:pt>
                <c:pt idx="19382">
                  <c:v>0.21354587526628954</c:v>
                </c:pt>
                <c:pt idx="19383">
                  <c:v>0.21354587526628954</c:v>
                </c:pt>
                <c:pt idx="19384">
                  <c:v>0.21354587526628954</c:v>
                </c:pt>
                <c:pt idx="19385">
                  <c:v>0.21354587526628954</c:v>
                </c:pt>
                <c:pt idx="19386">
                  <c:v>0.21347241607287148</c:v>
                </c:pt>
                <c:pt idx="19387">
                  <c:v>0.21347241607287148</c:v>
                </c:pt>
                <c:pt idx="19388">
                  <c:v>0.21347241607287148</c:v>
                </c:pt>
                <c:pt idx="19389">
                  <c:v>0.21347241607287148</c:v>
                </c:pt>
                <c:pt idx="19390">
                  <c:v>0.21347241607287148</c:v>
                </c:pt>
                <c:pt idx="19391">
                  <c:v>0.21347241607287148</c:v>
                </c:pt>
                <c:pt idx="19392">
                  <c:v>0.21339895687945343</c:v>
                </c:pt>
                <c:pt idx="19393">
                  <c:v>0.21339895687945343</c:v>
                </c:pt>
                <c:pt idx="19394">
                  <c:v>0.21339895687945343</c:v>
                </c:pt>
                <c:pt idx="19395">
                  <c:v>0.21339895687945343</c:v>
                </c:pt>
                <c:pt idx="19396">
                  <c:v>0.21339895687945343</c:v>
                </c:pt>
                <c:pt idx="19397">
                  <c:v>0.21339895687945343</c:v>
                </c:pt>
                <c:pt idx="19398">
                  <c:v>0.21332549768603537</c:v>
                </c:pt>
                <c:pt idx="19399">
                  <c:v>0.21332549768603537</c:v>
                </c:pt>
                <c:pt idx="19400">
                  <c:v>0.21325203849261731</c:v>
                </c:pt>
                <c:pt idx="19401">
                  <c:v>0.21325203849261731</c:v>
                </c:pt>
                <c:pt idx="19402">
                  <c:v>0.21317857929919926</c:v>
                </c:pt>
                <c:pt idx="19403">
                  <c:v>0.2131051201057812</c:v>
                </c:pt>
                <c:pt idx="19404">
                  <c:v>0.2131051201057812</c:v>
                </c:pt>
                <c:pt idx="19405">
                  <c:v>0.21303166091236314</c:v>
                </c:pt>
                <c:pt idx="19406">
                  <c:v>0.21303166091236314</c:v>
                </c:pt>
                <c:pt idx="19407">
                  <c:v>0.21303166091236314</c:v>
                </c:pt>
                <c:pt idx="19408">
                  <c:v>0.21303166091236314</c:v>
                </c:pt>
                <c:pt idx="19409">
                  <c:v>0.21303166091236314</c:v>
                </c:pt>
                <c:pt idx="19410">
                  <c:v>0.21303166091236314</c:v>
                </c:pt>
                <c:pt idx="19411">
                  <c:v>0.21303166091236314</c:v>
                </c:pt>
                <c:pt idx="19412">
                  <c:v>0.21303166091236314</c:v>
                </c:pt>
                <c:pt idx="19413">
                  <c:v>0.21303166091236314</c:v>
                </c:pt>
                <c:pt idx="19414">
                  <c:v>0.21303166091236314</c:v>
                </c:pt>
                <c:pt idx="19415">
                  <c:v>0.21303166091236314</c:v>
                </c:pt>
                <c:pt idx="19416">
                  <c:v>0.21303166091236314</c:v>
                </c:pt>
                <c:pt idx="19417">
                  <c:v>0.21303166091236314</c:v>
                </c:pt>
                <c:pt idx="19418">
                  <c:v>0.21303166091236314</c:v>
                </c:pt>
                <c:pt idx="19419">
                  <c:v>0.21303166091236314</c:v>
                </c:pt>
                <c:pt idx="19420">
                  <c:v>0.21303166091236314</c:v>
                </c:pt>
                <c:pt idx="19421">
                  <c:v>0.21303166091236314</c:v>
                </c:pt>
                <c:pt idx="19422">
                  <c:v>0.21303166091236314</c:v>
                </c:pt>
                <c:pt idx="19423">
                  <c:v>0.21303166091236314</c:v>
                </c:pt>
                <c:pt idx="19424">
                  <c:v>0.21295820171894508</c:v>
                </c:pt>
                <c:pt idx="19425">
                  <c:v>0.21295820171894508</c:v>
                </c:pt>
                <c:pt idx="19426">
                  <c:v>0.21295820171894508</c:v>
                </c:pt>
                <c:pt idx="19427">
                  <c:v>0.21295820171894508</c:v>
                </c:pt>
                <c:pt idx="19428">
                  <c:v>0.21295820171894508</c:v>
                </c:pt>
                <c:pt idx="19429">
                  <c:v>0.21288474252552703</c:v>
                </c:pt>
                <c:pt idx="19430">
                  <c:v>0.21288474252552703</c:v>
                </c:pt>
                <c:pt idx="19431">
                  <c:v>0.21288474252552703</c:v>
                </c:pt>
                <c:pt idx="19432">
                  <c:v>0.21281128333210897</c:v>
                </c:pt>
                <c:pt idx="19433">
                  <c:v>0.21281128333210897</c:v>
                </c:pt>
                <c:pt idx="19434">
                  <c:v>0.21281128333210897</c:v>
                </c:pt>
                <c:pt idx="19435">
                  <c:v>0.21273782413869091</c:v>
                </c:pt>
                <c:pt idx="19436">
                  <c:v>0.21273782413869091</c:v>
                </c:pt>
                <c:pt idx="19437">
                  <c:v>0.21273782413869091</c:v>
                </c:pt>
                <c:pt idx="19438">
                  <c:v>0.21266436494527285</c:v>
                </c:pt>
                <c:pt idx="19439">
                  <c:v>0.2125909057518548</c:v>
                </c:pt>
                <c:pt idx="19440">
                  <c:v>0.21251744655843674</c:v>
                </c:pt>
                <c:pt idx="19441">
                  <c:v>0.21244398736501868</c:v>
                </c:pt>
                <c:pt idx="19442">
                  <c:v>0.21244398736501868</c:v>
                </c:pt>
                <c:pt idx="19443">
                  <c:v>0.21244398736501868</c:v>
                </c:pt>
                <c:pt idx="19444">
                  <c:v>0.21237052817160063</c:v>
                </c:pt>
                <c:pt idx="19445">
                  <c:v>0.21229706897818257</c:v>
                </c:pt>
                <c:pt idx="19446">
                  <c:v>0.21229706897818257</c:v>
                </c:pt>
                <c:pt idx="19447">
                  <c:v>0.21229706897818257</c:v>
                </c:pt>
                <c:pt idx="19448">
                  <c:v>0.21229706897818257</c:v>
                </c:pt>
                <c:pt idx="19449">
                  <c:v>0.21229706897818257</c:v>
                </c:pt>
                <c:pt idx="19450">
                  <c:v>0.21222360978476451</c:v>
                </c:pt>
                <c:pt idx="19451">
                  <c:v>0.21215015059134645</c:v>
                </c:pt>
                <c:pt idx="19452">
                  <c:v>0.21215015059134645</c:v>
                </c:pt>
                <c:pt idx="19453">
                  <c:v>0.21215015059134645</c:v>
                </c:pt>
                <c:pt idx="19454">
                  <c:v>0.21215015059134645</c:v>
                </c:pt>
                <c:pt idx="19455">
                  <c:v>0.21215015059134645</c:v>
                </c:pt>
                <c:pt idx="19456">
                  <c:v>0.21215015059134645</c:v>
                </c:pt>
                <c:pt idx="19457">
                  <c:v>0.21215015059134645</c:v>
                </c:pt>
                <c:pt idx="19458">
                  <c:v>0.21215015059134645</c:v>
                </c:pt>
                <c:pt idx="19459">
                  <c:v>0.21215015059134645</c:v>
                </c:pt>
                <c:pt idx="19460">
                  <c:v>0.21215015059134645</c:v>
                </c:pt>
                <c:pt idx="19461">
                  <c:v>0.2120766913979284</c:v>
                </c:pt>
                <c:pt idx="19462">
                  <c:v>0.21200323220451034</c:v>
                </c:pt>
                <c:pt idx="19463">
                  <c:v>0.21200323220451034</c:v>
                </c:pt>
                <c:pt idx="19464">
                  <c:v>0.21200323220451034</c:v>
                </c:pt>
                <c:pt idx="19465">
                  <c:v>0.21192977301109239</c:v>
                </c:pt>
                <c:pt idx="19466">
                  <c:v>0.21192977301109239</c:v>
                </c:pt>
                <c:pt idx="19467">
                  <c:v>0.21185631381767434</c:v>
                </c:pt>
                <c:pt idx="19468">
                  <c:v>0.21185631381767434</c:v>
                </c:pt>
                <c:pt idx="19469">
                  <c:v>0.21185631381767434</c:v>
                </c:pt>
                <c:pt idx="19470">
                  <c:v>0.21185631381767434</c:v>
                </c:pt>
                <c:pt idx="19471">
                  <c:v>0.21185631381767434</c:v>
                </c:pt>
                <c:pt idx="19472">
                  <c:v>0.21185631381767434</c:v>
                </c:pt>
                <c:pt idx="19473">
                  <c:v>0.21185631381767434</c:v>
                </c:pt>
                <c:pt idx="19474">
                  <c:v>0.21185631381767434</c:v>
                </c:pt>
                <c:pt idx="19475">
                  <c:v>0.21185631381767434</c:v>
                </c:pt>
                <c:pt idx="19476">
                  <c:v>0.21185631381767434</c:v>
                </c:pt>
                <c:pt idx="19477">
                  <c:v>0.21185631381767434</c:v>
                </c:pt>
                <c:pt idx="19478">
                  <c:v>0.21178285462425628</c:v>
                </c:pt>
                <c:pt idx="19479">
                  <c:v>0.21178285462425628</c:v>
                </c:pt>
                <c:pt idx="19480">
                  <c:v>0.21178285462425628</c:v>
                </c:pt>
                <c:pt idx="19481">
                  <c:v>0.21178285462425628</c:v>
                </c:pt>
                <c:pt idx="19482">
                  <c:v>0.21178285462425628</c:v>
                </c:pt>
                <c:pt idx="19483">
                  <c:v>0.21178285462425628</c:v>
                </c:pt>
                <c:pt idx="19484">
                  <c:v>0.21170939543083822</c:v>
                </c:pt>
                <c:pt idx="19485">
                  <c:v>0.21163593623742016</c:v>
                </c:pt>
                <c:pt idx="19486">
                  <c:v>0.21156247704400211</c:v>
                </c:pt>
                <c:pt idx="19487">
                  <c:v>0.21148901785058405</c:v>
                </c:pt>
                <c:pt idx="19488">
                  <c:v>0.21148901785058405</c:v>
                </c:pt>
                <c:pt idx="19489">
                  <c:v>0.21148901785058405</c:v>
                </c:pt>
                <c:pt idx="19490">
                  <c:v>0.21148901785058405</c:v>
                </c:pt>
                <c:pt idx="19491">
                  <c:v>0.21141555865716599</c:v>
                </c:pt>
                <c:pt idx="19492">
                  <c:v>0.21141555865716599</c:v>
                </c:pt>
                <c:pt idx="19493">
                  <c:v>0.21141555865716599</c:v>
                </c:pt>
                <c:pt idx="19494">
                  <c:v>0.21141555865716599</c:v>
                </c:pt>
                <c:pt idx="19495">
                  <c:v>0.21141555865716599</c:v>
                </c:pt>
                <c:pt idx="19496">
                  <c:v>0.21134209946374793</c:v>
                </c:pt>
                <c:pt idx="19497">
                  <c:v>0.21134209946374793</c:v>
                </c:pt>
                <c:pt idx="19498">
                  <c:v>0.21134209946374793</c:v>
                </c:pt>
                <c:pt idx="19499">
                  <c:v>0.21134209946374793</c:v>
                </c:pt>
                <c:pt idx="19500">
                  <c:v>0.21134209946374793</c:v>
                </c:pt>
                <c:pt idx="19501">
                  <c:v>0.21134209946374793</c:v>
                </c:pt>
                <c:pt idx="19502">
                  <c:v>0.21134209946374793</c:v>
                </c:pt>
                <c:pt idx="19503">
                  <c:v>0.21134209946374793</c:v>
                </c:pt>
                <c:pt idx="19504">
                  <c:v>0.21126864027032988</c:v>
                </c:pt>
                <c:pt idx="19505">
                  <c:v>0.21119518107691182</c:v>
                </c:pt>
                <c:pt idx="19506">
                  <c:v>0.21119518107691182</c:v>
                </c:pt>
                <c:pt idx="19507">
                  <c:v>0.21119518107691182</c:v>
                </c:pt>
                <c:pt idx="19508">
                  <c:v>0.21112172188349376</c:v>
                </c:pt>
                <c:pt idx="19509">
                  <c:v>0.21112172188349376</c:v>
                </c:pt>
                <c:pt idx="19510">
                  <c:v>0.21112172188349376</c:v>
                </c:pt>
                <c:pt idx="19511">
                  <c:v>0.21112172188349376</c:v>
                </c:pt>
                <c:pt idx="19512">
                  <c:v>0.21112172188349376</c:v>
                </c:pt>
                <c:pt idx="19513">
                  <c:v>0.21112172188349376</c:v>
                </c:pt>
                <c:pt idx="19514">
                  <c:v>0.21112172188349376</c:v>
                </c:pt>
                <c:pt idx="19515">
                  <c:v>0.21104826269007571</c:v>
                </c:pt>
                <c:pt idx="19516">
                  <c:v>0.21104826269007571</c:v>
                </c:pt>
                <c:pt idx="19517">
                  <c:v>0.21104826269007571</c:v>
                </c:pt>
                <c:pt idx="19518">
                  <c:v>0.21097480349665765</c:v>
                </c:pt>
                <c:pt idx="19519">
                  <c:v>0.21097480349665765</c:v>
                </c:pt>
                <c:pt idx="19520">
                  <c:v>0.21090134430323959</c:v>
                </c:pt>
                <c:pt idx="19521">
                  <c:v>0.21082788510982153</c:v>
                </c:pt>
                <c:pt idx="19522">
                  <c:v>0.21075442591640348</c:v>
                </c:pt>
                <c:pt idx="19523">
                  <c:v>0.21068096672298542</c:v>
                </c:pt>
                <c:pt idx="19524">
                  <c:v>0.21060750752956736</c:v>
                </c:pt>
                <c:pt idx="19525">
                  <c:v>0.21060750752956736</c:v>
                </c:pt>
                <c:pt idx="19526">
                  <c:v>0.21060750752956736</c:v>
                </c:pt>
                <c:pt idx="19527">
                  <c:v>0.21060750752956736</c:v>
                </c:pt>
                <c:pt idx="19528">
                  <c:v>0.21060750752956736</c:v>
                </c:pt>
                <c:pt idx="19529">
                  <c:v>0.21060750752956736</c:v>
                </c:pt>
                <c:pt idx="19530">
                  <c:v>0.21060750752956736</c:v>
                </c:pt>
                <c:pt idx="19531">
                  <c:v>0.21060750752956736</c:v>
                </c:pt>
                <c:pt idx="19532">
                  <c:v>0.21060750752956736</c:v>
                </c:pt>
                <c:pt idx="19533">
                  <c:v>0.2105340483361493</c:v>
                </c:pt>
                <c:pt idx="19534">
                  <c:v>0.2105340483361493</c:v>
                </c:pt>
                <c:pt idx="19535">
                  <c:v>0.21046058914273125</c:v>
                </c:pt>
                <c:pt idx="19536">
                  <c:v>0.21038712994931319</c:v>
                </c:pt>
                <c:pt idx="19537">
                  <c:v>0.21031367075589513</c:v>
                </c:pt>
                <c:pt idx="19538">
                  <c:v>0.21031367075589513</c:v>
                </c:pt>
                <c:pt idx="19539">
                  <c:v>0.21031367075589513</c:v>
                </c:pt>
                <c:pt idx="19540">
                  <c:v>0.21024021156247708</c:v>
                </c:pt>
                <c:pt idx="19541">
                  <c:v>0.21024021156247708</c:v>
                </c:pt>
                <c:pt idx="19542">
                  <c:v>0.21024021156247708</c:v>
                </c:pt>
                <c:pt idx="19543">
                  <c:v>0.21016675236905902</c:v>
                </c:pt>
                <c:pt idx="19544">
                  <c:v>0.21009329317564096</c:v>
                </c:pt>
                <c:pt idx="19545">
                  <c:v>0.2100198339822229</c:v>
                </c:pt>
                <c:pt idx="19546">
                  <c:v>0.2100198339822229</c:v>
                </c:pt>
                <c:pt idx="19547">
                  <c:v>0.2100198339822229</c:v>
                </c:pt>
                <c:pt idx="19548">
                  <c:v>0.2100198339822229</c:v>
                </c:pt>
                <c:pt idx="19549">
                  <c:v>0.2100198339822229</c:v>
                </c:pt>
                <c:pt idx="19550">
                  <c:v>0.2100198339822229</c:v>
                </c:pt>
                <c:pt idx="19551">
                  <c:v>0.20994637478880485</c:v>
                </c:pt>
                <c:pt idx="19552">
                  <c:v>0.20994637478880485</c:v>
                </c:pt>
                <c:pt idx="19553">
                  <c:v>0.20987291559538679</c:v>
                </c:pt>
                <c:pt idx="19554">
                  <c:v>0.20987291559538679</c:v>
                </c:pt>
                <c:pt idx="19555">
                  <c:v>0.20987291559538679</c:v>
                </c:pt>
                <c:pt idx="19556">
                  <c:v>0.20979945640196873</c:v>
                </c:pt>
                <c:pt idx="19557">
                  <c:v>0.20972599720855067</c:v>
                </c:pt>
                <c:pt idx="19558">
                  <c:v>0.20972599720855067</c:v>
                </c:pt>
                <c:pt idx="19559">
                  <c:v>0.20972599720855067</c:v>
                </c:pt>
                <c:pt idx="19560">
                  <c:v>0.20972599720855067</c:v>
                </c:pt>
                <c:pt idx="19561">
                  <c:v>0.20972599720855067</c:v>
                </c:pt>
                <c:pt idx="19562">
                  <c:v>0.20972599720855067</c:v>
                </c:pt>
                <c:pt idx="19563">
                  <c:v>0.20965253801513262</c:v>
                </c:pt>
                <c:pt idx="19564">
                  <c:v>0.20965253801513262</c:v>
                </c:pt>
                <c:pt idx="19565">
                  <c:v>0.20965253801513262</c:v>
                </c:pt>
                <c:pt idx="19566">
                  <c:v>0.20957907882171456</c:v>
                </c:pt>
                <c:pt idx="19567">
                  <c:v>0.2095056196282965</c:v>
                </c:pt>
                <c:pt idx="19568">
                  <c:v>0.2095056196282965</c:v>
                </c:pt>
                <c:pt idx="19569">
                  <c:v>0.2095056196282965</c:v>
                </c:pt>
                <c:pt idx="19570">
                  <c:v>0.20943216043487844</c:v>
                </c:pt>
                <c:pt idx="19571">
                  <c:v>0.20943216043487844</c:v>
                </c:pt>
                <c:pt idx="19572">
                  <c:v>0.20935870124146039</c:v>
                </c:pt>
                <c:pt idx="19573">
                  <c:v>0.20928524204804233</c:v>
                </c:pt>
                <c:pt idx="19574">
                  <c:v>0.20921178285462427</c:v>
                </c:pt>
                <c:pt idx="19575">
                  <c:v>0.20913832366120622</c:v>
                </c:pt>
                <c:pt idx="19576">
                  <c:v>0.20913832366120622</c:v>
                </c:pt>
                <c:pt idx="19577">
                  <c:v>0.20906486446778816</c:v>
                </c:pt>
                <c:pt idx="19578">
                  <c:v>0.20906486446778816</c:v>
                </c:pt>
                <c:pt idx="19579">
                  <c:v>0.20906486446778816</c:v>
                </c:pt>
                <c:pt idx="19580">
                  <c:v>0.2089914052743701</c:v>
                </c:pt>
                <c:pt idx="19581">
                  <c:v>0.2089914052743701</c:v>
                </c:pt>
                <c:pt idx="19582">
                  <c:v>0.20891794608095204</c:v>
                </c:pt>
                <c:pt idx="19583">
                  <c:v>0.20891794608095204</c:v>
                </c:pt>
                <c:pt idx="19584">
                  <c:v>0.20891794608095204</c:v>
                </c:pt>
                <c:pt idx="19585">
                  <c:v>0.20884448688753399</c:v>
                </c:pt>
                <c:pt idx="19586">
                  <c:v>0.20877102769411593</c:v>
                </c:pt>
                <c:pt idx="19587">
                  <c:v>0.20877102769411593</c:v>
                </c:pt>
                <c:pt idx="19588">
                  <c:v>0.20869756850069787</c:v>
                </c:pt>
                <c:pt idx="19589">
                  <c:v>0.20869756850069787</c:v>
                </c:pt>
                <c:pt idx="19590">
                  <c:v>0.20869756850069787</c:v>
                </c:pt>
                <c:pt idx="19591">
                  <c:v>0.20869756850069787</c:v>
                </c:pt>
                <c:pt idx="19592">
                  <c:v>0.20869756850069787</c:v>
                </c:pt>
                <c:pt idx="19593">
                  <c:v>0.20869756850069787</c:v>
                </c:pt>
                <c:pt idx="19594">
                  <c:v>0.20862410930727981</c:v>
                </c:pt>
                <c:pt idx="19595">
                  <c:v>0.20855065011386176</c:v>
                </c:pt>
                <c:pt idx="19596">
                  <c:v>0.2084771909204437</c:v>
                </c:pt>
                <c:pt idx="19597">
                  <c:v>0.2084771909204437</c:v>
                </c:pt>
                <c:pt idx="19598">
                  <c:v>0.2084771909204437</c:v>
                </c:pt>
                <c:pt idx="19599">
                  <c:v>0.2084771909204437</c:v>
                </c:pt>
                <c:pt idx="19600">
                  <c:v>0.20840373172702564</c:v>
                </c:pt>
                <c:pt idx="19601">
                  <c:v>0.20840373172702564</c:v>
                </c:pt>
                <c:pt idx="19602">
                  <c:v>0.20840373172702564</c:v>
                </c:pt>
                <c:pt idx="19603">
                  <c:v>0.20840373172702564</c:v>
                </c:pt>
                <c:pt idx="19604">
                  <c:v>0.20833027253360759</c:v>
                </c:pt>
                <c:pt idx="19605">
                  <c:v>0.20825681334018953</c:v>
                </c:pt>
                <c:pt idx="19606">
                  <c:v>0.20818335414677147</c:v>
                </c:pt>
                <c:pt idx="19607">
                  <c:v>0.20818335414677147</c:v>
                </c:pt>
                <c:pt idx="19608">
                  <c:v>0.20818335414677147</c:v>
                </c:pt>
                <c:pt idx="19609">
                  <c:v>0.20810989495335341</c:v>
                </c:pt>
                <c:pt idx="19610">
                  <c:v>0.20803643575993536</c:v>
                </c:pt>
                <c:pt idx="19611">
                  <c:v>0.20803643575993536</c:v>
                </c:pt>
                <c:pt idx="19612">
                  <c:v>0.2079629765665173</c:v>
                </c:pt>
                <c:pt idx="19613">
                  <c:v>0.20788951737309924</c:v>
                </c:pt>
                <c:pt idx="19614">
                  <c:v>0.20781605817968118</c:v>
                </c:pt>
                <c:pt idx="19615">
                  <c:v>0.20774259898626313</c:v>
                </c:pt>
                <c:pt idx="19616">
                  <c:v>0.20774259898626313</c:v>
                </c:pt>
                <c:pt idx="19617">
                  <c:v>0.20766913979284507</c:v>
                </c:pt>
                <c:pt idx="19618">
                  <c:v>0.20766913979284507</c:v>
                </c:pt>
                <c:pt idx="19619">
                  <c:v>0.20766913979284507</c:v>
                </c:pt>
                <c:pt idx="19620">
                  <c:v>0.20759568059942701</c:v>
                </c:pt>
                <c:pt idx="19621">
                  <c:v>0.20759568059942701</c:v>
                </c:pt>
                <c:pt idx="19622">
                  <c:v>0.20752222140600896</c:v>
                </c:pt>
                <c:pt idx="19623">
                  <c:v>0.20752222140600896</c:v>
                </c:pt>
                <c:pt idx="19624">
                  <c:v>0.20752222140600896</c:v>
                </c:pt>
                <c:pt idx="19625">
                  <c:v>0.2074487622125909</c:v>
                </c:pt>
                <c:pt idx="19626">
                  <c:v>0.20737530301917284</c:v>
                </c:pt>
                <c:pt idx="19627">
                  <c:v>0.20730184382575478</c:v>
                </c:pt>
                <c:pt idx="19628">
                  <c:v>0.20730184382575478</c:v>
                </c:pt>
                <c:pt idx="19629">
                  <c:v>0.20730184382575478</c:v>
                </c:pt>
                <c:pt idx="19630">
                  <c:v>0.20730184382575478</c:v>
                </c:pt>
                <c:pt idx="19631">
                  <c:v>0.20722838463233673</c:v>
                </c:pt>
                <c:pt idx="19632">
                  <c:v>0.20722838463233673</c:v>
                </c:pt>
                <c:pt idx="19633">
                  <c:v>0.20722838463233673</c:v>
                </c:pt>
                <c:pt idx="19634">
                  <c:v>0.20722838463233673</c:v>
                </c:pt>
                <c:pt idx="19635">
                  <c:v>0.20722838463233673</c:v>
                </c:pt>
                <c:pt idx="19636">
                  <c:v>0.20722838463233673</c:v>
                </c:pt>
                <c:pt idx="19637">
                  <c:v>0.20722838463233673</c:v>
                </c:pt>
                <c:pt idx="19638">
                  <c:v>0.20722838463233673</c:v>
                </c:pt>
                <c:pt idx="19639">
                  <c:v>0.20722838463233673</c:v>
                </c:pt>
                <c:pt idx="19640">
                  <c:v>0.20722838463233673</c:v>
                </c:pt>
                <c:pt idx="19641">
                  <c:v>0.20715492543891867</c:v>
                </c:pt>
                <c:pt idx="19642">
                  <c:v>0.20708146624550061</c:v>
                </c:pt>
                <c:pt idx="19643">
                  <c:v>0.20708146624550061</c:v>
                </c:pt>
                <c:pt idx="19644">
                  <c:v>0.20700800705208255</c:v>
                </c:pt>
                <c:pt idx="19645">
                  <c:v>0.20700800705208255</c:v>
                </c:pt>
                <c:pt idx="19646">
                  <c:v>0.2069345478586645</c:v>
                </c:pt>
                <c:pt idx="19647">
                  <c:v>0.20686108866524644</c:v>
                </c:pt>
                <c:pt idx="19648">
                  <c:v>0.20686108866524644</c:v>
                </c:pt>
                <c:pt idx="19649">
                  <c:v>0.20686108866524644</c:v>
                </c:pt>
                <c:pt idx="19650">
                  <c:v>0.20678762947182838</c:v>
                </c:pt>
                <c:pt idx="19651">
                  <c:v>0.20678762947182838</c:v>
                </c:pt>
                <c:pt idx="19652">
                  <c:v>0.20678762947182838</c:v>
                </c:pt>
                <c:pt idx="19653">
                  <c:v>0.20678762947182838</c:v>
                </c:pt>
                <c:pt idx="19654">
                  <c:v>0.20678762947182838</c:v>
                </c:pt>
                <c:pt idx="19655">
                  <c:v>0.20678762947182838</c:v>
                </c:pt>
                <c:pt idx="19656">
                  <c:v>0.20678762947182838</c:v>
                </c:pt>
                <c:pt idx="19657">
                  <c:v>0.20671417027841033</c:v>
                </c:pt>
                <c:pt idx="19658">
                  <c:v>0.20671417027841033</c:v>
                </c:pt>
                <c:pt idx="19659">
                  <c:v>0.20671417027841033</c:v>
                </c:pt>
                <c:pt idx="19660">
                  <c:v>0.20664071108499227</c:v>
                </c:pt>
                <c:pt idx="19661">
                  <c:v>0.20664071108499227</c:v>
                </c:pt>
                <c:pt idx="19662">
                  <c:v>0.20664071108499227</c:v>
                </c:pt>
                <c:pt idx="19663">
                  <c:v>0.20656725189157421</c:v>
                </c:pt>
                <c:pt idx="19664">
                  <c:v>0.20656725189157421</c:v>
                </c:pt>
                <c:pt idx="19665">
                  <c:v>0.20649379269815615</c:v>
                </c:pt>
                <c:pt idx="19666">
                  <c:v>0.2064203335047381</c:v>
                </c:pt>
                <c:pt idx="19667">
                  <c:v>0.2064203335047381</c:v>
                </c:pt>
                <c:pt idx="19668">
                  <c:v>0.20634687431132004</c:v>
                </c:pt>
                <c:pt idx="19669">
                  <c:v>0.20634687431132004</c:v>
                </c:pt>
                <c:pt idx="19670">
                  <c:v>0.20634687431132004</c:v>
                </c:pt>
                <c:pt idx="19671">
                  <c:v>0.20634687431132004</c:v>
                </c:pt>
                <c:pt idx="19672">
                  <c:v>0.20634687431132004</c:v>
                </c:pt>
                <c:pt idx="19673">
                  <c:v>0.20634687431132004</c:v>
                </c:pt>
                <c:pt idx="19674">
                  <c:v>0.20634687431132004</c:v>
                </c:pt>
                <c:pt idx="19675">
                  <c:v>0.20634687431132004</c:v>
                </c:pt>
                <c:pt idx="19676">
                  <c:v>0.20627341511790198</c:v>
                </c:pt>
                <c:pt idx="19677">
                  <c:v>0.20627341511790198</c:v>
                </c:pt>
                <c:pt idx="19678">
                  <c:v>0.20627341511790198</c:v>
                </c:pt>
                <c:pt idx="19679">
                  <c:v>0.20619995592448392</c:v>
                </c:pt>
                <c:pt idx="19680">
                  <c:v>0.20619995592448392</c:v>
                </c:pt>
                <c:pt idx="19681">
                  <c:v>0.20612649673106587</c:v>
                </c:pt>
                <c:pt idx="19682">
                  <c:v>0.20612649673106587</c:v>
                </c:pt>
                <c:pt idx="19683">
                  <c:v>0.20605303753764781</c:v>
                </c:pt>
                <c:pt idx="19684">
                  <c:v>0.20605303753764781</c:v>
                </c:pt>
                <c:pt idx="19685">
                  <c:v>0.20597957834422975</c:v>
                </c:pt>
                <c:pt idx="19686">
                  <c:v>0.2059061191508117</c:v>
                </c:pt>
                <c:pt idx="19687">
                  <c:v>0.2059061191508117</c:v>
                </c:pt>
                <c:pt idx="19688">
                  <c:v>0.20583265995739364</c:v>
                </c:pt>
                <c:pt idx="19689">
                  <c:v>0.20583265995739364</c:v>
                </c:pt>
                <c:pt idx="19690">
                  <c:v>0.20583265995739364</c:v>
                </c:pt>
                <c:pt idx="19691">
                  <c:v>0.20583265995739364</c:v>
                </c:pt>
                <c:pt idx="19692">
                  <c:v>0.20575920076397558</c:v>
                </c:pt>
                <c:pt idx="19693">
                  <c:v>0.20575920076397558</c:v>
                </c:pt>
                <c:pt idx="19694">
                  <c:v>0.20568574157055752</c:v>
                </c:pt>
                <c:pt idx="19695">
                  <c:v>0.20568574157055752</c:v>
                </c:pt>
                <c:pt idx="19696">
                  <c:v>0.20568574157055752</c:v>
                </c:pt>
                <c:pt idx="19697">
                  <c:v>0.20561228237713947</c:v>
                </c:pt>
                <c:pt idx="19698">
                  <c:v>0.20561228237713947</c:v>
                </c:pt>
                <c:pt idx="19699">
                  <c:v>0.20561228237713947</c:v>
                </c:pt>
                <c:pt idx="19700">
                  <c:v>0.20561228237713947</c:v>
                </c:pt>
                <c:pt idx="19701">
                  <c:v>0.20561228237713947</c:v>
                </c:pt>
                <c:pt idx="19702">
                  <c:v>0.20553882318372141</c:v>
                </c:pt>
                <c:pt idx="19703">
                  <c:v>0.20553882318372141</c:v>
                </c:pt>
                <c:pt idx="19704">
                  <c:v>0.20553882318372141</c:v>
                </c:pt>
                <c:pt idx="19705">
                  <c:v>0.20553882318372141</c:v>
                </c:pt>
                <c:pt idx="19706">
                  <c:v>0.20553882318372141</c:v>
                </c:pt>
                <c:pt idx="19707">
                  <c:v>0.20546536399030335</c:v>
                </c:pt>
                <c:pt idx="19708">
                  <c:v>0.20546536399030335</c:v>
                </c:pt>
                <c:pt idx="19709">
                  <c:v>0.20546536399030335</c:v>
                </c:pt>
                <c:pt idx="19710">
                  <c:v>0.20546536399030335</c:v>
                </c:pt>
                <c:pt idx="19711">
                  <c:v>0.20539190479688529</c:v>
                </c:pt>
                <c:pt idx="19712">
                  <c:v>0.20539190479688529</c:v>
                </c:pt>
                <c:pt idx="19713">
                  <c:v>0.20539190479688529</c:v>
                </c:pt>
                <c:pt idx="19714">
                  <c:v>0.20539190479688529</c:v>
                </c:pt>
                <c:pt idx="19715">
                  <c:v>0.20539190479688529</c:v>
                </c:pt>
                <c:pt idx="19716">
                  <c:v>0.20539190479688529</c:v>
                </c:pt>
                <c:pt idx="19717">
                  <c:v>0.20531844560346724</c:v>
                </c:pt>
                <c:pt idx="19718">
                  <c:v>0.20531844560346724</c:v>
                </c:pt>
                <c:pt idx="19719">
                  <c:v>0.20531844560346724</c:v>
                </c:pt>
                <c:pt idx="19720">
                  <c:v>0.20531844560346724</c:v>
                </c:pt>
                <c:pt idx="19721">
                  <c:v>0.20531844560346724</c:v>
                </c:pt>
                <c:pt idx="19722">
                  <c:v>0.20531844560346724</c:v>
                </c:pt>
                <c:pt idx="19723">
                  <c:v>0.20531844560346724</c:v>
                </c:pt>
                <c:pt idx="19724">
                  <c:v>0.20531844560346724</c:v>
                </c:pt>
                <c:pt idx="19725">
                  <c:v>0.20524498641004918</c:v>
                </c:pt>
                <c:pt idx="19726">
                  <c:v>0.20524498641004918</c:v>
                </c:pt>
                <c:pt idx="19727">
                  <c:v>0.20524498641004918</c:v>
                </c:pt>
                <c:pt idx="19728">
                  <c:v>0.20524498641004918</c:v>
                </c:pt>
                <c:pt idx="19729">
                  <c:v>0.20524498641004918</c:v>
                </c:pt>
                <c:pt idx="19730">
                  <c:v>0.20524498641004918</c:v>
                </c:pt>
                <c:pt idx="19731">
                  <c:v>0.20524498641004918</c:v>
                </c:pt>
                <c:pt idx="19732">
                  <c:v>0.20517152721663112</c:v>
                </c:pt>
                <c:pt idx="19733">
                  <c:v>0.20517152721663112</c:v>
                </c:pt>
                <c:pt idx="19734">
                  <c:v>0.20509806802321306</c:v>
                </c:pt>
                <c:pt idx="19735">
                  <c:v>0.20509806802321306</c:v>
                </c:pt>
                <c:pt idx="19736">
                  <c:v>0.20509806802321306</c:v>
                </c:pt>
                <c:pt idx="19737">
                  <c:v>0.20509806802321306</c:v>
                </c:pt>
                <c:pt idx="19738">
                  <c:v>0.20502460882979501</c:v>
                </c:pt>
                <c:pt idx="19739">
                  <c:v>0.20495114963637695</c:v>
                </c:pt>
                <c:pt idx="19740">
                  <c:v>0.20487769044295889</c:v>
                </c:pt>
                <c:pt idx="19741">
                  <c:v>0.20480423124954084</c:v>
                </c:pt>
                <c:pt idx="19742">
                  <c:v>0.20480423124954084</c:v>
                </c:pt>
                <c:pt idx="19743">
                  <c:v>0.20480423124954084</c:v>
                </c:pt>
                <c:pt idx="19744">
                  <c:v>0.20480423124954084</c:v>
                </c:pt>
                <c:pt idx="19745">
                  <c:v>0.20480423124954084</c:v>
                </c:pt>
                <c:pt idx="19746">
                  <c:v>0.20480423124954084</c:v>
                </c:pt>
                <c:pt idx="19747">
                  <c:v>0.20480423124954084</c:v>
                </c:pt>
                <c:pt idx="19748">
                  <c:v>0.20480423124954084</c:v>
                </c:pt>
                <c:pt idx="19749">
                  <c:v>0.20480423124954084</c:v>
                </c:pt>
                <c:pt idx="19750">
                  <c:v>0.20473077205612278</c:v>
                </c:pt>
                <c:pt idx="19751">
                  <c:v>0.20473077205612278</c:v>
                </c:pt>
                <c:pt idx="19752">
                  <c:v>0.20473077205612278</c:v>
                </c:pt>
                <c:pt idx="19753">
                  <c:v>0.20473077205612278</c:v>
                </c:pt>
                <c:pt idx="19754">
                  <c:v>0.20465731286270472</c:v>
                </c:pt>
                <c:pt idx="19755">
                  <c:v>0.20465731286270472</c:v>
                </c:pt>
                <c:pt idx="19756">
                  <c:v>0.20465731286270472</c:v>
                </c:pt>
                <c:pt idx="19757">
                  <c:v>0.20458385366928666</c:v>
                </c:pt>
                <c:pt idx="19758">
                  <c:v>0.20451039447586861</c:v>
                </c:pt>
                <c:pt idx="19759">
                  <c:v>0.20451039447586861</c:v>
                </c:pt>
                <c:pt idx="19760">
                  <c:v>0.20451039447586861</c:v>
                </c:pt>
                <c:pt idx="19761">
                  <c:v>0.20443693528245055</c:v>
                </c:pt>
                <c:pt idx="19762">
                  <c:v>0.20443693528245055</c:v>
                </c:pt>
                <c:pt idx="19763">
                  <c:v>0.20443693528245055</c:v>
                </c:pt>
                <c:pt idx="19764">
                  <c:v>0.20436347608903249</c:v>
                </c:pt>
                <c:pt idx="19765">
                  <c:v>0.20436347608903249</c:v>
                </c:pt>
                <c:pt idx="19766">
                  <c:v>0.20429001689561443</c:v>
                </c:pt>
                <c:pt idx="19767">
                  <c:v>0.20429001689561443</c:v>
                </c:pt>
                <c:pt idx="19768">
                  <c:v>0.20421655770219638</c:v>
                </c:pt>
                <c:pt idx="19769">
                  <c:v>0.20421655770219638</c:v>
                </c:pt>
                <c:pt idx="19770">
                  <c:v>0.20421655770219638</c:v>
                </c:pt>
                <c:pt idx="19771">
                  <c:v>0.20421655770219638</c:v>
                </c:pt>
                <c:pt idx="19772">
                  <c:v>0.20421655770219638</c:v>
                </c:pt>
                <c:pt idx="19773">
                  <c:v>0.20421655770219638</c:v>
                </c:pt>
                <c:pt idx="19774">
                  <c:v>0.20414309850877832</c:v>
                </c:pt>
                <c:pt idx="19775">
                  <c:v>0.20414309850877832</c:v>
                </c:pt>
                <c:pt idx="19776">
                  <c:v>0.20406963931536026</c:v>
                </c:pt>
                <c:pt idx="19777">
                  <c:v>0.20406963931536026</c:v>
                </c:pt>
                <c:pt idx="19778">
                  <c:v>0.20406963931536026</c:v>
                </c:pt>
                <c:pt idx="19779">
                  <c:v>0.20399618012194232</c:v>
                </c:pt>
                <c:pt idx="19780">
                  <c:v>0.20399618012194232</c:v>
                </c:pt>
                <c:pt idx="19781">
                  <c:v>0.20399618012194232</c:v>
                </c:pt>
                <c:pt idx="19782">
                  <c:v>0.20399618012194232</c:v>
                </c:pt>
                <c:pt idx="19783">
                  <c:v>0.20399618012194232</c:v>
                </c:pt>
                <c:pt idx="19784">
                  <c:v>0.20399618012194232</c:v>
                </c:pt>
                <c:pt idx="19785">
                  <c:v>0.20392272092852426</c:v>
                </c:pt>
                <c:pt idx="19786">
                  <c:v>0.20392272092852426</c:v>
                </c:pt>
                <c:pt idx="19787">
                  <c:v>0.2038492617351062</c:v>
                </c:pt>
                <c:pt idx="19788">
                  <c:v>0.2038492617351062</c:v>
                </c:pt>
                <c:pt idx="19789">
                  <c:v>0.2038492617351062</c:v>
                </c:pt>
                <c:pt idx="19790">
                  <c:v>0.2038492617351062</c:v>
                </c:pt>
                <c:pt idx="19791">
                  <c:v>0.20377580254168814</c:v>
                </c:pt>
                <c:pt idx="19792">
                  <c:v>0.20377580254168814</c:v>
                </c:pt>
                <c:pt idx="19793">
                  <c:v>0.20377580254168814</c:v>
                </c:pt>
                <c:pt idx="19794">
                  <c:v>0.20377580254168814</c:v>
                </c:pt>
                <c:pt idx="19795">
                  <c:v>0.20377580254168814</c:v>
                </c:pt>
                <c:pt idx="19796">
                  <c:v>0.20377580254168814</c:v>
                </c:pt>
                <c:pt idx="19797">
                  <c:v>0.20377580254168814</c:v>
                </c:pt>
                <c:pt idx="19798">
                  <c:v>0.20377580254168814</c:v>
                </c:pt>
                <c:pt idx="19799">
                  <c:v>0.20377580254168814</c:v>
                </c:pt>
                <c:pt idx="19800">
                  <c:v>0.20377580254168814</c:v>
                </c:pt>
                <c:pt idx="19801">
                  <c:v>0.20377580254168814</c:v>
                </c:pt>
                <c:pt idx="19802">
                  <c:v>0.20377580254168814</c:v>
                </c:pt>
                <c:pt idx="19803">
                  <c:v>0.20370234334827009</c:v>
                </c:pt>
                <c:pt idx="19804">
                  <c:v>0.20370234334827009</c:v>
                </c:pt>
                <c:pt idx="19805">
                  <c:v>0.20370234334827009</c:v>
                </c:pt>
                <c:pt idx="19806">
                  <c:v>0.20370234334827009</c:v>
                </c:pt>
                <c:pt idx="19807">
                  <c:v>0.20370234334827009</c:v>
                </c:pt>
                <c:pt idx="19808">
                  <c:v>0.20370234334827009</c:v>
                </c:pt>
                <c:pt idx="19809">
                  <c:v>0.20362888415485203</c:v>
                </c:pt>
                <c:pt idx="19810">
                  <c:v>0.20355542496143397</c:v>
                </c:pt>
                <c:pt idx="19811">
                  <c:v>0.20348196576801592</c:v>
                </c:pt>
                <c:pt idx="19812">
                  <c:v>0.20348196576801592</c:v>
                </c:pt>
                <c:pt idx="19813">
                  <c:v>0.20348196576801592</c:v>
                </c:pt>
                <c:pt idx="19814">
                  <c:v>0.20340850657459786</c:v>
                </c:pt>
                <c:pt idx="19815">
                  <c:v>0.2033350473811798</c:v>
                </c:pt>
                <c:pt idx="19816">
                  <c:v>0.2033350473811798</c:v>
                </c:pt>
                <c:pt idx="19817">
                  <c:v>0.2033350473811798</c:v>
                </c:pt>
                <c:pt idx="19818">
                  <c:v>0.2033350473811798</c:v>
                </c:pt>
                <c:pt idx="19819">
                  <c:v>0.2033350473811798</c:v>
                </c:pt>
                <c:pt idx="19820">
                  <c:v>0.20326158818776174</c:v>
                </c:pt>
                <c:pt idx="19821">
                  <c:v>0.20318812899434369</c:v>
                </c:pt>
                <c:pt idx="19822">
                  <c:v>0.20318812899434369</c:v>
                </c:pt>
                <c:pt idx="19823">
                  <c:v>0.20318812899434369</c:v>
                </c:pt>
                <c:pt idx="19824">
                  <c:v>0.20311466980092563</c:v>
                </c:pt>
                <c:pt idx="19825">
                  <c:v>0.20311466980092563</c:v>
                </c:pt>
                <c:pt idx="19826">
                  <c:v>0.20311466980092563</c:v>
                </c:pt>
                <c:pt idx="19827">
                  <c:v>0.20304121060750757</c:v>
                </c:pt>
                <c:pt idx="19828">
                  <c:v>0.20296775141408951</c:v>
                </c:pt>
                <c:pt idx="19829">
                  <c:v>0.20296775141408951</c:v>
                </c:pt>
                <c:pt idx="19830">
                  <c:v>0.20289429222067146</c:v>
                </c:pt>
                <c:pt idx="19831">
                  <c:v>0.20289429222067146</c:v>
                </c:pt>
                <c:pt idx="19832">
                  <c:v>0.20289429222067146</c:v>
                </c:pt>
                <c:pt idx="19833">
                  <c:v>0.20289429222067146</c:v>
                </c:pt>
                <c:pt idx="19834">
                  <c:v>0.2028208330272534</c:v>
                </c:pt>
                <c:pt idx="19835">
                  <c:v>0.2028208330272534</c:v>
                </c:pt>
                <c:pt idx="19836">
                  <c:v>0.2028208330272534</c:v>
                </c:pt>
                <c:pt idx="19837">
                  <c:v>0.2028208330272534</c:v>
                </c:pt>
                <c:pt idx="19838">
                  <c:v>0.20274737383383534</c:v>
                </c:pt>
                <c:pt idx="19839">
                  <c:v>0.20274737383383534</c:v>
                </c:pt>
                <c:pt idx="19840">
                  <c:v>0.20274737383383534</c:v>
                </c:pt>
                <c:pt idx="19841">
                  <c:v>0.20274737383383534</c:v>
                </c:pt>
                <c:pt idx="19842">
                  <c:v>0.20267391464041729</c:v>
                </c:pt>
                <c:pt idx="19843">
                  <c:v>0.20267391464041729</c:v>
                </c:pt>
                <c:pt idx="19844">
                  <c:v>0.20267391464041729</c:v>
                </c:pt>
                <c:pt idx="19845">
                  <c:v>0.20267391464041729</c:v>
                </c:pt>
                <c:pt idx="19846">
                  <c:v>0.20267391464041729</c:v>
                </c:pt>
                <c:pt idx="19847">
                  <c:v>0.20267391464041729</c:v>
                </c:pt>
                <c:pt idx="19848">
                  <c:v>0.20260045544699923</c:v>
                </c:pt>
                <c:pt idx="19849">
                  <c:v>0.20260045544699923</c:v>
                </c:pt>
                <c:pt idx="19850">
                  <c:v>0.20252699625358117</c:v>
                </c:pt>
                <c:pt idx="19851">
                  <c:v>0.20252699625358117</c:v>
                </c:pt>
                <c:pt idx="19852">
                  <c:v>0.20252699625358117</c:v>
                </c:pt>
                <c:pt idx="19853">
                  <c:v>0.20245353706016311</c:v>
                </c:pt>
                <c:pt idx="19854">
                  <c:v>0.20245353706016311</c:v>
                </c:pt>
                <c:pt idx="19855">
                  <c:v>0.20245353706016311</c:v>
                </c:pt>
                <c:pt idx="19856">
                  <c:v>0.20245353706016311</c:v>
                </c:pt>
                <c:pt idx="19857">
                  <c:v>0.20245353706016311</c:v>
                </c:pt>
                <c:pt idx="19858">
                  <c:v>0.20238007786674506</c:v>
                </c:pt>
                <c:pt idx="19859">
                  <c:v>0.20238007786674506</c:v>
                </c:pt>
                <c:pt idx="19860">
                  <c:v>0.20238007786674506</c:v>
                </c:pt>
                <c:pt idx="19861">
                  <c:v>0.20238007786674506</c:v>
                </c:pt>
                <c:pt idx="19862">
                  <c:v>0.20238007786674506</c:v>
                </c:pt>
                <c:pt idx="19863">
                  <c:v>0.20238007786674506</c:v>
                </c:pt>
                <c:pt idx="19864">
                  <c:v>0.20238007786674506</c:v>
                </c:pt>
                <c:pt idx="19865">
                  <c:v>0.20238007786674506</c:v>
                </c:pt>
                <c:pt idx="19866">
                  <c:v>0.20238007786674506</c:v>
                </c:pt>
                <c:pt idx="19867">
                  <c:v>0.20238007786674506</c:v>
                </c:pt>
                <c:pt idx="19868">
                  <c:v>0.202306618673327</c:v>
                </c:pt>
                <c:pt idx="19869">
                  <c:v>0.202306618673327</c:v>
                </c:pt>
                <c:pt idx="19870">
                  <c:v>0.20223315947990894</c:v>
                </c:pt>
                <c:pt idx="19871">
                  <c:v>0.20215970028649088</c:v>
                </c:pt>
                <c:pt idx="19872">
                  <c:v>0.20215970028649088</c:v>
                </c:pt>
                <c:pt idx="19873">
                  <c:v>0.20208624109307283</c:v>
                </c:pt>
                <c:pt idx="19874">
                  <c:v>0.20208624109307283</c:v>
                </c:pt>
                <c:pt idx="19875">
                  <c:v>0.20208624109307283</c:v>
                </c:pt>
                <c:pt idx="19876">
                  <c:v>0.20201278189965477</c:v>
                </c:pt>
                <c:pt idx="19877">
                  <c:v>0.20193932270623671</c:v>
                </c:pt>
                <c:pt idx="19878">
                  <c:v>0.20193932270623671</c:v>
                </c:pt>
                <c:pt idx="19879">
                  <c:v>0.20186586351281866</c:v>
                </c:pt>
                <c:pt idx="19880">
                  <c:v>0.20186586351281866</c:v>
                </c:pt>
                <c:pt idx="19881">
                  <c:v>0.2017924043194006</c:v>
                </c:pt>
                <c:pt idx="19882">
                  <c:v>0.20171894512598254</c:v>
                </c:pt>
                <c:pt idx="19883">
                  <c:v>0.20171894512598254</c:v>
                </c:pt>
                <c:pt idx="19884">
                  <c:v>0.20171894512598254</c:v>
                </c:pt>
                <c:pt idx="19885">
                  <c:v>0.20171894512598254</c:v>
                </c:pt>
                <c:pt idx="19886">
                  <c:v>0.20164548593256448</c:v>
                </c:pt>
                <c:pt idx="19887">
                  <c:v>0.20164548593256448</c:v>
                </c:pt>
                <c:pt idx="19888">
                  <c:v>0.20157202673914643</c:v>
                </c:pt>
                <c:pt idx="19889">
                  <c:v>0.20157202673914643</c:v>
                </c:pt>
                <c:pt idx="19890">
                  <c:v>0.20149856754572837</c:v>
                </c:pt>
                <c:pt idx="19891">
                  <c:v>0.20149856754572837</c:v>
                </c:pt>
                <c:pt idx="19892">
                  <c:v>0.20142510835231031</c:v>
                </c:pt>
                <c:pt idx="19893">
                  <c:v>0.20135164915889225</c:v>
                </c:pt>
                <c:pt idx="19894">
                  <c:v>0.20135164915889225</c:v>
                </c:pt>
                <c:pt idx="19895">
                  <c:v>0.2012781899654742</c:v>
                </c:pt>
                <c:pt idx="19896">
                  <c:v>0.2012781899654742</c:v>
                </c:pt>
                <c:pt idx="19897">
                  <c:v>0.2012781899654742</c:v>
                </c:pt>
                <c:pt idx="19898">
                  <c:v>0.2012781899654742</c:v>
                </c:pt>
                <c:pt idx="19899">
                  <c:v>0.20120473077205614</c:v>
                </c:pt>
                <c:pt idx="19900">
                  <c:v>0.20120473077205614</c:v>
                </c:pt>
                <c:pt idx="19901">
                  <c:v>0.20120473077205614</c:v>
                </c:pt>
                <c:pt idx="19902">
                  <c:v>0.20113127157863808</c:v>
                </c:pt>
                <c:pt idx="19903">
                  <c:v>0.20113127157863808</c:v>
                </c:pt>
                <c:pt idx="19904">
                  <c:v>0.20113127157863808</c:v>
                </c:pt>
                <c:pt idx="19905">
                  <c:v>0.20113127157863808</c:v>
                </c:pt>
                <c:pt idx="19906">
                  <c:v>0.20113127157863808</c:v>
                </c:pt>
                <c:pt idx="19907">
                  <c:v>0.20113127157863808</c:v>
                </c:pt>
                <c:pt idx="19908">
                  <c:v>0.20105781238522002</c:v>
                </c:pt>
                <c:pt idx="19909">
                  <c:v>0.20105781238522002</c:v>
                </c:pt>
                <c:pt idx="19910">
                  <c:v>0.20098435319180197</c:v>
                </c:pt>
                <c:pt idx="19911">
                  <c:v>0.20091089399838391</c:v>
                </c:pt>
                <c:pt idx="19912">
                  <c:v>0.20091089399838391</c:v>
                </c:pt>
                <c:pt idx="19913">
                  <c:v>0.20091089399838391</c:v>
                </c:pt>
                <c:pt idx="19914">
                  <c:v>0.20083743480496585</c:v>
                </c:pt>
                <c:pt idx="19915">
                  <c:v>0.20083743480496585</c:v>
                </c:pt>
                <c:pt idx="19916">
                  <c:v>0.20083743480496585</c:v>
                </c:pt>
                <c:pt idx="19917">
                  <c:v>0.20083743480496585</c:v>
                </c:pt>
                <c:pt idx="19918">
                  <c:v>0.20083743480496585</c:v>
                </c:pt>
                <c:pt idx="19919">
                  <c:v>0.20083743480496585</c:v>
                </c:pt>
                <c:pt idx="19920">
                  <c:v>0.2007639756115478</c:v>
                </c:pt>
                <c:pt idx="19921">
                  <c:v>0.2007639756115478</c:v>
                </c:pt>
                <c:pt idx="19922">
                  <c:v>0.20069051641812974</c:v>
                </c:pt>
                <c:pt idx="19923">
                  <c:v>0.20061705722471168</c:v>
                </c:pt>
                <c:pt idx="19924">
                  <c:v>0.20054359803129362</c:v>
                </c:pt>
                <c:pt idx="19925">
                  <c:v>0.20054359803129362</c:v>
                </c:pt>
                <c:pt idx="19926">
                  <c:v>0.20054359803129362</c:v>
                </c:pt>
                <c:pt idx="19927">
                  <c:v>0.20054359803129362</c:v>
                </c:pt>
                <c:pt idx="19928">
                  <c:v>0.20047013883787557</c:v>
                </c:pt>
                <c:pt idx="19929">
                  <c:v>0.20047013883787557</c:v>
                </c:pt>
                <c:pt idx="19930">
                  <c:v>0.20039667964445751</c:v>
                </c:pt>
                <c:pt idx="19931">
                  <c:v>0.20032322045103945</c:v>
                </c:pt>
                <c:pt idx="19932">
                  <c:v>0.20032322045103945</c:v>
                </c:pt>
                <c:pt idx="19933">
                  <c:v>0.20024976125762139</c:v>
                </c:pt>
                <c:pt idx="19934">
                  <c:v>0.20017630206420334</c:v>
                </c:pt>
                <c:pt idx="19935">
                  <c:v>0.20017630206420334</c:v>
                </c:pt>
                <c:pt idx="19936">
                  <c:v>0.20017630206420334</c:v>
                </c:pt>
                <c:pt idx="19937">
                  <c:v>0.20010284287078528</c:v>
                </c:pt>
                <c:pt idx="19938">
                  <c:v>0.20010284287078528</c:v>
                </c:pt>
                <c:pt idx="19939">
                  <c:v>0.20010284287078528</c:v>
                </c:pt>
                <c:pt idx="19940">
                  <c:v>0.20002938367736722</c:v>
                </c:pt>
                <c:pt idx="19941">
                  <c:v>0.20002938367736722</c:v>
                </c:pt>
                <c:pt idx="19942">
                  <c:v>0.19995592448394917</c:v>
                </c:pt>
                <c:pt idx="19943">
                  <c:v>0.19995592448394917</c:v>
                </c:pt>
                <c:pt idx="19944">
                  <c:v>0.19995592448394917</c:v>
                </c:pt>
                <c:pt idx="19945">
                  <c:v>0.19995592448394917</c:v>
                </c:pt>
                <c:pt idx="19946">
                  <c:v>0.19995592448394917</c:v>
                </c:pt>
                <c:pt idx="19947">
                  <c:v>0.19995592448394917</c:v>
                </c:pt>
                <c:pt idx="19948">
                  <c:v>0.19995592448394917</c:v>
                </c:pt>
                <c:pt idx="19949">
                  <c:v>0.19988246529053111</c:v>
                </c:pt>
                <c:pt idx="19950">
                  <c:v>0.19988246529053111</c:v>
                </c:pt>
                <c:pt idx="19951">
                  <c:v>0.19988246529053111</c:v>
                </c:pt>
                <c:pt idx="19952">
                  <c:v>0.19980900609711305</c:v>
                </c:pt>
                <c:pt idx="19953">
                  <c:v>0.19980900609711305</c:v>
                </c:pt>
                <c:pt idx="19954">
                  <c:v>0.19973554690369499</c:v>
                </c:pt>
                <c:pt idx="19955">
                  <c:v>0.19966208771027694</c:v>
                </c:pt>
                <c:pt idx="19956">
                  <c:v>0.19958862851685888</c:v>
                </c:pt>
                <c:pt idx="19957">
                  <c:v>0.19951516932344082</c:v>
                </c:pt>
                <c:pt idx="19958">
                  <c:v>0.19944171013002276</c:v>
                </c:pt>
                <c:pt idx="19959">
                  <c:v>0.19944171013002276</c:v>
                </c:pt>
                <c:pt idx="19960">
                  <c:v>0.19944171013002276</c:v>
                </c:pt>
                <c:pt idx="19961">
                  <c:v>0.19944171013002276</c:v>
                </c:pt>
                <c:pt idx="19962">
                  <c:v>0.19944171013002276</c:v>
                </c:pt>
                <c:pt idx="19963">
                  <c:v>0.19944171013002276</c:v>
                </c:pt>
                <c:pt idx="19964">
                  <c:v>0.19936825093660471</c:v>
                </c:pt>
                <c:pt idx="19965">
                  <c:v>0.19929479174318665</c:v>
                </c:pt>
                <c:pt idx="19966">
                  <c:v>0.19929479174318665</c:v>
                </c:pt>
                <c:pt idx="19967">
                  <c:v>0.19929479174318665</c:v>
                </c:pt>
                <c:pt idx="19968">
                  <c:v>0.19929479174318665</c:v>
                </c:pt>
                <c:pt idx="19969">
                  <c:v>0.19929479174318665</c:v>
                </c:pt>
                <c:pt idx="19970">
                  <c:v>0.19929479174318665</c:v>
                </c:pt>
                <c:pt idx="19971">
                  <c:v>0.19929479174318665</c:v>
                </c:pt>
                <c:pt idx="19972">
                  <c:v>0.19922133254976859</c:v>
                </c:pt>
                <c:pt idx="19973">
                  <c:v>0.19914787335635054</c:v>
                </c:pt>
                <c:pt idx="19974">
                  <c:v>0.19907441416293248</c:v>
                </c:pt>
                <c:pt idx="19975">
                  <c:v>0.19907441416293248</c:v>
                </c:pt>
                <c:pt idx="19976">
                  <c:v>0.19907441416293248</c:v>
                </c:pt>
                <c:pt idx="19977">
                  <c:v>0.19900095496951442</c:v>
                </c:pt>
                <c:pt idx="19978">
                  <c:v>0.19900095496951442</c:v>
                </c:pt>
                <c:pt idx="19979">
                  <c:v>0.19900095496951442</c:v>
                </c:pt>
                <c:pt idx="19980">
                  <c:v>0.19900095496951442</c:v>
                </c:pt>
                <c:pt idx="19981">
                  <c:v>0.19892749577609636</c:v>
                </c:pt>
                <c:pt idx="19982">
                  <c:v>0.19885403658267831</c:v>
                </c:pt>
                <c:pt idx="19983">
                  <c:v>0.19885403658267831</c:v>
                </c:pt>
                <c:pt idx="19984">
                  <c:v>0.19885403658267831</c:v>
                </c:pt>
                <c:pt idx="19985">
                  <c:v>0.19878057738926025</c:v>
                </c:pt>
                <c:pt idx="19986">
                  <c:v>0.19878057738926025</c:v>
                </c:pt>
                <c:pt idx="19987">
                  <c:v>0.19870711819584219</c:v>
                </c:pt>
                <c:pt idx="19988">
                  <c:v>0.19870711819584219</c:v>
                </c:pt>
                <c:pt idx="19989">
                  <c:v>0.19870711819584219</c:v>
                </c:pt>
                <c:pt idx="19990">
                  <c:v>0.19863365900242413</c:v>
                </c:pt>
                <c:pt idx="19991">
                  <c:v>0.19863365900242413</c:v>
                </c:pt>
                <c:pt idx="19992">
                  <c:v>0.19863365900242413</c:v>
                </c:pt>
                <c:pt idx="19993">
                  <c:v>0.19863365900242413</c:v>
                </c:pt>
                <c:pt idx="19994">
                  <c:v>0.19856019980900608</c:v>
                </c:pt>
                <c:pt idx="19995">
                  <c:v>0.19848674061558802</c:v>
                </c:pt>
                <c:pt idx="19996">
                  <c:v>0.19841328142216996</c:v>
                </c:pt>
                <c:pt idx="19997">
                  <c:v>0.19841328142216996</c:v>
                </c:pt>
                <c:pt idx="19998">
                  <c:v>0.19841328142216996</c:v>
                </c:pt>
                <c:pt idx="19999">
                  <c:v>0.19841328142216996</c:v>
                </c:pt>
                <c:pt idx="20000">
                  <c:v>0.19841328142216996</c:v>
                </c:pt>
                <c:pt idx="20001">
                  <c:v>0.19841328142216996</c:v>
                </c:pt>
                <c:pt idx="20002">
                  <c:v>0.19833982222875191</c:v>
                </c:pt>
                <c:pt idx="20003">
                  <c:v>0.19833982222875191</c:v>
                </c:pt>
                <c:pt idx="20004">
                  <c:v>0.19833982222875191</c:v>
                </c:pt>
                <c:pt idx="20005">
                  <c:v>0.19826636303533385</c:v>
                </c:pt>
                <c:pt idx="20006">
                  <c:v>0.19819290384191579</c:v>
                </c:pt>
                <c:pt idx="20007">
                  <c:v>0.19819290384191579</c:v>
                </c:pt>
                <c:pt idx="20008">
                  <c:v>0.19811944464849773</c:v>
                </c:pt>
                <c:pt idx="20009">
                  <c:v>0.19804598545507968</c:v>
                </c:pt>
                <c:pt idx="20010">
                  <c:v>0.19804598545507968</c:v>
                </c:pt>
                <c:pt idx="20011">
                  <c:v>0.19804598545507968</c:v>
                </c:pt>
                <c:pt idx="20012">
                  <c:v>0.19804598545507968</c:v>
                </c:pt>
                <c:pt idx="20013">
                  <c:v>0.19804598545507968</c:v>
                </c:pt>
                <c:pt idx="20014">
                  <c:v>0.19797252626166162</c:v>
                </c:pt>
                <c:pt idx="20015">
                  <c:v>0.19797252626166162</c:v>
                </c:pt>
                <c:pt idx="20016">
                  <c:v>0.19797252626166162</c:v>
                </c:pt>
                <c:pt idx="20017">
                  <c:v>0.19789906706824356</c:v>
                </c:pt>
                <c:pt idx="20018">
                  <c:v>0.19789906706824356</c:v>
                </c:pt>
                <c:pt idx="20019">
                  <c:v>0.1978256078748255</c:v>
                </c:pt>
                <c:pt idx="20020">
                  <c:v>0.1978256078748255</c:v>
                </c:pt>
                <c:pt idx="20021">
                  <c:v>0.1978256078748255</c:v>
                </c:pt>
                <c:pt idx="20022">
                  <c:v>0.19775214868140745</c:v>
                </c:pt>
                <c:pt idx="20023">
                  <c:v>0.19767868948798939</c:v>
                </c:pt>
                <c:pt idx="20024">
                  <c:v>0.19760523029457133</c:v>
                </c:pt>
                <c:pt idx="20025">
                  <c:v>0.19753177110115328</c:v>
                </c:pt>
                <c:pt idx="20026">
                  <c:v>0.19753177110115328</c:v>
                </c:pt>
                <c:pt idx="20027">
                  <c:v>0.19745831190773522</c:v>
                </c:pt>
                <c:pt idx="20028">
                  <c:v>0.19738485271431716</c:v>
                </c:pt>
                <c:pt idx="20029">
                  <c:v>0.19738485271431716</c:v>
                </c:pt>
                <c:pt idx="20030">
                  <c:v>0.19738485271431716</c:v>
                </c:pt>
                <c:pt idx="20031">
                  <c:v>0.19738485271431716</c:v>
                </c:pt>
                <c:pt idx="20032">
                  <c:v>0.19738485271431716</c:v>
                </c:pt>
                <c:pt idx="20033">
                  <c:v>0.19738485271431716</c:v>
                </c:pt>
                <c:pt idx="20034">
                  <c:v>0.1973113935208991</c:v>
                </c:pt>
                <c:pt idx="20035">
                  <c:v>0.1973113935208991</c:v>
                </c:pt>
                <c:pt idx="20036">
                  <c:v>0.19723793432748105</c:v>
                </c:pt>
                <c:pt idx="20037">
                  <c:v>0.19716447513406299</c:v>
                </c:pt>
                <c:pt idx="20038">
                  <c:v>0.19709101594064493</c:v>
                </c:pt>
                <c:pt idx="20039">
                  <c:v>0.19701755674722687</c:v>
                </c:pt>
                <c:pt idx="20040">
                  <c:v>0.19694409755380882</c:v>
                </c:pt>
                <c:pt idx="20041">
                  <c:v>0.19687063836039076</c:v>
                </c:pt>
                <c:pt idx="20042">
                  <c:v>0.1967971791669727</c:v>
                </c:pt>
                <c:pt idx="20043">
                  <c:v>0.1967971791669727</c:v>
                </c:pt>
                <c:pt idx="20044">
                  <c:v>0.1967971791669727</c:v>
                </c:pt>
                <c:pt idx="20045">
                  <c:v>0.1967971791669727</c:v>
                </c:pt>
                <c:pt idx="20046">
                  <c:v>0.19672371997355464</c:v>
                </c:pt>
                <c:pt idx="20047">
                  <c:v>0.19672371997355464</c:v>
                </c:pt>
                <c:pt idx="20048">
                  <c:v>0.19672371997355464</c:v>
                </c:pt>
                <c:pt idx="20049">
                  <c:v>0.19665026078013659</c:v>
                </c:pt>
                <c:pt idx="20050">
                  <c:v>0.19665026078013659</c:v>
                </c:pt>
                <c:pt idx="20051">
                  <c:v>0.19657680158671853</c:v>
                </c:pt>
                <c:pt idx="20052">
                  <c:v>0.19657680158671853</c:v>
                </c:pt>
                <c:pt idx="20053">
                  <c:v>0.19657680158671853</c:v>
                </c:pt>
                <c:pt idx="20054">
                  <c:v>0.19657680158671853</c:v>
                </c:pt>
                <c:pt idx="20055">
                  <c:v>0.19657680158671853</c:v>
                </c:pt>
                <c:pt idx="20056">
                  <c:v>0.19657680158671853</c:v>
                </c:pt>
                <c:pt idx="20057">
                  <c:v>0.19657680158671853</c:v>
                </c:pt>
                <c:pt idx="20058">
                  <c:v>0.19657680158671853</c:v>
                </c:pt>
                <c:pt idx="20059">
                  <c:v>0.19657680158671853</c:v>
                </c:pt>
                <c:pt idx="20060">
                  <c:v>0.19657680158671853</c:v>
                </c:pt>
                <c:pt idx="20061">
                  <c:v>0.19657680158671853</c:v>
                </c:pt>
                <c:pt idx="20062">
                  <c:v>0.19657680158671853</c:v>
                </c:pt>
                <c:pt idx="20063">
                  <c:v>0.19657680158671853</c:v>
                </c:pt>
                <c:pt idx="20064">
                  <c:v>0.19650334239330047</c:v>
                </c:pt>
                <c:pt idx="20065">
                  <c:v>0.19642988319988242</c:v>
                </c:pt>
                <c:pt idx="20066">
                  <c:v>0.19635642400646436</c:v>
                </c:pt>
                <c:pt idx="20067">
                  <c:v>0.1962829648130463</c:v>
                </c:pt>
                <c:pt idx="20068">
                  <c:v>0.1962829648130463</c:v>
                </c:pt>
                <c:pt idx="20069">
                  <c:v>0.19620950561962824</c:v>
                </c:pt>
                <c:pt idx="20070">
                  <c:v>0.19620950561962824</c:v>
                </c:pt>
                <c:pt idx="20071">
                  <c:v>0.19613604642621019</c:v>
                </c:pt>
                <c:pt idx="20072">
                  <c:v>0.19613604642621019</c:v>
                </c:pt>
                <c:pt idx="20073">
                  <c:v>0.19606258723279213</c:v>
                </c:pt>
                <c:pt idx="20074">
                  <c:v>0.19606258723279213</c:v>
                </c:pt>
                <c:pt idx="20075">
                  <c:v>0.19598912803937418</c:v>
                </c:pt>
                <c:pt idx="20076">
                  <c:v>0.19591566884595613</c:v>
                </c:pt>
                <c:pt idx="20077">
                  <c:v>0.19584220965253807</c:v>
                </c:pt>
                <c:pt idx="20078">
                  <c:v>0.19584220965253807</c:v>
                </c:pt>
                <c:pt idx="20079">
                  <c:v>0.19584220965253807</c:v>
                </c:pt>
                <c:pt idx="20080">
                  <c:v>0.19576875045912001</c:v>
                </c:pt>
                <c:pt idx="20081">
                  <c:v>0.19576875045912001</c:v>
                </c:pt>
                <c:pt idx="20082">
                  <c:v>0.19569529126570195</c:v>
                </c:pt>
                <c:pt idx="20083">
                  <c:v>0.19569529126570195</c:v>
                </c:pt>
                <c:pt idx="20084">
                  <c:v>0.1956218320722839</c:v>
                </c:pt>
                <c:pt idx="20085">
                  <c:v>0.1956218320722839</c:v>
                </c:pt>
                <c:pt idx="20086">
                  <c:v>0.1956218320722839</c:v>
                </c:pt>
                <c:pt idx="20087">
                  <c:v>0.1956218320722839</c:v>
                </c:pt>
                <c:pt idx="20088">
                  <c:v>0.19554837287886584</c:v>
                </c:pt>
                <c:pt idx="20089">
                  <c:v>0.19554837287886584</c:v>
                </c:pt>
                <c:pt idx="20090">
                  <c:v>0.19554837287886584</c:v>
                </c:pt>
                <c:pt idx="20091">
                  <c:v>0.19547491368544778</c:v>
                </c:pt>
                <c:pt idx="20092">
                  <c:v>0.19547491368544778</c:v>
                </c:pt>
                <c:pt idx="20093">
                  <c:v>0.19547491368544778</c:v>
                </c:pt>
                <c:pt idx="20094">
                  <c:v>0.19540145449202972</c:v>
                </c:pt>
                <c:pt idx="20095">
                  <c:v>0.19532799529861167</c:v>
                </c:pt>
                <c:pt idx="20096">
                  <c:v>0.19532799529861167</c:v>
                </c:pt>
                <c:pt idx="20097">
                  <c:v>0.19525453610519361</c:v>
                </c:pt>
                <c:pt idx="20098">
                  <c:v>0.19525453610519361</c:v>
                </c:pt>
                <c:pt idx="20099">
                  <c:v>0.19525453610519361</c:v>
                </c:pt>
                <c:pt idx="20100">
                  <c:v>0.19525453610519361</c:v>
                </c:pt>
                <c:pt idx="20101">
                  <c:v>0.19525453610519361</c:v>
                </c:pt>
                <c:pt idx="20102">
                  <c:v>0.19518107691177555</c:v>
                </c:pt>
                <c:pt idx="20103">
                  <c:v>0.19518107691177555</c:v>
                </c:pt>
                <c:pt idx="20104">
                  <c:v>0.19518107691177555</c:v>
                </c:pt>
                <c:pt idx="20105">
                  <c:v>0.19518107691177555</c:v>
                </c:pt>
                <c:pt idx="20106">
                  <c:v>0.1951076177183575</c:v>
                </c:pt>
                <c:pt idx="20107">
                  <c:v>0.1951076177183575</c:v>
                </c:pt>
                <c:pt idx="20108">
                  <c:v>0.1951076177183575</c:v>
                </c:pt>
                <c:pt idx="20109">
                  <c:v>0.1951076177183575</c:v>
                </c:pt>
                <c:pt idx="20110">
                  <c:v>0.1951076177183575</c:v>
                </c:pt>
                <c:pt idx="20111">
                  <c:v>0.1951076177183575</c:v>
                </c:pt>
                <c:pt idx="20112">
                  <c:v>0.1951076177183575</c:v>
                </c:pt>
                <c:pt idx="20113">
                  <c:v>0.1951076177183575</c:v>
                </c:pt>
                <c:pt idx="20114">
                  <c:v>0.1951076177183575</c:v>
                </c:pt>
                <c:pt idx="20115">
                  <c:v>0.1951076177183575</c:v>
                </c:pt>
                <c:pt idx="20116">
                  <c:v>0.1951076177183575</c:v>
                </c:pt>
                <c:pt idx="20117">
                  <c:v>0.1951076177183575</c:v>
                </c:pt>
                <c:pt idx="20118">
                  <c:v>0.1951076177183575</c:v>
                </c:pt>
                <c:pt idx="20119">
                  <c:v>0.1951076177183575</c:v>
                </c:pt>
                <c:pt idx="20120">
                  <c:v>0.1951076177183575</c:v>
                </c:pt>
                <c:pt idx="20121">
                  <c:v>0.19503415852493944</c:v>
                </c:pt>
                <c:pt idx="20122">
                  <c:v>0.19503415852493944</c:v>
                </c:pt>
                <c:pt idx="20123">
                  <c:v>0.19503415852493944</c:v>
                </c:pt>
                <c:pt idx="20124">
                  <c:v>0.19503415852493944</c:v>
                </c:pt>
                <c:pt idx="20125">
                  <c:v>0.19503415852493944</c:v>
                </c:pt>
                <c:pt idx="20126">
                  <c:v>0.19503415852493944</c:v>
                </c:pt>
                <c:pt idx="20127">
                  <c:v>0.19496069933152138</c:v>
                </c:pt>
                <c:pt idx="20128">
                  <c:v>0.19496069933152138</c:v>
                </c:pt>
                <c:pt idx="20129">
                  <c:v>0.19488724013810332</c:v>
                </c:pt>
                <c:pt idx="20130">
                  <c:v>0.19481378094468527</c:v>
                </c:pt>
                <c:pt idx="20131">
                  <c:v>0.19474032175126721</c:v>
                </c:pt>
                <c:pt idx="20132">
                  <c:v>0.19474032175126721</c:v>
                </c:pt>
                <c:pt idx="20133">
                  <c:v>0.19474032175126721</c:v>
                </c:pt>
                <c:pt idx="20134">
                  <c:v>0.19474032175126721</c:v>
                </c:pt>
                <c:pt idx="20135">
                  <c:v>0.19474032175126721</c:v>
                </c:pt>
                <c:pt idx="20136">
                  <c:v>0.19466686255784915</c:v>
                </c:pt>
                <c:pt idx="20137">
                  <c:v>0.19459340336443109</c:v>
                </c:pt>
                <c:pt idx="20138">
                  <c:v>0.19459340336443109</c:v>
                </c:pt>
                <c:pt idx="20139">
                  <c:v>0.19459340336443109</c:v>
                </c:pt>
                <c:pt idx="20140">
                  <c:v>0.19451994417101304</c:v>
                </c:pt>
                <c:pt idx="20141">
                  <c:v>0.19451994417101304</c:v>
                </c:pt>
                <c:pt idx="20142">
                  <c:v>0.19444648497759498</c:v>
                </c:pt>
                <c:pt idx="20143">
                  <c:v>0.19444648497759498</c:v>
                </c:pt>
                <c:pt idx="20144">
                  <c:v>0.19444648497759498</c:v>
                </c:pt>
                <c:pt idx="20145">
                  <c:v>0.19444648497759498</c:v>
                </c:pt>
                <c:pt idx="20146">
                  <c:v>0.19444648497759498</c:v>
                </c:pt>
                <c:pt idx="20147">
                  <c:v>0.19444648497759498</c:v>
                </c:pt>
                <c:pt idx="20148">
                  <c:v>0.19444648497759498</c:v>
                </c:pt>
                <c:pt idx="20149">
                  <c:v>0.19444648497759498</c:v>
                </c:pt>
                <c:pt idx="20150">
                  <c:v>0.19444648497759498</c:v>
                </c:pt>
                <c:pt idx="20151">
                  <c:v>0.19444648497759498</c:v>
                </c:pt>
                <c:pt idx="20152">
                  <c:v>0.19444648497759498</c:v>
                </c:pt>
                <c:pt idx="20153">
                  <c:v>0.19444648497759498</c:v>
                </c:pt>
                <c:pt idx="20154">
                  <c:v>0.19444648497759498</c:v>
                </c:pt>
                <c:pt idx="20155">
                  <c:v>0.19444648497759498</c:v>
                </c:pt>
                <c:pt idx="20156">
                  <c:v>0.19444648497759498</c:v>
                </c:pt>
                <c:pt idx="20157">
                  <c:v>0.19444648497759498</c:v>
                </c:pt>
                <c:pt idx="20158">
                  <c:v>0.19444648497759498</c:v>
                </c:pt>
                <c:pt idx="20159">
                  <c:v>0.19437302578417692</c:v>
                </c:pt>
                <c:pt idx="20160">
                  <c:v>0.19437302578417692</c:v>
                </c:pt>
                <c:pt idx="20161">
                  <c:v>0.19437302578417692</c:v>
                </c:pt>
                <c:pt idx="20162">
                  <c:v>0.19437302578417692</c:v>
                </c:pt>
                <c:pt idx="20163">
                  <c:v>0.19429956659075887</c:v>
                </c:pt>
                <c:pt idx="20164">
                  <c:v>0.19429956659075887</c:v>
                </c:pt>
                <c:pt idx="20165">
                  <c:v>0.19422610739734081</c:v>
                </c:pt>
                <c:pt idx="20166">
                  <c:v>0.19422610739734081</c:v>
                </c:pt>
                <c:pt idx="20167">
                  <c:v>0.19415264820392275</c:v>
                </c:pt>
                <c:pt idx="20168">
                  <c:v>0.19415264820392275</c:v>
                </c:pt>
                <c:pt idx="20169">
                  <c:v>0.19407918901050469</c:v>
                </c:pt>
                <c:pt idx="20170">
                  <c:v>0.19400572981708664</c:v>
                </c:pt>
                <c:pt idx="20171">
                  <c:v>0.19400572981708664</c:v>
                </c:pt>
                <c:pt idx="20172">
                  <c:v>0.19400572981708664</c:v>
                </c:pt>
                <c:pt idx="20173">
                  <c:v>0.19400572981708664</c:v>
                </c:pt>
                <c:pt idx="20174">
                  <c:v>0.19400572981708664</c:v>
                </c:pt>
                <c:pt idx="20175">
                  <c:v>0.19393227062366858</c:v>
                </c:pt>
                <c:pt idx="20176">
                  <c:v>0.19385881143025052</c:v>
                </c:pt>
                <c:pt idx="20177">
                  <c:v>0.19385881143025052</c:v>
                </c:pt>
                <c:pt idx="20178">
                  <c:v>0.19385881143025052</c:v>
                </c:pt>
                <c:pt idx="20179">
                  <c:v>0.19385881143025052</c:v>
                </c:pt>
                <c:pt idx="20180">
                  <c:v>0.19385881143025052</c:v>
                </c:pt>
                <c:pt idx="20181">
                  <c:v>0.19385881143025052</c:v>
                </c:pt>
                <c:pt idx="20182">
                  <c:v>0.19385881143025052</c:v>
                </c:pt>
                <c:pt idx="20183">
                  <c:v>0.19385881143025052</c:v>
                </c:pt>
                <c:pt idx="20184">
                  <c:v>0.19385881143025052</c:v>
                </c:pt>
                <c:pt idx="20185">
                  <c:v>0.19385881143025052</c:v>
                </c:pt>
                <c:pt idx="20186">
                  <c:v>0.19385881143025052</c:v>
                </c:pt>
                <c:pt idx="20187">
                  <c:v>0.19385881143025052</c:v>
                </c:pt>
                <c:pt idx="20188">
                  <c:v>0.19385881143025052</c:v>
                </c:pt>
                <c:pt idx="20189">
                  <c:v>0.19385881143025052</c:v>
                </c:pt>
                <c:pt idx="20190">
                  <c:v>0.19385881143025052</c:v>
                </c:pt>
                <c:pt idx="20191">
                  <c:v>0.19385881143025052</c:v>
                </c:pt>
                <c:pt idx="20192">
                  <c:v>0.19378535223683246</c:v>
                </c:pt>
                <c:pt idx="20193">
                  <c:v>0.19378535223683246</c:v>
                </c:pt>
                <c:pt idx="20194">
                  <c:v>0.19378535223683246</c:v>
                </c:pt>
                <c:pt idx="20195">
                  <c:v>0.19371189304341441</c:v>
                </c:pt>
                <c:pt idx="20196">
                  <c:v>0.19363843384999635</c:v>
                </c:pt>
                <c:pt idx="20197">
                  <c:v>0.19363843384999635</c:v>
                </c:pt>
                <c:pt idx="20198">
                  <c:v>0.19363843384999635</c:v>
                </c:pt>
                <c:pt idx="20199">
                  <c:v>0.19363843384999635</c:v>
                </c:pt>
                <c:pt idx="20200">
                  <c:v>0.19356497465657829</c:v>
                </c:pt>
                <c:pt idx="20201">
                  <c:v>0.19356497465657829</c:v>
                </c:pt>
                <c:pt idx="20202">
                  <c:v>0.19356497465657829</c:v>
                </c:pt>
                <c:pt idx="20203">
                  <c:v>0.19356497465657829</c:v>
                </c:pt>
                <c:pt idx="20204">
                  <c:v>0.19356497465657829</c:v>
                </c:pt>
                <c:pt idx="20205">
                  <c:v>0.19356497465657829</c:v>
                </c:pt>
                <c:pt idx="20206">
                  <c:v>0.19349151546316024</c:v>
                </c:pt>
                <c:pt idx="20207">
                  <c:v>0.19349151546316024</c:v>
                </c:pt>
                <c:pt idx="20208">
                  <c:v>0.19349151546316024</c:v>
                </c:pt>
                <c:pt idx="20209">
                  <c:v>0.19341805626974218</c:v>
                </c:pt>
                <c:pt idx="20210">
                  <c:v>0.19341805626974218</c:v>
                </c:pt>
                <c:pt idx="20211">
                  <c:v>0.19341805626974218</c:v>
                </c:pt>
                <c:pt idx="20212">
                  <c:v>0.19341805626974218</c:v>
                </c:pt>
                <c:pt idx="20213">
                  <c:v>0.19341805626974218</c:v>
                </c:pt>
                <c:pt idx="20214">
                  <c:v>0.19334459707632412</c:v>
                </c:pt>
                <c:pt idx="20215">
                  <c:v>0.19334459707632412</c:v>
                </c:pt>
                <c:pt idx="20216">
                  <c:v>0.19334459707632412</c:v>
                </c:pt>
                <c:pt idx="20217">
                  <c:v>0.19327113788290606</c:v>
                </c:pt>
                <c:pt idx="20218">
                  <c:v>0.19327113788290606</c:v>
                </c:pt>
                <c:pt idx="20219">
                  <c:v>0.19327113788290606</c:v>
                </c:pt>
                <c:pt idx="20220">
                  <c:v>0.19327113788290606</c:v>
                </c:pt>
                <c:pt idx="20221">
                  <c:v>0.19319767868948801</c:v>
                </c:pt>
                <c:pt idx="20222">
                  <c:v>0.19319767868948801</c:v>
                </c:pt>
                <c:pt idx="20223">
                  <c:v>0.19312421949606995</c:v>
                </c:pt>
                <c:pt idx="20224">
                  <c:v>0.19312421949606995</c:v>
                </c:pt>
                <c:pt idx="20225">
                  <c:v>0.19305076030265189</c:v>
                </c:pt>
                <c:pt idx="20226">
                  <c:v>0.19297730110923383</c:v>
                </c:pt>
                <c:pt idx="20227">
                  <c:v>0.19297730110923383</c:v>
                </c:pt>
                <c:pt idx="20228">
                  <c:v>0.19290384191581578</c:v>
                </c:pt>
                <c:pt idx="20229">
                  <c:v>0.19290384191581578</c:v>
                </c:pt>
                <c:pt idx="20230">
                  <c:v>0.19283038272239772</c:v>
                </c:pt>
                <c:pt idx="20231">
                  <c:v>0.19283038272239772</c:v>
                </c:pt>
                <c:pt idx="20232">
                  <c:v>0.19283038272239772</c:v>
                </c:pt>
                <c:pt idx="20233">
                  <c:v>0.19283038272239772</c:v>
                </c:pt>
                <c:pt idx="20234">
                  <c:v>0.19283038272239772</c:v>
                </c:pt>
                <c:pt idx="20235">
                  <c:v>0.19275692352897966</c:v>
                </c:pt>
                <c:pt idx="20236">
                  <c:v>0.19268346433556161</c:v>
                </c:pt>
                <c:pt idx="20237">
                  <c:v>0.19268346433556161</c:v>
                </c:pt>
                <c:pt idx="20238">
                  <c:v>0.19268346433556161</c:v>
                </c:pt>
                <c:pt idx="20239">
                  <c:v>0.19268346433556161</c:v>
                </c:pt>
                <c:pt idx="20240">
                  <c:v>0.19261000514214355</c:v>
                </c:pt>
                <c:pt idx="20241">
                  <c:v>0.19253654594872549</c:v>
                </c:pt>
                <c:pt idx="20242">
                  <c:v>0.19253654594872549</c:v>
                </c:pt>
                <c:pt idx="20243">
                  <c:v>0.19253654594872549</c:v>
                </c:pt>
                <c:pt idx="20244">
                  <c:v>0.19253654594872549</c:v>
                </c:pt>
                <c:pt idx="20245">
                  <c:v>0.19246308675530743</c:v>
                </c:pt>
                <c:pt idx="20246">
                  <c:v>0.19246308675530743</c:v>
                </c:pt>
                <c:pt idx="20247">
                  <c:v>0.19246308675530743</c:v>
                </c:pt>
                <c:pt idx="20248">
                  <c:v>0.19238962756188938</c:v>
                </c:pt>
                <c:pt idx="20249">
                  <c:v>0.19238962756188938</c:v>
                </c:pt>
                <c:pt idx="20250">
                  <c:v>0.19238962756188938</c:v>
                </c:pt>
                <c:pt idx="20251">
                  <c:v>0.19238962756188938</c:v>
                </c:pt>
                <c:pt idx="20252">
                  <c:v>0.19238962756188938</c:v>
                </c:pt>
                <c:pt idx="20253">
                  <c:v>0.19238962756188938</c:v>
                </c:pt>
                <c:pt idx="20254">
                  <c:v>0.19238962756188938</c:v>
                </c:pt>
                <c:pt idx="20255">
                  <c:v>0.19231616836847132</c:v>
                </c:pt>
                <c:pt idx="20256">
                  <c:v>0.19231616836847132</c:v>
                </c:pt>
                <c:pt idx="20257">
                  <c:v>0.19231616836847132</c:v>
                </c:pt>
                <c:pt idx="20258">
                  <c:v>0.19231616836847132</c:v>
                </c:pt>
                <c:pt idx="20259">
                  <c:v>0.19224270917505326</c:v>
                </c:pt>
                <c:pt idx="20260">
                  <c:v>0.1921692499816352</c:v>
                </c:pt>
                <c:pt idx="20261">
                  <c:v>0.1921692499816352</c:v>
                </c:pt>
                <c:pt idx="20262">
                  <c:v>0.19209579078821715</c:v>
                </c:pt>
                <c:pt idx="20263">
                  <c:v>0.19202233159479909</c:v>
                </c:pt>
                <c:pt idx="20264">
                  <c:v>0.19194887240138103</c:v>
                </c:pt>
                <c:pt idx="20265">
                  <c:v>0.19194887240138103</c:v>
                </c:pt>
                <c:pt idx="20266">
                  <c:v>0.19187541320796297</c:v>
                </c:pt>
                <c:pt idx="20267">
                  <c:v>0.19187541320796297</c:v>
                </c:pt>
                <c:pt idx="20268">
                  <c:v>0.19187541320796297</c:v>
                </c:pt>
                <c:pt idx="20269">
                  <c:v>0.19187541320796297</c:v>
                </c:pt>
                <c:pt idx="20270">
                  <c:v>0.19187541320796297</c:v>
                </c:pt>
                <c:pt idx="20271">
                  <c:v>0.19187541320796297</c:v>
                </c:pt>
                <c:pt idx="20272">
                  <c:v>0.19187541320796297</c:v>
                </c:pt>
                <c:pt idx="20273">
                  <c:v>0.19180195401454492</c:v>
                </c:pt>
                <c:pt idx="20274">
                  <c:v>0.19172849482112686</c:v>
                </c:pt>
                <c:pt idx="20275">
                  <c:v>0.19172849482112686</c:v>
                </c:pt>
                <c:pt idx="20276">
                  <c:v>0.19172849482112686</c:v>
                </c:pt>
                <c:pt idx="20277">
                  <c:v>0.19172849482112686</c:v>
                </c:pt>
                <c:pt idx="20278">
                  <c:v>0.1916550356277088</c:v>
                </c:pt>
                <c:pt idx="20279">
                  <c:v>0.1916550356277088</c:v>
                </c:pt>
                <c:pt idx="20280">
                  <c:v>0.19158157643429075</c:v>
                </c:pt>
                <c:pt idx="20281">
                  <c:v>0.19158157643429075</c:v>
                </c:pt>
                <c:pt idx="20282">
                  <c:v>0.19158157643429075</c:v>
                </c:pt>
                <c:pt idx="20283">
                  <c:v>0.19158157643429075</c:v>
                </c:pt>
                <c:pt idx="20284">
                  <c:v>0.19158157643429075</c:v>
                </c:pt>
                <c:pt idx="20285">
                  <c:v>0.19158157643429075</c:v>
                </c:pt>
                <c:pt idx="20286">
                  <c:v>0.19150811724087269</c:v>
                </c:pt>
                <c:pt idx="20287">
                  <c:v>0.19150811724087269</c:v>
                </c:pt>
                <c:pt idx="20288">
                  <c:v>0.19150811724087269</c:v>
                </c:pt>
                <c:pt idx="20289">
                  <c:v>0.19143465804745463</c:v>
                </c:pt>
                <c:pt idx="20290">
                  <c:v>0.19143465804745463</c:v>
                </c:pt>
                <c:pt idx="20291">
                  <c:v>0.19143465804745463</c:v>
                </c:pt>
                <c:pt idx="20292">
                  <c:v>0.19143465804745463</c:v>
                </c:pt>
                <c:pt idx="20293">
                  <c:v>0.19136119885403657</c:v>
                </c:pt>
                <c:pt idx="20294">
                  <c:v>0.19128773966061852</c:v>
                </c:pt>
                <c:pt idx="20295">
                  <c:v>0.19128773966061852</c:v>
                </c:pt>
                <c:pt idx="20296">
                  <c:v>0.19121428046720046</c:v>
                </c:pt>
                <c:pt idx="20297">
                  <c:v>0.19121428046720046</c:v>
                </c:pt>
                <c:pt idx="20298">
                  <c:v>0.19121428046720046</c:v>
                </c:pt>
                <c:pt idx="20299">
                  <c:v>0.19121428046720046</c:v>
                </c:pt>
                <c:pt idx="20300">
                  <c:v>0.1911408212737824</c:v>
                </c:pt>
                <c:pt idx="20301">
                  <c:v>0.19106736208036434</c:v>
                </c:pt>
                <c:pt idx="20302">
                  <c:v>0.19099390288694629</c:v>
                </c:pt>
                <c:pt idx="20303">
                  <c:v>0.19092044369352823</c:v>
                </c:pt>
                <c:pt idx="20304">
                  <c:v>0.19092044369352823</c:v>
                </c:pt>
                <c:pt idx="20305">
                  <c:v>0.19092044369352823</c:v>
                </c:pt>
                <c:pt idx="20306">
                  <c:v>0.19092044369352823</c:v>
                </c:pt>
                <c:pt idx="20307">
                  <c:v>0.19084698450011017</c:v>
                </c:pt>
                <c:pt idx="20308">
                  <c:v>0.19077352530669212</c:v>
                </c:pt>
                <c:pt idx="20309">
                  <c:v>0.19077352530669212</c:v>
                </c:pt>
                <c:pt idx="20310">
                  <c:v>0.19070006611327406</c:v>
                </c:pt>
                <c:pt idx="20311">
                  <c:v>0.19070006611327406</c:v>
                </c:pt>
                <c:pt idx="20312">
                  <c:v>0.19070006611327406</c:v>
                </c:pt>
                <c:pt idx="20313">
                  <c:v>0.190626606919856</c:v>
                </c:pt>
                <c:pt idx="20314">
                  <c:v>0.190626606919856</c:v>
                </c:pt>
                <c:pt idx="20315">
                  <c:v>0.190626606919856</c:v>
                </c:pt>
                <c:pt idx="20316">
                  <c:v>0.190626606919856</c:v>
                </c:pt>
                <c:pt idx="20317">
                  <c:v>0.190626606919856</c:v>
                </c:pt>
                <c:pt idx="20318">
                  <c:v>0.190626606919856</c:v>
                </c:pt>
                <c:pt idx="20319">
                  <c:v>0.19055314772643794</c:v>
                </c:pt>
                <c:pt idx="20320">
                  <c:v>0.19055314772643794</c:v>
                </c:pt>
                <c:pt idx="20321">
                  <c:v>0.19055314772643794</c:v>
                </c:pt>
                <c:pt idx="20322">
                  <c:v>0.19047968853301989</c:v>
                </c:pt>
                <c:pt idx="20323">
                  <c:v>0.19047968853301989</c:v>
                </c:pt>
                <c:pt idx="20324">
                  <c:v>0.19047968853301989</c:v>
                </c:pt>
                <c:pt idx="20325">
                  <c:v>0.19047968853301989</c:v>
                </c:pt>
                <c:pt idx="20326">
                  <c:v>0.19047968853301989</c:v>
                </c:pt>
                <c:pt idx="20327">
                  <c:v>0.19040622933960183</c:v>
                </c:pt>
                <c:pt idx="20328">
                  <c:v>0.19040622933960183</c:v>
                </c:pt>
                <c:pt idx="20329">
                  <c:v>0.19040622933960183</c:v>
                </c:pt>
                <c:pt idx="20330">
                  <c:v>0.19040622933960183</c:v>
                </c:pt>
                <c:pt idx="20331">
                  <c:v>0.19033277014618377</c:v>
                </c:pt>
                <c:pt idx="20332">
                  <c:v>0.19025931095276571</c:v>
                </c:pt>
                <c:pt idx="20333">
                  <c:v>0.19025931095276571</c:v>
                </c:pt>
                <c:pt idx="20334">
                  <c:v>0.19025931095276571</c:v>
                </c:pt>
                <c:pt idx="20335">
                  <c:v>0.19025931095276571</c:v>
                </c:pt>
                <c:pt idx="20336">
                  <c:v>0.19018585175934766</c:v>
                </c:pt>
                <c:pt idx="20337">
                  <c:v>0.1901123925659296</c:v>
                </c:pt>
                <c:pt idx="20338">
                  <c:v>0.19003893337251154</c:v>
                </c:pt>
                <c:pt idx="20339">
                  <c:v>0.19003893337251154</c:v>
                </c:pt>
                <c:pt idx="20340">
                  <c:v>0.19003893337251154</c:v>
                </c:pt>
                <c:pt idx="20341">
                  <c:v>0.19003893337251154</c:v>
                </c:pt>
                <c:pt idx="20342">
                  <c:v>0.19003893337251154</c:v>
                </c:pt>
                <c:pt idx="20343">
                  <c:v>0.18996547417909349</c:v>
                </c:pt>
                <c:pt idx="20344">
                  <c:v>0.18996547417909349</c:v>
                </c:pt>
                <c:pt idx="20345">
                  <c:v>0.18996547417909349</c:v>
                </c:pt>
                <c:pt idx="20346">
                  <c:v>0.18996547417909349</c:v>
                </c:pt>
                <c:pt idx="20347">
                  <c:v>0.18996547417909349</c:v>
                </c:pt>
                <c:pt idx="20348">
                  <c:v>0.18989201498567543</c:v>
                </c:pt>
                <c:pt idx="20349">
                  <c:v>0.18981855579225737</c:v>
                </c:pt>
                <c:pt idx="20350">
                  <c:v>0.18974509659883931</c:v>
                </c:pt>
                <c:pt idx="20351">
                  <c:v>0.18974509659883931</c:v>
                </c:pt>
                <c:pt idx="20352">
                  <c:v>0.18974509659883931</c:v>
                </c:pt>
                <c:pt idx="20353">
                  <c:v>0.18974509659883931</c:v>
                </c:pt>
                <c:pt idx="20354">
                  <c:v>0.18974509659883931</c:v>
                </c:pt>
                <c:pt idx="20355">
                  <c:v>0.18974509659883931</c:v>
                </c:pt>
                <c:pt idx="20356">
                  <c:v>0.18974509659883931</c:v>
                </c:pt>
                <c:pt idx="20357">
                  <c:v>0.18974509659883931</c:v>
                </c:pt>
                <c:pt idx="20358">
                  <c:v>0.18967163740542126</c:v>
                </c:pt>
                <c:pt idx="20359">
                  <c:v>0.1895981782120032</c:v>
                </c:pt>
                <c:pt idx="20360">
                  <c:v>0.1895981782120032</c:v>
                </c:pt>
                <c:pt idx="20361">
                  <c:v>0.1895981782120032</c:v>
                </c:pt>
                <c:pt idx="20362">
                  <c:v>0.1895981782120032</c:v>
                </c:pt>
                <c:pt idx="20363">
                  <c:v>0.1895981782120032</c:v>
                </c:pt>
                <c:pt idx="20364">
                  <c:v>0.1895981782120032</c:v>
                </c:pt>
                <c:pt idx="20365">
                  <c:v>0.18952471901858514</c:v>
                </c:pt>
                <c:pt idx="20366">
                  <c:v>0.18945125982516708</c:v>
                </c:pt>
                <c:pt idx="20367">
                  <c:v>0.18937780063174903</c:v>
                </c:pt>
                <c:pt idx="20368">
                  <c:v>0.18937780063174903</c:v>
                </c:pt>
                <c:pt idx="20369">
                  <c:v>0.18937780063174903</c:v>
                </c:pt>
                <c:pt idx="20370">
                  <c:v>0.18937780063174903</c:v>
                </c:pt>
                <c:pt idx="20371">
                  <c:v>0.18930434143833097</c:v>
                </c:pt>
                <c:pt idx="20372">
                  <c:v>0.18930434143833097</c:v>
                </c:pt>
                <c:pt idx="20373">
                  <c:v>0.18930434143833097</c:v>
                </c:pt>
                <c:pt idx="20374">
                  <c:v>0.18923088224491291</c:v>
                </c:pt>
                <c:pt idx="20375">
                  <c:v>0.18923088224491291</c:v>
                </c:pt>
                <c:pt idx="20376">
                  <c:v>0.18923088224491291</c:v>
                </c:pt>
                <c:pt idx="20377">
                  <c:v>0.18923088224491291</c:v>
                </c:pt>
                <c:pt idx="20378">
                  <c:v>0.18923088224491291</c:v>
                </c:pt>
                <c:pt idx="20379">
                  <c:v>0.18915742305149486</c:v>
                </c:pt>
                <c:pt idx="20380">
                  <c:v>0.18915742305149486</c:v>
                </c:pt>
                <c:pt idx="20381">
                  <c:v>0.18915742305149486</c:v>
                </c:pt>
                <c:pt idx="20382">
                  <c:v>0.18915742305149486</c:v>
                </c:pt>
                <c:pt idx="20383">
                  <c:v>0.1890839638580768</c:v>
                </c:pt>
                <c:pt idx="20384">
                  <c:v>0.1890839638580768</c:v>
                </c:pt>
                <c:pt idx="20385">
                  <c:v>0.1890839638580768</c:v>
                </c:pt>
                <c:pt idx="20386">
                  <c:v>0.1890839638580768</c:v>
                </c:pt>
                <c:pt idx="20387">
                  <c:v>0.18901050466465874</c:v>
                </c:pt>
                <c:pt idx="20388">
                  <c:v>0.18901050466465874</c:v>
                </c:pt>
                <c:pt idx="20389">
                  <c:v>0.18893704547124068</c:v>
                </c:pt>
                <c:pt idx="20390">
                  <c:v>0.18886358627782263</c:v>
                </c:pt>
                <c:pt idx="20391">
                  <c:v>0.18886358627782263</c:v>
                </c:pt>
                <c:pt idx="20392">
                  <c:v>0.18879012708440457</c:v>
                </c:pt>
                <c:pt idx="20393">
                  <c:v>0.18879012708440457</c:v>
                </c:pt>
                <c:pt idx="20394">
                  <c:v>0.18871666789098651</c:v>
                </c:pt>
                <c:pt idx="20395">
                  <c:v>0.18871666789098651</c:v>
                </c:pt>
                <c:pt idx="20396">
                  <c:v>0.18864320869756845</c:v>
                </c:pt>
                <c:pt idx="20397">
                  <c:v>0.18864320869756845</c:v>
                </c:pt>
                <c:pt idx="20398">
                  <c:v>0.18864320869756845</c:v>
                </c:pt>
                <c:pt idx="20399">
                  <c:v>0.18864320869756845</c:v>
                </c:pt>
                <c:pt idx="20400">
                  <c:v>0.18864320869756845</c:v>
                </c:pt>
                <c:pt idx="20401">
                  <c:v>0.1885697495041504</c:v>
                </c:pt>
                <c:pt idx="20402">
                  <c:v>0.1885697495041504</c:v>
                </c:pt>
                <c:pt idx="20403">
                  <c:v>0.18849629031073234</c:v>
                </c:pt>
                <c:pt idx="20404">
                  <c:v>0.18842283111731428</c:v>
                </c:pt>
                <c:pt idx="20405">
                  <c:v>0.18842283111731428</c:v>
                </c:pt>
                <c:pt idx="20406">
                  <c:v>0.18834937192389622</c:v>
                </c:pt>
                <c:pt idx="20407">
                  <c:v>0.18834937192389622</c:v>
                </c:pt>
                <c:pt idx="20408">
                  <c:v>0.18834937192389622</c:v>
                </c:pt>
                <c:pt idx="20409">
                  <c:v>0.18834937192389622</c:v>
                </c:pt>
                <c:pt idx="20410">
                  <c:v>0.18834937192389622</c:v>
                </c:pt>
                <c:pt idx="20411">
                  <c:v>0.18827591273047817</c:v>
                </c:pt>
                <c:pt idx="20412">
                  <c:v>0.18820245353706011</c:v>
                </c:pt>
                <c:pt idx="20413">
                  <c:v>0.18820245353706011</c:v>
                </c:pt>
                <c:pt idx="20414">
                  <c:v>0.18820245353706011</c:v>
                </c:pt>
                <c:pt idx="20415">
                  <c:v>0.18820245353706011</c:v>
                </c:pt>
                <c:pt idx="20416">
                  <c:v>0.18812899434364205</c:v>
                </c:pt>
                <c:pt idx="20417">
                  <c:v>0.18812899434364205</c:v>
                </c:pt>
                <c:pt idx="20418">
                  <c:v>0.188055535150224</c:v>
                </c:pt>
                <c:pt idx="20419">
                  <c:v>0.188055535150224</c:v>
                </c:pt>
                <c:pt idx="20420">
                  <c:v>0.18798207595680605</c:v>
                </c:pt>
                <c:pt idx="20421">
                  <c:v>0.18798207595680605</c:v>
                </c:pt>
                <c:pt idx="20422">
                  <c:v>0.18790861676338799</c:v>
                </c:pt>
                <c:pt idx="20423">
                  <c:v>0.18790861676338799</c:v>
                </c:pt>
                <c:pt idx="20424">
                  <c:v>0.18783515756996993</c:v>
                </c:pt>
                <c:pt idx="20425">
                  <c:v>0.18783515756996993</c:v>
                </c:pt>
                <c:pt idx="20426">
                  <c:v>0.18776169837655188</c:v>
                </c:pt>
                <c:pt idx="20427">
                  <c:v>0.18768823918313382</c:v>
                </c:pt>
                <c:pt idx="20428">
                  <c:v>0.18768823918313382</c:v>
                </c:pt>
                <c:pt idx="20429">
                  <c:v>0.18761477998971576</c:v>
                </c:pt>
                <c:pt idx="20430">
                  <c:v>0.18754132079629771</c:v>
                </c:pt>
                <c:pt idx="20431">
                  <c:v>0.18746786160287965</c:v>
                </c:pt>
                <c:pt idx="20432">
                  <c:v>0.18739440240946159</c:v>
                </c:pt>
                <c:pt idx="20433">
                  <c:v>0.18739440240946159</c:v>
                </c:pt>
                <c:pt idx="20434">
                  <c:v>0.18739440240946159</c:v>
                </c:pt>
                <c:pt idx="20435">
                  <c:v>0.18732094321604353</c:v>
                </c:pt>
                <c:pt idx="20436">
                  <c:v>0.18732094321604353</c:v>
                </c:pt>
                <c:pt idx="20437">
                  <c:v>0.18732094321604353</c:v>
                </c:pt>
                <c:pt idx="20438">
                  <c:v>0.18724748402262548</c:v>
                </c:pt>
                <c:pt idx="20439">
                  <c:v>0.18724748402262548</c:v>
                </c:pt>
                <c:pt idx="20440">
                  <c:v>0.18724748402262548</c:v>
                </c:pt>
                <c:pt idx="20441">
                  <c:v>0.18724748402262548</c:v>
                </c:pt>
                <c:pt idx="20442">
                  <c:v>0.18724748402262548</c:v>
                </c:pt>
                <c:pt idx="20443">
                  <c:v>0.18717402482920742</c:v>
                </c:pt>
                <c:pt idx="20444">
                  <c:v>0.18717402482920742</c:v>
                </c:pt>
                <c:pt idx="20445">
                  <c:v>0.18717402482920742</c:v>
                </c:pt>
                <c:pt idx="20446">
                  <c:v>0.18717402482920742</c:v>
                </c:pt>
                <c:pt idx="20447">
                  <c:v>0.18717402482920742</c:v>
                </c:pt>
                <c:pt idx="20448">
                  <c:v>0.18717402482920742</c:v>
                </c:pt>
                <c:pt idx="20449">
                  <c:v>0.18717402482920742</c:v>
                </c:pt>
                <c:pt idx="20450">
                  <c:v>0.18710056563578936</c:v>
                </c:pt>
                <c:pt idx="20451">
                  <c:v>0.1870271064423713</c:v>
                </c:pt>
                <c:pt idx="20452">
                  <c:v>0.18695364724895325</c:v>
                </c:pt>
                <c:pt idx="20453">
                  <c:v>0.18695364724895325</c:v>
                </c:pt>
                <c:pt idx="20454">
                  <c:v>0.18695364724895325</c:v>
                </c:pt>
                <c:pt idx="20455">
                  <c:v>0.18688018805553519</c:v>
                </c:pt>
                <c:pt idx="20456">
                  <c:v>0.18688018805553519</c:v>
                </c:pt>
                <c:pt idx="20457">
                  <c:v>0.18688018805553519</c:v>
                </c:pt>
                <c:pt idx="20458">
                  <c:v>0.18688018805553519</c:v>
                </c:pt>
                <c:pt idx="20459">
                  <c:v>0.18680672886211713</c:v>
                </c:pt>
                <c:pt idx="20460">
                  <c:v>0.18680672886211713</c:v>
                </c:pt>
                <c:pt idx="20461">
                  <c:v>0.18673326966869908</c:v>
                </c:pt>
                <c:pt idx="20462">
                  <c:v>0.18673326966869908</c:v>
                </c:pt>
                <c:pt idx="20463">
                  <c:v>0.18673326966869908</c:v>
                </c:pt>
                <c:pt idx="20464">
                  <c:v>0.18673326966869908</c:v>
                </c:pt>
                <c:pt idx="20465">
                  <c:v>0.18673326966869908</c:v>
                </c:pt>
                <c:pt idx="20466">
                  <c:v>0.18673326966869908</c:v>
                </c:pt>
                <c:pt idx="20467">
                  <c:v>0.18665981047528102</c:v>
                </c:pt>
                <c:pt idx="20468">
                  <c:v>0.18658635128186296</c:v>
                </c:pt>
                <c:pt idx="20469">
                  <c:v>0.1865128920884449</c:v>
                </c:pt>
                <c:pt idx="20470">
                  <c:v>0.18643943289502685</c:v>
                </c:pt>
                <c:pt idx="20471">
                  <c:v>0.18643943289502685</c:v>
                </c:pt>
                <c:pt idx="20472">
                  <c:v>0.18643943289502685</c:v>
                </c:pt>
                <c:pt idx="20473">
                  <c:v>0.18643943289502685</c:v>
                </c:pt>
                <c:pt idx="20474">
                  <c:v>0.18636597370160879</c:v>
                </c:pt>
                <c:pt idx="20475">
                  <c:v>0.18636597370160879</c:v>
                </c:pt>
                <c:pt idx="20476">
                  <c:v>0.18636597370160879</c:v>
                </c:pt>
                <c:pt idx="20477">
                  <c:v>0.18636597370160879</c:v>
                </c:pt>
                <c:pt idx="20478">
                  <c:v>0.18629251450819073</c:v>
                </c:pt>
                <c:pt idx="20479">
                  <c:v>0.18629251450819073</c:v>
                </c:pt>
                <c:pt idx="20480">
                  <c:v>0.18629251450819073</c:v>
                </c:pt>
                <c:pt idx="20481">
                  <c:v>0.18629251450819073</c:v>
                </c:pt>
                <c:pt idx="20482">
                  <c:v>0.18629251450819073</c:v>
                </c:pt>
                <c:pt idx="20483">
                  <c:v>0.18621905531477267</c:v>
                </c:pt>
                <c:pt idx="20484">
                  <c:v>0.18621905531477267</c:v>
                </c:pt>
                <c:pt idx="20485">
                  <c:v>0.18621905531477267</c:v>
                </c:pt>
                <c:pt idx="20486">
                  <c:v>0.18621905531477267</c:v>
                </c:pt>
                <c:pt idx="20487">
                  <c:v>0.18621905531477267</c:v>
                </c:pt>
                <c:pt idx="20488">
                  <c:v>0.18621905531477267</c:v>
                </c:pt>
                <c:pt idx="20489">
                  <c:v>0.18621905531477267</c:v>
                </c:pt>
                <c:pt idx="20490">
                  <c:v>0.18614559612135462</c:v>
                </c:pt>
                <c:pt idx="20491">
                  <c:v>0.18607213692793656</c:v>
                </c:pt>
                <c:pt idx="20492">
                  <c:v>0.18607213692793656</c:v>
                </c:pt>
                <c:pt idx="20493">
                  <c:v>0.18607213692793656</c:v>
                </c:pt>
                <c:pt idx="20494">
                  <c:v>0.1859986777345185</c:v>
                </c:pt>
                <c:pt idx="20495">
                  <c:v>0.18592521854110045</c:v>
                </c:pt>
                <c:pt idx="20496">
                  <c:v>0.18592521854110045</c:v>
                </c:pt>
                <c:pt idx="20497">
                  <c:v>0.18592521854110045</c:v>
                </c:pt>
                <c:pt idx="20498">
                  <c:v>0.18592521854110045</c:v>
                </c:pt>
                <c:pt idx="20499">
                  <c:v>0.18592521854110045</c:v>
                </c:pt>
                <c:pt idx="20500">
                  <c:v>0.18585175934768239</c:v>
                </c:pt>
                <c:pt idx="20501">
                  <c:v>0.18585175934768239</c:v>
                </c:pt>
                <c:pt idx="20502">
                  <c:v>0.18585175934768239</c:v>
                </c:pt>
                <c:pt idx="20503">
                  <c:v>0.18577830015426433</c:v>
                </c:pt>
                <c:pt idx="20504">
                  <c:v>0.18577830015426433</c:v>
                </c:pt>
                <c:pt idx="20505">
                  <c:v>0.18570484096084627</c:v>
                </c:pt>
                <c:pt idx="20506">
                  <c:v>0.18570484096084627</c:v>
                </c:pt>
                <c:pt idx="20507">
                  <c:v>0.18563138176742822</c:v>
                </c:pt>
                <c:pt idx="20508">
                  <c:v>0.18563138176742822</c:v>
                </c:pt>
                <c:pt idx="20509">
                  <c:v>0.18563138176742822</c:v>
                </c:pt>
                <c:pt idx="20510">
                  <c:v>0.18563138176742822</c:v>
                </c:pt>
                <c:pt idx="20511">
                  <c:v>0.18555792257401016</c:v>
                </c:pt>
                <c:pt idx="20512">
                  <c:v>0.18555792257401016</c:v>
                </c:pt>
                <c:pt idx="20513">
                  <c:v>0.18555792257401016</c:v>
                </c:pt>
                <c:pt idx="20514">
                  <c:v>0.1854844633805921</c:v>
                </c:pt>
                <c:pt idx="20515">
                  <c:v>0.18541100418717404</c:v>
                </c:pt>
                <c:pt idx="20516">
                  <c:v>0.18541100418717404</c:v>
                </c:pt>
                <c:pt idx="20517">
                  <c:v>0.18533754499375599</c:v>
                </c:pt>
                <c:pt idx="20518">
                  <c:v>0.18526408580033793</c:v>
                </c:pt>
                <c:pt idx="20519">
                  <c:v>0.18526408580033793</c:v>
                </c:pt>
                <c:pt idx="20520">
                  <c:v>0.18519062660691987</c:v>
                </c:pt>
                <c:pt idx="20521">
                  <c:v>0.18511716741350182</c:v>
                </c:pt>
                <c:pt idx="20522">
                  <c:v>0.18504370822008376</c:v>
                </c:pt>
                <c:pt idx="20523">
                  <c:v>0.18504370822008376</c:v>
                </c:pt>
                <c:pt idx="20524">
                  <c:v>0.18504370822008376</c:v>
                </c:pt>
                <c:pt idx="20525">
                  <c:v>0.1849702490266657</c:v>
                </c:pt>
                <c:pt idx="20526">
                  <c:v>0.1849702490266657</c:v>
                </c:pt>
                <c:pt idx="20527">
                  <c:v>0.1849702490266657</c:v>
                </c:pt>
                <c:pt idx="20528">
                  <c:v>0.1849702490266657</c:v>
                </c:pt>
                <c:pt idx="20529">
                  <c:v>0.18489678983324764</c:v>
                </c:pt>
                <c:pt idx="20530">
                  <c:v>0.18482333063982959</c:v>
                </c:pt>
                <c:pt idx="20531">
                  <c:v>0.18482333063982959</c:v>
                </c:pt>
                <c:pt idx="20532">
                  <c:v>0.18482333063982959</c:v>
                </c:pt>
                <c:pt idx="20533">
                  <c:v>0.18482333063982959</c:v>
                </c:pt>
                <c:pt idx="20534">
                  <c:v>0.18482333063982959</c:v>
                </c:pt>
                <c:pt idx="20535">
                  <c:v>0.18482333063982959</c:v>
                </c:pt>
                <c:pt idx="20536">
                  <c:v>0.18482333063982959</c:v>
                </c:pt>
                <c:pt idx="20537">
                  <c:v>0.18474987144641153</c:v>
                </c:pt>
                <c:pt idx="20538">
                  <c:v>0.18467641225299347</c:v>
                </c:pt>
                <c:pt idx="20539">
                  <c:v>0.18467641225299347</c:v>
                </c:pt>
                <c:pt idx="20540">
                  <c:v>0.18467641225299347</c:v>
                </c:pt>
                <c:pt idx="20541">
                  <c:v>0.18467641225299347</c:v>
                </c:pt>
                <c:pt idx="20542">
                  <c:v>0.18460295305957541</c:v>
                </c:pt>
                <c:pt idx="20543">
                  <c:v>0.18460295305957541</c:v>
                </c:pt>
                <c:pt idx="20544">
                  <c:v>0.18452949386615736</c:v>
                </c:pt>
                <c:pt idx="20545">
                  <c:v>0.18452949386615736</c:v>
                </c:pt>
                <c:pt idx="20546">
                  <c:v>0.18452949386615736</c:v>
                </c:pt>
                <c:pt idx="20547">
                  <c:v>0.18452949386615736</c:v>
                </c:pt>
                <c:pt idx="20548">
                  <c:v>0.18452949386615736</c:v>
                </c:pt>
                <c:pt idx="20549">
                  <c:v>0.18452949386615736</c:v>
                </c:pt>
                <c:pt idx="20550">
                  <c:v>0.18452949386615736</c:v>
                </c:pt>
                <c:pt idx="20551">
                  <c:v>0.18452949386615736</c:v>
                </c:pt>
                <c:pt idx="20552">
                  <c:v>0.18452949386615736</c:v>
                </c:pt>
                <c:pt idx="20553">
                  <c:v>0.18452949386615736</c:v>
                </c:pt>
                <c:pt idx="20554">
                  <c:v>0.1844560346727393</c:v>
                </c:pt>
                <c:pt idx="20555">
                  <c:v>0.18438257547932124</c:v>
                </c:pt>
                <c:pt idx="20556">
                  <c:v>0.18438257547932124</c:v>
                </c:pt>
                <c:pt idx="20557">
                  <c:v>0.18438257547932124</c:v>
                </c:pt>
                <c:pt idx="20558">
                  <c:v>0.18438257547932124</c:v>
                </c:pt>
                <c:pt idx="20559">
                  <c:v>0.18438257547932124</c:v>
                </c:pt>
                <c:pt idx="20560">
                  <c:v>0.18438257547932124</c:v>
                </c:pt>
                <c:pt idx="20561">
                  <c:v>0.18438257547932124</c:v>
                </c:pt>
                <c:pt idx="20562">
                  <c:v>0.18438257547932124</c:v>
                </c:pt>
                <c:pt idx="20563">
                  <c:v>0.18430911628590319</c:v>
                </c:pt>
                <c:pt idx="20564">
                  <c:v>0.18423565709248513</c:v>
                </c:pt>
                <c:pt idx="20565">
                  <c:v>0.18423565709248513</c:v>
                </c:pt>
                <c:pt idx="20566">
                  <c:v>0.18423565709248513</c:v>
                </c:pt>
                <c:pt idx="20567">
                  <c:v>0.18423565709248513</c:v>
                </c:pt>
                <c:pt idx="20568">
                  <c:v>0.18423565709248513</c:v>
                </c:pt>
                <c:pt idx="20569">
                  <c:v>0.18416219789906707</c:v>
                </c:pt>
                <c:pt idx="20570">
                  <c:v>0.18408873870564901</c:v>
                </c:pt>
                <c:pt idx="20571">
                  <c:v>0.18401527951223096</c:v>
                </c:pt>
                <c:pt idx="20572">
                  <c:v>0.18401527951223096</c:v>
                </c:pt>
                <c:pt idx="20573">
                  <c:v>0.18401527951223096</c:v>
                </c:pt>
                <c:pt idx="20574">
                  <c:v>0.18401527951223096</c:v>
                </c:pt>
                <c:pt idx="20575">
                  <c:v>0.18401527951223096</c:v>
                </c:pt>
                <c:pt idx="20576">
                  <c:v>0.18401527951223096</c:v>
                </c:pt>
                <c:pt idx="20577">
                  <c:v>0.18401527951223096</c:v>
                </c:pt>
                <c:pt idx="20578">
                  <c:v>0.1839418203188129</c:v>
                </c:pt>
                <c:pt idx="20579">
                  <c:v>0.1839418203188129</c:v>
                </c:pt>
                <c:pt idx="20580">
                  <c:v>0.1839418203188129</c:v>
                </c:pt>
                <c:pt idx="20581">
                  <c:v>0.1839418203188129</c:v>
                </c:pt>
                <c:pt idx="20582">
                  <c:v>0.1839418203188129</c:v>
                </c:pt>
                <c:pt idx="20583">
                  <c:v>0.1839418203188129</c:v>
                </c:pt>
                <c:pt idx="20584">
                  <c:v>0.1839418203188129</c:v>
                </c:pt>
                <c:pt idx="20585">
                  <c:v>0.18386836112539484</c:v>
                </c:pt>
                <c:pt idx="20586">
                  <c:v>0.18386836112539484</c:v>
                </c:pt>
                <c:pt idx="20587">
                  <c:v>0.18386836112539484</c:v>
                </c:pt>
                <c:pt idx="20588">
                  <c:v>0.18386836112539484</c:v>
                </c:pt>
                <c:pt idx="20589">
                  <c:v>0.18386836112539484</c:v>
                </c:pt>
                <c:pt idx="20590">
                  <c:v>0.18379490193197678</c:v>
                </c:pt>
                <c:pt idx="20591">
                  <c:v>0.18379490193197678</c:v>
                </c:pt>
                <c:pt idx="20592">
                  <c:v>0.18379490193197678</c:v>
                </c:pt>
                <c:pt idx="20593">
                  <c:v>0.18379490193197678</c:v>
                </c:pt>
                <c:pt idx="20594">
                  <c:v>0.18379490193197678</c:v>
                </c:pt>
                <c:pt idx="20595">
                  <c:v>0.18379490193197678</c:v>
                </c:pt>
                <c:pt idx="20596">
                  <c:v>0.18379490193197678</c:v>
                </c:pt>
                <c:pt idx="20597">
                  <c:v>0.18379490193197678</c:v>
                </c:pt>
                <c:pt idx="20598">
                  <c:v>0.18372144273855873</c:v>
                </c:pt>
                <c:pt idx="20599">
                  <c:v>0.18364798354514067</c:v>
                </c:pt>
                <c:pt idx="20600">
                  <c:v>0.18357452435172261</c:v>
                </c:pt>
                <c:pt idx="20601">
                  <c:v>0.18357452435172261</c:v>
                </c:pt>
                <c:pt idx="20602">
                  <c:v>0.18350106515830455</c:v>
                </c:pt>
                <c:pt idx="20603">
                  <c:v>0.18350106515830455</c:v>
                </c:pt>
                <c:pt idx="20604">
                  <c:v>0.18350106515830455</c:v>
                </c:pt>
                <c:pt idx="20605">
                  <c:v>0.18350106515830455</c:v>
                </c:pt>
                <c:pt idx="20606">
                  <c:v>0.18350106515830455</c:v>
                </c:pt>
                <c:pt idx="20607">
                  <c:v>0.1834276059648865</c:v>
                </c:pt>
                <c:pt idx="20608">
                  <c:v>0.18335414677146844</c:v>
                </c:pt>
                <c:pt idx="20609">
                  <c:v>0.18335414677146844</c:v>
                </c:pt>
                <c:pt idx="20610">
                  <c:v>0.18328068757805038</c:v>
                </c:pt>
                <c:pt idx="20611">
                  <c:v>0.18328068757805038</c:v>
                </c:pt>
                <c:pt idx="20612">
                  <c:v>0.18328068757805038</c:v>
                </c:pt>
                <c:pt idx="20613">
                  <c:v>0.18328068757805038</c:v>
                </c:pt>
                <c:pt idx="20614">
                  <c:v>0.18320722838463233</c:v>
                </c:pt>
                <c:pt idx="20615">
                  <c:v>0.18320722838463233</c:v>
                </c:pt>
                <c:pt idx="20616">
                  <c:v>0.18313376919121427</c:v>
                </c:pt>
                <c:pt idx="20617">
                  <c:v>0.18306030999779621</c:v>
                </c:pt>
                <c:pt idx="20618">
                  <c:v>0.18306030999779621</c:v>
                </c:pt>
                <c:pt idx="20619">
                  <c:v>0.18306030999779621</c:v>
                </c:pt>
                <c:pt idx="20620">
                  <c:v>0.18306030999779621</c:v>
                </c:pt>
                <c:pt idx="20621">
                  <c:v>0.18306030999779621</c:v>
                </c:pt>
                <c:pt idx="20622">
                  <c:v>0.18306030999779621</c:v>
                </c:pt>
                <c:pt idx="20623">
                  <c:v>0.18306030999779621</c:v>
                </c:pt>
                <c:pt idx="20624">
                  <c:v>0.18306030999779621</c:v>
                </c:pt>
                <c:pt idx="20625">
                  <c:v>0.18306030999779621</c:v>
                </c:pt>
                <c:pt idx="20626">
                  <c:v>0.18306030999779621</c:v>
                </c:pt>
                <c:pt idx="20627">
                  <c:v>0.18306030999779621</c:v>
                </c:pt>
                <c:pt idx="20628">
                  <c:v>0.18298685080437815</c:v>
                </c:pt>
                <c:pt idx="20629">
                  <c:v>0.1829133916109601</c:v>
                </c:pt>
                <c:pt idx="20630">
                  <c:v>0.1829133916109601</c:v>
                </c:pt>
                <c:pt idx="20631">
                  <c:v>0.1829133916109601</c:v>
                </c:pt>
                <c:pt idx="20632">
                  <c:v>0.1829133916109601</c:v>
                </c:pt>
                <c:pt idx="20633">
                  <c:v>0.18283993241754204</c:v>
                </c:pt>
                <c:pt idx="20634">
                  <c:v>0.18283993241754204</c:v>
                </c:pt>
                <c:pt idx="20635">
                  <c:v>0.18283993241754204</c:v>
                </c:pt>
                <c:pt idx="20636">
                  <c:v>0.18283993241754204</c:v>
                </c:pt>
                <c:pt idx="20637">
                  <c:v>0.18283993241754204</c:v>
                </c:pt>
                <c:pt idx="20638">
                  <c:v>0.18283993241754204</c:v>
                </c:pt>
                <c:pt idx="20639">
                  <c:v>0.18283993241754204</c:v>
                </c:pt>
                <c:pt idx="20640">
                  <c:v>0.18283993241754204</c:v>
                </c:pt>
                <c:pt idx="20641">
                  <c:v>0.18276647322412398</c:v>
                </c:pt>
                <c:pt idx="20642">
                  <c:v>0.18276647322412398</c:v>
                </c:pt>
                <c:pt idx="20643">
                  <c:v>0.18276647322412398</c:v>
                </c:pt>
                <c:pt idx="20644">
                  <c:v>0.18269301403070592</c:v>
                </c:pt>
                <c:pt idx="20645">
                  <c:v>0.18269301403070592</c:v>
                </c:pt>
                <c:pt idx="20646">
                  <c:v>0.18269301403070592</c:v>
                </c:pt>
                <c:pt idx="20647">
                  <c:v>0.18269301403070592</c:v>
                </c:pt>
                <c:pt idx="20648">
                  <c:v>0.18269301403070592</c:v>
                </c:pt>
                <c:pt idx="20649">
                  <c:v>0.18269301403070592</c:v>
                </c:pt>
                <c:pt idx="20650">
                  <c:v>0.18261955483728787</c:v>
                </c:pt>
                <c:pt idx="20651">
                  <c:v>0.18261955483728787</c:v>
                </c:pt>
                <c:pt idx="20652">
                  <c:v>0.18261955483728787</c:v>
                </c:pt>
                <c:pt idx="20653">
                  <c:v>0.18261955483728787</c:v>
                </c:pt>
                <c:pt idx="20654">
                  <c:v>0.18261955483728787</c:v>
                </c:pt>
                <c:pt idx="20655">
                  <c:v>0.18254609564386981</c:v>
                </c:pt>
                <c:pt idx="20656">
                  <c:v>0.18254609564386981</c:v>
                </c:pt>
                <c:pt idx="20657">
                  <c:v>0.18247263645045175</c:v>
                </c:pt>
                <c:pt idx="20658">
                  <c:v>0.18247263645045175</c:v>
                </c:pt>
                <c:pt idx="20659">
                  <c:v>0.18247263645045175</c:v>
                </c:pt>
                <c:pt idx="20660">
                  <c:v>0.1823991772570337</c:v>
                </c:pt>
                <c:pt idx="20661">
                  <c:v>0.1823991772570337</c:v>
                </c:pt>
                <c:pt idx="20662">
                  <c:v>0.1823991772570337</c:v>
                </c:pt>
                <c:pt idx="20663">
                  <c:v>0.1823991772570337</c:v>
                </c:pt>
                <c:pt idx="20664">
                  <c:v>0.18232571806361564</c:v>
                </c:pt>
                <c:pt idx="20665">
                  <c:v>0.18232571806361564</c:v>
                </c:pt>
                <c:pt idx="20666">
                  <c:v>0.18225225887019758</c:v>
                </c:pt>
                <c:pt idx="20667">
                  <c:v>0.18225225887019758</c:v>
                </c:pt>
                <c:pt idx="20668">
                  <c:v>0.18225225887019758</c:v>
                </c:pt>
                <c:pt idx="20669">
                  <c:v>0.18225225887019758</c:v>
                </c:pt>
                <c:pt idx="20670">
                  <c:v>0.18225225887019758</c:v>
                </c:pt>
                <c:pt idx="20671">
                  <c:v>0.18225225887019758</c:v>
                </c:pt>
                <c:pt idx="20672">
                  <c:v>0.18225225887019758</c:v>
                </c:pt>
                <c:pt idx="20673">
                  <c:v>0.18217879967677952</c:v>
                </c:pt>
                <c:pt idx="20674">
                  <c:v>0.18217879967677952</c:v>
                </c:pt>
                <c:pt idx="20675">
                  <c:v>0.18210534048336147</c:v>
                </c:pt>
                <c:pt idx="20676">
                  <c:v>0.18210534048336147</c:v>
                </c:pt>
                <c:pt idx="20677">
                  <c:v>0.18210534048336147</c:v>
                </c:pt>
                <c:pt idx="20678">
                  <c:v>0.18210534048336147</c:v>
                </c:pt>
                <c:pt idx="20679">
                  <c:v>0.18210534048336147</c:v>
                </c:pt>
                <c:pt idx="20680">
                  <c:v>0.18210534048336147</c:v>
                </c:pt>
                <c:pt idx="20681">
                  <c:v>0.18210534048336147</c:v>
                </c:pt>
                <c:pt idx="20682">
                  <c:v>0.18210534048336147</c:v>
                </c:pt>
                <c:pt idx="20683">
                  <c:v>0.18210534048336147</c:v>
                </c:pt>
                <c:pt idx="20684">
                  <c:v>0.18210534048336147</c:v>
                </c:pt>
                <c:pt idx="20685">
                  <c:v>0.18210534048336147</c:v>
                </c:pt>
                <c:pt idx="20686">
                  <c:v>0.18210534048336147</c:v>
                </c:pt>
                <c:pt idx="20687">
                  <c:v>0.18210534048336147</c:v>
                </c:pt>
                <c:pt idx="20688">
                  <c:v>0.18203188128994341</c:v>
                </c:pt>
                <c:pt idx="20689">
                  <c:v>0.18203188128994341</c:v>
                </c:pt>
                <c:pt idx="20690">
                  <c:v>0.18203188128994341</c:v>
                </c:pt>
                <c:pt idx="20691">
                  <c:v>0.18203188128994341</c:v>
                </c:pt>
                <c:pt idx="20692">
                  <c:v>0.18203188128994341</c:v>
                </c:pt>
                <c:pt idx="20693">
                  <c:v>0.18203188128994341</c:v>
                </c:pt>
                <c:pt idx="20694">
                  <c:v>0.18203188128994341</c:v>
                </c:pt>
                <c:pt idx="20695">
                  <c:v>0.18195842209652535</c:v>
                </c:pt>
                <c:pt idx="20696">
                  <c:v>0.18188496290310729</c:v>
                </c:pt>
                <c:pt idx="20697">
                  <c:v>0.18181150370968924</c:v>
                </c:pt>
                <c:pt idx="20698">
                  <c:v>0.18181150370968924</c:v>
                </c:pt>
                <c:pt idx="20699">
                  <c:v>0.18181150370968924</c:v>
                </c:pt>
                <c:pt idx="20700">
                  <c:v>0.18181150370968924</c:v>
                </c:pt>
                <c:pt idx="20701">
                  <c:v>0.18181150370968924</c:v>
                </c:pt>
                <c:pt idx="20702">
                  <c:v>0.18181150370968924</c:v>
                </c:pt>
                <c:pt idx="20703">
                  <c:v>0.18181150370968924</c:v>
                </c:pt>
                <c:pt idx="20704">
                  <c:v>0.18181150370968924</c:v>
                </c:pt>
                <c:pt idx="20705">
                  <c:v>0.18181150370968924</c:v>
                </c:pt>
                <c:pt idx="20706">
                  <c:v>0.18173804451627118</c:v>
                </c:pt>
                <c:pt idx="20707">
                  <c:v>0.18166458532285312</c:v>
                </c:pt>
                <c:pt idx="20708">
                  <c:v>0.18166458532285312</c:v>
                </c:pt>
                <c:pt idx="20709">
                  <c:v>0.18166458532285312</c:v>
                </c:pt>
                <c:pt idx="20710">
                  <c:v>0.18166458532285312</c:v>
                </c:pt>
                <c:pt idx="20711">
                  <c:v>0.18159112612943507</c:v>
                </c:pt>
                <c:pt idx="20712">
                  <c:v>0.18151766693601701</c:v>
                </c:pt>
                <c:pt idx="20713">
                  <c:v>0.18144420774259895</c:v>
                </c:pt>
                <c:pt idx="20714">
                  <c:v>0.18137074854918089</c:v>
                </c:pt>
                <c:pt idx="20715">
                  <c:v>0.18137074854918089</c:v>
                </c:pt>
                <c:pt idx="20716">
                  <c:v>0.18137074854918089</c:v>
                </c:pt>
                <c:pt idx="20717">
                  <c:v>0.18137074854918089</c:v>
                </c:pt>
                <c:pt idx="20718">
                  <c:v>0.18129728935576284</c:v>
                </c:pt>
                <c:pt idx="20719">
                  <c:v>0.18129728935576284</c:v>
                </c:pt>
                <c:pt idx="20720">
                  <c:v>0.18129728935576284</c:v>
                </c:pt>
                <c:pt idx="20721">
                  <c:v>0.18129728935576284</c:v>
                </c:pt>
                <c:pt idx="20722">
                  <c:v>0.18122383016234478</c:v>
                </c:pt>
                <c:pt idx="20723">
                  <c:v>0.18122383016234478</c:v>
                </c:pt>
                <c:pt idx="20724">
                  <c:v>0.18115037096892672</c:v>
                </c:pt>
                <c:pt idx="20725">
                  <c:v>0.18115037096892672</c:v>
                </c:pt>
                <c:pt idx="20726">
                  <c:v>0.18115037096892672</c:v>
                </c:pt>
                <c:pt idx="20727">
                  <c:v>0.18107691177550866</c:v>
                </c:pt>
                <c:pt idx="20728">
                  <c:v>0.18107691177550866</c:v>
                </c:pt>
                <c:pt idx="20729">
                  <c:v>0.18107691177550866</c:v>
                </c:pt>
                <c:pt idx="20730">
                  <c:v>0.18107691177550866</c:v>
                </c:pt>
                <c:pt idx="20731">
                  <c:v>0.18100345258209061</c:v>
                </c:pt>
                <c:pt idx="20732">
                  <c:v>0.18100345258209061</c:v>
                </c:pt>
                <c:pt idx="20733">
                  <c:v>0.18092999338867255</c:v>
                </c:pt>
                <c:pt idx="20734">
                  <c:v>0.18092999338867255</c:v>
                </c:pt>
                <c:pt idx="20735">
                  <c:v>0.18092999338867255</c:v>
                </c:pt>
                <c:pt idx="20736">
                  <c:v>0.18085653419525449</c:v>
                </c:pt>
                <c:pt idx="20737">
                  <c:v>0.18085653419525449</c:v>
                </c:pt>
                <c:pt idx="20738">
                  <c:v>0.18078307500183644</c:v>
                </c:pt>
                <c:pt idx="20739">
                  <c:v>0.18078307500183644</c:v>
                </c:pt>
                <c:pt idx="20740">
                  <c:v>0.18070961580841838</c:v>
                </c:pt>
                <c:pt idx="20741">
                  <c:v>0.18070961580841838</c:v>
                </c:pt>
                <c:pt idx="20742">
                  <c:v>0.18070961580841838</c:v>
                </c:pt>
                <c:pt idx="20743">
                  <c:v>0.18063615661500032</c:v>
                </c:pt>
                <c:pt idx="20744">
                  <c:v>0.18056269742158226</c:v>
                </c:pt>
                <c:pt idx="20745">
                  <c:v>0.18048923822816421</c:v>
                </c:pt>
                <c:pt idx="20746">
                  <c:v>0.18048923822816421</c:v>
                </c:pt>
                <c:pt idx="20747">
                  <c:v>0.18048923822816421</c:v>
                </c:pt>
                <c:pt idx="20748">
                  <c:v>0.18048923822816421</c:v>
                </c:pt>
                <c:pt idx="20749">
                  <c:v>0.18041577903474615</c:v>
                </c:pt>
                <c:pt idx="20750">
                  <c:v>0.18034231984132809</c:v>
                </c:pt>
                <c:pt idx="20751">
                  <c:v>0.18026886064791003</c:v>
                </c:pt>
                <c:pt idx="20752">
                  <c:v>0.18019540145449198</c:v>
                </c:pt>
                <c:pt idx="20753">
                  <c:v>0.18019540145449198</c:v>
                </c:pt>
                <c:pt idx="20754">
                  <c:v>0.18019540145449198</c:v>
                </c:pt>
                <c:pt idx="20755">
                  <c:v>0.18019540145449198</c:v>
                </c:pt>
                <c:pt idx="20756">
                  <c:v>0.18012194226107392</c:v>
                </c:pt>
                <c:pt idx="20757">
                  <c:v>0.18012194226107392</c:v>
                </c:pt>
                <c:pt idx="20758">
                  <c:v>0.18012194226107392</c:v>
                </c:pt>
                <c:pt idx="20759">
                  <c:v>0.18012194226107392</c:v>
                </c:pt>
                <c:pt idx="20760">
                  <c:v>0.18012194226107392</c:v>
                </c:pt>
                <c:pt idx="20761">
                  <c:v>0.18012194226107392</c:v>
                </c:pt>
                <c:pt idx="20762">
                  <c:v>0.18004848306765586</c:v>
                </c:pt>
                <c:pt idx="20763">
                  <c:v>0.18004848306765586</c:v>
                </c:pt>
                <c:pt idx="20764">
                  <c:v>0.18004848306765586</c:v>
                </c:pt>
                <c:pt idx="20765">
                  <c:v>0.18004848306765586</c:v>
                </c:pt>
                <c:pt idx="20766">
                  <c:v>0.18004848306765586</c:v>
                </c:pt>
                <c:pt idx="20767">
                  <c:v>0.18004848306765586</c:v>
                </c:pt>
                <c:pt idx="20768">
                  <c:v>0.17997502387423792</c:v>
                </c:pt>
                <c:pt idx="20769">
                  <c:v>0.17997502387423792</c:v>
                </c:pt>
                <c:pt idx="20770">
                  <c:v>0.17997502387423792</c:v>
                </c:pt>
                <c:pt idx="20771">
                  <c:v>0.17997502387423792</c:v>
                </c:pt>
                <c:pt idx="20772">
                  <c:v>0.17997502387423792</c:v>
                </c:pt>
                <c:pt idx="20773">
                  <c:v>0.17997502387423792</c:v>
                </c:pt>
                <c:pt idx="20774">
                  <c:v>0.17990156468081986</c:v>
                </c:pt>
                <c:pt idx="20775">
                  <c:v>0.1798281054874018</c:v>
                </c:pt>
                <c:pt idx="20776">
                  <c:v>0.17975464629398374</c:v>
                </c:pt>
                <c:pt idx="20777">
                  <c:v>0.17968118710056569</c:v>
                </c:pt>
                <c:pt idx="20778">
                  <c:v>0.17968118710056569</c:v>
                </c:pt>
                <c:pt idx="20779">
                  <c:v>0.17960772790714763</c:v>
                </c:pt>
                <c:pt idx="20780">
                  <c:v>0.17960772790714763</c:v>
                </c:pt>
                <c:pt idx="20781">
                  <c:v>0.17960772790714763</c:v>
                </c:pt>
                <c:pt idx="20782">
                  <c:v>0.17960772790714763</c:v>
                </c:pt>
                <c:pt idx="20783">
                  <c:v>0.17960772790714763</c:v>
                </c:pt>
                <c:pt idx="20784">
                  <c:v>0.17960772790714763</c:v>
                </c:pt>
                <c:pt idx="20785">
                  <c:v>0.17960772790714763</c:v>
                </c:pt>
                <c:pt idx="20786">
                  <c:v>0.17960772790714763</c:v>
                </c:pt>
                <c:pt idx="20787">
                  <c:v>0.17960772790714763</c:v>
                </c:pt>
                <c:pt idx="20788">
                  <c:v>0.17953426871372957</c:v>
                </c:pt>
                <c:pt idx="20789">
                  <c:v>0.17946080952031152</c:v>
                </c:pt>
                <c:pt idx="20790">
                  <c:v>0.17938735032689346</c:v>
                </c:pt>
                <c:pt idx="20791">
                  <c:v>0.17938735032689346</c:v>
                </c:pt>
                <c:pt idx="20792">
                  <c:v>0.1793138911334754</c:v>
                </c:pt>
                <c:pt idx="20793">
                  <c:v>0.1793138911334754</c:v>
                </c:pt>
                <c:pt idx="20794">
                  <c:v>0.17924043194005734</c:v>
                </c:pt>
                <c:pt idx="20795">
                  <c:v>0.17916697274663929</c:v>
                </c:pt>
                <c:pt idx="20796">
                  <c:v>0.17916697274663929</c:v>
                </c:pt>
                <c:pt idx="20797">
                  <c:v>0.17909351355322123</c:v>
                </c:pt>
                <c:pt idx="20798">
                  <c:v>0.17909351355322123</c:v>
                </c:pt>
                <c:pt idx="20799">
                  <c:v>0.17909351355322123</c:v>
                </c:pt>
                <c:pt idx="20800">
                  <c:v>0.17902005435980317</c:v>
                </c:pt>
                <c:pt idx="20801">
                  <c:v>0.17894659516638511</c:v>
                </c:pt>
                <c:pt idx="20802">
                  <c:v>0.17894659516638511</c:v>
                </c:pt>
                <c:pt idx="20803">
                  <c:v>0.17887313597296706</c:v>
                </c:pt>
                <c:pt idx="20804">
                  <c:v>0.17887313597296706</c:v>
                </c:pt>
                <c:pt idx="20805">
                  <c:v>0.17887313597296706</c:v>
                </c:pt>
                <c:pt idx="20806">
                  <c:v>0.17887313597296706</c:v>
                </c:pt>
                <c:pt idx="20807">
                  <c:v>0.17887313597296706</c:v>
                </c:pt>
                <c:pt idx="20808">
                  <c:v>0.17887313597296706</c:v>
                </c:pt>
                <c:pt idx="20809">
                  <c:v>0.17887313597296706</c:v>
                </c:pt>
                <c:pt idx="20810">
                  <c:v>0.17887313597296706</c:v>
                </c:pt>
                <c:pt idx="20811">
                  <c:v>0.17887313597296706</c:v>
                </c:pt>
                <c:pt idx="20812">
                  <c:v>0.178799676779549</c:v>
                </c:pt>
                <c:pt idx="20813">
                  <c:v>0.17872621758613094</c:v>
                </c:pt>
                <c:pt idx="20814">
                  <c:v>0.17872621758613094</c:v>
                </c:pt>
                <c:pt idx="20815">
                  <c:v>0.17865275839271288</c:v>
                </c:pt>
                <c:pt idx="20816">
                  <c:v>0.17865275839271288</c:v>
                </c:pt>
                <c:pt idx="20817">
                  <c:v>0.17865275839271288</c:v>
                </c:pt>
                <c:pt idx="20818">
                  <c:v>0.17857929919929483</c:v>
                </c:pt>
                <c:pt idx="20819">
                  <c:v>0.17857929919929483</c:v>
                </c:pt>
                <c:pt idx="20820">
                  <c:v>0.17857929919929483</c:v>
                </c:pt>
                <c:pt idx="20821">
                  <c:v>0.17857929919929483</c:v>
                </c:pt>
                <c:pt idx="20822">
                  <c:v>0.17857929919929483</c:v>
                </c:pt>
                <c:pt idx="20823">
                  <c:v>0.17850584000587677</c:v>
                </c:pt>
                <c:pt idx="20824">
                  <c:v>0.17850584000587677</c:v>
                </c:pt>
                <c:pt idx="20825">
                  <c:v>0.17850584000587677</c:v>
                </c:pt>
                <c:pt idx="20826">
                  <c:v>0.17843238081245871</c:v>
                </c:pt>
                <c:pt idx="20827">
                  <c:v>0.17843238081245871</c:v>
                </c:pt>
                <c:pt idx="20828">
                  <c:v>0.17843238081245871</c:v>
                </c:pt>
                <c:pt idx="20829">
                  <c:v>0.17835892161904066</c:v>
                </c:pt>
                <c:pt idx="20830">
                  <c:v>0.17835892161904066</c:v>
                </c:pt>
                <c:pt idx="20831">
                  <c:v>0.1782854624256226</c:v>
                </c:pt>
                <c:pt idx="20832">
                  <c:v>0.17821200323220454</c:v>
                </c:pt>
                <c:pt idx="20833">
                  <c:v>0.17821200323220454</c:v>
                </c:pt>
                <c:pt idx="20834">
                  <c:v>0.17821200323220454</c:v>
                </c:pt>
                <c:pt idx="20835">
                  <c:v>0.17813854403878648</c:v>
                </c:pt>
                <c:pt idx="20836">
                  <c:v>0.17813854403878648</c:v>
                </c:pt>
                <c:pt idx="20837">
                  <c:v>0.17806508484536843</c:v>
                </c:pt>
                <c:pt idx="20838">
                  <c:v>0.17806508484536843</c:v>
                </c:pt>
                <c:pt idx="20839">
                  <c:v>0.17799162565195037</c:v>
                </c:pt>
                <c:pt idx="20840">
                  <c:v>0.17791816645853231</c:v>
                </c:pt>
                <c:pt idx="20841">
                  <c:v>0.17791816645853231</c:v>
                </c:pt>
                <c:pt idx="20842">
                  <c:v>0.17784470726511425</c:v>
                </c:pt>
                <c:pt idx="20843">
                  <c:v>0.17784470726511425</c:v>
                </c:pt>
                <c:pt idx="20844">
                  <c:v>0.1777712480716962</c:v>
                </c:pt>
                <c:pt idx="20845">
                  <c:v>0.17769778887827814</c:v>
                </c:pt>
                <c:pt idx="20846">
                  <c:v>0.17769778887827814</c:v>
                </c:pt>
                <c:pt idx="20847">
                  <c:v>0.17769778887827814</c:v>
                </c:pt>
                <c:pt idx="20848">
                  <c:v>0.17769778887827814</c:v>
                </c:pt>
                <c:pt idx="20849">
                  <c:v>0.17762432968486008</c:v>
                </c:pt>
                <c:pt idx="20850">
                  <c:v>0.17762432968486008</c:v>
                </c:pt>
                <c:pt idx="20851">
                  <c:v>0.17762432968486008</c:v>
                </c:pt>
                <c:pt idx="20852">
                  <c:v>0.17762432968486008</c:v>
                </c:pt>
                <c:pt idx="20853">
                  <c:v>0.17762432968486008</c:v>
                </c:pt>
                <c:pt idx="20854">
                  <c:v>0.17762432968486008</c:v>
                </c:pt>
                <c:pt idx="20855">
                  <c:v>0.17762432968486008</c:v>
                </c:pt>
                <c:pt idx="20856">
                  <c:v>0.17762432968486008</c:v>
                </c:pt>
                <c:pt idx="20857">
                  <c:v>0.17762432968486008</c:v>
                </c:pt>
                <c:pt idx="20858">
                  <c:v>0.17762432968486008</c:v>
                </c:pt>
                <c:pt idx="20859">
                  <c:v>0.17762432968486008</c:v>
                </c:pt>
                <c:pt idx="20860">
                  <c:v>0.17762432968486008</c:v>
                </c:pt>
                <c:pt idx="20861">
                  <c:v>0.17755087049144203</c:v>
                </c:pt>
                <c:pt idx="20862">
                  <c:v>0.17755087049144203</c:v>
                </c:pt>
                <c:pt idx="20863">
                  <c:v>0.17755087049144203</c:v>
                </c:pt>
                <c:pt idx="20864">
                  <c:v>0.17755087049144203</c:v>
                </c:pt>
                <c:pt idx="20865">
                  <c:v>0.17755087049144203</c:v>
                </c:pt>
                <c:pt idx="20866">
                  <c:v>0.17747741129802397</c:v>
                </c:pt>
                <c:pt idx="20867">
                  <c:v>0.17747741129802397</c:v>
                </c:pt>
                <c:pt idx="20868">
                  <c:v>0.17740395210460591</c:v>
                </c:pt>
                <c:pt idx="20869">
                  <c:v>0.17733049291118785</c:v>
                </c:pt>
                <c:pt idx="20870">
                  <c:v>0.17733049291118785</c:v>
                </c:pt>
                <c:pt idx="20871">
                  <c:v>0.17733049291118785</c:v>
                </c:pt>
                <c:pt idx="20872">
                  <c:v>0.17733049291118785</c:v>
                </c:pt>
                <c:pt idx="20873">
                  <c:v>0.1772570337177698</c:v>
                </c:pt>
                <c:pt idx="20874">
                  <c:v>0.1772570337177698</c:v>
                </c:pt>
                <c:pt idx="20875">
                  <c:v>0.1772570337177698</c:v>
                </c:pt>
                <c:pt idx="20876">
                  <c:v>0.1772570337177698</c:v>
                </c:pt>
                <c:pt idx="20877">
                  <c:v>0.17718357452435174</c:v>
                </c:pt>
                <c:pt idx="20878">
                  <c:v>0.17718357452435174</c:v>
                </c:pt>
                <c:pt idx="20879">
                  <c:v>0.17718357452435174</c:v>
                </c:pt>
                <c:pt idx="20880">
                  <c:v>0.17711011533093368</c:v>
                </c:pt>
                <c:pt idx="20881">
                  <c:v>0.17703665613751562</c:v>
                </c:pt>
                <c:pt idx="20882">
                  <c:v>0.17696319694409757</c:v>
                </c:pt>
                <c:pt idx="20883">
                  <c:v>0.17696319694409757</c:v>
                </c:pt>
                <c:pt idx="20884">
                  <c:v>0.17696319694409757</c:v>
                </c:pt>
                <c:pt idx="20885">
                  <c:v>0.17696319694409757</c:v>
                </c:pt>
                <c:pt idx="20886">
                  <c:v>0.17688973775067951</c:v>
                </c:pt>
                <c:pt idx="20887">
                  <c:v>0.17688973775067951</c:v>
                </c:pt>
                <c:pt idx="20888">
                  <c:v>0.17681627855726145</c:v>
                </c:pt>
                <c:pt idx="20889">
                  <c:v>0.17681627855726145</c:v>
                </c:pt>
                <c:pt idx="20890">
                  <c:v>0.17681627855726145</c:v>
                </c:pt>
                <c:pt idx="20891">
                  <c:v>0.17681627855726145</c:v>
                </c:pt>
                <c:pt idx="20892">
                  <c:v>0.17681627855726145</c:v>
                </c:pt>
                <c:pt idx="20893">
                  <c:v>0.17681627855726145</c:v>
                </c:pt>
                <c:pt idx="20894">
                  <c:v>0.17681627855726145</c:v>
                </c:pt>
                <c:pt idx="20895">
                  <c:v>0.17681627855726145</c:v>
                </c:pt>
                <c:pt idx="20896">
                  <c:v>0.1767428193638434</c:v>
                </c:pt>
                <c:pt idx="20897">
                  <c:v>0.17666936017042534</c:v>
                </c:pt>
                <c:pt idx="20898">
                  <c:v>0.17666936017042534</c:v>
                </c:pt>
                <c:pt idx="20899">
                  <c:v>0.17666936017042534</c:v>
                </c:pt>
                <c:pt idx="20900">
                  <c:v>0.17666936017042534</c:v>
                </c:pt>
                <c:pt idx="20901">
                  <c:v>0.17666936017042534</c:v>
                </c:pt>
                <c:pt idx="20902">
                  <c:v>0.17659590097700728</c:v>
                </c:pt>
                <c:pt idx="20903">
                  <c:v>0.17659590097700728</c:v>
                </c:pt>
                <c:pt idx="20904">
                  <c:v>0.17659590097700728</c:v>
                </c:pt>
                <c:pt idx="20905">
                  <c:v>0.17659590097700728</c:v>
                </c:pt>
                <c:pt idx="20906">
                  <c:v>0.17659590097700728</c:v>
                </c:pt>
                <c:pt idx="20907">
                  <c:v>0.17659590097700728</c:v>
                </c:pt>
                <c:pt idx="20908">
                  <c:v>0.17652244178358922</c:v>
                </c:pt>
                <c:pt idx="20909">
                  <c:v>0.17652244178358922</c:v>
                </c:pt>
                <c:pt idx="20910">
                  <c:v>0.17652244178358922</c:v>
                </c:pt>
                <c:pt idx="20911">
                  <c:v>0.17652244178358922</c:v>
                </c:pt>
                <c:pt idx="20912">
                  <c:v>0.17652244178358922</c:v>
                </c:pt>
                <c:pt idx="20913">
                  <c:v>0.17652244178358922</c:v>
                </c:pt>
                <c:pt idx="20914">
                  <c:v>0.17652244178358922</c:v>
                </c:pt>
                <c:pt idx="20915">
                  <c:v>0.17644898259017117</c:v>
                </c:pt>
                <c:pt idx="20916">
                  <c:v>0.17637552339675311</c:v>
                </c:pt>
                <c:pt idx="20917">
                  <c:v>0.17630206420333505</c:v>
                </c:pt>
                <c:pt idx="20918">
                  <c:v>0.17622860500991699</c:v>
                </c:pt>
                <c:pt idx="20919">
                  <c:v>0.17615514581649894</c:v>
                </c:pt>
                <c:pt idx="20920">
                  <c:v>0.17608168662308088</c:v>
                </c:pt>
                <c:pt idx="20921">
                  <c:v>0.17600822742966282</c:v>
                </c:pt>
                <c:pt idx="20922">
                  <c:v>0.17593476823624477</c:v>
                </c:pt>
                <c:pt idx="20923">
                  <c:v>0.17593476823624477</c:v>
                </c:pt>
                <c:pt idx="20924">
                  <c:v>0.17586130904282671</c:v>
                </c:pt>
                <c:pt idx="20925">
                  <c:v>0.17586130904282671</c:v>
                </c:pt>
                <c:pt idx="20926">
                  <c:v>0.17586130904282671</c:v>
                </c:pt>
                <c:pt idx="20927">
                  <c:v>0.17578784984940865</c:v>
                </c:pt>
                <c:pt idx="20928">
                  <c:v>0.17578784984940865</c:v>
                </c:pt>
                <c:pt idx="20929">
                  <c:v>0.17578784984940865</c:v>
                </c:pt>
                <c:pt idx="20930">
                  <c:v>0.17578784984940865</c:v>
                </c:pt>
                <c:pt idx="20931">
                  <c:v>0.17571439065599059</c:v>
                </c:pt>
                <c:pt idx="20932">
                  <c:v>0.17564093146257254</c:v>
                </c:pt>
                <c:pt idx="20933">
                  <c:v>0.17556747226915448</c:v>
                </c:pt>
                <c:pt idx="20934">
                  <c:v>0.17556747226915448</c:v>
                </c:pt>
                <c:pt idx="20935">
                  <c:v>0.17556747226915448</c:v>
                </c:pt>
                <c:pt idx="20936">
                  <c:v>0.17556747226915448</c:v>
                </c:pt>
                <c:pt idx="20937">
                  <c:v>0.17556747226915448</c:v>
                </c:pt>
                <c:pt idx="20938">
                  <c:v>0.17556747226915448</c:v>
                </c:pt>
                <c:pt idx="20939">
                  <c:v>0.17549401307573642</c:v>
                </c:pt>
                <c:pt idx="20940">
                  <c:v>0.17549401307573642</c:v>
                </c:pt>
                <c:pt idx="20941">
                  <c:v>0.17549401307573642</c:v>
                </c:pt>
                <c:pt idx="20942">
                  <c:v>0.17549401307573642</c:v>
                </c:pt>
                <c:pt idx="20943">
                  <c:v>0.17549401307573642</c:v>
                </c:pt>
                <c:pt idx="20944">
                  <c:v>0.17542055388231836</c:v>
                </c:pt>
                <c:pt idx="20945">
                  <c:v>0.17534709468890031</c:v>
                </c:pt>
                <c:pt idx="20946">
                  <c:v>0.17534709468890031</c:v>
                </c:pt>
                <c:pt idx="20947">
                  <c:v>0.17534709468890031</c:v>
                </c:pt>
                <c:pt idx="20948">
                  <c:v>0.17534709468890031</c:v>
                </c:pt>
                <c:pt idx="20949">
                  <c:v>0.17527363549548225</c:v>
                </c:pt>
                <c:pt idx="20950">
                  <c:v>0.17520017630206419</c:v>
                </c:pt>
                <c:pt idx="20951">
                  <c:v>0.17520017630206419</c:v>
                </c:pt>
                <c:pt idx="20952">
                  <c:v>0.17512671710864613</c:v>
                </c:pt>
                <c:pt idx="20953">
                  <c:v>0.17512671710864613</c:v>
                </c:pt>
                <c:pt idx="20954">
                  <c:v>0.17512671710864613</c:v>
                </c:pt>
                <c:pt idx="20955">
                  <c:v>0.17505325791522808</c:v>
                </c:pt>
                <c:pt idx="20956">
                  <c:v>0.17505325791522808</c:v>
                </c:pt>
                <c:pt idx="20957">
                  <c:v>0.17505325791522808</c:v>
                </c:pt>
                <c:pt idx="20958">
                  <c:v>0.17505325791522808</c:v>
                </c:pt>
                <c:pt idx="20959">
                  <c:v>0.17505325791522808</c:v>
                </c:pt>
                <c:pt idx="20960">
                  <c:v>0.17497979872181002</c:v>
                </c:pt>
                <c:pt idx="20961">
                  <c:v>0.17497979872181002</c:v>
                </c:pt>
                <c:pt idx="20962">
                  <c:v>0.17490633952839196</c:v>
                </c:pt>
                <c:pt idx="20963">
                  <c:v>0.17490633952839196</c:v>
                </c:pt>
                <c:pt idx="20964">
                  <c:v>0.17490633952839196</c:v>
                </c:pt>
                <c:pt idx="20965">
                  <c:v>0.17483288033497391</c:v>
                </c:pt>
                <c:pt idx="20966">
                  <c:v>0.17483288033497391</c:v>
                </c:pt>
                <c:pt idx="20967">
                  <c:v>0.17475942114155585</c:v>
                </c:pt>
                <c:pt idx="20968">
                  <c:v>0.17475942114155585</c:v>
                </c:pt>
                <c:pt idx="20969">
                  <c:v>0.17468596194813779</c:v>
                </c:pt>
                <c:pt idx="20970">
                  <c:v>0.17468596194813779</c:v>
                </c:pt>
                <c:pt idx="20971">
                  <c:v>0.17461250275471973</c:v>
                </c:pt>
                <c:pt idx="20972">
                  <c:v>0.17461250275471973</c:v>
                </c:pt>
                <c:pt idx="20973">
                  <c:v>0.17461250275471973</c:v>
                </c:pt>
                <c:pt idx="20974">
                  <c:v>0.17461250275471973</c:v>
                </c:pt>
                <c:pt idx="20975">
                  <c:v>0.17461250275471973</c:v>
                </c:pt>
                <c:pt idx="20976">
                  <c:v>0.17453904356130168</c:v>
                </c:pt>
                <c:pt idx="20977">
                  <c:v>0.17453904356130168</c:v>
                </c:pt>
                <c:pt idx="20978">
                  <c:v>0.17446558436788362</c:v>
                </c:pt>
                <c:pt idx="20979">
                  <c:v>0.17446558436788362</c:v>
                </c:pt>
                <c:pt idx="20980">
                  <c:v>0.17439212517446556</c:v>
                </c:pt>
                <c:pt idx="20981">
                  <c:v>0.1743186659810475</c:v>
                </c:pt>
                <c:pt idx="20982">
                  <c:v>0.1743186659810475</c:v>
                </c:pt>
                <c:pt idx="20983">
                  <c:v>0.17424520678762945</c:v>
                </c:pt>
                <c:pt idx="20984">
                  <c:v>0.17417174759421139</c:v>
                </c:pt>
                <c:pt idx="20985">
                  <c:v>0.17417174759421139</c:v>
                </c:pt>
                <c:pt idx="20986">
                  <c:v>0.17417174759421139</c:v>
                </c:pt>
                <c:pt idx="20987">
                  <c:v>0.17417174759421139</c:v>
                </c:pt>
                <c:pt idx="20988">
                  <c:v>0.17417174759421139</c:v>
                </c:pt>
                <c:pt idx="20989">
                  <c:v>0.17409828840079333</c:v>
                </c:pt>
                <c:pt idx="20990">
                  <c:v>0.17402482920737528</c:v>
                </c:pt>
                <c:pt idx="20991">
                  <c:v>0.17402482920737528</c:v>
                </c:pt>
                <c:pt idx="20992">
                  <c:v>0.17402482920737528</c:v>
                </c:pt>
                <c:pt idx="20993">
                  <c:v>0.17402482920737528</c:v>
                </c:pt>
                <c:pt idx="20994">
                  <c:v>0.17402482920737528</c:v>
                </c:pt>
                <c:pt idx="20995">
                  <c:v>0.17395137001395722</c:v>
                </c:pt>
                <c:pt idx="20996">
                  <c:v>0.17395137001395722</c:v>
                </c:pt>
                <c:pt idx="20997">
                  <c:v>0.17395137001395722</c:v>
                </c:pt>
                <c:pt idx="20998">
                  <c:v>0.17395137001395722</c:v>
                </c:pt>
                <c:pt idx="20999">
                  <c:v>0.17395137001395722</c:v>
                </c:pt>
                <c:pt idx="21000">
                  <c:v>0.17395137001395722</c:v>
                </c:pt>
                <c:pt idx="21001">
                  <c:v>0.17395137001395722</c:v>
                </c:pt>
                <c:pt idx="21002">
                  <c:v>0.17395137001395722</c:v>
                </c:pt>
                <c:pt idx="21003">
                  <c:v>0.17395137001395722</c:v>
                </c:pt>
                <c:pt idx="21004">
                  <c:v>0.17395137001395722</c:v>
                </c:pt>
                <c:pt idx="21005">
                  <c:v>0.17387791082053916</c:v>
                </c:pt>
                <c:pt idx="21006">
                  <c:v>0.1738044516271211</c:v>
                </c:pt>
                <c:pt idx="21007">
                  <c:v>0.1738044516271211</c:v>
                </c:pt>
                <c:pt idx="21008">
                  <c:v>0.17373099243370305</c:v>
                </c:pt>
                <c:pt idx="21009">
                  <c:v>0.17373099243370305</c:v>
                </c:pt>
                <c:pt idx="21010">
                  <c:v>0.17365753324028499</c:v>
                </c:pt>
                <c:pt idx="21011">
                  <c:v>0.17358407404686693</c:v>
                </c:pt>
                <c:pt idx="21012">
                  <c:v>0.17358407404686693</c:v>
                </c:pt>
                <c:pt idx="21013">
                  <c:v>0.17358407404686693</c:v>
                </c:pt>
                <c:pt idx="21014">
                  <c:v>0.17358407404686693</c:v>
                </c:pt>
                <c:pt idx="21015">
                  <c:v>0.17358407404686693</c:v>
                </c:pt>
                <c:pt idx="21016">
                  <c:v>0.17358407404686693</c:v>
                </c:pt>
                <c:pt idx="21017">
                  <c:v>0.17358407404686693</c:v>
                </c:pt>
                <c:pt idx="21018">
                  <c:v>0.17358407404686693</c:v>
                </c:pt>
                <c:pt idx="21019">
                  <c:v>0.17358407404686693</c:v>
                </c:pt>
                <c:pt idx="21020">
                  <c:v>0.17351061485344887</c:v>
                </c:pt>
                <c:pt idx="21021">
                  <c:v>0.17351061485344887</c:v>
                </c:pt>
                <c:pt idx="21022">
                  <c:v>0.17351061485344887</c:v>
                </c:pt>
                <c:pt idx="21023">
                  <c:v>0.17351061485344887</c:v>
                </c:pt>
                <c:pt idx="21024">
                  <c:v>0.17343715566003082</c:v>
                </c:pt>
                <c:pt idx="21025">
                  <c:v>0.17343715566003082</c:v>
                </c:pt>
                <c:pt idx="21026">
                  <c:v>0.17336369646661276</c:v>
                </c:pt>
                <c:pt idx="21027">
                  <c:v>0.1732902372731947</c:v>
                </c:pt>
                <c:pt idx="21028">
                  <c:v>0.17321677807977665</c:v>
                </c:pt>
                <c:pt idx="21029">
                  <c:v>0.17314331888635859</c:v>
                </c:pt>
                <c:pt idx="21030">
                  <c:v>0.17314331888635859</c:v>
                </c:pt>
                <c:pt idx="21031">
                  <c:v>0.17314331888635859</c:v>
                </c:pt>
                <c:pt idx="21032">
                  <c:v>0.17306985969294053</c:v>
                </c:pt>
                <c:pt idx="21033">
                  <c:v>0.17306985969294053</c:v>
                </c:pt>
                <c:pt idx="21034">
                  <c:v>0.17299640049952247</c:v>
                </c:pt>
                <c:pt idx="21035">
                  <c:v>0.17299640049952247</c:v>
                </c:pt>
                <c:pt idx="21036">
                  <c:v>0.17299640049952247</c:v>
                </c:pt>
                <c:pt idx="21037">
                  <c:v>0.17299640049952247</c:v>
                </c:pt>
                <c:pt idx="21038">
                  <c:v>0.17299640049952247</c:v>
                </c:pt>
                <c:pt idx="21039">
                  <c:v>0.17299640049952247</c:v>
                </c:pt>
                <c:pt idx="21040">
                  <c:v>0.17299640049952247</c:v>
                </c:pt>
                <c:pt idx="21041">
                  <c:v>0.17299640049952247</c:v>
                </c:pt>
                <c:pt idx="21042">
                  <c:v>0.17299640049952247</c:v>
                </c:pt>
                <c:pt idx="21043">
                  <c:v>0.17299640049952247</c:v>
                </c:pt>
                <c:pt idx="21044">
                  <c:v>0.17299640049952247</c:v>
                </c:pt>
                <c:pt idx="21045">
                  <c:v>0.17299640049952247</c:v>
                </c:pt>
                <c:pt idx="21046">
                  <c:v>0.17292294130610442</c:v>
                </c:pt>
                <c:pt idx="21047">
                  <c:v>0.17284948211268636</c:v>
                </c:pt>
                <c:pt idx="21048">
                  <c:v>0.17284948211268636</c:v>
                </c:pt>
                <c:pt idx="21049">
                  <c:v>0.1727760229192683</c:v>
                </c:pt>
                <c:pt idx="21050">
                  <c:v>0.17270256372585024</c:v>
                </c:pt>
                <c:pt idx="21051">
                  <c:v>0.17270256372585024</c:v>
                </c:pt>
                <c:pt idx="21052">
                  <c:v>0.17262910453243219</c:v>
                </c:pt>
                <c:pt idx="21053">
                  <c:v>0.17262910453243219</c:v>
                </c:pt>
                <c:pt idx="21054">
                  <c:v>0.17262910453243219</c:v>
                </c:pt>
                <c:pt idx="21055">
                  <c:v>0.17255564533901413</c:v>
                </c:pt>
                <c:pt idx="21056">
                  <c:v>0.17255564533901413</c:v>
                </c:pt>
                <c:pt idx="21057">
                  <c:v>0.17255564533901413</c:v>
                </c:pt>
                <c:pt idx="21058">
                  <c:v>0.17255564533901413</c:v>
                </c:pt>
                <c:pt idx="21059">
                  <c:v>0.17248218614559607</c:v>
                </c:pt>
                <c:pt idx="21060">
                  <c:v>0.17248218614559607</c:v>
                </c:pt>
                <c:pt idx="21061">
                  <c:v>0.17240872695217802</c:v>
                </c:pt>
                <c:pt idx="21062">
                  <c:v>0.17233526775875996</c:v>
                </c:pt>
                <c:pt idx="21063">
                  <c:v>0.17233526775875996</c:v>
                </c:pt>
                <c:pt idx="21064">
                  <c:v>0.17233526775875996</c:v>
                </c:pt>
                <c:pt idx="21065">
                  <c:v>0.1722618085653419</c:v>
                </c:pt>
                <c:pt idx="21066">
                  <c:v>0.17218834937192384</c:v>
                </c:pt>
                <c:pt idx="21067">
                  <c:v>0.17218834937192384</c:v>
                </c:pt>
                <c:pt idx="21068">
                  <c:v>0.17218834937192384</c:v>
                </c:pt>
                <c:pt idx="21069">
                  <c:v>0.17218834937192384</c:v>
                </c:pt>
                <c:pt idx="21070">
                  <c:v>0.17218834937192384</c:v>
                </c:pt>
                <c:pt idx="21071">
                  <c:v>0.17218834937192384</c:v>
                </c:pt>
                <c:pt idx="21072">
                  <c:v>0.17218834937192384</c:v>
                </c:pt>
                <c:pt idx="21073">
                  <c:v>0.17218834937192384</c:v>
                </c:pt>
                <c:pt idx="21074">
                  <c:v>0.17218834937192384</c:v>
                </c:pt>
                <c:pt idx="21075">
                  <c:v>0.17218834937192384</c:v>
                </c:pt>
                <c:pt idx="21076">
                  <c:v>0.17211489017850579</c:v>
                </c:pt>
                <c:pt idx="21077">
                  <c:v>0.17211489017850579</c:v>
                </c:pt>
                <c:pt idx="21078">
                  <c:v>0.17211489017850579</c:v>
                </c:pt>
                <c:pt idx="21079">
                  <c:v>0.17204143098508773</c:v>
                </c:pt>
                <c:pt idx="21080">
                  <c:v>0.17204143098508773</c:v>
                </c:pt>
                <c:pt idx="21081">
                  <c:v>0.17196797179166978</c:v>
                </c:pt>
                <c:pt idx="21082">
                  <c:v>0.17196797179166978</c:v>
                </c:pt>
                <c:pt idx="21083">
                  <c:v>0.17189451259825173</c:v>
                </c:pt>
                <c:pt idx="21084">
                  <c:v>0.17189451259825173</c:v>
                </c:pt>
                <c:pt idx="21085">
                  <c:v>0.17189451259825173</c:v>
                </c:pt>
                <c:pt idx="21086">
                  <c:v>0.17189451259825173</c:v>
                </c:pt>
                <c:pt idx="21087">
                  <c:v>0.17182105340483367</c:v>
                </c:pt>
                <c:pt idx="21088">
                  <c:v>0.17182105340483367</c:v>
                </c:pt>
                <c:pt idx="21089">
                  <c:v>0.17182105340483367</c:v>
                </c:pt>
                <c:pt idx="21090">
                  <c:v>0.17182105340483367</c:v>
                </c:pt>
                <c:pt idx="21091">
                  <c:v>0.17182105340483367</c:v>
                </c:pt>
                <c:pt idx="21092">
                  <c:v>0.17174759421141561</c:v>
                </c:pt>
                <c:pt idx="21093">
                  <c:v>0.17174759421141561</c:v>
                </c:pt>
                <c:pt idx="21094">
                  <c:v>0.17174759421141561</c:v>
                </c:pt>
                <c:pt idx="21095">
                  <c:v>0.17174759421141561</c:v>
                </c:pt>
                <c:pt idx="21096">
                  <c:v>0.17174759421141561</c:v>
                </c:pt>
                <c:pt idx="21097">
                  <c:v>0.17174759421141561</c:v>
                </c:pt>
                <c:pt idx="21098">
                  <c:v>0.17174759421141561</c:v>
                </c:pt>
                <c:pt idx="21099">
                  <c:v>0.17167413501799755</c:v>
                </c:pt>
                <c:pt idx="21100">
                  <c:v>0.17167413501799755</c:v>
                </c:pt>
                <c:pt idx="21101">
                  <c:v>0.17167413501799755</c:v>
                </c:pt>
                <c:pt idx="21102">
                  <c:v>0.17167413501799755</c:v>
                </c:pt>
                <c:pt idx="21103">
                  <c:v>0.1716006758245795</c:v>
                </c:pt>
                <c:pt idx="21104">
                  <c:v>0.17152721663116144</c:v>
                </c:pt>
                <c:pt idx="21105">
                  <c:v>0.17152721663116144</c:v>
                </c:pt>
                <c:pt idx="21106">
                  <c:v>0.17152721663116144</c:v>
                </c:pt>
                <c:pt idx="21107">
                  <c:v>0.17152721663116144</c:v>
                </c:pt>
                <c:pt idx="21108">
                  <c:v>0.17145375743774338</c:v>
                </c:pt>
                <c:pt idx="21109">
                  <c:v>0.17145375743774338</c:v>
                </c:pt>
                <c:pt idx="21110">
                  <c:v>0.17145375743774338</c:v>
                </c:pt>
                <c:pt idx="21111">
                  <c:v>0.17138029824432532</c:v>
                </c:pt>
                <c:pt idx="21112">
                  <c:v>0.17138029824432532</c:v>
                </c:pt>
                <c:pt idx="21113">
                  <c:v>0.17138029824432532</c:v>
                </c:pt>
                <c:pt idx="21114">
                  <c:v>0.17138029824432532</c:v>
                </c:pt>
                <c:pt idx="21115">
                  <c:v>0.17130683905090727</c:v>
                </c:pt>
                <c:pt idx="21116">
                  <c:v>0.17130683905090727</c:v>
                </c:pt>
                <c:pt idx="21117">
                  <c:v>0.17130683905090727</c:v>
                </c:pt>
                <c:pt idx="21118">
                  <c:v>0.17130683905090727</c:v>
                </c:pt>
                <c:pt idx="21119">
                  <c:v>0.17130683905090727</c:v>
                </c:pt>
                <c:pt idx="21120">
                  <c:v>0.17130683905090727</c:v>
                </c:pt>
                <c:pt idx="21121">
                  <c:v>0.17130683905090727</c:v>
                </c:pt>
                <c:pt idx="21122">
                  <c:v>0.17130683905090727</c:v>
                </c:pt>
                <c:pt idx="21123">
                  <c:v>0.17123337985748921</c:v>
                </c:pt>
                <c:pt idx="21124">
                  <c:v>0.17123337985748921</c:v>
                </c:pt>
                <c:pt idx="21125">
                  <c:v>0.17123337985748921</c:v>
                </c:pt>
                <c:pt idx="21126">
                  <c:v>0.17123337985748921</c:v>
                </c:pt>
                <c:pt idx="21127">
                  <c:v>0.17123337985748921</c:v>
                </c:pt>
                <c:pt idx="21128">
                  <c:v>0.17123337985748921</c:v>
                </c:pt>
                <c:pt idx="21129">
                  <c:v>0.17123337985748921</c:v>
                </c:pt>
                <c:pt idx="21130">
                  <c:v>0.17123337985748921</c:v>
                </c:pt>
                <c:pt idx="21131">
                  <c:v>0.17123337985748921</c:v>
                </c:pt>
                <c:pt idx="21132">
                  <c:v>0.17123337985748921</c:v>
                </c:pt>
                <c:pt idx="21133">
                  <c:v>0.17123337985748921</c:v>
                </c:pt>
                <c:pt idx="21134">
                  <c:v>0.17123337985748921</c:v>
                </c:pt>
                <c:pt idx="21135">
                  <c:v>0.17115992066407115</c:v>
                </c:pt>
                <c:pt idx="21136">
                  <c:v>0.1710864614706531</c:v>
                </c:pt>
                <c:pt idx="21137">
                  <c:v>0.1710864614706531</c:v>
                </c:pt>
                <c:pt idx="21138">
                  <c:v>0.1710864614706531</c:v>
                </c:pt>
                <c:pt idx="21139">
                  <c:v>0.1710864614706531</c:v>
                </c:pt>
                <c:pt idx="21140">
                  <c:v>0.1710864614706531</c:v>
                </c:pt>
                <c:pt idx="21141">
                  <c:v>0.17101300227723504</c:v>
                </c:pt>
                <c:pt idx="21142">
                  <c:v>0.17101300227723504</c:v>
                </c:pt>
                <c:pt idx="21143">
                  <c:v>0.17093954308381698</c:v>
                </c:pt>
                <c:pt idx="21144">
                  <c:v>0.17093954308381698</c:v>
                </c:pt>
                <c:pt idx="21145">
                  <c:v>0.17093954308381698</c:v>
                </c:pt>
                <c:pt idx="21146">
                  <c:v>0.17093954308381698</c:v>
                </c:pt>
                <c:pt idx="21147">
                  <c:v>0.17093954308381698</c:v>
                </c:pt>
                <c:pt idx="21148">
                  <c:v>0.17093954308381698</c:v>
                </c:pt>
                <c:pt idx="21149">
                  <c:v>0.17093954308381698</c:v>
                </c:pt>
                <c:pt idx="21150">
                  <c:v>0.17093954308381698</c:v>
                </c:pt>
                <c:pt idx="21151">
                  <c:v>0.17093954308381698</c:v>
                </c:pt>
                <c:pt idx="21152">
                  <c:v>0.17093954308381698</c:v>
                </c:pt>
                <c:pt idx="21153">
                  <c:v>0.17093954308381698</c:v>
                </c:pt>
                <c:pt idx="21154">
                  <c:v>0.17086608389039892</c:v>
                </c:pt>
                <c:pt idx="21155">
                  <c:v>0.17079262469698087</c:v>
                </c:pt>
                <c:pt idx="21156">
                  <c:v>0.17071916550356281</c:v>
                </c:pt>
                <c:pt idx="21157">
                  <c:v>0.17071916550356281</c:v>
                </c:pt>
                <c:pt idx="21158">
                  <c:v>0.17071916550356281</c:v>
                </c:pt>
                <c:pt idx="21159">
                  <c:v>0.17071916550356281</c:v>
                </c:pt>
                <c:pt idx="21160">
                  <c:v>0.17071916550356281</c:v>
                </c:pt>
                <c:pt idx="21161">
                  <c:v>0.17064570631014475</c:v>
                </c:pt>
                <c:pt idx="21162">
                  <c:v>0.17064570631014475</c:v>
                </c:pt>
                <c:pt idx="21163">
                  <c:v>0.17057224711672669</c:v>
                </c:pt>
                <c:pt idx="21164">
                  <c:v>0.17049878792330864</c:v>
                </c:pt>
                <c:pt idx="21165">
                  <c:v>0.17049878792330864</c:v>
                </c:pt>
                <c:pt idx="21166">
                  <c:v>0.17042532872989058</c:v>
                </c:pt>
                <c:pt idx="21167">
                  <c:v>0.17042532872989058</c:v>
                </c:pt>
                <c:pt idx="21168">
                  <c:v>0.17042532872989058</c:v>
                </c:pt>
                <c:pt idx="21169">
                  <c:v>0.17035186953647252</c:v>
                </c:pt>
                <c:pt idx="21170">
                  <c:v>0.17035186953647252</c:v>
                </c:pt>
                <c:pt idx="21171">
                  <c:v>0.17035186953647252</c:v>
                </c:pt>
                <c:pt idx="21172">
                  <c:v>0.17035186953647252</c:v>
                </c:pt>
                <c:pt idx="21173">
                  <c:v>0.17027841034305446</c:v>
                </c:pt>
                <c:pt idx="21174">
                  <c:v>0.17020495114963641</c:v>
                </c:pt>
                <c:pt idx="21175">
                  <c:v>0.17020495114963641</c:v>
                </c:pt>
                <c:pt idx="21176">
                  <c:v>0.17020495114963641</c:v>
                </c:pt>
                <c:pt idx="21177">
                  <c:v>0.17020495114963641</c:v>
                </c:pt>
                <c:pt idx="21178">
                  <c:v>0.17020495114963641</c:v>
                </c:pt>
                <c:pt idx="21179">
                  <c:v>0.17020495114963641</c:v>
                </c:pt>
                <c:pt idx="21180">
                  <c:v>0.17020495114963641</c:v>
                </c:pt>
                <c:pt idx="21181">
                  <c:v>0.17020495114963641</c:v>
                </c:pt>
                <c:pt idx="21182">
                  <c:v>0.17020495114963641</c:v>
                </c:pt>
                <c:pt idx="21183">
                  <c:v>0.17013149195621835</c:v>
                </c:pt>
                <c:pt idx="21184">
                  <c:v>0.17013149195621835</c:v>
                </c:pt>
                <c:pt idx="21185">
                  <c:v>0.17013149195621835</c:v>
                </c:pt>
                <c:pt idx="21186">
                  <c:v>0.17013149195621835</c:v>
                </c:pt>
                <c:pt idx="21187">
                  <c:v>0.17005803276280029</c:v>
                </c:pt>
                <c:pt idx="21188">
                  <c:v>0.17005803276280029</c:v>
                </c:pt>
                <c:pt idx="21189">
                  <c:v>0.17005803276280029</c:v>
                </c:pt>
                <c:pt idx="21190">
                  <c:v>0.17005803276280029</c:v>
                </c:pt>
                <c:pt idx="21191">
                  <c:v>0.17005803276280029</c:v>
                </c:pt>
                <c:pt idx="21192">
                  <c:v>0.17005803276280029</c:v>
                </c:pt>
                <c:pt idx="21193">
                  <c:v>0.16998457356938224</c:v>
                </c:pt>
                <c:pt idx="21194">
                  <c:v>0.16998457356938224</c:v>
                </c:pt>
                <c:pt idx="21195">
                  <c:v>0.16991111437596418</c:v>
                </c:pt>
                <c:pt idx="21196">
                  <c:v>0.16991111437596418</c:v>
                </c:pt>
                <c:pt idx="21197">
                  <c:v>0.16991111437596418</c:v>
                </c:pt>
                <c:pt idx="21198">
                  <c:v>0.16991111437596418</c:v>
                </c:pt>
                <c:pt idx="21199">
                  <c:v>0.16991111437596418</c:v>
                </c:pt>
                <c:pt idx="21200">
                  <c:v>0.16991111437596418</c:v>
                </c:pt>
                <c:pt idx="21201">
                  <c:v>0.16991111437596418</c:v>
                </c:pt>
                <c:pt idx="21202">
                  <c:v>0.16991111437596418</c:v>
                </c:pt>
                <c:pt idx="21203">
                  <c:v>0.16991111437596418</c:v>
                </c:pt>
                <c:pt idx="21204">
                  <c:v>0.16991111437596418</c:v>
                </c:pt>
                <c:pt idx="21205">
                  <c:v>0.16991111437596418</c:v>
                </c:pt>
                <c:pt idx="21206">
                  <c:v>0.16991111437596418</c:v>
                </c:pt>
                <c:pt idx="21207">
                  <c:v>0.16983765518254612</c:v>
                </c:pt>
                <c:pt idx="21208">
                  <c:v>0.16983765518254612</c:v>
                </c:pt>
                <c:pt idx="21209">
                  <c:v>0.16983765518254612</c:v>
                </c:pt>
                <c:pt idx="21210">
                  <c:v>0.16976419598912806</c:v>
                </c:pt>
                <c:pt idx="21211">
                  <c:v>0.16976419598912806</c:v>
                </c:pt>
                <c:pt idx="21212">
                  <c:v>0.16976419598912806</c:v>
                </c:pt>
                <c:pt idx="21213">
                  <c:v>0.16976419598912806</c:v>
                </c:pt>
                <c:pt idx="21214">
                  <c:v>0.16969073679571001</c:v>
                </c:pt>
                <c:pt idx="21215">
                  <c:v>0.16961727760229195</c:v>
                </c:pt>
                <c:pt idx="21216">
                  <c:v>0.16961727760229195</c:v>
                </c:pt>
                <c:pt idx="21217">
                  <c:v>0.16954381840887389</c:v>
                </c:pt>
                <c:pt idx="21218">
                  <c:v>0.16947035921545583</c:v>
                </c:pt>
                <c:pt idx="21219">
                  <c:v>0.16939690002203778</c:v>
                </c:pt>
                <c:pt idx="21220">
                  <c:v>0.16939690002203778</c:v>
                </c:pt>
                <c:pt idx="21221">
                  <c:v>0.16939690002203778</c:v>
                </c:pt>
                <c:pt idx="21222">
                  <c:v>0.16939690002203778</c:v>
                </c:pt>
                <c:pt idx="21223">
                  <c:v>0.16939690002203778</c:v>
                </c:pt>
                <c:pt idx="21224">
                  <c:v>0.16939690002203778</c:v>
                </c:pt>
                <c:pt idx="21225">
                  <c:v>0.16939690002203778</c:v>
                </c:pt>
                <c:pt idx="21226">
                  <c:v>0.16939690002203778</c:v>
                </c:pt>
                <c:pt idx="21227">
                  <c:v>0.16939690002203778</c:v>
                </c:pt>
                <c:pt idx="21228">
                  <c:v>0.16932344082861972</c:v>
                </c:pt>
                <c:pt idx="21229">
                  <c:v>0.16932344082861972</c:v>
                </c:pt>
                <c:pt idx="21230">
                  <c:v>0.16932344082861972</c:v>
                </c:pt>
                <c:pt idx="21231">
                  <c:v>0.16932344082861972</c:v>
                </c:pt>
                <c:pt idx="21232">
                  <c:v>0.16932344082861972</c:v>
                </c:pt>
                <c:pt idx="21233">
                  <c:v>0.16924998163520166</c:v>
                </c:pt>
                <c:pt idx="21234">
                  <c:v>0.16924998163520166</c:v>
                </c:pt>
                <c:pt idx="21235">
                  <c:v>0.16924998163520166</c:v>
                </c:pt>
                <c:pt idx="21236">
                  <c:v>0.16924998163520166</c:v>
                </c:pt>
                <c:pt idx="21237">
                  <c:v>0.16924998163520166</c:v>
                </c:pt>
                <c:pt idx="21238">
                  <c:v>0.16924998163520166</c:v>
                </c:pt>
                <c:pt idx="21239">
                  <c:v>0.16924998163520166</c:v>
                </c:pt>
                <c:pt idx="21240">
                  <c:v>0.16924998163520166</c:v>
                </c:pt>
                <c:pt idx="21241">
                  <c:v>0.16917652244178361</c:v>
                </c:pt>
                <c:pt idx="21242">
                  <c:v>0.16910306324836555</c:v>
                </c:pt>
                <c:pt idx="21243">
                  <c:v>0.16910306324836555</c:v>
                </c:pt>
                <c:pt idx="21244">
                  <c:v>0.16910306324836555</c:v>
                </c:pt>
                <c:pt idx="21245">
                  <c:v>0.16910306324836555</c:v>
                </c:pt>
                <c:pt idx="21246">
                  <c:v>0.16902960405494749</c:v>
                </c:pt>
                <c:pt idx="21247">
                  <c:v>0.16902960405494749</c:v>
                </c:pt>
                <c:pt idx="21248">
                  <c:v>0.16902960405494749</c:v>
                </c:pt>
                <c:pt idx="21249">
                  <c:v>0.16902960405494749</c:v>
                </c:pt>
                <c:pt idx="21250">
                  <c:v>0.16902960405494749</c:v>
                </c:pt>
                <c:pt idx="21251">
                  <c:v>0.16902960405494749</c:v>
                </c:pt>
                <c:pt idx="21252">
                  <c:v>0.16902960405494749</c:v>
                </c:pt>
                <c:pt idx="21253">
                  <c:v>0.16895614486152943</c:v>
                </c:pt>
                <c:pt idx="21254">
                  <c:v>0.16895614486152943</c:v>
                </c:pt>
                <c:pt idx="21255">
                  <c:v>0.16895614486152943</c:v>
                </c:pt>
                <c:pt idx="21256">
                  <c:v>0.16895614486152943</c:v>
                </c:pt>
                <c:pt idx="21257">
                  <c:v>0.16895614486152943</c:v>
                </c:pt>
                <c:pt idx="21258">
                  <c:v>0.16895614486152943</c:v>
                </c:pt>
                <c:pt idx="21259">
                  <c:v>0.16895614486152943</c:v>
                </c:pt>
                <c:pt idx="21260">
                  <c:v>0.16888268566811138</c:v>
                </c:pt>
                <c:pt idx="21261">
                  <c:v>0.16880922647469332</c:v>
                </c:pt>
                <c:pt idx="21262">
                  <c:v>0.16880922647469332</c:v>
                </c:pt>
                <c:pt idx="21263">
                  <c:v>0.16880922647469332</c:v>
                </c:pt>
                <c:pt idx="21264">
                  <c:v>0.16880922647469332</c:v>
                </c:pt>
                <c:pt idx="21265">
                  <c:v>0.16880922647469332</c:v>
                </c:pt>
                <c:pt idx="21266">
                  <c:v>0.16880922647469332</c:v>
                </c:pt>
                <c:pt idx="21267">
                  <c:v>0.16873576728127526</c:v>
                </c:pt>
                <c:pt idx="21268">
                  <c:v>0.16873576728127526</c:v>
                </c:pt>
                <c:pt idx="21269">
                  <c:v>0.16873576728127526</c:v>
                </c:pt>
                <c:pt idx="21270">
                  <c:v>0.16873576728127526</c:v>
                </c:pt>
                <c:pt idx="21271">
                  <c:v>0.16873576728127526</c:v>
                </c:pt>
                <c:pt idx="21272">
                  <c:v>0.16873576728127526</c:v>
                </c:pt>
                <c:pt idx="21273">
                  <c:v>0.1686623080878572</c:v>
                </c:pt>
                <c:pt idx="21274">
                  <c:v>0.1686623080878572</c:v>
                </c:pt>
                <c:pt idx="21275">
                  <c:v>0.16858884889443915</c:v>
                </c:pt>
                <c:pt idx="21276">
                  <c:v>0.16858884889443915</c:v>
                </c:pt>
                <c:pt idx="21277">
                  <c:v>0.16851538970102109</c:v>
                </c:pt>
                <c:pt idx="21278">
                  <c:v>0.16844193050760303</c:v>
                </c:pt>
                <c:pt idx="21279">
                  <c:v>0.16836847131418498</c:v>
                </c:pt>
                <c:pt idx="21280">
                  <c:v>0.16836847131418498</c:v>
                </c:pt>
                <c:pt idx="21281">
                  <c:v>0.16829501212076692</c:v>
                </c:pt>
                <c:pt idx="21282">
                  <c:v>0.16822155292734886</c:v>
                </c:pt>
                <c:pt idx="21283">
                  <c:v>0.16822155292734886</c:v>
                </c:pt>
                <c:pt idx="21284">
                  <c:v>0.16822155292734886</c:v>
                </c:pt>
                <c:pt idx="21285">
                  <c:v>0.16822155292734886</c:v>
                </c:pt>
                <c:pt idx="21286">
                  <c:v>0.1681480937339308</c:v>
                </c:pt>
                <c:pt idx="21287">
                  <c:v>0.16807463454051275</c:v>
                </c:pt>
                <c:pt idx="21288">
                  <c:v>0.16800117534709469</c:v>
                </c:pt>
                <c:pt idx="21289">
                  <c:v>0.16800117534709469</c:v>
                </c:pt>
                <c:pt idx="21290">
                  <c:v>0.16800117534709469</c:v>
                </c:pt>
                <c:pt idx="21291">
                  <c:v>0.16800117534709469</c:v>
                </c:pt>
                <c:pt idx="21292">
                  <c:v>0.16800117534709469</c:v>
                </c:pt>
                <c:pt idx="21293">
                  <c:v>0.16792771615367663</c:v>
                </c:pt>
                <c:pt idx="21294">
                  <c:v>0.16792771615367663</c:v>
                </c:pt>
                <c:pt idx="21295">
                  <c:v>0.16792771615367663</c:v>
                </c:pt>
                <c:pt idx="21296">
                  <c:v>0.16785425696025857</c:v>
                </c:pt>
                <c:pt idx="21297">
                  <c:v>0.16785425696025857</c:v>
                </c:pt>
                <c:pt idx="21298">
                  <c:v>0.16778079776684052</c:v>
                </c:pt>
                <c:pt idx="21299">
                  <c:v>0.16778079776684052</c:v>
                </c:pt>
                <c:pt idx="21300">
                  <c:v>0.16770733857342246</c:v>
                </c:pt>
                <c:pt idx="21301">
                  <c:v>0.1676338793800044</c:v>
                </c:pt>
                <c:pt idx="21302">
                  <c:v>0.16756042018658635</c:v>
                </c:pt>
                <c:pt idx="21303">
                  <c:v>0.16756042018658635</c:v>
                </c:pt>
                <c:pt idx="21304">
                  <c:v>0.16756042018658635</c:v>
                </c:pt>
                <c:pt idx="21305">
                  <c:v>0.16748696099316829</c:v>
                </c:pt>
                <c:pt idx="21306">
                  <c:v>0.16748696099316829</c:v>
                </c:pt>
                <c:pt idx="21307">
                  <c:v>0.16748696099316829</c:v>
                </c:pt>
                <c:pt idx="21308">
                  <c:v>0.16748696099316829</c:v>
                </c:pt>
                <c:pt idx="21309">
                  <c:v>0.16748696099316829</c:v>
                </c:pt>
                <c:pt idx="21310">
                  <c:v>0.16741350179975023</c:v>
                </c:pt>
                <c:pt idx="21311">
                  <c:v>0.16741350179975023</c:v>
                </c:pt>
                <c:pt idx="21312">
                  <c:v>0.16734004260633217</c:v>
                </c:pt>
                <c:pt idx="21313">
                  <c:v>0.16734004260633217</c:v>
                </c:pt>
                <c:pt idx="21314">
                  <c:v>0.16734004260633217</c:v>
                </c:pt>
                <c:pt idx="21315">
                  <c:v>0.16734004260633217</c:v>
                </c:pt>
                <c:pt idx="21316">
                  <c:v>0.16734004260633217</c:v>
                </c:pt>
                <c:pt idx="21317">
                  <c:v>0.16734004260633217</c:v>
                </c:pt>
                <c:pt idx="21318">
                  <c:v>0.16734004260633217</c:v>
                </c:pt>
                <c:pt idx="21319">
                  <c:v>0.16734004260633217</c:v>
                </c:pt>
                <c:pt idx="21320">
                  <c:v>0.16726658341291412</c:v>
                </c:pt>
                <c:pt idx="21321">
                  <c:v>0.16726658341291412</c:v>
                </c:pt>
                <c:pt idx="21322">
                  <c:v>0.16726658341291412</c:v>
                </c:pt>
                <c:pt idx="21323">
                  <c:v>0.16726658341291412</c:v>
                </c:pt>
                <c:pt idx="21324">
                  <c:v>0.16726658341291412</c:v>
                </c:pt>
                <c:pt idx="21325">
                  <c:v>0.16719312421949606</c:v>
                </c:pt>
                <c:pt idx="21326">
                  <c:v>0.167119665026078</c:v>
                </c:pt>
                <c:pt idx="21327">
                  <c:v>0.167119665026078</c:v>
                </c:pt>
                <c:pt idx="21328">
                  <c:v>0.167119665026078</c:v>
                </c:pt>
                <c:pt idx="21329">
                  <c:v>0.167119665026078</c:v>
                </c:pt>
                <c:pt idx="21330">
                  <c:v>0.16704620583265994</c:v>
                </c:pt>
                <c:pt idx="21331">
                  <c:v>0.16704620583265994</c:v>
                </c:pt>
                <c:pt idx="21332">
                  <c:v>0.16704620583265994</c:v>
                </c:pt>
                <c:pt idx="21333">
                  <c:v>0.16704620583265994</c:v>
                </c:pt>
                <c:pt idx="21334">
                  <c:v>0.16697274663924189</c:v>
                </c:pt>
                <c:pt idx="21335">
                  <c:v>0.16697274663924189</c:v>
                </c:pt>
                <c:pt idx="21336">
                  <c:v>0.16689928744582383</c:v>
                </c:pt>
                <c:pt idx="21337">
                  <c:v>0.16682582825240577</c:v>
                </c:pt>
                <c:pt idx="21338">
                  <c:v>0.16682582825240577</c:v>
                </c:pt>
                <c:pt idx="21339">
                  <c:v>0.16682582825240577</c:v>
                </c:pt>
                <c:pt idx="21340">
                  <c:v>0.16682582825240577</c:v>
                </c:pt>
                <c:pt idx="21341">
                  <c:v>0.16675236905898772</c:v>
                </c:pt>
                <c:pt idx="21342">
                  <c:v>0.16667890986556966</c:v>
                </c:pt>
                <c:pt idx="21343">
                  <c:v>0.16667890986556966</c:v>
                </c:pt>
                <c:pt idx="21344">
                  <c:v>0.16667890986556966</c:v>
                </c:pt>
                <c:pt idx="21345">
                  <c:v>0.16667890986556966</c:v>
                </c:pt>
                <c:pt idx="21346">
                  <c:v>0.16667890986556966</c:v>
                </c:pt>
                <c:pt idx="21347">
                  <c:v>0.1666054506721516</c:v>
                </c:pt>
                <c:pt idx="21348">
                  <c:v>0.16653199147873354</c:v>
                </c:pt>
                <c:pt idx="21349">
                  <c:v>0.16653199147873354</c:v>
                </c:pt>
                <c:pt idx="21350">
                  <c:v>0.16645853228531549</c:v>
                </c:pt>
                <c:pt idx="21351">
                  <c:v>0.16645853228531549</c:v>
                </c:pt>
                <c:pt idx="21352">
                  <c:v>0.16645853228531549</c:v>
                </c:pt>
                <c:pt idx="21353">
                  <c:v>0.16645853228531549</c:v>
                </c:pt>
                <c:pt idx="21354">
                  <c:v>0.16638507309189743</c:v>
                </c:pt>
                <c:pt idx="21355">
                  <c:v>0.16638507309189743</c:v>
                </c:pt>
                <c:pt idx="21356">
                  <c:v>0.16638507309189743</c:v>
                </c:pt>
                <c:pt idx="21357">
                  <c:v>0.16638507309189743</c:v>
                </c:pt>
                <c:pt idx="21358">
                  <c:v>0.16638507309189743</c:v>
                </c:pt>
                <c:pt idx="21359">
                  <c:v>0.16631161389847937</c:v>
                </c:pt>
                <c:pt idx="21360">
                  <c:v>0.16623815470506131</c:v>
                </c:pt>
                <c:pt idx="21361">
                  <c:v>0.16623815470506131</c:v>
                </c:pt>
                <c:pt idx="21362">
                  <c:v>0.16623815470506131</c:v>
                </c:pt>
                <c:pt idx="21363">
                  <c:v>0.16616469551164326</c:v>
                </c:pt>
                <c:pt idx="21364">
                  <c:v>0.1660912363182252</c:v>
                </c:pt>
                <c:pt idx="21365">
                  <c:v>0.16601777712480714</c:v>
                </c:pt>
                <c:pt idx="21366">
                  <c:v>0.16601777712480714</c:v>
                </c:pt>
                <c:pt idx="21367">
                  <c:v>0.16601777712480714</c:v>
                </c:pt>
                <c:pt idx="21368">
                  <c:v>0.16601777712480714</c:v>
                </c:pt>
                <c:pt idx="21369">
                  <c:v>0.16601777712480714</c:v>
                </c:pt>
                <c:pt idx="21370">
                  <c:v>0.16594431793138908</c:v>
                </c:pt>
                <c:pt idx="21371">
                  <c:v>0.16594431793138908</c:v>
                </c:pt>
                <c:pt idx="21372">
                  <c:v>0.16594431793138908</c:v>
                </c:pt>
                <c:pt idx="21373">
                  <c:v>0.16587085873797103</c:v>
                </c:pt>
                <c:pt idx="21374">
                  <c:v>0.16587085873797103</c:v>
                </c:pt>
                <c:pt idx="21375">
                  <c:v>0.16587085873797103</c:v>
                </c:pt>
                <c:pt idx="21376">
                  <c:v>0.16587085873797103</c:v>
                </c:pt>
                <c:pt idx="21377">
                  <c:v>0.16587085873797103</c:v>
                </c:pt>
                <c:pt idx="21378">
                  <c:v>0.16579739954455297</c:v>
                </c:pt>
                <c:pt idx="21379">
                  <c:v>0.16572394035113491</c:v>
                </c:pt>
                <c:pt idx="21380">
                  <c:v>0.16572394035113491</c:v>
                </c:pt>
                <c:pt idx="21381">
                  <c:v>0.16572394035113491</c:v>
                </c:pt>
                <c:pt idx="21382">
                  <c:v>0.16572394035113491</c:v>
                </c:pt>
                <c:pt idx="21383">
                  <c:v>0.16572394035113491</c:v>
                </c:pt>
                <c:pt idx="21384">
                  <c:v>0.16572394035113491</c:v>
                </c:pt>
                <c:pt idx="21385">
                  <c:v>0.16572394035113491</c:v>
                </c:pt>
                <c:pt idx="21386">
                  <c:v>0.16572394035113491</c:v>
                </c:pt>
                <c:pt idx="21387">
                  <c:v>0.16572394035113491</c:v>
                </c:pt>
                <c:pt idx="21388">
                  <c:v>0.16565048115771686</c:v>
                </c:pt>
                <c:pt idx="21389">
                  <c:v>0.16565048115771686</c:v>
                </c:pt>
                <c:pt idx="21390">
                  <c:v>0.16565048115771686</c:v>
                </c:pt>
                <c:pt idx="21391">
                  <c:v>0.1655770219642988</c:v>
                </c:pt>
                <c:pt idx="21392">
                  <c:v>0.16550356277088074</c:v>
                </c:pt>
                <c:pt idx="21393">
                  <c:v>0.16550356277088074</c:v>
                </c:pt>
                <c:pt idx="21394">
                  <c:v>0.16550356277088074</c:v>
                </c:pt>
                <c:pt idx="21395">
                  <c:v>0.16543010357746268</c:v>
                </c:pt>
                <c:pt idx="21396">
                  <c:v>0.16535664438404463</c:v>
                </c:pt>
                <c:pt idx="21397">
                  <c:v>0.16535664438404463</c:v>
                </c:pt>
                <c:pt idx="21398">
                  <c:v>0.16535664438404463</c:v>
                </c:pt>
                <c:pt idx="21399">
                  <c:v>0.16535664438404463</c:v>
                </c:pt>
                <c:pt idx="21400">
                  <c:v>0.16528318519062657</c:v>
                </c:pt>
                <c:pt idx="21401">
                  <c:v>0.16528318519062657</c:v>
                </c:pt>
                <c:pt idx="21402">
                  <c:v>0.16528318519062657</c:v>
                </c:pt>
                <c:pt idx="21403">
                  <c:v>0.16528318519062657</c:v>
                </c:pt>
                <c:pt idx="21404">
                  <c:v>0.16520972599720851</c:v>
                </c:pt>
                <c:pt idx="21405">
                  <c:v>0.16520972599720851</c:v>
                </c:pt>
                <c:pt idx="21406">
                  <c:v>0.16520972599720851</c:v>
                </c:pt>
                <c:pt idx="21407">
                  <c:v>0.16520972599720851</c:v>
                </c:pt>
                <c:pt idx="21408">
                  <c:v>0.16513626680379045</c:v>
                </c:pt>
                <c:pt idx="21409">
                  <c:v>0.1650628076103724</c:v>
                </c:pt>
                <c:pt idx="21410">
                  <c:v>0.16498934841695434</c:v>
                </c:pt>
                <c:pt idx="21411">
                  <c:v>0.16498934841695434</c:v>
                </c:pt>
                <c:pt idx="21412">
                  <c:v>0.16491588922353628</c:v>
                </c:pt>
                <c:pt idx="21413">
                  <c:v>0.16484243003011823</c:v>
                </c:pt>
                <c:pt idx="21414">
                  <c:v>0.16484243003011823</c:v>
                </c:pt>
                <c:pt idx="21415">
                  <c:v>0.16476897083670017</c:v>
                </c:pt>
                <c:pt idx="21416">
                  <c:v>0.16469551164328211</c:v>
                </c:pt>
                <c:pt idx="21417">
                  <c:v>0.16469551164328211</c:v>
                </c:pt>
                <c:pt idx="21418">
                  <c:v>0.16469551164328211</c:v>
                </c:pt>
                <c:pt idx="21419">
                  <c:v>0.16469551164328211</c:v>
                </c:pt>
                <c:pt idx="21420">
                  <c:v>0.16462205244986405</c:v>
                </c:pt>
                <c:pt idx="21421">
                  <c:v>0.16462205244986405</c:v>
                </c:pt>
                <c:pt idx="21422">
                  <c:v>0.16462205244986405</c:v>
                </c:pt>
                <c:pt idx="21423">
                  <c:v>0.164548593256446</c:v>
                </c:pt>
                <c:pt idx="21424">
                  <c:v>0.164548593256446</c:v>
                </c:pt>
                <c:pt idx="21425">
                  <c:v>0.16447513406302794</c:v>
                </c:pt>
                <c:pt idx="21426">
                  <c:v>0.16440167486960988</c:v>
                </c:pt>
                <c:pt idx="21427">
                  <c:v>0.16432821567619182</c:v>
                </c:pt>
                <c:pt idx="21428">
                  <c:v>0.16432821567619182</c:v>
                </c:pt>
                <c:pt idx="21429">
                  <c:v>0.16425475648277377</c:v>
                </c:pt>
                <c:pt idx="21430">
                  <c:v>0.16418129728935571</c:v>
                </c:pt>
                <c:pt idx="21431">
                  <c:v>0.16418129728935571</c:v>
                </c:pt>
                <c:pt idx="21432">
                  <c:v>0.16410783809593765</c:v>
                </c:pt>
                <c:pt idx="21433">
                  <c:v>0.1640343789025196</c:v>
                </c:pt>
                <c:pt idx="21434">
                  <c:v>0.16396091970910165</c:v>
                </c:pt>
                <c:pt idx="21435">
                  <c:v>0.16396091970910165</c:v>
                </c:pt>
                <c:pt idx="21436">
                  <c:v>0.16388746051568359</c:v>
                </c:pt>
                <c:pt idx="21437">
                  <c:v>0.16388746051568359</c:v>
                </c:pt>
                <c:pt idx="21438">
                  <c:v>0.16388746051568359</c:v>
                </c:pt>
                <c:pt idx="21439">
                  <c:v>0.16388746051568359</c:v>
                </c:pt>
                <c:pt idx="21440">
                  <c:v>0.16381400132226553</c:v>
                </c:pt>
                <c:pt idx="21441">
                  <c:v>0.16381400132226553</c:v>
                </c:pt>
                <c:pt idx="21442">
                  <c:v>0.16381400132226553</c:v>
                </c:pt>
                <c:pt idx="21443">
                  <c:v>0.16381400132226553</c:v>
                </c:pt>
                <c:pt idx="21444">
                  <c:v>0.16381400132226553</c:v>
                </c:pt>
                <c:pt idx="21445">
                  <c:v>0.16381400132226553</c:v>
                </c:pt>
                <c:pt idx="21446">
                  <c:v>0.16374054212884748</c:v>
                </c:pt>
                <c:pt idx="21447">
                  <c:v>0.16374054212884748</c:v>
                </c:pt>
                <c:pt idx="21448">
                  <c:v>0.16366708293542942</c:v>
                </c:pt>
                <c:pt idx="21449">
                  <c:v>0.16359362374201136</c:v>
                </c:pt>
                <c:pt idx="21450">
                  <c:v>0.16359362374201136</c:v>
                </c:pt>
                <c:pt idx="21451">
                  <c:v>0.16359362374201136</c:v>
                </c:pt>
                <c:pt idx="21452">
                  <c:v>0.16359362374201136</c:v>
                </c:pt>
                <c:pt idx="21453">
                  <c:v>0.16359362374201136</c:v>
                </c:pt>
                <c:pt idx="21454">
                  <c:v>0.16359362374201136</c:v>
                </c:pt>
                <c:pt idx="21455">
                  <c:v>0.16359362374201136</c:v>
                </c:pt>
                <c:pt idx="21456">
                  <c:v>0.16352016454859331</c:v>
                </c:pt>
                <c:pt idx="21457">
                  <c:v>0.16344670535517525</c:v>
                </c:pt>
                <c:pt idx="21458">
                  <c:v>0.16344670535517525</c:v>
                </c:pt>
                <c:pt idx="21459">
                  <c:v>0.16344670535517525</c:v>
                </c:pt>
                <c:pt idx="21460">
                  <c:v>0.16344670535517525</c:v>
                </c:pt>
                <c:pt idx="21461">
                  <c:v>0.16344670535517525</c:v>
                </c:pt>
                <c:pt idx="21462">
                  <c:v>0.16344670535517525</c:v>
                </c:pt>
                <c:pt idx="21463">
                  <c:v>0.16344670535517525</c:v>
                </c:pt>
                <c:pt idx="21464">
                  <c:v>0.16344670535517525</c:v>
                </c:pt>
                <c:pt idx="21465">
                  <c:v>0.16337324616175719</c:v>
                </c:pt>
                <c:pt idx="21466">
                  <c:v>0.16337324616175719</c:v>
                </c:pt>
                <c:pt idx="21467">
                  <c:v>0.16337324616175719</c:v>
                </c:pt>
                <c:pt idx="21468">
                  <c:v>0.16337324616175719</c:v>
                </c:pt>
                <c:pt idx="21469">
                  <c:v>0.16337324616175719</c:v>
                </c:pt>
                <c:pt idx="21470">
                  <c:v>0.16337324616175719</c:v>
                </c:pt>
                <c:pt idx="21471">
                  <c:v>0.16329978696833913</c:v>
                </c:pt>
                <c:pt idx="21472">
                  <c:v>0.16329978696833913</c:v>
                </c:pt>
                <c:pt idx="21473">
                  <c:v>0.16329978696833913</c:v>
                </c:pt>
                <c:pt idx="21474">
                  <c:v>0.16329978696833913</c:v>
                </c:pt>
                <c:pt idx="21475">
                  <c:v>0.16329978696833913</c:v>
                </c:pt>
                <c:pt idx="21476">
                  <c:v>0.16329978696833913</c:v>
                </c:pt>
                <c:pt idx="21477">
                  <c:v>0.16329978696833913</c:v>
                </c:pt>
                <c:pt idx="21478">
                  <c:v>0.16329978696833913</c:v>
                </c:pt>
                <c:pt idx="21479">
                  <c:v>0.16329978696833913</c:v>
                </c:pt>
                <c:pt idx="21480">
                  <c:v>0.16329978696833913</c:v>
                </c:pt>
                <c:pt idx="21481">
                  <c:v>0.16322632777492108</c:v>
                </c:pt>
                <c:pt idx="21482">
                  <c:v>0.16315286858150302</c:v>
                </c:pt>
                <c:pt idx="21483">
                  <c:v>0.16315286858150302</c:v>
                </c:pt>
                <c:pt idx="21484">
                  <c:v>0.16315286858150302</c:v>
                </c:pt>
                <c:pt idx="21485">
                  <c:v>0.16307940938808496</c:v>
                </c:pt>
                <c:pt idx="21486">
                  <c:v>0.16307940938808496</c:v>
                </c:pt>
                <c:pt idx="21487">
                  <c:v>0.16307940938808496</c:v>
                </c:pt>
                <c:pt idx="21488">
                  <c:v>0.16307940938808496</c:v>
                </c:pt>
                <c:pt idx="21489">
                  <c:v>0.16307940938808496</c:v>
                </c:pt>
                <c:pt idx="21490">
                  <c:v>0.16307940938808496</c:v>
                </c:pt>
                <c:pt idx="21491">
                  <c:v>0.16307940938808496</c:v>
                </c:pt>
                <c:pt idx="21492">
                  <c:v>0.16307940938808496</c:v>
                </c:pt>
                <c:pt idx="21493">
                  <c:v>0.16307940938808496</c:v>
                </c:pt>
                <c:pt idx="21494">
                  <c:v>0.1630059501946669</c:v>
                </c:pt>
                <c:pt idx="21495">
                  <c:v>0.16293249100124885</c:v>
                </c:pt>
                <c:pt idx="21496">
                  <c:v>0.16285903180783079</c:v>
                </c:pt>
                <c:pt idx="21497">
                  <c:v>0.16285903180783079</c:v>
                </c:pt>
                <c:pt idx="21498">
                  <c:v>0.16278557261441273</c:v>
                </c:pt>
                <c:pt idx="21499">
                  <c:v>0.16278557261441273</c:v>
                </c:pt>
                <c:pt idx="21500">
                  <c:v>0.16278557261441273</c:v>
                </c:pt>
                <c:pt idx="21501">
                  <c:v>0.16278557261441273</c:v>
                </c:pt>
                <c:pt idx="21502">
                  <c:v>0.16278557261441273</c:v>
                </c:pt>
                <c:pt idx="21503">
                  <c:v>0.16278557261441273</c:v>
                </c:pt>
                <c:pt idx="21504">
                  <c:v>0.16278557261441273</c:v>
                </c:pt>
                <c:pt idx="21505">
                  <c:v>0.16278557261441273</c:v>
                </c:pt>
                <c:pt idx="21506">
                  <c:v>0.16278557261441273</c:v>
                </c:pt>
                <c:pt idx="21507">
                  <c:v>0.16278557261441273</c:v>
                </c:pt>
                <c:pt idx="21508">
                  <c:v>0.16271211342099468</c:v>
                </c:pt>
                <c:pt idx="21509">
                  <c:v>0.16271211342099468</c:v>
                </c:pt>
                <c:pt idx="21510">
                  <c:v>0.16263865422757662</c:v>
                </c:pt>
                <c:pt idx="21511">
                  <c:v>0.16263865422757662</c:v>
                </c:pt>
                <c:pt idx="21512">
                  <c:v>0.16263865422757662</c:v>
                </c:pt>
                <c:pt idx="21513">
                  <c:v>0.16256519503415856</c:v>
                </c:pt>
                <c:pt idx="21514">
                  <c:v>0.16256519503415856</c:v>
                </c:pt>
                <c:pt idx="21515">
                  <c:v>0.1624917358407405</c:v>
                </c:pt>
                <c:pt idx="21516">
                  <c:v>0.1624917358407405</c:v>
                </c:pt>
                <c:pt idx="21517">
                  <c:v>0.1624917358407405</c:v>
                </c:pt>
                <c:pt idx="21518">
                  <c:v>0.1624917358407405</c:v>
                </c:pt>
                <c:pt idx="21519">
                  <c:v>0.1624917358407405</c:v>
                </c:pt>
                <c:pt idx="21520">
                  <c:v>0.1624917358407405</c:v>
                </c:pt>
                <c:pt idx="21521">
                  <c:v>0.1624917358407405</c:v>
                </c:pt>
                <c:pt idx="21522">
                  <c:v>0.1624917358407405</c:v>
                </c:pt>
                <c:pt idx="21523">
                  <c:v>0.16241827664732245</c:v>
                </c:pt>
                <c:pt idx="21524">
                  <c:v>0.16241827664732245</c:v>
                </c:pt>
                <c:pt idx="21525">
                  <c:v>0.16234481745390439</c:v>
                </c:pt>
                <c:pt idx="21526">
                  <c:v>0.16227135826048633</c:v>
                </c:pt>
                <c:pt idx="21527">
                  <c:v>0.16219789906706827</c:v>
                </c:pt>
                <c:pt idx="21528">
                  <c:v>0.16219789906706827</c:v>
                </c:pt>
                <c:pt idx="21529">
                  <c:v>0.16219789906706827</c:v>
                </c:pt>
                <c:pt idx="21530">
                  <c:v>0.16212443987365022</c:v>
                </c:pt>
                <c:pt idx="21531">
                  <c:v>0.16205098068023216</c:v>
                </c:pt>
                <c:pt idx="21532">
                  <c:v>0.1619775214868141</c:v>
                </c:pt>
                <c:pt idx="21533">
                  <c:v>0.16190406229339604</c:v>
                </c:pt>
                <c:pt idx="21534">
                  <c:v>0.16183060309997799</c:v>
                </c:pt>
                <c:pt idx="21535">
                  <c:v>0.16175714390655993</c:v>
                </c:pt>
                <c:pt idx="21536">
                  <c:v>0.16168368471314187</c:v>
                </c:pt>
                <c:pt idx="21537">
                  <c:v>0.16168368471314187</c:v>
                </c:pt>
                <c:pt idx="21538">
                  <c:v>0.16168368471314187</c:v>
                </c:pt>
                <c:pt idx="21539">
                  <c:v>0.16168368471314187</c:v>
                </c:pt>
                <c:pt idx="21540">
                  <c:v>0.16168368471314187</c:v>
                </c:pt>
                <c:pt idx="21541">
                  <c:v>0.16168368471314187</c:v>
                </c:pt>
                <c:pt idx="21542">
                  <c:v>0.16168368471314187</c:v>
                </c:pt>
                <c:pt idx="21543">
                  <c:v>0.16168368471314187</c:v>
                </c:pt>
                <c:pt idx="21544">
                  <c:v>0.16161022551972382</c:v>
                </c:pt>
                <c:pt idx="21545">
                  <c:v>0.16161022551972382</c:v>
                </c:pt>
                <c:pt idx="21546">
                  <c:v>0.16153676632630576</c:v>
                </c:pt>
                <c:pt idx="21547">
                  <c:v>0.16153676632630576</c:v>
                </c:pt>
                <c:pt idx="21548">
                  <c:v>0.16153676632630576</c:v>
                </c:pt>
                <c:pt idx="21549">
                  <c:v>0.16153676632630576</c:v>
                </c:pt>
                <c:pt idx="21550">
                  <c:v>0.16153676632630576</c:v>
                </c:pt>
                <c:pt idx="21551">
                  <c:v>0.1614633071328877</c:v>
                </c:pt>
                <c:pt idx="21552">
                  <c:v>0.1614633071328877</c:v>
                </c:pt>
                <c:pt idx="21553">
                  <c:v>0.1614633071328877</c:v>
                </c:pt>
                <c:pt idx="21554">
                  <c:v>0.16138984793946964</c:v>
                </c:pt>
                <c:pt idx="21555">
                  <c:v>0.16138984793946964</c:v>
                </c:pt>
                <c:pt idx="21556">
                  <c:v>0.16138984793946964</c:v>
                </c:pt>
                <c:pt idx="21557">
                  <c:v>0.16138984793946964</c:v>
                </c:pt>
                <c:pt idx="21558">
                  <c:v>0.16138984793946964</c:v>
                </c:pt>
                <c:pt idx="21559">
                  <c:v>0.16131638874605159</c:v>
                </c:pt>
                <c:pt idx="21560">
                  <c:v>0.16131638874605159</c:v>
                </c:pt>
                <c:pt idx="21561">
                  <c:v>0.16131638874605159</c:v>
                </c:pt>
                <c:pt idx="21562">
                  <c:v>0.16131638874605159</c:v>
                </c:pt>
                <c:pt idx="21563">
                  <c:v>0.16124292955263353</c:v>
                </c:pt>
                <c:pt idx="21564">
                  <c:v>0.16124292955263353</c:v>
                </c:pt>
                <c:pt idx="21565">
                  <c:v>0.16116947035921547</c:v>
                </c:pt>
                <c:pt idx="21566">
                  <c:v>0.16116947035921547</c:v>
                </c:pt>
                <c:pt idx="21567">
                  <c:v>0.16116947035921547</c:v>
                </c:pt>
                <c:pt idx="21568">
                  <c:v>0.16109601116579741</c:v>
                </c:pt>
                <c:pt idx="21569">
                  <c:v>0.16102255197237936</c:v>
                </c:pt>
                <c:pt idx="21570">
                  <c:v>0.16102255197237936</c:v>
                </c:pt>
                <c:pt idx="21571">
                  <c:v>0.1609490927789613</c:v>
                </c:pt>
                <c:pt idx="21572">
                  <c:v>0.1609490927789613</c:v>
                </c:pt>
                <c:pt idx="21573">
                  <c:v>0.1609490927789613</c:v>
                </c:pt>
                <c:pt idx="21574">
                  <c:v>0.1609490927789613</c:v>
                </c:pt>
                <c:pt idx="21575">
                  <c:v>0.1609490927789613</c:v>
                </c:pt>
                <c:pt idx="21576">
                  <c:v>0.1609490927789613</c:v>
                </c:pt>
                <c:pt idx="21577">
                  <c:v>0.1609490927789613</c:v>
                </c:pt>
                <c:pt idx="21578">
                  <c:v>0.16087563358554324</c:v>
                </c:pt>
                <c:pt idx="21579">
                  <c:v>0.16080217439212519</c:v>
                </c:pt>
                <c:pt idx="21580">
                  <c:v>0.16072871519870713</c:v>
                </c:pt>
                <c:pt idx="21581">
                  <c:v>0.16072871519870713</c:v>
                </c:pt>
                <c:pt idx="21582">
                  <c:v>0.16072871519870713</c:v>
                </c:pt>
                <c:pt idx="21583">
                  <c:v>0.16072871519870713</c:v>
                </c:pt>
                <c:pt idx="21584">
                  <c:v>0.16072871519870713</c:v>
                </c:pt>
                <c:pt idx="21585">
                  <c:v>0.16072871519870713</c:v>
                </c:pt>
                <c:pt idx="21586">
                  <c:v>0.16065525600528907</c:v>
                </c:pt>
                <c:pt idx="21587">
                  <c:v>0.16065525600528907</c:v>
                </c:pt>
                <c:pt idx="21588">
                  <c:v>0.16065525600528907</c:v>
                </c:pt>
                <c:pt idx="21589">
                  <c:v>0.16058179681187101</c:v>
                </c:pt>
                <c:pt idx="21590">
                  <c:v>0.16058179681187101</c:v>
                </c:pt>
                <c:pt idx="21591">
                  <c:v>0.16058179681187101</c:v>
                </c:pt>
                <c:pt idx="21592">
                  <c:v>0.16058179681187101</c:v>
                </c:pt>
                <c:pt idx="21593">
                  <c:v>0.16058179681187101</c:v>
                </c:pt>
                <c:pt idx="21594">
                  <c:v>0.16058179681187101</c:v>
                </c:pt>
                <c:pt idx="21595">
                  <c:v>0.16058179681187101</c:v>
                </c:pt>
                <c:pt idx="21596">
                  <c:v>0.16050833761845296</c:v>
                </c:pt>
                <c:pt idx="21597">
                  <c:v>0.16050833761845296</c:v>
                </c:pt>
                <c:pt idx="21598">
                  <c:v>0.1604348784250349</c:v>
                </c:pt>
                <c:pt idx="21599">
                  <c:v>0.16036141923161684</c:v>
                </c:pt>
                <c:pt idx="21600">
                  <c:v>0.16036141923161684</c:v>
                </c:pt>
                <c:pt idx="21601">
                  <c:v>0.16036141923161684</c:v>
                </c:pt>
                <c:pt idx="21602">
                  <c:v>0.16036141923161684</c:v>
                </c:pt>
                <c:pt idx="21603">
                  <c:v>0.16036141923161684</c:v>
                </c:pt>
                <c:pt idx="21604">
                  <c:v>0.16036141923161684</c:v>
                </c:pt>
                <c:pt idx="21605">
                  <c:v>0.16028796003819878</c:v>
                </c:pt>
                <c:pt idx="21606">
                  <c:v>0.16021450084478073</c:v>
                </c:pt>
                <c:pt idx="21607">
                  <c:v>0.16021450084478073</c:v>
                </c:pt>
                <c:pt idx="21608">
                  <c:v>0.16021450084478073</c:v>
                </c:pt>
                <c:pt idx="21609">
                  <c:v>0.16021450084478073</c:v>
                </c:pt>
                <c:pt idx="21610">
                  <c:v>0.16014104165136267</c:v>
                </c:pt>
                <c:pt idx="21611">
                  <c:v>0.16014104165136267</c:v>
                </c:pt>
                <c:pt idx="21612">
                  <c:v>0.16006758245794461</c:v>
                </c:pt>
                <c:pt idx="21613">
                  <c:v>0.16006758245794461</c:v>
                </c:pt>
                <c:pt idx="21614">
                  <c:v>0.16006758245794461</c:v>
                </c:pt>
                <c:pt idx="21615">
                  <c:v>0.16006758245794461</c:v>
                </c:pt>
                <c:pt idx="21616">
                  <c:v>0.15999412326452656</c:v>
                </c:pt>
                <c:pt idx="21617">
                  <c:v>0.15999412326452656</c:v>
                </c:pt>
                <c:pt idx="21618">
                  <c:v>0.15999412326452656</c:v>
                </c:pt>
                <c:pt idx="21619">
                  <c:v>0.1599206640711085</c:v>
                </c:pt>
                <c:pt idx="21620">
                  <c:v>0.1599206640711085</c:v>
                </c:pt>
                <c:pt idx="21621">
                  <c:v>0.1599206640711085</c:v>
                </c:pt>
                <c:pt idx="21622">
                  <c:v>0.1599206640711085</c:v>
                </c:pt>
                <c:pt idx="21623">
                  <c:v>0.15984720487769044</c:v>
                </c:pt>
                <c:pt idx="21624">
                  <c:v>0.15984720487769044</c:v>
                </c:pt>
                <c:pt idx="21625">
                  <c:v>0.15977374568427238</c:v>
                </c:pt>
                <c:pt idx="21626">
                  <c:v>0.15977374568427238</c:v>
                </c:pt>
                <c:pt idx="21627">
                  <c:v>0.15977374568427238</c:v>
                </c:pt>
                <c:pt idx="21628">
                  <c:v>0.15970028649085433</c:v>
                </c:pt>
                <c:pt idx="21629">
                  <c:v>0.15970028649085433</c:v>
                </c:pt>
                <c:pt idx="21630">
                  <c:v>0.15962682729743627</c:v>
                </c:pt>
                <c:pt idx="21631">
                  <c:v>0.15955336810401821</c:v>
                </c:pt>
                <c:pt idx="21632">
                  <c:v>0.15955336810401821</c:v>
                </c:pt>
                <c:pt idx="21633">
                  <c:v>0.15947990891060015</c:v>
                </c:pt>
                <c:pt idx="21634">
                  <c:v>0.15947990891060015</c:v>
                </c:pt>
                <c:pt idx="21635">
                  <c:v>0.15947990891060015</c:v>
                </c:pt>
                <c:pt idx="21636">
                  <c:v>0.15947990891060015</c:v>
                </c:pt>
                <c:pt idx="21637">
                  <c:v>0.15947990891060015</c:v>
                </c:pt>
                <c:pt idx="21638">
                  <c:v>0.15947990891060015</c:v>
                </c:pt>
                <c:pt idx="21639">
                  <c:v>0.15947990891060015</c:v>
                </c:pt>
                <c:pt idx="21640">
                  <c:v>0.15947990891060015</c:v>
                </c:pt>
                <c:pt idx="21641">
                  <c:v>0.15947990891060015</c:v>
                </c:pt>
                <c:pt idx="21642">
                  <c:v>0.15947990891060015</c:v>
                </c:pt>
                <c:pt idx="21643">
                  <c:v>0.15947990891060015</c:v>
                </c:pt>
                <c:pt idx="21644">
                  <c:v>0.15947990891060015</c:v>
                </c:pt>
                <c:pt idx="21645">
                  <c:v>0.15947990891060015</c:v>
                </c:pt>
                <c:pt idx="21646">
                  <c:v>0.15947990891060015</c:v>
                </c:pt>
                <c:pt idx="21647">
                  <c:v>0.15947990891060015</c:v>
                </c:pt>
                <c:pt idx="21648">
                  <c:v>0.15947990891060015</c:v>
                </c:pt>
                <c:pt idx="21649">
                  <c:v>0.15947990891060015</c:v>
                </c:pt>
                <c:pt idx="21650">
                  <c:v>0.15947990891060015</c:v>
                </c:pt>
                <c:pt idx="21651">
                  <c:v>0.1594064497171821</c:v>
                </c:pt>
                <c:pt idx="21652">
                  <c:v>0.1594064497171821</c:v>
                </c:pt>
                <c:pt idx="21653">
                  <c:v>0.15933299052376404</c:v>
                </c:pt>
                <c:pt idx="21654">
                  <c:v>0.15925953133034598</c:v>
                </c:pt>
                <c:pt idx="21655">
                  <c:v>0.15925953133034598</c:v>
                </c:pt>
                <c:pt idx="21656">
                  <c:v>0.15925953133034598</c:v>
                </c:pt>
                <c:pt idx="21657">
                  <c:v>0.15925953133034598</c:v>
                </c:pt>
                <c:pt idx="21658">
                  <c:v>0.15925953133034598</c:v>
                </c:pt>
                <c:pt idx="21659">
                  <c:v>0.15925953133034598</c:v>
                </c:pt>
                <c:pt idx="21660">
                  <c:v>0.15925953133034598</c:v>
                </c:pt>
                <c:pt idx="21661">
                  <c:v>0.15925953133034598</c:v>
                </c:pt>
                <c:pt idx="21662">
                  <c:v>0.15918607213692793</c:v>
                </c:pt>
                <c:pt idx="21663">
                  <c:v>0.15911261294350987</c:v>
                </c:pt>
                <c:pt idx="21664">
                  <c:v>0.15903915375009181</c:v>
                </c:pt>
                <c:pt idx="21665">
                  <c:v>0.15896569455667375</c:v>
                </c:pt>
                <c:pt idx="21666">
                  <c:v>0.1588922353632557</c:v>
                </c:pt>
                <c:pt idx="21667">
                  <c:v>0.1588922353632557</c:v>
                </c:pt>
                <c:pt idx="21668">
                  <c:v>0.1588922353632557</c:v>
                </c:pt>
                <c:pt idx="21669">
                  <c:v>0.15881877616983764</c:v>
                </c:pt>
                <c:pt idx="21670">
                  <c:v>0.15881877616983764</c:v>
                </c:pt>
                <c:pt idx="21671">
                  <c:v>0.15874531697641958</c:v>
                </c:pt>
                <c:pt idx="21672">
                  <c:v>0.15874531697641958</c:v>
                </c:pt>
                <c:pt idx="21673">
                  <c:v>0.15874531697641958</c:v>
                </c:pt>
                <c:pt idx="21674">
                  <c:v>0.15874531697641958</c:v>
                </c:pt>
                <c:pt idx="21675">
                  <c:v>0.15874531697641958</c:v>
                </c:pt>
                <c:pt idx="21676">
                  <c:v>0.15867185778300152</c:v>
                </c:pt>
                <c:pt idx="21677">
                  <c:v>0.15859839858958347</c:v>
                </c:pt>
                <c:pt idx="21678">
                  <c:v>0.15859839858958347</c:v>
                </c:pt>
                <c:pt idx="21679">
                  <c:v>0.15852493939616541</c:v>
                </c:pt>
                <c:pt idx="21680">
                  <c:v>0.15845148020274735</c:v>
                </c:pt>
                <c:pt idx="21681">
                  <c:v>0.1583780210093293</c:v>
                </c:pt>
                <c:pt idx="21682">
                  <c:v>0.1583780210093293</c:v>
                </c:pt>
                <c:pt idx="21683">
                  <c:v>0.1583780210093293</c:v>
                </c:pt>
                <c:pt idx="21684">
                  <c:v>0.1583780210093293</c:v>
                </c:pt>
                <c:pt idx="21685">
                  <c:v>0.1583780210093293</c:v>
                </c:pt>
                <c:pt idx="21686">
                  <c:v>0.15830456181591124</c:v>
                </c:pt>
                <c:pt idx="21687">
                  <c:v>0.15830456181591124</c:v>
                </c:pt>
                <c:pt idx="21688">
                  <c:v>0.15830456181591124</c:v>
                </c:pt>
                <c:pt idx="21689">
                  <c:v>0.15823110262249318</c:v>
                </c:pt>
                <c:pt idx="21690">
                  <c:v>0.15823110262249318</c:v>
                </c:pt>
                <c:pt idx="21691">
                  <c:v>0.15823110262249318</c:v>
                </c:pt>
                <c:pt idx="21692">
                  <c:v>0.15815764342907512</c:v>
                </c:pt>
                <c:pt idx="21693">
                  <c:v>0.15815764342907512</c:v>
                </c:pt>
                <c:pt idx="21694">
                  <c:v>0.15815764342907512</c:v>
                </c:pt>
                <c:pt idx="21695">
                  <c:v>0.15815764342907512</c:v>
                </c:pt>
                <c:pt idx="21696">
                  <c:v>0.15808418423565707</c:v>
                </c:pt>
                <c:pt idx="21697">
                  <c:v>0.15808418423565707</c:v>
                </c:pt>
                <c:pt idx="21698">
                  <c:v>0.15808418423565707</c:v>
                </c:pt>
                <c:pt idx="21699">
                  <c:v>0.15808418423565707</c:v>
                </c:pt>
                <c:pt idx="21700">
                  <c:v>0.15808418423565707</c:v>
                </c:pt>
                <c:pt idx="21701">
                  <c:v>0.15808418423565707</c:v>
                </c:pt>
                <c:pt idx="21702">
                  <c:v>0.15801072504223901</c:v>
                </c:pt>
                <c:pt idx="21703">
                  <c:v>0.15793726584882095</c:v>
                </c:pt>
                <c:pt idx="21704">
                  <c:v>0.15793726584882095</c:v>
                </c:pt>
                <c:pt idx="21705">
                  <c:v>0.15793726584882095</c:v>
                </c:pt>
                <c:pt idx="21706">
                  <c:v>0.15786380665540289</c:v>
                </c:pt>
                <c:pt idx="21707">
                  <c:v>0.15779034746198484</c:v>
                </c:pt>
                <c:pt idx="21708">
                  <c:v>0.15771688826856678</c:v>
                </c:pt>
                <c:pt idx="21709">
                  <c:v>0.15771688826856678</c:v>
                </c:pt>
                <c:pt idx="21710">
                  <c:v>0.15771688826856678</c:v>
                </c:pt>
                <c:pt idx="21711">
                  <c:v>0.15771688826856678</c:v>
                </c:pt>
                <c:pt idx="21712">
                  <c:v>0.15764342907514872</c:v>
                </c:pt>
                <c:pt idx="21713">
                  <c:v>0.15764342907514872</c:v>
                </c:pt>
                <c:pt idx="21714">
                  <c:v>0.15756996988173066</c:v>
                </c:pt>
                <c:pt idx="21715">
                  <c:v>0.15749651068831261</c:v>
                </c:pt>
                <c:pt idx="21716">
                  <c:v>0.15742305149489455</c:v>
                </c:pt>
                <c:pt idx="21717">
                  <c:v>0.15742305149489455</c:v>
                </c:pt>
                <c:pt idx="21718">
                  <c:v>0.15734959230147649</c:v>
                </c:pt>
                <c:pt idx="21719">
                  <c:v>0.15727613310805844</c:v>
                </c:pt>
                <c:pt idx="21720">
                  <c:v>0.15727613310805844</c:v>
                </c:pt>
                <c:pt idx="21721">
                  <c:v>0.15720267391464038</c:v>
                </c:pt>
                <c:pt idx="21722">
                  <c:v>0.15720267391464038</c:v>
                </c:pt>
                <c:pt idx="21723">
                  <c:v>0.15720267391464038</c:v>
                </c:pt>
                <c:pt idx="21724">
                  <c:v>0.15720267391464038</c:v>
                </c:pt>
                <c:pt idx="21725">
                  <c:v>0.15712921472122232</c:v>
                </c:pt>
                <c:pt idx="21726">
                  <c:v>0.15712921472122232</c:v>
                </c:pt>
                <c:pt idx="21727">
                  <c:v>0.15712921472122232</c:v>
                </c:pt>
                <c:pt idx="21728">
                  <c:v>0.15712921472122232</c:v>
                </c:pt>
                <c:pt idx="21729">
                  <c:v>0.15712921472122232</c:v>
                </c:pt>
                <c:pt idx="21730">
                  <c:v>0.15712921472122232</c:v>
                </c:pt>
                <c:pt idx="21731">
                  <c:v>0.15712921472122232</c:v>
                </c:pt>
                <c:pt idx="21732">
                  <c:v>0.15705575552780426</c:v>
                </c:pt>
                <c:pt idx="21733">
                  <c:v>0.15705575552780426</c:v>
                </c:pt>
                <c:pt idx="21734">
                  <c:v>0.15698229633438621</c:v>
                </c:pt>
                <c:pt idx="21735">
                  <c:v>0.15698229633438621</c:v>
                </c:pt>
                <c:pt idx="21736">
                  <c:v>0.15690883714096815</c:v>
                </c:pt>
                <c:pt idx="21737">
                  <c:v>0.15690883714096815</c:v>
                </c:pt>
                <c:pt idx="21738">
                  <c:v>0.15683537794755009</c:v>
                </c:pt>
                <c:pt idx="21739">
                  <c:v>0.15676191875413203</c:v>
                </c:pt>
                <c:pt idx="21740">
                  <c:v>0.15676191875413203</c:v>
                </c:pt>
                <c:pt idx="21741">
                  <c:v>0.15668845956071398</c:v>
                </c:pt>
                <c:pt idx="21742">
                  <c:v>0.15661500036729592</c:v>
                </c:pt>
                <c:pt idx="21743">
                  <c:v>0.15661500036729592</c:v>
                </c:pt>
                <c:pt idx="21744">
                  <c:v>0.15661500036729592</c:v>
                </c:pt>
                <c:pt idx="21745">
                  <c:v>0.15654154117387786</c:v>
                </c:pt>
                <c:pt idx="21746">
                  <c:v>0.15654154117387786</c:v>
                </c:pt>
                <c:pt idx="21747">
                  <c:v>0.15654154117387786</c:v>
                </c:pt>
                <c:pt idx="21748">
                  <c:v>0.15654154117387786</c:v>
                </c:pt>
                <c:pt idx="21749">
                  <c:v>0.15654154117387786</c:v>
                </c:pt>
                <c:pt idx="21750">
                  <c:v>0.15654154117387786</c:v>
                </c:pt>
                <c:pt idx="21751">
                  <c:v>0.15646808198045981</c:v>
                </c:pt>
                <c:pt idx="21752">
                  <c:v>0.15646808198045981</c:v>
                </c:pt>
                <c:pt idx="21753">
                  <c:v>0.15646808198045981</c:v>
                </c:pt>
                <c:pt idx="21754">
                  <c:v>0.15646808198045981</c:v>
                </c:pt>
                <c:pt idx="21755">
                  <c:v>0.15646808198045981</c:v>
                </c:pt>
                <c:pt idx="21756">
                  <c:v>0.15646808198045981</c:v>
                </c:pt>
                <c:pt idx="21757">
                  <c:v>0.15646808198045981</c:v>
                </c:pt>
                <c:pt idx="21758">
                  <c:v>0.15639462278704175</c:v>
                </c:pt>
                <c:pt idx="21759">
                  <c:v>0.15639462278704175</c:v>
                </c:pt>
                <c:pt idx="21760">
                  <c:v>0.15632116359362369</c:v>
                </c:pt>
                <c:pt idx="21761">
                  <c:v>0.15624770440020563</c:v>
                </c:pt>
                <c:pt idx="21762">
                  <c:v>0.15624770440020563</c:v>
                </c:pt>
                <c:pt idx="21763">
                  <c:v>0.15624770440020563</c:v>
                </c:pt>
                <c:pt idx="21764">
                  <c:v>0.15624770440020563</c:v>
                </c:pt>
                <c:pt idx="21765">
                  <c:v>0.15624770440020563</c:v>
                </c:pt>
                <c:pt idx="21766">
                  <c:v>0.15624770440020563</c:v>
                </c:pt>
                <c:pt idx="21767">
                  <c:v>0.15617424520678758</c:v>
                </c:pt>
                <c:pt idx="21768">
                  <c:v>0.15610078601336952</c:v>
                </c:pt>
                <c:pt idx="21769">
                  <c:v>0.15610078601336952</c:v>
                </c:pt>
                <c:pt idx="21770">
                  <c:v>0.15602732681995146</c:v>
                </c:pt>
                <c:pt idx="21771">
                  <c:v>0.15602732681995146</c:v>
                </c:pt>
                <c:pt idx="21772">
                  <c:v>0.15602732681995146</c:v>
                </c:pt>
                <c:pt idx="21773">
                  <c:v>0.15602732681995146</c:v>
                </c:pt>
                <c:pt idx="21774">
                  <c:v>0.15595386762653352</c:v>
                </c:pt>
                <c:pt idx="21775">
                  <c:v>0.15595386762653352</c:v>
                </c:pt>
                <c:pt idx="21776">
                  <c:v>0.15595386762653352</c:v>
                </c:pt>
                <c:pt idx="21777">
                  <c:v>0.15595386762653352</c:v>
                </c:pt>
                <c:pt idx="21778">
                  <c:v>0.15588040843311546</c:v>
                </c:pt>
                <c:pt idx="21779">
                  <c:v>0.15588040843311546</c:v>
                </c:pt>
                <c:pt idx="21780">
                  <c:v>0.15588040843311546</c:v>
                </c:pt>
                <c:pt idx="21781">
                  <c:v>0.15588040843311546</c:v>
                </c:pt>
                <c:pt idx="21782">
                  <c:v>0.15588040843311546</c:v>
                </c:pt>
                <c:pt idx="21783">
                  <c:v>0.15588040843311546</c:v>
                </c:pt>
                <c:pt idx="21784">
                  <c:v>0.15588040843311546</c:v>
                </c:pt>
                <c:pt idx="21785">
                  <c:v>0.15588040843311546</c:v>
                </c:pt>
                <c:pt idx="21786">
                  <c:v>0.15588040843311546</c:v>
                </c:pt>
                <c:pt idx="21787">
                  <c:v>0.15588040843311546</c:v>
                </c:pt>
                <c:pt idx="21788">
                  <c:v>0.15588040843311546</c:v>
                </c:pt>
                <c:pt idx="21789">
                  <c:v>0.15588040843311546</c:v>
                </c:pt>
                <c:pt idx="21790">
                  <c:v>0.15588040843311546</c:v>
                </c:pt>
                <c:pt idx="21791">
                  <c:v>0.15588040843311546</c:v>
                </c:pt>
                <c:pt idx="21792">
                  <c:v>0.1558069492396974</c:v>
                </c:pt>
                <c:pt idx="21793">
                  <c:v>0.1558069492396974</c:v>
                </c:pt>
                <c:pt idx="21794">
                  <c:v>0.15573349004627934</c:v>
                </c:pt>
                <c:pt idx="21795">
                  <c:v>0.15573349004627934</c:v>
                </c:pt>
                <c:pt idx="21796">
                  <c:v>0.15573349004627934</c:v>
                </c:pt>
                <c:pt idx="21797">
                  <c:v>0.15573349004627934</c:v>
                </c:pt>
                <c:pt idx="21798">
                  <c:v>0.15566003085286129</c:v>
                </c:pt>
                <c:pt idx="21799">
                  <c:v>0.15566003085286129</c:v>
                </c:pt>
                <c:pt idx="21800">
                  <c:v>0.15558657165944323</c:v>
                </c:pt>
                <c:pt idx="21801">
                  <c:v>0.15551311246602517</c:v>
                </c:pt>
                <c:pt idx="21802">
                  <c:v>0.15551311246602517</c:v>
                </c:pt>
                <c:pt idx="21803">
                  <c:v>0.15551311246602517</c:v>
                </c:pt>
                <c:pt idx="21804">
                  <c:v>0.15543965327260711</c:v>
                </c:pt>
                <c:pt idx="21805">
                  <c:v>0.15536619407918906</c:v>
                </c:pt>
                <c:pt idx="21806">
                  <c:v>0.15536619407918906</c:v>
                </c:pt>
                <c:pt idx="21807">
                  <c:v>0.15536619407918906</c:v>
                </c:pt>
                <c:pt idx="21808">
                  <c:v>0.15536619407918906</c:v>
                </c:pt>
                <c:pt idx="21809">
                  <c:v>0.155292734885771</c:v>
                </c:pt>
                <c:pt idx="21810">
                  <c:v>0.15521927569235294</c:v>
                </c:pt>
                <c:pt idx="21811">
                  <c:v>0.15521927569235294</c:v>
                </c:pt>
                <c:pt idx="21812">
                  <c:v>0.15521927569235294</c:v>
                </c:pt>
                <c:pt idx="21813">
                  <c:v>0.15521927569235294</c:v>
                </c:pt>
                <c:pt idx="21814">
                  <c:v>0.15514581649893489</c:v>
                </c:pt>
                <c:pt idx="21815">
                  <c:v>0.15514581649893489</c:v>
                </c:pt>
                <c:pt idx="21816">
                  <c:v>0.15514581649893489</c:v>
                </c:pt>
                <c:pt idx="21817">
                  <c:v>0.15507235730551683</c:v>
                </c:pt>
                <c:pt idx="21818">
                  <c:v>0.15507235730551683</c:v>
                </c:pt>
                <c:pt idx="21819">
                  <c:v>0.15507235730551683</c:v>
                </c:pt>
                <c:pt idx="21820">
                  <c:v>0.15507235730551683</c:v>
                </c:pt>
                <c:pt idx="21821">
                  <c:v>0.15507235730551683</c:v>
                </c:pt>
                <c:pt idx="21822">
                  <c:v>0.15507235730551683</c:v>
                </c:pt>
                <c:pt idx="21823">
                  <c:v>0.15507235730551683</c:v>
                </c:pt>
                <c:pt idx="21824">
                  <c:v>0.15507235730551683</c:v>
                </c:pt>
                <c:pt idx="21825">
                  <c:v>0.15507235730551683</c:v>
                </c:pt>
                <c:pt idx="21826">
                  <c:v>0.15507235730551683</c:v>
                </c:pt>
                <c:pt idx="21827">
                  <c:v>0.15507235730551683</c:v>
                </c:pt>
                <c:pt idx="21828">
                  <c:v>0.15499889811209877</c:v>
                </c:pt>
                <c:pt idx="21829">
                  <c:v>0.15492543891868071</c:v>
                </c:pt>
                <c:pt idx="21830">
                  <c:v>0.15492543891868071</c:v>
                </c:pt>
                <c:pt idx="21831">
                  <c:v>0.15492543891868071</c:v>
                </c:pt>
                <c:pt idx="21832">
                  <c:v>0.15492543891868071</c:v>
                </c:pt>
                <c:pt idx="21833">
                  <c:v>0.15485197972526266</c:v>
                </c:pt>
                <c:pt idx="21834">
                  <c:v>0.15485197972526266</c:v>
                </c:pt>
                <c:pt idx="21835">
                  <c:v>0.15485197972526266</c:v>
                </c:pt>
                <c:pt idx="21836">
                  <c:v>0.15485197972526266</c:v>
                </c:pt>
                <c:pt idx="21837">
                  <c:v>0.15485197972526266</c:v>
                </c:pt>
                <c:pt idx="21838">
                  <c:v>0.15485197972526266</c:v>
                </c:pt>
                <c:pt idx="21839">
                  <c:v>0.15485197972526266</c:v>
                </c:pt>
                <c:pt idx="21840">
                  <c:v>0.15485197972526266</c:v>
                </c:pt>
                <c:pt idx="21841">
                  <c:v>0.15485197972526266</c:v>
                </c:pt>
                <c:pt idx="21842">
                  <c:v>0.15485197972526266</c:v>
                </c:pt>
                <c:pt idx="21843">
                  <c:v>0.15485197972526266</c:v>
                </c:pt>
                <c:pt idx="21844">
                  <c:v>0.15485197972526266</c:v>
                </c:pt>
                <c:pt idx="21845">
                  <c:v>0.15485197972526266</c:v>
                </c:pt>
                <c:pt idx="21846">
                  <c:v>0.15485197972526266</c:v>
                </c:pt>
                <c:pt idx="21847">
                  <c:v>0.15485197972526266</c:v>
                </c:pt>
                <c:pt idx="21848">
                  <c:v>0.15485197972526266</c:v>
                </c:pt>
                <c:pt idx="21849">
                  <c:v>0.15485197972526266</c:v>
                </c:pt>
                <c:pt idx="21850">
                  <c:v>0.1547785205318446</c:v>
                </c:pt>
                <c:pt idx="21851">
                  <c:v>0.1547785205318446</c:v>
                </c:pt>
                <c:pt idx="21852">
                  <c:v>0.15470506133842654</c:v>
                </c:pt>
                <c:pt idx="21853">
                  <c:v>0.15463160214500848</c:v>
                </c:pt>
                <c:pt idx="21854">
                  <c:v>0.15455814295159043</c:v>
                </c:pt>
                <c:pt idx="21855">
                  <c:v>0.15455814295159043</c:v>
                </c:pt>
                <c:pt idx="21856">
                  <c:v>0.15455814295159043</c:v>
                </c:pt>
                <c:pt idx="21857">
                  <c:v>0.15448468375817237</c:v>
                </c:pt>
                <c:pt idx="21858">
                  <c:v>0.15448468375817237</c:v>
                </c:pt>
                <c:pt idx="21859">
                  <c:v>0.15448468375817237</c:v>
                </c:pt>
                <c:pt idx="21860">
                  <c:v>0.15448468375817237</c:v>
                </c:pt>
                <c:pt idx="21861">
                  <c:v>0.15441122456475431</c:v>
                </c:pt>
                <c:pt idx="21862">
                  <c:v>0.15441122456475431</c:v>
                </c:pt>
                <c:pt idx="21863">
                  <c:v>0.15441122456475431</c:v>
                </c:pt>
                <c:pt idx="21864">
                  <c:v>0.15441122456475431</c:v>
                </c:pt>
                <c:pt idx="21865">
                  <c:v>0.15441122456475431</c:v>
                </c:pt>
                <c:pt idx="21866">
                  <c:v>0.15441122456475431</c:v>
                </c:pt>
                <c:pt idx="21867">
                  <c:v>0.15433776537133626</c:v>
                </c:pt>
                <c:pt idx="21868">
                  <c:v>0.15433776537133626</c:v>
                </c:pt>
                <c:pt idx="21869">
                  <c:v>0.15433776537133626</c:v>
                </c:pt>
                <c:pt idx="21870">
                  <c:v>0.1542643061779182</c:v>
                </c:pt>
                <c:pt idx="21871">
                  <c:v>0.1542643061779182</c:v>
                </c:pt>
                <c:pt idx="21872">
                  <c:v>0.1542643061779182</c:v>
                </c:pt>
                <c:pt idx="21873">
                  <c:v>0.1542643061779182</c:v>
                </c:pt>
                <c:pt idx="21874">
                  <c:v>0.1542643061779182</c:v>
                </c:pt>
                <c:pt idx="21875">
                  <c:v>0.1542643061779182</c:v>
                </c:pt>
                <c:pt idx="21876">
                  <c:v>0.15419084698450014</c:v>
                </c:pt>
                <c:pt idx="21877">
                  <c:v>0.15419084698450014</c:v>
                </c:pt>
                <c:pt idx="21878">
                  <c:v>0.15411738779108208</c:v>
                </c:pt>
                <c:pt idx="21879">
                  <c:v>0.15411738779108208</c:v>
                </c:pt>
                <c:pt idx="21880">
                  <c:v>0.15411738779108208</c:v>
                </c:pt>
                <c:pt idx="21881">
                  <c:v>0.15411738779108208</c:v>
                </c:pt>
                <c:pt idx="21882">
                  <c:v>0.15411738779108208</c:v>
                </c:pt>
                <c:pt idx="21883">
                  <c:v>0.15411738779108208</c:v>
                </c:pt>
                <c:pt idx="21884">
                  <c:v>0.15411738779108208</c:v>
                </c:pt>
                <c:pt idx="21885">
                  <c:v>0.15411738779108208</c:v>
                </c:pt>
                <c:pt idx="21886">
                  <c:v>0.15411738779108208</c:v>
                </c:pt>
                <c:pt idx="21887">
                  <c:v>0.15411738779108208</c:v>
                </c:pt>
                <c:pt idx="21888">
                  <c:v>0.15411738779108208</c:v>
                </c:pt>
                <c:pt idx="21889">
                  <c:v>0.15404392859766403</c:v>
                </c:pt>
                <c:pt idx="21890">
                  <c:v>0.15397046940424597</c:v>
                </c:pt>
                <c:pt idx="21891">
                  <c:v>0.15397046940424597</c:v>
                </c:pt>
                <c:pt idx="21892">
                  <c:v>0.15389701021082791</c:v>
                </c:pt>
                <c:pt idx="21893">
                  <c:v>0.15382355101740985</c:v>
                </c:pt>
                <c:pt idx="21894">
                  <c:v>0.15382355101740985</c:v>
                </c:pt>
                <c:pt idx="21895">
                  <c:v>0.1537500918239918</c:v>
                </c:pt>
                <c:pt idx="21896">
                  <c:v>0.1537500918239918</c:v>
                </c:pt>
                <c:pt idx="21897">
                  <c:v>0.1537500918239918</c:v>
                </c:pt>
                <c:pt idx="21898">
                  <c:v>0.15367663263057374</c:v>
                </c:pt>
                <c:pt idx="21899">
                  <c:v>0.15367663263057374</c:v>
                </c:pt>
                <c:pt idx="21900">
                  <c:v>0.15367663263057374</c:v>
                </c:pt>
                <c:pt idx="21901">
                  <c:v>0.15367663263057374</c:v>
                </c:pt>
                <c:pt idx="21902">
                  <c:v>0.15360317343715568</c:v>
                </c:pt>
                <c:pt idx="21903">
                  <c:v>0.15360317343715568</c:v>
                </c:pt>
                <c:pt idx="21904">
                  <c:v>0.15360317343715568</c:v>
                </c:pt>
                <c:pt idx="21905">
                  <c:v>0.15360317343715568</c:v>
                </c:pt>
                <c:pt idx="21906">
                  <c:v>0.15360317343715568</c:v>
                </c:pt>
                <c:pt idx="21907">
                  <c:v>0.15360317343715568</c:v>
                </c:pt>
                <c:pt idx="21908">
                  <c:v>0.15360317343715568</c:v>
                </c:pt>
                <c:pt idx="21909">
                  <c:v>0.15352971424373762</c:v>
                </c:pt>
                <c:pt idx="21910">
                  <c:v>0.15352971424373762</c:v>
                </c:pt>
                <c:pt idx="21911">
                  <c:v>0.15345625505031957</c:v>
                </c:pt>
                <c:pt idx="21912">
                  <c:v>0.15345625505031957</c:v>
                </c:pt>
                <c:pt idx="21913">
                  <c:v>0.15345625505031957</c:v>
                </c:pt>
                <c:pt idx="21914">
                  <c:v>0.15345625505031957</c:v>
                </c:pt>
                <c:pt idx="21915">
                  <c:v>0.15345625505031957</c:v>
                </c:pt>
                <c:pt idx="21916">
                  <c:v>0.15338279585690151</c:v>
                </c:pt>
                <c:pt idx="21917">
                  <c:v>0.15338279585690151</c:v>
                </c:pt>
                <c:pt idx="21918">
                  <c:v>0.15338279585690151</c:v>
                </c:pt>
                <c:pt idx="21919">
                  <c:v>0.15330933666348345</c:v>
                </c:pt>
                <c:pt idx="21920">
                  <c:v>0.1532358774700654</c:v>
                </c:pt>
                <c:pt idx="21921">
                  <c:v>0.15316241827664734</c:v>
                </c:pt>
                <c:pt idx="21922">
                  <c:v>0.15316241827664734</c:v>
                </c:pt>
                <c:pt idx="21923">
                  <c:v>0.15316241827664734</c:v>
                </c:pt>
                <c:pt idx="21924">
                  <c:v>0.15316241827664734</c:v>
                </c:pt>
                <c:pt idx="21925">
                  <c:v>0.15316241827664734</c:v>
                </c:pt>
                <c:pt idx="21926">
                  <c:v>0.15308895908322928</c:v>
                </c:pt>
                <c:pt idx="21927">
                  <c:v>0.15308895908322928</c:v>
                </c:pt>
                <c:pt idx="21928">
                  <c:v>0.15308895908322928</c:v>
                </c:pt>
                <c:pt idx="21929">
                  <c:v>0.15308895908322928</c:v>
                </c:pt>
                <c:pt idx="21930">
                  <c:v>0.15308895908322928</c:v>
                </c:pt>
                <c:pt idx="21931">
                  <c:v>0.15308895908322928</c:v>
                </c:pt>
                <c:pt idx="21932">
                  <c:v>0.15308895908322928</c:v>
                </c:pt>
                <c:pt idx="21933">
                  <c:v>0.15308895908322928</c:v>
                </c:pt>
                <c:pt idx="21934">
                  <c:v>0.15301549988981122</c:v>
                </c:pt>
                <c:pt idx="21935">
                  <c:v>0.15294204069639317</c:v>
                </c:pt>
                <c:pt idx="21936">
                  <c:v>0.15294204069639317</c:v>
                </c:pt>
                <c:pt idx="21937">
                  <c:v>0.15286858150297511</c:v>
                </c:pt>
                <c:pt idx="21938">
                  <c:v>0.15286858150297511</c:v>
                </c:pt>
                <c:pt idx="21939">
                  <c:v>0.15286858150297511</c:v>
                </c:pt>
                <c:pt idx="21940">
                  <c:v>0.15279512230955705</c:v>
                </c:pt>
                <c:pt idx="21941">
                  <c:v>0.15272166311613899</c:v>
                </c:pt>
                <c:pt idx="21942">
                  <c:v>0.15272166311613899</c:v>
                </c:pt>
                <c:pt idx="21943">
                  <c:v>0.15272166311613899</c:v>
                </c:pt>
                <c:pt idx="21944">
                  <c:v>0.15264820392272094</c:v>
                </c:pt>
                <c:pt idx="21945">
                  <c:v>0.15264820392272094</c:v>
                </c:pt>
                <c:pt idx="21946">
                  <c:v>0.15264820392272094</c:v>
                </c:pt>
                <c:pt idx="21947">
                  <c:v>0.15264820392272094</c:v>
                </c:pt>
                <c:pt idx="21948">
                  <c:v>0.15264820392272094</c:v>
                </c:pt>
                <c:pt idx="21949">
                  <c:v>0.15264820392272094</c:v>
                </c:pt>
                <c:pt idx="21950">
                  <c:v>0.15264820392272094</c:v>
                </c:pt>
                <c:pt idx="21951">
                  <c:v>0.15264820392272094</c:v>
                </c:pt>
                <c:pt idx="21952">
                  <c:v>0.15264820392272094</c:v>
                </c:pt>
                <c:pt idx="21953">
                  <c:v>0.15264820392272094</c:v>
                </c:pt>
                <c:pt idx="21954">
                  <c:v>0.15257474472930288</c:v>
                </c:pt>
                <c:pt idx="21955">
                  <c:v>0.15257474472930288</c:v>
                </c:pt>
                <c:pt idx="21956">
                  <c:v>0.15250128553588482</c:v>
                </c:pt>
                <c:pt idx="21957">
                  <c:v>0.15250128553588482</c:v>
                </c:pt>
                <c:pt idx="21958">
                  <c:v>0.15250128553588482</c:v>
                </c:pt>
                <c:pt idx="21959">
                  <c:v>0.15242782634246677</c:v>
                </c:pt>
                <c:pt idx="21960">
                  <c:v>0.15242782634246677</c:v>
                </c:pt>
                <c:pt idx="21961">
                  <c:v>0.15242782634246677</c:v>
                </c:pt>
                <c:pt idx="21962">
                  <c:v>0.15235436714904871</c:v>
                </c:pt>
                <c:pt idx="21963">
                  <c:v>0.15235436714904871</c:v>
                </c:pt>
                <c:pt idx="21964">
                  <c:v>0.15228090795563065</c:v>
                </c:pt>
                <c:pt idx="21965">
                  <c:v>0.15228090795563065</c:v>
                </c:pt>
                <c:pt idx="21966">
                  <c:v>0.15228090795563065</c:v>
                </c:pt>
                <c:pt idx="21967">
                  <c:v>0.15220744876221259</c:v>
                </c:pt>
                <c:pt idx="21968">
                  <c:v>0.15220744876221259</c:v>
                </c:pt>
                <c:pt idx="21969">
                  <c:v>0.15213398956879454</c:v>
                </c:pt>
                <c:pt idx="21970">
                  <c:v>0.15206053037537648</c:v>
                </c:pt>
                <c:pt idx="21971">
                  <c:v>0.15198707118195842</c:v>
                </c:pt>
                <c:pt idx="21972">
                  <c:v>0.15191361198854036</c:v>
                </c:pt>
                <c:pt idx="21973">
                  <c:v>0.15191361198854036</c:v>
                </c:pt>
                <c:pt idx="21974">
                  <c:v>0.15191361198854036</c:v>
                </c:pt>
                <c:pt idx="21975">
                  <c:v>0.15191361198854036</c:v>
                </c:pt>
                <c:pt idx="21976">
                  <c:v>0.15191361198854036</c:v>
                </c:pt>
                <c:pt idx="21977">
                  <c:v>0.15191361198854036</c:v>
                </c:pt>
                <c:pt idx="21978">
                  <c:v>0.15184015279512231</c:v>
                </c:pt>
                <c:pt idx="21979">
                  <c:v>0.15184015279512231</c:v>
                </c:pt>
                <c:pt idx="21980">
                  <c:v>0.15184015279512231</c:v>
                </c:pt>
                <c:pt idx="21981">
                  <c:v>0.15176669360170425</c:v>
                </c:pt>
                <c:pt idx="21982">
                  <c:v>0.15176669360170425</c:v>
                </c:pt>
                <c:pt idx="21983">
                  <c:v>0.15176669360170425</c:v>
                </c:pt>
                <c:pt idx="21984">
                  <c:v>0.15176669360170425</c:v>
                </c:pt>
                <c:pt idx="21985">
                  <c:v>0.15176669360170425</c:v>
                </c:pt>
                <c:pt idx="21986">
                  <c:v>0.15176669360170425</c:v>
                </c:pt>
                <c:pt idx="21987">
                  <c:v>0.15169323440828619</c:v>
                </c:pt>
                <c:pt idx="21988">
                  <c:v>0.15161977521486814</c:v>
                </c:pt>
                <c:pt idx="21989">
                  <c:v>0.15161977521486814</c:v>
                </c:pt>
                <c:pt idx="21990">
                  <c:v>0.15161977521486814</c:v>
                </c:pt>
                <c:pt idx="21991">
                  <c:v>0.15161977521486814</c:v>
                </c:pt>
                <c:pt idx="21992">
                  <c:v>0.15154631602145008</c:v>
                </c:pt>
                <c:pt idx="21993">
                  <c:v>0.15147285682803202</c:v>
                </c:pt>
                <c:pt idx="21994">
                  <c:v>0.15147285682803202</c:v>
                </c:pt>
                <c:pt idx="21995">
                  <c:v>0.15147285682803202</c:v>
                </c:pt>
                <c:pt idx="21996">
                  <c:v>0.15139939763461396</c:v>
                </c:pt>
                <c:pt idx="21997">
                  <c:v>0.15139939763461396</c:v>
                </c:pt>
                <c:pt idx="21998">
                  <c:v>0.15139939763461396</c:v>
                </c:pt>
                <c:pt idx="21999">
                  <c:v>0.15139939763461396</c:v>
                </c:pt>
                <c:pt idx="22000">
                  <c:v>0.15139939763461396</c:v>
                </c:pt>
                <c:pt idx="22001">
                  <c:v>0.15132593844119591</c:v>
                </c:pt>
                <c:pt idx="22002">
                  <c:v>0.15132593844119591</c:v>
                </c:pt>
                <c:pt idx="22003">
                  <c:v>0.15125247924777785</c:v>
                </c:pt>
                <c:pt idx="22004">
                  <c:v>0.15117902005435979</c:v>
                </c:pt>
                <c:pt idx="22005">
                  <c:v>0.15117902005435979</c:v>
                </c:pt>
                <c:pt idx="22006">
                  <c:v>0.15117902005435979</c:v>
                </c:pt>
                <c:pt idx="22007">
                  <c:v>0.15117902005435979</c:v>
                </c:pt>
                <c:pt idx="22008">
                  <c:v>0.15110556086094173</c:v>
                </c:pt>
                <c:pt idx="22009">
                  <c:v>0.15110556086094173</c:v>
                </c:pt>
                <c:pt idx="22010">
                  <c:v>0.15110556086094173</c:v>
                </c:pt>
                <c:pt idx="22011">
                  <c:v>0.15110556086094173</c:v>
                </c:pt>
                <c:pt idx="22012">
                  <c:v>0.15110556086094173</c:v>
                </c:pt>
                <c:pt idx="22013">
                  <c:v>0.15110556086094173</c:v>
                </c:pt>
                <c:pt idx="22014">
                  <c:v>0.15110556086094173</c:v>
                </c:pt>
                <c:pt idx="22015">
                  <c:v>0.15110556086094173</c:v>
                </c:pt>
                <c:pt idx="22016">
                  <c:v>0.15110556086094173</c:v>
                </c:pt>
                <c:pt idx="22017">
                  <c:v>0.15110556086094173</c:v>
                </c:pt>
                <c:pt idx="22018">
                  <c:v>0.15103210166752368</c:v>
                </c:pt>
                <c:pt idx="22019">
                  <c:v>0.15103210166752368</c:v>
                </c:pt>
                <c:pt idx="22020">
                  <c:v>0.15095864247410562</c:v>
                </c:pt>
                <c:pt idx="22021">
                  <c:v>0.15088518328068756</c:v>
                </c:pt>
                <c:pt idx="22022">
                  <c:v>0.15088518328068756</c:v>
                </c:pt>
                <c:pt idx="22023">
                  <c:v>0.15081172408726951</c:v>
                </c:pt>
                <c:pt idx="22024">
                  <c:v>0.15073826489385145</c:v>
                </c:pt>
                <c:pt idx="22025">
                  <c:v>0.15066480570043339</c:v>
                </c:pt>
                <c:pt idx="22026">
                  <c:v>0.15059134650701533</c:v>
                </c:pt>
                <c:pt idx="22027">
                  <c:v>0.15051788731359728</c:v>
                </c:pt>
                <c:pt idx="22028">
                  <c:v>0.15051788731359728</c:v>
                </c:pt>
                <c:pt idx="22029">
                  <c:v>0.15051788731359728</c:v>
                </c:pt>
                <c:pt idx="22030">
                  <c:v>0.15051788731359728</c:v>
                </c:pt>
                <c:pt idx="22031">
                  <c:v>0.15051788731359728</c:v>
                </c:pt>
                <c:pt idx="22032">
                  <c:v>0.15044442812017922</c:v>
                </c:pt>
                <c:pt idx="22033">
                  <c:v>0.15044442812017922</c:v>
                </c:pt>
                <c:pt idx="22034">
                  <c:v>0.15044442812017922</c:v>
                </c:pt>
                <c:pt idx="22035">
                  <c:v>0.15037096892676116</c:v>
                </c:pt>
                <c:pt idx="22036">
                  <c:v>0.15037096892676116</c:v>
                </c:pt>
                <c:pt idx="22037">
                  <c:v>0.15037096892676116</c:v>
                </c:pt>
                <c:pt idx="22038">
                  <c:v>0.1502975097333431</c:v>
                </c:pt>
                <c:pt idx="22039">
                  <c:v>0.15022405053992505</c:v>
                </c:pt>
                <c:pt idx="22040">
                  <c:v>0.15022405053992505</c:v>
                </c:pt>
                <c:pt idx="22041">
                  <c:v>0.15015059134650699</c:v>
                </c:pt>
                <c:pt idx="22042">
                  <c:v>0.15015059134650699</c:v>
                </c:pt>
                <c:pt idx="22043">
                  <c:v>0.15015059134650699</c:v>
                </c:pt>
                <c:pt idx="22044">
                  <c:v>0.15015059134650699</c:v>
                </c:pt>
                <c:pt idx="22045">
                  <c:v>0.15015059134650699</c:v>
                </c:pt>
                <c:pt idx="22046">
                  <c:v>0.15007713215308893</c:v>
                </c:pt>
                <c:pt idx="22047">
                  <c:v>0.15000367295967088</c:v>
                </c:pt>
                <c:pt idx="22048">
                  <c:v>0.15000367295967088</c:v>
                </c:pt>
                <c:pt idx="22049">
                  <c:v>0.14993021376625282</c:v>
                </c:pt>
                <c:pt idx="22050">
                  <c:v>0.14993021376625282</c:v>
                </c:pt>
                <c:pt idx="22051">
                  <c:v>0.14993021376625282</c:v>
                </c:pt>
                <c:pt idx="22052">
                  <c:v>0.14985675457283476</c:v>
                </c:pt>
                <c:pt idx="22053">
                  <c:v>0.14985675457283476</c:v>
                </c:pt>
                <c:pt idx="22054">
                  <c:v>0.1497832953794167</c:v>
                </c:pt>
                <c:pt idx="22055">
                  <c:v>0.14970983618599865</c:v>
                </c:pt>
                <c:pt idx="22056">
                  <c:v>0.14963637699258059</c:v>
                </c:pt>
                <c:pt idx="22057">
                  <c:v>0.14956291779916253</c:v>
                </c:pt>
                <c:pt idx="22058">
                  <c:v>0.14956291779916253</c:v>
                </c:pt>
                <c:pt idx="22059">
                  <c:v>0.14948945860574447</c:v>
                </c:pt>
                <c:pt idx="22060">
                  <c:v>0.14948945860574447</c:v>
                </c:pt>
                <c:pt idx="22061">
                  <c:v>0.14948945860574447</c:v>
                </c:pt>
                <c:pt idx="22062">
                  <c:v>0.14948945860574447</c:v>
                </c:pt>
                <c:pt idx="22063">
                  <c:v>0.14941599941232642</c:v>
                </c:pt>
                <c:pt idx="22064">
                  <c:v>0.14941599941232642</c:v>
                </c:pt>
                <c:pt idx="22065">
                  <c:v>0.14941599941232642</c:v>
                </c:pt>
                <c:pt idx="22066">
                  <c:v>0.14941599941232642</c:v>
                </c:pt>
                <c:pt idx="22067">
                  <c:v>0.14941599941232642</c:v>
                </c:pt>
                <c:pt idx="22068">
                  <c:v>0.14941599941232642</c:v>
                </c:pt>
                <c:pt idx="22069">
                  <c:v>0.14941599941232642</c:v>
                </c:pt>
                <c:pt idx="22070">
                  <c:v>0.14941599941232642</c:v>
                </c:pt>
                <c:pt idx="22071">
                  <c:v>0.14941599941232642</c:v>
                </c:pt>
                <c:pt idx="22072">
                  <c:v>0.14941599941232642</c:v>
                </c:pt>
                <c:pt idx="22073">
                  <c:v>0.14941599941232642</c:v>
                </c:pt>
                <c:pt idx="22074">
                  <c:v>0.14941599941232642</c:v>
                </c:pt>
                <c:pt idx="22075">
                  <c:v>0.14941599941232642</c:v>
                </c:pt>
                <c:pt idx="22076">
                  <c:v>0.14934254021890836</c:v>
                </c:pt>
                <c:pt idx="22077">
                  <c:v>0.14934254021890836</c:v>
                </c:pt>
                <c:pt idx="22078">
                  <c:v>0.14934254021890836</c:v>
                </c:pt>
                <c:pt idx="22079">
                  <c:v>0.14934254021890836</c:v>
                </c:pt>
                <c:pt idx="22080">
                  <c:v>0.1492690810254903</c:v>
                </c:pt>
                <c:pt idx="22081">
                  <c:v>0.14919562183207224</c:v>
                </c:pt>
                <c:pt idx="22082">
                  <c:v>0.14919562183207224</c:v>
                </c:pt>
                <c:pt idx="22083">
                  <c:v>0.14919562183207224</c:v>
                </c:pt>
                <c:pt idx="22084">
                  <c:v>0.14919562183207224</c:v>
                </c:pt>
                <c:pt idx="22085">
                  <c:v>0.14919562183207224</c:v>
                </c:pt>
                <c:pt idx="22086">
                  <c:v>0.14919562183207224</c:v>
                </c:pt>
                <c:pt idx="22087">
                  <c:v>0.14919562183207224</c:v>
                </c:pt>
                <c:pt idx="22088">
                  <c:v>0.14919562183207224</c:v>
                </c:pt>
                <c:pt idx="22089">
                  <c:v>0.14912216263865419</c:v>
                </c:pt>
                <c:pt idx="22090">
                  <c:v>0.14912216263865419</c:v>
                </c:pt>
                <c:pt idx="22091">
                  <c:v>0.14912216263865419</c:v>
                </c:pt>
                <c:pt idx="22092">
                  <c:v>0.14912216263865419</c:v>
                </c:pt>
                <c:pt idx="22093">
                  <c:v>0.14912216263865419</c:v>
                </c:pt>
                <c:pt idx="22094">
                  <c:v>0.14912216263865419</c:v>
                </c:pt>
                <c:pt idx="22095">
                  <c:v>0.14912216263865419</c:v>
                </c:pt>
                <c:pt idx="22096">
                  <c:v>0.14912216263865419</c:v>
                </c:pt>
                <c:pt idx="22097">
                  <c:v>0.14904870344523613</c:v>
                </c:pt>
                <c:pt idx="22098">
                  <c:v>0.14897524425181807</c:v>
                </c:pt>
                <c:pt idx="22099">
                  <c:v>0.14897524425181807</c:v>
                </c:pt>
                <c:pt idx="22100">
                  <c:v>0.14897524425181807</c:v>
                </c:pt>
                <c:pt idx="22101">
                  <c:v>0.14897524425181807</c:v>
                </c:pt>
                <c:pt idx="22102">
                  <c:v>0.14897524425181807</c:v>
                </c:pt>
                <c:pt idx="22103">
                  <c:v>0.14897524425181807</c:v>
                </c:pt>
                <c:pt idx="22104">
                  <c:v>0.14897524425181807</c:v>
                </c:pt>
                <c:pt idx="22105">
                  <c:v>0.14897524425181807</c:v>
                </c:pt>
                <c:pt idx="22106">
                  <c:v>0.14890178505840002</c:v>
                </c:pt>
                <c:pt idx="22107">
                  <c:v>0.14890178505840002</c:v>
                </c:pt>
                <c:pt idx="22108">
                  <c:v>0.14882832586498196</c:v>
                </c:pt>
                <c:pt idx="22109">
                  <c:v>0.14882832586498196</c:v>
                </c:pt>
                <c:pt idx="22110">
                  <c:v>0.1487548666715639</c:v>
                </c:pt>
                <c:pt idx="22111">
                  <c:v>0.1487548666715639</c:v>
                </c:pt>
                <c:pt idx="22112">
                  <c:v>0.1487548666715639</c:v>
                </c:pt>
                <c:pt idx="22113">
                  <c:v>0.1487548666715639</c:v>
                </c:pt>
                <c:pt idx="22114">
                  <c:v>0.1487548666715639</c:v>
                </c:pt>
                <c:pt idx="22115">
                  <c:v>0.14868140747814584</c:v>
                </c:pt>
                <c:pt idx="22116">
                  <c:v>0.14868140747814584</c:v>
                </c:pt>
                <c:pt idx="22117">
                  <c:v>0.14860794828472779</c:v>
                </c:pt>
                <c:pt idx="22118">
                  <c:v>0.14860794828472779</c:v>
                </c:pt>
                <c:pt idx="22119">
                  <c:v>0.14853448909130973</c:v>
                </c:pt>
                <c:pt idx="22120">
                  <c:v>0.14853448909130973</c:v>
                </c:pt>
                <c:pt idx="22121">
                  <c:v>0.14853448909130973</c:v>
                </c:pt>
                <c:pt idx="22122">
                  <c:v>0.14846102989789167</c:v>
                </c:pt>
                <c:pt idx="22123">
                  <c:v>0.14838757070447361</c:v>
                </c:pt>
                <c:pt idx="22124">
                  <c:v>0.14838757070447361</c:v>
                </c:pt>
                <c:pt idx="22125">
                  <c:v>0.14838757070447361</c:v>
                </c:pt>
                <c:pt idx="22126">
                  <c:v>0.14831411151105556</c:v>
                </c:pt>
                <c:pt idx="22127">
                  <c:v>0.14831411151105556</c:v>
                </c:pt>
                <c:pt idx="22128">
                  <c:v>0.14831411151105556</c:v>
                </c:pt>
                <c:pt idx="22129">
                  <c:v>0.14831411151105556</c:v>
                </c:pt>
                <c:pt idx="22130">
                  <c:v>0.14831411151105556</c:v>
                </c:pt>
                <c:pt idx="22131">
                  <c:v>0.14831411151105556</c:v>
                </c:pt>
                <c:pt idx="22132">
                  <c:v>0.14831411151105556</c:v>
                </c:pt>
                <c:pt idx="22133">
                  <c:v>0.14831411151105556</c:v>
                </c:pt>
                <c:pt idx="22134">
                  <c:v>0.14831411151105556</c:v>
                </c:pt>
                <c:pt idx="22135">
                  <c:v>0.14831411151105556</c:v>
                </c:pt>
                <c:pt idx="22136">
                  <c:v>0.1482406523176375</c:v>
                </c:pt>
                <c:pt idx="22137">
                  <c:v>0.1482406523176375</c:v>
                </c:pt>
                <c:pt idx="22138">
                  <c:v>0.1482406523176375</c:v>
                </c:pt>
                <c:pt idx="22139">
                  <c:v>0.14816719312421944</c:v>
                </c:pt>
                <c:pt idx="22140">
                  <c:v>0.14816719312421944</c:v>
                </c:pt>
                <c:pt idx="22141">
                  <c:v>0.14816719312421944</c:v>
                </c:pt>
                <c:pt idx="22142">
                  <c:v>0.14816719312421944</c:v>
                </c:pt>
                <c:pt idx="22143">
                  <c:v>0.14809373393080139</c:v>
                </c:pt>
                <c:pt idx="22144">
                  <c:v>0.14802027473738333</c:v>
                </c:pt>
                <c:pt idx="22145">
                  <c:v>0.14802027473738333</c:v>
                </c:pt>
                <c:pt idx="22146">
                  <c:v>0.14802027473738333</c:v>
                </c:pt>
                <c:pt idx="22147">
                  <c:v>0.14802027473738333</c:v>
                </c:pt>
                <c:pt idx="22148">
                  <c:v>0.14802027473738333</c:v>
                </c:pt>
                <c:pt idx="22149">
                  <c:v>0.14794681554396538</c:v>
                </c:pt>
                <c:pt idx="22150">
                  <c:v>0.14794681554396538</c:v>
                </c:pt>
                <c:pt idx="22151">
                  <c:v>0.14787335635054732</c:v>
                </c:pt>
                <c:pt idx="22152">
                  <c:v>0.14787335635054732</c:v>
                </c:pt>
                <c:pt idx="22153">
                  <c:v>0.14779989715712927</c:v>
                </c:pt>
                <c:pt idx="22154">
                  <c:v>0.14779989715712927</c:v>
                </c:pt>
                <c:pt idx="22155">
                  <c:v>0.14779989715712927</c:v>
                </c:pt>
                <c:pt idx="22156">
                  <c:v>0.14779989715712927</c:v>
                </c:pt>
                <c:pt idx="22157">
                  <c:v>0.14779989715712927</c:v>
                </c:pt>
                <c:pt idx="22158">
                  <c:v>0.14779989715712927</c:v>
                </c:pt>
                <c:pt idx="22159">
                  <c:v>0.14779989715712927</c:v>
                </c:pt>
                <c:pt idx="22160">
                  <c:v>0.14779989715712927</c:v>
                </c:pt>
                <c:pt idx="22161">
                  <c:v>0.14779989715712927</c:v>
                </c:pt>
                <c:pt idx="22162">
                  <c:v>0.14779989715712927</c:v>
                </c:pt>
                <c:pt idx="22163">
                  <c:v>0.14779989715712927</c:v>
                </c:pt>
                <c:pt idx="22164">
                  <c:v>0.14779989715712927</c:v>
                </c:pt>
                <c:pt idx="22165">
                  <c:v>0.14779989715712927</c:v>
                </c:pt>
                <c:pt idx="22166">
                  <c:v>0.14779989715712927</c:v>
                </c:pt>
                <c:pt idx="22167">
                  <c:v>0.14772643796371121</c:v>
                </c:pt>
                <c:pt idx="22168">
                  <c:v>0.14765297877029315</c:v>
                </c:pt>
                <c:pt idx="22169">
                  <c:v>0.14765297877029315</c:v>
                </c:pt>
                <c:pt idx="22170">
                  <c:v>0.14765297877029315</c:v>
                </c:pt>
                <c:pt idx="22171">
                  <c:v>0.14765297877029315</c:v>
                </c:pt>
                <c:pt idx="22172">
                  <c:v>0.14765297877029315</c:v>
                </c:pt>
                <c:pt idx="22173">
                  <c:v>0.1475795195768751</c:v>
                </c:pt>
                <c:pt idx="22174">
                  <c:v>0.1475795195768751</c:v>
                </c:pt>
                <c:pt idx="22175">
                  <c:v>0.14750606038345704</c:v>
                </c:pt>
                <c:pt idx="22176">
                  <c:v>0.14750606038345704</c:v>
                </c:pt>
                <c:pt idx="22177">
                  <c:v>0.14750606038345704</c:v>
                </c:pt>
                <c:pt idx="22178">
                  <c:v>0.14750606038345704</c:v>
                </c:pt>
                <c:pt idx="22179">
                  <c:v>0.14750606038345704</c:v>
                </c:pt>
                <c:pt idx="22180">
                  <c:v>0.14750606038345704</c:v>
                </c:pt>
                <c:pt idx="22181">
                  <c:v>0.14750606038345704</c:v>
                </c:pt>
                <c:pt idx="22182">
                  <c:v>0.14743260119003898</c:v>
                </c:pt>
                <c:pt idx="22183">
                  <c:v>0.14735914199662092</c:v>
                </c:pt>
                <c:pt idx="22184">
                  <c:v>0.14728568280320287</c:v>
                </c:pt>
                <c:pt idx="22185">
                  <c:v>0.14728568280320287</c:v>
                </c:pt>
                <c:pt idx="22186">
                  <c:v>0.14721222360978481</c:v>
                </c:pt>
                <c:pt idx="22187">
                  <c:v>0.14721222360978481</c:v>
                </c:pt>
                <c:pt idx="22188">
                  <c:v>0.14721222360978481</c:v>
                </c:pt>
                <c:pt idx="22189">
                  <c:v>0.14721222360978481</c:v>
                </c:pt>
                <c:pt idx="22190">
                  <c:v>0.14721222360978481</c:v>
                </c:pt>
                <c:pt idx="22191">
                  <c:v>0.14721222360978481</c:v>
                </c:pt>
                <c:pt idx="22192">
                  <c:v>0.14721222360978481</c:v>
                </c:pt>
                <c:pt idx="22193">
                  <c:v>0.14713876441636675</c:v>
                </c:pt>
                <c:pt idx="22194">
                  <c:v>0.14713876441636675</c:v>
                </c:pt>
                <c:pt idx="22195">
                  <c:v>0.14713876441636675</c:v>
                </c:pt>
                <c:pt idx="22196">
                  <c:v>0.14713876441636675</c:v>
                </c:pt>
                <c:pt idx="22197">
                  <c:v>0.14713876441636675</c:v>
                </c:pt>
                <c:pt idx="22198">
                  <c:v>0.14713876441636675</c:v>
                </c:pt>
                <c:pt idx="22199">
                  <c:v>0.14713876441636675</c:v>
                </c:pt>
                <c:pt idx="22200">
                  <c:v>0.14713876441636675</c:v>
                </c:pt>
                <c:pt idx="22201">
                  <c:v>0.14713876441636675</c:v>
                </c:pt>
                <c:pt idx="22202">
                  <c:v>0.14713876441636675</c:v>
                </c:pt>
                <c:pt idx="22203">
                  <c:v>0.14713876441636675</c:v>
                </c:pt>
                <c:pt idx="22204">
                  <c:v>0.14713876441636675</c:v>
                </c:pt>
                <c:pt idx="22205">
                  <c:v>0.14713876441636675</c:v>
                </c:pt>
                <c:pt idx="22206">
                  <c:v>0.14706530522294869</c:v>
                </c:pt>
                <c:pt idx="22207">
                  <c:v>0.14706530522294869</c:v>
                </c:pt>
                <c:pt idx="22208">
                  <c:v>0.14706530522294869</c:v>
                </c:pt>
                <c:pt idx="22209">
                  <c:v>0.14699184602953064</c:v>
                </c:pt>
                <c:pt idx="22210">
                  <c:v>0.14699184602953064</c:v>
                </c:pt>
                <c:pt idx="22211">
                  <c:v>0.14691838683611258</c:v>
                </c:pt>
                <c:pt idx="22212">
                  <c:v>0.14691838683611258</c:v>
                </c:pt>
                <c:pt idx="22213">
                  <c:v>0.14691838683611258</c:v>
                </c:pt>
                <c:pt idx="22214">
                  <c:v>0.14691838683611258</c:v>
                </c:pt>
                <c:pt idx="22215">
                  <c:v>0.14684492764269452</c:v>
                </c:pt>
                <c:pt idx="22216">
                  <c:v>0.14677146844927647</c:v>
                </c:pt>
                <c:pt idx="22217">
                  <c:v>0.14677146844927647</c:v>
                </c:pt>
                <c:pt idx="22218">
                  <c:v>0.14677146844927647</c:v>
                </c:pt>
                <c:pt idx="22219">
                  <c:v>0.14669800925585841</c:v>
                </c:pt>
                <c:pt idx="22220">
                  <c:v>0.14669800925585841</c:v>
                </c:pt>
                <c:pt idx="22221">
                  <c:v>0.14662455006244035</c:v>
                </c:pt>
                <c:pt idx="22222">
                  <c:v>0.14662455006244035</c:v>
                </c:pt>
                <c:pt idx="22223">
                  <c:v>0.14662455006244035</c:v>
                </c:pt>
                <c:pt idx="22224">
                  <c:v>0.14655109086902229</c:v>
                </c:pt>
                <c:pt idx="22225">
                  <c:v>0.14655109086902229</c:v>
                </c:pt>
                <c:pt idx="22226">
                  <c:v>0.14647763167560424</c:v>
                </c:pt>
                <c:pt idx="22227">
                  <c:v>0.14640417248218618</c:v>
                </c:pt>
                <c:pt idx="22228">
                  <c:v>0.14640417248218618</c:v>
                </c:pt>
                <c:pt idx="22229">
                  <c:v>0.14640417248218618</c:v>
                </c:pt>
                <c:pt idx="22230">
                  <c:v>0.14640417248218618</c:v>
                </c:pt>
                <c:pt idx="22231">
                  <c:v>0.14640417248218618</c:v>
                </c:pt>
                <c:pt idx="22232">
                  <c:v>0.14633071328876812</c:v>
                </c:pt>
                <c:pt idx="22233">
                  <c:v>0.14633071328876812</c:v>
                </c:pt>
                <c:pt idx="22234">
                  <c:v>0.14625725409535006</c:v>
                </c:pt>
                <c:pt idx="22235">
                  <c:v>0.14625725409535006</c:v>
                </c:pt>
                <c:pt idx="22236">
                  <c:v>0.14618379490193201</c:v>
                </c:pt>
                <c:pt idx="22237">
                  <c:v>0.14611033570851395</c:v>
                </c:pt>
                <c:pt idx="22238">
                  <c:v>0.14611033570851395</c:v>
                </c:pt>
                <c:pt idx="22239">
                  <c:v>0.14611033570851395</c:v>
                </c:pt>
                <c:pt idx="22240">
                  <c:v>0.14611033570851395</c:v>
                </c:pt>
                <c:pt idx="22241">
                  <c:v>0.14603687651509589</c:v>
                </c:pt>
                <c:pt idx="22242">
                  <c:v>0.14603687651509589</c:v>
                </c:pt>
                <c:pt idx="22243">
                  <c:v>0.14603687651509589</c:v>
                </c:pt>
                <c:pt idx="22244">
                  <c:v>0.14596341732167784</c:v>
                </c:pt>
                <c:pt idx="22245">
                  <c:v>0.14596341732167784</c:v>
                </c:pt>
                <c:pt idx="22246">
                  <c:v>0.14588995812825978</c:v>
                </c:pt>
                <c:pt idx="22247">
                  <c:v>0.14588995812825978</c:v>
                </c:pt>
                <c:pt idx="22248">
                  <c:v>0.14588995812825978</c:v>
                </c:pt>
                <c:pt idx="22249">
                  <c:v>0.14588995812825978</c:v>
                </c:pt>
                <c:pt idx="22250">
                  <c:v>0.14588995812825978</c:v>
                </c:pt>
                <c:pt idx="22251">
                  <c:v>0.14588995812825978</c:v>
                </c:pt>
                <c:pt idx="22252">
                  <c:v>0.14588995812825978</c:v>
                </c:pt>
                <c:pt idx="22253">
                  <c:v>0.14588995812825978</c:v>
                </c:pt>
                <c:pt idx="22254">
                  <c:v>0.14588995812825978</c:v>
                </c:pt>
                <c:pt idx="22255">
                  <c:v>0.14588995812825978</c:v>
                </c:pt>
                <c:pt idx="22256">
                  <c:v>0.14581649893484172</c:v>
                </c:pt>
                <c:pt idx="22257">
                  <c:v>0.14574303974142366</c:v>
                </c:pt>
                <c:pt idx="22258">
                  <c:v>0.14566958054800561</c:v>
                </c:pt>
                <c:pt idx="22259">
                  <c:v>0.14559612135458755</c:v>
                </c:pt>
                <c:pt idx="22260">
                  <c:v>0.14559612135458755</c:v>
                </c:pt>
                <c:pt idx="22261">
                  <c:v>0.14559612135458755</c:v>
                </c:pt>
                <c:pt idx="22262">
                  <c:v>0.14559612135458755</c:v>
                </c:pt>
                <c:pt idx="22263">
                  <c:v>0.14559612135458755</c:v>
                </c:pt>
                <c:pt idx="22264">
                  <c:v>0.14559612135458755</c:v>
                </c:pt>
                <c:pt idx="22265">
                  <c:v>0.14559612135458755</c:v>
                </c:pt>
                <c:pt idx="22266">
                  <c:v>0.14559612135458755</c:v>
                </c:pt>
                <c:pt idx="22267">
                  <c:v>0.14552266216116949</c:v>
                </c:pt>
                <c:pt idx="22268">
                  <c:v>0.14552266216116949</c:v>
                </c:pt>
                <c:pt idx="22269">
                  <c:v>0.14552266216116949</c:v>
                </c:pt>
                <c:pt idx="22270">
                  <c:v>0.14544920296775143</c:v>
                </c:pt>
                <c:pt idx="22271">
                  <c:v>0.14537574377433338</c:v>
                </c:pt>
                <c:pt idx="22272">
                  <c:v>0.14537574377433338</c:v>
                </c:pt>
                <c:pt idx="22273">
                  <c:v>0.14537574377433338</c:v>
                </c:pt>
                <c:pt idx="22274">
                  <c:v>0.14537574377433338</c:v>
                </c:pt>
                <c:pt idx="22275">
                  <c:v>0.14537574377433338</c:v>
                </c:pt>
                <c:pt idx="22276">
                  <c:v>0.14530228458091532</c:v>
                </c:pt>
                <c:pt idx="22277">
                  <c:v>0.14530228458091532</c:v>
                </c:pt>
                <c:pt idx="22278">
                  <c:v>0.14530228458091532</c:v>
                </c:pt>
                <c:pt idx="22279">
                  <c:v>0.14530228458091532</c:v>
                </c:pt>
                <c:pt idx="22280">
                  <c:v>0.14522882538749726</c:v>
                </c:pt>
                <c:pt idx="22281">
                  <c:v>0.14522882538749726</c:v>
                </c:pt>
                <c:pt idx="22282">
                  <c:v>0.14522882538749726</c:v>
                </c:pt>
                <c:pt idx="22283">
                  <c:v>0.14522882538749726</c:v>
                </c:pt>
                <c:pt idx="22284">
                  <c:v>0.14515536619407921</c:v>
                </c:pt>
                <c:pt idx="22285">
                  <c:v>0.14515536619407921</c:v>
                </c:pt>
                <c:pt idx="22286">
                  <c:v>0.14515536619407921</c:v>
                </c:pt>
                <c:pt idx="22287">
                  <c:v>0.14515536619407921</c:v>
                </c:pt>
                <c:pt idx="22288">
                  <c:v>0.14508190700066115</c:v>
                </c:pt>
                <c:pt idx="22289">
                  <c:v>0.14508190700066115</c:v>
                </c:pt>
                <c:pt idx="22290">
                  <c:v>0.14508190700066115</c:v>
                </c:pt>
                <c:pt idx="22291">
                  <c:v>0.14508190700066115</c:v>
                </c:pt>
                <c:pt idx="22292">
                  <c:v>0.14508190700066115</c:v>
                </c:pt>
                <c:pt idx="22293">
                  <c:v>0.14500844780724309</c:v>
                </c:pt>
                <c:pt idx="22294">
                  <c:v>0.14500844780724309</c:v>
                </c:pt>
                <c:pt idx="22295">
                  <c:v>0.14500844780724309</c:v>
                </c:pt>
                <c:pt idx="22296">
                  <c:v>0.14500844780724309</c:v>
                </c:pt>
                <c:pt idx="22297">
                  <c:v>0.14500844780724309</c:v>
                </c:pt>
                <c:pt idx="22298">
                  <c:v>0.14500844780724309</c:v>
                </c:pt>
                <c:pt idx="22299">
                  <c:v>0.14493498861382503</c:v>
                </c:pt>
                <c:pt idx="22300">
                  <c:v>0.14486152942040698</c:v>
                </c:pt>
                <c:pt idx="22301">
                  <c:v>0.14486152942040698</c:v>
                </c:pt>
                <c:pt idx="22302">
                  <c:v>0.14486152942040698</c:v>
                </c:pt>
                <c:pt idx="22303">
                  <c:v>0.14486152942040698</c:v>
                </c:pt>
                <c:pt idx="22304">
                  <c:v>0.14486152942040698</c:v>
                </c:pt>
                <c:pt idx="22305">
                  <c:v>0.14478807022698892</c:v>
                </c:pt>
                <c:pt idx="22306">
                  <c:v>0.14478807022698892</c:v>
                </c:pt>
                <c:pt idx="22307">
                  <c:v>0.14478807022698892</c:v>
                </c:pt>
                <c:pt idx="22308">
                  <c:v>0.14478807022698892</c:v>
                </c:pt>
                <c:pt idx="22309">
                  <c:v>0.14478807022698892</c:v>
                </c:pt>
                <c:pt idx="22310">
                  <c:v>0.14478807022698892</c:v>
                </c:pt>
                <c:pt idx="22311">
                  <c:v>0.14478807022698892</c:v>
                </c:pt>
                <c:pt idx="22312">
                  <c:v>0.14478807022698892</c:v>
                </c:pt>
                <c:pt idx="22313">
                  <c:v>0.14478807022698892</c:v>
                </c:pt>
                <c:pt idx="22314">
                  <c:v>0.14471461103357086</c:v>
                </c:pt>
                <c:pt idx="22315">
                  <c:v>0.14471461103357086</c:v>
                </c:pt>
                <c:pt idx="22316">
                  <c:v>0.1446411518401528</c:v>
                </c:pt>
                <c:pt idx="22317">
                  <c:v>0.1446411518401528</c:v>
                </c:pt>
                <c:pt idx="22318">
                  <c:v>0.1446411518401528</c:v>
                </c:pt>
                <c:pt idx="22319">
                  <c:v>0.1446411518401528</c:v>
                </c:pt>
                <c:pt idx="22320">
                  <c:v>0.14456769264673475</c:v>
                </c:pt>
                <c:pt idx="22321">
                  <c:v>0.14456769264673475</c:v>
                </c:pt>
                <c:pt idx="22322">
                  <c:v>0.14456769264673475</c:v>
                </c:pt>
                <c:pt idx="22323">
                  <c:v>0.14456769264673475</c:v>
                </c:pt>
                <c:pt idx="22324">
                  <c:v>0.14456769264673475</c:v>
                </c:pt>
                <c:pt idx="22325">
                  <c:v>0.14456769264673475</c:v>
                </c:pt>
                <c:pt idx="22326">
                  <c:v>0.14456769264673475</c:v>
                </c:pt>
                <c:pt idx="22327">
                  <c:v>0.14456769264673475</c:v>
                </c:pt>
                <c:pt idx="22328">
                  <c:v>0.14456769264673475</c:v>
                </c:pt>
                <c:pt idx="22329">
                  <c:v>0.14456769264673475</c:v>
                </c:pt>
                <c:pt idx="22330">
                  <c:v>0.14456769264673475</c:v>
                </c:pt>
                <c:pt idx="22331">
                  <c:v>0.14456769264673475</c:v>
                </c:pt>
                <c:pt idx="22332">
                  <c:v>0.14449423345331669</c:v>
                </c:pt>
                <c:pt idx="22333">
                  <c:v>0.14442077425989863</c:v>
                </c:pt>
                <c:pt idx="22334">
                  <c:v>0.14434731506648057</c:v>
                </c:pt>
                <c:pt idx="22335">
                  <c:v>0.14434731506648057</c:v>
                </c:pt>
                <c:pt idx="22336">
                  <c:v>0.14434731506648057</c:v>
                </c:pt>
                <c:pt idx="22337">
                  <c:v>0.14434731506648057</c:v>
                </c:pt>
                <c:pt idx="22338">
                  <c:v>0.14434731506648057</c:v>
                </c:pt>
                <c:pt idx="22339">
                  <c:v>0.14427385587306252</c:v>
                </c:pt>
                <c:pt idx="22340">
                  <c:v>0.14427385587306252</c:v>
                </c:pt>
                <c:pt idx="22341">
                  <c:v>0.14420039667964446</c:v>
                </c:pt>
                <c:pt idx="22342">
                  <c:v>0.14420039667964446</c:v>
                </c:pt>
                <c:pt idx="22343">
                  <c:v>0.14420039667964446</c:v>
                </c:pt>
                <c:pt idx="22344">
                  <c:v>0.1441269374862264</c:v>
                </c:pt>
                <c:pt idx="22345">
                  <c:v>0.1441269374862264</c:v>
                </c:pt>
                <c:pt idx="22346">
                  <c:v>0.1441269374862264</c:v>
                </c:pt>
                <c:pt idx="22347">
                  <c:v>0.1441269374862264</c:v>
                </c:pt>
                <c:pt idx="22348">
                  <c:v>0.14405347829280835</c:v>
                </c:pt>
                <c:pt idx="22349">
                  <c:v>0.14405347829280835</c:v>
                </c:pt>
                <c:pt idx="22350">
                  <c:v>0.14405347829280835</c:v>
                </c:pt>
                <c:pt idx="22351">
                  <c:v>0.14405347829280835</c:v>
                </c:pt>
                <c:pt idx="22352">
                  <c:v>0.14405347829280835</c:v>
                </c:pt>
                <c:pt idx="22353">
                  <c:v>0.14405347829280835</c:v>
                </c:pt>
                <c:pt idx="22354">
                  <c:v>0.14405347829280835</c:v>
                </c:pt>
                <c:pt idx="22355">
                  <c:v>0.14398001909939029</c:v>
                </c:pt>
                <c:pt idx="22356">
                  <c:v>0.14398001909939029</c:v>
                </c:pt>
                <c:pt idx="22357">
                  <c:v>0.14398001909939029</c:v>
                </c:pt>
                <c:pt idx="22358">
                  <c:v>0.14398001909939029</c:v>
                </c:pt>
                <c:pt idx="22359">
                  <c:v>0.14398001909939029</c:v>
                </c:pt>
                <c:pt idx="22360">
                  <c:v>0.14390655990597223</c:v>
                </c:pt>
                <c:pt idx="22361">
                  <c:v>0.14390655990597223</c:v>
                </c:pt>
                <c:pt idx="22362">
                  <c:v>0.14390655990597223</c:v>
                </c:pt>
                <c:pt idx="22363">
                  <c:v>0.14383310071255417</c:v>
                </c:pt>
                <c:pt idx="22364">
                  <c:v>0.14375964151913612</c:v>
                </c:pt>
                <c:pt idx="22365">
                  <c:v>0.14368618232571806</c:v>
                </c:pt>
                <c:pt idx="22366">
                  <c:v>0.14368618232571806</c:v>
                </c:pt>
                <c:pt idx="22367">
                  <c:v>0.14368618232571806</c:v>
                </c:pt>
                <c:pt idx="22368">
                  <c:v>0.14368618232571806</c:v>
                </c:pt>
                <c:pt idx="22369">
                  <c:v>0.14368618232571806</c:v>
                </c:pt>
                <c:pt idx="22370">
                  <c:v>0.14368618232571806</c:v>
                </c:pt>
                <c:pt idx="22371">
                  <c:v>0.14368618232571806</c:v>
                </c:pt>
                <c:pt idx="22372">
                  <c:v>0.1436127231323</c:v>
                </c:pt>
                <c:pt idx="22373">
                  <c:v>0.1436127231323</c:v>
                </c:pt>
                <c:pt idx="22374">
                  <c:v>0.1436127231323</c:v>
                </c:pt>
                <c:pt idx="22375">
                  <c:v>0.1436127231323</c:v>
                </c:pt>
                <c:pt idx="22376">
                  <c:v>0.1436127231323</c:v>
                </c:pt>
                <c:pt idx="22377">
                  <c:v>0.14353926393888194</c:v>
                </c:pt>
                <c:pt idx="22378">
                  <c:v>0.14346580474546389</c:v>
                </c:pt>
                <c:pt idx="22379">
                  <c:v>0.14346580474546389</c:v>
                </c:pt>
                <c:pt idx="22380">
                  <c:v>0.14339234555204583</c:v>
                </c:pt>
                <c:pt idx="22381">
                  <c:v>0.14339234555204583</c:v>
                </c:pt>
                <c:pt idx="22382">
                  <c:v>0.14339234555204583</c:v>
                </c:pt>
                <c:pt idx="22383">
                  <c:v>0.14339234555204583</c:v>
                </c:pt>
                <c:pt idx="22384">
                  <c:v>0.14339234555204583</c:v>
                </c:pt>
                <c:pt idx="22385">
                  <c:v>0.14339234555204583</c:v>
                </c:pt>
                <c:pt idx="22386">
                  <c:v>0.14339234555204583</c:v>
                </c:pt>
                <c:pt idx="22387">
                  <c:v>0.14331888635862777</c:v>
                </c:pt>
                <c:pt idx="22388">
                  <c:v>0.14331888635862777</c:v>
                </c:pt>
                <c:pt idx="22389">
                  <c:v>0.14331888635862777</c:v>
                </c:pt>
                <c:pt idx="22390">
                  <c:v>0.14331888635862777</c:v>
                </c:pt>
                <c:pt idx="22391">
                  <c:v>0.14331888635862777</c:v>
                </c:pt>
                <c:pt idx="22392">
                  <c:v>0.14331888635862777</c:v>
                </c:pt>
                <c:pt idx="22393">
                  <c:v>0.14331888635862777</c:v>
                </c:pt>
                <c:pt idx="22394">
                  <c:v>0.14324542716520972</c:v>
                </c:pt>
                <c:pt idx="22395">
                  <c:v>0.14324542716520972</c:v>
                </c:pt>
                <c:pt idx="22396">
                  <c:v>0.14317196797179166</c:v>
                </c:pt>
                <c:pt idx="22397">
                  <c:v>0.14317196797179166</c:v>
                </c:pt>
                <c:pt idx="22398">
                  <c:v>0.14317196797179166</c:v>
                </c:pt>
                <c:pt idx="22399">
                  <c:v>0.14317196797179166</c:v>
                </c:pt>
                <c:pt idx="22400">
                  <c:v>0.14317196797179166</c:v>
                </c:pt>
                <c:pt idx="22401">
                  <c:v>0.14317196797179166</c:v>
                </c:pt>
                <c:pt idx="22402">
                  <c:v>0.14317196797179166</c:v>
                </c:pt>
                <c:pt idx="22403">
                  <c:v>0.14317196797179166</c:v>
                </c:pt>
                <c:pt idx="22404">
                  <c:v>0.14317196797179166</c:v>
                </c:pt>
                <c:pt idx="22405">
                  <c:v>0.14317196797179166</c:v>
                </c:pt>
                <c:pt idx="22406">
                  <c:v>0.14317196797179166</c:v>
                </c:pt>
                <c:pt idx="22407">
                  <c:v>0.1430985087783736</c:v>
                </c:pt>
                <c:pt idx="22408">
                  <c:v>0.14302504958495554</c:v>
                </c:pt>
                <c:pt idx="22409">
                  <c:v>0.14302504958495554</c:v>
                </c:pt>
                <c:pt idx="22410">
                  <c:v>0.14295159039153749</c:v>
                </c:pt>
                <c:pt idx="22411">
                  <c:v>0.14295159039153749</c:v>
                </c:pt>
                <c:pt idx="22412">
                  <c:v>0.14295159039153749</c:v>
                </c:pt>
                <c:pt idx="22413">
                  <c:v>0.14295159039153749</c:v>
                </c:pt>
                <c:pt idx="22414">
                  <c:v>0.14295159039153749</c:v>
                </c:pt>
                <c:pt idx="22415">
                  <c:v>0.14295159039153749</c:v>
                </c:pt>
                <c:pt idx="22416">
                  <c:v>0.14287813119811943</c:v>
                </c:pt>
                <c:pt idx="22417">
                  <c:v>0.14287813119811943</c:v>
                </c:pt>
                <c:pt idx="22418">
                  <c:v>0.14280467200470137</c:v>
                </c:pt>
                <c:pt idx="22419">
                  <c:v>0.14280467200470137</c:v>
                </c:pt>
                <c:pt idx="22420">
                  <c:v>0.14273121281128331</c:v>
                </c:pt>
                <c:pt idx="22421">
                  <c:v>0.14273121281128331</c:v>
                </c:pt>
                <c:pt idx="22422">
                  <c:v>0.14265775361786526</c:v>
                </c:pt>
                <c:pt idx="22423">
                  <c:v>0.14265775361786526</c:v>
                </c:pt>
                <c:pt idx="22424">
                  <c:v>0.14265775361786526</c:v>
                </c:pt>
                <c:pt idx="22425">
                  <c:v>0.14265775361786526</c:v>
                </c:pt>
                <c:pt idx="22426">
                  <c:v>0.1425842944244472</c:v>
                </c:pt>
                <c:pt idx="22427">
                  <c:v>0.1425842944244472</c:v>
                </c:pt>
                <c:pt idx="22428">
                  <c:v>0.1425842944244472</c:v>
                </c:pt>
                <c:pt idx="22429">
                  <c:v>0.14251083523102914</c:v>
                </c:pt>
                <c:pt idx="22430">
                  <c:v>0.14251083523102914</c:v>
                </c:pt>
                <c:pt idx="22431">
                  <c:v>0.14251083523102914</c:v>
                </c:pt>
                <c:pt idx="22432">
                  <c:v>0.14243737603761109</c:v>
                </c:pt>
                <c:pt idx="22433">
                  <c:v>0.14243737603761109</c:v>
                </c:pt>
                <c:pt idx="22434">
                  <c:v>0.14236391684419303</c:v>
                </c:pt>
                <c:pt idx="22435">
                  <c:v>0.14236391684419303</c:v>
                </c:pt>
                <c:pt idx="22436">
                  <c:v>0.14236391684419303</c:v>
                </c:pt>
                <c:pt idx="22437">
                  <c:v>0.14229045765077497</c:v>
                </c:pt>
                <c:pt idx="22438">
                  <c:v>0.14229045765077497</c:v>
                </c:pt>
                <c:pt idx="22439">
                  <c:v>0.14221699845735691</c:v>
                </c:pt>
                <c:pt idx="22440">
                  <c:v>0.14221699845735691</c:v>
                </c:pt>
                <c:pt idx="22441">
                  <c:v>0.14221699845735691</c:v>
                </c:pt>
                <c:pt idx="22442">
                  <c:v>0.14214353926393886</c:v>
                </c:pt>
                <c:pt idx="22443">
                  <c:v>0.14214353926393886</c:v>
                </c:pt>
                <c:pt idx="22444">
                  <c:v>0.14214353926393886</c:v>
                </c:pt>
                <c:pt idx="22445">
                  <c:v>0.14214353926393886</c:v>
                </c:pt>
                <c:pt idx="22446">
                  <c:v>0.14214353926393886</c:v>
                </c:pt>
                <c:pt idx="22447">
                  <c:v>0.14214353926393886</c:v>
                </c:pt>
                <c:pt idx="22448">
                  <c:v>0.14214353926393886</c:v>
                </c:pt>
                <c:pt idx="22449">
                  <c:v>0.1420700800705208</c:v>
                </c:pt>
                <c:pt idx="22450">
                  <c:v>0.1420700800705208</c:v>
                </c:pt>
                <c:pt idx="22451">
                  <c:v>0.1420700800705208</c:v>
                </c:pt>
                <c:pt idx="22452">
                  <c:v>0.1420700800705208</c:v>
                </c:pt>
                <c:pt idx="22453">
                  <c:v>0.1420700800705208</c:v>
                </c:pt>
                <c:pt idx="22454">
                  <c:v>0.1420700800705208</c:v>
                </c:pt>
                <c:pt idx="22455">
                  <c:v>0.14199662087710274</c:v>
                </c:pt>
                <c:pt idx="22456">
                  <c:v>0.14199662087710274</c:v>
                </c:pt>
                <c:pt idx="22457">
                  <c:v>0.14199662087710274</c:v>
                </c:pt>
                <c:pt idx="22458">
                  <c:v>0.14199662087710274</c:v>
                </c:pt>
                <c:pt idx="22459">
                  <c:v>0.14199662087710274</c:v>
                </c:pt>
                <c:pt idx="22460">
                  <c:v>0.14192316168368468</c:v>
                </c:pt>
                <c:pt idx="22461">
                  <c:v>0.14192316168368468</c:v>
                </c:pt>
                <c:pt idx="22462">
                  <c:v>0.14192316168368468</c:v>
                </c:pt>
                <c:pt idx="22463">
                  <c:v>0.14184970249026663</c:v>
                </c:pt>
                <c:pt idx="22464">
                  <c:v>0.14177624329684857</c:v>
                </c:pt>
                <c:pt idx="22465">
                  <c:v>0.14177624329684857</c:v>
                </c:pt>
                <c:pt idx="22466">
                  <c:v>0.14177624329684857</c:v>
                </c:pt>
                <c:pt idx="22467">
                  <c:v>0.14177624329684857</c:v>
                </c:pt>
                <c:pt idx="22468">
                  <c:v>0.14177624329684857</c:v>
                </c:pt>
                <c:pt idx="22469">
                  <c:v>0.14170278410343051</c:v>
                </c:pt>
                <c:pt idx="22470">
                  <c:v>0.14170278410343051</c:v>
                </c:pt>
                <c:pt idx="22471">
                  <c:v>0.14162932491001246</c:v>
                </c:pt>
                <c:pt idx="22472">
                  <c:v>0.1415558657165944</c:v>
                </c:pt>
                <c:pt idx="22473">
                  <c:v>0.14148240652317634</c:v>
                </c:pt>
                <c:pt idx="22474">
                  <c:v>0.14148240652317634</c:v>
                </c:pt>
                <c:pt idx="22475">
                  <c:v>0.14148240652317634</c:v>
                </c:pt>
                <c:pt idx="22476">
                  <c:v>0.14148240652317634</c:v>
                </c:pt>
                <c:pt idx="22477">
                  <c:v>0.14140894732975828</c:v>
                </c:pt>
                <c:pt idx="22478">
                  <c:v>0.14140894732975828</c:v>
                </c:pt>
                <c:pt idx="22479">
                  <c:v>0.14140894732975828</c:v>
                </c:pt>
                <c:pt idx="22480">
                  <c:v>0.14140894732975828</c:v>
                </c:pt>
                <c:pt idx="22481">
                  <c:v>0.14140894732975828</c:v>
                </c:pt>
                <c:pt idx="22482">
                  <c:v>0.14133548813634023</c:v>
                </c:pt>
                <c:pt idx="22483">
                  <c:v>0.14133548813634023</c:v>
                </c:pt>
                <c:pt idx="22484">
                  <c:v>0.14133548813634023</c:v>
                </c:pt>
                <c:pt idx="22485">
                  <c:v>0.14133548813634023</c:v>
                </c:pt>
                <c:pt idx="22486">
                  <c:v>0.14133548813634023</c:v>
                </c:pt>
                <c:pt idx="22487">
                  <c:v>0.14133548813634023</c:v>
                </c:pt>
                <c:pt idx="22488">
                  <c:v>0.14126202894292217</c:v>
                </c:pt>
                <c:pt idx="22489">
                  <c:v>0.14118856974950411</c:v>
                </c:pt>
                <c:pt idx="22490">
                  <c:v>0.14118856974950411</c:v>
                </c:pt>
                <c:pt idx="22491">
                  <c:v>0.14118856974950411</c:v>
                </c:pt>
                <c:pt idx="22492">
                  <c:v>0.14111511055608605</c:v>
                </c:pt>
                <c:pt idx="22493">
                  <c:v>0.14111511055608605</c:v>
                </c:pt>
                <c:pt idx="22494">
                  <c:v>0.14111511055608605</c:v>
                </c:pt>
                <c:pt idx="22495">
                  <c:v>0.14111511055608605</c:v>
                </c:pt>
                <c:pt idx="22496">
                  <c:v>0.14111511055608605</c:v>
                </c:pt>
                <c:pt idx="22497">
                  <c:v>0.14111511055608605</c:v>
                </c:pt>
                <c:pt idx="22498">
                  <c:v>0.141041651362668</c:v>
                </c:pt>
                <c:pt idx="22499">
                  <c:v>0.141041651362668</c:v>
                </c:pt>
                <c:pt idx="22500">
                  <c:v>0.14096819216924994</c:v>
                </c:pt>
                <c:pt idx="22501">
                  <c:v>0.14096819216924994</c:v>
                </c:pt>
                <c:pt idx="22502">
                  <c:v>0.14096819216924994</c:v>
                </c:pt>
                <c:pt idx="22503">
                  <c:v>0.14096819216924994</c:v>
                </c:pt>
                <c:pt idx="22504">
                  <c:v>0.14096819216924994</c:v>
                </c:pt>
                <c:pt idx="22505">
                  <c:v>0.14096819216924994</c:v>
                </c:pt>
                <c:pt idx="22506">
                  <c:v>0.14096819216924994</c:v>
                </c:pt>
                <c:pt idx="22507">
                  <c:v>0.14096819216924994</c:v>
                </c:pt>
                <c:pt idx="22508">
                  <c:v>0.14096819216924994</c:v>
                </c:pt>
                <c:pt idx="22509">
                  <c:v>0.14096819216924994</c:v>
                </c:pt>
                <c:pt idx="22510">
                  <c:v>0.14096819216924994</c:v>
                </c:pt>
                <c:pt idx="22511">
                  <c:v>0.14096819216924994</c:v>
                </c:pt>
                <c:pt idx="22512">
                  <c:v>0.14096819216924994</c:v>
                </c:pt>
                <c:pt idx="22513">
                  <c:v>0.14096819216924994</c:v>
                </c:pt>
                <c:pt idx="22514">
                  <c:v>0.14096819216924994</c:v>
                </c:pt>
                <c:pt idx="22515">
                  <c:v>0.14096819216924994</c:v>
                </c:pt>
                <c:pt idx="22516">
                  <c:v>0.14096819216924994</c:v>
                </c:pt>
                <c:pt idx="22517">
                  <c:v>0.14096819216924994</c:v>
                </c:pt>
                <c:pt idx="22518">
                  <c:v>0.14096819216924994</c:v>
                </c:pt>
                <c:pt idx="22519">
                  <c:v>0.14089473297583188</c:v>
                </c:pt>
                <c:pt idx="22520">
                  <c:v>0.14089473297583188</c:v>
                </c:pt>
                <c:pt idx="22521">
                  <c:v>0.14082127378241382</c:v>
                </c:pt>
                <c:pt idx="22522">
                  <c:v>0.14074781458899577</c:v>
                </c:pt>
                <c:pt idx="22523">
                  <c:v>0.14074781458899577</c:v>
                </c:pt>
                <c:pt idx="22524">
                  <c:v>0.14074781458899577</c:v>
                </c:pt>
                <c:pt idx="22525">
                  <c:v>0.14074781458899577</c:v>
                </c:pt>
                <c:pt idx="22526">
                  <c:v>0.14067435539557771</c:v>
                </c:pt>
                <c:pt idx="22527">
                  <c:v>0.14067435539557771</c:v>
                </c:pt>
                <c:pt idx="22528">
                  <c:v>0.14067435539557771</c:v>
                </c:pt>
                <c:pt idx="22529">
                  <c:v>0.14060089620215965</c:v>
                </c:pt>
                <c:pt idx="22530">
                  <c:v>0.14060089620215965</c:v>
                </c:pt>
                <c:pt idx="22531">
                  <c:v>0.14060089620215965</c:v>
                </c:pt>
                <c:pt idx="22532">
                  <c:v>0.14060089620215965</c:v>
                </c:pt>
                <c:pt idx="22533">
                  <c:v>0.14060089620215965</c:v>
                </c:pt>
                <c:pt idx="22534">
                  <c:v>0.1405274370087416</c:v>
                </c:pt>
                <c:pt idx="22535">
                  <c:v>0.14045397781532354</c:v>
                </c:pt>
                <c:pt idx="22536">
                  <c:v>0.14045397781532354</c:v>
                </c:pt>
                <c:pt idx="22537">
                  <c:v>0.14045397781532354</c:v>
                </c:pt>
                <c:pt idx="22538">
                  <c:v>0.14045397781532354</c:v>
                </c:pt>
                <c:pt idx="22539">
                  <c:v>0.14045397781532354</c:v>
                </c:pt>
                <c:pt idx="22540">
                  <c:v>0.14045397781532354</c:v>
                </c:pt>
                <c:pt idx="22541">
                  <c:v>0.14045397781532354</c:v>
                </c:pt>
                <c:pt idx="22542">
                  <c:v>0.14045397781532354</c:v>
                </c:pt>
                <c:pt idx="22543">
                  <c:v>0.14045397781532354</c:v>
                </c:pt>
                <c:pt idx="22544">
                  <c:v>0.14045397781532354</c:v>
                </c:pt>
                <c:pt idx="22545">
                  <c:v>0.14045397781532354</c:v>
                </c:pt>
                <c:pt idx="22546">
                  <c:v>0.14045397781532354</c:v>
                </c:pt>
                <c:pt idx="22547">
                  <c:v>0.14045397781532354</c:v>
                </c:pt>
                <c:pt idx="22548">
                  <c:v>0.14045397781532354</c:v>
                </c:pt>
                <c:pt idx="22549">
                  <c:v>0.14038051862190548</c:v>
                </c:pt>
                <c:pt idx="22550">
                  <c:v>0.14038051862190548</c:v>
                </c:pt>
                <c:pt idx="22551">
                  <c:v>0.14038051862190548</c:v>
                </c:pt>
                <c:pt idx="22552">
                  <c:v>0.14038051862190548</c:v>
                </c:pt>
                <c:pt idx="22553">
                  <c:v>0.14038051862190548</c:v>
                </c:pt>
                <c:pt idx="22554">
                  <c:v>0.14038051862190548</c:v>
                </c:pt>
                <c:pt idx="22555">
                  <c:v>0.14038051862190548</c:v>
                </c:pt>
                <c:pt idx="22556">
                  <c:v>0.14038051862190548</c:v>
                </c:pt>
                <c:pt idx="22557">
                  <c:v>0.14038051862190548</c:v>
                </c:pt>
                <c:pt idx="22558">
                  <c:v>0.14030705942848742</c:v>
                </c:pt>
                <c:pt idx="22559">
                  <c:v>0.14030705942848742</c:v>
                </c:pt>
                <c:pt idx="22560">
                  <c:v>0.14023360023506937</c:v>
                </c:pt>
                <c:pt idx="22561">
                  <c:v>0.14023360023506937</c:v>
                </c:pt>
                <c:pt idx="22562">
                  <c:v>0.14016014104165131</c:v>
                </c:pt>
                <c:pt idx="22563">
                  <c:v>0.14016014104165131</c:v>
                </c:pt>
                <c:pt idx="22564">
                  <c:v>0.14016014104165131</c:v>
                </c:pt>
                <c:pt idx="22565">
                  <c:v>0.14016014104165131</c:v>
                </c:pt>
                <c:pt idx="22566">
                  <c:v>0.14016014104165131</c:v>
                </c:pt>
                <c:pt idx="22567">
                  <c:v>0.14016014104165131</c:v>
                </c:pt>
                <c:pt idx="22568">
                  <c:v>0.14008668184823325</c:v>
                </c:pt>
                <c:pt idx="22569">
                  <c:v>0.14001322265481519</c:v>
                </c:pt>
                <c:pt idx="22570">
                  <c:v>0.14001322265481519</c:v>
                </c:pt>
                <c:pt idx="22571">
                  <c:v>0.14001322265481519</c:v>
                </c:pt>
                <c:pt idx="22572">
                  <c:v>0.14001322265481519</c:v>
                </c:pt>
                <c:pt idx="22573">
                  <c:v>0.13993976346139725</c:v>
                </c:pt>
                <c:pt idx="22574">
                  <c:v>0.13986630426797919</c:v>
                </c:pt>
                <c:pt idx="22575">
                  <c:v>0.13986630426797919</c:v>
                </c:pt>
                <c:pt idx="22576">
                  <c:v>0.13986630426797919</c:v>
                </c:pt>
                <c:pt idx="22577">
                  <c:v>0.13979284507456113</c:v>
                </c:pt>
                <c:pt idx="22578">
                  <c:v>0.13979284507456113</c:v>
                </c:pt>
                <c:pt idx="22579">
                  <c:v>0.13971938588114308</c:v>
                </c:pt>
                <c:pt idx="22580">
                  <c:v>0.13971938588114308</c:v>
                </c:pt>
                <c:pt idx="22581">
                  <c:v>0.13971938588114308</c:v>
                </c:pt>
                <c:pt idx="22582">
                  <c:v>0.13971938588114308</c:v>
                </c:pt>
                <c:pt idx="22583">
                  <c:v>0.13971938588114308</c:v>
                </c:pt>
                <c:pt idx="22584">
                  <c:v>0.13971938588114308</c:v>
                </c:pt>
                <c:pt idx="22585">
                  <c:v>0.13971938588114308</c:v>
                </c:pt>
                <c:pt idx="22586">
                  <c:v>0.13971938588114308</c:v>
                </c:pt>
                <c:pt idx="22587">
                  <c:v>0.13971938588114308</c:v>
                </c:pt>
                <c:pt idx="22588">
                  <c:v>0.13971938588114308</c:v>
                </c:pt>
                <c:pt idx="22589">
                  <c:v>0.13971938588114308</c:v>
                </c:pt>
                <c:pt idx="22590">
                  <c:v>0.13964592668772502</c:v>
                </c:pt>
                <c:pt idx="22591">
                  <c:v>0.13964592668772502</c:v>
                </c:pt>
                <c:pt idx="22592">
                  <c:v>0.13964592668772502</c:v>
                </c:pt>
                <c:pt idx="22593">
                  <c:v>0.13964592668772502</c:v>
                </c:pt>
                <c:pt idx="22594">
                  <c:v>0.13964592668772502</c:v>
                </c:pt>
                <c:pt idx="22595">
                  <c:v>0.13957246749430696</c:v>
                </c:pt>
                <c:pt idx="22596">
                  <c:v>0.1394990083008889</c:v>
                </c:pt>
                <c:pt idx="22597">
                  <c:v>0.1394990083008889</c:v>
                </c:pt>
                <c:pt idx="22598">
                  <c:v>0.1394990083008889</c:v>
                </c:pt>
                <c:pt idx="22599">
                  <c:v>0.1394990083008889</c:v>
                </c:pt>
                <c:pt idx="22600">
                  <c:v>0.1394990083008889</c:v>
                </c:pt>
                <c:pt idx="22601">
                  <c:v>0.13942554910747085</c:v>
                </c:pt>
                <c:pt idx="22602">
                  <c:v>0.13942554910747085</c:v>
                </c:pt>
                <c:pt idx="22603">
                  <c:v>0.13942554910747085</c:v>
                </c:pt>
                <c:pt idx="22604">
                  <c:v>0.13942554910747085</c:v>
                </c:pt>
                <c:pt idx="22605">
                  <c:v>0.13942554910747085</c:v>
                </c:pt>
                <c:pt idx="22606">
                  <c:v>0.13942554910747085</c:v>
                </c:pt>
                <c:pt idx="22607">
                  <c:v>0.13942554910747085</c:v>
                </c:pt>
                <c:pt idx="22608">
                  <c:v>0.13942554910747085</c:v>
                </c:pt>
                <c:pt idx="22609">
                  <c:v>0.13935208991405279</c:v>
                </c:pt>
                <c:pt idx="22610">
                  <c:v>0.13935208991405279</c:v>
                </c:pt>
                <c:pt idx="22611">
                  <c:v>0.13935208991405279</c:v>
                </c:pt>
                <c:pt idx="22612">
                  <c:v>0.13927863072063473</c:v>
                </c:pt>
                <c:pt idx="22613">
                  <c:v>0.13920517152721668</c:v>
                </c:pt>
                <c:pt idx="22614">
                  <c:v>0.13913171233379862</c:v>
                </c:pt>
                <c:pt idx="22615">
                  <c:v>0.13905825314038056</c:v>
                </c:pt>
                <c:pt idx="22616">
                  <c:v>0.13905825314038056</c:v>
                </c:pt>
                <c:pt idx="22617">
                  <c:v>0.13905825314038056</c:v>
                </c:pt>
                <c:pt idx="22618">
                  <c:v>0.1389847939469625</c:v>
                </c:pt>
                <c:pt idx="22619">
                  <c:v>0.13891133475354445</c:v>
                </c:pt>
                <c:pt idx="22620">
                  <c:v>0.13891133475354445</c:v>
                </c:pt>
                <c:pt idx="22621">
                  <c:v>0.13891133475354445</c:v>
                </c:pt>
                <c:pt idx="22622">
                  <c:v>0.13883787556012639</c:v>
                </c:pt>
                <c:pt idx="22623">
                  <c:v>0.13883787556012639</c:v>
                </c:pt>
                <c:pt idx="22624">
                  <c:v>0.13876441636670833</c:v>
                </c:pt>
                <c:pt idx="22625">
                  <c:v>0.13876441636670833</c:v>
                </c:pt>
                <c:pt idx="22626">
                  <c:v>0.13869095717329027</c:v>
                </c:pt>
                <c:pt idx="22627">
                  <c:v>0.13869095717329027</c:v>
                </c:pt>
                <c:pt idx="22628">
                  <c:v>0.13869095717329027</c:v>
                </c:pt>
                <c:pt idx="22629">
                  <c:v>0.13869095717329027</c:v>
                </c:pt>
                <c:pt idx="22630">
                  <c:v>0.13869095717329027</c:v>
                </c:pt>
                <c:pt idx="22631">
                  <c:v>0.13869095717329027</c:v>
                </c:pt>
                <c:pt idx="22632">
                  <c:v>0.13861749797987222</c:v>
                </c:pt>
                <c:pt idx="22633">
                  <c:v>0.13854403878645416</c:v>
                </c:pt>
                <c:pt idx="22634">
                  <c:v>0.1384705795930361</c:v>
                </c:pt>
                <c:pt idx="22635">
                  <c:v>0.1384705795930361</c:v>
                </c:pt>
                <c:pt idx="22636">
                  <c:v>0.1384705795930361</c:v>
                </c:pt>
                <c:pt idx="22637">
                  <c:v>0.1384705795930361</c:v>
                </c:pt>
                <c:pt idx="22638">
                  <c:v>0.1384705795930361</c:v>
                </c:pt>
                <c:pt idx="22639">
                  <c:v>0.1384705795930361</c:v>
                </c:pt>
                <c:pt idx="22640">
                  <c:v>0.1384705795930361</c:v>
                </c:pt>
                <c:pt idx="22641">
                  <c:v>0.1384705795930361</c:v>
                </c:pt>
                <c:pt idx="22642">
                  <c:v>0.1384705795930361</c:v>
                </c:pt>
                <c:pt idx="22643">
                  <c:v>0.13839712039961805</c:v>
                </c:pt>
                <c:pt idx="22644">
                  <c:v>0.13839712039961805</c:v>
                </c:pt>
                <c:pt idx="22645">
                  <c:v>0.13839712039961805</c:v>
                </c:pt>
                <c:pt idx="22646">
                  <c:v>0.13839712039961805</c:v>
                </c:pt>
                <c:pt idx="22647">
                  <c:v>0.13839712039961805</c:v>
                </c:pt>
                <c:pt idx="22648">
                  <c:v>0.13832366120619999</c:v>
                </c:pt>
                <c:pt idx="22649">
                  <c:v>0.13832366120619999</c:v>
                </c:pt>
                <c:pt idx="22650">
                  <c:v>0.13832366120619999</c:v>
                </c:pt>
                <c:pt idx="22651">
                  <c:v>0.13832366120619999</c:v>
                </c:pt>
                <c:pt idx="22652">
                  <c:v>0.13832366120619999</c:v>
                </c:pt>
                <c:pt idx="22653">
                  <c:v>0.13825020201278193</c:v>
                </c:pt>
                <c:pt idx="22654">
                  <c:v>0.13825020201278193</c:v>
                </c:pt>
                <c:pt idx="22655">
                  <c:v>0.13825020201278193</c:v>
                </c:pt>
                <c:pt idx="22656">
                  <c:v>0.13817674281936387</c:v>
                </c:pt>
                <c:pt idx="22657">
                  <c:v>0.13810328362594582</c:v>
                </c:pt>
                <c:pt idx="22658">
                  <c:v>0.13810328362594582</c:v>
                </c:pt>
                <c:pt idx="22659">
                  <c:v>0.13802982443252776</c:v>
                </c:pt>
                <c:pt idx="22660">
                  <c:v>0.13802982443252776</c:v>
                </c:pt>
                <c:pt idx="22661">
                  <c:v>0.1379563652391097</c:v>
                </c:pt>
                <c:pt idx="22662">
                  <c:v>0.1379563652391097</c:v>
                </c:pt>
                <c:pt idx="22663">
                  <c:v>0.1379563652391097</c:v>
                </c:pt>
                <c:pt idx="22664">
                  <c:v>0.1379563652391097</c:v>
                </c:pt>
                <c:pt idx="22665">
                  <c:v>0.1379563652391097</c:v>
                </c:pt>
                <c:pt idx="22666">
                  <c:v>0.13788290604569164</c:v>
                </c:pt>
                <c:pt idx="22667">
                  <c:v>0.13788290604569164</c:v>
                </c:pt>
                <c:pt idx="22668">
                  <c:v>0.13780944685227359</c:v>
                </c:pt>
                <c:pt idx="22669">
                  <c:v>0.13780944685227359</c:v>
                </c:pt>
                <c:pt idx="22670">
                  <c:v>0.13773598765885553</c:v>
                </c:pt>
                <c:pt idx="22671">
                  <c:v>0.13773598765885553</c:v>
                </c:pt>
                <c:pt idx="22672">
                  <c:v>0.13773598765885553</c:v>
                </c:pt>
                <c:pt idx="22673">
                  <c:v>0.13773598765885553</c:v>
                </c:pt>
                <c:pt idx="22674">
                  <c:v>0.13766252846543747</c:v>
                </c:pt>
                <c:pt idx="22675">
                  <c:v>0.13766252846543747</c:v>
                </c:pt>
                <c:pt idx="22676">
                  <c:v>0.13766252846543747</c:v>
                </c:pt>
                <c:pt idx="22677">
                  <c:v>0.13766252846543747</c:v>
                </c:pt>
                <c:pt idx="22678">
                  <c:v>0.13766252846543747</c:v>
                </c:pt>
                <c:pt idx="22679">
                  <c:v>0.13766252846543747</c:v>
                </c:pt>
                <c:pt idx="22680">
                  <c:v>0.13766252846543747</c:v>
                </c:pt>
                <c:pt idx="22681">
                  <c:v>0.13766252846543747</c:v>
                </c:pt>
                <c:pt idx="22682">
                  <c:v>0.13766252846543747</c:v>
                </c:pt>
                <c:pt idx="22683">
                  <c:v>0.13758906927201942</c:v>
                </c:pt>
                <c:pt idx="22684">
                  <c:v>0.13758906927201942</c:v>
                </c:pt>
                <c:pt idx="22685">
                  <c:v>0.13758906927201942</c:v>
                </c:pt>
                <c:pt idx="22686">
                  <c:v>0.13758906927201942</c:v>
                </c:pt>
                <c:pt idx="22687">
                  <c:v>0.13758906927201942</c:v>
                </c:pt>
                <c:pt idx="22688">
                  <c:v>0.13751561007860136</c:v>
                </c:pt>
                <c:pt idx="22689">
                  <c:v>0.1374421508851833</c:v>
                </c:pt>
                <c:pt idx="22690">
                  <c:v>0.1374421508851833</c:v>
                </c:pt>
                <c:pt idx="22691">
                  <c:v>0.1374421508851833</c:v>
                </c:pt>
                <c:pt idx="22692">
                  <c:v>0.1374421508851833</c:v>
                </c:pt>
                <c:pt idx="22693">
                  <c:v>0.1374421508851833</c:v>
                </c:pt>
                <c:pt idx="22694">
                  <c:v>0.1374421508851833</c:v>
                </c:pt>
                <c:pt idx="22695">
                  <c:v>0.1374421508851833</c:v>
                </c:pt>
                <c:pt idx="22696">
                  <c:v>0.13736869169176524</c:v>
                </c:pt>
                <c:pt idx="22697">
                  <c:v>0.13736869169176524</c:v>
                </c:pt>
                <c:pt idx="22698">
                  <c:v>0.13729523249834719</c:v>
                </c:pt>
                <c:pt idx="22699">
                  <c:v>0.13722177330492913</c:v>
                </c:pt>
                <c:pt idx="22700">
                  <c:v>0.13714831411151107</c:v>
                </c:pt>
                <c:pt idx="22701">
                  <c:v>0.13714831411151107</c:v>
                </c:pt>
                <c:pt idx="22702">
                  <c:v>0.13707485491809301</c:v>
                </c:pt>
                <c:pt idx="22703">
                  <c:v>0.13700139572467496</c:v>
                </c:pt>
                <c:pt idx="22704">
                  <c:v>0.13700139572467496</c:v>
                </c:pt>
                <c:pt idx="22705">
                  <c:v>0.13700139572467496</c:v>
                </c:pt>
                <c:pt idx="22706">
                  <c:v>0.1369279365312569</c:v>
                </c:pt>
                <c:pt idx="22707">
                  <c:v>0.13685447733783884</c:v>
                </c:pt>
                <c:pt idx="22708">
                  <c:v>0.13685447733783884</c:v>
                </c:pt>
                <c:pt idx="22709">
                  <c:v>0.13685447733783884</c:v>
                </c:pt>
                <c:pt idx="22710">
                  <c:v>0.13678101814442079</c:v>
                </c:pt>
                <c:pt idx="22711">
                  <c:v>0.13678101814442079</c:v>
                </c:pt>
                <c:pt idx="22712">
                  <c:v>0.13678101814442079</c:v>
                </c:pt>
                <c:pt idx="22713">
                  <c:v>0.13678101814442079</c:v>
                </c:pt>
                <c:pt idx="22714">
                  <c:v>0.13670755895100273</c:v>
                </c:pt>
                <c:pt idx="22715">
                  <c:v>0.13670755895100273</c:v>
                </c:pt>
                <c:pt idx="22716">
                  <c:v>0.13663409975758467</c:v>
                </c:pt>
                <c:pt idx="22717">
                  <c:v>0.13656064056416661</c:v>
                </c:pt>
                <c:pt idx="22718">
                  <c:v>0.13656064056416661</c:v>
                </c:pt>
                <c:pt idx="22719">
                  <c:v>0.13648718137074856</c:v>
                </c:pt>
                <c:pt idx="22720">
                  <c:v>0.13648718137074856</c:v>
                </c:pt>
                <c:pt idx="22721">
                  <c:v>0.1364137221773305</c:v>
                </c:pt>
                <c:pt idx="22722">
                  <c:v>0.1364137221773305</c:v>
                </c:pt>
                <c:pt idx="22723">
                  <c:v>0.1364137221773305</c:v>
                </c:pt>
                <c:pt idx="22724">
                  <c:v>0.1364137221773305</c:v>
                </c:pt>
                <c:pt idx="22725">
                  <c:v>0.1364137221773305</c:v>
                </c:pt>
                <c:pt idx="22726">
                  <c:v>0.1364137221773305</c:v>
                </c:pt>
                <c:pt idx="22727">
                  <c:v>0.1364137221773305</c:v>
                </c:pt>
                <c:pt idx="22728">
                  <c:v>0.1364137221773305</c:v>
                </c:pt>
                <c:pt idx="22729">
                  <c:v>0.1364137221773305</c:v>
                </c:pt>
                <c:pt idx="22730">
                  <c:v>0.1364137221773305</c:v>
                </c:pt>
                <c:pt idx="22731">
                  <c:v>0.1364137221773305</c:v>
                </c:pt>
                <c:pt idx="22732">
                  <c:v>0.1364137221773305</c:v>
                </c:pt>
                <c:pt idx="22733">
                  <c:v>0.1364137221773305</c:v>
                </c:pt>
                <c:pt idx="22734">
                  <c:v>0.1364137221773305</c:v>
                </c:pt>
                <c:pt idx="22735">
                  <c:v>0.1364137221773305</c:v>
                </c:pt>
                <c:pt idx="22736">
                  <c:v>0.1364137221773305</c:v>
                </c:pt>
                <c:pt idx="22737">
                  <c:v>0.1364137221773305</c:v>
                </c:pt>
                <c:pt idx="22738">
                  <c:v>0.13634026298391244</c:v>
                </c:pt>
                <c:pt idx="22739">
                  <c:v>0.13634026298391244</c:v>
                </c:pt>
                <c:pt idx="22740">
                  <c:v>0.13634026298391244</c:v>
                </c:pt>
                <c:pt idx="22741">
                  <c:v>0.13634026298391244</c:v>
                </c:pt>
                <c:pt idx="22742">
                  <c:v>0.13634026298391244</c:v>
                </c:pt>
                <c:pt idx="22743">
                  <c:v>0.13626680379049438</c:v>
                </c:pt>
                <c:pt idx="22744">
                  <c:v>0.13626680379049438</c:v>
                </c:pt>
                <c:pt idx="22745">
                  <c:v>0.13626680379049438</c:v>
                </c:pt>
                <c:pt idx="22746">
                  <c:v>0.13626680379049438</c:v>
                </c:pt>
                <c:pt idx="22747">
                  <c:v>0.13619334459707633</c:v>
                </c:pt>
                <c:pt idx="22748">
                  <c:v>0.13619334459707633</c:v>
                </c:pt>
                <c:pt idx="22749">
                  <c:v>0.13619334459707633</c:v>
                </c:pt>
                <c:pt idx="22750">
                  <c:v>0.13619334459707633</c:v>
                </c:pt>
                <c:pt idx="22751">
                  <c:v>0.13619334459707633</c:v>
                </c:pt>
                <c:pt idx="22752">
                  <c:v>0.13619334459707633</c:v>
                </c:pt>
                <c:pt idx="22753">
                  <c:v>0.13619334459707633</c:v>
                </c:pt>
                <c:pt idx="22754">
                  <c:v>0.13619334459707633</c:v>
                </c:pt>
                <c:pt idx="22755">
                  <c:v>0.13611988540365827</c:v>
                </c:pt>
                <c:pt idx="22756">
                  <c:v>0.13611988540365827</c:v>
                </c:pt>
                <c:pt idx="22757">
                  <c:v>0.13611988540365827</c:v>
                </c:pt>
                <c:pt idx="22758">
                  <c:v>0.13611988540365827</c:v>
                </c:pt>
                <c:pt idx="22759">
                  <c:v>0.13611988540365827</c:v>
                </c:pt>
                <c:pt idx="22760">
                  <c:v>0.13604642621024021</c:v>
                </c:pt>
                <c:pt idx="22761">
                  <c:v>0.13604642621024021</c:v>
                </c:pt>
                <c:pt idx="22762">
                  <c:v>0.13597296701682215</c:v>
                </c:pt>
                <c:pt idx="22763">
                  <c:v>0.1358995078234041</c:v>
                </c:pt>
                <c:pt idx="22764">
                  <c:v>0.1358995078234041</c:v>
                </c:pt>
                <c:pt idx="22765">
                  <c:v>0.1358995078234041</c:v>
                </c:pt>
                <c:pt idx="22766">
                  <c:v>0.1358995078234041</c:v>
                </c:pt>
                <c:pt idx="22767">
                  <c:v>0.13582604862998604</c:v>
                </c:pt>
                <c:pt idx="22768">
                  <c:v>0.13582604862998604</c:v>
                </c:pt>
                <c:pt idx="22769">
                  <c:v>0.13575258943656798</c:v>
                </c:pt>
                <c:pt idx="22770">
                  <c:v>0.13567913024314993</c:v>
                </c:pt>
                <c:pt idx="22771">
                  <c:v>0.13567913024314993</c:v>
                </c:pt>
                <c:pt idx="22772">
                  <c:v>0.13560567104973187</c:v>
                </c:pt>
                <c:pt idx="22773">
                  <c:v>0.13560567104973187</c:v>
                </c:pt>
                <c:pt idx="22774">
                  <c:v>0.13560567104973187</c:v>
                </c:pt>
                <c:pt idx="22775">
                  <c:v>0.13560567104973187</c:v>
                </c:pt>
                <c:pt idx="22776">
                  <c:v>0.13560567104973187</c:v>
                </c:pt>
                <c:pt idx="22777">
                  <c:v>0.13560567104973187</c:v>
                </c:pt>
                <c:pt idx="22778">
                  <c:v>0.13560567104973187</c:v>
                </c:pt>
                <c:pt idx="22779">
                  <c:v>0.13560567104973187</c:v>
                </c:pt>
                <c:pt idx="22780">
                  <c:v>0.13553221185631381</c:v>
                </c:pt>
                <c:pt idx="22781">
                  <c:v>0.13553221185631381</c:v>
                </c:pt>
                <c:pt idx="22782">
                  <c:v>0.13545875266289575</c:v>
                </c:pt>
                <c:pt idx="22783">
                  <c:v>0.1353852934694777</c:v>
                </c:pt>
                <c:pt idx="22784">
                  <c:v>0.1353852934694777</c:v>
                </c:pt>
                <c:pt idx="22785">
                  <c:v>0.1353852934694777</c:v>
                </c:pt>
                <c:pt idx="22786">
                  <c:v>0.1353852934694777</c:v>
                </c:pt>
                <c:pt idx="22787">
                  <c:v>0.1353852934694777</c:v>
                </c:pt>
                <c:pt idx="22788">
                  <c:v>0.1353852934694777</c:v>
                </c:pt>
                <c:pt idx="22789">
                  <c:v>0.1353852934694777</c:v>
                </c:pt>
                <c:pt idx="22790">
                  <c:v>0.1353852934694777</c:v>
                </c:pt>
                <c:pt idx="22791">
                  <c:v>0.1353852934694777</c:v>
                </c:pt>
                <c:pt idx="22792">
                  <c:v>0.1353852934694777</c:v>
                </c:pt>
                <c:pt idx="22793">
                  <c:v>0.1353852934694777</c:v>
                </c:pt>
                <c:pt idx="22794">
                  <c:v>0.1353852934694777</c:v>
                </c:pt>
                <c:pt idx="22795">
                  <c:v>0.1353852934694777</c:v>
                </c:pt>
                <c:pt idx="22796">
                  <c:v>0.1353852934694777</c:v>
                </c:pt>
                <c:pt idx="22797">
                  <c:v>0.13531183427605964</c:v>
                </c:pt>
                <c:pt idx="22798">
                  <c:v>0.13531183427605964</c:v>
                </c:pt>
                <c:pt idx="22799">
                  <c:v>0.13531183427605964</c:v>
                </c:pt>
                <c:pt idx="22800">
                  <c:v>0.13531183427605964</c:v>
                </c:pt>
                <c:pt idx="22801">
                  <c:v>0.13531183427605964</c:v>
                </c:pt>
                <c:pt idx="22802">
                  <c:v>0.13531183427605964</c:v>
                </c:pt>
                <c:pt idx="22803">
                  <c:v>0.13523837508264158</c:v>
                </c:pt>
                <c:pt idx="22804">
                  <c:v>0.13523837508264158</c:v>
                </c:pt>
                <c:pt idx="22805">
                  <c:v>0.13516491588922352</c:v>
                </c:pt>
                <c:pt idx="22806">
                  <c:v>0.13509145669580547</c:v>
                </c:pt>
                <c:pt idx="22807">
                  <c:v>0.13509145669580547</c:v>
                </c:pt>
                <c:pt idx="22808">
                  <c:v>0.13509145669580547</c:v>
                </c:pt>
                <c:pt idx="22809">
                  <c:v>0.13509145669580547</c:v>
                </c:pt>
                <c:pt idx="22810">
                  <c:v>0.13509145669580547</c:v>
                </c:pt>
                <c:pt idx="22811">
                  <c:v>0.13509145669580547</c:v>
                </c:pt>
                <c:pt idx="22812">
                  <c:v>0.13501799750238741</c:v>
                </c:pt>
                <c:pt idx="22813">
                  <c:v>0.13501799750238741</c:v>
                </c:pt>
                <c:pt idx="22814">
                  <c:v>0.13501799750238741</c:v>
                </c:pt>
                <c:pt idx="22815">
                  <c:v>0.13501799750238741</c:v>
                </c:pt>
                <c:pt idx="22816">
                  <c:v>0.13501799750238741</c:v>
                </c:pt>
                <c:pt idx="22817">
                  <c:v>0.13501799750238741</c:v>
                </c:pt>
                <c:pt idx="22818">
                  <c:v>0.13501799750238741</c:v>
                </c:pt>
                <c:pt idx="22819">
                  <c:v>0.13494453830896935</c:v>
                </c:pt>
                <c:pt idx="22820">
                  <c:v>0.1348710791155513</c:v>
                </c:pt>
                <c:pt idx="22821">
                  <c:v>0.1348710791155513</c:v>
                </c:pt>
                <c:pt idx="22822">
                  <c:v>0.1348710791155513</c:v>
                </c:pt>
                <c:pt idx="22823">
                  <c:v>0.13479761992213324</c:v>
                </c:pt>
                <c:pt idx="22824">
                  <c:v>0.13479761992213324</c:v>
                </c:pt>
                <c:pt idx="22825">
                  <c:v>0.13472416072871518</c:v>
                </c:pt>
                <c:pt idx="22826">
                  <c:v>0.13472416072871518</c:v>
                </c:pt>
                <c:pt idx="22827">
                  <c:v>0.13472416072871518</c:v>
                </c:pt>
                <c:pt idx="22828">
                  <c:v>0.13472416072871518</c:v>
                </c:pt>
                <c:pt idx="22829">
                  <c:v>0.13472416072871518</c:v>
                </c:pt>
                <c:pt idx="22830">
                  <c:v>0.13472416072871518</c:v>
                </c:pt>
                <c:pt idx="22831">
                  <c:v>0.13472416072871518</c:v>
                </c:pt>
                <c:pt idx="22832">
                  <c:v>0.13465070153529712</c:v>
                </c:pt>
                <c:pt idx="22833">
                  <c:v>0.13457724234187907</c:v>
                </c:pt>
                <c:pt idx="22834">
                  <c:v>0.13457724234187907</c:v>
                </c:pt>
                <c:pt idx="22835">
                  <c:v>0.13457724234187907</c:v>
                </c:pt>
                <c:pt idx="22836">
                  <c:v>0.13457724234187907</c:v>
                </c:pt>
                <c:pt idx="22837">
                  <c:v>0.13457724234187907</c:v>
                </c:pt>
                <c:pt idx="22838">
                  <c:v>0.13457724234187907</c:v>
                </c:pt>
                <c:pt idx="22839">
                  <c:v>0.13457724234187907</c:v>
                </c:pt>
                <c:pt idx="22840">
                  <c:v>0.13450378314846101</c:v>
                </c:pt>
                <c:pt idx="22841">
                  <c:v>0.13450378314846101</c:v>
                </c:pt>
                <c:pt idx="22842">
                  <c:v>0.13450378314846101</c:v>
                </c:pt>
                <c:pt idx="22843">
                  <c:v>0.13450378314846101</c:v>
                </c:pt>
                <c:pt idx="22844">
                  <c:v>0.13450378314846101</c:v>
                </c:pt>
                <c:pt idx="22845">
                  <c:v>0.13443032395504295</c:v>
                </c:pt>
                <c:pt idx="22846">
                  <c:v>0.13435686476162489</c:v>
                </c:pt>
                <c:pt idx="22847">
                  <c:v>0.13435686476162489</c:v>
                </c:pt>
                <c:pt idx="22848">
                  <c:v>0.13428340556820684</c:v>
                </c:pt>
                <c:pt idx="22849">
                  <c:v>0.13428340556820684</c:v>
                </c:pt>
                <c:pt idx="22850">
                  <c:v>0.13428340556820684</c:v>
                </c:pt>
                <c:pt idx="22851">
                  <c:v>0.13420994637478878</c:v>
                </c:pt>
                <c:pt idx="22852">
                  <c:v>0.13420994637478878</c:v>
                </c:pt>
                <c:pt idx="22853">
                  <c:v>0.13413648718137072</c:v>
                </c:pt>
                <c:pt idx="22854">
                  <c:v>0.13413648718137072</c:v>
                </c:pt>
                <c:pt idx="22855">
                  <c:v>0.13406302798795267</c:v>
                </c:pt>
                <c:pt idx="22856">
                  <c:v>0.13406302798795267</c:v>
                </c:pt>
                <c:pt idx="22857">
                  <c:v>0.13406302798795267</c:v>
                </c:pt>
                <c:pt idx="22858">
                  <c:v>0.13406302798795267</c:v>
                </c:pt>
                <c:pt idx="22859">
                  <c:v>0.13398956879453461</c:v>
                </c:pt>
                <c:pt idx="22860">
                  <c:v>0.13398956879453461</c:v>
                </c:pt>
                <c:pt idx="22861">
                  <c:v>0.13398956879453461</c:v>
                </c:pt>
                <c:pt idx="22862">
                  <c:v>0.13398956879453461</c:v>
                </c:pt>
                <c:pt idx="22863">
                  <c:v>0.13391610960111655</c:v>
                </c:pt>
                <c:pt idx="22864">
                  <c:v>0.13391610960111655</c:v>
                </c:pt>
                <c:pt idx="22865">
                  <c:v>0.13391610960111655</c:v>
                </c:pt>
                <c:pt idx="22866">
                  <c:v>0.13391610960111655</c:v>
                </c:pt>
                <c:pt idx="22867">
                  <c:v>0.13384265040769849</c:v>
                </c:pt>
                <c:pt idx="22868">
                  <c:v>0.13384265040769849</c:v>
                </c:pt>
                <c:pt idx="22869">
                  <c:v>0.13384265040769849</c:v>
                </c:pt>
                <c:pt idx="22870">
                  <c:v>0.13384265040769849</c:v>
                </c:pt>
                <c:pt idx="22871">
                  <c:v>0.13384265040769849</c:v>
                </c:pt>
                <c:pt idx="22872">
                  <c:v>0.13376919121428044</c:v>
                </c:pt>
                <c:pt idx="22873">
                  <c:v>0.13376919121428044</c:v>
                </c:pt>
                <c:pt idx="22874">
                  <c:v>0.13376919121428044</c:v>
                </c:pt>
                <c:pt idx="22875">
                  <c:v>0.13369573202086238</c:v>
                </c:pt>
                <c:pt idx="22876">
                  <c:v>0.13369573202086238</c:v>
                </c:pt>
                <c:pt idx="22877">
                  <c:v>0.13369573202086238</c:v>
                </c:pt>
                <c:pt idx="22878">
                  <c:v>0.13362227282744432</c:v>
                </c:pt>
                <c:pt idx="22879">
                  <c:v>0.13362227282744432</c:v>
                </c:pt>
                <c:pt idx="22880">
                  <c:v>0.13362227282744432</c:v>
                </c:pt>
                <c:pt idx="22881">
                  <c:v>0.13362227282744432</c:v>
                </c:pt>
                <c:pt idx="22882">
                  <c:v>0.13362227282744432</c:v>
                </c:pt>
                <c:pt idx="22883">
                  <c:v>0.13354881363402626</c:v>
                </c:pt>
                <c:pt idx="22884">
                  <c:v>0.13354881363402626</c:v>
                </c:pt>
                <c:pt idx="22885">
                  <c:v>0.13354881363402626</c:v>
                </c:pt>
                <c:pt idx="22886">
                  <c:v>0.13354881363402626</c:v>
                </c:pt>
                <c:pt idx="22887">
                  <c:v>0.13347535444060821</c:v>
                </c:pt>
                <c:pt idx="22888">
                  <c:v>0.13340189524719015</c:v>
                </c:pt>
                <c:pt idx="22889">
                  <c:v>0.13340189524719015</c:v>
                </c:pt>
                <c:pt idx="22890">
                  <c:v>0.13340189524719015</c:v>
                </c:pt>
                <c:pt idx="22891">
                  <c:v>0.13332843605377209</c:v>
                </c:pt>
                <c:pt idx="22892">
                  <c:v>0.13325497686035404</c:v>
                </c:pt>
                <c:pt idx="22893">
                  <c:v>0.13318151766693598</c:v>
                </c:pt>
                <c:pt idx="22894">
                  <c:v>0.13318151766693598</c:v>
                </c:pt>
                <c:pt idx="22895">
                  <c:v>0.13310805847351792</c:v>
                </c:pt>
                <c:pt idx="22896">
                  <c:v>0.13310805847351792</c:v>
                </c:pt>
                <c:pt idx="22897">
                  <c:v>0.13303459928009986</c:v>
                </c:pt>
                <c:pt idx="22898">
                  <c:v>0.13296114008668181</c:v>
                </c:pt>
                <c:pt idx="22899">
                  <c:v>0.13296114008668181</c:v>
                </c:pt>
                <c:pt idx="22900">
                  <c:v>0.13296114008668181</c:v>
                </c:pt>
                <c:pt idx="22901">
                  <c:v>0.13296114008668181</c:v>
                </c:pt>
                <c:pt idx="22902">
                  <c:v>0.13296114008668181</c:v>
                </c:pt>
                <c:pt idx="22903">
                  <c:v>0.13288768089326375</c:v>
                </c:pt>
                <c:pt idx="22904">
                  <c:v>0.13288768089326375</c:v>
                </c:pt>
                <c:pt idx="22905">
                  <c:v>0.13288768089326375</c:v>
                </c:pt>
                <c:pt idx="22906">
                  <c:v>0.13281422169984569</c:v>
                </c:pt>
                <c:pt idx="22907">
                  <c:v>0.13274076250642763</c:v>
                </c:pt>
                <c:pt idx="22908">
                  <c:v>0.13266730331300958</c:v>
                </c:pt>
                <c:pt idx="22909">
                  <c:v>0.13259384411959152</c:v>
                </c:pt>
                <c:pt idx="22910">
                  <c:v>0.13259384411959152</c:v>
                </c:pt>
                <c:pt idx="22911">
                  <c:v>0.13252038492617346</c:v>
                </c:pt>
                <c:pt idx="22912">
                  <c:v>0.13252038492617346</c:v>
                </c:pt>
                <c:pt idx="22913">
                  <c:v>0.13244692573275541</c:v>
                </c:pt>
                <c:pt idx="22914">
                  <c:v>0.13244692573275541</c:v>
                </c:pt>
                <c:pt idx="22915">
                  <c:v>0.13237346653933735</c:v>
                </c:pt>
                <c:pt idx="22916">
                  <c:v>0.13237346653933735</c:v>
                </c:pt>
                <c:pt idx="22917">
                  <c:v>0.13230000734591929</c:v>
                </c:pt>
                <c:pt idx="22918">
                  <c:v>0.13230000734591929</c:v>
                </c:pt>
                <c:pt idx="22919">
                  <c:v>0.13230000734591929</c:v>
                </c:pt>
                <c:pt idx="22920">
                  <c:v>0.13230000734591929</c:v>
                </c:pt>
                <c:pt idx="22921">
                  <c:v>0.13222654815250123</c:v>
                </c:pt>
                <c:pt idx="22922">
                  <c:v>0.13222654815250123</c:v>
                </c:pt>
                <c:pt idx="22923">
                  <c:v>0.13222654815250123</c:v>
                </c:pt>
                <c:pt idx="22924">
                  <c:v>0.13222654815250123</c:v>
                </c:pt>
                <c:pt idx="22925">
                  <c:v>0.13222654815250123</c:v>
                </c:pt>
                <c:pt idx="22926">
                  <c:v>0.13215308895908318</c:v>
                </c:pt>
                <c:pt idx="22927">
                  <c:v>0.13215308895908318</c:v>
                </c:pt>
                <c:pt idx="22928">
                  <c:v>0.13215308895908318</c:v>
                </c:pt>
                <c:pt idx="22929">
                  <c:v>0.13215308895908318</c:v>
                </c:pt>
                <c:pt idx="22930">
                  <c:v>0.13215308895908318</c:v>
                </c:pt>
                <c:pt idx="22931">
                  <c:v>0.13215308895908318</c:v>
                </c:pt>
                <c:pt idx="22932">
                  <c:v>0.13207962976566512</c:v>
                </c:pt>
                <c:pt idx="22933">
                  <c:v>0.13207962976566512</c:v>
                </c:pt>
                <c:pt idx="22934">
                  <c:v>0.13207962976566512</c:v>
                </c:pt>
                <c:pt idx="22935">
                  <c:v>0.13207962976566512</c:v>
                </c:pt>
                <c:pt idx="22936">
                  <c:v>0.13207962976566512</c:v>
                </c:pt>
                <c:pt idx="22937">
                  <c:v>0.13207962976566512</c:v>
                </c:pt>
                <c:pt idx="22938">
                  <c:v>0.13200617057224706</c:v>
                </c:pt>
                <c:pt idx="22939">
                  <c:v>0.13193271137882912</c:v>
                </c:pt>
                <c:pt idx="22940">
                  <c:v>0.13193271137882912</c:v>
                </c:pt>
                <c:pt idx="22941">
                  <c:v>0.13193271137882912</c:v>
                </c:pt>
                <c:pt idx="22942">
                  <c:v>0.13193271137882912</c:v>
                </c:pt>
                <c:pt idx="22943">
                  <c:v>0.13193271137882912</c:v>
                </c:pt>
                <c:pt idx="22944">
                  <c:v>0.13193271137882912</c:v>
                </c:pt>
                <c:pt idx="22945">
                  <c:v>0.13193271137882912</c:v>
                </c:pt>
                <c:pt idx="22946">
                  <c:v>0.13193271137882912</c:v>
                </c:pt>
                <c:pt idx="22947">
                  <c:v>0.13193271137882912</c:v>
                </c:pt>
                <c:pt idx="22948">
                  <c:v>0.13193271137882912</c:v>
                </c:pt>
                <c:pt idx="22949">
                  <c:v>0.13193271137882912</c:v>
                </c:pt>
                <c:pt idx="22950">
                  <c:v>0.13193271137882912</c:v>
                </c:pt>
                <c:pt idx="22951">
                  <c:v>0.13185925218541106</c:v>
                </c:pt>
                <c:pt idx="22952">
                  <c:v>0.131785792991993</c:v>
                </c:pt>
                <c:pt idx="22953">
                  <c:v>0.131785792991993</c:v>
                </c:pt>
                <c:pt idx="22954">
                  <c:v>0.131785792991993</c:v>
                </c:pt>
                <c:pt idx="22955">
                  <c:v>0.131785792991993</c:v>
                </c:pt>
                <c:pt idx="22956">
                  <c:v>0.131785792991993</c:v>
                </c:pt>
                <c:pt idx="22957">
                  <c:v>0.131785792991993</c:v>
                </c:pt>
                <c:pt idx="22958">
                  <c:v>0.131785792991993</c:v>
                </c:pt>
                <c:pt idx="22959">
                  <c:v>0.131785792991993</c:v>
                </c:pt>
                <c:pt idx="22960">
                  <c:v>0.131785792991993</c:v>
                </c:pt>
                <c:pt idx="22961">
                  <c:v>0.131785792991993</c:v>
                </c:pt>
                <c:pt idx="22962">
                  <c:v>0.131785792991993</c:v>
                </c:pt>
                <c:pt idx="22963">
                  <c:v>0.131785792991993</c:v>
                </c:pt>
                <c:pt idx="22964">
                  <c:v>0.131785792991993</c:v>
                </c:pt>
                <c:pt idx="22965">
                  <c:v>0.131785792991993</c:v>
                </c:pt>
                <c:pt idx="22966">
                  <c:v>0.131785792991993</c:v>
                </c:pt>
                <c:pt idx="22967">
                  <c:v>0.131785792991993</c:v>
                </c:pt>
                <c:pt idx="22968">
                  <c:v>0.131785792991993</c:v>
                </c:pt>
                <c:pt idx="22969">
                  <c:v>0.131785792991993</c:v>
                </c:pt>
                <c:pt idx="22970">
                  <c:v>0.131785792991993</c:v>
                </c:pt>
                <c:pt idx="22971">
                  <c:v>0.131785792991993</c:v>
                </c:pt>
                <c:pt idx="22972">
                  <c:v>0.131785792991993</c:v>
                </c:pt>
                <c:pt idx="22973">
                  <c:v>0.131785792991993</c:v>
                </c:pt>
                <c:pt idx="22974">
                  <c:v>0.131785792991993</c:v>
                </c:pt>
                <c:pt idx="22975">
                  <c:v>0.131785792991993</c:v>
                </c:pt>
                <c:pt idx="22976">
                  <c:v>0.131785792991993</c:v>
                </c:pt>
                <c:pt idx="22977">
                  <c:v>0.13171233379857494</c:v>
                </c:pt>
                <c:pt idx="22978">
                  <c:v>0.13163887460515689</c:v>
                </c:pt>
                <c:pt idx="22979">
                  <c:v>0.13156541541173883</c:v>
                </c:pt>
                <c:pt idx="22980">
                  <c:v>0.13156541541173883</c:v>
                </c:pt>
                <c:pt idx="22981">
                  <c:v>0.13156541541173883</c:v>
                </c:pt>
                <c:pt idx="22982">
                  <c:v>0.13156541541173883</c:v>
                </c:pt>
                <c:pt idx="22983">
                  <c:v>0.13156541541173883</c:v>
                </c:pt>
                <c:pt idx="22984">
                  <c:v>0.13149195621832077</c:v>
                </c:pt>
                <c:pt idx="22985">
                  <c:v>0.13149195621832077</c:v>
                </c:pt>
                <c:pt idx="22986">
                  <c:v>0.13149195621832077</c:v>
                </c:pt>
                <c:pt idx="22987">
                  <c:v>0.13149195621832077</c:v>
                </c:pt>
                <c:pt idx="22988">
                  <c:v>0.13149195621832077</c:v>
                </c:pt>
                <c:pt idx="22989">
                  <c:v>0.13141849702490271</c:v>
                </c:pt>
                <c:pt idx="22990">
                  <c:v>0.13134503783148466</c:v>
                </c:pt>
                <c:pt idx="22991">
                  <c:v>0.13134503783148466</c:v>
                </c:pt>
                <c:pt idx="22992">
                  <c:v>0.1312715786380666</c:v>
                </c:pt>
                <c:pt idx="22993">
                  <c:v>0.13119811944464854</c:v>
                </c:pt>
                <c:pt idx="22994">
                  <c:v>0.13119811944464854</c:v>
                </c:pt>
                <c:pt idx="22995">
                  <c:v>0.13112466025123048</c:v>
                </c:pt>
                <c:pt idx="22996">
                  <c:v>0.13112466025123048</c:v>
                </c:pt>
                <c:pt idx="22997">
                  <c:v>0.13112466025123048</c:v>
                </c:pt>
                <c:pt idx="22998">
                  <c:v>0.13112466025123048</c:v>
                </c:pt>
                <c:pt idx="22999">
                  <c:v>0.13105120105781243</c:v>
                </c:pt>
                <c:pt idx="23000">
                  <c:v>0.13105120105781243</c:v>
                </c:pt>
                <c:pt idx="23001">
                  <c:v>0.13105120105781243</c:v>
                </c:pt>
                <c:pt idx="23002">
                  <c:v>0.13105120105781243</c:v>
                </c:pt>
                <c:pt idx="23003">
                  <c:v>0.13097774186439437</c:v>
                </c:pt>
                <c:pt idx="23004">
                  <c:v>0.13090428267097631</c:v>
                </c:pt>
                <c:pt idx="23005">
                  <c:v>0.13090428267097631</c:v>
                </c:pt>
                <c:pt idx="23006">
                  <c:v>0.13090428267097631</c:v>
                </c:pt>
                <c:pt idx="23007">
                  <c:v>0.13090428267097631</c:v>
                </c:pt>
                <c:pt idx="23008">
                  <c:v>0.13090428267097631</c:v>
                </c:pt>
                <c:pt idx="23009">
                  <c:v>0.13090428267097631</c:v>
                </c:pt>
                <c:pt idx="23010">
                  <c:v>0.13083082347755826</c:v>
                </c:pt>
                <c:pt idx="23011">
                  <c:v>0.13083082347755826</c:v>
                </c:pt>
                <c:pt idx="23012">
                  <c:v>0.1307573642841402</c:v>
                </c:pt>
                <c:pt idx="23013">
                  <c:v>0.13068390509072214</c:v>
                </c:pt>
                <c:pt idx="23014">
                  <c:v>0.13068390509072214</c:v>
                </c:pt>
                <c:pt idx="23015">
                  <c:v>0.13068390509072214</c:v>
                </c:pt>
                <c:pt idx="23016">
                  <c:v>0.13068390509072214</c:v>
                </c:pt>
                <c:pt idx="23017">
                  <c:v>0.13068390509072214</c:v>
                </c:pt>
                <c:pt idx="23018">
                  <c:v>0.13068390509072214</c:v>
                </c:pt>
                <c:pt idx="23019">
                  <c:v>0.13061044589730408</c:v>
                </c:pt>
                <c:pt idx="23020">
                  <c:v>0.13061044589730408</c:v>
                </c:pt>
                <c:pt idx="23021">
                  <c:v>0.13061044589730408</c:v>
                </c:pt>
                <c:pt idx="23022">
                  <c:v>0.13061044589730408</c:v>
                </c:pt>
                <c:pt idx="23023">
                  <c:v>0.13053698670388603</c:v>
                </c:pt>
                <c:pt idx="23024">
                  <c:v>0.13053698670388603</c:v>
                </c:pt>
                <c:pt idx="23025">
                  <c:v>0.13046352751046797</c:v>
                </c:pt>
                <c:pt idx="23026">
                  <c:v>0.13039006831704991</c:v>
                </c:pt>
                <c:pt idx="23027">
                  <c:v>0.13031660912363185</c:v>
                </c:pt>
                <c:pt idx="23028">
                  <c:v>0.13031660912363185</c:v>
                </c:pt>
                <c:pt idx="23029">
                  <c:v>0.13031660912363185</c:v>
                </c:pt>
                <c:pt idx="23030">
                  <c:v>0.13031660912363185</c:v>
                </c:pt>
                <c:pt idx="23031">
                  <c:v>0.1302431499302138</c:v>
                </c:pt>
                <c:pt idx="23032">
                  <c:v>0.1302431499302138</c:v>
                </c:pt>
                <c:pt idx="23033">
                  <c:v>0.13016969073679574</c:v>
                </c:pt>
                <c:pt idx="23034">
                  <c:v>0.13016969073679574</c:v>
                </c:pt>
                <c:pt idx="23035">
                  <c:v>0.13016969073679574</c:v>
                </c:pt>
                <c:pt idx="23036">
                  <c:v>0.13016969073679574</c:v>
                </c:pt>
                <c:pt idx="23037">
                  <c:v>0.13016969073679574</c:v>
                </c:pt>
                <c:pt idx="23038">
                  <c:v>0.13016969073679574</c:v>
                </c:pt>
                <c:pt idx="23039">
                  <c:v>0.13016969073679574</c:v>
                </c:pt>
                <c:pt idx="23040">
                  <c:v>0.13009623154337768</c:v>
                </c:pt>
                <c:pt idx="23041">
                  <c:v>0.13002277234995963</c:v>
                </c:pt>
                <c:pt idx="23042">
                  <c:v>0.12994931315654157</c:v>
                </c:pt>
                <c:pt idx="23043">
                  <c:v>0.12994931315654157</c:v>
                </c:pt>
                <c:pt idx="23044">
                  <c:v>0.12987585396312351</c:v>
                </c:pt>
                <c:pt idx="23045">
                  <c:v>0.12980239476970545</c:v>
                </c:pt>
                <c:pt idx="23046">
                  <c:v>0.12980239476970545</c:v>
                </c:pt>
                <c:pt idx="23047">
                  <c:v>0.1297289355762874</c:v>
                </c:pt>
                <c:pt idx="23048">
                  <c:v>0.1297289355762874</c:v>
                </c:pt>
                <c:pt idx="23049">
                  <c:v>0.1297289355762874</c:v>
                </c:pt>
                <c:pt idx="23050">
                  <c:v>0.1297289355762874</c:v>
                </c:pt>
                <c:pt idx="23051">
                  <c:v>0.1297289355762874</c:v>
                </c:pt>
                <c:pt idx="23052">
                  <c:v>0.1297289355762874</c:v>
                </c:pt>
                <c:pt idx="23053">
                  <c:v>0.1297289355762874</c:v>
                </c:pt>
                <c:pt idx="23054">
                  <c:v>0.12965547638286934</c:v>
                </c:pt>
                <c:pt idx="23055">
                  <c:v>0.12965547638286934</c:v>
                </c:pt>
                <c:pt idx="23056">
                  <c:v>0.12965547638286934</c:v>
                </c:pt>
                <c:pt idx="23057">
                  <c:v>0.12958201718945128</c:v>
                </c:pt>
                <c:pt idx="23058">
                  <c:v>0.12950855799603322</c:v>
                </c:pt>
                <c:pt idx="23059">
                  <c:v>0.12950855799603322</c:v>
                </c:pt>
                <c:pt idx="23060">
                  <c:v>0.12950855799603322</c:v>
                </c:pt>
                <c:pt idx="23061">
                  <c:v>0.12943509880261517</c:v>
                </c:pt>
                <c:pt idx="23062">
                  <c:v>0.12943509880261517</c:v>
                </c:pt>
                <c:pt idx="23063">
                  <c:v>0.12943509880261517</c:v>
                </c:pt>
                <c:pt idx="23064">
                  <c:v>0.12943509880261517</c:v>
                </c:pt>
                <c:pt idx="23065">
                  <c:v>0.12936163960919711</c:v>
                </c:pt>
                <c:pt idx="23066">
                  <c:v>0.12928818041577905</c:v>
                </c:pt>
                <c:pt idx="23067">
                  <c:v>0.12928818041577905</c:v>
                </c:pt>
                <c:pt idx="23068">
                  <c:v>0.12928818041577905</c:v>
                </c:pt>
                <c:pt idx="23069">
                  <c:v>0.129214721222361</c:v>
                </c:pt>
                <c:pt idx="23070">
                  <c:v>0.129214721222361</c:v>
                </c:pt>
                <c:pt idx="23071">
                  <c:v>0.129214721222361</c:v>
                </c:pt>
                <c:pt idx="23072">
                  <c:v>0.12914126202894294</c:v>
                </c:pt>
                <c:pt idx="23073">
                  <c:v>0.12914126202894294</c:v>
                </c:pt>
                <c:pt idx="23074">
                  <c:v>0.12914126202894294</c:v>
                </c:pt>
                <c:pt idx="23075">
                  <c:v>0.12914126202894294</c:v>
                </c:pt>
                <c:pt idx="23076">
                  <c:v>0.12914126202894294</c:v>
                </c:pt>
                <c:pt idx="23077">
                  <c:v>0.12914126202894294</c:v>
                </c:pt>
                <c:pt idx="23078">
                  <c:v>0.12914126202894294</c:v>
                </c:pt>
                <c:pt idx="23079">
                  <c:v>0.12914126202894294</c:v>
                </c:pt>
                <c:pt idx="23080">
                  <c:v>0.12914126202894294</c:v>
                </c:pt>
                <c:pt idx="23081">
                  <c:v>0.12914126202894294</c:v>
                </c:pt>
                <c:pt idx="23082">
                  <c:v>0.12914126202894294</c:v>
                </c:pt>
                <c:pt idx="23083">
                  <c:v>0.12906780283552488</c:v>
                </c:pt>
                <c:pt idx="23084">
                  <c:v>0.12906780283552488</c:v>
                </c:pt>
                <c:pt idx="23085">
                  <c:v>0.12906780283552488</c:v>
                </c:pt>
                <c:pt idx="23086">
                  <c:v>0.12899434364210682</c:v>
                </c:pt>
                <c:pt idx="23087">
                  <c:v>0.12892088444868877</c:v>
                </c:pt>
                <c:pt idx="23088">
                  <c:v>0.12892088444868877</c:v>
                </c:pt>
                <c:pt idx="23089">
                  <c:v>0.12892088444868877</c:v>
                </c:pt>
                <c:pt idx="23090">
                  <c:v>0.12884742525527071</c:v>
                </c:pt>
                <c:pt idx="23091">
                  <c:v>0.12884742525527071</c:v>
                </c:pt>
                <c:pt idx="23092">
                  <c:v>0.12884742525527071</c:v>
                </c:pt>
                <c:pt idx="23093">
                  <c:v>0.12884742525527071</c:v>
                </c:pt>
                <c:pt idx="23094">
                  <c:v>0.12884742525527071</c:v>
                </c:pt>
                <c:pt idx="23095">
                  <c:v>0.12884742525527071</c:v>
                </c:pt>
                <c:pt idx="23096">
                  <c:v>0.12884742525527071</c:v>
                </c:pt>
                <c:pt idx="23097">
                  <c:v>0.12877396606185265</c:v>
                </c:pt>
                <c:pt idx="23098">
                  <c:v>0.12877396606185265</c:v>
                </c:pt>
                <c:pt idx="23099">
                  <c:v>0.12870050686843459</c:v>
                </c:pt>
                <c:pt idx="23100">
                  <c:v>0.12870050686843459</c:v>
                </c:pt>
                <c:pt idx="23101">
                  <c:v>0.12862704767501654</c:v>
                </c:pt>
                <c:pt idx="23102">
                  <c:v>0.12862704767501654</c:v>
                </c:pt>
                <c:pt idx="23103">
                  <c:v>0.12862704767501654</c:v>
                </c:pt>
                <c:pt idx="23104">
                  <c:v>0.12862704767501654</c:v>
                </c:pt>
                <c:pt idx="23105">
                  <c:v>0.12862704767501654</c:v>
                </c:pt>
                <c:pt idx="23106">
                  <c:v>0.12862704767501654</c:v>
                </c:pt>
                <c:pt idx="23107">
                  <c:v>0.12862704767501654</c:v>
                </c:pt>
                <c:pt idx="23108">
                  <c:v>0.12862704767501654</c:v>
                </c:pt>
                <c:pt idx="23109">
                  <c:v>0.12862704767501654</c:v>
                </c:pt>
                <c:pt idx="23110">
                  <c:v>0.12862704767501654</c:v>
                </c:pt>
                <c:pt idx="23111">
                  <c:v>0.12862704767501654</c:v>
                </c:pt>
                <c:pt idx="23112">
                  <c:v>0.12862704767501654</c:v>
                </c:pt>
                <c:pt idx="23113">
                  <c:v>0.12855358848159848</c:v>
                </c:pt>
                <c:pt idx="23114">
                  <c:v>0.12855358848159848</c:v>
                </c:pt>
                <c:pt idx="23115">
                  <c:v>0.12855358848159848</c:v>
                </c:pt>
                <c:pt idx="23116">
                  <c:v>0.12855358848159848</c:v>
                </c:pt>
                <c:pt idx="23117">
                  <c:v>0.12855358848159848</c:v>
                </c:pt>
                <c:pt idx="23118">
                  <c:v>0.12855358848159848</c:v>
                </c:pt>
                <c:pt idx="23119">
                  <c:v>0.12848012928818042</c:v>
                </c:pt>
                <c:pt idx="23120">
                  <c:v>0.12848012928818042</c:v>
                </c:pt>
                <c:pt idx="23121">
                  <c:v>0.12848012928818042</c:v>
                </c:pt>
                <c:pt idx="23122">
                  <c:v>0.12848012928818042</c:v>
                </c:pt>
                <c:pt idx="23123">
                  <c:v>0.12848012928818042</c:v>
                </c:pt>
                <c:pt idx="23124">
                  <c:v>0.12840667009476237</c:v>
                </c:pt>
                <c:pt idx="23125">
                  <c:v>0.12840667009476237</c:v>
                </c:pt>
                <c:pt idx="23126">
                  <c:v>0.12840667009476237</c:v>
                </c:pt>
                <c:pt idx="23127">
                  <c:v>0.12840667009476237</c:v>
                </c:pt>
                <c:pt idx="23128">
                  <c:v>0.12840667009476237</c:v>
                </c:pt>
                <c:pt idx="23129">
                  <c:v>0.12833321090134431</c:v>
                </c:pt>
                <c:pt idx="23130">
                  <c:v>0.12833321090134431</c:v>
                </c:pt>
                <c:pt idx="23131">
                  <c:v>0.12833321090134431</c:v>
                </c:pt>
                <c:pt idx="23132">
                  <c:v>0.12833321090134431</c:v>
                </c:pt>
                <c:pt idx="23133">
                  <c:v>0.12825975170792625</c:v>
                </c:pt>
                <c:pt idx="23134">
                  <c:v>0.12825975170792625</c:v>
                </c:pt>
                <c:pt idx="23135">
                  <c:v>0.12825975170792625</c:v>
                </c:pt>
                <c:pt idx="23136">
                  <c:v>0.12825975170792625</c:v>
                </c:pt>
                <c:pt idx="23137">
                  <c:v>0.12825975170792625</c:v>
                </c:pt>
                <c:pt idx="23138">
                  <c:v>0.12818629251450819</c:v>
                </c:pt>
                <c:pt idx="23139">
                  <c:v>0.12811283332109014</c:v>
                </c:pt>
                <c:pt idx="23140">
                  <c:v>0.12803937412767208</c:v>
                </c:pt>
                <c:pt idx="23141">
                  <c:v>0.12803937412767208</c:v>
                </c:pt>
                <c:pt idx="23142">
                  <c:v>0.12803937412767208</c:v>
                </c:pt>
                <c:pt idx="23143">
                  <c:v>0.12803937412767208</c:v>
                </c:pt>
                <c:pt idx="23144">
                  <c:v>0.12803937412767208</c:v>
                </c:pt>
                <c:pt idx="23145">
                  <c:v>0.12803937412767208</c:v>
                </c:pt>
                <c:pt idx="23146">
                  <c:v>0.12796591493425402</c:v>
                </c:pt>
                <c:pt idx="23147">
                  <c:v>0.12796591493425402</c:v>
                </c:pt>
                <c:pt idx="23148">
                  <c:v>0.12789245574083596</c:v>
                </c:pt>
                <c:pt idx="23149">
                  <c:v>0.12789245574083596</c:v>
                </c:pt>
                <c:pt idx="23150">
                  <c:v>0.12781899654741791</c:v>
                </c:pt>
                <c:pt idx="23151">
                  <c:v>0.12781899654741791</c:v>
                </c:pt>
                <c:pt idx="23152">
                  <c:v>0.12781899654741791</c:v>
                </c:pt>
                <c:pt idx="23153">
                  <c:v>0.12774553735399985</c:v>
                </c:pt>
                <c:pt idx="23154">
                  <c:v>0.12774553735399985</c:v>
                </c:pt>
                <c:pt idx="23155">
                  <c:v>0.12774553735399985</c:v>
                </c:pt>
                <c:pt idx="23156">
                  <c:v>0.12767207816058179</c:v>
                </c:pt>
                <c:pt idx="23157">
                  <c:v>0.12767207816058179</c:v>
                </c:pt>
                <c:pt idx="23158">
                  <c:v>0.12767207816058179</c:v>
                </c:pt>
                <c:pt idx="23159">
                  <c:v>0.12767207816058179</c:v>
                </c:pt>
                <c:pt idx="23160">
                  <c:v>0.12759861896716373</c:v>
                </c:pt>
                <c:pt idx="23161">
                  <c:v>0.12752515977374568</c:v>
                </c:pt>
                <c:pt idx="23162">
                  <c:v>0.12745170058032762</c:v>
                </c:pt>
                <c:pt idx="23163">
                  <c:v>0.12737824138690956</c:v>
                </c:pt>
                <c:pt idx="23164">
                  <c:v>0.12737824138690956</c:v>
                </c:pt>
                <c:pt idx="23165">
                  <c:v>0.12737824138690956</c:v>
                </c:pt>
                <c:pt idx="23166">
                  <c:v>0.12737824138690956</c:v>
                </c:pt>
                <c:pt idx="23167">
                  <c:v>0.12737824138690956</c:v>
                </c:pt>
                <c:pt idx="23168">
                  <c:v>0.12737824138690956</c:v>
                </c:pt>
                <c:pt idx="23169">
                  <c:v>0.12737824138690956</c:v>
                </c:pt>
                <c:pt idx="23170">
                  <c:v>0.12737824138690956</c:v>
                </c:pt>
                <c:pt idx="23171">
                  <c:v>0.12737824138690956</c:v>
                </c:pt>
                <c:pt idx="23172">
                  <c:v>0.12730478219349151</c:v>
                </c:pt>
                <c:pt idx="23173">
                  <c:v>0.12730478219349151</c:v>
                </c:pt>
                <c:pt idx="23174">
                  <c:v>0.12730478219349151</c:v>
                </c:pt>
                <c:pt idx="23175">
                  <c:v>0.12723132300007345</c:v>
                </c:pt>
                <c:pt idx="23176">
                  <c:v>0.12723132300007345</c:v>
                </c:pt>
                <c:pt idx="23177">
                  <c:v>0.12723132300007345</c:v>
                </c:pt>
                <c:pt idx="23178">
                  <c:v>0.12723132300007345</c:v>
                </c:pt>
                <c:pt idx="23179">
                  <c:v>0.12723132300007345</c:v>
                </c:pt>
                <c:pt idx="23180">
                  <c:v>0.12723132300007345</c:v>
                </c:pt>
                <c:pt idx="23181">
                  <c:v>0.12723132300007345</c:v>
                </c:pt>
                <c:pt idx="23182">
                  <c:v>0.12723132300007345</c:v>
                </c:pt>
                <c:pt idx="23183">
                  <c:v>0.12723132300007345</c:v>
                </c:pt>
                <c:pt idx="23184">
                  <c:v>0.12723132300007345</c:v>
                </c:pt>
                <c:pt idx="23185">
                  <c:v>0.12715786380665539</c:v>
                </c:pt>
                <c:pt idx="23186">
                  <c:v>0.12715786380665539</c:v>
                </c:pt>
                <c:pt idx="23187">
                  <c:v>0.12715786380665539</c:v>
                </c:pt>
                <c:pt idx="23188">
                  <c:v>0.12708440461323733</c:v>
                </c:pt>
                <c:pt idx="23189">
                  <c:v>0.12708440461323733</c:v>
                </c:pt>
                <c:pt idx="23190">
                  <c:v>0.12701094541981928</c:v>
                </c:pt>
                <c:pt idx="23191">
                  <c:v>0.12701094541981928</c:v>
                </c:pt>
                <c:pt idx="23192">
                  <c:v>0.12701094541981928</c:v>
                </c:pt>
                <c:pt idx="23193">
                  <c:v>0.12701094541981928</c:v>
                </c:pt>
                <c:pt idx="23194">
                  <c:v>0.12693748622640122</c:v>
                </c:pt>
                <c:pt idx="23195">
                  <c:v>0.12686402703298316</c:v>
                </c:pt>
                <c:pt idx="23196">
                  <c:v>0.12686402703298316</c:v>
                </c:pt>
                <c:pt idx="23197">
                  <c:v>0.12686402703298316</c:v>
                </c:pt>
                <c:pt idx="23198">
                  <c:v>0.12686402703298316</c:v>
                </c:pt>
                <c:pt idx="23199">
                  <c:v>0.12686402703298316</c:v>
                </c:pt>
                <c:pt idx="23200">
                  <c:v>0.1267905678395651</c:v>
                </c:pt>
                <c:pt idx="23201">
                  <c:v>0.1267905678395651</c:v>
                </c:pt>
                <c:pt idx="23202">
                  <c:v>0.1267905678395651</c:v>
                </c:pt>
                <c:pt idx="23203">
                  <c:v>0.12671710864614705</c:v>
                </c:pt>
                <c:pt idx="23204">
                  <c:v>0.12671710864614705</c:v>
                </c:pt>
                <c:pt idx="23205">
                  <c:v>0.12671710864614705</c:v>
                </c:pt>
                <c:pt idx="23206">
                  <c:v>0.12671710864614705</c:v>
                </c:pt>
                <c:pt idx="23207">
                  <c:v>0.12671710864614705</c:v>
                </c:pt>
                <c:pt idx="23208">
                  <c:v>0.12671710864614705</c:v>
                </c:pt>
                <c:pt idx="23209">
                  <c:v>0.12671710864614705</c:v>
                </c:pt>
                <c:pt idx="23210">
                  <c:v>0.12671710864614705</c:v>
                </c:pt>
                <c:pt idx="23211">
                  <c:v>0.12671710864614705</c:v>
                </c:pt>
                <c:pt idx="23212">
                  <c:v>0.12671710864614705</c:v>
                </c:pt>
                <c:pt idx="23213">
                  <c:v>0.12664364945272899</c:v>
                </c:pt>
                <c:pt idx="23214">
                  <c:v>0.12657019025931093</c:v>
                </c:pt>
                <c:pt idx="23215">
                  <c:v>0.12657019025931093</c:v>
                </c:pt>
                <c:pt idx="23216">
                  <c:v>0.12649673106589288</c:v>
                </c:pt>
                <c:pt idx="23217">
                  <c:v>0.12649673106589288</c:v>
                </c:pt>
                <c:pt idx="23218">
                  <c:v>0.12649673106589288</c:v>
                </c:pt>
                <c:pt idx="23219">
                  <c:v>0.12649673106589288</c:v>
                </c:pt>
                <c:pt idx="23220">
                  <c:v>0.12649673106589288</c:v>
                </c:pt>
                <c:pt idx="23221">
                  <c:v>0.12649673106589288</c:v>
                </c:pt>
                <c:pt idx="23222">
                  <c:v>0.12649673106589288</c:v>
                </c:pt>
                <c:pt idx="23223">
                  <c:v>0.12649673106589288</c:v>
                </c:pt>
                <c:pt idx="23224">
                  <c:v>0.12642327187247482</c:v>
                </c:pt>
                <c:pt idx="23225">
                  <c:v>0.12642327187247482</c:v>
                </c:pt>
                <c:pt idx="23226">
                  <c:v>0.12642327187247482</c:v>
                </c:pt>
                <c:pt idx="23227">
                  <c:v>0.12642327187247482</c:v>
                </c:pt>
                <c:pt idx="23228">
                  <c:v>0.12642327187247482</c:v>
                </c:pt>
                <c:pt idx="23229">
                  <c:v>0.12642327187247482</c:v>
                </c:pt>
                <c:pt idx="23230">
                  <c:v>0.12642327187247482</c:v>
                </c:pt>
                <c:pt idx="23231">
                  <c:v>0.12642327187247482</c:v>
                </c:pt>
                <c:pt idx="23232">
                  <c:v>0.12642327187247482</c:v>
                </c:pt>
                <c:pt idx="23233">
                  <c:v>0.12642327187247482</c:v>
                </c:pt>
                <c:pt idx="23234">
                  <c:v>0.12634981267905676</c:v>
                </c:pt>
                <c:pt idx="23235">
                  <c:v>0.12634981267905676</c:v>
                </c:pt>
                <c:pt idx="23236">
                  <c:v>0.12634981267905676</c:v>
                </c:pt>
                <c:pt idx="23237">
                  <c:v>0.1262763534856387</c:v>
                </c:pt>
                <c:pt idx="23238">
                  <c:v>0.1262763534856387</c:v>
                </c:pt>
                <c:pt idx="23239">
                  <c:v>0.12620289429222065</c:v>
                </c:pt>
                <c:pt idx="23240">
                  <c:v>0.12620289429222065</c:v>
                </c:pt>
                <c:pt idx="23241">
                  <c:v>0.12620289429222065</c:v>
                </c:pt>
                <c:pt idx="23242">
                  <c:v>0.12612943509880259</c:v>
                </c:pt>
                <c:pt idx="23243">
                  <c:v>0.12612943509880259</c:v>
                </c:pt>
                <c:pt idx="23244">
                  <c:v>0.12612943509880259</c:v>
                </c:pt>
                <c:pt idx="23245">
                  <c:v>0.12605597590538453</c:v>
                </c:pt>
                <c:pt idx="23246">
                  <c:v>0.12605597590538453</c:v>
                </c:pt>
                <c:pt idx="23247">
                  <c:v>0.12598251671196647</c:v>
                </c:pt>
                <c:pt idx="23248">
                  <c:v>0.12590905751854842</c:v>
                </c:pt>
                <c:pt idx="23249">
                  <c:v>0.12590905751854842</c:v>
                </c:pt>
                <c:pt idx="23250">
                  <c:v>0.12590905751854842</c:v>
                </c:pt>
                <c:pt idx="23251">
                  <c:v>0.12583559832513036</c:v>
                </c:pt>
                <c:pt idx="23252">
                  <c:v>0.12583559832513036</c:v>
                </c:pt>
                <c:pt idx="23253">
                  <c:v>0.1257621391317123</c:v>
                </c:pt>
                <c:pt idx="23254">
                  <c:v>0.12568867993829425</c:v>
                </c:pt>
                <c:pt idx="23255">
                  <c:v>0.12568867993829425</c:v>
                </c:pt>
                <c:pt idx="23256">
                  <c:v>0.12561522074487619</c:v>
                </c:pt>
                <c:pt idx="23257">
                  <c:v>0.12561522074487619</c:v>
                </c:pt>
                <c:pt idx="23258">
                  <c:v>0.12561522074487619</c:v>
                </c:pt>
                <c:pt idx="23259">
                  <c:v>0.12561522074487619</c:v>
                </c:pt>
                <c:pt idx="23260">
                  <c:v>0.12561522074487619</c:v>
                </c:pt>
                <c:pt idx="23261">
                  <c:v>0.12561522074487619</c:v>
                </c:pt>
                <c:pt idx="23262">
                  <c:v>0.12561522074487619</c:v>
                </c:pt>
                <c:pt idx="23263">
                  <c:v>0.12561522074487619</c:v>
                </c:pt>
                <c:pt idx="23264">
                  <c:v>0.12561522074487619</c:v>
                </c:pt>
                <c:pt idx="23265">
                  <c:v>0.12554176155145813</c:v>
                </c:pt>
                <c:pt idx="23266">
                  <c:v>0.12554176155145813</c:v>
                </c:pt>
                <c:pt idx="23267">
                  <c:v>0.12554176155145813</c:v>
                </c:pt>
                <c:pt idx="23268">
                  <c:v>0.12554176155145813</c:v>
                </c:pt>
                <c:pt idx="23269">
                  <c:v>0.12554176155145813</c:v>
                </c:pt>
                <c:pt idx="23270">
                  <c:v>0.12546830235804007</c:v>
                </c:pt>
                <c:pt idx="23271">
                  <c:v>0.12546830235804007</c:v>
                </c:pt>
                <c:pt idx="23272">
                  <c:v>0.12546830235804007</c:v>
                </c:pt>
                <c:pt idx="23273">
                  <c:v>0.12539484316462202</c:v>
                </c:pt>
                <c:pt idx="23274">
                  <c:v>0.12539484316462202</c:v>
                </c:pt>
                <c:pt idx="23275">
                  <c:v>0.12539484316462202</c:v>
                </c:pt>
                <c:pt idx="23276">
                  <c:v>0.12532138397120396</c:v>
                </c:pt>
                <c:pt idx="23277">
                  <c:v>0.12532138397120396</c:v>
                </c:pt>
                <c:pt idx="23278">
                  <c:v>0.12532138397120396</c:v>
                </c:pt>
                <c:pt idx="23279">
                  <c:v>0.12532138397120396</c:v>
                </c:pt>
                <c:pt idx="23280">
                  <c:v>0.12532138397120396</c:v>
                </c:pt>
                <c:pt idx="23281">
                  <c:v>0.12532138397120396</c:v>
                </c:pt>
                <c:pt idx="23282">
                  <c:v>0.12532138397120396</c:v>
                </c:pt>
                <c:pt idx="23283">
                  <c:v>0.1252479247777859</c:v>
                </c:pt>
                <c:pt idx="23284">
                  <c:v>0.1252479247777859</c:v>
                </c:pt>
                <c:pt idx="23285">
                  <c:v>0.1252479247777859</c:v>
                </c:pt>
                <c:pt idx="23286">
                  <c:v>0.12517446558436784</c:v>
                </c:pt>
                <c:pt idx="23287">
                  <c:v>0.12510100639094979</c:v>
                </c:pt>
                <c:pt idx="23288">
                  <c:v>0.12510100639094979</c:v>
                </c:pt>
                <c:pt idx="23289">
                  <c:v>0.12510100639094979</c:v>
                </c:pt>
                <c:pt idx="23290">
                  <c:v>0.12510100639094979</c:v>
                </c:pt>
                <c:pt idx="23291">
                  <c:v>0.12510100639094979</c:v>
                </c:pt>
                <c:pt idx="23292">
                  <c:v>0.12510100639094979</c:v>
                </c:pt>
                <c:pt idx="23293">
                  <c:v>0.12502754719753173</c:v>
                </c:pt>
                <c:pt idx="23294">
                  <c:v>0.12502754719753173</c:v>
                </c:pt>
                <c:pt idx="23295">
                  <c:v>0.12502754719753173</c:v>
                </c:pt>
                <c:pt idx="23296">
                  <c:v>0.12502754719753173</c:v>
                </c:pt>
                <c:pt idx="23297">
                  <c:v>0.12502754719753173</c:v>
                </c:pt>
                <c:pt idx="23298">
                  <c:v>0.12502754719753173</c:v>
                </c:pt>
                <c:pt idx="23299">
                  <c:v>0.12495408800411367</c:v>
                </c:pt>
                <c:pt idx="23300">
                  <c:v>0.12495408800411367</c:v>
                </c:pt>
                <c:pt idx="23301">
                  <c:v>0.12495408800411367</c:v>
                </c:pt>
                <c:pt idx="23302">
                  <c:v>0.12495408800411367</c:v>
                </c:pt>
                <c:pt idx="23303">
                  <c:v>0.12495408800411367</c:v>
                </c:pt>
                <c:pt idx="23304">
                  <c:v>0.12495408800411367</c:v>
                </c:pt>
                <c:pt idx="23305">
                  <c:v>0.12495408800411367</c:v>
                </c:pt>
                <c:pt idx="23306">
                  <c:v>0.12495408800411367</c:v>
                </c:pt>
                <c:pt idx="23307">
                  <c:v>0.12488062881069562</c:v>
                </c:pt>
                <c:pt idx="23308">
                  <c:v>0.12488062881069562</c:v>
                </c:pt>
                <c:pt idx="23309">
                  <c:v>0.12488062881069562</c:v>
                </c:pt>
                <c:pt idx="23310">
                  <c:v>0.12488062881069562</c:v>
                </c:pt>
                <c:pt idx="23311">
                  <c:v>0.12480716961727756</c:v>
                </c:pt>
                <c:pt idx="23312">
                  <c:v>0.12480716961727756</c:v>
                </c:pt>
                <c:pt idx="23313">
                  <c:v>0.1247337104238595</c:v>
                </c:pt>
                <c:pt idx="23314">
                  <c:v>0.1247337104238595</c:v>
                </c:pt>
                <c:pt idx="23315">
                  <c:v>0.12466025123044144</c:v>
                </c:pt>
                <c:pt idx="23316">
                  <c:v>0.12466025123044144</c:v>
                </c:pt>
                <c:pt idx="23317">
                  <c:v>0.12466025123044144</c:v>
                </c:pt>
                <c:pt idx="23318">
                  <c:v>0.12466025123044144</c:v>
                </c:pt>
                <c:pt idx="23319">
                  <c:v>0.12458679203702339</c:v>
                </c:pt>
                <c:pt idx="23320">
                  <c:v>0.12458679203702339</c:v>
                </c:pt>
                <c:pt idx="23321">
                  <c:v>0.12451333284360533</c:v>
                </c:pt>
                <c:pt idx="23322">
                  <c:v>0.12443987365018727</c:v>
                </c:pt>
                <c:pt idx="23323">
                  <c:v>0.12443987365018727</c:v>
                </c:pt>
                <c:pt idx="23324">
                  <c:v>0.12443987365018727</c:v>
                </c:pt>
                <c:pt idx="23325">
                  <c:v>0.12436641445676921</c:v>
                </c:pt>
                <c:pt idx="23326">
                  <c:v>0.12436641445676921</c:v>
                </c:pt>
                <c:pt idx="23327">
                  <c:v>0.12436641445676921</c:v>
                </c:pt>
                <c:pt idx="23328">
                  <c:v>0.12429295526335116</c:v>
                </c:pt>
                <c:pt idx="23329">
                  <c:v>0.12429295526335116</c:v>
                </c:pt>
                <c:pt idx="23330">
                  <c:v>0.1242194960699331</c:v>
                </c:pt>
                <c:pt idx="23331">
                  <c:v>0.1242194960699331</c:v>
                </c:pt>
                <c:pt idx="23332">
                  <c:v>0.1242194960699331</c:v>
                </c:pt>
                <c:pt idx="23333">
                  <c:v>0.1242194960699331</c:v>
                </c:pt>
                <c:pt idx="23334">
                  <c:v>0.12414603687651504</c:v>
                </c:pt>
                <c:pt idx="23335">
                  <c:v>0.12414603687651504</c:v>
                </c:pt>
                <c:pt idx="23336">
                  <c:v>0.12414603687651504</c:v>
                </c:pt>
                <c:pt idx="23337">
                  <c:v>0.12414603687651504</c:v>
                </c:pt>
                <c:pt idx="23338">
                  <c:v>0.12414603687651504</c:v>
                </c:pt>
                <c:pt idx="23339">
                  <c:v>0.12414603687651504</c:v>
                </c:pt>
                <c:pt idx="23340">
                  <c:v>0.12414603687651504</c:v>
                </c:pt>
                <c:pt idx="23341">
                  <c:v>0.12414603687651504</c:v>
                </c:pt>
                <c:pt idx="23342">
                  <c:v>0.12414603687651504</c:v>
                </c:pt>
                <c:pt idx="23343">
                  <c:v>0.12414603687651504</c:v>
                </c:pt>
                <c:pt idx="23344">
                  <c:v>0.12414603687651504</c:v>
                </c:pt>
                <c:pt idx="23345">
                  <c:v>0.12414603687651504</c:v>
                </c:pt>
                <c:pt idx="23346">
                  <c:v>0.12414603687651504</c:v>
                </c:pt>
                <c:pt idx="23347">
                  <c:v>0.12414603687651504</c:v>
                </c:pt>
                <c:pt idx="23348">
                  <c:v>0.12414603687651504</c:v>
                </c:pt>
                <c:pt idx="23349">
                  <c:v>0.12414603687651504</c:v>
                </c:pt>
                <c:pt idx="23350">
                  <c:v>0.12414603687651504</c:v>
                </c:pt>
                <c:pt idx="23351">
                  <c:v>0.12414603687651504</c:v>
                </c:pt>
                <c:pt idx="23352">
                  <c:v>0.12414603687651504</c:v>
                </c:pt>
                <c:pt idx="23353">
                  <c:v>0.12407257768309699</c:v>
                </c:pt>
                <c:pt idx="23354">
                  <c:v>0.12399911848967893</c:v>
                </c:pt>
                <c:pt idx="23355">
                  <c:v>0.12392565929626098</c:v>
                </c:pt>
                <c:pt idx="23356">
                  <c:v>0.12392565929626098</c:v>
                </c:pt>
                <c:pt idx="23357">
                  <c:v>0.12392565929626098</c:v>
                </c:pt>
                <c:pt idx="23358">
                  <c:v>0.12392565929626098</c:v>
                </c:pt>
                <c:pt idx="23359">
                  <c:v>0.12392565929626098</c:v>
                </c:pt>
                <c:pt idx="23360">
                  <c:v>0.12392565929626098</c:v>
                </c:pt>
                <c:pt idx="23361">
                  <c:v>0.12385220010284292</c:v>
                </c:pt>
                <c:pt idx="23362">
                  <c:v>0.12385220010284292</c:v>
                </c:pt>
                <c:pt idx="23363">
                  <c:v>0.12385220010284292</c:v>
                </c:pt>
                <c:pt idx="23364">
                  <c:v>0.12385220010284292</c:v>
                </c:pt>
                <c:pt idx="23365">
                  <c:v>0.12385220010284292</c:v>
                </c:pt>
                <c:pt idx="23366">
                  <c:v>0.12385220010284292</c:v>
                </c:pt>
                <c:pt idx="23367">
                  <c:v>0.12385220010284292</c:v>
                </c:pt>
                <c:pt idx="23368">
                  <c:v>0.12385220010284292</c:v>
                </c:pt>
                <c:pt idx="23369">
                  <c:v>0.12385220010284292</c:v>
                </c:pt>
                <c:pt idx="23370">
                  <c:v>0.12385220010284292</c:v>
                </c:pt>
                <c:pt idx="23371">
                  <c:v>0.12377874090942487</c:v>
                </c:pt>
                <c:pt idx="23372">
                  <c:v>0.12377874090942487</c:v>
                </c:pt>
                <c:pt idx="23373">
                  <c:v>0.12370528171600681</c:v>
                </c:pt>
                <c:pt idx="23374">
                  <c:v>0.12363182252258875</c:v>
                </c:pt>
                <c:pt idx="23375">
                  <c:v>0.1235583633291707</c:v>
                </c:pt>
                <c:pt idx="23376">
                  <c:v>0.1235583633291707</c:v>
                </c:pt>
                <c:pt idx="23377">
                  <c:v>0.1235583633291707</c:v>
                </c:pt>
                <c:pt idx="23378">
                  <c:v>0.1235583633291707</c:v>
                </c:pt>
                <c:pt idx="23379">
                  <c:v>0.12348490413575264</c:v>
                </c:pt>
                <c:pt idx="23380">
                  <c:v>0.12341144494233458</c:v>
                </c:pt>
                <c:pt idx="23381">
                  <c:v>0.12341144494233458</c:v>
                </c:pt>
                <c:pt idx="23382">
                  <c:v>0.12341144494233458</c:v>
                </c:pt>
                <c:pt idx="23383">
                  <c:v>0.12341144494233458</c:v>
                </c:pt>
                <c:pt idx="23384">
                  <c:v>0.12341144494233458</c:v>
                </c:pt>
                <c:pt idx="23385">
                  <c:v>0.12341144494233458</c:v>
                </c:pt>
                <c:pt idx="23386">
                  <c:v>0.12333798574891652</c:v>
                </c:pt>
                <c:pt idx="23387">
                  <c:v>0.12326452655549847</c:v>
                </c:pt>
                <c:pt idx="23388">
                  <c:v>0.12326452655549847</c:v>
                </c:pt>
                <c:pt idx="23389">
                  <c:v>0.12319106736208041</c:v>
                </c:pt>
                <c:pt idx="23390">
                  <c:v>0.12319106736208041</c:v>
                </c:pt>
                <c:pt idx="23391">
                  <c:v>0.12319106736208041</c:v>
                </c:pt>
                <c:pt idx="23392">
                  <c:v>0.12311760816866235</c:v>
                </c:pt>
                <c:pt idx="23393">
                  <c:v>0.12311760816866235</c:v>
                </c:pt>
                <c:pt idx="23394">
                  <c:v>0.12311760816866235</c:v>
                </c:pt>
                <c:pt idx="23395">
                  <c:v>0.12311760816866235</c:v>
                </c:pt>
                <c:pt idx="23396">
                  <c:v>0.12311760816866235</c:v>
                </c:pt>
                <c:pt idx="23397">
                  <c:v>0.12311760816866235</c:v>
                </c:pt>
                <c:pt idx="23398">
                  <c:v>0.12311760816866235</c:v>
                </c:pt>
                <c:pt idx="23399">
                  <c:v>0.12311760816866235</c:v>
                </c:pt>
                <c:pt idx="23400">
                  <c:v>0.12304414897524429</c:v>
                </c:pt>
                <c:pt idx="23401">
                  <c:v>0.12297068978182624</c:v>
                </c:pt>
                <c:pt idx="23402">
                  <c:v>0.12297068978182624</c:v>
                </c:pt>
                <c:pt idx="23403">
                  <c:v>0.12297068978182624</c:v>
                </c:pt>
                <c:pt idx="23404">
                  <c:v>0.12297068978182624</c:v>
                </c:pt>
                <c:pt idx="23405">
                  <c:v>0.12297068978182624</c:v>
                </c:pt>
                <c:pt idx="23406">
                  <c:v>0.12297068978182624</c:v>
                </c:pt>
                <c:pt idx="23407">
                  <c:v>0.12289723058840818</c:v>
                </c:pt>
                <c:pt idx="23408">
                  <c:v>0.12282377139499012</c:v>
                </c:pt>
                <c:pt idx="23409">
                  <c:v>0.12282377139499012</c:v>
                </c:pt>
                <c:pt idx="23410">
                  <c:v>0.12282377139499012</c:v>
                </c:pt>
                <c:pt idx="23411">
                  <c:v>0.12282377139499012</c:v>
                </c:pt>
                <c:pt idx="23412">
                  <c:v>0.12282377139499012</c:v>
                </c:pt>
                <c:pt idx="23413">
                  <c:v>0.12282377139499012</c:v>
                </c:pt>
                <c:pt idx="23414">
                  <c:v>0.12282377139499012</c:v>
                </c:pt>
                <c:pt idx="23415">
                  <c:v>0.12282377139499012</c:v>
                </c:pt>
                <c:pt idx="23416">
                  <c:v>0.12282377139499012</c:v>
                </c:pt>
                <c:pt idx="23417">
                  <c:v>0.12275031220157206</c:v>
                </c:pt>
                <c:pt idx="23418">
                  <c:v>0.12275031220157206</c:v>
                </c:pt>
                <c:pt idx="23419">
                  <c:v>0.12267685300815401</c:v>
                </c:pt>
                <c:pt idx="23420">
                  <c:v>0.12267685300815401</c:v>
                </c:pt>
                <c:pt idx="23421">
                  <c:v>0.12260339381473595</c:v>
                </c:pt>
                <c:pt idx="23422">
                  <c:v>0.12260339381473595</c:v>
                </c:pt>
                <c:pt idx="23423">
                  <c:v>0.12252993462131789</c:v>
                </c:pt>
                <c:pt idx="23424">
                  <c:v>0.12252993462131789</c:v>
                </c:pt>
                <c:pt idx="23425">
                  <c:v>0.12252993462131789</c:v>
                </c:pt>
                <c:pt idx="23426">
                  <c:v>0.12252993462131789</c:v>
                </c:pt>
                <c:pt idx="23427">
                  <c:v>0.12252993462131789</c:v>
                </c:pt>
                <c:pt idx="23428">
                  <c:v>0.12252993462131789</c:v>
                </c:pt>
                <c:pt idx="23429">
                  <c:v>0.12245647542789984</c:v>
                </c:pt>
                <c:pt idx="23430">
                  <c:v>0.12245647542789984</c:v>
                </c:pt>
                <c:pt idx="23431">
                  <c:v>0.12245647542789984</c:v>
                </c:pt>
                <c:pt idx="23432">
                  <c:v>0.12245647542789984</c:v>
                </c:pt>
                <c:pt idx="23433">
                  <c:v>0.12245647542789984</c:v>
                </c:pt>
                <c:pt idx="23434">
                  <c:v>0.12245647542789984</c:v>
                </c:pt>
                <c:pt idx="23435">
                  <c:v>0.12245647542789984</c:v>
                </c:pt>
                <c:pt idx="23436">
                  <c:v>0.12245647542789984</c:v>
                </c:pt>
                <c:pt idx="23437">
                  <c:v>0.12245647542789984</c:v>
                </c:pt>
                <c:pt idx="23438">
                  <c:v>0.12245647542789984</c:v>
                </c:pt>
                <c:pt idx="23439">
                  <c:v>0.12238301623448178</c:v>
                </c:pt>
                <c:pt idx="23440">
                  <c:v>0.12238301623448178</c:v>
                </c:pt>
                <c:pt idx="23441">
                  <c:v>0.12238301623448178</c:v>
                </c:pt>
                <c:pt idx="23442">
                  <c:v>0.12238301623448178</c:v>
                </c:pt>
                <c:pt idx="23443">
                  <c:v>0.12238301623448178</c:v>
                </c:pt>
                <c:pt idx="23444">
                  <c:v>0.12238301623448178</c:v>
                </c:pt>
                <c:pt idx="23445">
                  <c:v>0.12230955704106372</c:v>
                </c:pt>
                <c:pt idx="23446">
                  <c:v>0.12230955704106372</c:v>
                </c:pt>
                <c:pt idx="23447">
                  <c:v>0.12230955704106372</c:v>
                </c:pt>
                <c:pt idx="23448">
                  <c:v>0.12230955704106372</c:v>
                </c:pt>
                <c:pt idx="23449">
                  <c:v>0.12230955704106372</c:v>
                </c:pt>
                <c:pt idx="23450">
                  <c:v>0.12223609784764566</c:v>
                </c:pt>
                <c:pt idx="23451">
                  <c:v>0.12223609784764566</c:v>
                </c:pt>
                <c:pt idx="23452">
                  <c:v>0.12223609784764566</c:v>
                </c:pt>
                <c:pt idx="23453">
                  <c:v>0.12223609784764566</c:v>
                </c:pt>
                <c:pt idx="23454">
                  <c:v>0.12216263865422761</c:v>
                </c:pt>
                <c:pt idx="23455">
                  <c:v>0.12208917946080955</c:v>
                </c:pt>
                <c:pt idx="23456">
                  <c:v>0.12208917946080955</c:v>
                </c:pt>
                <c:pt idx="23457">
                  <c:v>0.12208917946080955</c:v>
                </c:pt>
                <c:pt idx="23458">
                  <c:v>0.12201572026739149</c:v>
                </c:pt>
                <c:pt idx="23459">
                  <c:v>0.12194226107397343</c:v>
                </c:pt>
                <c:pt idx="23460">
                  <c:v>0.12194226107397343</c:v>
                </c:pt>
                <c:pt idx="23461">
                  <c:v>0.12186880188055538</c:v>
                </c:pt>
                <c:pt idx="23462">
                  <c:v>0.12179534268713732</c:v>
                </c:pt>
                <c:pt idx="23463">
                  <c:v>0.12172188349371926</c:v>
                </c:pt>
                <c:pt idx="23464">
                  <c:v>0.12164842430030121</c:v>
                </c:pt>
                <c:pt idx="23465">
                  <c:v>0.12164842430030121</c:v>
                </c:pt>
                <c:pt idx="23466">
                  <c:v>0.12157496510688315</c:v>
                </c:pt>
                <c:pt idx="23467">
                  <c:v>0.12150150591346509</c:v>
                </c:pt>
                <c:pt idx="23468">
                  <c:v>0.12150150591346509</c:v>
                </c:pt>
                <c:pt idx="23469">
                  <c:v>0.12150150591346509</c:v>
                </c:pt>
                <c:pt idx="23470">
                  <c:v>0.12150150591346509</c:v>
                </c:pt>
                <c:pt idx="23471">
                  <c:v>0.12150150591346509</c:v>
                </c:pt>
                <c:pt idx="23472">
                  <c:v>0.12150150591346509</c:v>
                </c:pt>
                <c:pt idx="23473">
                  <c:v>0.12150150591346509</c:v>
                </c:pt>
                <c:pt idx="23474">
                  <c:v>0.12150150591346509</c:v>
                </c:pt>
                <c:pt idx="23475">
                  <c:v>0.12142804672004703</c:v>
                </c:pt>
                <c:pt idx="23476">
                  <c:v>0.12142804672004703</c:v>
                </c:pt>
                <c:pt idx="23477">
                  <c:v>0.12142804672004703</c:v>
                </c:pt>
                <c:pt idx="23478">
                  <c:v>0.12142804672004703</c:v>
                </c:pt>
                <c:pt idx="23479">
                  <c:v>0.12135458752662898</c:v>
                </c:pt>
                <c:pt idx="23480">
                  <c:v>0.12128112833321092</c:v>
                </c:pt>
                <c:pt idx="23481">
                  <c:v>0.12128112833321092</c:v>
                </c:pt>
                <c:pt idx="23482">
                  <c:v>0.12120766913979286</c:v>
                </c:pt>
                <c:pt idx="23483">
                  <c:v>0.1211342099463748</c:v>
                </c:pt>
                <c:pt idx="23484">
                  <c:v>0.12106075075295675</c:v>
                </c:pt>
                <c:pt idx="23485">
                  <c:v>0.12106075075295675</c:v>
                </c:pt>
                <c:pt idx="23486">
                  <c:v>0.12098729155953869</c:v>
                </c:pt>
                <c:pt idx="23487">
                  <c:v>0.12098729155953869</c:v>
                </c:pt>
                <c:pt idx="23488">
                  <c:v>0.12098729155953869</c:v>
                </c:pt>
                <c:pt idx="23489">
                  <c:v>0.12098729155953869</c:v>
                </c:pt>
                <c:pt idx="23490">
                  <c:v>0.12098729155953869</c:v>
                </c:pt>
                <c:pt idx="23491">
                  <c:v>0.12098729155953869</c:v>
                </c:pt>
                <c:pt idx="23492">
                  <c:v>0.12098729155953869</c:v>
                </c:pt>
                <c:pt idx="23493">
                  <c:v>0.12098729155953869</c:v>
                </c:pt>
                <c:pt idx="23494">
                  <c:v>0.12091383236612063</c:v>
                </c:pt>
                <c:pt idx="23495">
                  <c:v>0.12084037317270258</c:v>
                </c:pt>
                <c:pt idx="23496">
                  <c:v>0.12084037317270258</c:v>
                </c:pt>
                <c:pt idx="23497">
                  <c:v>0.12076691397928452</c:v>
                </c:pt>
                <c:pt idx="23498">
                  <c:v>0.12076691397928452</c:v>
                </c:pt>
                <c:pt idx="23499">
                  <c:v>0.12069345478586646</c:v>
                </c:pt>
                <c:pt idx="23500">
                  <c:v>0.12069345478586646</c:v>
                </c:pt>
                <c:pt idx="23501">
                  <c:v>0.1206199955924484</c:v>
                </c:pt>
                <c:pt idx="23502">
                  <c:v>0.1206199955924484</c:v>
                </c:pt>
                <c:pt idx="23503">
                  <c:v>0.1206199955924484</c:v>
                </c:pt>
                <c:pt idx="23504">
                  <c:v>0.1206199955924484</c:v>
                </c:pt>
                <c:pt idx="23505">
                  <c:v>0.12054653639903035</c:v>
                </c:pt>
                <c:pt idx="23506">
                  <c:v>0.12047307720561229</c:v>
                </c:pt>
                <c:pt idx="23507">
                  <c:v>0.12047307720561229</c:v>
                </c:pt>
                <c:pt idx="23508">
                  <c:v>0.12039961801219423</c:v>
                </c:pt>
                <c:pt idx="23509">
                  <c:v>0.12039961801219423</c:v>
                </c:pt>
                <c:pt idx="23510">
                  <c:v>0.12039961801219423</c:v>
                </c:pt>
                <c:pt idx="23511">
                  <c:v>0.12039961801219423</c:v>
                </c:pt>
                <c:pt idx="23512">
                  <c:v>0.12039961801219423</c:v>
                </c:pt>
                <c:pt idx="23513">
                  <c:v>0.12039961801219423</c:v>
                </c:pt>
                <c:pt idx="23514">
                  <c:v>0.12039961801219423</c:v>
                </c:pt>
                <c:pt idx="23515">
                  <c:v>0.12039961801219423</c:v>
                </c:pt>
                <c:pt idx="23516">
                  <c:v>0.12039961801219423</c:v>
                </c:pt>
                <c:pt idx="23517">
                  <c:v>0.12039961801219423</c:v>
                </c:pt>
                <c:pt idx="23518">
                  <c:v>0.12039961801219423</c:v>
                </c:pt>
                <c:pt idx="23519">
                  <c:v>0.12032615881877617</c:v>
                </c:pt>
                <c:pt idx="23520">
                  <c:v>0.12032615881877617</c:v>
                </c:pt>
                <c:pt idx="23521">
                  <c:v>0.12032615881877617</c:v>
                </c:pt>
                <c:pt idx="23522">
                  <c:v>0.12032615881877617</c:v>
                </c:pt>
                <c:pt idx="23523">
                  <c:v>0.12032615881877617</c:v>
                </c:pt>
                <c:pt idx="23524">
                  <c:v>0.12032615881877617</c:v>
                </c:pt>
                <c:pt idx="23525">
                  <c:v>0.12032615881877617</c:v>
                </c:pt>
                <c:pt idx="23526">
                  <c:v>0.12032615881877617</c:v>
                </c:pt>
                <c:pt idx="23527">
                  <c:v>0.12032615881877617</c:v>
                </c:pt>
                <c:pt idx="23528">
                  <c:v>0.12032615881877617</c:v>
                </c:pt>
                <c:pt idx="23529">
                  <c:v>0.12032615881877617</c:v>
                </c:pt>
                <c:pt idx="23530">
                  <c:v>0.12032615881877617</c:v>
                </c:pt>
                <c:pt idx="23531">
                  <c:v>0.12025269962535812</c:v>
                </c:pt>
                <c:pt idx="23532">
                  <c:v>0.12025269962535812</c:v>
                </c:pt>
                <c:pt idx="23533">
                  <c:v>0.12025269962535812</c:v>
                </c:pt>
                <c:pt idx="23534">
                  <c:v>0.12017924043194006</c:v>
                </c:pt>
                <c:pt idx="23535">
                  <c:v>0.12017924043194006</c:v>
                </c:pt>
                <c:pt idx="23536">
                  <c:v>0.12017924043194006</c:v>
                </c:pt>
                <c:pt idx="23537">
                  <c:v>0.12017924043194006</c:v>
                </c:pt>
                <c:pt idx="23538">
                  <c:v>0.12017924043194006</c:v>
                </c:pt>
                <c:pt idx="23539">
                  <c:v>0.120105781238522</c:v>
                </c:pt>
                <c:pt idx="23540">
                  <c:v>0.12003232204510395</c:v>
                </c:pt>
                <c:pt idx="23541">
                  <c:v>0.12003232204510395</c:v>
                </c:pt>
                <c:pt idx="23542">
                  <c:v>0.11995886285168589</c:v>
                </c:pt>
                <c:pt idx="23543">
                  <c:v>0.11995886285168589</c:v>
                </c:pt>
                <c:pt idx="23544">
                  <c:v>0.11988540365826783</c:v>
                </c:pt>
                <c:pt idx="23545">
                  <c:v>0.11988540365826783</c:v>
                </c:pt>
                <c:pt idx="23546">
                  <c:v>0.11988540365826783</c:v>
                </c:pt>
                <c:pt idx="23547">
                  <c:v>0.11988540365826783</c:v>
                </c:pt>
                <c:pt idx="23548">
                  <c:v>0.11988540365826783</c:v>
                </c:pt>
                <c:pt idx="23549">
                  <c:v>0.11981194446484977</c:v>
                </c:pt>
                <c:pt idx="23550">
                  <c:v>0.11981194446484977</c:v>
                </c:pt>
                <c:pt idx="23551">
                  <c:v>0.11981194446484977</c:v>
                </c:pt>
                <c:pt idx="23552">
                  <c:v>0.11981194446484977</c:v>
                </c:pt>
                <c:pt idx="23553">
                  <c:v>0.11981194446484977</c:v>
                </c:pt>
                <c:pt idx="23554">
                  <c:v>0.11973848527143172</c:v>
                </c:pt>
                <c:pt idx="23555">
                  <c:v>0.11966502607801366</c:v>
                </c:pt>
                <c:pt idx="23556">
                  <c:v>0.1195915668845956</c:v>
                </c:pt>
                <c:pt idx="23557">
                  <c:v>0.11951810769117754</c:v>
                </c:pt>
                <c:pt idx="23558">
                  <c:v>0.11951810769117754</c:v>
                </c:pt>
                <c:pt idx="23559">
                  <c:v>0.11951810769117754</c:v>
                </c:pt>
                <c:pt idx="23560">
                  <c:v>0.11944464849775949</c:v>
                </c:pt>
                <c:pt idx="23561">
                  <c:v>0.11944464849775949</c:v>
                </c:pt>
                <c:pt idx="23562">
                  <c:v>0.11944464849775949</c:v>
                </c:pt>
                <c:pt idx="23563">
                  <c:v>0.11944464849775949</c:v>
                </c:pt>
                <c:pt idx="23564">
                  <c:v>0.11937118930434143</c:v>
                </c:pt>
                <c:pt idx="23565">
                  <c:v>0.11937118930434143</c:v>
                </c:pt>
                <c:pt idx="23566">
                  <c:v>0.11929773011092337</c:v>
                </c:pt>
                <c:pt idx="23567">
                  <c:v>0.11929773011092337</c:v>
                </c:pt>
                <c:pt idx="23568">
                  <c:v>0.11922427091750532</c:v>
                </c:pt>
                <c:pt idx="23569">
                  <c:v>0.11915081172408726</c:v>
                </c:pt>
                <c:pt idx="23570">
                  <c:v>0.11915081172408726</c:v>
                </c:pt>
                <c:pt idx="23571">
                  <c:v>0.11915081172408726</c:v>
                </c:pt>
                <c:pt idx="23572">
                  <c:v>0.11915081172408726</c:v>
                </c:pt>
                <c:pt idx="23573">
                  <c:v>0.11915081172408726</c:v>
                </c:pt>
                <c:pt idx="23574">
                  <c:v>0.1190773525306692</c:v>
                </c:pt>
                <c:pt idx="23575">
                  <c:v>0.1190773525306692</c:v>
                </c:pt>
                <c:pt idx="23576">
                  <c:v>0.1190773525306692</c:v>
                </c:pt>
                <c:pt idx="23577">
                  <c:v>0.1190773525306692</c:v>
                </c:pt>
                <c:pt idx="23578">
                  <c:v>0.11900389333725114</c:v>
                </c:pt>
                <c:pt idx="23579">
                  <c:v>0.11893043414383309</c:v>
                </c:pt>
                <c:pt idx="23580">
                  <c:v>0.11893043414383309</c:v>
                </c:pt>
                <c:pt idx="23581">
                  <c:v>0.11885697495041503</c:v>
                </c:pt>
                <c:pt idx="23582">
                  <c:v>0.11885697495041503</c:v>
                </c:pt>
                <c:pt idx="23583">
                  <c:v>0.11885697495041503</c:v>
                </c:pt>
                <c:pt idx="23584">
                  <c:v>0.11885697495041503</c:v>
                </c:pt>
                <c:pt idx="23585">
                  <c:v>0.11878351575699697</c:v>
                </c:pt>
                <c:pt idx="23586">
                  <c:v>0.11878351575699697</c:v>
                </c:pt>
                <c:pt idx="23587">
                  <c:v>0.11871005656357891</c:v>
                </c:pt>
                <c:pt idx="23588">
                  <c:v>0.11863659737016086</c:v>
                </c:pt>
                <c:pt idx="23589">
                  <c:v>0.1185631381767428</c:v>
                </c:pt>
                <c:pt idx="23590">
                  <c:v>0.11848967898332474</c:v>
                </c:pt>
                <c:pt idx="23591">
                  <c:v>0.11848967898332474</c:v>
                </c:pt>
                <c:pt idx="23592">
                  <c:v>0.11841621978990668</c:v>
                </c:pt>
                <c:pt idx="23593">
                  <c:v>0.11841621978990668</c:v>
                </c:pt>
                <c:pt idx="23594">
                  <c:v>0.11841621978990668</c:v>
                </c:pt>
                <c:pt idx="23595">
                  <c:v>0.11834276059648863</c:v>
                </c:pt>
                <c:pt idx="23596">
                  <c:v>0.11834276059648863</c:v>
                </c:pt>
                <c:pt idx="23597">
                  <c:v>0.11834276059648863</c:v>
                </c:pt>
                <c:pt idx="23598">
                  <c:v>0.11826930140307057</c:v>
                </c:pt>
                <c:pt idx="23599">
                  <c:v>0.11826930140307057</c:v>
                </c:pt>
                <c:pt idx="23600">
                  <c:v>0.11819584220965251</c:v>
                </c:pt>
                <c:pt idx="23601">
                  <c:v>0.11819584220965251</c:v>
                </c:pt>
                <c:pt idx="23602">
                  <c:v>0.11819584220965251</c:v>
                </c:pt>
                <c:pt idx="23603">
                  <c:v>0.11812238301623446</c:v>
                </c:pt>
                <c:pt idx="23604">
                  <c:v>0.1180489238228164</c:v>
                </c:pt>
                <c:pt idx="23605">
                  <c:v>0.1180489238228164</c:v>
                </c:pt>
                <c:pt idx="23606">
                  <c:v>0.1180489238228164</c:v>
                </c:pt>
                <c:pt idx="23607">
                  <c:v>0.1180489238228164</c:v>
                </c:pt>
                <c:pt idx="23608">
                  <c:v>0.1180489238228164</c:v>
                </c:pt>
                <c:pt idx="23609">
                  <c:v>0.1180489238228164</c:v>
                </c:pt>
                <c:pt idx="23610">
                  <c:v>0.11797546462939834</c:v>
                </c:pt>
                <c:pt idx="23611">
                  <c:v>0.11797546462939834</c:v>
                </c:pt>
                <c:pt idx="23612">
                  <c:v>0.11797546462939834</c:v>
                </c:pt>
                <c:pt idx="23613">
                  <c:v>0.11790200543598028</c:v>
                </c:pt>
                <c:pt idx="23614">
                  <c:v>0.11782854624256223</c:v>
                </c:pt>
                <c:pt idx="23615">
                  <c:v>0.11782854624256223</c:v>
                </c:pt>
                <c:pt idx="23616">
                  <c:v>0.11782854624256223</c:v>
                </c:pt>
                <c:pt idx="23617">
                  <c:v>0.11782854624256223</c:v>
                </c:pt>
                <c:pt idx="23618">
                  <c:v>0.11775508704914417</c:v>
                </c:pt>
                <c:pt idx="23619">
                  <c:v>0.11768162785572611</c:v>
                </c:pt>
                <c:pt idx="23620">
                  <c:v>0.11768162785572611</c:v>
                </c:pt>
                <c:pt idx="23621">
                  <c:v>0.11768162785572611</c:v>
                </c:pt>
                <c:pt idx="23622">
                  <c:v>0.11768162785572611</c:v>
                </c:pt>
                <c:pt idx="23623">
                  <c:v>0.11768162785572611</c:v>
                </c:pt>
                <c:pt idx="23624">
                  <c:v>0.11768162785572611</c:v>
                </c:pt>
                <c:pt idx="23625">
                  <c:v>0.11768162785572611</c:v>
                </c:pt>
                <c:pt idx="23626">
                  <c:v>0.11768162785572611</c:v>
                </c:pt>
                <c:pt idx="23627">
                  <c:v>0.11760816866230805</c:v>
                </c:pt>
                <c:pt idx="23628">
                  <c:v>0.11760816866230805</c:v>
                </c:pt>
                <c:pt idx="23629">
                  <c:v>0.11760816866230805</c:v>
                </c:pt>
                <c:pt idx="23630">
                  <c:v>0.11753470946889</c:v>
                </c:pt>
                <c:pt idx="23631">
                  <c:v>0.11753470946889</c:v>
                </c:pt>
                <c:pt idx="23632">
                  <c:v>0.11753470946889</c:v>
                </c:pt>
                <c:pt idx="23633">
                  <c:v>0.11746125027547194</c:v>
                </c:pt>
                <c:pt idx="23634">
                  <c:v>0.11746125027547194</c:v>
                </c:pt>
                <c:pt idx="23635">
                  <c:v>0.11746125027547194</c:v>
                </c:pt>
                <c:pt idx="23636">
                  <c:v>0.11746125027547194</c:v>
                </c:pt>
                <c:pt idx="23637">
                  <c:v>0.11746125027547194</c:v>
                </c:pt>
                <c:pt idx="23638">
                  <c:v>0.11738779108205388</c:v>
                </c:pt>
                <c:pt idx="23639">
                  <c:v>0.11738779108205388</c:v>
                </c:pt>
                <c:pt idx="23640">
                  <c:v>0.11738779108205388</c:v>
                </c:pt>
                <c:pt idx="23641">
                  <c:v>0.11738779108205388</c:v>
                </c:pt>
                <c:pt idx="23642">
                  <c:v>0.11738779108205388</c:v>
                </c:pt>
                <c:pt idx="23643">
                  <c:v>0.11731433188863583</c:v>
                </c:pt>
                <c:pt idx="23644">
                  <c:v>0.11731433188863583</c:v>
                </c:pt>
                <c:pt idx="23645">
                  <c:v>0.11731433188863583</c:v>
                </c:pt>
                <c:pt idx="23646">
                  <c:v>0.11724087269521777</c:v>
                </c:pt>
                <c:pt idx="23647">
                  <c:v>0.11724087269521777</c:v>
                </c:pt>
                <c:pt idx="23648">
                  <c:v>0.11724087269521777</c:v>
                </c:pt>
                <c:pt idx="23649">
                  <c:v>0.11724087269521777</c:v>
                </c:pt>
                <c:pt idx="23650">
                  <c:v>0.11716741350179971</c:v>
                </c:pt>
                <c:pt idx="23651">
                  <c:v>0.11716741350179971</c:v>
                </c:pt>
                <c:pt idx="23652">
                  <c:v>0.11709395430838165</c:v>
                </c:pt>
                <c:pt idx="23653">
                  <c:v>0.11709395430838165</c:v>
                </c:pt>
                <c:pt idx="23654">
                  <c:v>0.1170204951149636</c:v>
                </c:pt>
                <c:pt idx="23655">
                  <c:v>0.1170204951149636</c:v>
                </c:pt>
                <c:pt idx="23656">
                  <c:v>0.11694703592154554</c:v>
                </c:pt>
                <c:pt idx="23657">
                  <c:v>0.11694703592154554</c:v>
                </c:pt>
                <c:pt idx="23658">
                  <c:v>0.11687357672812748</c:v>
                </c:pt>
                <c:pt idx="23659">
                  <c:v>0.11687357672812748</c:v>
                </c:pt>
                <c:pt idx="23660">
                  <c:v>0.11680011753470942</c:v>
                </c:pt>
                <c:pt idx="23661">
                  <c:v>0.11672665834129137</c:v>
                </c:pt>
                <c:pt idx="23662">
                  <c:v>0.11672665834129137</c:v>
                </c:pt>
                <c:pt idx="23663">
                  <c:v>0.11672665834129137</c:v>
                </c:pt>
                <c:pt idx="23664">
                  <c:v>0.11672665834129137</c:v>
                </c:pt>
                <c:pt idx="23665">
                  <c:v>0.11665319914787331</c:v>
                </c:pt>
                <c:pt idx="23666">
                  <c:v>0.11665319914787331</c:v>
                </c:pt>
                <c:pt idx="23667">
                  <c:v>0.11657973995445525</c:v>
                </c:pt>
                <c:pt idx="23668">
                  <c:v>0.11657973995445525</c:v>
                </c:pt>
                <c:pt idx="23669">
                  <c:v>0.11657973995445525</c:v>
                </c:pt>
                <c:pt idx="23670">
                  <c:v>0.11657973995445525</c:v>
                </c:pt>
                <c:pt idx="23671">
                  <c:v>0.1165062807610372</c:v>
                </c:pt>
                <c:pt idx="23672">
                  <c:v>0.11643282156761914</c:v>
                </c:pt>
                <c:pt idx="23673">
                  <c:v>0.11643282156761914</c:v>
                </c:pt>
                <c:pt idx="23674">
                  <c:v>0.11635936237420108</c:v>
                </c:pt>
                <c:pt idx="23675">
                  <c:v>0.11635936237420108</c:v>
                </c:pt>
                <c:pt idx="23676">
                  <c:v>0.11635936237420108</c:v>
                </c:pt>
                <c:pt idx="23677">
                  <c:v>0.11628590318078302</c:v>
                </c:pt>
                <c:pt idx="23678">
                  <c:v>0.11628590318078302</c:v>
                </c:pt>
                <c:pt idx="23679">
                  <c:v>0.11621244398736497</c:v>
                </c:pt>
                <c:pt idx="23680">
                  <c:v>0.11621244398736497</c:v>
                </c:pt>
                <c:pt idx="23681">
                  <c:v>0.11621244398736497</c:v>
                </c:pt>
                <c:pt idx="23682">
                  <c:v>0.11621244398736497</c:v>
                </c:pt>
                <c:pt idx="23683">
                  <c:v>0.11613898479394691</c:v>
                </c:pt>
                <c:pt idx="23684">
                  <c:v>0.11613898479394691</c:v>
                </c:pt>
                <c:pt idx="23685">
                  <c:v>0.11606552560052885</c:v>
                </c:pt>
                <c:pt idx="23686">
                  <c:v>0.11599206640711091</c:v>
                </c:pt>
                <c:pt idx="23687">
                  <c:v>0.11599206640711091</c:v>
                </c:pt>
                <c:pt idx="23688">
                  <c:v>0.11599206640711091</c:v>
                </c:pt>
                <c:pt idx="23689">
                  <c:v>0.11599206640711091</c:v>
                </c:pt>
                <c:pt idx="23690">
                  <c:v>0.11599206640711091</c:v>
                </c:pt>
                <c:pt idx="23691">
                  <c:v>0.11599206640711091</c:v>
                </c:pt>
                <c:pt idx="23692">
                  <c:v>0.11599206640711091</c:v>
                </c:pt>
                <c:pt idx="23693">
                  <c:v>0.11599206640711091</c:v>
                </c:pt>
                <c:pt idx="23694">
                  <c:v>0.11599206640711091</c:v>
                </c:pt>
                <c:pt idx="23695">
                  <c:v>0.11591860721369285</c:v>
                </c:pt>
                <c:pt idx="23696">
                  <c:v>0.11591860721369285</c:v>
                </c:pt>
                <c:pt idx="23697">
                  <c:v>0.11591860721369285</c:v>
                </c:pt>
                <c:pt idx="23698">
                  <c:v>0.11591860721369285</c:v>
                </c:pt>
                <c:pt idx="23699">
                  <c:v>0.11591860721369285</c:v>
                </c:pt>
                <c:pt idx="23700">
                  <c:v>0.11584514802027479</c:v>
                </c:pt>
                <c:pt idx="23701">
                  <c:v>0.11584514802027479</c:v>
                </c:pt>
                <c:pt idx="23702">
                  <c:v>0.11577168882685673</c:v>
                </c:pt>
                <c:pt idx="23703">
                  <c:v>0.11577168882685673</c:v>
                </c:pt>
                <c:pt idx="23704">
                  <c:v>0.11577168882685673</c:v>
                </c:pt>
                <c:pt idx="23705">
                  <c:v>0.11577168882685673</c:v>
                </c:pt>
                <c:pt idx="23706">
                  <c:v>0.11577168882685673</c:v>
                </c:pt>
                <c:pt idx="23707">
                  <c:v>0.11577168882685673</c:v>
                </c:pt>
                <c:pt idx="23708">
                  <c:v>0.11577168882685673</c:v>
                </c:pt>
                <c:pt idx="23709">
                  <c:v>0.11577168882685673</c:v>
                </c:pt>
                <c:pt idx="23710">
                  <c:v>0.11577168882685673</c:v>
                </c:pt>
                <c:pt idx="23711">
                  <c:v>0.11577168882685673</c:v>
                </c:pt>
                <c:pt idx="23712">
                  <c:v>0.11577168882685673</c:v>
                </c:pt>
                <c:pt idx="23713">
                  <c:v>0.11577168882685673</c:v>
                </c:pt>
                <c:pt idx="23714">
                  <c:v>0.11577168882685673</c:v>
                </c:pt>
                <c:pt idx="23715">
                  <c:v>0.11577168882685673</c:v>
                </c:pt>
                <c:pt idx="23716">
                  <c:v>0.11577168882685673</c:v>
                </c:pt>
                <c:pt idx="23717">
                  <c:v>0.11577168882685673</c:v>
                </c:pt>
                <c:pt idx="23718">
                  <c:v>0.11577168882685673</c:v>
                </c:pt>
                <c:pt idx="23719">
                  <c:v>0.11577168882685673</c:v>
                </c:pt>
                <c:pt idx="23720">
                  <c:v>0.11569822963343868</c:v>
                </c:pt>
                <c:pt idx="23721">
                  <c:v>0.11569822963343868</c:v>
                </c:pt>
                <c:pt idx="23722">
                  <c:v>0.11562477044002062</c:v>
                </c:pt>
                <c:pt idx="23723">
                  <c:v>0.11562477044002062</c:v>
                </c:pt>
                <c:pt idx="23724">
                  <c:v>0.11562477044002062</c:v>
                </c:pt>
                <c:pt idx="23725">
                  <c:v>0.11562477044002062</c:v>
                </c:pt>
                <c:pt idx="23726">
                  <c:v>0.11562477044002062</c:v>
                </c:pt>
                <c:pt idx="23727">
                  <c:v>0.11555131124660256</c:v>
                </c:pt>
                <c:pt idx="23728">
                  <c:v>0.1154778520531845</c:v>
                </c:pt>
                <c:pt idx="23729">
                  <c:v>0.1154778520531845</c:v>
                </c:pt>
                <c:pt idx="23730">
                  <c:v>0.1154778520531845</c:v>
                </c:pt>
                <c:pt idx="23731">
                  <c:v>0.1154778520531845</c:v>
                </c:pt>
                <c:pt idx="23732">
                  <c:v>0.1154778520531845</c:v>
                </c:pt>
                <c:pt idx="23733">
                  <c:v>0.11540439285976645</c:v>
                </c:pt>
                <c:pt idx="23734">
                  <c:v>0.11540439285976645</c:v>
                </c:pt>
                <c:pt idx="23735">
                  <c:v>0.11540439285976645</c:v>
                </c:pt>
                <c:pt idx="23736">
                  <c:v>0.11540439285976645</c:v>
                </c:pt>
                <c:pt idx="23737">
                  <c:v>0.11540439285976645</c:v>
                </c:pt>
                <c:pt idx="23738">
                  <c:v>0.11540439285976645</c:v>
                </c:pt>
                <c:pt idx="23739">
                  <c:v>0.11540439285976645</c:v>
                </c:pt>
                <c:pt idx="23740">
                  <c:v>0.11540439285976645</c:v>
                </c:pt>
                <c:pt idx="23741">
                  <c:v>0.11533093366634839</c:v>
                </c:pt>
                <c:pt idx="23742">
                  <c:v>0.11533093366634839</c:v>
                </c:pt>
                <c:pt idx="23743">
                  <c:v>0.11525747447293033</c:v>
                </c:pt>
                <c:pt idx="23744">
                  <c:v>0.11525747447293033</c:v>
                </c:pt>
                <c:pt idx="23745">
                  <c:v>0.11525747447293033</c:v>
                </c:pt>
                <c:pt idx="23746">
                  <c:v>0.11525747447293033</c:v>
                </c:pt>
                <c:pt idx="23747">
                  <c:v>0.11525747447293033</c:v>
                </c:pt>
                <c:pt idx="23748">
                  <c:v>0.11525747447293033</c:v>
                </c:pt>
                <c:pt idx="23749">
                  <c:v>0.11518401527951228</c:v>
                </c:pt>
                <c:pt idx="23750">
                  <c:v>0.11518401527951228</c:v>
                </c:pt>
                <c:pt idx="23751">
                  <c:v>0.11518401527951228</c:v>
                </c:pt>
                <c:pt idx="23752">
                  <c:v>0.11518401527951228</c:v>
                </c:pt>
                <c:pt idx="23753">
                  <c:v>0.11511055608609422</c:v>
                </c:pt>
                <c:pt idx="23754">
                  <c:v>0.11511055608609422</c:v>
                </c:pt>
                <c:pt idx="23755">
                  <c:v>0.11503709689267616</c:v>
                </c:pt>
                <c:pt idx="23756">
                  <c:v>0.1149636376992581</c:v>
                </c:pt>
                <c:pt idx="23757">
                  <c:v>0.11489017850584005</c:v>
                </c:pt>
                <c:pt idx="23758">
                  <c:v>0.11489017850584005</c:v>
                </c:pt>
                <c:pt idx="23759">
                  <c:v>0.11481671931242199</c:v>
                </c:pt>
                <c:pt idx="23760">
                  <c:v>0.11474326011900393</c:v>
                </c:pt>
                <c:pt idx="23761">
                  <c:v>0.11474326011900393</c:v>
                </c:pt>
                <c:pt idx="23762">
                  <c:v>0.11474326011900393</c:v>
                </c:pt>
                <c:pt idx="23763">
                  <c:v>0.11474326011900393</c:v>
                </c:pt>
                <c:pt idx="23764">
                  <c:v>0.11474326011900393</c:v>
                </c:pt>
                <c:pt idx="23765">
                  <c:v>0.11474326011900393</c:v>
                </c:pt>
                <c:pt idx="23766">
                  <c:v>0.11474326011900393</c:v>
                </c:pt>
                <c:pt idx="23767">
                  <c:v>0.11474326011900393</c:v>
                </c:pt>
                <c:pt idx="23768">
                  <c:v>0.11474326011900393</c:v>
                </c:pt>
                <c:pt idx="23769">
                  <c:v>0.11466980092558587</c:v>
                </c:pt>
                <c:pt idx="23770">
                  <c:v>0.11466980092558587</c:v>
                </c:pt>
                <c:pt idx="23771">
                  <c:v>0.11466980092558587</c:v>
                </c:pt>
                <c:pt idx="23772">
                  <c:v>0.11466980092558587</c:v>
                </c:pt>
                <c:pt idx="23773">
                  <c:v>0.11459634173216782</c:v>
                </c:pt>
                <c:pt idx="23774">
                  <c:v>0.11459634173216782</c:v>
                </c:pt>
                <c:pt idx="23775">
                  <c:v>0.11459634173216782</c:v>
                </c:pt>
                <c:pt idx="23776">
                  <c:v>0.11459634173216782</c:v>
                </c:pt>
                <c:pt idx="23777">
                  <c:v>0.11459634173216782</c:v>
                </c:pt>
                <c:pt idx="23778">
                  <c:v>0.11452288253874976</c:v>
                </c:pt>
                <c:pt idx="23779">
                  <c:v>0.11452288253874976</c:v>
                </c:pt>
                <c:pt idx="23780">
                  <c:v>0.11452288253874976</c:v>
                </c:pt>
                <c:pt idx="23781">
                  <c:v>0.11452288253874976</c:v>
                </c:pt>
                <c:pt idx="23782">
                  <c:v>0.11452288253874976</c:v>
                </c:pt>
                <c:pt idx="23783">
                  <c:v>0.1144494233453317</c:v>
                </c:pt>
                <c:pt idx="23784">
                  <c:v>0.1144494233453317</c:v>
                </c:pt>
                <c:pt idx="23785">
                  <c:v>0.1144494233453317</c:v>
                </c:pt>
                <c:pt idx="23786">
                  <c:v>0.11437596415191364</c:v>
                </c:pt>
                <c:pt idx="23787">
                  <c:v>0.11430250495849559</c:v>
                </c:pt>
                <c:pt idx="23788">
                  <c:v>0.11430250495849559</c:v>
                </c:pt>
                <c:pt idx="23789">
                  <c:v>0.11430250495849559</c:v>
                </c:pt>
                <c:pt idx="23790">
                  <c:v>0.11430250495849559</c:v>
                </c:pt>
                <c:pt idx="23791">
                  <c:v>0.11430250495849559</c:v>
                </c:pt>
                <c:pt idx="23792">
                  <c:v>0.11422904576507753</c:v>
                </c:pt>
                <c:pt idx="23793">
                  <c:v>0.11415558657165947</c:v>
                </c:pt>
                <c:pt idx="23794">
                  <c:v>0.11415558657165947</c:v>
                </c:pt>
                <c:pt idx="23795">
                  <c:v>0.11408212737824142</c:v>
                </c:pt>
                <c:pt idx="23796">
                  <c:v>0.11400866818482336</c:v>
                </c:pt>
                <c:pt idx="23797">
                  <c:v>0.11400866818482336</c:v>
                </c:pt>
                <c:pt idx="23798">
                  <c:v>0.11400866818482336</c:v>
                </c:pt>
                <c:pt idx="23799">
                  <c:v>0.11400866818482336</c:v>
                </c:pt>
                <c:pt idx="23800">
                  <c:v>0.1139352089914053</c:v>
                </c:pt>
                <c:pt idx="23801">
                  <c:v>0.1139352089914053</c:v>
                </c:pt>
                <c:pt idx="23802">
                  <c:v>0.11386174979798724</c:v>
                </c:pt>
                <c:pt idx="23803">
                  <c:v>0.11386174979798724</c:v>
                </c:pt>
                <c:pt idx="23804">
                  <c:v>0.11378829060456919</c:v>
                </c:pt>
                <c:pt idx="23805">
                  <c:v>0.11378829060456919</c:v>
                </c:pt>
                <c:pt idx="23806">
                  <c:v>0.11378829060456919</c:v>
                </c:pt>
                <c:pt idx="23807">
                  <c:v>0.11378829060456919</c:v>
                </c:pt>
                <c:pt idx="23808">
                  <c:v>0.11378829060456919</c:v>
                </c:pt>
                <c:pt idx="23809">
                  <c:v>0.11378829060456919</c:v>
                </c:pt>
                <c:pt idx="23810">
                  <c:v>0.11371483141115113</c:v>
                </c:pt>
                <c:pt idx="23811">
                  <c:v>0.11364137221773307</c:v>
                </c:pt>
                <c:pt idx="23812">
                  <c:v>0.11364137221773307</c:v>
                </c:pt>
                <c:pt idx="23813">
                  <c:v>0.11356791302431501</c:v>
                </c:pt>
                <c:pt idx="23814">
                  <c:v>0.11356791302431501</c:v>
                </c:pt>
                <c:pt idx="23815">
                  <c:v>0.11349445383089696</c:v>
                </c:pt>
                <c:pt idx="23816">
                  <c:v>0.11349445383089696</c:v>
                </c:pt>
                <c:pt idx="23817">
                  <c:v>0.11349445383089696</c:v>
                </c:pt>
                <c:pt idx="23818">
                  <c:v>0.11349445383089696</c:v>
                </c:pt>
                <c:pt idx="23819">
                  <c:v>0.11349445383089696</c:v>
                </c:pt>
                <c:pt idx="23820">
                  <c:v>0.1134209946374789</c:v>
                </c:pt>
                <c:pt idx="23821">
                  <c:v>0.11334753544406084</c:v>
                </c:pt>
                <c:pt idx="23822">
                  <c:v>0.11334753544406084</c:v>
                </c:pt>
                <c:pt idx="23823">
                  <c:v>0.11327407625064279</c:v>
                </c:pt>
                <c:pt idx="23824">
                  <c:v>0.11327407625064279</c:v>
                </c:pt>
                <c:pt idx="23825">
                  <c:v>0.11320061705722473</c:v>
                </c:pt>
                <c:pt idx="23826">
                  <c:v>0.11320061705722473</c:v>
                </c:pt>
                <c:pt idx="23827">
                  <c:v>0.11320061705722473</c:v>
                </c:pt>
                <c:pt idx="23828">
                  <c:v>0.11312715786380667</c:v>
                </c:pt>
                <c:pt idx="23829">
                  <c:v>0.11312715786380667</c:v>
                </c:pt>
                <c:pt idx="23830">
                  <c:v>0.11312715786380667</c:v>
                </c:pt>
                <c:pt idx="23831">
                  <c:v>0.11312715786380667</c:v>
                </c:pt>
                <c:pt idx="23832">
                  <c:v>0.11312715786380667</c:v>
                </c:pt>
                <c:pt idx="23833">
                  <c:v>0.11305369867038861</c:v>
                </c:pt>
                <c:pt idx="23834">
                  <c:v>0.11305369867038861</c:v>
                </c:pt>
                <c:pt idx="23835">
                  <c:v>0.11298023947697056</c:v>
                </c:pt>
                <c:pt idx="23836">
                  <c:v>0.11298023947697056</c:v>
                </c:pt>
                <c:pt idx="23837">
                  <c:v>0.11298023947697056</c:v>
                </c:pt>
                <c:pt idx="23838">
                  <c:v>0.11298023947697056</c:v>
                </c:pt>
                <c:pt idx="23839">
                  <c:v>0.1129067802835525</c:v>
                </c:pt>
                <c:pt idx="23840">
                  <c:v>0.1129067802835525</c:v>
                </c:pt>
                <c:pt idx="23841">
                  <c:v>0.1129067802835525</c:v>
                </c:pt>
                <c:pt idx="23842">
                  <c:v>0.1129067802835525</c:v>
                </c:pt>
                <c:pt idx="23843">
                  <c:v>0.1129067802835525</c:v>
                </c:pt>
                <c:pt idx="23844">
                  <c:v>0.1129067802835525</c:v>
                </c:pt>
                <c:pt idx="23845">
                  <c:v>0.11283332109013444</c:v>
                </c:pt>
                <c:pt idx="23846">
                  <c:v>0.11283332109013444</c:v>
                </c:pt>
                <c:pt idx="23847">
                  <c:v>0.11283332109013444</c:v>
                </c:pt>
                <c:pt idx="23848">
                  <c:v>0.11283332109013444</c:v>
                </c:pt>
                <c:pt idx="23849">
                  <c:v>0.11283332109013444</c:v>
                </c:pt>
                <c:pt idx="23850">
                  <c:v>0.11275986189671638</c:v>
                </c:pt>
                <c:pt idx="23851">
                  <c:v>0.11268640270329833</c:v>
                </c:pt>
                <c:pt idx="23852">
                  <c:v>0.11268640270329833</c:v>
                </c:pt>
                <c:pt idx="23853">
                  <c:v>0.11261294350988027</c:v>
                </c:pt>
                <c:pt idx="23854">
                  <c:v>0.11261294350988027</c:v>
                </c:pt>
                <c:pt idx="23855">
                  <c:v>0.11261294350988027</c:v>
                </c:pt>
                <c:pt idx="23856">
                  <c:v>0.11261294350988027</c:v>
                </c:pt>
                <c:pt idx="23857">
                  <c:v>0.11261294350988027</c:v>
                </c:pt>
                <c:pt idx="23858">
                  <c:v>0.11261294350988027</c:v>
                </c:pt>
                <c:pt idx="23859">
                  <c:v>0.11253948431646221</c:v>
                </c:pt>
                <c:pt idx="23860">
                  <c:v>0.11253948431646221</c:v>
                </c:pt>
                <c:pt idx="23861">
                  <c:v>0.11253948431646221</c:v>
                </c:pt>
                <c:pt idx="23862">
                  <c:v>0.11253948431646221</c:v>
                </c:pt>
                <c:pt idx="23863">
                  <c:v>0.11253948431646221</c:v>
                </c:pt>
                <c:pt idx="23864">
                  <c:v>0.11246602512304416</c:v>
                </c:pt>
                <c:pt idx="23865">
                  <c:v>0.11246602512304416</c:v>
                </c:pt>
                <c:pt idx="23866">
                  <c:v>0.11246602512304416</c:v>
                </c:pt>
                <c:pt idx="23867">
                  <c:v>0.11246602512304416</c:v>
                </c:pt>
                <c:pt idx="23868">
                  <c:v>0.1123925659296261</c:v>
                </c:pt>
                <c:pt idx="23869">
                  <c:v>0.1123925659296261</c:v>
                </c:pt>
                <c:pt idx="23870">
                  <c:v>0.1123925659296261</c:v>
                </c:pt>
                <c:pt idx="23871">
                  <c:v>0.1123925659296261</c:v>
                </c:pt>
                <c:pt idx="23872">
                  <c:v>0.1123925659296261</c:v>
                </c:pt>
                <c:pt idx="23873">
                  <c:v>0.1123925659296261</c:v>
                </c:pt>
                <c:pt idx="23874">
                  <c:v>0.1123925659296261</c:v>
                </c:pt>
                <c:pt idx="23875">
                  <c:v>0.1123925659296261</c:v>
                </c:pt>
                <c:pt idx="23876">
                  <c:v>0.11231910673620804</c:v>
                </c:pt>
                <c:pt idx="23877">
                  <c:v>0.11231910673620804</c:v>
                </c:pt>
                <c:pt idx="23878">
                  <c:v>0.11231910673620804</c:v>
                </c:pt>
                <c:pt idx="23879">
                  <c:v>0.11224564754278998</c:v>
                </c:pt>
                <c:pt idx="23880">
                  <c:v>0.11224564754278998</c:v>
                </c:pt>
                <c:pt idx="23881">
                  <c:v>0.11224564754278998</c:v>
                </c:pt>
                <c:pt idx="23882">
                  <c:v>0.11217218834937193</c:v>
                </c:pt>
                <c:pt idx="23883">
                  <c:v>0.11217218834937193</c:v>
                </c:pt>
                <c:pt idx="23884">
                  <c:v>0.11217218834937193</c:v>
                </c:pt>
                <c:pt idx="23885">
                  <c:v>0.11217218834937193</c:v>
                </c:pt>
                <c:pt idx="23886">
                  <c:v>0.11209872915595387</c:v>
                </c:pt>
                <c:pt idx="23887">
                  <c:v>0.11209872915595387</c:v>
                </c:pt>
                <c:pt idx="23888">
                  <c:v>0.11202526996253581</c:v>
                </c:pt>
                <c:pt idx="23889">
                  <c:v>0.11202526996253581</c:v>
                </c:pt>
                <c:pt idx="23890">
                  <c:v>0.11195181076911775</c:v>
                </c:pt>
                <c:pt idx="23891">
                  <c:v>0.1118783515756997</c:v>
                </c:pt>
                <c:pt idx="23892">
                  <c:v>0.11180489238228164</c:v>
                </c:pt>
                <c:pt idx="23893">
                  <c:v>0.11180489238228164</c:v>
                </c:pt>
                <c:pt idx="23894">
                  <c:v>0.11180489238228164</c:v>
                </c:pt>
                <c:pt idx="23895">
                  <c:v>0.11173143318886358</c:v>
                </c:pt>
                <c:pt idx="23896">
                  <c:v>0.11173143318886358</c:v>
                </c:pt>
                <c:pt idx="23897">
                  <c:v>0.11165797399544553</c:v>
                </c:pt>
                <c:pt idx="23898">
                  <c:v>0.11165797399544553</c:v>
                </c:pt>
                <c:pt idx="23899">
                  <c:v>0.11158451480202747</c:v>
                </c:pt>
                <c:pt idx="23900">
                  <c:v>0.11151105560860941</c:v>
                </c:pt>
                <c:pt idx="23901">
                  <c:v>0.11151105560860941</c:v>
                </c:pt>
                <c:pt idx="23902">
                  <c:v>0.11143759641519135</c:v>
                </c:pt>
                <c:pt idx="23903">
                  <c:v>0.11143759641519135</c:v>
                </c:pt>
                <c:pt idx="23904">
                  <c:v>0.11143759641519135</c:v>
                </c:pt>
                <c:pt idx="23905">
                  <c:v>0.11143759641519135</c:v>
                </c:pt>
                <c:pt idx="23906">
                  <c:v>0.11143759641519135</c:v>
                </c:pt>
                <c:pt idx="23907">
                  <c:v>0.11143759641519135</c:v>
                </c:pt>
                <c:pt idx="23908">
                  <c:v>0.11143759641519135</c:v>
                </c:pt>
                <c:pt idx="23909">
                  <c:v>0.11143759641519135</c:v>
                </c:pt>
                <c:pt idx="23910">
                  <c:v>0.11143759641519135</c:v>
                </c:pt>
                <c:pt idx="23911">
                  <c:v>0.11143759641519135</c:v>
                </c:pt>
                <c:pt idx="23912">
                  <c:v>0.11143759641519135</c:v>
                </c:pt>
                <c:pt idx="23913">
                  <c:v>0.1113641372217733</c:v>
                </c:pt>
                <c:pt idx="23914">
                  <c:v>0.1113641372217733</c:v>
                </c:pt>
                <c:pt idx="23915">
                  <c:v>0.1113641372217733</c:v>
                </c:pt>
                <c:pt idx="23916">
                  <c:v>0.1113641372217733</c:v>
                </c:pt>
                <c:pt idx="23917">
                  <c:v>0.1113641372217733</c:v>
                </c:pt>
                <c:pt idx="23918">
                  <c:v>0.1113641372217733</c:v>
                </c:pt>
                <c:pt idx="23919">
                  <c:v>0.1113641372217733</c:v>
                </c:pt>
                <c:pt idx="23920">
                  <c:v>0.1113641372217733</c:v>
                </c:pt>
                <c:pt idx="23921">
                  <c:v>0.11129067802835524</c:v>
                </c:pt>
                <c:pt idx="23922">
                  <c:v>0.11129067802835524</c:v>
                </c:pt>
                <c:pt idx="23923">
                  <c:v>0.11129067802835524</c:v>
                </c:pt>
                <c:pt idx="23924">
                  <c:v>0.11129067802835524</c:v>
                </c:pt>
                <c:pt idx="23925">
                  <c:v>0.11129067802835524</c:v>
                </c:pt>
                <c:pt idx="23926">
                  <c:v>0.11121721883493718</c:v>
                </c:pt>
                <c:pt idx="23927">
                  <c:v>0.11121721883493718</c:v>
                </c:pt>
                <c:pt idx="23928">
                  <c:v>0.11121721883493718</c:v>
                </c:pt>
                <c:pt idx="23929">
                  <c:v>0.11121721883493718</c:v>
                </c:pt>
                <c:pt idx="23930">
                  <c:v>0.11121721883493718</c:v>
                </c:pt>
                <c:pt idx="23931">
                  <c:v>0.11121721883493718</c:v>
                </c:pt>
                <c:pt idx="23932">
                  <c:v>0.11121721883493718</c:v>
                </c:pt>
                <c:pt idx="23933">
                  <c:v>0.11121721883493718</c:v>
                </c:pt>
                <c:pt idx="23934">
                  <c:v>0.11121721883493718</c:v>
                </c:pt>
                <c:pt idx="23935">
                  <c:v>0.11121721883493718</c:v>
                </c:pt>
                <c:pt idx="23936">
                  <c:v>0.11114375964151912</c:v>
                </c:pt>
                <c:pt idx="23937">
                  <c:v>0.11114375964151912</c:v>
                </c:pt>
                <c:pt idx="23938">
                  <c:v>0.11107030044810107</c:v>
                </c:pt>
                <c:pt idx="23939">
                  <c:v>0.11107030044810107</c:v>
                </c:pt>
                <c:pt idx="23940">
                  <c:v>0.11107030044810107</c:v>
                </c:pt>
                <c:pt idx="23941">
                  <c:v>0.11107030044810107</c:v>
                </c:pt>
                <c:pt idx="23942">
                  <c:v>0.11107030044810107</c:v>
                </c:pt>
                <c:pt idx="23943">
                  <c:v>0.11107030044810107</c:v>
                </c:pt>
                <c:pt idx="23944">
                  <c:v>0.11107030044810107</c:v>
                </c:pt>
                <c:pt idx="23945">
                  <c:v>0.11107030044810107</c:v>
                </c:pt>
                <c:pt idx="23946">
                  <c:v>0.11099684125468301</c:v>
                </c:pt>
                <c:pt idx="23947">
                  <c:v>0.11092338206126495</c:v>
                </c:pt>
                <c:pt idx="23948">
                  <c:v>0.11092338206126495</c:v>
                </c:pt>
                <c:pt idx="23949">
                  <c:v>0.11092338206126495</c:v>
                </c:pt>
                <c:pt idx="23950">
                  <c:v>0.11092338206126495</c:v>
                </c:pt>
                <c:pt idx="23951">
                  <c:v>0.1108499228678469</c:v>
                </c:pt>
                <c:pt idx="23952">
                  <c:v>0.1108499228678469</c:v>
                </c:pt>
                <c:pt idx="23953">
                  <c:v>0.1108499228678469</c:v>
                </c:pt>
                <c:pt idx="23954">
                  <c:v>0.1108499228678469</c:v>
                </c:pt>
                <c:pt idx="23955">
                  <c:v>0.1108499228678469</c:v>
                </c:pt>
                <c:pt idx="23956">
                  <c:v>0.11077646367442884</c:v>
                </c:pt>
                <c:pt idx="23957">
                  <c:v>0.11070300448101078</c:v>
                </c:pt>
                <c:pt idx="23958">
                  <c:v>0.11070300448101078</c:v>
                </c:pt>
                <c:pt idx="23959">
                  <c:v>0.11070300448101078</c:v>
                </c:pt>
                <c:pt idx="23960">
                  <c:v>0.11062954528759272</c:v>
                </c:pt>
                <c:pt idx="23961">
                  <c:v>0.11062954528759272</c:v>
                </c:pt>
                <c:pt idx="23962">
                  <c:v>0.11062954528759272</c:v>
                </c:pt>
                <c:pt idx="23963">
                  <c:v>0.11062954528759272</c:v>
                </c:pt>
                <c:pt idx="23964">
                  <c:v>0.11062954528759272</c:v>
                </c:pt>
                <c:pt idx="23965">
                  <c:v>0.11062954528759272</c:v>
                </c:pt>
                <c:pt idx="23966">
                  <c:v>0.11062954528759272</c:v>
                </c:pt>
                <c:pt idx="23967">
                  <c:v>0.11055608609417467</c:v>
                </c:pt>
                <c:pt idx="23968">
                  <c:v>0.11048262690075661</c:v>
                </c:pt>
                <c:pt idx="23969">
                  <c:v>0.11048262690075661</c:v>
                </c:pt>
                <c:pt idx="23970">
                  <c:v>0.11048262690075661</c:v>
                </c:pt>
                <c:pt idx="23971">
                  <c:v>0.11048262690075661</c:v>
                </c:pt>
                <c:pt idx="23972">
                  <c:v>0.11040916770733855</c:v>
                </c:pt>
                <c:pt idx="23973">
                  <c:v>0.11033570851392049</c:v>
                </c:pt>
                <c:pt idx="23974">
                  <c:v>0.11026224932050244</c:v>
                </c:pt>
                <c:pt idx="23975">
                  <c:v>0.11026224932050244</c:v>
                </c:pt>
                <c:pt idx="23976">
                  <c:v>0.11026224932050244</c:v>
                </c:pt>
                <c:pt idx="23977">
                  <c:v>0.11026224932050244</c:v>
                </c:pt>
                <c:pt idx="23978">
                  <c:v>0.11018879012708438</c:v>
                </c:pt>
                <c:pt idx="23979">
                  <c:v>0.11018879012708438</c:v>
                </c:pt>
                <c:pt idx="23980">
                  <c:v>0.11018879012708438</c:v>
                </c:pt>
                <c:pt idx="23981">
                  <c:v>0.11018879012708438</c:v>
                </c:pt>
                <c:pt idx="23982">
                  <c:v>0.11018879012708438</c:v>
                </c:pt>
                <c:pt idx="23983">
                  <c:v>0.11011533093366632</c:v>
                </c:pt>
                <c:pt idx="23984">
                  <c:v>0.11011533093366632</c:v>
                </c:pt>
                <c:pt idx="23985">
                  <c:v>0.11004187174024826</c:v>
                </c:pt>
                <c:pt idx="23986">
                  <c:v>0.11004187174024826</c:v>
                </c:pt>
                <c:pt idx="23987">
                  <c:v>0.11004187174024826</c:v>
                </c:pt>
                <c:pt idx="23988">
                  <c:v>0.11004187174024826</c:v>
                </c:pt>
                <c:pt idx="23989">
                  <c:v>0.11004187174024826</c:v>
                </c:pt>
                <c:pt idx="23990">
                  <c:v>0.10996841254683021</c:v>
                </c:pt>
                <c:pt idx="23991">
                  <c:v>0.10996841254683021</c:v>
                </c:pt>
                <c:pt idx="23992">
                  <c:v>0.10996841254683021</c:v>
                </c:pt>
                <c:pt idx="23993">
                  <c:v>0.10996841254683021</c:v>
                </c:pt>
                <c:pt idx="23994">
                  <c:v>0.10996841254683021</c:v>
                </c:pt>
                <c:pt idx="23995">
                  <c:v>0.10996841254683021</c:v>
                </c:pt>
                <c:pt idx="23996">
                  <c:v>0.10989495335341215</c:v>
                </c:pt>
                <c:pt idx="23997">
                  <c:v>0.10989495335341215</c:v>
                </c:pt>
                <c:pt idx="23998">
                  <c:v>0.10982149415999409</c:v>
                </c:pt>
                <c:pt idx="23999">
                  <c:v>0.10974803496657604</c:v>
                </c:pt>
                <c:pt idx="24000">
                  <c:v>0.10974803496657604</c:v>
                </c:pt>
                <c:pt idx="24001">
                  <c:v>0.10974803496657604</c:v>
                </c:pt>
                <c:pt idx="24002">
                  <c:v>0.10974803496657604</c:v>
                </c:pt>
                <c:pt idx="24003">
                  <c:v>0.10974803496657604</c:v>
                </c:pt>
                <c:pt idx="24004">
                  <c:v>0.10967457577315798</c:v>
                </c:pt>
                <c:pt idx="24005">
                  <c:v>0.10960111657973992</c:v>
                </c:pt>
                <c:pt idx="24006">
                  <c:v>0.10960111657973992</c:v>
                </c:pt>
                <c:pt idx="24007">
                  <c:v>0.10952765738632186</c:v>
                </c:pt>
                <c:pt idx="24008">
                  <c:v>0.10945419819290381</c:v>
                </c:pt>
                <c:pt idx="24009">
                  <c:v>0.10945419819290381</c:v>
                </c:pt>
                <c:pt idx="24010">
                  <c:v>0.10945419819290381</c:v>
                </c:pt>
                <c:pt idx="24011">
                  <c:v>0.10938073899948575</c:v>
                </c:pt>
                <c:pt idx="24012">
                  <c:v>0.10938073899948575</c:v>
                </c:pt>
                <c:pt idx="24013">
                  <c:v>0.10938073899948575</c:v>
                </c:pt>
                <c:pt idx="24014">
                  <c:v>0.10930727980606769</c:v>
                </c:pt>
                <c:pt idx="24015">
                  <c:v>0.10930727980606769</c:v>
                </c:pt>
                <c:pt idx="24016">
                  <c:v>0.10930727980606769</c:v>
                </c:pt>
                <c:pt idx="24017">
                  <c:v>0.10930727980606769</c:v>
                </c:pt>
                <c:pt idx="24018">
                  <c:v>0.10930727980606769</c:v>
                </c:pt>
                <c:pt idx="24019">
                  <c:v>0.10930727980606769</c:v>
                </c:pt>
                <c:pt idx="24020">
                  <c:v>0.10930727980606769</c:v>
                </c:pt>
                <c:pt idx="24021">
                  <c:v>0.10930727980606769</c:v>
                </c:pt>
                <c:pt idx="24022">
                  <c:v>0.10930727980606769</c:v>
                </c:pt>
                <c:pt idx="24023">
                  <c:v>0.10923382061264963</c:v>
                </c:pt>
                <c:pt idx="24024">
                  <c:v>0.10916036141923158</c:v>
                </c:pt>
                <c:pt idx="24025">
                  <c:v>0.10916036141923158</c:v>
                </c:pt>
                <c:pt idx="24026">
                  <c:v>0.10916036141923158</c:v>
                </c:pt>
                <c:pt idx="24027">
                  <c:v>0.10916036141923158</c:v>
                </c:pt>
                <c:pt idx="24028">
                  <c:v>0.10916036141923158</c:v>
                </c:pt>
                <c:pt idx="24029">
                  <c:v>0.10916036141923158</c:v>
                </c:pt>
                <c:pt idx="24030">
                  <c:v>0.10916036141923158</c:v>
                </c:pt>
                <c:pt idx="24031">
                  <c:v>0.10908690222581352</c:v>
                </c:pt>
                <c:pt idx="24032">
                  <c:v>0.10908690222581352</c:v>
                </c:pt>
                <c:pt idx="24033">
                  <c:v>0.10908690222581352</c:v>
                </c:pt>
                <c:pt idx="24034">
                  <c:v>0.10901344303239546</c:v>
                </c:pt>
                <c:pt idx="24035">
                  <c:v>0.10901344303239546</c:v>
                </c:pt>
                <c:pt idx="24036">
                  <c:v>0.10901344303239546</c:v>
                </c:pt>
                <c:pt idx="24037">
                  <c:v>0.10893998383897741</c:v>
                </c:pt>
                <c:pt idx="24038">
                  <c:v>0.10893998383897741</c:v>
                </c:pt>
                <c:pt idx="24039">
                  <c:v>0.10893998383897741</c:v>
                </c:pt>
                <c:pt idx="24040">
                  <c:v>0.10886652464555935</c:v>
                </c:pt>
                <c:pt idx="24041">
                  <c:v>0.10886652464555935</c:v>
                </c:pt>
                <c:pt idx="24042">
                  <c:v>0.10886652464555935</c:v>
                </c:pt>
                <c:pt idx="24043">
                  <c:v>0.10879306545214129</c:v>
                </c:pt>
                <c:pt idx="24044">
                  <c:v>0.10871960625872323</c:v>
                </c:pt>
                <c:pt idx="24045">
                  <c:v>0.10871960625872323</c:v>
                </c:pt>
                <c:pt idx="24046">
                  <c:v>0.10864614706530518</c:v>
                </c:pt>
                <c:pt idx="24047">
                  <c:v>0.10857268787188712</c:v>
                </c:pt>
                <c:pt idx="24048">
                  <c:v>0.10857268787188712</c:v>
                </c:pt>
                <c:pt idx="24049">
                  <c:v>0.10857268787188712</c:v>
                </c:pt>
                <c:pt idx="24050">
                  <c:v>0.10849922867846906</c:v>
                </c:pt>
                <c:pt idx="24051">
                  <c:v>0.10849922867846906</c:v>
                </c:pt>
                <c:pt idx="24052">
                  <c:v>0.10849922867846906</c:v>
                </c:pt>
                <c:pt idx="24053">
                  <c:v>0.10849922867846906</c:v>
                </c:pt>
                <c:pt idx="24054">
                  <c:v>0.10849922867846906</c:v>
                </c:pt>
                <c:pt idx="24055">
                  <c:v>0.10849922867846906</c:v>
                </c:pt>
                <c:pt idx="24056">
                  <c:v>0.108425769485051</c:v>
                </c:pt>
                <c:pt idx="24057">
                  <c:v>0.10835231029163295</c:v>
                </c:pt>
                <c:pt idx="24058">
                  <c:v>0.10835231029163295</c:v>
                </c:pt>
                <c:pt idx="24059">
                  <c:v>0.10827885109821489</c:v>
                </c:pt>
                <c:pt idx="24060">
                  <c:v>0.10820539190479683</c:v>
                </c:pt>
                <c:pt idx="24061">
                  <c:v>0.10813193271137878</c:v>
                </c:pt>
                <c:pt idx="24062">
                  <c:v>0.10813193271137878</c:v>
                </c:pt>
                <c:pt idx="24063">
                  <c:v>0.10805847351796072</c:v>
                </c:pt>
                <c:pt idx="24064">
                  <c:v>0.10798501432454277</c:v>
                </c:pt>
                <c:pt idx="24065">
                  <c:v>0.10791155513112471</c:v>
                </c:pt>
                <c:pt idx="24066">
                  <c:v>0.10791155513112471</c:v>
                </c:pt>
                <c:pt idx="24067">
                  <c:v>0.10791155513112471</c:v>
                </c:pt>
                <c:pt idx="24068">
                  <c:v>0.10783809593770666</c:v>
                </c:pt>
                <c:pt idx="24069">
                  <c:v>0.1077646367442886</c:v>
                </c:pt>
                <c:pt idx="24070">
                  <c:v>0.1077646367442886</c:v>
                </c:pt>
                <c:pt idx="24071">
                  <c:v>0.1077646367442886</c:v>
                </c:pt>
                <c:pt idx="24072">
                  <c:v>0.10769117755087054</c:v>
                </c:pt>
                <c:pt idx="24073">
                  <c:v>0.10769117755087054</c:v>
                </c:pt>
                <c:pt idx="24074">
                  <c:v>0.10761771835745249</c:v>
                </c:pt>
                <c:pt idx="24075">
                  <c:v>0.10754425916403443</c:v>
                </c:pt>
                <c:pt idx="24076">
                  <c:v>0.10747079997061637</c:v>
                </c:pt>
                <c:pt idx="24077">
                  <c:v>0.10747079997061637</c:v>
                </c:pt>
                <c:pt idx="24078">
                  <c:v>0.10739734077719831</c:v>
                </c:pt>
                <c:pt idx="24079">
                  <c:v>0.10739734077719831</c:v>
                </c:pt>
                <c:pt idx="24080">
                  <c:v>0.10739734077719831</c:v>
                </c:pt>
                <c:pt idx="24081">
                  <c:v>0.10739734077719831</c:v>
                </c:pt>
                <c:pt idx="24082">
                  <c:v>0.10739734077719831</c:v>
                </c:pt>
                <c:pt idx="24083">
                  <c:v>0.10739734077719831</c:v>
                </c:pt>
                <c:pt idx="24084">
                  <c:v>0.10732388158378026</c:v>
                </c:pt>
                <c:pt idx="24085">
                  <c:v>0.1072504223903622</c:v>
                </c:pt>
                <c:pt idx="24086">
                  <c:v>0.1072504223903622</c:v>
                </c:pt>
                <c:pt idx="24087">
                  <c:v>0.1072504223903622</c:v>
                </c:pt>
                <c:pt idx="24088">
                  <c:v>0.1072504223903622</c:v>
                </c:pt>
                <c:pt idx="24089">
                  <c:v>0.1072504223903622</c:v>
                </c:pt>
                <c:pt idx="24090">
                  <c:v>0.1072504223903622</c:v>
                </c:pt>
                <c:pt idx="24091">
                  <c:v>0.10717696319694414</c:v>
                </c:pt>
                <c:pt idx="24092">
                  <c:v>0.10710350400352608</c:v>
                </c:pt>
                <c:pt idx="24093">
                  <c:v>0.10703004481010803</c:v>
                </c:pt>
                <c:pt idx="24094">
                  <c:v>0.10703004481010803</c:v>
                </c:pt>
                <c:pt idx="24095">
                  <c:v>0.10695658561668997</c:v>
                </c:pt>
                <c:pt idx="24096">
                  <c:v>0.10695658561668997</c:v>
                </c:pt>
                <c:pt idx="24097">
                  <c:v>0.10695658561668997</c:v>
                </c:pt>
                <c:pt idx="24098">
                  <c:v>0.10695658561668997</c:v>
                </c:pt>
                <c:pt idx="24099">
                  <c:v>0.10695658561668997</c:v>
                </c:pt>
                <c:pt idx="24100">
                  <c:v>0.10695658561668997</c:v>
                </c:pt>
                <c:pt idx="24101">
                  <c:v>0.10695658561668997</c:v>
                </c:pt>
                <c:pt idx="24102">
                  <c:v>0.10695658561668997</c:v>
                </c:pt>
                <c:pt idx="24103">
                  <c:v>0.10695658561668997</c:v>
                </c:pt>
                <c:pt idx="24104">
                  <c:v>0.10688312642327191</c:v>
                </c:pt>
                <c:pt idx="24105">
                  <c:v>0.10688312642327191</c:v>
                </c:pt>
                <c:pt idx="24106">
                  <c:v>0.10680966722985386</c:v>
                </c:pt>
                <c:pt idx="24107">
                  <c:v>0.10680966722985386</c:v>
                </c:pt>
                <c:pt idx="24108">
                  <c:v>0.10680966722985386</c:v>
                </c:pt>
                <c:pt idx="24109">
                  <c:v>0.10680966722985386</c:v>
                </c:pt>
                <c:pt idx="24110">
                  <c:v>0.10680966722985386</c:v>
                </c:pt>
                <c:pt idx="24111">
                  <c:v>0.10680966722985386</c:v>
                </c:pt>
                <c:pt idx="24112">
                  <c:v>0.10680966722985386</c:v>
                </c:pt>
                <c:pt idx="24113">
                  <c:v>0.1067362080364358</c:v>
                </c:pt>
                <c:pt idx="24114">
                  <c:v>0.1067362080364358</c:v>
                </c:pt>
                <c:pt idx="24115">
                  <c:v>0.1067362080364358</c:v>
                </c:pt>
                <c:pt idx="24116">
                  <c:v>0.10666274884301774</c:v>
                </c:pt>
                <c:pt idx="24117">
                  <c:v>0.10658928964959968</c:v>
                </c:pt>
                <c:pt idx="24118">
                  <c:v>0.10658928964959968</c:v>
                </c:pt>
                <c:pt idx="24119">
                  <c:v>0.10658928964959968</c:v>
                </c:pt>
                <c:pt idx="24120">
                  <c:v>0.10658928964959968</c:v>
                </c:pt>
                <c:pt idx="24121">
                  <c:v>0.10658928964959968</c:v>
                </c:pt>
                <c:pt idx="24122">
                  <c:v>0.10658928964959968</c:v>
                </c:pt>
                <c:pt idx="24123">
                  <c:v>0.10658928964959968</c:v>
                </c:pt>
                <c:pt idx="24124">
                  <c:v>0.10658928964959968</c:v>
                </c:pt>
                <c:pt idx="24125">
                  <c:v>0.10658928964959968</c:v>
                </c:pt>
                <c:pt idx="24126">
                  <c:v>0.10651583045618163</c:v>
                </c:pt>
                <c:pt idx="24127">
                  <c:v>0.10651583045618163</c:v>
                </c:pt>
                <c:pt idx="24128">
                  <c:v>0.10651583045618163</c:v>
                </c:pt>
                <c:pt idx="24129">
                  <c:v>0.10651583045618163</c:v>
                </c:pt>
                <c:pt idx="24130">
                  <c:v>0.10651583045618163</c:v>
                </c:pt>
                <c:pt idx="24131">
                  <c:v>0.10651583045618163</c:v>
                </c:pt>
                <c:pt idx="24132">
                  <c:v>0.10651583045618163</c:v>
                </c:pt>
                <c:pt idx="24133">
                  <c:v>0.10644237126276357</c:v>
                </c:pt>
                <c:pt idx="24134">
                  <c:v>0.10644237126276357</c:v>
                </c:pt>
                <c:pt idx="24135">
                  <c:v>0.10644237126276357</c:v>
                </c:pt>
                <c:pt idx="24136">
                  <c:v>0.10644237126276357</c:v>
                </c:pt>
                <c:pt idx="24137">
                  <c:v>0.10644237126276357</c:v>
                </c:pt>
                <c:pt idx="24138">
                  <c:v>0.10644237126276357</c:v>
                </c:pt>
                <c:pt idx="24139">
                  <c:v>0.10636891206934551</c:v>
                </c:pt>
                <c:pt idx="24140">
                  <c:v>0.10636891206934551</c:v>
                </c:pt>
                <c:pt idx="24141">
                  <c:v>0.10636891206934551</c:v>
                </c:pt>
                <c:pt idx="24142">
                  <c:v>0.10636891206934551</c:v>
                </c:pt>
                <c:pt idx="24143">
                  <c:v>0.10636891206934551</c:v>
                </c:pt>
                <c:pt idx="24144">
                  <c:v>0.10636891206934551</c:v>
                </c:pt>
                <c:pt idx="24145">
                  <c:v>0.10636891206934551</c:v>
                </c:pt>
                <c:pt idx="24146">
                  <c:v>0.10636891206934551</c:v>
                </c:pt>
                <c:pt idx="24147">
                  <c:v>0.10629545287592745</c:v>
                </c:pt>
                <c:pt idx="24148">
                  <c:v>0.10629545287592745</c:v>
                </c:pt>
                <c:pt idx="24149">
                  <c:v>0.10629545287592745</c:v>
                </c:pt>
                <c:pt idx="24150">
                  <c:v>0.10629545287592745</c:v>
                </c:pt>
                <c:pt idx="24151">
                  <c:v>0.10629545287592745</c:v>
                </c:pt>
                <c:pt idx="24152">
                  <c:v>0.10629545287592745</c:v>
                </c:pt>
                <c:pt idx="24153">
                  <c:v>0.10629545287592745</c:v>
                </c:pt>
                <c:pt idx="24154">
                  <c:v>0.10629545287592745</c:v>
                </c:pt>
                <c:pt idx="24155">
                  <c:v>0.10629545287592745</c:v>
                </c:pt>
                <c:pt idx="24156">
                  <c:v>0.10629545287592745</c:v>
                </c:pt>
                <c:pt idx="24157">
                  <c:v>0.10629545287592745</c:v>
                </c:pt>
                <c:pt idx="24158">
                  <c:v>0.10629545287592745</c:v>
                </c:pt>
                <c:pt idx="24159">
                  <c:v>0.10629545287592745</c:v>
                </c:pt>
                <c:pt idx="24160">
                  <c:v>0.10629545287592745</c:v>
                </c:pt>
                <c:pt idx="24161">
                  <c:v>0.10629545287592745</c:v>
                </c:pt>
                <c:pt idx="24162">
                  <c:v>0.10629545287592745</c:v>
                </c:pt>
                <c:pt idx="24163">
                  <c:v>0.10629545287592745</c:v>
                </c:pt>
                <c:pt idx="24164">
                  <c:v>0.10629545287592745</c:v>
                </c:pt>
                <c:pt idx="24165">
                  <c:v>0.10629545287592745</c:v>
                </c:pt>
                <c:pt idx="24166">
                  <c:v>0.10629545287592745</c:v>
                </c:pt>
                <c:pt idx="24167">
                  <c:v>0.1062219936825094</c:v>
                </c:pt>
                <c:pt idx="24168">
                  <c:v>0.1062219936825094</c:v>
                </c:pt>
                <c:pt idx="24169">
                  <c:v>0.1062219936825094</c:v>
                </c:pt>
                <c:pt idx="24170">
                  <c:v>0.1062219936825094</c:v>
                </c:pt>
                <c:pt idx="24171">
                  <c:v>0.1062219936825094</c:v>
                </c:pt>
                <c:pt idx="24172">
                  <c:v>0.1062219936825094</c:v>
                </c:pt>
                <c:pt idx="24173">
                  <c:v>0.10614853448909134</c:v>
                </c:pt>
                <c:pt idx="24174">
                  <c:v>0.10614853448909134</c:v>
                </c:pt>
                <c:pt idx="24175">
                  <c:v>0.10614853448909134</c:v>
                </c:pt>
                <c:pt idx="24176">
                  <c:v>0.10614853448909134</c:v>
                </c:pt>
                <c:pt idx="24177">
                  <c:v>0.10614853448909134</c:v>
                </c:pt>
                <c:pt idx="24178">
                  <c:v>0.10614853448909134</c:v>
                </c:pt>
                <c:pt idx="24179">
                  <c:v>0.10607507529567328</c:v>
                </c:pt>
                <c:pt idx="24180">
                  <c:v>0.10600161610225523</c:v>
                </c:pt>
                <c:pt idx="24181">
                  <c:v>0.10600161610225523</c:v>
                </c:pt>
                <c:pt idx="24182">
                  <c:v>0.10600161610225523</c:v>
                </c:pt>
                <c:pt idx="24183">
                  <c:v>0.10600161610225523</c:v>
                </c:pt>
                <c:pt idx="24184">
                  <c:v>0.10592815690883717</c:v>
                </c:pt>
                <c:pt idx="24185">
                  <c:v>0.10585469771541911</c:v>
                </c:pt>
                <c:pt idx="24186">
                  <c:v>0.10578123852200105</c:v>
                </c:pt>
                <c:pt idx="24187">
                  <c:v>0.105707779328583</c:v>
                </c:pt>
                <c:pt idx="24188">
                  <c:v>0.105707779328583</c:v>
                </c:pt>
                <c:pt idx="24189">
                  <c:v>0.105707779328583</c:v>
                </c:pt>
                <c:pt idx="24190">
                  <c:v>0.10563432013516494</c:v>
                </c:pt>
                <c:pt idx="24191">
                  <c:v>0.10563432013516494</c:v>
                </c:pt>
                <c:pt idx="24192">
                  <c:v>0.10556086094174688</c:v>
                </c:pt>
                <c:pt idx="24193">
                  <c:v>0.10548740174832882</c:v>
                </c:pt>
                <c:pt idx="24194">
                  <c:v>0.10541394255491077</c:v>
                </c:pt>
                <c:pt idx="24195">
                  <c:v>0.10541394255491077</c:v>
                </c:pt>
                <c:pt idx="24196">
                  <c:v>0.10541394255491077</c:v>
                </c:pt>
                <c:pt idx="24197">
                  <c:v>0.10541394255491077</c:v>
                </c:pt>
                <c:pt idx="24198">
                  <c:v>0.10541394255491077</c:v>
                </c:pt>
                <c:pt idx="24199">
                  <c:v>0.10541394255491077</c:v>
                </c:pt>
                <c:pt idx="24200">
                  <c:v>0.10541394255491077</c:v>
                </c:pt>
                <c:pt idx="24201">
                  <c:v>0.10541394255491077</c:v>
                </c:pt>
                <c:pt idx="24202">
                  <c:v>0.10534048336149271</c:v>
                </c:pt>
                <c:pt idx="24203">
                  <c:v>0.10534048336149271</c:v>
                </c:pt>
                <c:pt idx="24204">
                  <c:v>0.10534048336149271</c:v>
                </c:pt>
                <c:pt idx="24205">
                  <c:v>0.10534048336149271</c:v>
                </c:pt>
                <c:pt idx="24206">
                  <c:v>0.10534048336149271</c:v>
                </c:pt>
                <c:pt idx="24207">
                  <c:v>0.10526702416807465</c:v>
                </c:pt>
                <c:pt idx="24208">
                  <c:v>0.10526702416807465</c:v>
                </c:pt>
                <c:pt idx="24209">
                  <c:v>0.10526702416807465</c:v>
                </c:pt>
                <c:pt idx="24210">
                  <c:v>0.10526702416807465</c:v>
                </c:pt>
                <c:pt idx="24211">
                  <c:v>0.10519356497465659</c:v>
                </c:pt>
                <c:pt idx="24212">
                  <c:v>0.10519356497465659</c:v>
                </c:pt>
                <c:pt idx="24213">
                  <c:v>0.10519356497465659</c:v>
                </c:pt>
                <c:pt idx="24214">
                  <c:v>0.10519356497465659</c:v>
                </c:pt>
                <c:pt idx="24215">
                  <c:v>0.10519356497465659</c:v>
                </c:pt>
                <c:pt idx="24216">
                  <c:v>0.10519356497465659</c:v>
                </c:pt>
                <c:pt idx="24217">
                  <c:v>0.10519356497465659</c:v>
                </c:pt>
                <c:pt idx="24218">
                  <c:v>0.10512010578123854</c:v>
                </c:pt>
                <c:pt idx="24219">
                  <c:v>0.10512010578123854</c:v>
                </c:pt>
                <c:pt idx="24220">
                  <c:v>0.10512010578123854</c:v>
                </c:pt>
                <c:pt idx="24221">
                  <c:v>0.10504664658782048</c:v>
                </c:pt>
                <c:pt idx="24222">
                  <c:v>0.10504664658782048</c:v>
                </c:pt>
                <c:pt idx="24223">
                  <c:v>0.10504664658782048</c:v>
                </c:pt>
                <c:pt idx="24224">
                  <c:v>0.10504664658782048</c:v>
                </c:pt>
                <c:pt idx="24225">
                  <c:v>0.10504664658782048</c:v>
                </c:pt>
                <c:pt idx="24226">
                  <c:v>0.10504664658782048</c:v>
                </c:pt>
                <c:pt idx="24227">
                  <c:v>0.10497318739440242</c:v>
                </c:pt>
                <c:pt idx="24228">
                  <c:v>0.10497318739440242</c:v>
                </c:pt>
                <c:pt idx="24229">
                  <c:v>0.10497318739440242</c:v>
                </c:pt>
                <c:pt idx="24230">
                  <c:v>0.10497318739440242</c:v>
                </c:pt>
                <c:pt idx="24231">
                  <c:v>0.10497318739440242</c:v>
                </c:pt>
                <c:pt idx="24232">
                  <c:v>0.10489972820098437</c:v>
                </c:pt>
                <c:pt idx="24233">
                  <c:v>0.10489972820098437</c:v>
                </c:pt>
                <c:pt idx="24234">
                  <c:v>0.10489972820098437</c:v>
                </c:pt>
                <c:pt idx="24235">
                  <c:v>0.10482626900756631</c:v>
                </c:pt>
                <c:pt idx="24236">
                  <c:v>0.10482626900756631</c:v>
                </c:pt>
                <c:pt idx="24237">
                  <c:v>0.10475280981414825</c:v>
                </c:pt>
                <c:pt idx="24238">
                  <c:v>0.10467935062073019</c:v>
                </c:pt>
                <c:pt idx="24239">
                  <c:v>0.10467935062073019</c:v>
                </c:pt>
                <c:pt idx="24240">
                  <c:v>0.10467935062073019</c:v>
                </c:pt>
                <c:pt idx="24241">
                  <c:v>0.10467935062073019</c:v>
                </c:pt>
                <c:pt idx="24242">
                  <c:v>0.10460589142731214</c:v>
                </c:pt>
                <c:pt idx="24243">
                  <c:v>0.10460589142731214</c:v>
                </c:pt>
                <c:pt idx="24244">
                  <c:v>0.10453243223389408</c:v>
                </c:pt>
                <c:pt idx="24245">
                  <c:v>0.10453243223389408</c:v>
                </c:pt>
                <c:pt idx="24246">
                  <c:v>0.10445897304047602</c:v>
                </c:pt>
                <c:pt idx="24247">
                  <c:v>0.10445897304047602</c:v>
                </c:pt>
                <c:pt idx="24248">
                  <c:v>0.10445897304047602</c:v>
                </c:pt>
                <c:pt idx="24249">
                  <c:v>0.10445897304047602</c:v>
                </c:pt>
                <c:pt idx="24250">
                  <c:v>0.10445897304047602</c:v>
                </c:pt>
                <c:pt idx="24251">
                  <c:v>0.10445897304047602</c:v>
                </c:pt>
                <c:pt idx="24252">
                  <c:v>0.10438551384705796</c:v>
                </c:pt>
                <c:pt idx="24253">
                  <c:v>0.10438551384705796</c:v>
                </c:pt>
                <c:pt idx="24254">
                  <c:v>0.10438551384705796</c:v>
                </c:pt>
                <c:pt idx="24255">
                  <c:v>0.10438551384705796</c:v>
                </c:pt>
                <c:pt idx="24256">
                  <c:v>0.10438551384705796</c:v>
                </c:pt>
                <c:pt idx="24257">
                  <c:v>0.10438551384705796</c:v>
                </c:pt>
                <c:pt idx="24258">
                  <c:v>0.10431205465363991</c:v>
                </c:pt>
                <c:pt idx="24259">
                  <c:v>0.10431205465363991</c:v>
                </c:pt>
                <c:pt idx="24260">
                  <c:v>0.10431205465363991</c:v>
                </c:pt>
                <c:pt idx="24261">
                  <c:v>0.10431205465363991</c:v>
                </c:pt>
                <c:pt idx="24262">
                  <c:v>0.10431205465363991</c:v>
                </c:pt>
                <c:pt idx="24263">
                  <c:v>0.10431205465363991</c:v>
                </c:pt>
                <c:pt idx="24264">
                  <c:v>0.10431205465363991</c:v>
                </c:pt>
                <c:pt idx="24265">
                  <c:v>0.10431205465363991</c:v>
                </c:pt>
                <c:pt idx="24266">
                  <c:v>0.10431205465363991</c:v>
                </c:pt>
                <c:pt idx="24267">
                  <c:v>0.10431205465363991</c:v>
                </c:pt>
                <c:pt idx="24268">
                  <c:v>0.10423859546022185</c:v>
                </c:pt>
                <c:pt idx="24269">
                  <c:v>0.10423859546022185</c:v>
                </c:pt>
                <c:pt idx="24270">
                  <c:v>0.10423859546022185</c:v>
                </c:pt>
                <c:pt idx="24271">
                  <c:v>0.10423859546022185</c:v>
                </c:pt>
                <c:pt idx="24272">
                  <c:v>0.10423859546022185</c:v>
                </c:pt>
                <c:pt idx="24273">
                  <c:v>0.10423859546022185</c:v>
                </c:pt>
                <c:pt idx="24274">
                  <c:v>0.10423859546022185</c:v>
                </c:pt>
                <c:pt idx="24275">
                  <c:v>0.10423859546022185</c:v>
                </c:pt>
                <c:pt idx="24276">
                  <c:v>0.10423859546022185</c:v>
                </c:pt>
                <c:pt idx="24277">
                  <c:v>0.10416513626680379</c:v>
                </c:pt>
                <c:pt idx="24278">
                  <c:v>0.10416513626680379</c:v>
                </c:pt>
                <c:pt idx="24279">
                  <c:v>0.10416513626680379</c:v>
                </c:pt>
                <c:pt idx="24280">
                  <c:v>0.10416513626680379</c:v>
                </c:pt>
                <c:pt idx="24281">
                  <c:v>0.10416513626680379</c:v>
                </c:pt>
                <c:pt idx="24282">
                  <c:v>0.10416513626680379</c:v>
                </c:pt>
                <c:pt idx="24283">
                  <c:v>0.10416513626680379</c:v>
                </c:pt>
                <c:pt idx="24284">
                  <c:v>0.10416513626680379</c:v>
                </c:pt>
                <c:pt idx="24285">
                  <c:v>0.10409167707338574</c:v>
                </c:pt>
                <c:pt idx="24286">
                  <c:v>0.10409167707338574</c:v>
                </c:pt>
                <c:pt idx="24287">
                  <c:v>0.10409167707338574</c:v>
                </c:pt>
                <c:pt idx="24288">
                  <c:v>0.10409167707338574</c:v>
                </c:pt>
                <c:pt idx="24289">
                  <c:v>0.10401821787996768</c:v>
                </c:pt>
                <c:pt idx="24290">
                  <c:v>0.10394475868654962</c:v>
                </c:pt>
                <c:pt idx="24291">
                  <c:v>0.10394475868654962</c:v>
                </c:pt>
                <c:pt idx="24292">
                  <c:v>0.10394475868654962</c:v>
                </c:pt>
                <c:pt idx="24293">
                  <c:v>0.10394475868654962</c:v>
                </c:pt>
                <c:pt idx="24294">
                  <c:v>0.10394475868654962</c:v>
                </c:pt>
                <c:pt idx="24295">
                  <c:v>0.10394475868654962</c:v>
                </c:pt>
                <c:pt idx="24296">
                  <c:v>0.10394475868654962</c:v>
                </c:pt>
                <c:pt idx="24297">
                  <c:v>0.10394475868654962</c:v>
                </c:pt>
                <c:pt idx="24298">
                  <c:v>0.10387129949313156</c:v>
                </c:pt>
                <c:pt idx="24299">
                  <c:v>0.10387129949313156</c:v>
                </c:pt>
                <c:pt idx="24300">
                  <c:v>0.10387129949313156</c:v>
                </c:pt>
                <c:pt idx="24301">
                  <c:v>0.10379784029971351</c:v>
                </c:pt>
                <c:pt idx="24302">
                  <c:v>0.10379784029971351</c:v>
                </c:pt>
                <c:pt idx="24303">
                  <c:v>0.10379784029971351</c:v>
                </c:pt>
                <c:pt idx="24304">
                  <c:v>0.10379784029971351</c:v>
                </c:pt>
                <c:pt idx="24305">
                  <c:v>0.10372438110629545</c:v>
                </c:pt>
                <c:pt idx="24306">
                  <c:v>0.10372438110629545</c:v>
                </c:pt>
                <c:pt idx="24307">
                  <c:v>0.10372438110629545</c:v>
                </c:pt>
                <c:pt idx="24308">
                  <c:v>0.10365092191287739</c:v>
                </c:pt>
                <c:pt idx="24309">
                  <c:v>0.10365092191287739</c:v>
                </c:pt>
                <c:pt idx="24310">
                  <c:v>0.10357746271945933</c:v>
                </c:pt>
                <c:pt idx="24311">
                  <c:v>0.10357746271945933</c:v>
                </c:pt>
                <c:pt idx="24312">
                  <c:v>0.10350400352604128</c:v>
                </c:pt>
                <c:pt idx="24313">
                  <c:v>0.10343054433262322</c:v>
                </c:pt>
                <c:pt idx="24314">
                  <c:v>0.10335708513920516</c:v>
                </c:pt>
                <c:pt idx="24315">
                  <c:v>0.10328362594578711</c:v>
                </c:pt>
                <c:pt idx="24316">
                  <c:v>0.10328362594578711</c:v>
                </c:pt>
                <c:pt idx="24317">
                  <c:v>0.10328362594578711</c:v>
                </c:pt>
                <c:pt idx="24318">
                  <c:v>0.10328362594578711</c:v>
                </c:pt>
                <c:pt idx="24319">
                  <c:v>0.10328362594578711</c:v>
                </c:pt>
                <c:pt idx="24320">
                  <c:v>0.10328362594578711</c:v>
                </c:pt>
                <c:pt idx="24321">
                  <c:v>0.10328362594578711</c:v>
                </c:pt>
                <c:pt idx="24322">
                  <c:v>0.10321016675236905</c:v>
                </c:pt>
                <c:pt idx="24323">
                  <c:v>0.10321016675236905</c:v>
                </c:pt>
                <c:pt idx="24324">
                  <c:v>0.10321016675236905</c:v>
                </c:pt>
                <c:pt idx="24325">
                  <c:v>0.10321016675236905</c:v>
                </c:pt>
                <c:pt idx="24326">
                  <c:v>0.10321016675236905</c:v>
                </c:pt>
                <c:pt idx="24327">
                  <c:v>0.10321016675236905</c:v>
                </c:pt>
                <c:pt idx="24328">
                  <c:v>0.10321016675236905</c:v>
                </c:pt>
                <c:pt idx="24329">
                  <c:v>0.10321016675236905</c:v>
                </c:pt>
                <c:pt idx="24330">
                  <c:v>0.10321016675236905</c:v>
                </c:pt>
                <c:pt idx="24331">
                  <c:v>0.10321016675236905</c:v>
                </c:pt>
                <c:pt idx="24332">
                  <c:v>0.10321016675236905</c:v>
                </c:pt>
                <c:pt idx="24333">
                  <c:v>0.10321016675236905</c:v>
                </c:pt>
                <c:pt idx="24334">
                  <c:v>0.10313670755895099</c:v>
                </c:pt>
                <c:pt idx="24335">
                  <c:v>0.10306324836553293</c:v>
                </c:pt>
                <c:pt idx="24336">
                  <c:v>0.10306324836553293</c:v>
                </c:pt>
                <c:pt idx="24337">
                  <c:v>0.10306324836553293</c:v>
                </c:pt>
                <c:pt idx="24338">
                  <c:v>0.10306324836553293</c:v>
                </c:pt>
                <c:pt idx="24339">
                  <c:v>0.10298978917211488</c:v>
                </c:pt>
                <c:pt idx="24340">
                  <c:v>0.10291632997869682</c:v>
                </c:pt>
                <c:pt idx="24341">
                  <c:v>0.10291632997869682</c:v>
                </c:pt>
                <c:pt idx="24342">
                  <c:v>0.10291632997869682</c:v>
                </c:pt>
                <c:pt idx="24343">
                  <c:v>0.10291632997869682</c:v>
                </c:pt>
                <c:pt idx="24344">
                  <c:v>0.10291632997869682</c:v>
                </c:pt>
                <c:pt idx="24345">
                  <c:v>0.10291632997869682</c:v>
                </c:pt>
                <c:pt idx="24346">
                  <c:v>0.10291632997869682</c:v>
                </c:pt>
                <c:pt idx="24347">
                  <c:v>0.10291632997869682</c:v>
                </c:pt>
                <c:pt idx="24348">
                  <c:v>0.10291632997869682</c:v>
                </c:pt>
                <c:pt idx="24349">
                  <c:v>0.10291632997869682</c:v>
                </c:pt>
                <c:pt idx="24350">
                  <c:v>0.10284287078527876</c:v>
                </c:pt>
                <c:pt idx="24351">
                  <c:v>0.1027694115918607</c:v>
                </c:pt>
                <c:pt idx="24352">
                  <c:v>0.1027694115918607</c:v>
                </c:pt>
                <c:pt idx="24353">
                  <c:v>0.10269595239844265</c:v>
                </c:pt>
                <c:pt idx="24354">
                  <c:v>0.10269595239844265</c:v>
                </c:pt>
                <c:pt idx="24355">
                  <c:v>0.10262249320502459</c:v>
                </c:pt>
                <c:pt idx="24356">
                  <c:v>0.10254903401160653</c:v>
                </c:pt>
                <c:pt idx="24357">
                  <c:v>0.10254903401160653</c:v>
                </c:pt>
                <c:pt idx="24358">
                  <c:v>0.10254903401160653</c:v>
                </c:pt>
                <c:pt idx="24359">
                  <c:v>0.10254903401160653</c:v>
                </c:pt>
                <c:pt idx="24360">
                  <c:v>0.10247557481818848</c:v>
                </c:pt>
                <c:pt idx="24361">
                  <c:v>0.10247557481818848</c:v>
                </c:pt>
                <c:pt idx="24362">
                  <c:v>0.10247557481818848</c:v>
                </c:pt>
                <c:pt idx="24363">
                  <c:v>0.10240211562477042</c:v>
                </c:pt>
                <c:pt idx="24364">
                  <c:v>0.10240211562477042</c:v>
                </c:pt>
                <c:pt idx="24365">
                  <c:v>0.10240211562477042</c:v>
                </c:pt>
                <c:pt idx="24366">
                  <c:v>0.10240211562477042</c:v>
                </c:pt>
                <c:pt idx="24367">
                  <c:v>0.10240211562477042</c:v>
                </c:pt>
                <c:pt idx="24368">
                  <c:v>0.10240211562477042</c:v>
                </c:pt>
                <c:pt idx="24369">
                  <c:v>0.10232865643135236</c:v>
                </c:pt>
                <c:pt idx="24370">
                  <c:v>0.1022551972379343</c:v>
                </c:pt>
                <c:pt idx="24371">
                  <c:v>0.10218173804451625</c:v>
                </c:pt>
                <c:pt idx="24372">
                  <c:v>0.10218173804451625</c:v>
                </c:pt>
                <c:pt idx="24373">
                  <c:v>0.10218173804451625</c:v>
                </c:pt>
                <c:pt idx="24374">
                  <c:v>0.10218173804451625</c:v>
                </c:pt>
                <c:pt idx="24375">
                  <c:v>0.10218173804451625</c:v>
                </c:pt>
                <c:pt idx="24376">
                  <c:v>0.10210827885109819</c:v>
                </c:pt>
                <c:pt idx="24377">
                  <c:v>0.10210827885109819</c:v>
                </c:pt>
                <c:pt idx="24378">
                  <c:v>0.10210827885109819</c:v>
                </c:pt>
                <c:pt idx="24379">
                  <c:v>0.10210827885109819</c:v>
                </c:pt>
                <c:pt idx="24380">
                  <c:v>0.10210827885109819</c:v>
                </c:pt>
                <c:pt idx="24381">
                  <c:v>0.10210827885109819</c:v>
                </c:pt>
                <c:pt idx="24382">
                  <c:v>0.10210827885109819</c:v>
                </c:pt>
                <c:pt idx="24383">
                  <c:v>0.10210827885109819</c:v>
                </c:pt>
                <c:pt idx="24384">
                  <c:v>0.10203481965768013</c:v>
                </c:pt>
                <c:pt idx="24385">
                  <c:v>0.10196136046426207</c:v>
                </c:pt>
                <c:pt idx="24386">
                  <c:v>0.10196136046426207</c:v>
                </c:pt>
                <c:pt idx="24387">
                  <c:v>0.10196136046426207</c:v>
                </c:pt>
                <c:pt idx="24388">
                  <c:v>0.10188790127084402</c:v>
                </c:pt>
                <c:pt idx="24389">
                  <c:v>0.10188790127084402</c:v>
                </c:pt>
                <c:pt idx="24390">
                  <c:v>0.10188790127084402</c:v>
                </c:pt>
                <c:pt idx="24391">
                  <c:v>0.10188790127084402</c:v>
                </c:pt>
                <c:pt idx="24392">
                  <c:v>0.10181444207742596</c:v>
                </c:pt>
                <c:pt idx="24393">
                  <c:v>0.10181444207742596</c:v>
                </c:pt>
                <c:pt idx="24394">
                  <c:v>0.10181444207742596</c:v>
                </c:pt>
                <c:pt idx="24395">
                  <c:v>0.1017409828840079</c:v>
                </c:pt>
                <c:pt idx="24396">
                  <c:v>0.1017409828840079</c:v>
                </c:pt>
                <c:pt idx="24397">
                  <c:v>0.1017409828840079</c:v>
                </c:pt>
                <c:pt idx="24398">
                  <c:v>0.1017409828840079</c:v>
                </c:pt>
                <c:pt idx="24399">
                  <c:v>0.1017409828840079</c:v>
                </c:pt>
                <c:pt idx="24400">
                  <c:v>0.1017409828840079</c:v>
                </c:pt>
                <c:pt idx="24401">
                  <c:v>0.1017409828840079</c:v>
                </c:pt>
                <c:pt idx="24402">
                  <c:v>0.1017409828840079</c:v>
                </c:pt>
                <c:pt idx="24403">
                  <c:v>0.10166752369058984</c:v>
                </c:pt>
                <c:pt idx="24404">
                  <c:v>0.10166752369058984</c:v>
                </c:pt>
                <c:pt idx="24405">
                  <c:v>0.10166752369058984</c:v>
                </c:pt>
                <c:pt idx="24406">
                  <c:v>0.10166752369058984</c:v>
                </c:pt>
                <c:pt idx="24407">
                  <c:v>0.10166752369058984</c:v>
                </c:pt>
                <c:pt idx="24408">
                  <c:v>0.10166752369058984</c:v>
                </c:pt>
                <c:pt idx="24409">
                  <c:v>0.10166752369058984</c:v>
                </c:pt>
                <c:pt idx="24410">
                  <c:v>0.10166752369058984</c:v>
                </c:pt>
                <c:pt idx="24411">
                  <c:v>0.10166752369058984</c:v>
                </c:pt>
                <c:pt idx="24412">
                  <c:v>0.10166752369058984</c:v>
                </c:pt>
                <c:pt idx="24413">
                  <c:v>0.10166752369058984</c:v>
                </c:pt>
                <c:pt idx="24414">
                  <c:v>0.10166752369058984</c:v>
                </c:pt>
                <c:pt idx="24415">
                  <c:v>0.10159406449717179</c:v>
                </c:pt>
                <c:pt idx="24416">
                  <c:v>0.10159406449717179</c:v>
                </c:pt>
                <c:pt idx="24417">
                  <c:v>0.10159406449717179</c:v>
                </c:pt>
                <c:pt idx="24418">
                  <c:v>0.10159406449717179</c:v>
                </c:pt>
                <c:pt idx="24419">
                  <c:v>0.10159406449717179</c:v>
                </c:pt>
                <c:pt idx="24420">
                  <c:v>0.10159406449717179</c:v>
                </c:pt>
                <c:pt idx="24421">
                  <c:v>0.10159406449717179</c:v>
                </c:pt>
                <c:pt idx="24422">
                  <c:v>0.10159406449717179</c:v>
                </c:pt>
                <c:pt idx="24423">
                  <c:v>0.10159406449717179</c:v>
                </c:pt>
                <c:pt idx="24424">
                  <c:v>0.10152060530375373</c:v>
                </c:pt>
                <c:pt idx="24425">
                  <c:v>0.10152060530375373</c:v>
                </c:pt>
                <c:pt idx="24426">
                  <c:v>0.10144714611033567</c:v>
                </c:pt>
                <c:pt idx="24427">
                  <c:v>0.10144714611033567</c:v>
                </c:pt>
                <c:pt idx="24428">
                  <c:v>0.10137368691691762</c:v>
                </c:pt>
                <c:pt idx="24429">
                  <c:v>0.10130022772349956</c:v>
                </c:pt>
                <c:pt idx="24430">
                  <c:v>0.10130022772349956</c:v>
                </c:pt>
                <c:pt idx="24431">
                  <c:v>0.10130022772349956</c:v>
                </c:pt>
                <c:pt idx="24432">
                  <c:v>0.10130022772349956</c:v>
                </c:pt>
                <c:pt idx="24433">
                  <c:v>0.1012267685300815</c:v>
                </c:pt>
                <c:pt idx="24434">
                  <c:v>0.1012267685300815</c:v>
                </c:pt>
                <c:pt idx="24435">
                  <c:v>0.1012267685300815</c:v>
                </c:pt>
                <c:pt idx="24436">
                  <c:v>0.1012267685300815</c:v>
                </c:pt>
                <c:pt idx="24437">
                  <c:v>0.1012267685300815</c:v>
                </c:pt>
                <c:pt idx="24438">
                  <c:v>0.10115330933666344</c:v>
                </c:pt>
                <c:pt idx="24439">
                  <c:v>0.10107985014324539</c:v>
                </c:pt>
                <c:pt idx="24440">
                  <c:v>0.10107985014324539</c:v>
                </c:pt>
                <c:pt idx="24441">
                  <c:v>0.10107985014324539</c:v>
                </c:pt>
                <c:pt idx="24442">
                  <c:v>0.10107985014324539</c:v>
                </c:pt>
                <c:pt idx="24443">
                  <c:v>0.10107985014324539</c:v>
                </c:pt>
                <c:pt idx="24444">
                  <c:v>0.10100639094982733</c:v>
                </c:pt>
                <c:pt idx="24445">
                  <c:v>0.10100639094982733</c:v>
                </c:pt>
                <c:pt idx="24446">
                  <c:v>0.10100639094982733</c:v>
                </c:pt>
                <c:pt idx="24447">
                  <c:v>0.10093293175640927</c:v>
                </c:pt>
                <c:pt idx="24448">
                  <c:v>0.10085947256299121</c:v>
                </c:pt>
                <c:pt idx="24449">
                  <c:v>0.10085947256299121</c:v>
                </c:pt>
                <c:pt idx="24450">
                  <c:v>0.10078601336957316</c:v>
                </c:pt>
                <c:pt idx="24451">
                  <c:v>0.1007125541761551</c:v>
                </c:pt>
                <c:pt idx="24452">
                  <c:v>0.1007125541761551</c:v>
                </c:pt>
                <c:pt idx="24453">
                  <c:v>0.1007125541761551</c:v>
                </c:pt>
                <c:pt idx="24454">
                  <c:v>0.1007125541761551</c:v>
                </c:pt>
                <c:pt idx="24455">
                  <c:v>0.10063909498273704</c:v>
                </c:pt>
                <c:pt idx="24456">
                  <c:v>0.10063909498273704</c:v>
                </c:pt>
                <c:pt idx="24457">
                  <c:v>0.10056563578931899</c:v>
                </c:pt>
                <c:pt idx="24458">
                  <c:v>0.10056563578931899</c:v>
                </c:pt>
                <c:pt idx="24459">
                  <c:v>0.10049217659590093</c:v>
                </c:pt>
                <c:pt idx="24460">
                  <c:v>0.10041871740248287</c:v>
                </c:pt>
                <c:pt idx="24461">
                  <c:v>0.10041871740248287</c:v>
                </c:pt>
                <c:pt idx="24462">
                  <c:v>0.10034525820906481</c:v>
                </c:pt>
                <c:pt idx="24463">
                  <c:v>0.10027179901564676</c:v>
                </c:pt>
                <c:pt idx="24464">
                  <c:v>0.10027179901564676</c:v>
                </c:pt>
                <c:pt idx="24465">
                  <c:v>0.10027179901564676</c:v>
                </c:pt>
                <c:pt idx="24466">
                  <c:v>0.10027179901564676</c:v>
                </c:pt>
                <c:pt idx="24467">
                  <c:v>0.1001983398222287</c:v>
                </c:pt>
                <c:pt idx="24468">
                  <c:v>0.1001983398222287</c:v>
                </c:pt>
                <c:pt idx="24469">
                  <c:v>0.1001983398222287</c:v>
                </c:pt>
                <c:pt idx="24470">
                  <c:v>0.10012488062881064</c:v>
                </c:pt>
                <c:pt idx="24471">
                  <c:v>0.10012488062881064</c:v>
                </c:pt>
                <c:pt idx="24472">
                  <c:v>0.10005142143539258</c:v>
                </c:pt>
                <c:pt idx="24473">
                  <c:v>0.10005142143539258</c:v>
                </c:pt>
                <c:pt idx="24474">
                  <c:v>9.9977962241974638E-2</c:v>
                </c:pt>
                <c:pt idx="24475">
                  <c:v>9.9904503048556581E-2</c:v>
                </c:pt>
                <c:pt idx="24476">
                  <c:v>9.9831043855138524E-2</c:v>
                </c:pt>
                <c:pt idx="24477">
                  <c:v>9.9831043855138524E-2</c:v>
                </c:pt>
                <c:pt idx="24478">
                  <c:v>9.9757584661720466E-2</c:v>
                </c:pt>
                <c:pt idx="24479">
                  <c:v>9.9757584661720466E-2</c:v>
                </c:pt>
                <c:pt idx="24480">
                  <c:v>9.9757584661720466E-2</c:v>
                </c:pt>
                <c:pt idx="24481">
                  <c:v>9.9757584661720466E-2</c:v>
                </c:pt>
                <c:pt idx="24482">
                  <c:v>9.9757584661720466E-2</c:v>
                </c:pt>
                <c:pt idx="24483">
                  <c:v>9.9757584661720466E-2</c:v>
                </c:pt>
                <c:pt idx="24484">
                  <c:v>9.9684125468302409E-2</c:v>
                </c:pt>
                <c:pt idx="24485">
                  <c:v>9.9684125468302409E-2</c:v>
                </c:pt>
                <c:pt idx="24486">
                  <c:v>9.9684125468302409E-2</c:v>
                </c:pt>
                <c:pt idx="24487">
                  <c:v>9.9684125468302409E-2</c:v>
                </c:pt>
                <c:pt idx="24488">
                  <c:v>9.9610666274884352E-2</c:v>
                </c:pt>
                <c:pt idx="24489">
                  <c:v>9.9610666274884352E-2</c:v>
                </c:pt>
                <c:pt idx="24490">
                  <c:v>9.9610666274884352E-2</c:v>
                </c:pt>
                <c:pt idx="24491">
                  <c:v>9.9537207081466295E-2</c:v>
                </c:pt>
                <c:pt idx="24492">
                  <c:v>9.9537207081466295E-2</c:v>
                </c:pt>
                <c:pt idx="24493">
                  <c:v>9.9537207081466295E-2</c:v>
                </c:pt>
                <c:pt idx="24494">
                  <c:v>9.9537207081466295E-2</c:v>
                </c:pt>
                <c:pt idx="24495">
                  <c:v>9.9463747888048237E-2</c:v>
                </c:pt>
                <c:pt idx="24496">
                  <c:v>9.9463747888048237E-2</c:v>
                </c:pt>
                <c:pt idx="24497">
                  <c:v>9.9463747888048237E-2</c:v>
                </c:pt>
                <c:pt idx="24498">
                  <c:v>9.9463747888048237E-2</c:v>
                </c:pt>
                <c:pt idx="24499">
                  <c:v>9.9463747888048237E-2</c:v>
                </c:pt>
                <c:pt idx="24500">
                  <c:v>9.9463747888048237E-2</c:v>
                </c:pt>
                <c:pt idx="24501">
                  <c:v>9.9463747888048237E-2</c:v>
                </c:pt>
                <c:pt idx="24502">
                  <c:v>9.9463747888048237E-2</c:v>
                </c:pt>
                <c:pt idx="24503">
                  <c:v>9.9463747888048237E-2</c:v>
                </c:pt>
                <c:pt idx="24504">
                  <c:v>9.9463747888048237E-2</c:v>
                </c:pt>
                <c:pt idx="24505">
                  <c:v>9.9463747888048237E-2</c:v>
                </c:pt>
                <c:pt idx="24506">
                  <c:v>9.9463747888048237E-2</c:v>
                </c:pt>
                <c:pt idx="24507">
                  <c:v>9.9463747888048237E-2</c:v>
                </c:pt>
                <c:pt idx="24508">
                  <c:v>9.9463747888048237E-2</c:v>
                </c:pt>
                <c:pt idx="24509">
                  <c:v>9.9463747888048237E-2</c:v>
                </c:pt>
                <c:pt idx="24510">
                  <c:v>9.9463747888048237E-2</c:v>
                </c:pt>
                <c:pt idx="24511">
                  <c:v>9.9463747888048237E-2</c:v>
                </c:pt>
                <c:pt idx="24512">
                  <c:v>9.939028869463018E-2</c:v>
                </c:pt>
                <c:pt idx="24513">
                  <c:v>9.9316829501212123E-2</c:v>
                </c:pt>
                <c:pt idx="24514">
                  <c:v>9.9316829501212123E-2</c:v>
                </c:pt>
                <c:pt idx="24515">
                  <c:v>9.9316829501212123E-2</c:v>
                </c:pt>
                <c:pt idx="24516">
                  <c:v>9.9243370307794065E-2</c:v>
                </c:pt>
                <c:pt idx="24517">
                  <c:v>9.9243370307794065E-2</c:v>
                </c:pt>
                <c:pt idx="24518">
                  <c:v>9.9243370307794065E-2</c:v>
                </c:pt>
                <c:pt idx="24519">
                  <c:v>9.9243370307794065E-2</c:v>
                </c:pt>
                <c:pt idx="24520">
                  <c:v>9.9243370307794065E-2</c:v>
                </c:pt>
                <c:pt idx="24521">
                  <c:v>9.9243370307794065E-2</c:v>
                </c:pt>
                <c:pt idx="24522">
                  <c:v>9.9243370307794065E-2</c:v>
                </c:pt>
                <c:pt idx="24523">
                  <c:v>9.9169911114376008E-2</c:v>
                </c:pt>
                <c:pt idx="24524">
                  <c:v>9.9169911114376008E-2</c:v>
                </c:pt>
                <c:pt idx="24525">
                  <c:v>9.9096451920957951E-2</c:v>
                </c:pt>
                <c:pt idx="24526">
                  <c:v>9.9096451920957951E-2</c:v>
                </c:pt>
                <c:pt idx="24527">
                  <c:v>9.9096451920957951E-2</c:v>
                </c:pt>
                <c:pt idx="24528">
                  <c:v>9.9096451920957951E-2</c:v>
                </c:pt>
                <c:pt idx="24529">
                  <c:v>9.9096451920957951E-2</c:v>
                </c:pt>
                <c:pt idx="24530">
                  <c:v>9.9022992727539894E-2</c:v>
                </c:pt>
                <c:pt idx="24531">
                  <c:v>9.9022992727539894E-2</c:v>
                </c:pt>
                <c:pt idx="24532">
                  <c:v>9.9022992727539894E-2</c:v>
                </c:pt>
                <c:pt idx="24533">
                  <c:v>9.9022992727539894E-2</c:v>
                </c:pt>
                <c:pt idx="24534">
                  <c:v>9.9022992727539894E-2</c:v>
                </c:pt>
                <c:pt idx="24535">
                  <c:v>9.9022992727539894E-2</c:v>
                </c:pt>
                <c:pt idx="24536">
                  <c:v>9.9022992727539894E-2</c:v>
                </c:pt>
                <c:pt idx="24537">
                  <c:v>9.8949533534121836E-2</c:v>
                </c:pt>
                <c:pt idx="24538">
                  <c:v>9.8876074340703779E-2</c:v>
                </c:pt>
                <c:pt idx="24539">
                  <c:v>9.8876074340703779E-2</c:v>
                </c:pt>
                <c:pt idx="24540">
                  <c:v>9.8876074340703779E-2</c:v>
                </c:pt>
                <c:pt idx="24541">
                  <c:v>9.8876074340703779E-2</c:v>
                </c:pt>
                <c:pt idx="24542">
                  <c:v>9.8802615147285722E-2</c:v>
                </c:pt>
                <c:pt idx="24543">
                  <c:v>9.8802615147285722E-2</c:v>
                </c:pt>
                <c:pt idx="24544">
                  <c:v>9.8802615147285722E-2</c:v>
                </c:pt>
                <c:pt idx="24545">
                  <c:v>9.8802615147285722E-2</c:v>
                </c:pt>
                <c:pt idx="24546">
                  <c:v>9.8729155953867664E-2</c:v>
                </c:pt>
                <c:pt idx="24547">
                  <c:v>9.8655696760449607E-2</c:v>
                </c:pt>
                <c:pt idx="24548">
                  <c:v>9.8655696760449607E-2</c:v>
                </c:pt>
                <c:pt idx="24549">
                  <c:v>9.8655696760449607E-2</c:v>
                </c:pt>
                <c:pt idx="24550">
                  <c:v>9.8655696760449607E-2</c:v>
                </c:pt>
                <c:pt idx="24551">
                  <c:v>9.858223756703155E-2</c:v>
                </c:pt>
                <c:pt idx="24552">
                  <c:v>9.858223756703155E-2</c:v>
                </c:pt>
                <c:pt idx="24553">
                  <c:v>9.8508778373613493E-2</c:v>
                </c:pt>
                <c:pt idx="24554">
                  <c:v>9.8435319180195435E-2</c:v>
                </c:pt>
                <c:pt idx="24555">
                  <c:v>9.8435319180195435E-2</c:v>
                </c:pt>
                <c:pt idx="24556">
                  <c:v>9.8435319180195435E-2</c:v>
                </c:pt>
                <c:pt idx="24557">
                  <c:v>9.8435319180195435E-2</c:v>
                </c:pt>
                <c:pt idx="24558">
                  <c:v>9.8361859986777378E-2</c:v>
                </c:pt>
                <c:pt idx="24559">
                  <c:v>9.8361859986777378E-2</c:v>
                </c:pt>
                <c:pt idx="24560">
                  <c:v>9.8361859986777378E-2</c:v>
                </c:pt>
                <c:pt idx="24561">
                  <c:v>9.8361859986777378E-2</c:v>
                </c:pt>
                <c:pt idx="24562">
                  <c:v>9.8361859986777378E-2</c:v>
                </c:pt>
                <c:pt idx="24563">
                  <c:v>9.8361859986777378E-2</c:v>
                </c:pt>
                <c:pt idx="24564">
                  <c:v>9.8361859986777378E-2</c:v>
                </c:pt>
                <c:pt idx="24565">
                  <c:v>9.8288400793359321E-2</c:v>
                </c:pt>
                <c:pt idx="24566">
                  <c:v>9.8288400793359321E-2</c:v>
                </c:pt>
                <c:pt idx="24567">
                  <c:v>9.8214941599941263E-2</c:v>
                </c:pt>
                <c:pt idx="24568">
                  <c:v>9.8214941599941263E-2</c:v>
                </c:pt>
                <c:pt idx="24569">
                  <c:v>9.8214941599941263E-2</c:v>
                </c:pt>
                <c:pt idx="24570">
                  <c:v>9.8214941599941263E-2</c:v>
                </c:pt>
                <c:pt idx="24571">
                  <c:v>9.8141482406523206E-2</c:v>
                </c:pt>
                <c:pt idx="24572">
                  <c:v>9.8141482406523206E-2</c:v>
                </c:pt>
                <c:pt idx="24573">
                  <c:v>9.8068023213105149E-2</c:v>
                </c:pt>
                <c:pt idx="24574">
                  <c:v>9.8068023213105149E-2</c:v>
                </c:pt>
                <c:pt idx="24575">
                  <c:v>9.8068023213105149E-2</c:v>
                </c:pt>
                <c:pt idx="24576">
                  <c:v>9.8068023213105149E-2</c:v>
                </c:pt>
                <c:pt idx="24577">
                  <c:v>9.7994564019687092E-2</c:v>
                </c:pt>
                <c:pt idx="24578">
                  <c:v>9.7994564019687092E-2</c:v>
                </c:pt>
                <c:pt idx="24579">
                  <c:v>9.7994564019687092E-2</c:v>
                </c:pt>
                <c:pt idx="24580">
                  <c:v>9.7921104826269034E-2</c:v>
                </c:pt>
                <c:pt idx="24581">
                  <c:v>9.7921104826269034E-2</c:v>
                </c:pt>
                <c:pt idx="24582">
                  <c:v>9.7921104826269034E-2</c:v>
                </c:pt>
                <c:pt idx="24583">
                  <c:v>9.7921104826269034E-2</c:v>
                </c:pt>
                <c:pt idx="24584">
                  <c:v>9.7921104826269034E-2</c:v>
                </c:pt>
                <c:pt idx="24585">
                  <c:v>9.7847645632850977E-2</c:v>
                </c:pt>
                <c:pt idx="24586">
                  <c:v>9.7847645632850977E-2</c:v>
                </c:pt>
                <c:pt idx="24587">
                  <c:v>9.7847645632850977E-2</c:v>
                </c:pt>
                <c:pt idx="24588">
                  <c:v>9.777418643943292E-2</c:v>
                </c:pt>
                <c:pt idx="24589">
                  <c:v>9.777418643943292E-2</c:v>
                </c:pt>
                <c:pt idx="24590">
                  <c:v>9.777418643943292E-2</c:v>
                </c:pt>
                <c:pt idx="24591">
                  <c:v>9.777418643943292E-2</c:v>
                </c:pt>
                <c:pt idx="24592">
                  <c:v>9.777418643943292E-2</c:v>
                </c:pt>
                <c:pt idx="24593">
                  <c:v>9.777418643943292E-2</c:v>
                </c:pt>
                <c:pt idx="24594">
                  <c:v>9.7700727246014862E-2</c:v>
                </c:pt>
                <c:pt idx="24595">
                  <c:v>9.7700727246014862E-2</c:v>
                </c:pt>
                <c:pt idx="24596">
                  <c:v>9.7700727246014862E-2</c:v>
                </c:pt>
                <c:pt idx="24597">
                  <c:v>9.7700727246014862E-2</c:v>
                </c:pt>
                <c:pt idx="24598">
                  <c:v>9.7700727246014862E-2</c:v>
                </c:pt>
                <c:pt idx="24599">
                  <c:v>9.7700727246014862E-2</c:v>
                </c:pt>
                <c:pt idx="24600">
                  <c:v>9.7700727246014862E-2</c:v>
                </c:pt>
                <c:pt idx="24601">
                  <c:v>9.7700727246014862E-2</c:v>
                </c:pt>
                <c:pt idx="24602">
                  <c:v>9.7700727246014862E-2</c:v>
                </c:pt>
                <c:pt idx="24603">
                  <c:v>9.7627268052596805E-2</c:v>
                </c:pt>
                <c:pt idx="24604">
                  <c:v>9.7627268052596805E-2</c:v>
                </c:pt>
                <c:pt idx="24605">
                  <c:v>9.7627268052596805E-2</c:v>
                </c:pt>
                <c:pt idx="24606">
                  <c:v>9.7627268052596805E-2</c:v>
                </c:pt>
                <c:pt idx="24607">
                  <c:v>9.7627268052596805E-2</c:v>
                </c:pt>
                <c:pt idx="24608">
                  <c:v>9.7627268052596805E-2</c:v>
                </c:pt>
                <c:pt idx="24609">
                  <c:v>9.7627268052596805E-2</c:v>
                </c:pt>
                <c:pt idx="24610">
                  <c:v>9.7627268052596805E-2</c:v>
                </c:pt>
                <c:pt idx="24611">
                  <c:v>9.7553808859178748E-2</c:v>
                </c:pt>
                <c:pt idx="24612">
                  <c:v>9.7553808859178748E-2</c:v>
                </c:pt>
                <c:pt idx="24613">
                  <c:v>9.7553808859178748E-2</c:v>
                </c:pt>
                <c:pt idx="24614">
                  <c:v>9.7553808859178748E-2</c:v>
                </c:pt>
                <c:pt idx="24615">
                  <c:v>9.7553808859178748E-2</c:v>
                </c:pt>
                <c:pt idx="24616">
                  <c:v>9.7553808859178748E-2</c:v>
                </c:pt>
                <c:pt idx="24617">
                  <c:v>9.7553808859178748E-2</c:v>
                </c:pt>
                <c:pt idx="24618">
                  <c:v>9.748034966576069E-2</c:v>
                </c:pt>
                <c:pt idx="24619">
                  <c:v>9.748034966576069E-2</c:v>
                </c:pt>
                <c:pt idx="24620">
                  <c:v>9.748034966576069E-2</c:v>
                </c:pt>
                <c:pt idx="24621">
                  <c:v>9.7406890472342633E-2</c:v>
                </c:pt>
                <c:pt idx="24622">
                  <c:v>9.7406890472342633E-2</c:v>
                </c:pt>
                <c:pt idx="24623">
                  <c:v>9.7406890472342633E-2</c:v>
                </c:pt>
                <c:pt idx="24624">
                  <c:v>9.7333431278924576E-2</c:v>
                </c:pt>
                <c:pt idx="24625">
                  <c:v>9.7333431278924576E-2</c:v>
                </c:pt>
                <c:pt idx="24626">
                  <c:v>9.7333431278924576E-2</c:v>
                </c:pt>
                <c:pt idx="24627">
                  <c:v>9.7259972085506519E-2</c:v>
                </c:pt>
                <c:pt idx="24628">
                  <c:v>9.7186512892088461E-2</c:v>
                </c:pt>
                <c:pt idx="24629">
                  <c:v>9.7186512892088461E-2</c:v>
                </c:pt>
                <c:pt idx="24630">
                  <c:v>9.7113053698670404E-2</c:v>
                </c:pt>
                <c:pt idx="24631">
                  <c:v>9.7113053698670404E-2</c:v>
                </c:pt>
                <c:pt idx="24632">
                  <c:v>9.7113053698670404E-2</c:v>
                </c:pt>
                <c:pt idx="24633">
                  <c:v>9.7113053698670404E-2</c:v>
                </c:pt>
                <c:pt idx="24634">
                  <c:v>9.7113053698670404E-2</c:v>
                </c:pt>
                <c:pt idx="24635">
                  <c:v>9.7039594505252347E-2</c:v>
                </c:pt>
                <c:pt idx="24636">
                  <c:v>9.7039594505252347E-2</c:v>
                </c:pt>
                <c:pt idx="24637">
                  <c:v>9.7039594505252347E-2</c:v>
                </c:pt>
                <c:pt idx="24638">
                  <c:v>9.7039594505252347E-2</c:v>
                </c:pt>
                <c:pt idx="24639">
                  <c:v>9.6966135311834289E-2</c:v>
                </c:pt>
                <c:pt idx="24640">
                  <c:v>9.6966135311834289E-2</c:v>
                </c:pt>
                <c:pt idx="24641">
                  <c:v>9.6966135311834289E-2</c:v>
                </c:pt>
                <c:pt idx="24642">
                  <c:v>9.6966135311834289E-2</c:v>
                </c:pt>
                <c:pt idx="24643">
                  <c:v>9.6966135311834289E-2</c:v>
                </c:pt>
                <c:pt idx="24644">
                  <c:v>9.6966135311834289E-2</c:v>
                </c:pt>
                <c:pt idx="24645">
                  <c:v>9.6966135311834289E-2</c:v>
                </c:pt>
                <c:pt idx="24646">
                  <c:v>9.6892676118416232E-2</c:v>
                </c:pt>
                <c:pt idx="24647">
                  <c:v>9.6892676118416232E-2</c:v>
                </c:pt>
                <c:pt idx="24648">
                  <c:v>9.6892676118416232E-2</c:v>
                </c:pt>
                <c:pt idx="24649">
                  <c:v>9.6892676118416232E-2</c:v>
                </c:pt>
                <c:pt idx="24650">
                  <c:v>9.6892676118416232E-2</c:v>
                </c:pt>
                <c:pt idx="24651">
                  <c:v>9.6892676118416232E-2</c:v>
                </c:pt>
                <c:pt idx="24652">
                  <c:v>9.6892676118416232E-2</c:v>
                </c:pt>
                <c:pt idx="24653">
                  <c:v>9.6819216924998175E-2</c:v>
                </c:pt>
                <c:pt idx="24654">
                  <c:v>9.6819216924998175E-2</c:v>
                </c:pt>
                <c:pt idx="24655">
                  <c:v>9.6819216924998175E-2</c:v>
                </c:pt>
                <c:pt idx="24656">
                  <c:v>9.6819216924998175E-2</c:v>
                </c:pt>
                <c:pt idx="24657">
                  <c:v>9.6819216924998175E-2</c:v>
                </c:pt>
                <c:pt idx="24658">
                  <c:v>9.6745757731580118E-2</c:v>
                </c:pt>
                <c:pt idx="24659">
                  <c:v>9.6745757731580118E-2</c:v>
                </c:pt>
                <c:pt idx="24660">
                  <c:v>9.6745757731580118E-2</c:v>
                </c:pt>
                <c:pt idx="24661">
                  <c:v>9.667229853816206E-2</c:v>
                </c:pt>
                <c:pt idx="24662">
                  <c:v>9.667229853816206E-2</c:v>
                </c:pt>
                <c:pt idx="24663">
                  <c:v>9.667229853816206E-2</c:v>
                </c:pt>
                <c:pt idx="24664">
                  <c:v>9.667229853816206E-2</c:v>
                </c:pt>
                <c:pt idx="24665">
                  <c:v>9.667229853816206E-2</c:v>
                </c:pt>
                <c:pt idx="24666">
                  <c:v>9.667229853816206E-2</c:v>
                </c:pt>
                <c:pt idx="24667">
                  <c:v>9.6598839344744003E-2</c:v>
                </c:pt>
                <c:pt idx="24668">
                  <c:v>9.6598839344744003E-2</c:v>
                </c:pt>
                <c:pt idx="24669">
                  <c:v>9.6598839344744003E-2</c:v>
                </c:pt>
                <c:pt idx="24670">
                  <c:v>9.6525380151325946E-2</c:v>
                </c:pt>
                <c:pt idx="24671">
                  <c:v>9.6525380151325946E-2</c:v>
                </c:pt>
                <c:pt idx="24672">
                  <c:v>9.6525380151325946E-2</c:v>
                </c:pt>
                <c:pt idx="24673">
                  <c:v>9.6525380151325946E-2</c:v>
                </c:pt>
                <c:pt idx="24674">
                  <c:v>9.6525380151325946E-2</c:v>
                </c:pt>
                <c:pt idx="24675">
                  <c:v>9.6525380151325946E-2</c:v>
                </c:pt>
                <c:pt idx="24676">
                  <c:v>9.6525380151325946E-2</c:v>
                </c:pt>
                <c:pt idx="24677">
                  <c:v>9.6525380151325946E-2</c:v>
                </c:pt>
                <c:pt idx="24678">
                  <c:v>9.6451920957907888E-2</c:v>
                </c:pt>
                <c:pt idx="24679">
                  <c:v>9.6378461764489831E-2</c:v>
                </c:pt>
                <c:pt idx="24680">
                  <c:v>9.6378461764489831E-2</c:v>
                </c:pt>
                <c:pt idx="24681">
                  <c:v>9.6378461764489831E-2</c:v>
                </c:pt>
                <c:pt idx="24682">
                  <c:v>9.6378461764489831E-2</c:v>
                </c:pt>
                <c:pt idx="24683">
                  <c:v>9.6305002571071774E-2</c:v>
                </c:pt>
                <c:pt idx="24684">
                  <c:v>9.6305002571071774E-2</c:v>
                </c:pt>
                <c:pt idx="24685">
                  <c:v>9.6231543377653717E-2</c:v>
                </c:pt>
                <c:pt idx="24686">
                  <c:v>9.6231543377653717E-2</c:v>
                </c:pt>
                <c:pt idx="24687">
                  <c:v>9.6231543377653717E-2</c:v>
                </c:pt>
                <c:pt idx="24688">
                  <c:v>9.6158084184235659E-2</c:v>
                </c:pt>
                <c:pt idx="24689">
                  <c:v>9.6158084184235659E-2</c:v>
                </c:pt>
                <c:pt idx="24690">
                  <c:v>9.6084624990817602E-2</c:v>
                </c:pt>
                <c:pt idx="24691">
                  <c:v>9.6084624990817602E-2</c:v>
                </c:pt>
                <c:pt idx="24692">
                  <c:v>9.6084624990817602E-2</c:v>
                </c:pt>
                <c:pt idx="24693">
                  <c:v>9.6084624990817602E-2</c:v>
                </c:pt>
                <c:pt idx="24694">
                  <c:v>9.6084624990817602E-2</c:v>
                </c:pt>
                <c:pt idx="24695">
                  <c:v>9.6084624990817602E-2</c:v>
                </c:pt>
                <c:pt idx="24696">
                  <c:v>9.6084624990817602E-2</c:v>
                </c:pt>
                <c:pt idx="24697">
                  <c:v>9.6084624990817602E-2</c:v>
                </c:pt>
                <c:pt idx="24698">
                  <c:v>9.6084624990817602E-2</c:v>
                </c:pt>
                <c:pt idx="24699">
                  <c:v>9.6011165797399545E-2</c:v>
                </c:pt>
                <c:pt idx="24700">
                  <c:v>9.5937706603981487E-2</c:v>
                </c:pt>
                <c:pt idx="24701">
                  <c:v>9.5937706603981487E-2</c:v>
                </c:pt>
                <c:pt idx="24702">
                  <c:v>9.5937706603981487E-2</c:v>
                </c:pt>
                <c:pt idx="24703">
                  <c:v>9.5937706603981487E-2</c:v>
                </c:pt>
                <c:pt idx="24704">
                  <c:v>9.5937706603981487E-2</c:v>
                </c:pt>
                <c:pt idx="24705">
                  <c:v>9.586424741056343E-2</c:v>
                </c:pt>
                <c:pt idx="24706">
                  <c:v>9.5790788217145373E-2</c:v>
                </c:pt>
                <c:pt idx="24707">
                  <c:v>9.5790788217145373E-2</c:v>
                </c:pt>
                <c:pt idx="24708">
                  <c:v>9.5717329023727316E-2</c:v>
                </c:pt>
                <c:pt idx="24709">
                  <c:v>9.5717329023727316E-2</c:v>
                </c:pt>
                <c:pt idx="24710">
                  <c:v>9.5717329023727316E-2</c:v>
                </c:pt>
                <c:pt idx="24711">
                  <c:v>9.5643869830309258E-2</c:v>
                </c:pt>
                <c:pt idx="24712">
                  <c:v>9.5643869830309258E-2</c:v>
                </c:pt>
                <c:pt idx="24713">
                  <c:v>9.5643869830309258E-2</c:v>
                </c:pt>
                <c:pt idx="24714">
                  <c:v>9.5643869830309258E-2</c:v>
                </c:pt>
                <c:pt idx="24715">
                  <c:v>9.5643869830309258E-2</c:v>
                </c:pt>
                <c:pt idx="24716">
                  <c:v>9.5643869830309258E-2</c:v>
                </c:pt>
                <c:pt idx="24717">
                  <c:v>9.5643869830309258E-2</c:v>
                </c:pt>
                <c:pt idx="24718">
                  <c:v>9.5643869830309258E-2</c:v>
                </c:pt>
                <c:pt idx="24719">
                  <c:v>9.5643869830309258E-2</c:v>
                </c:pt>
                <c:pt idx="24720">
                  <c:v>9.5570410636891201E-2</c:v>
                </c:pt>
                <c:pt idx="24721">
                  <c:v>9.5570410636891201E-2</c:v>
                </c:pt>
                <c:pt idx="24722">
                  <c:v>9.5570410636891201E-2</c:v>
                </c:pt>
                <c:pt idx="24723">
                  <c:v>9.5496951443473144E-2</c:v>
                </c:pt>
                <c:pt idx="24724">
                  <c:v>9.5496951443473144E-2</c:v>
                </c:pt>
                <c:pt idx="24725">
                  <c:v>9.5496951443473144E-2</c:v>
                </c:pt>
                <c:pt idx="24726">
                  <c:v>9.5496951443473144E-2</c:v>
                </c:pt>
                <c:pt idx="24727">
                  <c:v>9.5423492250055086E-2</c:v>
                </c:pt>
                <c:pt idx="24728">
                  <c:v>9.5423492250055086E-2</c:v>
                </c:pt>
                <c:pt idx="24729">
                  <c:v>9.5350033056637029E-2</c:v>
                </c:pt>
                <c:pt idx="24730">
                  <c:v>9.5350033056637029E-2</c:v>
                </c:pt>
                <c:pt idx="24731">
                  <c:v>9.5350033056637029E-2</c:v>
                </c:pt>
                <c:pt idx="24732">
                  <c:v>9.5350033056637029E-2</c:v>
                </c:pt>
                <c:pt idx="24733">
                  <c:v>9.5276573863218972E-2</c:v>
                </c:pt>
                <c:pt idx="24734">
                  <c:v>9.5276573863218972E-2</c:v>
                </c:pt>
                <c:pt idx="24735">
                  <c:v>9.5276573863218972E-2</c:v>
                </c:pt>
                <c:pt idx="24736">
                  <c:v>9.5276573863218972E-2</c:v>
                </c:pt>
                <c:pt idx="24737">
                  <c:v>9.5276573863218972E-2</c:v>
                </c:pt>
                <c:pt idx="24738">
                  <c:v>9.5203114669800915E-2</c:v>
                </c:pt>
                <c:pt idx="24739">
                  <c:v>9.5203114669800915E-2</c:v>
                </c:pt>
                <c:pt idx="24740">
                  <c:v>9.5129655476382857E-2</c:v>
                </c:pt>
                <c:pt idx="24741">
                  <c:v>9.50561962829648E-2</c:v>
                </c:pt>
                <c:pt idx="24742">
                  <c:v>9.50561962829648E-2</c:v>
                </c:pt>
                <c:pt idx="24743">
                  <c:v>9.50561962829648E-2</c:v>
                </c:pt>
                <c:pt idx="24744">
                  <c:v>9.50561962829648E-2</c:v>
                </c:pt>
                <c:pt idx="24745">
                  <c:v>9.50561962829648E-2</c:v>
                </c:pt>
                <c:pt idx="24746">
                  <c:v>9.4982737089546743E-2</c:v>
                </c:pt>
                <c:pt idx="24747">
                  <c:v>9.4982737089546743E-2</c:v>
                </c:pt>
                <c:pt idx="24748">
                  <c:v>9.4909277896128685E-2</c:v>
                </c:pt>
                <c:pt idx="24749">
                  <c:v>9.4909277896128685E-2</c:v>
                </c:pt>
                <c:pt idx="24750">
                  <c:v>9.4909277896128685E-2</c:v>
                </c:pt>
                <c:pt idx="24751">
                  <c:v>9.4909277896128685E-2</c:v>
                </c:pt>
                <c:pt idx="24752">
                  <c:v>9.4909277896128685E-2</c:v>
                </c:pt>
                <c:pt idx="24753">
                  <c:v>9.4835818702710628E-2</c:v>
                </c:pt>
                <c:pt idx="24754">
                  <c:v>9.4835818702710628E-2</c:v>
                </c:pt>
                <c:pt idx="24755">
                  <c:v>9.4835818702710628E-2</c:v>
                </c:pt>
                <c:pt idx="24756">
                  <c:v>9.4835818702710628E-2</c:v>
                </c:pt>
                <c:pt idx="24757">
                  <c:v>9.4762359509292571E-2</c:v>
                </c:pt>
                <c:pt idx="24758">
                  <c:v>9.4762359509292571E-2</c:v>
                </c:pt>
                <c:pt idx="24759">
                  <c:v>9.4762359509292571E-2</c:v>
                </c:pt>
                <c:pt idx="24760">
                  <c:v>9.4762359509292571E-2</c:v>
                </c:pt>
                <c:pt idx="24761">
                  <c:v>9.4762359509292571E-2</c:v>
                </c:pt>
                <c:pt idx="24762">
                  <c:v>9.4762359509292571E-2</c:v>
                </c:pt>
                <c:pt idx="24763">
                  <c:v>9.4762359509292571E-2</c:v>
                </c:pt>
                <c:pt idx="24764">
                  <c:v>9.4688900315874514E-2</c:v>
                </c:pt>
                <c:pt idx="24765">
                  <c:v>9.4615441122456456E-2</c:v>
                </c:pt>
                <c:pt idx="24766">
                  <c:v>9.4541981929038399E-2</c:v>
                </c:pt>
                <c:pt idx="24767">
                  <c:v>9.4468522735620342E-2</c:v>
                </c:pt>
                <c:pt idx="24768">
                  <c:v>9.4395063542202284E-2</c:v>
                </c:pt>
                <c:pt idx="24769">
                  <c:v>9.4395063542202284E-2</c:v>
                </c:pt>
                <c:pt idx="24770">
                  <c:v>9.4395063542202284E-2</c:v>
                </c:pt>
                <c:pt idx="24771">
                  <c:v>9.4321604348784227E-2</c:v>
                </c:pt>
                <c:pt idx="24772">
                  <c:v>9.4321604348784227E-2</c:v>
                </c:pt>
                <c:pt idx="24773">
                  <c:v>9.4321604348784227E-2</c:v>
                </c:pt>
                <c:pt idx="24774">
                  <c:v>9.4321604348784227E-2</c:v>
                </c:pt>
                <c:pt idx="24775">
                  <c:v>9.424814515536617E-2</c:v>
                </c:pt>
                <c:pt idx="24776">
                  <c:v>9.424814515536617E-2</c:v>
                </c:pt>
                <c:pt idx="24777">
                  <c:v>9.424814515536617E-2</c:v>
                </c:pt>
                <c:pt idx="24778">
                  <c:v>9.424814515536617E-2</c:v>
                </c:pt>
                <c:pt idx="24779">
                  <c:v>9.424814515536617E-2</c:v>
                </c:pt>
                <c:pt idx="24780">
                  <c:v>9.424814515536617E-2</c:v>
                </c:pt>
                <c:pt idx="24781">
                  <c:v>9.424814515536617E-2</c:v>
                </c:pt>
                <c:pt idx="24782">
                  <c:v>9.4174685961948112E-2</c:v>
                </c:pt>
                <c:pt idx="24783">
                  <c:v>9.4174685961948112E-2</c:v>
                </c:pt>
                <c:pt idx="24784">
                  <c:v>9.4174685961948112E-2</c:v>
                </c:pt>
                <c:pt idx="24785">
                  <c:v>9.4174685961948112E-2</c:v>
                </c:pt>
                <c:pt idx="24786">
                  <c:v>9.4101226768530055E-2</c:v>
                </c:pt>
                <c:pt idx="24787">
                  <c:v>9.4027767575111998E-2</c:v>
                </c:pt>
                <c:pt idx="24788">
                  <c:v>9.4027767575111998E-2</c:v>
                </c:pt>
                <c:pt idx="24789">
                  <c:v>9.3954308381693941E-2</c:v>
                </c:pt>
                <c:pt idx="24790">
                  <c:v>9.3880849188275883E-2</c:v>
                </c:pt>
                <c:pt idx="24791">
                  <c:v>9.3880849188275883E-2</c:v>
                </c:pt>
                <c:pt idx="24792">
                  <c:v>9.3880849188275883E-2</c:v>
                </c:pt>
                <c:pt idx="24793">
                  <c:v>9.3880849188275883E-2</c:v>
                </c:pt>
                <c:pt idx="24794">
                  <c:v>9.3807389994857826E-2</c:v>
                </c:pt>
                <c:pt idx="24795">
                  <c:v>9.3807389994857826E-2</c:v>
                </c:pt>
                <c:pt idx="24796">
                  <c:v>9.3807389994857826E-2</c:v>
                </c:pt>
                <c:pt idx="24797">
                  <c:v>9.3807389994857826E-2</c:v>
                </c:pt>
                <c:pt idx="24798">
                  <c:v>9.3807389994857826E-2</c:v>
                </c:pt>
                <c:pt idx="24799">
                  <c:v>9.3807389994857826E-2</c:v>
                </c:pt>
                <c:pt idx="24800">
                  <c:v>9.3807389994857826E-2</c:v>
                </c:pt>
                <c:pt idx="24801">
                  <c:v>9.3807389994857826E-2</c:v>
                </c:pt>
                <c:pt idx="24802">
                  <c:v>9.3733930801439769E-2</c:v>
                </c:pt>
                <c:pt idx="24803">
                  <c:v>9.3660471608021711E-2</c:v>
                </c:pt>
                <c:pt idx="24804">
                  <c:v>9.3587012414603654E-2</c:v>
                </c:pt>
                <c:pt idx="24805">
                  <c:v>9.3513553221185597E-2</c:v>
                </c:pt>
                <c:pt idx="24806">
                  <c:v>9.3513553221185597E-2</c:v>
                </c:pt>
                <c:pt idx="24807">
                  <c:v>9.3513553221185597E-2</c:v>
                </c:pt>
                <c:pt idx="24808">
                  <c:v>9.3513553221185597E-2</c:v>
                </c:pt>
                <c:pt idx="24809">
                  <c:v>9.3513553221185597E-2</c:v>
                </c:pt>
                <c:pt idx="24810">
                  <c:v>9.344009402776754E-2</c:v>
                </c:pt>
                <c:pt idx="24811">
                  <c:v>9.344009402776754E-2</c:v>
                </c:pt>
                <c:pt idx="24812">
                  <c:v>9.3366634834349482E-2</c:v>
                </c:pt>
                <c:pt idx="24813">
                  <c:v>9.3366634834349482E-2</c:v>
                </c:pt>
                <c:pt idx="24814">
                  <c:v>9.3293175640931425E-2</c:v>
                </c:pt>
                <c:pt idx="24815">
                  <c:v>9.3293175640931425E-2</c:v>
                </c:pt>
                <c:pt idx="24816">
                  <c:v>9.3219716447513368E-2</c:v>
                </c:pt>
                <c:pt idx="24817">
                  <c:v>9.3219716447513368E-2</c:v>
                </c:pt>
                <c:pt idx="24818">
                  <c:v>9.3219716447513368E-2</c:v>
                </c:pt>
                <c:pt idx="24819">
                  <c:v>9.314625725409531E-2</c:v>
                </c:pt>
                <c:pt idx="24820">
                  <c:v>9.3072798060677253E-2</c:v>
                </c:pt>
                <c:pt idx="24821">
                  <c:v>9.3072798060677253E-2</c:v>
                </c:pt>
                <c:pt idx="24822">
                  <c:v>9.2999338867259196E-2</c:v>
                </c:pt>
                <c:pt idx="24823">
                  <c:v>9.2999338867259196E-2</c:v>
                </c:pt>
                <c:pt idx="24824">
                  <c:v>9.2999338867259196E-2</c:v>
                </c:pt>
                <c:pt idx="24825">
                  <c:v>9.2999338867259196E-2</c:v>
                </c:pt>
                <c:pt idx="24826">
                  <c:v>9.2999338867259196E-2</c:v>
                </c:pt>
                <c:pt idx="24827">
                  <c:v>9.2999338867259196E-2</c:v>
                </c:pt>
                <c:pt idx="24828">
                  <c:v>9.2999338867259196E-2</c:v>
                </c:pt>
                <c:pt idx="24829">
                  <c:v>9.2925879673841139E-2</c:v>
                </c:pt>
                <c:pt idx="24830">
                  <c:v>9.2852420480423081E-2</c:v>
                </c:pt>
                <c:pt idx="24831">
                  <c:v>9.2852420480423081E-2</c:v>
                </c:pt>
                <c:pt idx="24832">
                  <c:v>9.2852420480423081E-2</c:v>
                </c:pt>
                <c:pt idx="24833">
                  <c:v>9.2852420480423081E-2</c:v>
                </c:pt>
                <c:pt idx="24834">
                  <c:v>9.2852420480423081E-2</c:v>
                </c:pt>
                <c:pt idx="24835">
                  <c:v>9.2852420480423081E-2</c:v>
                </c:pt>
                <c:pt idx="24836">
                  <c:v>9.2852420480423081E-2</c:v>
                </c:pt>
                <c:pt idx="24837">
                  <c:v>9.2852420480423081E-2</c:v>
                </c:pt>
                <c:pt idx="24838">
                  <c:v>9.2852420480423081E-2</c:v>
                </c:pt>
                <c:pt idx="24839">
                  <c:v>9.2852420480423081E-2</c:v>
                </c:pt>
                <c:pt idx="24840">
                  <c:v>9.2852420480423081E-2</c:v>
                </c:pt>
                <c:pt idx="24841">
                  <c:v>9.2852420480423081E-2</c:v>
                </c:pt>
                <c:pt idx="24842">
                  <c:v>9.2852420480423081E-2</c:v>
                </c:pt>
                <c:pt idx="24843">
                  <c:v>9.2778961287005024E-2</c:v>
                </c:pt>
                <c:pt idx="24844">
                  <c:v>9.2778961287005024E-2</c:v>
                </c:pt>
                <c:pt idx="24845">
                  <c:v>9.2778961287005024E-2</c:v>
                </c:pt>
                <c:pt idx="24846">
                  <c:v>9.2778961287005024E-2</c:v>
                </c:pt>
                <c:pt idx="24847">
                  <c:v>9.2778961287005024E-2</c:v>
                </c:pt>
                <c:pt idx="24848">
                  <c:v>9.2778961287005024E-2</c:v>
                </c:pt>
                <c:pt idx="24849">
                  <c:v>9.2778961287005024E-2</c:v>
                </c:pt>
                <c:pt idx="24850">
                  <c:v>9.2778961287005024E-2</c:v>
                </c:pt>
                <c:pt idx="24851">
                  <c:v>9.2778961287005024E-2</c:v>
                </c:pt>
                <c:pt idx="24852">
                  <c:v>9.2778961287005024E-2</c:v>
                </c:pt>
                <c:pt idx="24853">
                  <c:v>9.2778961287005024E-2</c:v>
                </c:pt>
                <c:pt idx="24854">
                  <c:v>9.2705502093586967E-2</c:v>
                </c:pt>
                <c:pt idx="24855">
                  <c:v>9.2705502093586967E-2</c:v>
                </c:pt>
                <c:pt idx="24856">
                  <c:v>9.2705502093586967E-2</c:v>
                </c:pt>
                <c:pt idx="24857">
                  <c:v>9.2632042900168909E-2</c:v>
                </c:pt>
                <c:pt idx="24858">
                  <c:v>9.2632042900168909E-2</c:v>
                </c:pt>
                <c:pt idx="24859">
                  <c:v>9.2632042900168909E-2</c:v>
                </c:pt>
                <c:pt idx="24860">
                  <c:v>9.2558583706750852E-2</c:v>
                </c:pt>
                <c:pt idx="24861">
                  <c:v>9.2485124513332795E-2</c:v>
                </c:pt>
                <c:pt idx="24862">
                  <c:v>9.2485124513332795E-2</c:v>
                </c:pt>
                <c:pt idx="24863">
                  <c:v>9.2485124513332795E-2</c:v>
                </c:pt>
                <c:pt idx="24864">
                  <c:v>9.2485124513332795E-2</c:v>
                </c:pt>
                <c:pt idx="24865">
                  <c:v>9.2411665319914738E-2</c:v>
                </c:pt>
                <c:pt idx="24866">
                  <c:v>9.2411665319914738E-2</c:v>
                </c:pt>
                <c:pt idx="24867">
                  <c:v>9.2411665319914738E-2</c:v>
                </c:pt>
                <c:pt idx="24868">
                  <c:v>9.2411665319914738E-2</c:v>
                </c:pt>
                <c:pt idx="24869">
                  <c:v>9.233820612649668E-2</c:v>
                </c:pt>
                <c:pt idx="24870">
                  <c:v>9.2264746933078623E-2</c:v>
                </c:pt>
                <c:pt idx="24871">
                  <c:v>9.2264746933078623E-2</c:v>
                </c:pt>
                <c:pt idx="24872">
                  <c:v>9.2191287739660566E-2</c:v>
                </c:pt>
                <c:pt idx="24873">
                  <c:v>9.2191287739660566E-2</c:v>
                </c:pt>
                <c:pt idx="24874">
                  <c:v>9.2191287739660566E-2</c:v>
                </c:pt>
                <c:pt idx="24875">
                  <c:v>9.2117828546242508E-2</c:v>
                </c:pt>
                <c:pt idx="24876">
                  <c:v>9.2117828546242508E-2</c:v>
                </c:pt>
                <c:pt idx="24877">
                  <c:v>9.2117828546242508E-2</c:v>
                </c:pt>
                <c:pt idx="24878">
                  <c:v>9.2117828546242508E-2</c:v>
                </c:pt>
                <c:pt idx="24879">
                  <c:v>9.2117828546242508E-2</c:v>
                </c:pt>
                <c:pt idx="24880">
                  <c:v>9.2117828546242508E-2</c:v>
                </c:pt>
                <c:pt idx="24881">
                  <c:v>9.2117828546242508E-2</c:v>
                </c:pt>
                <c:pt idx="24882">
                  <c:v>9.2117828546242508E-2</c:v>
                </c:pt>
                <c:pt idx="24883">
                  <c:v>9.2117828546242508E-2</c:v>
                </c:pt>
                <c:pt idx="24884">
                  <c:v>9.2044369352824451E-2</c:v>
                </c:pt>
                <c:pt idx="24885">
                  <c:v>9.2044369352824451E-2</c:v>
                </c:pt>
                <c:pt idx="24886">
                  <c:v>9.2044369352824451E-2</c:v>
                </c:pt>
                <c:pt idx="24887">
                  <c:v>9.1970910159406505E-2</c:v>
                </c:pt>
                <c:pt idx="24888">
                  <c:v>9.1970910159406505E-2</c:v>
                </c:pt>
                <c:pt idx="24889">
                  <c:v>9.1970910159406505E-2</c:v>
                </c:pt>
                <c:pt idx="24890">
                  <c:v>9.1970910159406505E-2</c:v>
                </c:pt>
                <c:pt idx="24891">
                  <c:v>9.1970910159406505E-2</c:v>
                </c:pt>
                <c:pt idx="24892">
                  <c:v>9.1970910159406505E-2</c:v>
                </c:pt>
                <c:pt idx="24893">
                  <c:v>9.1970910159406505E-2</c:v>
                </c:pt>
                <c:pt idx="24894">
                  <c:v>9.1897450965988448E-2</c:v>
                </c:pt>
                <c:pt idx="24895">
                  <c:v>9.1897450965988448E-2</c:v>
                </c:pt>
                <c:pt idx="24896">
                  <c:v>9.182399177257039E-2</c:v>
                </c:pt>
                <c:pt idx="24897">
                  <c:v>9.182399177257039E-2</c:v>
                </c:pt>
                <c:pt idx="24898">
                  <c:v>9.182399177257039E-2</c:v>
                </c:pt>
                <c:pt idx="24899">
                  <c:v>9.1750532579152333E-2</c:v>
                </c:pt>
                <c:pt idx="24900">
                  <c:v>9.1750532579152333E-2</c:v>
                </c:pt>
                <c:pt idx="24901">
                  <c:v>9.1677073385734276E-2</c:v>
                </c:pt>
                <c:pt idx="24902">
                  <c:v>9.1603614192316218E-2</c:v>
                </c:pt>
                <c:pt idx="24903">
                  <c:v>9.1530154998898161E-2</c:v>
                </c:pt>
                <c:pt idx="24904">
                  <c:v>9.1530154998898161E-2</c:v>
                </c:pt>
                <c:pt idx="24905">
                  <c:v>9.1530154998898161E-2</c:v>
                </c:pt>
                <c:pt idx="24906">
                  <c:v>9.1530154998898161E-2</c:v>
                </c:pt>
                <c:pt idx="24907">
                  <c:v>9.1530154998898161E-2</c:v>
                </c:pt>
                <c:pt idx="24908">
                  <c:v>9.1530154998898161E-2</c:v>
                </c:pt>
                <c:pt idx="24909">
                  <c:v>9.1456695805480104E-2</c:v>
                </c:pt>
                <c:pt idx="24910">
                  <c:v>9.1456695805480104E-2</c:v>
                </c:pt>
                <c:pt idx="24911">
                  <c:v>9.1456695805480104E-2</c:v>
                </c:pt>
                <c:pt idx="24912">
                  <c:v>9.1456695805480104E-2</c:v>
                </c:pt>
                <c:pt idx="24913">
                  <c:v>9.1456695805480104E-2</c:v>
                </c:pt>
                <c:pt idx="24914">
                  <c:v>9.1456695805480104E-2</c:v>
                </c:pt>
                <c:pt idx="24915">
                  <c:v>9.1456695805480104E-2</c:v>
                </c:pt>
                <c:pt idx="24916">
                  <c:v>9.1383236612062047E-2</c:v>
                </c:pt>
                <c:pt idx="24917">
                  <c:v>9.1383236612062047E-2</c:v>
                </c:pt>
                <c:pt idx="24918">
                  <c:v>9.1383236612062047E-2</c:v>
                </c:pt>
                <c:pt idx="24919">
                  <c:v>9.1383236612062047E-2</c:v>
                </c:pt>
                <c:pt idx="24920">
                  <c:v>9.1383236612062047E-2</c:v>
                </c:pt>
                <c:pt idx="24921">
                  <c:v>9.1383236612062047E-2</c:v>
                </c:pt>
                <c:pt idx="24922">
                  <c:v>9.1309777418643989E-2</c:v>
                </c:pt>
                <c:pt idx="24923">
                  <c:v>9.1236318225225932E-2</c:v>
                </c:pt>
                <c:pt idx="24924">
                  <c:v>9.1236318225225932E-2</c:v>
                </c:pt>
                <c:pt idx="24925">
                  <c:v>9.1236318225225932E-2</c:v>
                </c:pt>
                <c:pt idx="24926">
                  <c:v>9.1236318225225932E-2</c:v>
                </c:pt>
                <c:pt idx="24927">
                  <c:v>9.1162859031807875E-2</c:v>
                </c:pt>
                <c:pt idx="24928">
                  <c:v>9.1162859031807875E-2</c:v>
                </c:pt>
                <c:pt idx="24929">
                  <c:v>9.1089399838389817E-2</c:v>
                </c:pt>
                <c:pt idx="24930">
                  <c:v>9.1089399838389817E-2</c:v>
                </c:pt>
                <c:pt idx="24931">
                  <c:v>9.1089399838389817E-2</c:v>
                </c:pt>
                <c:pt idx="24932">
                  <c:v>9.1089399838389817E-2</c:v>
                </c:pt>
                <c:pt idx="24933">
                  <c:v>9.101594064497176E-2</c:v>
                </c:pt>
                <c:pt idx="24934">
                  <c:v>9.101594064497176E-2</c:v>
                </c:pt>
                <c:pt idx="24935">
                  <c:v>9.101594064497176E-2</c:v>
                </c:pt>
                <c:pt idx="24936">
                  <c:v>9.101594064497176E-2</c:v>
                </c:pt>
                <c:pt idx="24937">
                  <c:v>9.101594064497176E-2</c:v>
                </c:pt>
                <c:pt idx="24938">
                  <c:v>9.101594064497176E-2</c:v>
                </c:pt>
                <c:pt idx="24939">
                  <c:v>9.0942481451553703E-2</c:v>
                </c:pt>
                <c:pt idx="24940">
                  <c:v>9.0869022258135645E-2</c:v>
                </c:pt>
                <c:pt idx="24941">
                  <c:v>9.0869022258135645E-2</c:v>
                </c:pt>
                <c:pt idx="24942">
                  <c:v>9.0869022258135645E-2</c:v>
                </c:pt>
                <c:pt idx="24943">
                  <c:v>9.0869022258135645E-2</c:v>
                </c:pt>
                <c:pt idx="24944">
                  <c:v>9.0869022258135645E-2</c:v>
                </c:pt>
                <c:pt idx="24945">
                  <c:v>9.0795563064717588E-2</c:v>
                </c:pt>
                <c:pt idx="24946">
                  <c:v>9.0795563064717588E-2</c:v>
                </c:pt>
                <c:pt idx="24947">
                  <c:v>9.0722103871299531E-2</c:v>
                </c:pt>
                <c:pt idx="24948">
                  <c:v>9.0722103871299531E-2</c:v>
                </c:pt>
                <c:pt idx="24949">
                  <c:v>9.0648644677881474E-2</c:v>
                </c:pt>
                <c:pt idx="24950">
                  <c:v>9.0575185484463416E-2</c:v>
                </c:pt>
                <c:pt idx="24951">
                  <c:v>9.0575185484463416E-2</c:v>
                </c:pt>
                <c:pt idx="24952">
                  <c:v>9.0501726291045359E-2</c:v>
                </c:pt>
                <c:pt idx="24953">
                  <c:v>9.0501726291045359E-2</c:v>
                </c:pt>
                <c:pt idx="24954">
                  <c:v>9.0428267097627302E-2</c:v>
                </c:pt>
                <c:pt idx="24955">
                  <c:v>9.0354807904209244E-2</c:v>
                </c:pt>
                <c:pt idx="24956">
                  <c:v>9.0354807904209244E-2</c:v>
                </c:pt>
                <c:pt idx="24957">
                  <c:v>9.0354807904209244E-2</c:v>
                </c:pt>
                <c:pt idx="24958">
                  <c:v>9.0281348710791187E-2</c:v>
                </c:pt>
                <c:pt idx="24959">
                  <c:v>9.020788951737313E-2</c:v>
                </c:pt>
                <c:pt idx="24960">
                  <c:v>9.020788951737313E-2</c:v>
                </c:pt>
                <c:pt idx="24961">
                  <c:v>9.020788951737313E-2</c:v>
                </c:pt>
                <c:pt idx="24962">
                  <c:v>9.020788951737313E-2</c:v>
                </c:pt>
                <c:pt idx="24963">
                  <c:v>9.0134430323955073E-2</c:v>
                </c:pt>
                <c:pt idx="24964">
                  <c:v>9.0134430323955073E-2</c:v>
                </c:pt>
                <c:pt idx="24965">
                  <c:v>9.0060971130537015E-2</c:v>
                </c:pt>
                <c:pt idx="24966">
                  <c:v>9.0060971130537015E-2</c:v>
                </c:pt>
                <c:pt idx="24967">
                  <c:v>9.0060971130537015E-2</c:v>
                </c:pt>
                <c:pt idx="24968">
                  <c:v>9.0060971130537015E-2</c:v>
                </c:pt>
                <c:pt idx="24969">
                  <c:v>9.0060971130537015E-2</c:v>
                </c:pt>
                <c:pt idx="24970">
                  <c:v>8.9987511937118958E-2</c:v>
                </c:pt>
                <c:pt idx="24971">
                  <c:v>8.9987511937118958E-2</c:v>
                </c:pt>
                <c:pt idx="24972">
                  <c:v>8.9987511937118958E-2</c:v>
                </c:pt>
                <c:pt idx="24973">
                  <c:v>8.9987511937118958E-2</c:v>
                </c:pt>
                <c:pt idx="24974">
                  <c:v>8.9914052743700901E-2</c:v>
                </c:pt>
                <c:pt idx="24975">
                  <c:v>8.9840593550282843E-2</c:v>
                </c:pt>
                <c:pt idx="24976">
                  <c:v>8.9840593550282843E-2</c:v>
                </c:pt>
                <c:pt idx="24977">
                  <c:v>8.9840593550282843E-2</c:v>
                </c:pt>
                <c:pt idx="24978">
                  <c:v>8.9840593550282843E-2</c:v>
                </c:pt>
                <c:pt idx="24979">
                  <c:v>8.9840593550282843E-2</c:v>
                </c:pt>
                <c:pt idx="24980">
                  <c:v>8.9840593550282843E-2</c:v>
                </c:pt>
                <c:pt idx="24981">
                  <c:v>8.9840593550282843E-2</c:v>
                </c:pt>
                <c:pt idx="24982">
                  <c:v>8.9767134356864786E-2</c:v>
                </c:pt>
                <c:pt idx="24983">
                  <c:v>8.9767134356864786E-2</c:v>
                </c:pt>
                <c:pt idx="24984">
                  <c:v>8.9693675163446729E-2</c:v>
                </c:pt>
                <c:pt idx="24985">
                  <c:v>8.9693675163446729E-2</c:v>
                </c:pt>
                <c:pt idx="24986">
                  <c:v>8.9693675163446729E-2</c:v>
                </c:pt>
                <c:pt idx="24987">
                  <c:v>8.9693675163446729E-2</c:v>
                </c:pt>
                <c:pt idx="24988">
                  <c:v>8.9620215970028672E-2</c:v>
                </c:pt>
                <c:pt idx="24989">
                  <c:v>8.9620215970028672E-2</c:v>
                </c:pt>
                <c:pt idx="24990">
                  <c:v>8.9620215970028672E-2</c:v>
                </c:pt>
                <c:pt idx="24991">
                  <c:v>8.9546756776610614E-2</c:v>
                </c:pt>
                <c:pt idx="24992">
                  <c:v>8.9546756776610614E-2</c:v>
                </c:pt>
                <c:pt idx="24993">
                  <c:v>8.9546756776610614E-2</c:v>
                </c:pt>
                <c:pt idx="24994">
                  <c:v>8.9546756776610614E-2</c:v>
                </c:pt>
                <c:pt idx="24995">
                  <c:v>8.9546756776610614E-2</c:v>
                </c:pt>
                <c:pt idx="24996">
                  <c:v>8.9546756776610614E-2</c:v>
                </c:pt>
                <c:pt idx="24997">
                  <c:v>8.9546756776610614E-2</c:v>
                </c:pt>
                <c:pt idx="24998">
                  <c:v>8.9473297583192557E-2</c:v>
                </c:pt>
                <c:pt idx="24999">
                  <c:v>8.9473297583192557E-2</c:v>
                </c:pt>
                <c:pt idx="25000">
                  <c:v>8.9473297583192557E-2</c:v>
                </c:pt>
                <c:pt idx="25001">
                  <c:v>8.9473297583192557E-2</c:v>
                </c:pt>
                <c:pt idx="25002">
                  <c:v>8.93998383897745E-2</c:v>
                </c:pt>
                <c:pt idx="25003">
                  <c:v>8.93998383897745E-2</c:v>
                </c:pt>
                <c:pt idx="25004">
                  <c:v>8.9326379196356442E-2</c:v>
                </c:pt>
                <c:pt idx="25005">
                  <c:v>8.9326379196356442E-2</c:v>
                </c:pt>
                <c:pt idx="25006">
                  <c:v>8.9326379196356442E-2</c:v>
                </c:pt>
                <c:pt idx="25007">
                  <c:v>8.9326379196356442E-2</c:v>
                </c:pt>
                <c:pt idx="25008">
                  <c:v>8.9252920002938385E-2</c:v>
                </c:pt>
                <c:pt idx="25009">
                  <c:v>8.9252920002938385E-2</c:v>
                </c:pt>
                <c:pt idx="25010">
                  <c:v>8.9252920002938385E-2</c:v>
                </c:pt>
                <c:pt idx="25011">
                  <c:v>8.9252920002938385E-2</c:v>
                </c:pt>
                <c:pt idx="25012">
                  <c:v>8.9252920002938385E-2</c:v>
                </c:pt>
                <c:pt idx="25013">
                  <c:v>8.9252920002938385E-2</c:v>
                </c:pt>
                <c:pt idx="25014">
                  <c:v>8.9179460809520328E-2</c:v>
                </c:pt>
                <c:pt idx="25015">
                  <c:v>8.9106001616102271E-2</c:v>
                </c:pt>
                <c:pt idx="25016">
                  <c:v>8.9106001616102271E-2</c:v>
                </c:pt>
                <c:pt idx="25017">
                  <c:v>8.9106001616102271E-2</c:v>
                </c:pt>
                <c:pt idx="25018">
                  <c:v>8.9106001616102271E-2</c:v>
                </c:pt>
                <c:pt idx="25019">
                  <c:v>8.9032542422684213E-2</c:v>
                </c:pt>
                <c:pt idx="25020">
                  <c:v>8.9032542422684213E-2</c:v>
                </c:pt>
                <c:pt idx="25021">
                  <c:v>8.8959083229266156E-2</c:v>
                </c:pt>
                <c:pt idx="25022">
                  <c:v>8.8885624035848099E-2</c:v>
                </c:pt>
                <c:pt idx="25023">
                  <c:v>8.8885624035848099E-2</c:v>
                </c:pt>
                <c:pt idx="25024">
                  <c:v>8.8885624035848099E-2</c:v>
                </c:pt>
                <c:pt idx="25025">
                  <c:v>8.8885624035848099E-2</c:v>
                </c:pt>
                <c:pt idx="25026">
                  <c:v>8.8885624035848099E-2</c:v>
                </c:pt>
                <c:pt idx="25027">
                  <c:v>8.8812164842430041E-2</c:v>
                </c:pt>
                <c:pt idx="25028">
                  <c:v>8.8812164842430041E-2</c:v>
                </c:pt>
                <c:pt idx="25029">
                  <c:v>8.8812164842430041E-2</c:v>
                </c:pt>
                <c:pt idx="25030">
                  <c:v>8.8812164842430041E-2</c:v>
                </c:pt>
                <c:pt idx="25031">
                  <c:v>8.8738705649011984E-2</c:v>
                </c:pt>
                <c:pt idx="25032">
                  <c:v>8.8665246455593927E-2</c:v>
                </c:pt>
                <c:pt idx="25033">
                  <c:v>8.8665246455593927E-2</c:v>
                </c:pt>
                <c:pt idx="25034">
                  <c:v>8.859178726217587E-2</c:v>
                </c:pt>
                <c:pt idx="25035">
                  <c:v>8.859178726217587E-2</c:v>
                </c:pt>
                <c:pt idx="25036">
                  <c:v>8.859178726217587E-2</c:v>
                </c:pt>
                <c:pt idx="25037">
                  <c:v>8.8518328068757812E-2</c:v>
                </c:pt>
                <c:pt idx="25038">
                  <c:v>8.8518328068757812E-2</c:v>
                </c:pt>
                <c:pt idx="25039">
                  <c:v>8.8518328068757812E-2</c:v>
                </c:pt>
                <c:pt idx="25040">
                  <c:v>8.8518328068757812E-2</c:v>
                </c:pt>
                <c:pt idx="25041">
                  <c:v>8.8518328068757812E-2</c:v>
                </c:pt>
                <c:pt idx="25042">
                  <c:v>8.8518328068757812E-2</c:v>
                </c:pt>
                <c:pt idx="25043">
                  <c:v>8.8518328068757812E-2</c:v>
                </c:pt>
                <c:pt idx="25044">
                  <c:v>8.8518328068757812E-2</c:v>
                </c:pt>
                <c:pt idx="25045">
                  <c:v>8.8518328068757812E-2</c:v>
                </c:pt>
                <c:pt idx="25046">
                  <c:v>8.8518328068757812E-2</c:v>
                </c:pt>
                <c:pt idx="25047">
                  <c:v>8.8444868875339755E-2</c:v>
                </c:pt>
                <c:pt idx="25048">
                  <c:v>8.8444868875339755E-2</c:v>
                </c:pt>
                <c:pt idx="25049">
                  <c:v>8.8444868875339755E-2</c:v>
                </c:pt>
                <c:pt idx="25050">
                  <c:v>8.8444868875339755E-2</c:v>
                </c:pt>
                <c:pt idx="25051">
                  <c:v>8.8444868875339755E-2</c:v>
                </c:pt>
                <c:pt idx="25052">
                  <c:v>8.8371409681921698E-2</c:v>
                </c:pt>
                <c:pt idx="25053">
                  <c:v>8.8371409681921698E-2</c:v>
                </c:pt>
                <c:pt idx="25054">
                  <c:v>8.8371409681921698E-2</c:v>
                </c:pt>
                <c:pt idx="25055">
                  <c:v>8.8371409681921698E-2</c:v>
                </c:pt>
                <c:pt idx="25056">
                  <c:v>8.829795048850364E-2</c:v>
                </c:pt>
                <c:pt idx="25057">
                  <c:v>8.8224491295085583E-2</c:v>
                </c:pt>
                <c:pt idx="25058">
                  <c:v>8.8224491295085583E-2</c:v>
                </c:pt>
                <c:pt idx="25059">
                  <c:v>8.8224491295085583E-2</c:v>
                </c:pt>
                <c:pt idx="25060">
                  <c:v>8.8224491295085583E-2</c:v>
                </c:pt>
                <c:pt idx="25061">
                  <c:v>8.8224491295085583E-2</c:v>
                </c:pt>
                <c:pt idx="25062">
                  <c:v>8.8224491295085583E-2</c:v>
                </c:pt>
                <c:pt idx="25063">
                  <c:v>8.8224491295085583E-2</c:v>
                </c:pt>
                <c:pt idx="25064">
                  <c:v>8.8224491295085583E-2</c:v>
                </c:pt>
                <c:pt idx="25065">
                  <c:v>8.8151032101667526E-2</c:v>
                </c:pt>
                <c:pt idx="25066">
                  <c:v>8.8151032101667526E-2</c:v>
                </c:pt>
                <c:pt idx="25067">
                  <c:v>8.8077572908249468E-2</c:v>
                </c:pt>
                <c:pt idx="25068">
                  <c:v>8.8077572908249468E-2</c:v>
                </c:pt>
                <c:pt idx="25069">
                  <c:v>8.8077572908249468E-2</c:v>
                </c:pt>
                <c:pt idx="25070">
                  <c:v>8.8077572908249468E-2</c:v>
                </c:pt>
                <c:pt idx="25071">
                  <c:v>8.8077572908249468E-2</c:v>
                </c:pt>
                <c:pt idx="25072">
                  <c:v>8.8077572908249468E-2</c:v>
                </c:pt>
                <c:pt idx="25073">
                  <c:v>8.8077572908249468E-2</c:v>
                </c:pt>
                <c:pt idx="25074">
                  <c:v>8.8077572908249468E-2</c:v>
                </c:pt>
                <c:pt idx="25075">
                  <c:v>8.8004113714831411E-2</c:v>
                </c:pt>
                <c:pt idx="25076">
                  <c:v>8.8004113714831411E-2</c:v>
                </c:pt>
                <c:pt idx="25077">
                  <c:v>8.8004113714831411E-2</c:v>
                </c:pt>
                <c:pt idx="25078">
                  <c:v>8.8004113714831411E-2</c:v>
                </c:pt>
                <c:pt idx="25079">
                  <c:v>8.8004113714831411E-2</c:v>
                </c:pt>
                <c:pt idx="25080">
                  <c:v>8.8004113714831411E-2</c:v>
                </c:pt>
                <c:pt idx="25081">
                  <c:v>8.8004113714831411E-2</c:v>
                </c:pt>
                <c:pt idx="25082">
                  <c:v>8.8004113714831411E-2</c:v>
                </c:pt>
                <c:pt idx="25083">
                  <c:v>8.8004113714831411E-2</c:v>
                </c:pt>
                <c:pt idx="25084">
                  <c:v>8.7930654521413354E-2</c:v>
                </c:pt>
                <c:pt idx="25085">
                  <c:v>8.7857195327995297E-2</c:v>
                </c:pt>
                <c:pt idx="25086">
                  <c:v>8.7857195327995297E-2</c:v>
                </c:pt>
                <c:pt idx="25087">
                  <c:v>8.7857195327995297E-2</c:v>
                </c:pt>
                <c:pt idx="25088">
                  <c:v>8.7857195327995297E-2</c:v>
                </c:pt>
                <c:pt idx="25089">
                  <c:v>8.7783736134577239E-2</c:v>
                </c:pt>
                <c:pt idx="25090">
                  <c:v>8.7783736134577239E-2</c:v>
                </c:pt>
                <c:pt idx="25091">
                  <c:v>8.7783736134577239E-2</c:v>
                </c:pt>
                <c:pt idx="25092">
                  <c:v>8.7783736134577239E-2</c:v>
                </c:pt>
                <c:pt idx="25093">
                  <c:v>8.7710276941159182E-2</c:v>
                </c:pt>
                <c:pt idx="25094">
                  <c:v>8.7710276941159182E-2</c:v>
                </c:pt>
                <c:pt idx="25095">
                  <c:v>8.7710276941159182E-2</c:v>
                </c:pt>
                <c:pt idx="25096">
                  <c:v>8.7710276941159182E-2</c:v>
                </c:pt>
                <c:pt idx="25097">
                  <c:v>8.7710276941159182E-2</c:v>
                </c:pt>
                <c:pt idx="25098">
                  <c:v>8.7710276941159182E-2</c:v>
                </c:pt>
                <c:pt idx="25099">
                  <c:v>8.7710276941159182E-2</c:v>
                </c:pt>
                <c:pt idx="25100">
                  <c:v>8.7636817747741125E-2</c:v>
                </c:pt>
                <c:pt idx="25101">
                  <c:v>8.7636817747741125E-2</c:v>
                </c:pt>
                <c:pt idx="25102">
                  <c:v>8.7563358554323067E-2</c:v>
                </c:pt>
                <c:pt idx="25103">
                  <c:v>8.7563358554323067E-2</c:v>
                </c:pt>
                <c:pt idx="25104">
                  <c:v>8.7563358554323067E-2</c:v>
                </c:pt>
                <c:pt idx="25105">
                  <c:v>8.7563358554323067E-2</c:v>
                </c:pt>
                <c:pt idx="25106">
                  <c:v>8.748989936090501E-2</c:v>
                </c:pt>
                <c:pt idx="25107">
                  <c:v>8.748989936090501E-2</c:v>
                </c:pt>
                <c:pt idx="25108">
                  <c:v>8.748989936090501E-2</c:v>
                </c:pt>
                <c:pt idx="25109">
                  <c:v>8.748989936090501E-2</c:v>
                </c:pt>
                <c:pt idx="25110">
                  <c:v>8.748989936090501E-2</c:v>
                </c:pt>
                <c:pt idx="25111">
                  <c:v>8.748989936090501E-2</c:v>
                </c:pt>
                <c:pt idx="25112">
                  <c:v>8.748989936090501E-2</c:v>
                </c:pt>
                <c:pt idx="25113">
                  <c:v>8.748989936090501E-2</c:v>
                </c:pt>
                <c:pt idx="25114">
                  <c:v>8.748989936090501E-2</c:v>
                </c:pt>
                <c:pt idx="25115">
                  <c:v>8.748989936090501E-2</c:v>
                </c:pt>
                <c:pt idx="25116">
                  <c:v>8.748989936090501E-2</c:v>
                </c:pt>
                <c:pt idx="25117">
                  <c:v>8.748989936090501E-2</c:v>
                </c:pt>
                <c:pt idx="25118">
                  <c:v>8.7416440167486953E-2</c:v>
                </c:pt>
                <c:pt idx="25119">
                  <c:v>8.7416440167486953E-2</c:v>
                </c:pt>
                <c:pt idx="25120">
                  <c:v>8.7342980974068896E-2</c:v>
                </c:pt>
                <c:pt idx="25121">
                  <c:v>8.7269521780650838E-2</c:v>
                </c:pt>
                <c:pt idx="25122">
                  <c:v>8.7269521780650838E-2</c:v>
                </c:pt>
                <c:pt idx="25123">
                  <c:v>8.7269521780650838E-2</c:v>
                </c:pt>
                <c:pt idx="25124">
                  <c:v>8.7269521780650838E-2</c:v>
                </c:pt>
                <c:pt idx="25125">
                  <c:v>8.7269521780650838E-2</c:v>
                </c:pt>
                <c:pt idx="25126">
                  <c:v>8.7269521780650838E-2</c:v>
                </c:pt>
                <c:pt idx="25127">
                  <c:v>8.7269521780650838E-2</c:v>
                </c:pt>
                <c:pt idx="25128">
                  <c:v>8.7196062587232781E-2</c:v>
                </c:pt>
                <c:pt idx="25129">
                  <c:v>8.7196062587232781E-2</c:v>
                </c:pt>
                <c:pt idx="25130">
                  <c:v>8.7122603393814724E-2</c:v>
                </c:pt>
                <c:pt idx="25131">
                  <c:v>8.7122603393814724E-2</c:v>
                </c:pt>
                <c:pt idx="25132">
                  <c:v>8.7049144200396666E-2</c:v>
                </c:pt>
                <c:pt idx="25133">
                  <c:v>8.7049144200396666E-2</c:v>
                </c:pt>
                <c:pt idx="25134">
                  <c:v>8.7049144200396666E-2</c:v>
                </c:pt>
                <c:pt idx="25135">
                  <c:v>8.7049144200396666E-2</c:v>
                </c:pt>
                <c:pt idx="25136">
                  <c:v>8.7049144200396666E-2</c:v>
                </c:pt>
                <c:pt idx="25137">
                  <c:v>8.7049144200396666E-2</c:v>
                </c:pt>
                <c:pt idx="25138">
                  <c:v>8.6975685006978609E-2</c:v>
                </c:pt>
                <c:pt idx="25139">
                  <c:v>8.6975685006978609E-2</c:v>
                </c:pt>
                <c:pt idx="25140">
                  <c:v>8.6975685006978609E-2</c:v>
                </c:pt>
                <c:pt idx="25141">
                  <c:v>8.6975685006978609E-2</c:v>
                </c:pt>
                <c:pt idx="25142">
                  <c:v>8.6975685006978609E-2</c:v>
                </c:pt>
                <c:pt idx="25143">
                  <c:v>8.6975685006978609E-2</c:v>
                </c:pt>
                <c:pt idx="25144">
                  <c:v>8.6902225813560552E-2</c:v>
                </c:pt>
                <c:pt idx="25145">
                  <c:v>8.6902225813560552E-2</c:v>
                </c:pt>
                <c:pt idx="25146">
                  <c:v>8.6828766620142495E-2</c:v>
                </c:pt>
                <c:pt idx="25147">
                  <c:v>8.6755307426724437E-2</c:v>
                </c:pt>
                <c:pt idx="25148">
                  <c:v>8.6755307426724437E-2</c:v>
                </c:pt>
                <c:pt idx="25149">
                  <c:v>8.6755307426724437E-2</c:v>
                </c:pt>
                <c:pt idx="25150">
                  <c:v>8.6755307426724437E-2</c:v>
                </c:pt>
                <c:pt idx="25151">
                  <c:v>8.668184823330638E-2</c:v>
                </c:pt>
                <c:pt idx="25152">
                  <c:v>8.668184823330638E-2</c:v>
                </c:pt>
                <c:pt idx="25153">
                  <c:v>8.668184823330638E-2</c:v>
                </c:pt>
                <c:pt idx="25154">
                  <c:v>8.668184823330638E-2</c:v>
                </c:pt>
                <c:pt idx="25155">
                  <c:v>8.668184823330638E-2</c:v>
                </c:pt>
                <c:pt idx="25156">
                  <c:v>8.6608389039888323E-2</c:v>
                </c:pt>
                <c:pt idx="25157">
                  <c:v>8.6534929846470265E-2</c:v>
                </c:pt>
                <c:pt idx="25158">
                  <c:v>8.6461470653052208E-2</c:v>
                </c:pt>
                <c:pt idx="25159">
                  <c:v>8.6461470653052208E-2</c:v>
                </c:pt>
                <c:pt idx="25160">
                  <c:v>8.6461470653052208E-2</c:v>
                </c:pt>
                <c:pt idx="25161">
                  <c:v>8.6461470653052208E-2</c:v>
                </c:pt>
                <c:pt idx="25162">
                  <c:v>8.6461470653052208E-2</c:v>
                </c:pt>
                <c:pt idx="25163">
                  <c:v>8.6388011459634151E-2</c:v>
                </c:pt>
                <c:pt idx="25164">
                  <c:v>8.6314552266216094E-2</c:v>
                </c:pt>
                <c:pt idx="25165">
                  <c:v>8.6314552266216094E-2</c:v>
                </c:pt>
                <c:pt idx="25166">
                  <c:v>8.6314552266216094E-2</c:v>
                </c:pt>
                <c:pt idx="25167">
                  <c:v>8.6241093072798036E-2</c:v>
                </c:pt>
                <c:pt idx="25168">
                  <c:v>8.6241093072798036E-2</c:v>
                </c:pt>
                <c:pt idx="25169">
                  <c:v>8.6241093072798036E-2</c:v>
                </c:pt>
                <c:pt idx="25170">
                  <c:v>8.6167633879379979E-2</c:v>
                </c:pt>
                <c:pt idx="25171">
                  <c:v>8.6167633879379979E-2</c:v>
                </c:pt>
                <c:pt idx="25172">
                  <c:v>8.6167633879379979E-2</c:v>
                </c:pt>
                <c:pt idx="25173">
                  <c:v>8.6167633879379979E-2</c:v>
                </c:pt>
                <c:pt idx="25174">
                  <c:v>8.6167633879379979E-2</c:v>
                </c:pt>
                <c:pt idx="25175">
                  <c:v>8.6167633879379979E-2</c:v>
                </c:pt>
                <c:pt idx="25176">
                  <c:v>8.6167633879379979E-2</c:v>
                </c:pt>
                <c:pt idx="25177">
                  <c:v>8.6167633879379979E-2</c:v>
                </c:pt>
                <c:pt idx="25178">
                  <c:v>8.6094174685961922E-2</c:v>
                </c:pt>
                <c:pt idx="25179">
                  <c:v>8.6094174685961922E-2</c:v>
                </c:pt>
                <c:pt idx="25180">
                  <c:v>8.6020715492543864E-2</c:v>
                </c:pt>
                <c:pt idx="25181">
                  <c:v>8.6020715492543864E-2</c:v>
                </c:pt>
                <c:pt idx="25182">
                  <c:v>8.6020715492543864E-2</c:v>
                </c:pt>
                <c:pt idx="25183">
                  <c:v>8.6020715492543864E-2</c:v>
                </c:pt>
                <c:pt idx="25184">
                  <c:v>8.5947256299125807E-2</c:v>
                </c:pt>
                <c:pt idx="25185">
                  <c:v>8.587379710570775E-2</c:v>
                </c:pt>
                <c:pt idx="25186">
                  <c:v>8.587379710570775E-2</c:v>
                </c:pt>
                <c:pt idx="25187">
                  <c:v>8.5800337912289693E-2</c:v>
                </c:pt>
                <c:pt idx="25188">
                  <c:v>8.5800337912289693E-2</c:v>
                </c:pt>
                <c:pt idx="25189">
                  <c:v>8.5800337912289693E-2</c:v>
                </c:pt>
                <c:pt idx="25190">
                  <c:v>8.5800337912289693E-2</c:v>
                </c:pt>
                <c:pt idx="25191">
                  <c:v>8.5800337912289693E-2</c:v>
                </c:pt>
                <c:pt idx="25192">
                  <c:v>8.5800337912289693E-2</c:v>
                </c:pt>
                <c:pt idx="25193">
                  <c:v>8.5726878718871635E-2</c:v>
                </c:pt>
                <c:pt idx="25194">
                  <c:v>8.5726878718871635E-2</c:v>
                </c:pt>
                <c:pt idx="25195">
                  <c:v>8.5653419525453578E-2</c:v>
                </c:pt>
                <c:pt idx="25196">
                  <c:v>8.5653419525453578E-2</c:v>
                </c:pt>
                <c:pt idx="25197">
                  <c:v>8.5653419525453578E-2</c:v>
                </c:pt>
                <c:pt idx="25198">
                  <c:v>8.5579960332035521E-2</c:v>
                </c:pt>
                <c:pt idx="25199">
                  <c:v>8.5579960332035521E-2</c:v>
                </c:pt>
                <c:pt idx="25200">
                  <c:v>8.5579960332035521E-2</c:v>
                </c:pt>
                <c:pt idx="25201">
                  <c:v>8.5579960332035521E-2</c:v>
                </c:pt>
                <c:pt idx="25202">
                  <c:v>8.5579960332035521E-2</c:v>
                </c:pt>
                <c:pt idx="25203">
                  <c:v>8.5579960332035521E-2</c:v>
                </c:pt>
                <c:pt idx="25204">
                  <c:v>8.5506501138617463E-2</c:v>
                </c:pt>
                <c:pt idx="25205">
                  <c:v>8.5433041945199406E-2</c:v>
                </c:pt>
                <c:pt idx="25206">
                  <c:v>8.5359582751781349E-2</c:v>
                </c:pt>
                <c:pt idx="25207">
                  <c:v>8.5359582751781349E-2</c:v>
                </c:pt>
                <c:pt idx="25208">
                  <c:v>8.5359582751781349E-2</c:v>
                </c:pt>
                <c:pt idx="25209">
                  <c:v>8.5359582751781349E-2</c:v>
                </c:pt>
                <c:pt idx="25210">
                  <c:v>8.5359582751781349E-2</c:v>
                </c:pt>
                <c:pt idx="25211">
                  <c:v>8.5359582751781349E-2</c:v>
                </c:pt>
                <c:pt idx="25212">
                  <c:v>8.5359582751781349E-2</c:v>
                </c:pt>
                <c:pt idx="25213">
                  <c:v>8.5286123558363292E-2</c:v>
                </c:pt>
                <c:pt idx="25214">
                  <c:v>8.5286123558363292E-2</c:v>
                </c:pt>
                <c:pt idx="25215">
                  <c:v>8.5286123558363292E-2</c:v>
                </c:pt>
                <c:pt idx="25216">
                  <c:v>8.5286123558363292E-2</c:v>
                </c:pt>
                <c:pt idx="25217">
                  <c:v>8.5286123558363292E-2</c:v>
                </c:pt>
                <c:pt idx="25218">
                  <c:v>8.5286123558363292E-2</c:v>
                </c:pt>
                <c:pt idx="25219">
                  <c:v>8.5212664364945234E-2</c:v>
                </c:pt>
                <c:pt idx="25220">
                  <c:v>8.5212664364945234E-2</c:v>
                </c:pt>
                <c:pt idx="25221">
                  <c:v>8.5139205171527177E-2</c:v>
                </c:pt>
                <c:pt idx="25222">
                  <c:v>8.5139205171527177E-2</c:v>
                </c:pt>
                <c:pt idx="25223">
                  <c:v>8.5139205171527177E-2</c:v>
                </c:pt>
                <c:pt idx="25224">
                  <c:v>8.5139205171527177E-2</c:v>
                </c:pt>
                <c:pt idx="25225">
                  <c:v>8.506574597810912E-2</c:v>
                </c:pt>
                <c:pt idx="25226">
                  <c:v>8.4992286784691062E-2</c:v>
                </c:pt>
                <c:pt idx="25227">
                  <c:v>8.4992286784691062E-2</c:v>
                </c:pt>
                <c:pt idx="25228">
                  <c:v>8.4918827591273005E-2</c:v>
                </c:pt>
                <c:pt idx="25229">
                  <c:v>8.4918827591273005E-2</c:v>
                </c:pt>
                <c:pt idx="25230">
                  <c:v>8.4918827591273005E-2</c:v>
                </c:pt>
                <c:pt idx="25231">
                  <c:v>8.4918827591273005E-2</c:v>
                </c:pt>
                <c:pt idx="25232">
                  <c:v>8.4918827591273005E-2</c:v>
                </c:pt>
                <c:pt idx="25233">
                  <c:v>8.4918827591273005E-2</c:v>
                </c:pt>
                <c:pt idx="25234">
                  <c:v>8.4845368397854948E-2</c:v>
                </c:pt>
                <c:pt idx="25235">
                  <c:v>8.4845368397854948E-2</c:v>
                </c:pt>
                <c:pt idx="25236">
                  <c:v>8.4845368397854948E-2</c:v>
                </c:pt>
                <c:pt idx="25237">
                  <c:v>8.4845368397854948E-2</c:v>
                </c:pt>
                <c:pt idx="25238">
                  <c:v>8.477190920443689E-2</c:v>
                </c:pt>
                <c:pt idx="25239">
                  <c:v>8.477190920443689E-2</c:v>
                </c:pt>
                <c:pt idx="25240">
                  <c:v>8.477190920443689E-2</c:v>
                </c:pt>
                <c:pt idx="25241">
                  <c:v>8.477190920443689E-2</c:v>
                </c:pt>
                <c:pt idx="25242">
                  <c:v>8.477190920443689E-2</c:v>
                </c:pt>
                <c:pt idx="25243">
                  <c:v>8.477190920443689E-2</c:v>
                </c:pt>
                <c:pt idx="25244">
                  <c:v>8.477190920443689E-2</c:v>
                </c:pt>
                <c:pt idx="25245">
                  <c:v>8.477190920443689E-2</c:v>
                </c:pt>
                <c:pt idx="25246">
                  <c:v>8.477190920443689E-2</c:v>
                </c:pt>
                <c:pt idx="25247">
                  <c:v>8.4698450011018833E-2</c:v>
                </c:pt>
                <c:pt idx="25248">
                  <c:v>8.4698450011018833E-2</c:v>
                </c:pt>
                <c:pt idx="25249">
                  <c:v>8.4698450011018833E-2</c:v>
                </c:pt>
                <c:pt idx="25250">
                  <c:v>8.4698450011018833E-2</c:v>
                </c:pt>
                <c:pt idx="25251">
                  <c:v>8.4698450011018833E-2</c:v>
                </c:pt>
                <c:pt idx="25252">
                  <c:v>8.4624990817600776E-2</c:v>
                </c:pt>
                <c:pt idx="25253">
                  <c:v>8.4551531624182719E-2</c:v>
                </c:pt>
                <c:pt idx="25254">
                  <c:v>8.4478072430764661E-2</c:v>
                </c:pt>
                <c:pt idx="25255">
                  <c:v>8.4478072430764661E-2</c:v>
                </c:pt>
                <c:pt idx="25256">
                  <c:v>8.4478072430764661E-2</c:v>
                </c:pt>
                <c:pt idx="25257">
                  <c:v>8.4404613237346604E-2</c:v>
                </c:pt>
                <c:pt idx="25258">
                  <c:v>8.4331154043928547E-2</c:v>
                </c:pt>
                <c:pt idx="25259">
                  <c:v>8.4257694850510489E-2</c:v>
                </c:pt>
                <c:pt idx="25260">
                  <c:v>8.4257694850510489E-2</c:v>
                </c:pt>
                <c:pt idx="25261">
                  <c:v>8.4257694850510489E-2</c:v>
                </c:pt>
                <c:pt idx="25262">
                  <c:v>8.4257694850510489E-2</c:v>
                </c:pt>
                <c:pt idx="25263">
                  <c:v>8.4184235657092432E-2</c:v>
                </c:pt>
                <c:pt idx="25264">
                  <c:v>8.4184235657092432E-2</c:v>
                </c:pt>
                <c:pt idx="25265">
                  <c:v>8.4110776463674375E-2</c:v>
                </c:pt>
                <c:pt idx="25266">
                  <c:v>8.4110776463674375E-2</c:v>
                </c:pt>
                <c:pt idx="25267">
                  <c:v>8.4110776463674375E-2</c:v>
                </c:pt>
                <c:pt idx="25268">
                  <c:v>8.4110776463674375E-2</c:v>
                </c:pt>
                <c:pt idx="25269">
                  <c:v>8.4110776463674375E-2</c:v>
                </c:pt>
                <c:pt idx="25270">
                  <c:v>8.4110776463674375E-2</c:v>
                </c:pt>
                <c:pt idx="25271">
                  <c:v>8.4110776463674375E-2</c:v>
                </c:pt>
                <c:pt idx="25272">
                  <c:v>8.4110776463674375E-2</c:v>
                </c:pt>
                <c:pt idx="25273">
                  <c:v>8.4037317270256318E-2</c:v>
                </c:pt>
                <c:pt idx="25274">
                  <c:v>8.3963858076838371E-2</c:v>
                </c:pt>
                <c:pt idx="25275">
                  <c:v>8.3890398883420314E-2</c:v>
                </c:pt>
                <c:pt idx="25276">
                  <c:v>8.3890398883420314E-2</c:v>
                </c:pt>
                <c:pt idx="25277">
                  <c:v>8.3816939690002257E-2</c:v>
                </c:pt>
                <c:pt idx="25278">
                  <c:v>8.3816939690002257E-2</c:v>
                </c:pt>
                <c:pt idx="25279">
                  <c:v>8.3816939690002257E-2</c:v>
                </c:pt>
                <c:pt idx="25280">
                  <c:v>8.3743480496584199E-2</c:v>
                </c:pt>
                <c:pt idx="25281">
                  <c:v>8.3743480496584199E-2</c:v>
                </c:pt>
                <c:pt idx="25282">
                  <c:v>8.3743480496584199E-2</c:v>
                </c:pt>
                <c:pt idx="25283">
                  <c:v>8.3743480496584199E-2</c:v>
                </c:pt>
                <c:pt idx="25284">
                  <c:v>8.3670021303166142E-2</c:v>
                </c:pt>
                <c:pt idx="25285">
                  <c:v>8.3670021303166142E-2</c:v>
                </c:pt>
                <c:pt idx="25286">
                  <c:v>8.3596562109748085E-2</c:v>
                </c:pt>
                <c:pt idx="25287">
                  <c:v>8.3596562109748085E-2</c:v>
                </c:pt>
                <c:pt idx="25288">
                  <c:v>8.3596562109748085E-2</c:v>
                </c:pt>
                <c:pt idx="25289">
                  <c:v>8.3596562109748085E-2</c:v>
                </c:pt>
                <c:pt idx="25290">
                  <c:v>8.3523102916330028E-2</c:v>
                </c:pt>
                <c:pt idx="25291">
                  <c:v>8.344964372291197E-2</c:v>
                </c:pt>
                <c:pt idx="25292">
                  <c:v>8.3376184529493913E-2</c:v>
                </c:pt>
                <c:pt idx="25293">
                  <c:v>8.3376184529493913E-2</c:v>
                </c:pt>
                <c:pt idx="25294">
                  <c:v>8.3376184529493913E-2</c:v>
                </c:pt>
                <c:pt idx="25295">
                  <c:v>8.3376184529493913E-2</c:v>
                </c:pt>
                <c:pt idx="25296">
                  <c:v>8.3376184529493913E-2</c:v>
                </c:pt>
                <c:pt idx="25297">
                  <c:v>8.3302725336075856E-2</c:v>
                </c:pt>
                <c:pt idx="25298">
                  <c:v>8.3302725336075856E-2</c:v>
                </c:pt>
                <c:pt idx="25299">
                  <c:v>8.3302725336075856E-2</c:v>
                </c:pt>
                <c:pt idx="25300">
                  <c:v>8.3302725336075856E-2</c:v>
                </c:pt>
                <c:pt idx="25301">
                  <c:v>8.3302725336075856E-2</c:v>
                </c:pt>
                <c:pt idx="25302">
                  <c:v>8.3302725336075856E-2</c:v>
                </c:pt>
                <c:pt idx="25303">
                  <c:v>8.3302725336075856E-2</c:v>
                </c:pt>
                <c:pt idx="25304">
                  <c:v>8.3229266142657798E-2</c:v>
                </c:pt>
                <c:pt idx="25305">
                  <c:v>8.3229266142657798E-2</c:v>
                </c:pt>
                <c:pt idx="25306">
                  <c:v>8.3155806949239741E-2</c:v>
                </c:pt>
                <c:pt idx="25307">
                  <c:v>8.3155806949239741E-2</c:v>
                </c:pt>
                <c:pt idx="25308">
                  <c:v>8.3155806949239741E-2</c:v>
                </c:pt>
                <c:pt idx="25309">
                  <c:v>8.3155806949239741E-2</c:v>
                </c:pt>
                <c:pt idx="25310">
                  <c:v>8.3155806949239741E-2</c:v>
                </c:pt>
                <c:pt idx="25311">
                  <c:v>8.3155806949239741E-2</c:v>
                </c:pt>
                <c:pt idx="25312">
                  <c:v>8.3155806949239741E-2</c:v>
                </c:pt>
                <c:pt idx="25313">
                  <c:v>8.3155806949239741E-2</c:v>
                </c:pt>
                <c:pt idx="25314">
                  <c:v>8.3155806949239741E-2</c:v>
                </c:pt>
                <c:pt idx="25315">
                  <c:v>8.3082347755821684E-2</c:v>
                </c:pt>
                <c:pt idx="25316">
                  <c:v>8.3082347755821684E-2</c:v>
                </c:pt>
                <c:pt idx="25317">
                  <c:v>8.3082347755821684E-2</c:v>
                </c:pt>
                <c:pt idx="25318">
                  <c:v>8.3082347755821684E-2</c:v>
                </c:pt>
                <c:pt idx="25319">
                  <c:v>8.3008888562403627E-2</c:v>
                </c:pt>
                <c:pt idx="25320">
                  <c:v>8.3008888562403627E-2</c:v>
                </c:pt>
                <c:pt idx="25321">
                  <c:v>8.3008888562403627E-2</c:v>
                </c:pt>
                <c:pt idx="25322">
                  <c:v>8.3008888562403627E-2</c:v>
                </c:pt>
                <c:pt idx="25323">
                  <c:v>8.3008888562403627E-2</c:v>
                </c:pt>
                <c:pt idx="25324">
                  <c:v>8.2935429368985569E-2</c:v>
                </c:pt>
                <c:pt idx="25325">
                  <c:v>8.2935429368985569E-2</c:v>
                </c:pt>
                <c:pt idx="25326">
                  <c:v>8.2861970175567512E-2</c:v>
                </c:pt>
                <c:pt idx="25327">
                  <c:v>8.2861970175567512E-2</c:v>
                </c:pt>
                <c:pt idx="25328">
                  <c:v>8.2861970175567512E-2</c:v>
                </c:pt>
                <c:pt idx="25329">
                  <c:v>8.2788510982149455E-2</c:v>
                </c:pt>
                <c:pt idx="25330">
                  <c:v>8.2788510982149455E-2</c:v>
                </c:pt>
                <c:pt idx="25331">
                  <c:v>8.2788510982149455E-2</c:v>
                </c:pt>
                <c:pt idx="25332">
                  <c:v>8.2715051788731397E-2</c:v>
                </c:pt>
                <c:pt idx="25333">
                  <c:v>8.264159259531334E-2</c:v>
                </c:pt>
                <c:pt idx="25334">
                  <c:v>8.264159259531334E-2</c:v>
                </c:pt>
                <c:pt idx="25335">
                  <c:v>8.264159259531334E-2</c:v>
                </c:pt>
                <c:pt idx="25336">
                  <c:v>8.264159259531334E-2</c:v>
                </c:pt>
                <c:pt idx="25337">
                  <c:v>8.264159259531334E-2</c:v>
                </c:pt>
                <c:pt idx="25338">
                  <c:v>8.2568133401895283E-2</c:v>
                </c:pt>
                <c:pt idx="25339">
                  <c:v>8.2568133401895283E-2</c:v>
                </c:pt>
                <c:pt idx="25340">
                  <c:v>8.2568133401895283E-2</c:v>
                </c:pt>
                <c:pt idx="25341">
                  <c:v>8.2494674208477226E-2</c:v>
                </c:pt>
                <c:pt idx="25342">
                  <c:v>8.2494674208477226E-2</c:v>
                </c:pt>
                <c:pt idx="25343">
                  <c:v>8.2494674208477226E-2</c:v>
                </c:pt>
                <c:pt idx="25344">
                  <c:v>8.2494674208477226E-2</c:v>
                </c:pt>
                <c:pt idx="25345">
                  <c:v>8.2494674208477226E-2</c:v>
                </c:pt>
                <c:pt idx="25346">
                  <c:v>8.2494674208477226E-2</c:v>
                </c:pt>
                <c:pt idx="25347">
                  <c:v>8.2421215015059168E-2</c:v>
                </c:pt>
                <c:pt idx="25348">
                  <c:v>8.2347755821641111E-2</c:v>
                </c:pt>
                <c:pt idx="25349">
                  <c:v>8.2347755821641111E-2</c:v>
                </c:pt>
                <c:pt idx="25350">
                  <c:v>8.2347755821641111E-2</c:v>
                </c:pt>
                <c:pt idx="25351">
                  <c:v>8.2347755821641111E-2</c:v>
                </c:pt>
                <c:pt idx="25352">
                  <c:v>8.2347755821641111E-2</c:v>
                </c:pt>
                <c:pt idx="25353">
                  <c:v>8.2347755821641111E-2</c:v>
                </c:pt>
                <c:pt idx="25354">
                  <c:v>8.2274296628223054E-2</c:v>
                </c:pt>
                <c:pt idx="25355">
                  <c:v>8.2274296628223054E-2</c:v>
                </c:pt>
                <c:pt idx="25356">
                  <c:v>8.2274296628223054E-2</c:v>
                </c:pt>
                <c:pt idx="25357">
                  <c:v>8.2200837434804996E-2</c:v>
                </c:pt>
                <c:pt idx="25358">
                  <c:v>8.2200837434804996E-2</c:v>
                </c:pt>
                <c:pt idx="25359">
                  <c:v>8.2200837434804996E-2</c:v>
                </c:pt>
                <c:pt idx="25360">
                  <c:v>8.2200837434804996E-2</c:v>
                </c:pt>
                <c:pt idx="25361">
                  <c:v>8.2200837434804996E-2</c:v>
                </c:pt>
                <c:pt idx="25362">
                  <c:v>8.2127378241386939E-2</c:v>
                </c:pt>
                <c:pt idx="25363">
                  <c:v>8.2127378241386939E-2</c:v>
                </c:pt>
                <c:pt idx="25364">
                  <c:v>8.2053919047968882E-2</c:v>
                </c:pt>
                <c:pt idx="25365">
                  <c:v>8.1980459854550825E-2</c:v>
                </c:pt>
                <c:pt idx="25366">
                  <c:v>8.1980459854550825E-2</c:v>
                </c:pt>
                <c:pt idx="25367">
                  <c:v>8.1980459854550825E-2</c:v>
                </c:pt>
                <c:pt idx="25368">
                  <c:v>8.1980459854550825E-2</c:v>
                </c:pt>
                <c:pt idx="25369">
                  <c:v>8.1980459854550825E-2</c:v>
                </c:pt>
                <c:pt idx="25370">
                  <c:v>8.1980459854550825E-2</c:v>
                </c:pt>
                <c:pt idx="25371">
                  <c:v>8.1980459854550825E-2</c:v>
                </c:pt>
                <c:pt idx="25372">
                  <c:v>8.1980459854550825E-2</c:v>
                </c:pt>
                <c:pt idx="25373">
                  <c:v>8.1980459854550825E-2</c:v>
                </c:pt>
                <c:pt idx="25374">
                  <c:v>8.1980459854550825E-2</c:v>
                </c:pt>
                <c:pt idx="25375">
                  <c:v>8.1980459854550825E-2</c:v>
                </c:pt>
                <c:pt idx="25376">
                  <c:v>8.1980459854550825E-2</c:v>
                </c:pt>
                <c:pt idx="25377">
                  <c:v>8.1980459854550825E-2</c:v>
                </c:pt>
                <c:pt idx="25378">
                  <c:v>8.1907000661132767E-2</c:v>
                </c:pt>
                <c:pt idx="25379">
                  <c:v>8.1907000661132767E-2</c:v>
                </c:pt>
                <c:pt idx="25380">
                  <c:v>8.1907000661132767E-2</c:v>
                </c:pt>
                <c:pt idx="25381">
                  <c:v>8.183354146771471E-2</c:v>
                </c:pt>
                <c:pt idx="25382">
                  <c:v>8.183354146771471E-2</c:v>
                </c:pt>
                <c:pt idx="25383">
                  <c:v>8.183354146771471E-2</c:v>
                </c:pt>
                <c:pt idx="25384">
                  <c:v>8.183354146771471E-2</c:v>
                </c:pt>
                <c:pt idx="25385">
                  <c:v>8.183354146771471E-2</c:v>
                </c:pt>
                <c:pt idx="25386">
                  <c:v>8.1760082274296653E-2</c:v>
                </c:pt>
                <c:pt idx="25387">
                  <c:v>8.1686623080878595E-2</c:v>
                </c:pt>
                <c:pt idx="25388">
                  <c:v>8.1686623080878595E-2</c:v>
                </c:pt>
                <c:pt idx="25389">
                  <c:v>8.1686623080878595E-2</c:v>
                </c:pt>
                <c:pt idx="25390">
                  <c:v>8.1686623080878595E-2</c:v>
                </c:pt>
                <c:pt idx="25391">
                  <c:v>8.1686623080878595E-2</c:v>
                </c:pt>
                <c:pt idx="25392">
                  <c:v>8.1686623080878595E-2</c:v>
                </c:pt>
                <c:pt idx="25393">
                  <c:v>8.1686623080878595E-2</c:v>
                </c:pt>
                <c:pt idx="25394">
                  <c:v>8.1686623080878595E-2</c:v>
                </c:pt>
                <c:pt idx="25395">
                  <c:v>8.1686623080878595E-2</c:v>
                </c:pt>
                <c:pt idx="25396">
                  <c:v>8.1613163887460538E-2</c:v>
                </c:pt>
                <c:pt idx="25397">
                  <c:v>8.1613163887460538E-2</c:v>
                </c:pt>
                <c:pt idx="25398">
                  <c:v>8.1613163887460538E-2</c:v>
                </c:pt>
                <c:pt idx="25399">
                  <c:v>8.1613163887460538E-2</c:v>
                </c:pt>
                <c:pt idx="25400">
                  <c:v>8.1613163887460538E-2</c:v>
                </c:pt>
                <c:pt idx="25401">
                  <c:v>8.1613163887460538E-2</c:v>
                </c:pt>
                <c:pt idx="25402">
                  <c:v>8.1539704694042481E-2</c:v>
                </c:pt>
                <c:pt idx="25403">
                  <c:v>8.1539704694042481E-2</c:v>
                </c:pt>
                <c:pt idx="25404">
                  <c:v>8.1539704694042481E-2</c:v>
                </c:pt>
                <c:pt idx="25405">
                  <c:v>8.1466245500624423E-2</c:v>
                </c:pt>
                <c:pt idx="25406">
                  <c:v>8.1466245500624423E-2</c:v>
                </c:pt>
                <c:pt idx="25407">
                  <c:v>8.1466245500624423E-2</c:v>
                </c:pt>
                <c:pt idx="25408">
                  <c:v>8.1466245500624423E-2</c:v>
                </c:pt>
                <c:pt idx="25409">
                  <c:v>8.1466245500624423E-2</c:v>
                </c:pt>
                <c:pt idx="25410">
                  <c:v>8.1466245500624423E-2</c:v>
                </c:pt>
                <c:pt idx="25411">
                  <c:v>8.1466245500624423E-2</c:v>
                </c:pt>
                <c:pt idx="25412">
                  <c:v>8.1466245500624423E-2</c:v>
                </c:pt>
                <c:pt idx="25413">
                  <c:v>8.1392786307206366E-2</c:v>
                </c:pt>
                <c:pt idx="25414">
                  <c:v>8.1392786307206366E-2</c:v>
                </c:pt>
                <c:pt idx="25415">
                  <c:v>8.1319327113788309E-2</c:v>
                </c:pt>
                <c:pt idx="25416">
                  <c:v>8.1245867920370252E-2</c:v>
                </c:pt>
                <c:pt idx="25417">
                  <c:v>8.1245867920370252E-2</c:v>
                </c:pt>
                <c:pt idx="25418">
                  <c:v>8.1172408726952194E-2</c:v>
                </c:pt>
                <c:pt idx="25419">
                  <c:v>8.1098949533534137E-2</c:v>
                </c:pt>
                <c:pt idx="25420">
                  <c:v>8.1098949533534137E-2</c:v>
                </c:pt>
                <c:pt idx="25421">
                  <c:v>8.1098949533534137E-2</c:v>
                </c:pt>
                <c:pt idx="25422">
                  <c:v>8.102549034011608E-2</c:v>
                </c:pt>
                <c:pt idx="25423">
                  <c:v>8.102549034011608E-2</c:v>
                </c:pt>
                <c:pt idx="25424">
                  <c:v>8.102549034011608E-2</c:v>
                </c:pt>
                <c:pt idx="25425">
                  <c:v>8.102549034011608E-2</c:v>
                </c:pt>
                <c:pt idx="25426">
                  <c:v>8.102549034011608E-2</c:v>
                </c:pt>
                <c:pt idx="25427">
                  <c:v>8.0952031146698022E-2</c:v>
                </c:pt>
                <c:pt idx="25428">
                  <c:v>8.0878571953279965E-2</c:v>
                </c:pt>
                <c:pt idx="25429">
                  <c:v>8.0805112759861908E-2</c:v>
                </c:pt>
                <c:pt idx="25430">
                  <c:v>8.0731653566443851E-2</c:v>
                </c:pt>
                <c:pt idx="25431">
                  <c:v>8.0731653566443851E-2</c:v>
                </c:pt>
                <c:pt idx="25432">
                  <c:v>8.0658194373025793E-2</c:v>
                </c:pt>
                <c:pt idx="25433">
                  <c:v>8.0584735179607736E-2</c:v>
                </c:pt>
                <c:pt idx="25434">
                  <c:v>8.0584735179607736E-2</c:v>
                </c:pt>
                <c:pt idx="25435">
                  <c:v>8.0511275986189679E-2</c:v>
                </c:pt>
                <c:pt idx="25436">
                  <c:v>8.0511275986189679E-2</c:v>
                </c:pt>
                <c:pt idx="25437">
                  <c:v>8.0511275986189679E-2</c:v>
                </c:pt>
                <c:pt idx="25438">
                  <c:v>8.0511275986189679E-2</c:v>
                </c:pt>
                <c:pt idx="25439">
                  <c:v>8.0511275986189679E-2</c:v>
                </c:pt>
                <c:pt idx="25440">
                  <c:v>8.0511275986189679E-2</c:v>
                </c:pt>
                <c:pt idx="25441">
                  <c:v>8.0437816792771621E-2</c:v>
                </c:pt>
                <c:pt idx="25442">
                  <c:v>8.0437816792771621E-2</c:v>
                </c:pt>
                <c:pt idx="25443">
                  <c:v>8.0364357599353564E-2</c:v>
                </c:pt>
                <c:pt idx="25444">
                  <c:v>8.0364357599353564E-2</c:v>
                </c:pt>
                <c:pt idx="25445">
                  <c:v>8.0364357599353564E-2</c:v>
                </c:pt>
                <c:pt idx="25446">
                  <c:v>8.0364357599353564E-2</c:v>
                </c:pt>
                <c:pt idx="25447">
                  <c:v>8.0364357599353564E-2</c:v>
                </c:pt>
                <c:pt idx="25448">
                  <c:v>8.0364357599353564E-2</c:v>
                </c:pt>
                <c:pt idx="25449">
                  <c:v>8.0364357599353564E-2</c:v>
                </c:pt>
                <c:pt idx="25450">
                  <c:v>8.0364357599353564E-2</c:v>
                </c:pt>
                <c:pt idx="25451">
                  <c:v>8.0364357599353564E-2</c:v>
                </c:pt>
                <c:pt idx="25452">
                  <c:v>8.0364357599353564E-2</c:v>
                </c:pt>
                <c:pt idx="25453">
                  <c:v>8.0364357599353564E-2</c:v>
                </c:pt>
                <c:pt idx="25454">
                  <c:v>8.0290898405935507E-2</c:v>
                </c:pt>
                <c:pt idx="25455">
                  <c:v>8.0290898405935507E-2</c:v>
                </c:pt>
                <c:pt idx="25456">
                  <c:v>8.0290898405935507E-2</c:v>
                </c:pt>
                <c:pt idx="25457">
                  <c:v>8.0290898405935507E-2</c:v>
                </c:pt>
                <c:pt idx="25458">
                  <c:v>8.0290898405935507E-2</c:v>
                </c:pt>
                <c:pt idx="25459">
                  <c:v>8.0290898405935507E-2</c:v>
                </c:pt>
                <c:pt idx="25460">
                  <c:v>8.021743921251745E-2</c:v>
                </c:pt>
                <c:pt idx="25461">
                  <c:v>8.0143980019099392E-2</c:v>
                </c:pt>
                <c:pt idx="25462">
                  <c:v>8.0143980019099392E-2</c:v>
                </c:pt>
                <c:pt idx="25463">
                  <c:v>8.0143980019099392E-2</c:v>
                </c:pt>
                <c:pt idx="25464">
                  <c:v>8.0143980019099392E-2</c:v>
                </c:pt>
                <c:pt idx="25465">
                  <c:v>8.0143980019099392E-2</c:v>
                </c:pt>
                <c:pt idx="25466">
                  <c:v>8.0143980019099392E-2</c:v>
                </c:pt>
                <c:pt idx="25467">
                  <c:v>8.0143980019099392E-2</c:v>
                </c:pt>
                <c:pt idx="25468">
                  <c:v>8.0143980019099392E-2</c:v>
                </c:pt>
                <c:pt idx="25469">
                  <c:v>8.0143980019099392E-2</c:v>
                </c:pt>
                <c:pt idx="25470">
                  <c:v>8.0143980019099392E-2</c:v>
                </c:pt>
                <c:pt idx="25471">
                  <c:v>8.0143980019099392E-2</c:v>
                </c:pt>
                <c:pt idx="25472">
                  <c:v>8.0143980019099392E-2</c:v>
                </c:pt>
                <c:pt idx="25473">
                  <c:v>8.0143980019099392E-2</c:v>
                </c:pt>
                <c:pt idx="25474">
                  <c:v>8.0070520825681335E-2</c:v>
                </c:pt>
                <c:pt idx="25475">
                  <c:v>8.0070520825681335E-2</c:v>
                </c:pt>
                <c:pt idx="25476">
                  <c:v>8.0070520825681335E-2</c:v>
                </c:pt>
                <c:pt idx="25477">
                  <c:v>8.0070520825681335E-2</c:v>
                </c:pt>
                <c:pt idx="25478">
                  <c:v>7.9997061632263278E-2</c:v>
                </c:pt>
                <c:pt idx="25479">
                  <c:v>7.9997061632263278E-2</c:v>
                </c:pt>
                <c:pt idx="25480">
                  <c:v>7.992360243884522E-2</c:v>
                </c:pt>
                <c:pt idx="25481">
                  <c:v>7.992360243884522E-2</c:v>
                </c:pt>
                <c:pt idx="25482">
                  <c:v>7.9850143245427163E-2</c:v>
                </c:pt>
                <c:pt idx="25483">
                  <c:v>7.9850143245427163E-2</c:v>
                </c:pt>
                <c:pt idx="25484">
                  <c:v>7.9850143245427163E-2</c:v>
                </c:pt>
                <c:pt idx="25485">
                  <c:v>7.9850143245427163E-2</c:v>
                </c:pt>
                <c:pt idx="25486">
                  <c:v>7.9850143245427163E-2</c:v>
                </c:pt>
                <c:pt idx="25487">
                  <c:v>7.9850143245427163E-2</c:v>
                </c:pt>
                <c:pt idx="25488">
                  <c:v>7.9850143245427163E-2</c:v>
                </c:pt>
                <c:pt idx="25489">
                  <c:v>7.9850143245427163E-2</c:v>
                </c:pt>
                <c:pt idx="25490">
                  <c:v>7.9850143245427163E-2</c:v>
                </c:pt>
                <c:pt idx="25491">
                  <c:v>7.9850143245427163E-2</c:v>
                </c:pt>
                <c:pt idx="25492">
                  <c:v>7.9850143245427163E-2</c:v>
                </c:pt>
                <c:pt idx="25493">
                  <c:v>7.9850143245427163E-2</c:v>
                </c:pt>
                <c:pt idx="25494">
                  <c:v>7.9850143245427163E-2</c:v>
                </c:pt>
                <c:pt idx="25495">
                  <c:v>7.9850143245427163E-2</c:v>
                </c:pt>
                <c:pt idx="25496">
                  <c:v>7.9776684052009106E-2</c:v>
                </c:pt>
                <c:pt idx="25497">
                  <c:v>7.9776684052009106E-2</c:v>
                </c:pt>
                <c:pt idx="25498">
                  <c:v>7.9776684052009106E-2</c:v>
                </c:pt>
                <c:pt idx="25499">
                  <c:v>7.9703224858591049E-2</c:v>
                </c:pt>
                <c:pt idx="25500">
                  <c:v>7.9703224858591049E-2</c:v>
                </c:pt>
                <c:pt idx="25501">
                  <c:v>7.9703224858591049E-2</c:v>
                </c:pt>
                <c:pt idx="25502">
                  <c:v>7.9703224858591049E-2</c:v>
                </c:pt>
                <c:pt idx="25503">
                  <c:v>7.9703224858591049E-2</c:v>
                </c:pt>
                <c:pt idx="25504">
                  <c:v>7.9703224858591049E-2</c:v>
                </c:pt>
                <c:pt idx="25505">
                  <c:v>7.9703224858591049E-2</c:v>
                </c:pt>
                <c:pt idx="25506">
                  <c:v>7.9703224858591049E-2</c:v>
                </c:pt>
                <c:pt idx="25507">
                  <c:v>7.9703224858591049E-2</c:v>
                </c:pt>
                <c:pt idx="25508">
                  <c:v>7.9629765665172991E-2</c:v>
                </c:pt>
                <c:pt idx="25509">
                  <c:v>7.9629765665172991E-2</c:v>
                </c:pt>
                <c:pt idx="25510">
                  <c:v>7.9629765665172991E-2</c:v>
                </c:pt>
                <c:pt idx="25511">
                  <c:v>7.9556306471754934E-2</c:v>
                </c:pt>
                <c:pt idx="25512">
                  <c:v>7.9556306471754934E-2</c:v>
                </c:pt>
                <c:pt idx="25513">
                  <c:v>7.9482847278336877E-2</c:v>
                </c:pt>
                <c:pt idx="25514">
                  <c:v>7.9482847278336877E-2</c:v>
                </c:pt>
                <c:pt idx="25515">
                  <c:v>7.9482847278336877E-2</c:v>
                </c:pt>
                <c:pt idx="25516">
                  <c:v>7.9482847278336877E-2</c:v>
                </c:pt>
                <c:pt idx="25517">
                  <c:v>7.9482847278336877E-2</c:v>
                </c:pt>
                <c:pt idx="25518">
                  <c:v>7.9482847278336877E-2</c:v>
                </c:pt>
                <c:pt idx="25519">
                  <c:v>7.9409388084918819E-2</c:v>
                </c:pt>
                <c:pt idx="25520">
                  <c:v>7.9335928891500762E-2</c:v>
                </c:pt>
                <c:pt idx="25521">
                  <c:v>7.9335928891500762E-2</c:v>
                </c:pt>
                <c:pt idx="25522">
                  <c:v>7.9262469698082705E-2</c:v>
                </c:pt>
                <c:pt idx="25523">
                  <c:v>7.9262469698082705E-2</c:v>
                </c:pt>
                <c:pt idx="25524">
                  <c:v>7.9262469698082705E-2</c:v>
                </c:pt>
                <c:pt idx="25525">
                  <c:v>7.9189010504664648E-2</c:v>
                </c:pt>
                <c:pt idx="25526">
                  <c:v>7.911555131124659E-2</c:v>
                </c:pt>
                <c:pt idx="25527">
                  <c:v>7.911555131124659E-2</c:v>
                </c:pt>
                <c:pt idx="25528">
                  <c:v>7.9042092117828533E-2</c:v>
                </c:pt>
                <c:pt idx="25529">
                  <c:v>7.9042092117828533E-2</c:v>
                </c:pt>
                <c:pt idx="25530">
                  <c:v>7.9042092117828533E-2</c:v>
                </c:pt>
                <c:pt idx="25531">
                  <c:v>7.8968632924410476E-2</c:v>
                </c:pt>
                <c:pt idx="25532">
                  <c:v>7.8968632924410476E-2</c:v>
                </c:pt>
                <c:pt idx="25533">
                  <c:v>7.8968632924410476E-2</c:v>
                </c:pt>
                <c:pt idx="25534">
                  <c:v>7.8895173730992418E-2</c:v>
                </c:pt>
                <c:pt idx="25535">
                  <c:v>7.8895173730992418E-2</c:v>
                </c:pt>
                <c:pt idx="25536">
                  <c:v>7.8895173730992418E-2</c:v>
                </c:pt>
                <c:pt idx="25537">
                  <c:v>7.8895173730992418E-2</c:v>
                </c:pt>
                <c:pt idx="25538">
                  <c:v>7.8821714537574361E-2</c:v>
                </c:pt>
                <c:pt idx="25539">
                  <c:v>7.8821714537574361E-2</c:v>
                </c:pt>
                <c:pt idx="25540">
                  <c:v>7.8821714537574361E-2</c:v>
                </c:pt>
                <c:pt idx="25541">
                  <c:v>7.8821714537574361E-2</c:v>
                </c:pt>
                <c:pt idx="25542">
                  <c:v>7.8748255344156304E-2</c:v>
                </c:pt>
                <c:pt idx="25543">
                  <c:v>7.8748255344156304E-2</c:v>
                </c:pt>
                <c:pt idx="25544">
                  <c:v>7.8748255344156304E-2</c:v>
                </c:pt>
                <c:pt idx="25545">
                  <c:v>7.8748255344156304E-2</c:v>
                </c:pt>
                <c:pt idx="25546">
                  <c:v>7.8674796150738247E-2</c:v>
                </c:pt>
                <c:pt idx="25547">
                  <c:v>7.8601336957320189E-2</c:v>
                </c:pt>
                <c:pt idx="25548">
                  <c:v>7.8527877763902132E-2</c:v>
                </c:pt>
                <c:pt idx="25549">
                  <c:v>7.8454418570484075E-2</c:v>
                </c:pt>
                <c:pt idx="25550">
                  <c:v>7.8380959377066017E-2</c:v>
                </c:pt>
                <c:pt idx="25551">
                  <c:v>7.830750018364796E-2</c:v>
                </c:pt>
                <c:pt idx="25552">
                  <c:v>7.830750018364796E-2</c:v>
                </c:pt>
                <c:pt idx="25553">
                  <c:v>7.830750018364796E-2</c:v>
                </c:pt>
                <c:pt idx="25554">
                  <c:v>7.830750018364796E-2</c:v>
                </c:pt>
                <c:pt idx="25555">
                  <c:v>7.8234040990229903E-2</c:v>
                </c:pt>
                <c:pt idx="25556">
                  <c:v>7.8234040990229903E-2</c:v>
                </c:pt>
                <c:pt idx="25557">
                  <c:v>7.8160581796811845E-2</c:v>
                </c:pt>
                <c:pt idx="25558">
                  <c:v>7.8160581796811845E-2</c:v>
                </c:pt>
                <c:pt idx="25559">
                  <c:v>7.8160581796811845E-2</c:v>
                </c:pt>
                <c:pt idx="25560">
                  <c:v>7.8160581796811845E-2</c:v>
                </c:pt>
                <c:pt idx="25561">
                  <c:v>7.8087122603393788E-2</c:v>
                </c:pt>
                <c:pt idx="25562">
                  <c:v>7.8013663409975731E-2</c:v>
                </c:pt>
                <c:pt idx="25563">
                  <c:v>7.8013663409975731E-2</c:v>
                </c:pt>
                <c:pt idx="25564">
                  <c:v>7.8013663409975731E-2</c:v>
                </c:pt>
                <c:pt idx="25565">
                  <c:v>7.8013663409975731E-2</c:v>
                </c:pt>
                <c:pt idx="25566">
                  <c:v>7.8013663409975731E-2</c:v>
                </c:pt>
                <c:pt idx="25567">
                  <c:v>7.8013663409975731E-2</c:v>
                </c:pt>
                <c:pt idx="25568">
                  <c:v>7.7940204216557674E-2</c:v>
                </c:pt>
                <c:pt idx="25569">
                  <c:v>7.7940204216557674E-2</c:v>
                </c:pt>
                <c:pt idx="25570">
                  <c:v>7.7866745023139616E-2</c:v>
                </c:pt>
                <c:pt idx="25571">
                  <c:v>7.7866745023139616E-2</c:v>
                </c:pt>
                <c:pt idx="25572">
                  <c:v>7.7866745023139616E-2</c:v>
                </c:pt>
                <c:pt idx="25573">
                  <c:v>7.7866745023139616E-2</c:v>
                </c:pt>
                <c:pt idx="25574">
                  <c:v>7.7866745023139616E-2</c:v>
                </c:pt>
                <c:pt idx="25575">
                  <c:v>7.7866745023139616E-2</c:v>
                </c:pt>
                <c:pt idx="25576">
                  <c:v>7.7866745023139616E-2</c:v>
                </c:pt>
                <c:pt idx="25577">
                  <c:v>7.7866745023139616E-2</c:v>
                </c:pt>
                <c:pt idx="25578">
                  <c:v>7.7793285829721559E-2</c:v>
                </c:pt>
                <c:pt idx="25579">
                  <c:v>7.7793285829721559E-2</c:v>
                </c:pt>
                <c:pt idx="25580">
                  <c:v>7.7793285829721559E-2</c:v>
                </c:pt>
                <c:pt idx="25581">
                  <c:v>7.7793285829721559E-2</c:v>
                </c:pt>
                <c:pt idx="25582">
                  <c:v>7.7793285829721559E-2</c:v>
                </c:pt>
                <c:pt idx="25583">
                  <c:v>7.7793285829721559E-2</c:v>
                </c:pt>
                <c:pt idx="25584">
                  <c:v>7.7793285829721559E-2</c:v>
                </c:pt>
                <c:pt idx="25585">
                  <c:v>7.7719826636303502E-2</c:v>
                </c:pt>
                <c:pt idx="25586">
                  <c:v>7.7719826636303502E-2</c:v>
                </c:pt>
                <c:pt idx="25587">
                  <c:v>7.7719826636303502E-2</c:v>
                </c:pt>
                <c:pt idx="25588">
                  <c:v>7.7646367442885444E-2</c:v>
                </c:pt>
                <c:pt idx="25589">
                  <c:v>7.7646367442885444E-2</c:v>
                </c:pt>
                <c:pt idx="25590">
                  <c:v>7.7572908249467387E-2</c:v>
                </c:pt>
                <c:pt idx="25591">
                  <c:v>7.749944905604933E-2</c:v>
                </c:pt>
                <c:pt idx="25592">
                  <c:v>7.7425989862631273E-2</c:v>
                </c:pt>
                <c:pt idx="25593">
                  <c:v>7.7352530669213215E-2</c:v>
                </c:pt>
                <c:pt idx="25594">
                  <c:v>7.7352530669213215E-2</c:v>
                </c:pt>
                <c:pt idx="25595">
                  <c:v>7.7352530669213215E-2</c:v>
                </c:pt>
                <c:pt idx="25596">
                  <c:v>7.7352530669213215E-2</c:v>
                </c:pt>
                <c:pt idx="25597">
                  <c:v>7.7352530669213215E-2</c:v>
                </c:pt>
                <c:pt idx="25598">
                  <c:v>7.7352530669213215E-2</c:v>
                </c:pt>
                <c:pt idx="25599">
                  <c:v>7.7352530669213215E-2</c:v>
                </c:pt>
                <c:pt idx="25600">
                  <c:v>7.7352530669213215E-2</c:v>
                </c:pt>
                <c:pt idx="25601">
                  <c:v>7.7352530669213215E-2</c:v>
                </c:pt>
                <c:pt idx="25602">
                  <c:v>7.7279071475795158E-2</c:v>
                </c:pt>
                <c:pt idx="25603">
                  <c:v>7.7279071475795158E-2</c:v>
                </c:pt>
                <c:pt idx="25604">
                  <c:v>7.7279071475795158E-2</c:v>
                </c:pt>
                <c:pt idx="25605">
                  <c:v>7.7279071475795158E-2</c:v>
                </c:pt>
                <c:pt idx="25606">
                  <c:v>7.7279071475795158E-2</c:v>
                </c:pt>
                <c:pt idx="25607">
                  <c:v>7.7279071475795158E-2</c:v>
                </c:pt>
                <c:pt idx="25608">
                  <c:v>7.7279071475795158E-2</c:v>
                </c:pt>
                <c:pt idx="25609">
                  <c:v>7.7279071475795158E-2</c:v>
                </c:pt>
                <c:pt idx="25610">
                  <c:v>7.7279071475795158E-2</c:v>
                </c:pt>
                <c:pt idx="25611">
                  <c:v>7.7279071475795158E-2</c:v>
                </c:pt>
                <c:pt idx="25612">
                  <c:v>7.7279071475795158E-2</c:v>
                </c:pt>
                <c:pt idx="25613">
                  <c:v>7.7279071475795158E-2</c:v>
                </c:pt>
                <c:pt idx="25614">
                  <c:v>7.7279071475795158E-2</c:v>
                </c:pt>
                <c:pt idx="25615">
                  <c:v>7.7279071475795158E-2</c:v>
                </c:pt>
                <c:pt idx="25616">
                  <c:v>7.7205612282377101E-2</c:v>
                </c:pt>
                <c:pt idx="25617">
                  <c:v>7.7205612282377101E-2</c:v>
                </c:pt>
                <c:pt idx="25618">
                  <c:v>7.7132153088959043E-2</c:v>
                </c:pt>
                <c:pt idx="25619">
                  <c:v>7.7058693895540986E-2</c:v>
                </c:pt>
                <c:pt idx="25620">
                  <c:v>7.7058693895540986E-2</c:v>
                </c:pt>
                <c:pt idx="25621">
                  <c:v>7.7058693895540986E-2</c:v>
                </c:pt>
                <c:pt idx="25622">
                  <c:v>7.7058693895540986E-2</c:v>
                </c:pt>
                <c:pt idx="25623">
                  <c:v>7.7058693895540986E-2</c:v>
                </c:pt>
                <c:pt idx="25624">
                  <c:v>7.7058693895540986E-2</c:v>
                </c:pt>
                <c:pt idx="25625">
                  <c:v>7.7058693895540986E-2</c:v>
                </c:pt>
                <c:pt idx="25626">
                  <c:v>7.7058693895540986E-2</c:v>
                </c:pt>
                <c:pt idx="25627">
                  <c:v>7.7058693895540986E-2</c:v>
                </c:pt>
                <c:pt idx="25628">
                  <c:v>7.7058693895540986E-2</c:v>
                </c:pt>
                <c:pt idx="25629">
                  <c:v>7.6985234702122929E-2</c:v>
                </c:pt>
                <c:pt idx="25630">
                  <c:v>7.6985234702122929E-2</c:v>
                </c:pt>
                <c:pt idx="25631">
                  <c:v>7.6911775508704872E-2</c:v>
                </c:pt>
                <c:pt idx="25632">
                  <c:v>7.6911775508704872E-2</c:v>
                </c:pt>
                <c:pt idx="25633">
                  <c:v>7.6838316315286814E-2</c:v>
                </c:pt>
                <c:pt idx="25634">
                  <c:v>7.6764857121868757E-2</c:v>
                </c:pt>
                <c:pt idx="25635">
                  <c:v>7.6764857121868757E-2</c:v>
                </c:pt>
                <c:pt idx="25636">
                  <c:v>7.6764857121868757E-2</c:v>
                </c:pt>
                <c:pt idx="25637">
                  <c:v>7.66913979284507E-2</c:v>
                </c:pt>
                <c:pt idx="25638">
                  <c:v>7.66913979284507E-2</c:v>
                </c:pt>
                <c:pt idx="25639">
                  <c:v>7.6617938735032642E-2</c:v>
                </c:pt>
                <c:pt idx="25640">
                  <c:v>7.6617938735032642E-2</c:v>
                </c:pt>
                <c:pt idx="25641">
                  <c:v>7.6544479541614585E-2</c:v>
                </c:pt>
                <c:pt idx="25642">
                  <c:v>7.6544479541614585E-2</c:v>
                </c:pt>
                <c:pt idx="25643">
                  <c:v>7.6471020348196528E-2</c:v>
                </c:pt>
                <c:pt idx="25644">
                  <c:v>7.6471020348196528E-2</c:v>
                </c:pt>
                <c:pt idx="25645">
                  <c:v>7.6471020348196528E-2</c:v>
                </c:pt>
                <c:pt idx="25646">
                  <c:v>7.6397561154778471E-2</c:v>
                </c:pt>
                <c:pt idx="25647">
                  <c:v>7.6397561154778471E-2</c:v>
                </c:pt>
                <c:pt idx="25648">
                  <c:v>7.6397561154778471E-2</c:v>
                </c:pt>
                <c:pt idx="25649">
                  <c:v>7.6397561154778471E-2</c:v>
                </c:pt>
                <c:pt idx="25650">
                  <c:v>7.6324101961360413E-2</c:v>
                </c:pt>
                <c:pt idx="25651">
                  <c:v>7.6324101961360413E-2</c:v>
                </c:pt>
                <c:pt idx="25652">
                  <c:v>7.6250642767942356E-2</c:v>
                </c:pt>
                <c:pt idx="25653">
                  <c:v>7.6250642767942356E-2</c:v>
                </c:pt>
                <c:pt idx="25654">
                  <c:v>7.6177183574524299E-2</c:v>
                </c:pt>
                <c:pt idx="25655">
                  <c:v>7.6177183574524299E-2</c:v>
                </c:pt>
                <c:pt idx="25656">
                  <c:v>7.6103724381106241E-2</c:v>
                </c:pt>
                <c:pt idx="25657">
                  <c:v>7.6103724381106241E-2</c:v>
                </c:pt>
                <c:pt idx="25658">
                  <c:v>7.6030265187688184E-2</c:v>
                </c:pt>
                <c:pt idx="25659">
                  <c:v>7.6030265187688184E-2</c:v>
                </c:pt>
                <c:pt idx="25660">
                  <c:v>7.5956805994270238E-2</c:v>
                </c:pt>
                <c:pt idx="25661">
                  <c:v>7.5956805994270238E-2</c:v>
                </c:pt>
                <c:pt idx="25662">
                  <c:v>7.5883346800852181E-2</c:v>
                </c:pt>
                <c:pt idx="25663">
                  <c:v>7.5883346800852181E-2</c:v>
                </c:pt>
                <c:pt idx="25664">
                  <c:v>7.5883346800852181E-2</c:v>
                </c:pt>
                <c:pt idx="25665">
                  <c:v>7.5883346800852181E-2</c:v>
                </c:pt>
                <c:pt idx="25666">
                  <c:v>7.5809887607434123E-2</c:v>
                </c:pt>
                <c:pt idx="25667">
                  <c:v>7.5809887607434123E-2</c:v>
                </c:pt>
                <c:pt idx="25668">
                  <c:v>7.5736428414016066E-2</c:v>
                </c:pt>
                <c:pt idx="25669">
                  <c:v>7.5736428414016066E-2</c:v>
                </c:pt>
                <c:pt idx="25670">
                  <c:v>7.5736428414016066E-2</c:v>
                </c:pt>
                <c:pt idx="25671">
                  <c:v>7.5736428414016066E-2</c:v>
                </c:pt>
                <c:pt idx="25672">
                  <c:v>7.5736428414016066E-2</c:v>
                </c:pt>
                <c:pt idx="25673">
                  <c:v>7.5662969220598009E-2</c:v>
                </c:pt>
                <c:pt idx="25674">
                  <c:v>7.5589510027179951E-2</c:v>
                </c:pt>
                <c:pt idx="25675">
                  <c:v>7.5589510027179951E-2</c:v>
                </c:pt>
                <c:pt idx="25676">
                  <c:v>7.5589510027179951E-2</c:v>
                </c:pt>
                <c:pt idx="25677">
                  <c:v>7.5516050833761894E-2</c:v>
                </c:pt>
                <c:pt idx="25678">
                  <c:v>7.5516050833761894E-2</c:v>
                </c:pt>
                <c:pt idx="25679">
                  <c:v>7.5516050833761894E-2</c:v>
                </c:pt>
                <c:pt idx="25680">
                  <c:v>7.5516050833761894E-2</c:v>
                </c:pt>
                <c:pt idx="25681">
                  <c:v>7.5442591640343837E-2</c:v>
                </c:pt>
                <c:pt idx="25682">
                  <c:v>7.5442591640343837E-2</c:v>
                </c:pt>
                <c:pt idx="25683">
                  <c:v>7.536913244692578E-2</c:v>
                </c:pt>
                <c:pt idx="25684">
                  <c:v>7.536913244692578E-2</c:v>
                </c:pt>
                <c:pt idx="25685">
                  <c:v>7.5295673253507722E-2</c:v>
                </c:pt>
                <c:pt idx="25686">
                  <c:v>7.5295673253507722E-2</c:v>
                </c:pt>
                <c:pt idx="25687">
                  <c:v>7.5295673253507722E-2</c:v>
                </c:pt>
                <c:pt idx="25688">
                  <c:v>7.5222214060089665E-2</c:v>
                </c:pt>
                <c:pt idx="25689">
                  <c:v>7.5222214060089665E-2</c:v>
                </c:pt>
                <c:pt idx="25690">
                  <c:v>7.5148754866671608E-2</c:v>
                </c:pt>
                <c:pt idx="25691">
                  <c:v>7.5148754866671608E-2</c:v>
                </c:pt>
                <c:pt idx="25692">
                  <c:v>7.5148754866671608E-2</c:v>
                </c:pt>
                <c:pt idx="25693">
                  <c:v>7.5148754866671608E-2</c:v>
                </c:pt>
                <c:pt idx="25694">
                  <c:v>7.5148754866671608E-2</c:v>
                </c:pt>
                <c:pt idx="25695">
                  <c:v>7.5148754866671608E-2</c:v>
                </c:pt>
                <c:pt idx="25696">
                  <c:v>7.5148754866671608E-2</c:v>
                </c:pt>
                <c:pt idx="25697">
                  <c:v>7.5148754866671608E-2</c:v>
                </c:pt>
                <c:pt idx="25698">
                  <c:v>7.507529567325355E-2</c:v>
                </c:pt>
                <c:pt idx="25699">
                  <c:v>7.5001836479835493E-2</c:v>
                </c:pt>
                <c:pt idx="25700">
                  <c:v>7.5001836479835493E-2</c:v>
                </c:pt>
                <c:pt idx="25701">
                  <c:v>7.4928377286417436E-2</c:v>
                </c:pt>
                <c:pt idx="25702">
                  <c:v>7.4928377286417436E-2</c:v>
                </c:pt>
                <c:pt idx="25703">
                  <c:v>7.4928377286417436E-2</c:v>
                </c:pt>
                <c:pt idx="25704">
                  <c:v>7.4854918092999378E-2</c:v>
                </c:pt>
                <c:pt idx="25705">
                  <c:v>7.4781458899581321E-2</c:v>
                </c:pt>
                <c:pt idx="25706">
                  <c:v>7.4781458899581321E-2</c:v>
                </c:pt>
                <c:pt idx="25707">
                  <c:v>7.4781458899581321E-2</c:v>
                </c:pt>
                <c:pt idx="25708">
                  <c:v>7.4781458899581321E-2</c:v>
                </c:pt>
                <c:pt idx="25709">
                  <c:v>7.4707999706163264E-2</c:v>
                </c:pt>
                <c:pt idx="25710">
                  <c:v>7.4634540512745207E-2</c:v>
                </c:pt>
                <c:pt idx="25711">
                  <c:v>7.4634540512745207E-2</c:v>
                </c:pt>
                <c:pt idx="25712">
                  <c:v>7.4634540512745207E-2</c:v>
                </c:pt>
                <c:pt idx="25713">
                  <c:v>7.4634540512745207E-2</c:v>
                </c:pt>
                <c:pt idx="25714">
                  <c:v>7.4634540512745207E-2</c:v>
                </c:pt>
                <c:pt idx="25715">
                  <c:v>7.4634540512745207E-2</c:v>
                </c:pt>
                <c:pt idx="25716">
                  <c:v>7.4634540512745207E-2</c:v>
                </c:pt>
                <c:pt idx="25717">
                  <c:v>7.4634540512745207E-2</c:v>
                </c:pt>
                <c:pt idx="25718">
                  <c:v>7.4634540512745207E-2</c:v>
                </c:pt>
                <c:pt idx="25719">
                  <c:v>7.4561081319327149E-2</c:v>
                </c:pt>
                <c:pt idx="25720">
                  <c:v>7.4487622125909092E-2</c:v>
                </c:pt>
                <c:pt idx="25721">
                  <c:v>7.4487622125909092E-2</c:v>
                </c:pt>
                <c:pt idx="25722">
                  <c:v>7.4487622125909092E-2</c:v>
                </c:pt>
                <c:pt idx="25723">
                  <c:v>7.4487622125909092E-2</c:v>
                </c:pt>
                <c:pt idx="25724">
                  <c:v>7.4414162932491035E-2</c:v>
                </c:pt>
                <c:pt idx="25725">
                  <c:v>7.4414162932491035E-2</c:v>
                </c:pt>
                <c:pt idx="25726">
                  <c:v>7.4414162932491035E-2</c:v>
                </c:pt>
                <c:pt idx="25727">
                  <c:v>7.4414162932491035E-2</c:v>
                </c:pt>
                <c:pt idx="25728">
                  <c:v>7.4414162932491035E-2</c:v>
                </c:pt>
                <c:pt idx="25729">
                  <c:v>7.4414162932491035E-2</c:v>
                </c:pt>
                <c:pt idx="25730">
                  <c:v>7.4340703739072977E-2</c:v>
                </c:pt>
                <c:pt idx="25731">
                  <c:v>7.426724454565492E-2</c:v>
                </c:pt>
                <c:pt idx="25732">
                  <c:v>7.4193785352236863E-2</c:v>
                </c:pt>
                <c:pt idx="25733">
                  <c:v>7.4193785352236863E-2</c:v>
                </c:pt>
                <c:pt idx="25734">
                  <c:v>7.4193785352236863E-2</c:v>
                </c:pt>
                <c:pt idx="25735">
                  <c:v>7.4193785352236863E-2</c:v>
                </c:pt>
                <c:pt idx="25736">
                  <c:v>7.4120326158818806E-2</c:v>
                </c:pt>
                <c:pt idx="25737">
                  <c:v>7.4046866965400748E-2</c:v>
                </c:pt>
                <c:pt idx="25738">
                  <c:v>7.3973407771982691E-2</c:v>
                </c:pt>
                <c:pt idx="25739">
                  <c:v>7.3899948578564634E-2</c:v>
                </c:pt>
                <c:pt idx="25740">
                  <c:v>7.3899948578564634E-2</c:v>
                </c:pt>
                <c:pt idx="25741">
                  <c:v>7.3899948578564634E-2</c:v>
                </c:pt>
                <c:pt idx="25742">
                  <c:v>7.3899948578564634E-2</c:v>
                </c:pt>
                <c:pt idx="25743">
                  <c:v>7.3899948578564634E-2</c:v>
                </c:pt>
                <c:pt idx="25744">
                  <c:v>7.3899948578564634E-2</c:v>
                </c:pt>
                <c:pt idx="25745">
                  <c:v>7.3899948578564634E-2</c:v>
                </c:pt>
                <c:pt idx="25746">
                  <c:v>7.3826489385146576E-2</c:v>
                </c:pt>
                <c:pt idx="25747">
                  <c:v>7.3826489385146576E-2</c:v>
                </c:pt>
                <c:pt idx="25748">
                  <c:v>7.3826489385146576E-2</c:v>
                </c:pt>
                <c:pt idx="25749">
                  <c:v>7.3826489385146576E-2</c:v>
                </c:pt>
                <c:pt idx="25750">
                  <c:v>7.3826489385146576E-2</c:v>
                </c:pt>
                <c:pt idx="25751">
                  <c:v>7.3826489385146576E-2</c:v>
                </c:pt>
                <c:pt idx="25752">
                  <c:v>7.3826489385146576E-2</c:v>
                </c:pt>
                <c:pt idx="25753">
                  <c:v>7.3826489385146576E-2</c:v>
                </c:pt>
                <c:pt idx="25754">
                  <c:v>7.3826489385146576E-2</c:v>
                </c:pt>
                <c:pt idx="25755">
                  <c:v>7.3826489385146576E-2</c:v>
                </c:pt>
                <c:pt idx="25756">
                  <c:v>7.3753030191728519E-2</c:v>
                </c:pt>
                <c:pt idx="25757">
                  <c:v>7.3753030191728519E-2</c:v>
                </c:pt>
                <c:pt idx="25758">
                  <c:v>7.3753030191728519E-2</c:v>
                </c:pt>
                <c:pt idx="25759">
                  <c:v>7.3753030191728519E-2</c:v>
                </c:pt>
                <c:pt idx="25760">
                  <c:v>7.3753030191728519E-2</c:v>
                </c:pt>
                <c:pt idx="25761">
                  <c:v>7.3753030191728519E-2</c:v>
                </c:pt>
                <c:pt idx="25762">
                  <c:v>7.3753030191728519E-2</c:v>
                </c:pt>
                <c:pt idx="25763">
                  <c:v>7.3753030191728519E-2</c:v>
                </c:pt>
                <c:pt idx="25764">
                  <c:v>7.3753030191728519E-2</c:v>
                </c:pt>
                <c:pt idx="25765">
                  <c:v>7.3753030191728519E-2</c:v>
                </c:pt>
                <c:pt idx="25766">
                  <c:v>7.3753030191728519E-2</c:v>
                </c:pt>
                <c:pt idx="25767">
                  <c:v>7.3753030191728519E-2</c:v>
                </c:pt>
                <c:pt idx="25768">
                  <c:v>7.3753030191728519E-2</c:v>
                </c:pt>
                <c:pt idx="25769">
                  <c:v>7.3753030191728519E-2</c:v>
                </c:pt>
                <c:pt idx="25770">
                  <c:v>7.3753030191728519E-2</c:v>
                </c:pt>
                <c:pt idx="25771">
                  <c:v>7.3753030191728519E-2</c:v>
                </c:pt>
                <c:pt idx="25772">
                  <c:v>7.3753030191728519E-2</c:v>
                </c:pt>
                <c:pt idx="25773">
                  <c:v>7.3753030191728519E-2</c:v>
                </c:pt>
                <c:pt idx="25774">
                  <c:v>7.3679570998310462E-2</c:v>
                </c:pt>
                <c:pt idx="25775">
                  <c:v>7.3606111804892405E-2</c:v>
                </c:pt>
                <c:pt idx="25776">
                  <c:v>7.3606111804892405E-2</c:v>
                </c:pt>
                <c:pt idx="25777">
                  <c:v>7.3606111804892405E-2</c:v>
                </c:pt>
                <c:pt idx="25778">
                  <c:v>7.3606111804892405E-2</c:v>
                </c:pt>
                <c:pt idx="25779">
                  <c:v>7.3606111804892405E-2</c:v>
                </c:pt>
                <c:pt idx="25780">
                  <c:v>7.3606111804892405E-2</c:v>
                </c:pt>
                <c:pt idx="25781">
                  <c:v>7.3606111804892405E-2</c:v>
                </c:pt>
                <c:pt idx="25782">
                  <c:v>7.3606111804892405E-2</c:v>
                </c:pt>
                <c:pt idx="25783">
                  <c:v>7.3606111804892405E-2</c:v>
                </c:pt>
                <c:pt idx="25784">
                  <c:v>7.3606111804892405E-2</c:v>
                </c:pt>
                <c:pt idx="25785">
                  <c:v>7.3606111804892405E-2</c:v>
                </c:pt>
                <c:pt idx="25786">
                  <c:v>7.3606111804892405E-2</c:v>
                </c:pt>
                <c:pt idx="25787">
                  <c:v>7.3606111804892405E-2</c:v>
                </c:pt>
                <c:pt idx="25788">
                  <c:v>7.3606111804892405E-2</c:v>
                </c:pt>
                <c:pt idx="25789">
                  <c:v>7.3606111804892405E-2</c:v>
                </c:pt>
                <c:pt idx="25790">
                  <c:v>7.3532652611474347E-2</c:v>
                </c:pt>
                <c:pt idx="25791">
                  <c:v>7.3532652611474347E-2</c:v>
                </c:pt>
                <c:pt idx="25792">
                  <c:v>7.345919341805629E-2</c:v>
                </c:pt>
                <c:pt idx="25793">
                  <c:v>7.345919341805629E-2</c:v>
                </c:pt>
                <c:pt idx="25794">
                  <c:v>7.3385734224638233E-2</c:v>
                </c:pt>
                <c:pt idx="25795">
                  <c:v>7.3385734224638233E-2</c:v>
                </c:pt>
                <c:pt idx="25796">
                  <c:v>7.3312275031220175E-2</c:v>
                </c:pt>
                <c:pt idx="25797">
                  <c:v>7.3312275031220175E-2</c:v>
                </c:pt>
                <c:pt idx="25798">
                  <c:v>7.3312275031220175E-2</c:v>
                </c:pt>
                <c:pt idx="25799">
                  <c:v>7.3312275031220175E-2</c:v>
                </c:pt>
                <c:pt idx="25800">
                  <c:v>7.3312275031220175E-2</c:v>
                </c:pt>
                <c:pt idx="25801">
                  <c:v>7.3238815837802118E-2</c:v>
                </c:pt>
                <c:pt idx="25802">
                  <c:v>7.3238815837802118E-2</c:v>
                </c:pt>
                <c:pt idx="25803">
                  <c:v>7.3238815837802118E-2</c:v>
                </c:pt>
                <c:pt idx="25804">
                  <c:v>7.3238815837802118E-2</c:v>
                </c:pt>
                <c:pt idx="25805">
                  <c:v>7.3238815837802118E-2</c:v>
                </c:pt>
                <c:pt idx="25806">
                  <c:v>7.3238815837802118E-2</c:v>
                </c:pt>
                <c:pt idx="25807">
                  <c:v>7.3238815837802118E-2</c:v>
                </c:pt>
                <c:pt idx="25808">
                  <c:v>7.3238815837802118E-2</c:v>
                </c:pt>
                <c:pt idx="25809">
                  <c:v>7.3238815837802118E-2</c:v>
                </c:pt>
                <c:pt idx="25810">
                  <c:v>7.3238815837802118E-2</c:v>
                </c:pt>
                <c:pt idx="25811">
                  <c:v>7.3238815837802118E-2</c:v>
                </c:pt>
                <c:pt idx="25812">
                  <c:v>7.3238815837802118E-2</c:v>
                </c:pt>
                <c:pt idx="25813">
                  <c:v>7.3165356644384061E-2</c:v>
                </c:pt>
                <c:pt idx="25814">
                  <c:v>7.3165356644384061E-2</c:v>
                </c:pt>
                <c:pt idx="25815">
                  <c:v>7.3165356644384061E-2</c:v>
                </c:pt>
                <c:pt idx="25816">
                  <c:v>7.3165356644384061E-2</c:v>
                </c:pt>
                <c:pt idx="25817">
                  <c:v>7.3091897450966004E-2</c:v>
                </c:pt>
                <c:pt idx="25818">
                  <c:v>7.3091897450966004E-2</c:v>
                </c:pt>
                <c:pt idx="25819">
                  <c:v>7.3018438257547946E-2</c:v>
                </c:pt>
                <c:pt idx="25820">
                  <c:v>7.3018438257547946E-2</c:v>
                </c:pt>
                <c:pt idx="25821">
                  <c:v>7.2944979064129889E-2</c:v>
                </c:pt>
                <c:pt idx="25822">
                  <c:v>7.2944979064129889E-2</c:v>
                </c:pt>
                <c:pt idx="25823">
                  <c:v>7.2871519870711832E-2</c:v>
                </c:pt>
                <c:pt idx="25824">
                  <c:v>7.2871519870711832E-2</c:v>
                </c:pt>
                <c:pt idx="25825">
                  <c:v>7.2871519870711832E-2</c:v>
                </c:pt>
                <c:pt idx="25826">
                  <c:v>7.2871519870711832E-2</c:v>
                </c:pt>
                <c:pt idx="25827">
                  <c:v>7.2798060677293774E-2</c:v>
                </c:pt>
                <c:pt idx="25828">
                  <c:v>7.2798060677293774E-2</c:v>
                </c:pt>
                <c:pt idx="25829">
                  <c:v>7.2798060677293774E-2</c:v>
                </c:pt>
                <c:pt idx="25830">
                  <c:v>7.2724601483875717E-2</c:v>
                </c:pt>
                <c:pt idx="25831">
                  <c:v>7.265114229045766E-2</c:v>
                </c:pt>
                <c:pt idx="25832">
                  <c:v>7.265114229045766E-2</c:v>
                </c:pt>
                <c:pt idx="25833">
                  <c:v>7.265114229045766E-2</c:v>
                </c:pt>
                <c:pt idx="25834">
                  <c:v>7.265114229045766E-2</c:v>
                </c:pt>
                <c:pt idx="25835">
                  <c:v>7.265114229045766E-2</c:v>
                </c:pt>
                <c:pt idx="25836">
                  <c:v>7.2577683097039603E-2</c:v>
                </c:pt>
                <c:pt idx="25837">
                  <c:v>7.2577683097039603E-2</c:v>
                </c:pt>
                <c:pt idx="25838">
                  <c:v>7.2577683097039603E-2</c:v>
                </c:pt>
                <c:pt idx="25839">
                  <c:v>7.2504223903621545E-2</c:v>
                </c:pt>
                <c:pt idx="25840">
                  <c:v>7.2504223903621545E-2</c:v>
                </c:pt>
                <c:pt idx="25841">
                  <c:v>7.2504223903621545E-2</c:v>
                </c:pt>
                <c:pt idx="25842">
                  <c:v>7.2430764710203488E-2</c:v>
                </c:pt>
                <c:pt idx="25843">
                  <c:v>7.2430764710203488E-2</c:v>
                </c:pt>
                <c:pt idx="25844">
                  <c:v>7.2357305516785431E-2</c:v>
                </c:pt>
                <c:pt idx="25845">
                  <c:v>7.2283846323367373E-2</c:v>
                </c:pt>
                <c:pt idx="25846">
                  <c:v>7.2283846323367373E-2</c:v>
                </c:pt>
                <c:pt idx="25847">
                  <c:v>7.2283846323367373E-2</c:v>
                </c:pt>
                <c:pt idx="25848">
                  <c:v>7.2283846323367373E-2</c:v>
                </c:pt>
                <c:pt idx="25849">
                  <c:v>7.2210387129949316E-2</c:v>
                </c:pt>
                <c:pt idx="25850">
                  <c:v>7.2136927936531259E-2</c:v>
                </c:pt>
                <c:pt idx="25851">
                  <c:v>7.2136927936531259E-2</c:v>
                </c:pt>
                <c:pt idx="25852">
                  <c:v>7.2136927936531259E-2</c:v>
                </c:pt>
                <c:pt idx="25853">
                  <c:v>7.2136927936531259E-2</c:v>
                </c:pt>
                <c:pt idx="25854">
                  <c:v>7.2136927936531259E-2</c:v>
                </c:pt>
                <c:pt idx="25855">
                  <c:v>7.2136927936531259E-2</c:v>
                </c:pt>
                <c:pt idx="25856">
                  <c:v>7.2136927936531259E-2</c:v>
                </c:pt>
                <c:pt idx="25857">
                  <c:v>7.2136927936531259E-2</c:v>
                </c:pt>
                <c:pt idx="25858">
                  <c:v>7.2136927936531259E-2</c:v>
                </c:pt>
                <c:pt idx="25859">
                  <c:v>7.2136927936531259E-2</c:v>
                </c:pt>
                <c:pt idx="25860">
                  <c:v>7.2136927936531259E-2</c:v>
                </c:pt>
                <c:pt idx="25861">
                  <c:v>7.2136927936531259E-2</c:v>
                </c:pt>
                <c:pt idx="25862">
                  <c:v>7.2136927936531259E-2</c:v>
                </c:pt>
                <c:pt idx="25863">
                  <c:v>7.2136927936531259E-2</c:v>
                </c:pt>
                <c:pt idx="25864">
                  <c:v>7.2136927936531259E-2</c:v>
                </c:pt>
                <c:pt idx="25865">
                  <c:v>7.2136927936531259E-2</c:v>
                </c:pt>
                <c:pt idx="25866">
                  <c:v>7.2136927936531259E-2</c:v>
                </c:pt>
                <c:pt idx="25867">
                  <c:v>7.2136927936531259E-2</c:v>
                </c:pt>
                <c:pt idx="25868">
                  <c:v>7.2136927936531259E-2</c:v>
                </c:pt>
                <c:pt idx="25869">
                  <c:v>7.2136927936531259E-2</c:v>
                </c:pt>
                <c:pt idx="25870">
                  <c:v>7.2136927936531259E-2</c:v>
                </c:pt>
                <c:pt idx="25871">
                  <c:v>7.2136927936531259E-2</c:v>
                </c:pt>
                <c:pt idx="25872">
                  <c:v>7.2136927936531259E-2</c:v>
                </c:pt>
                <c:pt idx="25873">
                  <c:v>7.2136927936531259E-2</c:v>
                </c:pt>
                <c:pt idx="25874">
                  <c:v>7.2136927936531259E-2</c:v>
                </c:pt>
                <c:pt idx="25875">
                  <c:v>7.2136927936531259E-2</c:v>
                </c:pt>
                <c:pt idx="25876">
                  <c:v>7.2136927936531259E-2</c:v>
                </c:pt>
                <c:pt idx="25877">
                  <c:v>7.2136927936531259E-2</c:v>
                </c:pt>
                <c:pt idx="25878">
                  <c:v>7.2136927936531259E-2</c:v>
                </c:pt>
                <c:pt idx="25879">
                  <c:v>7.2136927936531259E-2</c:v>
                </c:pt>
                <c:pt idx="25880">
                  <c:v>7.2136927936531259E-2</c:v>
                </c:pt>
                <c:pt idx="25881">
                  <c:v>7.2063468743113201E-2</c:v>
                </c:pt>
                <c:pt idx="25882">
                  <c:v>7.1990009549695144E-2</c:v>
                </c:pt>
                <c:pt idx="25883">
                  <c:v>7.1990009549695144E-2</c:v>
                </c:pt>
                <c:pt idx="25884">
                  <c:v>7.1990009549695144E-2</c:v>
                </c:pt>
                <c:pt idx="25885">
                  <c:v>7.1916550356277087E-2</c:v>
                </c:pt>
                <c:pt idx="25886">
                  <c:v>7.184309116285903E-2</c:v>
                </c:pt>
                <c:pt idx="25887">
                  <c:v>7.1769631969440972E-2</c:v>
                </c:pt>
                <c:pt idx="25888">
                  <c:v>7.1769631969440972E-2</c:v>
                </c:pt>
                <c:pt idx="25889">
                  <c:v>7.1696172776022915E-2</c:v>
                </c:pt>
                <c:pt idx="25890">
                  <c:v>7.1622713582604858E-2</c:v>
                </c:pt>
                <c:pt idx="25891">
                  <c:v>7.1622713582604858E-2</c:v>
                </c:pt>
                <c:pt idx="25892">
                  <c:v>7.15492543891868E-2</c:v>
                </c:pt>
                <c:pt idx="25893">
                  <c:v>7.15492543891868E-2</c:v>
                </c:pt>
                <c:pt idx="25894">
                  <c:v>7.1475795195768743E-2</c:v>
                </c:pt>
                <c:pt idx="25895">
                  <c:v>7.1402336002350686E-2</c:v>
                </c:pt>
                <c:pt idx="25896">
                  <c:v>7.1402336002350686E-2</c:v>
                </c:pt>
                <c:pt idx="25897">
                  <c:v>7.1402336002350686E-2</c:v>
                </c:pt>
                <c:pt idx="25898">
                  <c:v>7.1328876808932629E-2</c:v>
                </c:pt>
                <c:pt idx="25899">
                  <c:v>7.1328876808932629E-2</c:v>
                </c:pt>
                <c:pt idx="25900">
                  <c:v>7.1328876808932629E-2</c:v>
                </c:pt>
                <c:pt idx="25901">
                  <c:v>7.1255417615514571E-2</c:v>
                </c:pt>
                <c:pt idx="25902">
                  <c:v>7.1255417615514571E-2</c:v>
                </c:pt>
                <c:pt idx="25903">
                  <c:v>7.1255417615514571E-2</c:v>
                </c:pt>
                <c:pt idx="25904">
                  <c:v>7.1255417615514571E-2</c:v>
                </c:pt>
                <c:pt idx="25905">
                  <c:v>7.1181958422096514E-2</c:v>
                </c:pt>
                <c:pt idx="25906">
                  <c:v>7.1181958422096514E-2</c:v>
                </c:pt>
                <c:pt idx="25907">
                  <c:v>7.1181958422096514E-2</c:v>
                </c:pt>
                <c:pt idx="25908">
                  <c:v>7.1108499228678457E-2</c:v>
                </c:pt>
                <c:pt idx="25909">
                  <c:v>7.1035040035260399E-2</c:v>
                </c:pt>
                <c:pt idx="25910">
                  <c:v>7.1035040035260399E-2</c:v>
                </c:pt>
                <c:pt idx="25911">
                  <c:v>7.0961580841842342E-2</c:v>
                </c:pt>
                <c:pt idx="25912">
                  <c:v>7.0888121648424285E-2</c:v>
                </c:pt>
                <c:pt idx="25913">
                  <c:v>7.0814662455006228E-2</c:v>
                </c:pt>
                <c:pt idx="25914">
                  <c:v>7.0814662455006228E-2</c:v>
                </c:pt>
                <c:pt idx="25915">
                  <c:v>7.0814662455006228E-2</c:v>
                </c:pt>
                <c:pt idx="25916">
                  <c:v>7.0814662455006228E-2</c:v>
                </c:pt>
                <c:pt idx="25917">
                  <c:v>7.0814662455006228E-2</c:v>
                </c:pt>
                <c:pt idx="25918">
                  <c:v>7.0814662455006228E-2</c:v>
                </c:pt>
                <c:pt idx="25919">
                  <c:v>7.0814662455006228E-2</c:v>
                </c:pt>
                <c:pt idx="25920">
                  <c:v>7.0814662455006228E-2</c:v>
                </c:pt>
                <c:pt idx="25921">
                  <c:v>7.0814662455006228E-2</c:v>
                </c:pt>
                <c:pt idx="25922">
                  <c:v>7.074120326158817E-2</c:v>
                </c:pt>
                <c:pt idx="25923">
                  <c:v>7.074120326158817E-2</c:v>
                </c:pt>
                <c:pt idx="25924">
                  <c:v>7.0667744068170113E-2</c:v>
                </c:pt>
                <c:pt idx="25925">
                  <c:v>7.0667744068170113E-2</c:v>
                </c:pt>
                <c:pt idx="25926">
                  <c:v>7.0667744068170113E-2</c:v>
                </c:pt>
                <c:pt idx="25927">
                  <c:v>7.0667744068170113E-2</c:v>
                </c:pt>
                <c:pt idx="25928">
                  <c:v>7.0667744068170113E-2</c:v>
                </c:pt>
                <c:pt idx="25929">
                  <c:v>7.0594284874752056E-2</c:v>
                </c:pt>
                <c:pt idx="25930">
                  <c:v>7.0594284874752056E-2</c:v>
                </c:pt>
                <c:pt idx="25931">
                  <c:v>7.0594284874752056E-2</c:v>
                </c:pt>
                <c:pt idx="25932">
                  <c:v>7.0520825681333998E-2</c:v>
                </c:pt>
                <c:pt idx="25933">
                  <c:v>7.0520825681333998E-2</c:v>
                </c:pt>
                <c:pt idx="25934">
                  <c:v>7.0447366487915941E-2</c:v>
                </c:pt>
                <c:pt idx="25935">
                  <c:v>7.0447366487915941E-2</c:v>
                </c:pt>
                <c:pt idx="25936">
                  <c:v>7.0447366487915941E-2</c:v>
                </c:pt>
                <c:pt idx="25937">
                  <c:v>7.0447366487915941E-2</c:v>
                </c:pt>
                <c:pt idx="25938">
                  <c:v>7.0373907294497884E-2</c:v>
                </c:pt>
                <c:pt idx="25939">
                  <c:v>7.0373907294497884E-2</c:v>
                </c:pt>
                <c:pt idx="25940">
                  <c:v>7.0300448101079827E-2</c:v>
                </c:pt>
                <c:pt idx="25941">
                  <c:v>7.0300448101079827E-2</c:v>
                </c:pt>
                <c:pt idx="25942">
                  <c:v>7.0226988907661769E-2</c:v>
                </c:pt>
                <c:pt idx="25943">
                  <c:v>7.0226988907661769E-2</c:v>
                </c:pt>
                <c:pt idx="25944">
                  <c:v>7.0226988907661769E-2</c:v>
                </c:pt>
                <c:pt idx="25945">
                  <c:v>7.0153529714243712E-2</c:v>
                </c:pt>
                <c:pt idx="25946">
                  <c:v>7.0153529714243712E-2</c:v>
                </c:pt>
                <c:pt idx="25947">
                  <c:v>7.0080070520825655E-2</c:v>
                </c:pt>
                <c:pt idx="25948">
                  <c:v>7.0006611327407597E-2</c:v>
                </c:pt>
                <c:pt idx="25949">
                  <c:v>6.993315213398954E-2</c:v>
                </c:pt>
                <c:pt idx="25950">
                  <c:v>6.993315213398954E-2</c:v>
                </c:pt>
                <c:pt idx="25951">
                  <c:v>6.993315213398954E-2</c:v>
                </c:pt>
                <c:pt idx="25952">
                  <c:v>6.9859692940571483E-2</c:v>
                </c:pt>
                <c:pt idx="25953">
                  <c:v>6.9859692940571483E-2</c:v>
                </c:pt>
                <c:pt idx="25954">
                  <c:v>6.9859692940571483E-2</c:v>
                </c:pt>
                <c:pt idx="25955">
                  <c:v>6.9859692940571483E-2</c:v>
                </c:pt>
                <c:pt idx="25956">
                  <c:v>6.9859692940571483E-2</c:v>
                </c:pt>
                <c:pt idx="25957">
                  <c:v>6.9859692940571483E-2</c:v>
                </c:pt>
                <c:pt idx="25958">
                  <c:v>6.9859692940571483E-2</c:v>
                </c:pt>
                <c:pt idx="25959">
                  <c:v>6.9786233747153426E-2</c:v>
                </c:pt>
                <c:pt idx="25960">
                  <c:v>6.9786233747153426E-2</c:v>
                </c:pt>
                <c:pt idx="25961">
                  <c:v>6.9786233747153426E-2</c:v>
                </c:pt>
                <c:pt idx="25962">
                  <c:v>6.9786233747153426E-2</c:v>
                </c:pt>
                <c:pt idx="25963">
                  <c:v>6.9786233747153426E-2</c:v>
                </c:pt>
                <c:pt idx="25964">
                  <c:v>6.9712774553735368E-2</c:v>
                </c:pt>
                <c:pt idx="25965">
                  <c:v>6.9712774553735368E-2</c:v>
                </c:pt>
                <c:pt idx="25966">
                  <c:v>6.9712774553735368E-2</c:v>
                </c:pt>
                <c:pt idx="25967">
                  <c:v>6.9712774553735368E-2</c:v>
                </c:pt>
                <c:pt idx="25968">
                  <c:v>6.9712774553735368E-2</c:v>
                </c:pt>
                <c:pt idx="25969">
                  <c:v>6.9712774553735368E-2</c:v>
                </c:pt>
                <c:pt idx="25970">
                  <c:v>6.9712774553735368E-2</c:v>
                </c:pt>
                <c:pt idx="25971">
                  <c:v>6.9712774553735368E-2</c:v>
                </c:pt>
                <c:pt idx="25972">
                  <c:v>6.9712774553735368E-2</c:v>
                </c:pt>
                <c:pt idx="25973">
                  <c:v>6.9712774553735368E-2</c:v>
                </c:pt>
                <c:pt idx="25974">
                  <c:v>6.9712774553735368E-2</c:v>
                </c:pt>
                <c:pt idx="25975">
                  <c:v>6.9712774553735368E-2</c:v>
                </c:pt>
                <c:pt idx="25976">
                  <c:v>6.9712774553735368E-2</c:v>
                </c:pt>
                <c:pt idx="25977">
                  <c:v>6.9712774553735368E-2</c:v>
                </c:pt>
                <c:pt idx="25978">
                  <c:v>6.9639315360317311E-2</c:v>
                </c:pt>
                <c:pt idx="25979">
                  <c:v>6.9639315360317311E-2</c:v>
                </c:pt>
                <c:pt idx="25980">
                  <c:v>6.9565856166899254E-2</c:v>
                </c:pt>
                <c:pt idx="25981">
                  <c:v>6.9492396973481196E-2</c:v>
                </c:pt>
                <c:pt idx="25982">
                  <c:v>6.9492396973481196E-2</c:v>
                </c:pt>
                <c:pt idx="25983">
                  <c:v>6.9492396973481196E-2</c:v>
                </c:pt>
                <c:pt idx="25984">
                  <c:v>6.9492396973481196E-2</c:v>
                </c:pt>
                <c:pt idx="25985">
                  <c:v>6.9492396973481196E-2</c:v>
                </c:pt>
                <c:pt idx="25986">
                  <c:v>6.9492396973481196E-2</c:v>
                </c:pt>
                <c:pt idx="25987">
                  <c:v>6.9492396973481196E-2</c:v>
                </c:pt>
                <c:pt idx="25988">
                  <c:v>6.9492396973481196E-2</c:v>
                </c:pt>
                <c:pt idx="25989">
                  <c:v>6.9418937780063139E-2</c:v>
                </c:pt>
                <c:pt idx="25990">
                  <c:v>6.9418937780063139E-2</c:v>
                </c:pt>
                <c:pt idx="25991">
                  <c:v>6.9345478586645082E-2</c:v>
                </c:pt>
                <c:pt idx="25992">
                  <c:v>6.9345478586645082E-2</c:v>
                </c:pt>
                <c:pt idx="25993">
                  <c:v>6.9345478586645082E-2</c:v>
                </c:pt>
                <c:pt idx="25994">
                  <c:v>6.9345478586645082E-2</c:v>
                </c:pt>
                <c:pt idx="25995">
                  <c:v>6.9345478586645082E-2</c:v>
                </c:pt>
                <c:pt idx="25996">
                  <c:v>6.9345478586645082E-2</c:v>
                </c:pt>
                <c:pt idx="25997">
                  <c:v>6.9345478586645082E-2</c:v>
                </c:pt>
                <c:pt idx="25998">
                  <c:v>6.9345478586645082E-2</c:v>
                </c:pt>
                <c:pt idx="25999">
                  <c:v>6.9345478586645082E-2</c:v>
                </c:pt>
                <c:pt idx="26000">
                  <c:v>6.9345478586645082E-2</c:v>
                </c:pt>
                <c:pt idx="26001">
                  <c:v>6.9345478586645082E-2</c:v>
                </c:pt>
                <c:pt idx="26002">
                  <c:v>6.9345478586645082E-2</c:v>
                </c:pt>
                <c:pt idx="26003">
                  <c:v>6.9272019393227025E-2</c:v>
                </c:pt>
                <c:pt idx="26004">
                  <c:v>6.9272019393227025E-2</c:v>
                </c:pt>
                <c:pt idx="26005">
                  <c:v>6.9272019393227025E-2</c:v>
                </c:pt>
                <c:pt idx="26006">
                  <c:v>6.9198560199808967E-2</c:v>
                </c:pt>
                <c:pt idx="26007">
                  <c:v>6.9198560199808967E-2</c:v>
                </c:pt>
                <c:pt idx="26008">
                  <c:v>6.9198560199808967E-2</c:v>
                </c:pt>
                <c:pt idx="26009">
                  <c:v>6.9198560199808967E-2</c:v>
                </c:pt>
                <c:pt idx="26010">
                  <c:v>6.9198560199808967E-2</c:v>
                </c:pt>
                <c:pt idx="26011">
                  <c:v>6.912510100639091E-2</c:v>
                </c:pt>
                <c:pt idx="26012">
                  <c:v>6.912510100639091E-2</c:v>
                </c:pt>
                <c:pt idx="26013">
                  <c:v>6.912510100639091E-2</c:v>
                </c:pt>
                <c:pt idx="26014">
                  <c:v>6.912510100639091E-2</c:v>
                </c:pt>
                <c:pt idx="26015">
                  <c:v>6.912510100639091E-2</c:v>
                </c:pt>
                <c:pt idx="26016">
                  <c:v>6.912510100639091E-2</c:v>
                </c:pt>
                <c:pt idx="26017">
                  <c:v>6.912510100639091E-2</c:v>
                </c:pt>
                <c:pt idx="26018">
                  <c:v>6.912510100639091E-2</c:v>
                </c:pt>
                <c:pt idx="26019">
                  <c:v>6.9051641812972853E-2</c:v>
                </c:pt>
                <c:pt idx="26020">
                  <c:v>6.8978182619554795E-2</c:v>
                </c:pt>
                <c:pt idx="26021">
                  <c:v>6.8904723426136738E-2</c:v>
                </c:pt>
                <c:pt idx="26022">
                  <c:v>6.8904723426136738E-2</c:v>
                </c:pt>
                <c:pt idx="26023">
                  <c:v>6.8904723426136738E-2</c:v>
                </c:pt>
                <c:pt idx="26024">
                  <c:v>6.8904723426136738E-2</c:v>
                </c:pt>
                <c:pt idx="26025">
                  <c:v>6.8831264232718681E-2</c:v>
                </c:pt>
                <c:pt idx="26026">
                  <c:v>6.8831264232718681E-2</c:v>
                </c:pt>
                <c:pt idx="26027">
                  <c:v>6.8831264232718681E-2</c:v>
                </c:pt>
                <c:pt idx="26028">
                  <c:v>6.8831264232718681E-2</c:v>
                </c:pt>
                <c:pt idx="26029">
                  <c:v>6.8757805039300623E-2</c:v>
                </c:pt>
                <c:pt idx="26030">
                  <c:v>6.8757805039300623E-2</c:v>
                </c:pt>
                <c:pt idx="26031">
                  <c:v>6.8757805039300623E-2</c:v>
                </c:pt>
                <c:pt idx="26032">
                  <c:v>6.8684345845882566E-2</c:v>
                </c:pt>
                <c:pt idx="26033">
                  <c:v>6.8610886652464509E-2</c:v>
                </c:pt>
                <c:pt idx="26034">
                  <c:v>6.8610886652464509E-2</c:v>
                </c:pt>
                <c:pt idx="26035">
                  <c:v>6.8610886652464509E-2</c:v>
                </c:pt>
                <c:pt idx="26036">
                  <c:v>6.8537427459046452E-2</c:v>
                </c:pt>
                <c:pt idx="26037">
                  <c:v>6.8537427459046452E-2</c:v>
                </c:pt>
                <c:pt idx="26038">
                  <c:v>6.8463968265628394E-2</c:v>
                </c:pt>
                <c:pt idx="26039">
                  <c:v>6.8463968265628394E-2</c:v>
                </c:pt>
                <c:pt idx="26040">
                  <c:v>6.8463968265628394E-2</c:v>
                </c:pt>
                <c:pt idx="26041">
                  <c:v>6.8463968265628394E-2</c:v>
                </c:pt>
                <c:pt idx="26042">
                  <c:v>6.8390509072210337E-2</c:v>
                </c:pt>
                <c:pt idx="26043">
                  <c:v>6.8390509072210337E-2</c:v>
                </c:pt>
                <c:pt idx="26044">
                  <c:v>6.8390509072210337E-2</c:v>
                </c:pt>
                <c:pt idx="26045">
                  <c:v>6.831704987879228E-2</c:v>
                </c:pt>
                <c:pt idx="26046">
                  <c:v>6.8243590685374222E-2</c:v>
                </c:pt>
                <c:pt idx="26047">
                  <c:v>6.8243590685374222E-2</c:v>
                </c:pt>
                <c:pt idx="26048">
                  <c:v>6.8243590685374222E-2</c:v>
                </c:pt>
                <c:pt idx="26049">
                  <c:v>6.8170131491956165E-2</c:v>
                </c:pt>
                <c:pt idx="26050">
                  <c:v>6.8170131491956165E-2</c:v>
                </c:pt>
                <c:pt idx="26051">
                  <c:v>6.8170131491956165E-2</c:v>
                </c:pt>
                <c:pt idx="26052">
                  <c:v>6.8170131491956165E-2</c:v>
                </c:pt>
                <c:pt idx="26053">
                  <c:v>6.8096672298538108E-2</c:v>
                </c:pt>
                <c:pt idx="26054">
                  <c:v>6.8096672298538108E-2</c:v>
                </c:pt>
                <c:pt idx="26055">
                  <c:v>6.8023213105120051E-2</c:v>
                </c:pt>
                <c:pt idx="26056">
                  <c:v>6.7949753911702104E-2</c:v>
                </c:pt>
                <c:pt idx="26057">
                  <c:v>6.7949753911702104E-2</c:v>
                </c:pt>
                <c:pt idx="26058">
                  <c:v>6.7876294718284047E-2</c:v>
                </c:pt>
                <c:pt idx="26059">
                  <c:v>6.7876294718284047E-2</c:v>
                </c:pt>
                <c:pt idx="26060">
                  <c:v>6.780283552486599E-2</c:v>
                </c:pt>
                <c:pt idx="26061">
                  <c:v>6.780283552486599E-2</c:v>
                </c:pt>
                <c:pt idx="26062">
                  <c:v>6.7729376331447932E-2</c:v>
                </c:pt>
                <c:pt idx="26063">
                  <c:v>6.7655917138029875E-2</c:v>
                </c:pt>
                <c:pt idx="26064">
                  <c:v>6.7655917138029875E-2</c:v>
                </c:pt>
                <c:pt idx="26065">
                  <c:v>6.7582457944611818E-2</c:v>
                </c:pt>
                <c:pt idx="26066">
                  <c:v>6.7582457944611818E-2</c:v>
                </c:pt>
                <c:pt idx="26067">
                  <c:v>6.7582457944611818E-2</c:v>
                </c:pt>
                <c:pt idx="26068">
                  <c:v>6.7582457944611818E-2</c:v>
                </c:pt>
                <c:pt idx="26069">
                  <c:v>6.7582457944611818E-2</c:v>
                </c:pt>
                <c:pt idx="26070">
                  <c:v>6.7582457944611818E-2</c:v>
                </c:pt>
                <c:pt idx="26071">
                  <c:v>6.7582457944611818E-2</c:v>
                </c:pt>
                <c:pt idx="26072">
                  <c:v>6.7582457944611818E-2</c:v>
                </c:pt>
                <c:pt idx="26073">
                  <c:v>6.7582457944611818E-2</c:v>
                </c:pt>
                <c:pt idx="26074">
                  <c:v>6.7582457944611818E-2</c:v>
                </c:pt>
                <c:pt idx="26075">
                  <c:v>6.7582457944611818E-2</c:v>
                </c:pt>
                <c:pt idx="26076">
                  <c:v>6.7508998751193761E-2</c:v>
                </c:pt>
                <c:pt idx="26077">
                  <c:v>6.7508998751193761E-2</c:v>
                </c:pt>
                <c:pt idx="26078">
                  <c:v>6.7508998751193761E-2</c:v>
                </c:pt>
                <c:pt idx="26079">
                  <c:v>6.7508998751193761E-2</c:v>
                </c:pt>
                <c:pt idx="26080">
                  <c:v>6.7508998751193761E-2</c:v>
                </c:pt>
                <c:pt idx="26081">
                  <c:v>6.7435539557775703E-2</c:v>
                </c:pt>
                <c:pt idx="26082">
                  <c:v>6.7435539557775703E-2</c:v>
                </c:pt>
                <c:pt idx="26083">
                  <c:v>6.7435539557775703E-2</c:v>
                </c:pt>
                <c:pt idx="26084">
                  <c:v>6.7435539557775703E-2</c:v>
                </c:pt>
                <c:pt idx="26085">
                  <c:v>6.7435539557775703E-2</c:v>
                </c:pt>
                <c:pt idx="26086">
                  <c:v>6.7435539557775703E-2</c:v>
                </c:pt>
                <c:pt idx="26087">
                  <c:v>6.7435539557775703E-2</c:v>
                </c:pt>
                <c:pt idx="26088">
                  <c:v>6.7435539557775703E-2</c:v>
                </c:pt>
                <c:pt idx="26089">
                  <c:v>6.7435539557775703E-2</c:v>
                </c:pt>
                <c:pt idx="26090">
                  <c:v>6.7435539557775703E-2</c:v>
                </c:pt>
                <c:pt idx="26091">
                  <c:v>6.7362080364357646E-2</c:v>
                </c:pt>
                <c:pt idx="26092">
                  <c:v>6.7288621170939589E-2</c:v>
                </c:pt>
                <c:pt idx="26093">
                  <c:v>6.7288621170939589E-2</c:v>
                </c:pt>
                <c:pt idx="26094">
                  <c:v>6.7215161977521531E-2</c:v>
                </c:pt>
                <c:pt idx="26095">
                  <c:v>6.7215161977521531E-2</c:v>
                </c:pt>
                <c:pt idx="26096">
                  <c:v>6.7215161977521531E-2</c:v>
                </c:pt>
                <c:pt idx="26097">
                  <c:v>6.7215161977521531E-2</c:v>
                </c:pt>
                <c:pt idx="26098">
                  <c:v>6.7215161977521531E-2</c:v>
                </c:pt>
                <c:pt idx="26099">
                  <c:v>6.7215161977521531E-2</c:v>
                </c:pt>
                <c:pt idx="26100">
                  <c:v>6.7141702784103474E-2</c:v>
                </c:pt>
                <c:pt idx="26101">
                  <c:v>6.7068243590685417E-2</c:v>
                </c:pt>
                <c:pt idx="26102">
                  <c:v>6.699478439726736E-2</c:v>
                </c:pt>
                <c:pt idx="26103">
                  <c:v>6.699478439726736E-2</c:v>
                </c:pt>
                <c:pt idx="26104">
                  <c:v>6.699478439726736E-2</c:v>
                </c:pt>
                <c:pt idx="26105">
                  <c:v>6.699478439726736E-2</c:v>
                </c:pt>
                <c:pt idx="26106">
                  <c:v>6.699478439726736E-2</c:v>
                </c:pt>
                <c:pt idx="26107">
                  <c:v>6.6921325203849302E-2</c:v>
                </c:pt>
                <c:pt idx="26108">
                  <c:v>6.6921325203849302E-2</c:v>
                </c:pt>
                <c:pt idx="26109">
                  <c:v>6.6921325203849302E-2</c:v>
                </c:pt>
                <c:pt idx="26110">
                  <c:v>6.6847866010431245E-2</c:v>
                </c:pt>
                <c:pt idx="26111">
                  <c:v>6.6847866010431245E-2</c:v>
                </c:pt>
                <c:pt idx="26112">
                  <c:v>6.6774406817013188E-2</c:v>
                </c:pt>
                <c:pt idx="26113">
                  <c:v>6.6774406817013188E-2</c:v>
                </c:pt>
                <c:pt idx="26114">
                  <c:v>6.670094762359513E-2</c:v>
                </c:pt>
                <c:pt idx="26115">
                  <c:v>6.670094762359513E-2</c:v>
                </c:pt>
                <c:pt idx="26116">
                  <c:v>6.670094762359513E-2</c:v>
                </c:pt>
                <c:pt idx="26117">
                  <c:v>6.6627488430177073E-2</c:v>
                </c:pt>
                <c:pt idx="26118">
                  <c:v>6.6627488430177073E-2</c:v>
                </c:pt>
                <c:pt idx="26119">
                  <c:v>6.6554029236759016E-2</c:v>
                </c:pt>
                <c:pt idx="26120">
                  <c:v>6.6554029236759016E-2</c:v>
                </c:pt>
                <c:pt idx="26121">
                  <c:v>6.6480570043340959E-2</c:v>
                </c:pt>
                <c:pt idx="26122">
                  <c:v>6.6480570043340959E-2</c:v>
                </c:pt>
                <c:pt idx="26123">
                  <c:v>6.6480570043340959E-2</c:v>
                </c:pt>
                <c:pt idx="26124">
                  <c:v>6.6480570043340959E-2</c:v>
                </c:pt>
                <c:pt idx="26125">
                  <c:v>6.6480570043340959E-2</c:v>
                </c:pt>
                <c:pt idx="26126">
                  <c:v>6.6480570043340959E-2</c:v>
                </c:pt>
                <c:pt idx="26127">
                  <c:v>6.6480570043340959E-2</c:v>
                </c:pt>
                <c:pt idx="26128">
                  <c:v>6.6480570043340959E-2</c:v>
                </c:pt>
                <c:pt idx="26129">
                  <c:v>6.6480570043340959E-2</c:v>
                </c:pt>
                <c:pt idx="26130">
                  <c:v>6.6480570043340959E-2</c:v>
                </c:pt>
                <c:pt idx="26131">
                  <c:v>6.6480570043340959E-2</c:v>
                </c:pt>
                <c:pt idx="26132">
                  <c:v>6.6480570043340959E-2</c:v>
                </c:pt>
                <c:pt idx="26133">
                  <c:v>6.6407110849922901E-2</c:v>
                </c:pt>
                <c:pt idx="26134">
                  <c:v>6.6333651656504844E-2</c:v>
                </c:pt>
                <c:pt idx="26135">
                  <c:v>6.6333651656504844E-2</c:v>
                </c:pt>
                <c:pt idx="26136">
                  <c:v>6.6333651656504844E-2</c:v>
                </c:pt>
                <c:pt idx="26137">
                  <c:v>6.6333651656504844E-2</c:v>
                </c:pt>
                <c:pt idx="26138">
                  <c:v>6.6333651656504844E-2</c:v>
                </c:pt>
                <c:pt idx="26139">
                  <c:v>6.6333651656504844E-2</c:v>
                </c:pt>
                <c:pt idx="26140">
                  <c:v>6.6333651656504844E-2</c:v>
                </c:pt>
                <c:pt idx="26141">
                  <c:v>6.6333651656504844E-2</c:v>
                </c:pt>
                <c:pt idx="26142">
                  <c:v>6.6333651656504844E-2</c:v>
                </c:pt>
                <c:pt idx="26143">
                  <c:v>6.6333651656504844E-2</c:v>
                </c:pt>
                <c:pt idx="26144">
                  <c:v>6.6333651656504844E-2</c:v>
                </c:pt>
                <c:pt idx="26145">
                  <c:v>6.6260192463086787E-2</c:v>
                </c:pt>
                <c:pt idx="26146">
                  <c:v>6.6260192463086787E-2</c:v>
                </c:pt>
                <c:pt idx="26147">
                  <c:v>6.6260192463086787E-2</c:v>
                </c:pt>
                <c:pt idx="26148">
                  <c:v>6.6260192463086787E-2</c:v>
                </c:pt>
                <c:pt idx="26149">
                  <c:v>6.6260192463086787E-2</c:v>
                </c:pt>
                <c:pt idx="26150">
                  <c:v>6.6186733269668729E-2</c:v>
                </c:pt>
                <c:pt idx="26151">
                  <c:v>6.6113274076250672E-2</c:v>
                </c:pt>
                <c:pt idx="26152">
                  <c:v>6.6039814882832615E-2</c:v>
                </c:pt>
                <c:pt idx="26153">
                  <c:v>6.6039814882832615E-2</c:v>
                </c:pt>
                <c:pt idx="26154">
                  <c:v>6.6039814882832615E-2</c:v>
                </c:pt>
                <c:pt idx="26155">
                  <c:v>6.6039814882832615E-2</c:v>
                </c:pt>
                <c:pt idx="26156">
                  <c:v>6.6039814882832615E-2</c:v>
                </c:pt>
                <c:pt idx="26157">
                  <c:v>6.6039814882832615E-2</c:v>
                </c:pt>
                <c:pt idx="26158">
                  <c:v>6.5966355689414558E-2</c:v>
                </c:pt>
                <c:pt idx="26159">
                  <c:v>6.5966355689414558E-2</c:v>
                </c:pt>
                <c:pt idx="26160">
                  <c:v>6.58928964959965E-2</c:v>
                </c:pt>
                <c:pt idx="26161">
                  <c:v>6.58928964959965E-2</c:v>
                </c:pt>
                <c:pt idx="26162">
                  <c:v>6.58928964959965E-2</c:v>
                </c:pt>
                <c:pt idx="26163">
                  <c:v>6.5819437302578443E-2</c:v>
                </c:pt>
                <c:pt idx="26164">
                  <c:v>6.5819437302578443E-2</c:v>
                </c:pt>
                <c:pt idx="26165">
                  <c:v>6.5819437302578443E-2</c:v>
                </c:pt>
                <c:pt idx="26166">
                  <c:v>6.5819437302578443E-2</c:v>
                </c:pt>
                <c:pt idx="26167">
                  <c:v>6.5745978109160386E-2</c:v>
                </c:pt>
                <c:pt idx="26168">
                  <c:v>6.5745978109160386E-2</c:v>
                </c:pt>
                <c:pt idx="26169">
                  <c:v>6.5672518915742328E-2</c:v>
                </c:pt>
                <c:pt idx="26170">
                  <c:v>6.5672518915742328E-2</c:v>
                </c:pt>
                <c:pt idx="26171">
                  <c:v>6.5672518915742328E-2</c:v>
                </c:pt>
                <c:pt idx="26172">
                  <c:v>6.5599059722324271E-2</c:v>
                </c:pt>
                <c:pt idx="26173">
                  <c:v>6.5599059722324271E-2</c:v>
                </c:pt>
                <c:pt idx="26174">
                  <c:v>6.5599059722324271E-2</c:v>
                </c:pt>
                <c:pt idx="26175">
                  <c:v>6.5599059722324271E-2</c:v>
                </c:pt>
                <c:pt idx="26176">
                  <c:v>6.5599059722324271E-2</c:v>
                </c:pt>
                <c:pt idx="26177">
                  <c:v>6.5599059722324271E-2</c:v>
                </c:pt>
                <c:pt idx="26178">
                  <c:v>6.5599059722324271E-2</c:v>
                </c:pt>
                <c:pt idx="26179">
                  <c:v>6.5599059722324271E-2</c:v>
                </c:pt>
                <c:pt idx="26180">
                  <c:v>6.5599059722324271E-2</c:v>
                </c:pt>
                <c:pt idx="26181">
                  <c:v>6.5599059722324271E-2</c:v>
                </c:pt>
                <c:pt idx="26182">
                  <c:v>6.5599059722324271E-2</c:v>
                </c:pt>
                <c:pt idx="26183">
                  <c:v>6.5599059722324271E-2</c:v>
                </c:pt>
                <c:pt idx="26184">
                  <c:v>6.5599059722324271E-2</c:v>
                </c:pt>
                <c:pt idx="26185">
                  <c:v>6.5599059722324271E-2</c:v>
                </c:pt>
                <c:pt idx="26186">
                  <c:v>6.5599059722324271E-2</c:v>
                </c:pt>
                <c:pt idx="26187">
                  <c:v>6.5525600528906214E-2</c:v>
                </c:pt>
                <c:pt idx="26188">
                  <c:v>6.5452141335488156E-2</c:v>
                </c:pt>
                <c:pt idx="26189">
                  <c:v>6.5378682142070099E-2</c:v>
                </c:pt>
                <c:pt idx="26190">
                  <c:v>6.5378682142070099E-2</c:v>
                </c:pt>
                <c:pt idx="26191">
                  <c:v>6.5378682142070099E-2</c:v>
                </c:pt>
                <c:pt idx="26192">
                  <c:v>6.5378682142070099E-2</c:v>
                </c:pt>
                <c:pt idx="26193">
                  <c:v>6.5305222948652042E-2</c:v>
                </c:pt>
                <c:pt idx="26194">
                  <c:v>6.5231763755233985E-2</c:v>
                </c:pt>
                <c:pt idx="26195">
                  <c:v>6.5158304561815927E-2</c:v>
                </c:pt>
                <c:pt idx="26196">
                  <c:v>6.5158304561815927E-2</c:v>
                </c:pt>
                <c:pt idx="26197">
                  <c:v>6.508484536839787E-2</c:v>
                </c:pt>
                <c:pt idx="26198">
                  <c:v>6.508484536839787E-2</c:v>
                </c:pt>
                <c:pt idx="26199">
                  <c:v>6.508484536839787E-2</c:v>
                </c:pt>
                <c:pt idx="26200">
                  <c:v>6.508484536839787E-2</c:v>
                </c:pt>
                <c:pt idx="26201">
                  <c:v>6.508484536839787E-2</c:v>
                </c:pt>
                <c:pt idx="26202">
                  <c:v>6.5011386174979813E-2</c:v>
                </c:pt>
                <c:pt idx="26203">
                  <c:v>6.5011386174979813E-2</c:v>
                </c:pt>
                <c:pt idx="26204">
                  <c:v>6.5011386174979813E-2</c:v>
                </c:pt>
                <c:pt idx="26205">
                  <c:v>6.4937926981561755E-2</c:v>
                </c:pt>
                <c:pt idx="26206">
                  <c:v>6.4937926981561755E-2</c:v>
                </c:pt>
                <c:pt idx="26207">
                  <c:v>6.4937926981561755E-2</c:v>
                </c:pt>
                <c:pt idx="26208">
                  <c:v>6.4937926981561755E-2</c:v>
                </c:pt>
                <c:pt idx="26209">
                  <c:v>6.4937926981561755E-2</c:v>
                </c:pt>
                <c:pt idx="26210">
                  <c:v>6.4937926981561755E-2</c:v>
                </c:pt>
                <c:pt idx="26211">
                  <c:v>6.4864467788143698E-2</c:v>
                </c:pt>
                <c:pt idx="26212">
                  <c:v>6.4864467788143698E-2</c:v>
                </c:pt>
                <c:pt idx="26213">
                  <c:v>6.4864467788143698E-2</c:v>
                </c:pt>
                <c:pt idx="26214">
                  <c:v>6.4864467788143698E-2</c:v>
                </c:pt>
                <c:pt idx="26215">
                  <c:v>6.4864467788143698E-2</c:v>
                </c:pt>
                <c:pt idx="26216">
                  <c:v>6.4864467788143698E-2</c:v>
                </c:pt>
                <c:pt idx="26217">
                  <c:v>6.4864467788143698E-2</c:v>
                </c:pt>
                <c:pt idx="26218">
                  <c:v>6.4791008594725641E-2</c:v>
                </c:pt>
                <c:pt idx="26219">
                  <c:v>6.4791008594725641E-2</c:v>
                </c:pt>
                <c:pt idx="26220">
                  <c:v>6.4791008594725641E-2</c:v>
                </c:pt>
                <c:pt idx="26221">
                  <c:v>6.4717549401307584E-2</c:v>
                </c:pt>
                <c:pt idx="26222">
                  <c:v>6.4717549401307584E-2</c:v>
                </c:pt>
                <c:pt idx="26223">
                  <c:v>6.4717549401307584E-2</c:v>
                </c:pt>
                <c:pt idx="26224">
                  <c:v>6.4717549401307584E-2</c:v>
                </c:pt>
                <c:pt idx="26225">
                  <c:v>6.4717549401307584E-2</c:v>
                </c:pt>
                <c:pt idx="26226">
                  <c:v>6.4717549401307584E-2</c:v>
                </c:pt>
                <c:pt idx="26227">
                  <c:v>6.4717549401307584E-2</c:v>
                </c:pt>
                <c:pt idx="26228">
                  <c:v>6.4717549401307584E-2</c:v>
                </c:pt>
                <c:pt idx="26229">
                  <c:v>6.4717549401307584E-2</c:v>
                </c:pt>
                <c:pt idx="26230">
                  <c:v>6.4717549401307584E-2</c:v>
                </c:pt>
                <c:pt idx="26231">
                  <c:v>6.4644090207889526E-2</c:v>
                </c:pt>
                <c:pt idx="26232">
                  <c:v>6.4644090207889526E-2</c:v>
                </c:pt>
                <c:pt idx="26233">
                  <c:v>6.4644090207889526E-2</c:v>
                </c:pt>
                <c:pt idx="26234">
                  <c:v>6.4644090207889526E-2</c:v>
                </c:pt>
                <c:pt idx="26235">
                  <c:v>6.4570631014471469E-2</c:v>
                </c:pt>
                <c:pt idx="26236">
                  <c:v>6.4497171821053412E-2</c:v>
                </c:pt>
                <c:pt idx="26237">
                  <c:v>6.4497171821053412E-2</c:v>
                </c:pt>
                <c:pt idx="26238">
                  <c:v>6.4423712627635354E-2</c:v>
                </c:pt>
                <c:pt idx="26239">
                  <c:v>6.4423712627635354E-2</c:v>
                </c:pt>
                <c:pt idx="26240">
                  <c:v>6.4423712627635354E-2</c:v>
                </c:pt>
                <c:pt idx="26241">
                  <c:v>6.4423712627635354E-2</c:v>
                </c:pt>
                <c:pt idx="26242">
                  <c:v>6.4423712627635354E-2</c:v>
                </c:pt>
                <c:pt idx="26243">
                  <c:v>6.4423712627635354E-2</c:v>
                </c:pt>
                <c:pt idx="26244">
                  <c:v>6.4423712627635354E-2</c:v>
                </c:pt>
                <c:pt idx="26245">
                  <c:v>6.4423712627635354E-2</c:v>
                </c:pt>
                <c:pt idx="26246">
                  <c:v>6.4350253434217297E-2</c:v>
                </c:pt>
                <c:pt idx="26247">
                  <c:v>6.4350253434217297E-2</c:v>
                </c:pt>
                <c:pt idx="26248">
                  <c:v>6.4350253434217297E-2</c:v>
                </c:pt>
                <c:pt idx="26249">
                  <c:v>6.4350253434217297E-2</c:v>
                </c:pt>
                <c:pt idx="26250">
                  <c:v>6.4350253434217297E-2</c:v>
                </c:pt>
                <c:pt idx="26251">
                  <c:v>6.4350253434217297E-2</c:v>
                </c:pt>
                <c:pt idx="26252">
                  <c:v>6.4350253434217297E-2</c:v>
                </c:pt>
                <c:pt idx="26253">
                  <c:v>6.4350253434217297E-2</c:v>
                </c:pt>
                <c:pt idx="26254">
                  <c:v>6.427679424079924E-2</c:v>
                </c:pt>
                <c:pt idx="26255">
                  <c:v>6.427679424079924E-2</c:v>
                </c:pt>
                <c:pt idx="26256">
                  <c:v>6.427679424079924E-2</c:v>
                </c:pt>
                <c:pt idx="26257">
                  <c:v>6.427679424079924E-2</c:v>
                </c:pt>
                <c:pt idx="26258">
                  <c:v>6.4203335047381183E-2</c:v>
                </c:pt>
                <c:pt idx="26259">
                  <c:v>6.4129875853963125E-2</c:v>
                </c:pt>
                <c:pt idx="26260">
                  <c:v>6.4129875853963125E-2</c:v>
                </c:pt>
                <c:pt idx="26261">
                  <c:v>6.4129875853963125E-2</c:v>
                </c:pt>
                <c:pt idx="26262">
                  <c:v>6.4129875853963125E-2</c:v>
                </c:pt>
                <c:pt idx="26263">
                  <c:v>6.4129875853963125E-2</c:v>
                </c:pt>
                <c:pt idx="26264">
                  <c:v>6.4129875853963125E-2</c:v>
                </c:pt>
                <c:pt idx="26265">
                  <c:v>6.4129875853963125E-2</c:v>
                </c:pt>
                <c:pt idx="26266">
                  <c:v>6.4129875853963125E-2</c:v>
                </c:pt>
                <c:pt idx="26267">
                  <c:v>6.4056416660545068E-2</c:v>
                </c:pt>
                <c:pt idx="26268">
                  <c:v>6.3982957467127011E-2</c:v>
                </c:pt>
                <c:pt idx="26269">
                  <c:v>6.3982957467127011E-2</c:v>
                </c:pt>
                <c:pt idx="26270">
                  <c:v>6.3982957467127011E-2</c:v>
                </c:pt>
                <c:pt idx="26271">
                  <c:v>6.3909498273708953E-2</c:v>
                </c:pt>
                <c:pt idx="26272">
                  <c:v>6.3909498273708953E-2</c:v>
                </c:pt>
                <c:pt idx="26273">
                  <c:v>6.3909498273708953E-2</c:v>
                </c:pt>
                <c:pt idx="26274">
                  <c:v>6.3909498273708953E-2</c:v>
                </c:pt>
                <c:pt idx="26275">
                  <c:v>6.3909498273708953E-2</c:v>
                </c:pt>
                <c:pt idx="26276">
                  <c:v>6.3909498273708953E-2</c:v>
                </c:pt>
                <c:pt idx="26277">
                  <c:v>6.3836039080290896E-2</c:v>
                </c:pt>
                <c:pt idx="26278">
                  <c:v>6.3836039080290896E-2</c:v>
                </c:pt>
                <c:pt idx="26279">
                  <c:v>6.3836039080290896E-2</c:v>
                </c:pt>
                <c:pt idx="26280">
                  <c:v>6.3836039080290896E-2</c:v>
                </c:pt>
                <c:pt idx="26281">
                  <c:v>6.3762579886872839E-2</c:v>
                </c:pt>
                <c:pt idx="26282">
                  <c:v>6.3762579886872839E-2</c:v>
                </c:pt>
                <c:pt idx="26283">
                  <c:v>6.3762579886872839E-2</c:v>
                </c:pt>
                <c:pt idx="26284">
                  <c:v>6.3762579886872839E-2</c:v>
                </c:pt>
                <c:pt idx="26285">
                  <c:v>6.3762579886872839E-2</c:v>
                </c:pt>
                <c:pt idx="26286">
                  <c:v>6.3762579886872839E-2</c:v>
                </c:pt>
                <c:pt idx="26287">
                  <c:v>6.3762579886872839E-2</c:v>
                </c:pt>
                <c:pt idx="26288">
                  <c:v>6.3762579886872839E-2</c:v>
                </c:pt>
                <c:pt idx="26289">
                  <c:v>6.3689120693454782E-2</c:v>
                </c:pt>
                <c:pt idx="26290">
                  <c:v>6.3689120693454782E-2</c:v>
                </c:pt>
                <c:pt idx="26291">
                  <c:v>6.3689120693454782E-2</c:v>
                </c:pt>
                <c:pt idx="26292">
                  <c:v>6.3689120693454782E-2</c:v>
                </c:pt>
                <c:pt idx="26293">
                  <c:v>6.3689120693454782E-2</c:v>
                </c:pt>
                <c:pt idx="26294">
                  <c:v>6.3689120693454782E-2</c:v>
                </c:pt>
                <c:pt idx="26295">
                  <c:v>6.3615661500036724E-2</c:v>
                </c:pt>
                <c:pt idx="26296">
                  <c:v>6.3615661500036724E-2</c:v>
                </c:pt>
                <c:pt idx="26297">
                  <c:v>6.3542202306618667E-2</c:v>
                </c:pt>
                <c:pt idx="26298">
                  <c:v>6.3542202306618667E-2</c:v>
                </c:pt>
                <c:pt idx="26299">
                  <c:v>6.3542202306618667E-2</c:v>
                </c:pt>
                <c:pt idx="26300">
                  <c:v>6.346874311320061E-2</c:v>
                </c:pt>
                <c:pt idx="26301">
                  <c:v>6.346874311320061E-2</c:v>
                </c:pt>
                <c:pt idx="26302">
                  <c:v>6.346874311320061E-2</c:v>
                </c:pt>
                <c:pt idx="26303">
                  <c:v>6.346874311320061E-2</c:v>
                </c:pt>
                <c:pt idx="26304">
                  <c:v>6.3395283919782552E-2</c:v>
                </c:pt>
                <c:pt idx="26305">
                  <c:v>6.3395283919782552E-2</c:v>
                </c:pt>
                <c:pt idx="26306">
                  <c:v>6.3395283919782552E-2</c:v>
                </c:pt>
                <c:pt idx="26307">
                  <c:v>6.3395283919782552E-2</c:v>
                </c:pt>
                <c:pt idx="26308">
                  <c:v>6.3395283919782552E-2</c:v>
                </c:pt>
                <c:pt idx="26309">
                  <c:v>6.3395283919782552E-2</c:v>
                </c:pt>
                <c:pt idx="26310">
                  <c:v>6.3321824726364495E-2</c:v>
                </c:pt>
                <c:pt idx="26311">
                  <c:v>6.3321824726364495E-2</c:v>
                </c:pt>
                <c:pt idx="26312">
                  <c:v>6.3321824726364495E-2</c:v>
                </c:pt>
                <c:pt idx="26313">
                  <c:v>6.3248365532946438E-2</c:v>
                </c:pt>
                <c:pt idx="26314">
                  <c:v>6.3248365532946438E-2</c:v>
                </c:pt>
                <c:pt idx="26315">
                  <c:v>6.3248365532946438E-2</c:v>
                </c:pt>
                <c:pt idx="26316">
                  <c:v>6.3248365532946438E-2</c:v>
                </c:pt>
                <c:pt idx="26317">
                  <c:v>6.3248365532946438E-2</c:v>
                </c:pt>
                <c:pt idx="26318">
                  <c:v>6.3248365532946438E-2</c:v>
                </c:pt>
                <c:pt idx="26319">
                  <c:v>6.3248365532946438E-2</c:v>
                </c:pt>
                <c:pt idx="26320">
                  <c:v>6.3248365532946438E-2</c:v>
                </c:pt>
                <c:pt idx="26321">
                  <c:v>6.3248365532946438E-2</c:v>
                </c:pt>
                <c:pt idx="26322">
                  <c:v>6.3248365532946438E-2</c:v>
                </c:pt>
                <c:pt idx="26323">
                  <c:v>6.3174906339528381E-2</c:v>
                </c:pt>
                <c:pt idx="26324">
                  <c:v>6.3174906339528381E-2</c:v>
                </c:pt>
                <c:pt idx="26325">
                  <c:v>6.3174906339528381E-2</c:v>
                </c:pt>
                <c:pt idx="26326">
                  <c:v>6.3174906339528381E-2</c:v>
                </c:pt>
                <c:pt idx="26327">
                  <c:v>6.3174906339528381E-2</c:v>
                </c:pt>
                <c:pt idx="26328">
                  <c:v>6.3174906339528381E-2</c:v>
                </c:pt>
                <c:pt idx="26329">
                  <c:v>6.3174906339528381E-2</c:v>
                </c:pt>
                <c:pt idx="26330">
                  <c:v>6.3174906339528381E-2</c:v>
                </c:pt>
                <c:pt idx="26331">
                  <c:v>6.3174906339528381E-2</c:v>
                </c:pt>
                <c:pt idx="26332">
                  <c:v>6.3101447146110323E-2</c:v>
                </c:pt>
                <c:pt idx="26333">
                  <c:v>6.3101447146110323E-2</c:v>
                </c:pt>
                <c:pt idx="26334">
                  <c:v>6.3101447146110323E-2</c:v>
                </c:pt>
                <c:pt idx="26335">
                  <c:v>6.3101447146110323E-2</c:v>
                </c:pt>
                <c:pt idx="26336">
                  <c:v>6.3027987952692266E-2</c:v>
                </c:pt>
                <c:pt idx="26337">
                  <c:v>6.3027987952692266E-2</c:v>
                </c:pt>
                <c:pt idx="26338">
                  <c:v>6.3027987952692266E-2</c:v>
                </c:pt>
                <c:pt idx="26339">
                  <c:v>6.3027987952692266E-2</c:v>
                </c:pt>
                <c:pt idx="26340">
                  <c:v>6.2954528759274209E-2</c:v>
                </c:pt>
                <c:pt idx="26341">
                  <c:v>6.2881069565856151E-2</c:v>
                </c:pt>
                <c:pt idx="26342">
                  <c:v>6.2881069565856151E-2</c:v>
                </c:pt>
                <c:pt idx="26343">
                  <c:v>6.2881069565856151E-2</c:v>
                </c:pt>
                <c:pt idx="26344">
                  <c:v>6.2881069565856151E-2</c:v>
                </c:pt>
                <c:pt idx="26345">
                  <c:v>6.2881069565856151E-2</c:v>
                </c:pt>
                <c:pt idx="26346">
                  <c:v>6.2881069565856151E-2</c:v>
                </c:pt>
                <c:pt idx="26347">
                  <c:v>6.2881069565856151E-2</c:v>
                </c:pt>
                <c:pt idx="26348">
                  <c:v>6.2881069565856151E-2</c:v>
                </c:pt>
                <c:pt idx="26349">
                  <c:v>6.2807610372438094E-2</c:v>
                </c:pt>
                <c:pt idx="26350">
                  <c:v>6.2807610372438094E-2</c:v>
                </c:pt>
                <c:pt idx="26351">
                  <c:v>6.2807610372438094E-2</c:v>
                </c:pt>
                <c:pt idx="26352">
                  <c:v>6.2807610372438094E-2</c:v>
                </c:pt>
                <c:pt idx="26353">
                  <c:v>6.2807610372438094E-2</c:v>
                </c:pt>
                <c:pt idx="26354">
                  <c:v>6.2734151179020037E-2</c:v>
                </c:pt>
                <c:pt idx="26355">
                  <c:v>6.2734151179020037E-2</c:v>
                </c:pt>
                <c:pt idx="26356">
                  <c:v>6.2734151179020037E-2</c:v>
                </c:pt>
                <c:pt idx="26357">
                  <c:v>6.2734151179020037E-2</c:v>
                </c:pt>
                <c:pt idx="26358">
                  <c:v>6.2734151179020037E-2</c:v>
                </c:pt>
                <c:pt idx="26359">
                  <c:v>6.2734151179020037E-2</c:v>
                </c:pt>
                <c:pt idx="26360">
                  <c:v>6.2734151179020037E-2</c:v>
                </c:pt>
                <c:pt idx="26361">
                  <c:v>6.2734151179020037E-2</c:v>
                </c:pt>
                <c:pt idx="26362">
                  <c:v>6.2734151179020037E-2</c:v>
                </c:pt>
                <c:pt idx="26363">
                  <c:v>6.2734151179020037E-2</c:v>
                </c:pt>
                <c:pt idx="26364">
                  <c:v>6.2734151179020037E-2</c:v>
                </c:pt>
                <c:pt idx="26365">
                  <c:v>6.2734151179020037E-2</c:v>
                </c:pt>
                <c:pt idx="26366">
                  <c:v>6.2734151179020037E-2</c:v>
                </c:pt>
                <c:pt idx="26367">
                  <c:v>6.266069198560198E-2</c:v>
                </c:pt>
                <c:pt idx="26368">
                  <c:v>6.266069198560198E-2</c:v>
                </c:pt>
                <c:pt idx="26369">
                  <c:v>6.266069198560198E-2</c:v>
                </c:pt>
                <c:pt idx="26370">
                  <c:v>6.2587232792183922E-2</c:v>
                </c:pt>
                <c:pt idx="26371">
                  <c:v>6.2513773598765865E-2</c:v>
                </c:pt>
                <c:pt idx="26372">
                  <c:v>6.2513773598765865E-2</c:v>
                </c:pt>
                <c:pt idx="26373">
                  <c:v>6.2513773598765865E-2</c:v>
                </c:pt>
                <c:pt idx="26374">
                  <c:v>6.2513773598765865E-2</c:v>
                </c:pt>
                <c:pt idx="26375">
                  <c:v>6.2513773598765865E-2</c:v>
                </c:pt>
                <c:pt idx="26376">
                  <c:v>6.2513773598765865E-2</c:v>
                </c:pt>
                <c:pt idx="26377">
                  <c:v>6.2440314405347808E-2</c:v>
                </c:pt>
                <c:pt idx="26378">
                  <c:v>6.2440314405347808E-2</c:v>
                </c:pt>
                <c:pt idx="26379">
                  <c:v>6.2440314405347808E-2</c:v>
                </c:pt>
                <c:pt idx="26380">
                  <c:v>6.2440314405347808E-2</c:v>
                </c:pt>
                <c:pt idx="26381">
                  <c:v>6.2440314405347808E-2</c:v>
                </c:pt>
                <c:pt idx="26382">
                  <c:v>6.236685521192975E-2</c:v>
                </c:pt>
                <c:pt idx="26383">
                  <c:v>6.2293396018511693E-2</c:v>
                </c:pt>
                <c:pt idx="26384">
                  <c:v>6.2293396018511693E-2</c:v>
                </c:pt>
                <c:pt idx="26385">
                  <c:v>6.2293396018511693E-2</c:v>
                </c:pt>
                <c:pt idx="26386">
                  <c:v>6.2293396018511693E-2</c:v>
                </c:pt>
                <c:pt idx="26387">
                  <c:v>6.2293396018511693E-2</c:v>
                </c:pt>
                <c:pt idx="26388">
                  <c:v>6.2293396018511693E-2</c:v>
                </c:pt>
                <c:pt idx="26389">
                  <c:v>6.2293396018511693E-2</c:v>
                </c:pt>
                <c:pt idx="26390">
                  <c:v>6.2293396018511693E-2</c:v>
                </c:pt>
                <c:pt idx="26391">
                  <c:v>6.2293396018511693E-2</c:v>
                </c:pt>
                <c:pt idx="26392">
                  <c:v>6.2293396018511693E-2</c:v>
                </c:pt>
                <c:pt idx="26393">
                  <c:v>6.2293396018511693E-2</c:v>
                </c:pt>
                <c:pt idx="26394">
                  <c:v>6.2293396018511693E-2</c:v>
                </c:pt>
                <c:pt idx="26395">
                  <c:v>6.2219936825093636E-2</c:v>
                </c:pt>
                <c:pt idx="26396">
                  <c:v>6.2219936825093636E-2</c:v>
                </c:pt>
                <c:pt idx="26397">
                  <c:v>6.2146477631675578E-2</c:v>
                </c:pt>
                <c:pt idx="26398">
                  <c:v>6.2073018438257521E-2</c:v>
                </c:pt>
                <c:pt idx="26399">
                  <c:v>6.2073018438257521E-2</c:v>
                </c:pt>
                <c:pt idx="26400">
                  <c:v>6.2073018438257521E-2</c:v>
                </c:pt>
                <c:pt idx="26401">
                  <c:v>6.2073018438257521E-2</c:v>
                </c:pt>
                <c:pt idx="26402">
                  <c:v>6.2073018438257521E-2</c:v>
                </c:pt>
                <c:pt idx="26403">
                  <c:v>6.2073018438257521E-2</c:v>
                </c:pt>
                <c:pt idx="26404">
                  <c:v>6.1999559244839464E-2</c:v>
                </c:pt>
                <c:pt idx="26405">
                  <c:v>6.1999559244839464E-2</c:v>
                </c:pt>
                <c:pt idx="26406">
                  <c:v>6.1999559244839464E-2</c:v>
                </c:pt>
                <c:pt idx="26407">
                  <c:v>6.1999559244839464E-2</c:v>
                </c:pt>
                <c:pt idx="26408">
                  <c:v>6.1999559244839464E-2</c:v>
                </c:pt>
                <c:pt idx="26409">
                  <c:v>6.1999559244839464E-2</c:v>
                </c:pt>
                <c:pt idx="26410">
                  <c:v>6.1999559244839464E-2</c:v>
                </c:pt>
                <c:pt idx="26411">
                  <c:v>6.1926100051421407E-2</c:v>
                </c:pt>
                <c:pt idx="26412">
                  <c:v>6.1926100051421407E-2</c:v>
                </c:pt>
                <c:pt idx="26413">
                  <c:v>6.1852640858003349E-2</c:v>
                </c:pt>
                <c:pt idx="26414">
                  <c:v>6.1779181664585292E-2</c:v>
                </c:pt>
                <c:pt idx="26415">
                  <c:v>6.1779181664585292E-2</c:v>
                </c:pt>
                <c:pt idx="26416">
                  <c:v>6.1779181664585292E-2</c:v>
                </c:pt>
                <c:pt idx="26417">
                  <c:v>6.1705722471167235E-2</c:v>
                </c:pt>
                <c:pt idx="26418">
                  <c:v>6.1705722471167235E-2</c:v>
                </c:pt>
                <c:pt idx="26419">
                  <c:v>6.1705722471167235E-2</c:v>
                </c:pt>
                <c:pt idx="26420">
                  <c:v>6.1705722471167235E-2</c:v>
                </c:pt>
                <c:pt idx="26421">
                  <c:v>6.1705722471167235E-2</c:v>
                </c:pt>
                <c:pt idx="26422">
                  <c:v>6.1705722471167235E-2</c:v>
                </c:pt>
                <c:pt idx="26423">
                  <c:v>6.1632263277749177E-2</c:v>
                </c:pt>
                <c:pt idx="26424">
                  <c:v>6.1632263277749177E-2</c:v>
                </c:pt>
                <c:pt idx="26425">
                  <c:v>6.1632263277749177E-2</c:v>
                </c:pt>
                <c:pt idx="26426">
                  <c:v>6.1632263277749177E-2</c:v>
                </c:pt>
                <c:pt idx="26427">
                  <c:v>6.1632263277749177E-2</c:v>
                </c:pt>
                <c:pt idx="26428">
                  <c:v>6.155880408433112E-2</c:v>
                </c:pt>
                <c:pt idx="26429">
                  <c:v>6.155880408433112E-2</c:v>
                </c:pt>
                <c:pt idx="26430">
                  <c:v>6.155880408433112E-2</c:v>
                </c:pt>
                <c:pt idx="26431">
                  <c:v>6.155880408433112E-2</c:v>
                </c:pt>
                <c:pt idx="26432">
                  <c:v>6.155880408433112E-2</c:v>
                </c:pt>
                <c:pt idx="26433">
                  <c:v>6.155880408433112E-2</c:v>
                </c:pt>
                <c:pt idx="26434">
                  <c:v>6.1485344890913063E-2</c:v>
                </c:pt>
                <c:pt idx="26435">
                  <c:v>6.1485344890913063E-2</c:v>
                </c:pt>
                <c:pt idx="26436">
                  <c:v>6.1485344890913063E-2</c:v>
                </c:pt>
                <c:pt idx="26437">
                  <c:v>6.1485344890913063E-2</c:v>
                </c:pt>
                <c:pt idx="26438">
                  <c:v>6.1411885697495006E-2</c:v>
                </c:pt>
                <c:pt idx="26439">
                  <c:v>6.1411885697495006E-2</c:v>
                </c:pt>
                <c:pt idx="26440">
                  <c:v>6.1411885697495006E-2</c:v>
                </c:pt>
                <c:pt idx="26441">
                  <c:v>6.1411885697495006E-2</c:v>
                </c:pt>
                <c:pt idx="26442">
                  <c:v>6.1338426504076948E-2</c:v>
                </c:pt>
                <c:pt idx="26443">
                  <c:v>6.1264967310658891E-2</c:v>
                </c:pt>
                <c:pt idx="26444">
                  <c:v>6.1191508117240834E-2</c:v>
                </c:pt>
                <c:pt idx="26445">
                  <c:v>6.1191508117240834E-2</c:v>
                </c:pt>
                <c:pt idx="26446">
                  <c:v>6.1118048923822776E-2</c:v>
                </c:pt>
                <c:pt idx="26447">
                  <c:v>6.1118048923822776E-2</c:v>
                </c:pt>
                <c:pt idx="26448">
                  <c:v>6.1118048923822776E-2</c:v>
                </c:pt>
                <c:pt idx="26449">
                  <c:v>6.1118048923822776E-2</c:v>
                </c:pt>
                <c:pt idx="26450">
                  <c:v>6.1044589730404719E-2</c:v>
                </c:pt>
                <c:pt idx="26451">
                  <c:v>6.1044589730404719E-2</c:v>
                </c:pt>
                <c:pt idx="26452">
                  <c:v>6.1044589730404719E-2</c:v>
                </c:pt>
                <c:pt idx="26453">
                  <c:v>6.1044589730404719E-2</c:v>
                </c:pt>
                <c:pt idx="26454">
                  <c:v>6.1044589730404719E-2</c:v>
                </c:pt>
                <c:pt idx="26455">
                  <c:v>6.0971130536986662E-2</c:v>
                </c:pt>
                <c:pt idx="26456">
                  <c:v>6.0971130536986662E-2</c:v>
                </c:pt>
                <c:pt idx="26457">
                  <c:v>6.0971130536986662E-2</c:v>
                </c:pt>
                <c:pt idx="26458">
                  <c:v>6.0971130536986662E-2</c:v>
                </c:pt>
                <c:pt idx="26459">
                  <c:v>6.0971130536986662E-2</c:v>
                </c:pt>
                <c:pt idx="26460">
                  <c:v>6.0971130536986662E-2</c:v>
                </c:pt>
                <c:pt idx="26461">
                  <c:v>6.0971130536986662E-2</c:v>
                </c:pt>
                <c:pt idx="26462">
                  <c:v>6.0971130536986662E-2</c:v>
                </c:pt>
                <c:pt idx="26463">
                  <c:v>6.0971130536986662E-2</c:v>
                </c:pt>
                <c:pt idx="26464">
                  <c:v>6.0971130536986662E-2</c:v>
                </c:pt>
                <c:pt idx="26465">
                  <c:v>6.0971130536986662E-2</c:v>
                </c:pt>
                <c:pt idx="26466">
                  <c:v>6.0971130536986662E-2</c:v>
                </c:pt>
                <c:pt idx="26467">
                  <c:v>6.0971130536986662E-2</c:v>
                </c:pt>
                <c:pt idx="26468">
                  <c:v>6.0971130536986662E-2</c:v>
                </c:pt>
                <c:pt idx="26469">
                  <c:v>6.0897671343568605E-2</c:v>
                </c:pt>
                <c:pt idx="26470">
                  <c:v>6.0897671343568605E-2</c:v>
                </c:pt>
                <c:pt idx="26471">
                  <c:v>6.0897671343568605E-2</c:v>
                </c:pt>
                <c:pt idx="26472">
                  <c:v>6.0897671343568605E-2</c:v>
                </c:pt>
                <c:pt idx="26473">
                  <c:v>6.0897671343568605E-2</c:v>
                </c:pt>
                <c:pt idx="26474">
                  <c:v>6.0824212150150547E-2</c:v>
                </c:pt>
                <c:pt idx="26475">
                  <c:v>6.0824212150150547E-2</c:v>
                </c:pt>
                <c:pt idx="26476">
                  <c:v>6.075075295673249E-2</c:v>
                </c:pt>
                <c:pt idx="26477">
                  <c:v>6.075075295673249E-2</c:v>
                </c:pt>
                <c:pt idx="26478">
                  <c:v>6.075075295673249E-2</c:v>
                </c:pt>
                <c:pt idx="26479">
                  <c:v>6.075075295673249E-2</c:v>
                </c:pt>
                <c:pt idx="26480">
                  <c:v>6.075075295673249E-2</c:v>
                </c:pt>
                <c:pt idx="26481">
                  <c:v>6.0677293763314433E-2</c:v>
                </c:pt>
                <c:pt idx="26482">
                  <c:v>6.0603834569896375E-2</c:v>
                </c:pt>
                <c:pt idx="26483">
                  <c:v>6.0603834569896375E-2</c:v>
                </c:pt>
                <c:pt idx="26484">
                  <c:v>6.0603834569896375E-2</c:v>
                </c:pt>
                <c:pt idx="26485">
                  <c:v>6.0603834569896375E-2</c:v>
                </c:pt>
                <c:pt idx="26486">
                  <c:v>6.0530375376478318E-2</c:v>
                </c:pt>
                <c:pt idx="26487">
                  <c:v>6.0530375376478318E-2</c:v>
                </c:pt>
                <c:pt idx="26488">
                  <c:v>6.0530375376478318E-2</c:v>
                </c:pt>
                <c:pt idx="26489">
                  <c:v>6.0456916183060261E-2</c:v>
                </c:pt>
                <c:pt idx="26490">
                  <c:v>6.0456916183060261E-2</c:v>
                </c:pt>
                <c:pt idx="26491">
                  <c:v>6.0456916183060261E-2</c:v>
                </c:pt>
                <c:pt idx="26492">
                  <c:v>6.0456916183060261E-2</c:v>
                </c:pt>
                <c:pt idx="26493">
                  <c:v>6.0456916183060261E-2</c:v>
                </c:pt>
                <c:pt idx="26494">
                  <c:v>6.0456916183060261E-2</c:v>
                </c:pt>
                <c:pt idx="26495">
                  <c:v>6.0456916183060261E-2</c:v>
                </c:pt>
                <c:pt idx="26496">
                  <c:v>6.0383456989642204E-2</c:v>
                </c:pt>
                <c:pt idx="26497">
                  <c:v>6.0383456989642204E-2</c:v>
                </c:pt>
                <c:pt idx="26498">
                  <c:v>6.0309997796224146E-2</c:v>
                </c:pt>
                <c:pt idx="26499">
                  <c:v>6.0309997796224146E-2</c:v>
                </c:pt>
                <c:pt idx="26500">
                  <c:v>6.0236538602806089E-2</c:v>
                </c:pt>
                <c:pt idx="26501">
                  <c:v>6.0163079409388032E-2</c:v>
                </c:pt>
                <c:pt idx="26502">
                  <c:v>6.0163079409388032E-2</c:v>
                </c:pt>
                <c:pt idx="26503">
                  <c:v>6.0163079409388032E-2</c:v>
                </c:pt>
                <c:pt idx="26504">
                  <c:v>6.0163079409388032E-2</c:v>
                </c:pt>
                <c:pt idx="26505">
                  <c:v>6.0163079409388032E-2</c:v>
                </c:pt>
                <c:pt idx="26506">
                  <c:v>6.0163079409388032E-2</c:v>
                </c:pt>
                <c:pt idx="26507">
                  <c:v>6.0163079409388032E-2</c:v>
                </c:pt>
                <c:pt idx="26508">
                  <c:v>6.0089620215969974E-2</c:v>
                </c:pt>
                <c:pt idx="26509">
                  <c:v>6.0089620215969974E-2</c:v>
                </c:pt>
                <c:pt idx="26510">
                  <c:v>6.0089620215969974E-2</c:v>
                </c:pt>
                <c:pt idx="26511">
                  <c:v>6.0089620215969974E-2</c:v>
                </c:pt>
                <c:pt idx="26512">
                  <c:v>6.0016161022551917E-2</c:v>
                </c:pt>
                <c:pt idx="26513">
                  <c:v>6.0016161022551917E-2</c:v>
                </c:pt>
                <c:pt idx="26514">
                  <c:v>6.0016161022551917E-2</c:v>
                </c:pt>
                <c:pt idx="26515">
                  <c:v>6.0016161022551917E-2</c:v>
                </c:pt>
                <c:pt idx="26516">
                  <c:v>6.0016161022551917E-2</c:v>
                </c:pt>
                <c:pt idx="26517">
                  <c:v>6.0016161022551917E-2</c:v>
                </c:pt>
                <c:pt idx="26518">
                  <c:v>5.9942701829133971E-2</c:v>
                </c:pt>
                <c:pt idx="26519">
                  <c:v>5.9869242635715914E-2</c:v>
                </c:pt>
                <c:pt idx="26520">
                  <c:v>5.9869242635715914E-2</c:v>
                </c:pt>
                <c:pt idx="26521">
                  <c:v>5.9869242635715914E-2</c:v>
                </c:pt>
                <c:pt idx="26522">
                  <c:v>5.9869242635715914E-2</c:v>
                </c:pt>
                <c:pt idx="26523">
                  <c:v>5.9869242635715914E-2</c:v>
                </c:pt>
                <c:pt idx="26524">
                  <c:v>5.9869242635715914E-2</c:v>
                </c:pt>
                <c:pt idx="26525">
                  <c:v>5.9869242635715914E-2</c:v>
                </c:pt>
                <c:pt idx="26526">
                  <c:v>5.9869242635715914E-2</c:v>
                </c:pt>
                <c:pt idx="26527">
                  <c:v>5.9869242635715914E-2</c:v>
                </c:pt>
                <c:pt idx="26528">
                  <c:v>5.9869242635715914E-2</c:v>
                </c:pt>
                <c:pt idx="26529">
                  <c:v>5.9869242635715914E-2</c:v>
                </c:pt>
                <c:pt idx="26530">
                  <c:v>5.9869242635715914E-2</c:v>
                </c:pt>
                <c:pt idx="26531">
                  <c:v>5.9869242635715914E-2</c:v>
                </c:pt>
                <c:pt idx="26532">
                  <c:v>5.9869242635715914E-2</c:v>
                </c:pt>
                <c:pt idx="26533">
                  <c:v>5.9869242635715914E-2</c:v>
                </c:pt>
                <c:pt idx="26534">
                  <c:v>5.9869242635715914E-2</c:v>
                </c:pt>
                <c:pt idx="26535">
                  <c:v>5.9869242635715914E-2</c:v>
                </c:pt>
                <c:pt idx="26536">
                  <c:v>5.9869242635715914E-2</c:v>
                </c:pt>
                <c:pt idx="26537">
                  <c:v>5.9869242635715914E-2</c:v>
                </c:pt>
                <c:pt idx="26538">
                  <c:v>5.9869242635715914E-2</c:v>
                </c:pt>
                <c:pt idx="26539">
                  <c:v>5.9869242635715914E-2</c:v>
                </c:pt>
                <c:pt idx="26540">
                  <c:v>5.9869242635715914E-2</c:v>
                </c:pt>
                <c:pt idx="26541">
                  <c:v>5.9869242635715914E-2</c:v>
                </c:pt>
                <c:pt idx="26542">
                  <c:v>5.9869242635715914E-2</c:v>
                </c:pt>
                <c:pt idx="26543">
                  <c:v>5.9869242635715914E-2</c:v>
                </c:pt>
                <c:pt idx="26544">
                  <c:v>5.9869242635715914E-2</c:v>
                </c:pt>
                <c:pt idx="26545">
                  <c:v>5.9869242635715914E-2</c:v>
                </c:pt>
                <c:pt idx="26546">
                  <c:v>5.9869242635715914E-2</c:v>
                </c:pt>
                <c:pt idx="26547">
                  <c:v>5.9869242635715914E-2</c:v>
                </c:pt>
                <c:pt idx="26548">
                  <c:v>5.9869242635715914E-2</c:v>
                </c:pt>
                <c:pt idx="26549">
                  <c:v>5.9869242635715914E-2</c:v>
                </c:pt>
                <c:pt idx="26550">
                  <c:v>5.9795783442297856E-2</c:v>
                </c:pt>
                <c:pt idx="26551">
                  <c:v>5.9722324248879799E-2</c:v>
                </c:pt>
                <c:pt idx="26552">
                  <c:v>5.9648865055461742E-2</c:v>
                </c:pt>
                <c:pt idx="26553">
                  <c:v>5.9648865055461742E-2</c:v>
                </c:pt>
                <c:pt idx="26554">
                  <c:v>5.9648865055461742E-2</c:v>
                </c:pt>
                <c:pt idx="26555">
                  <c:v>5.9648865055461742E-2</c:v>
                </c:pt>
                <c:pt idx="26556">
                  <c:v>5.9648865055461742E-2</c:v>
                </c:pt>
                <c:pt idx="26557">
                  <c:v>5.9648865055461742E-2</c:v>
                </c:pt>
                <c:pt idx="26558">
                  <c:v>5.9648865055461742E-2</c:v>
                </c:pt>
                <c:pt idx="26559">
                  <c:v>5.9648865055461742E-2</c:v>
                </c:pt>
                <c:pt idx="26560">
                  <c:v>5.9575405862043684E-2</c:v>
                </c:pt>
                <c:pt idx="26561">
                  <c:v>5.9575405862043684E-2</c:v>
                </c:pt>
                <c:pt idx="26562">
                  <c:v>5.9575405862043684E-2</c:v>
                </c:pt>
                <c:pt idx="26563">
                  <c:v>5.9501946668625627E-2</c:v>
                </c:pt>
                <c:pt idx="26564">
                  <c:v>5.9501946668625627E-2</c:v>
                </c:pt>
                <c:pt idx="26565">
                  <c:v>5.9501946668625627E-2</c:v>
                </c:pt>
                <c:pt idx="26566">
                  <c:v>5.942848747520757E-2</c:v>
                </c:pt>
                <c:pt idx="26567">
                  <c:v>5.9355028281789513E-2</c:v>
                </c:pt>
                <c:pt idx="26568">
                  <c:v>5.9355028281789513E-2</c:v>
                </c:pt>
                <c:pt idx="26569">
                  <c:v>5.9355028281789513E-2</c:v>
                </c:pt>
                <c:pt idx="26570">
                  <c:v>5.9355028281789513E-2</c:v>
                </c:pt>
                <c:pt idx="26571">
                  <c:v>5.9355028281789513E-2</c:v>
                </c:pt>
                <c:pt idx="26572">
                  <c:v>5.9355028281789513E-2</c:v>
                </c:pt>
                <c:pt idx="26573">
                  <c:v>5.9355028281789513E-2</c:v>
                </c:pt>
                <c:pt idx="26574">
                  <c:v>5.9355028281789513E-2</c:v>
                </c:pt>
                <c:pt idx="26575">
                  <c:v>5.9355028281789513E-2</c:v>
                </c:pt>
                <c:pt idx="26576">
                  <c:v>5.9355028281789513E-2</c:v>
                </c:pt>
                <c:pt idx="26577">
                  <c:v>5.9355028281789513E-2</c:v>
                </c:pt>
                <c:pt idx="26578">
                  <c:v>5.9355028281789513E-2</c:v>
                </c:pt>
                <c:pt idx="26579">
                  <c:v>5.9281569088371455E-2</c:v>
                </c:pt>
                <c:pt idx="26580">
                  <c:v>5.9208109894953398E-2</c:v>
                </c:pt>
                <c:pt idx="26581">
                  <c:v>5.9208109894953398E-2</c:v>
                </c:pt>
                <c:pt idx="26582">
                  <c:v>5.9208109894953398E-2</c:v>
                </c:pt>
                <c:pt idx="26583">
                  <c:v>5.9208109894953398E-2</c:v>
                </c:pt>
                <c:pt idx="26584">
                  <c:v>5.9134650701535341E-2</c:v>
                </c:pt>
                <c:pt idx="26585">
                  <c:v>5.9134650701535341E-2</c:v>
                </c:pt>
                <c:pt idx="26586">
                  <c:v>5.9134650701535341E-2</c:v>
                </c:pt>
                <c:pt idx="26587">
                  <c:v>5.9061191508117283E-2</c:v>
                </c:pt>
                <c:pt idx="26588">
                  <c:v>5.9061191508117283E-2</c:v>
                </c:pt>
                <c:pt idx="26589">
                  <c:v>5.9061191508117283E-2</c:v>
                </c:pt>
                <c:pt idx="26590">
                  <c:v>5.9061191508117283E-2</c:v>
                </c:pt>
                <c:pt idx="26591">
                  <c:v>5.9061191508117283E-2</c:v>
                </c:pt>
                <c:pt idx="26592">
                  <c:v>5.9061191508117283E-2</c:v>
                </c:pt>
                <c:pt idx="26593">
                  <c:v>5.8987732314699226E-2</c:v>
                </c:pt>
                <c:pt idx="26594">
                  <c:v>5.8987732314699226E-2</c:v>
                </c:pt>
                <c:pt idx="26595">
                  <c:v>5.8987732314699226E-2</c:v>
                </c:pt>
                <c:pt idx="26596">
                  <c:v>5.8987732314699226E-2</c:v>
                </c:pt>
                <c:pt idx="26597">
                  <c:v>5.8914273121281169E-2</c:v>
                </c:pt>
                <c:pt idx="26598">
                  <c:v>5.8914273121281169E-2</c:v>
                </c:pt>
                <c:pt idx="26599">
                  <c:v>5.8840813927863111E-2</c:v>
                </c:pt>
                <c:pt idx="26600">
                  <c:v>5.8840813927863111E-2</c:v>
                </c:pt>
                <c:pt idx="26601">
                  <c:v>5.8840813927863111E-2</c:v>
                </c:pt>
                <c:pt idx="26602">
                  <c:v>5.8767354734445054E-2</c:v>
                </c:pt>
                <c:pt idx="26603">
                  <c:v>5.8767354734445054E-2</c:v>
                </c:pt>
                <c:pt idx="26604">
                  <c:v>5.8693895541026997E-2</c:v>
                </c:pt>
                <c:pt idx="26605">
                  <c:v>5.8693895541026997E-2</c:v>
                </c:pt>
                <c:pt idx="26606">
                  <c:v>5.8693895541026997E-2</c:v>
                </c:pt>
                <c:pt idx="26607">
                  <c:v>5.8693895541026997E-2</c:v>
                </c:pt>
                <c:pt idx="26608">
                  <c:v>5.8693895541026997E-2</c:v>
                </c:pt>
                <c:pt idx="26609">
                  <c:v>5.8693895541026997E-2</c:v>
                </c:pt>
                <c:pt idx="26610">
                  <c:v>5.8693895541026997E-2</c:v>
                </c:pt>
                <c:pt idx="26611">
                  <c:v>5.8693895541026997E-2</c:v>
                </c:pt>
                <c:pt idx="26612">
                  <c:v>5.862043634760894E-2</c:v>
                </c:pt>
                <c:pt idx="26613">
                  <c:v>5.862043634760894E-2</c:v>
                </c:pt>
                <c:pt idx="26614">
                  <c:v>5.862043634760894E-2</c:v>
                </c:pt>
                <c:pt idx="26615">
                  <c:v>5.8546977154190882E-2</c:v>
                </c:pt>
                <c:pt idx="26616">
                  <c:v>5.8546977154190882E-2</c:v>
                </c:pt>
                <c:pt idx="26617">
                  <c:v>5.8546977154190882E-2</c:v>
                </c:pt>
                <c:pt idx="26618">
                  <c:v>5.8546977154190882E-2</c:v>
                </c:pt>
                <c:pt idx="26619">
                  <c:v>5.8546977154190882E-2</c:v>
                </c:pt>
                <c:pt idx="26620">
                  <c:v>5.8546977154190882E-2</c:v>
                </c:pt>
                <c:pt idx="26621">
                  <c:v>5.8473517960772825E-2</c:v>
                </c:pt>
                <c:pt idx="26622">
                  <c:v>5.8473517960772825E-2</c:v>
                </c:pt>
                <c:pt idx="26623">
                  <c:v>5.8473517960772825E-2</c:v>
                </c:pt>
                <c:pt idx="26624">
                  <c:v>5.8473517960772825E-2</c:v>
                </c:pt>
                <c:pt idx="26625">
                  <c:v>5.8473517960772825E-2</c:v>
                </c:pt>
                <c:pt idx="26626">
                  <c:v>5.8473517960772825E-2</c:v>
                </c:pt>
                <c:pt idx="26627">
                  <c:v>5.8473517960772825E-2</c:v>
                </c:pt>
                <c:pt idx="26628">
                  <c:v>5.8473517960772825E-2</c:v>
                </c:pt>
                <c:pt idx="26629">
                  <c:v>5.8400058767354768E-2</c:v>
                </c:pt>
                <c:pt idx="26630">
                  <c:v>5.8400058767354768E-2</c:v>
                </c:pt>
                <c:pt idx="26631">
                  <c:v>5.8400058767354768E-2</c:v>
                </c:pt>
                <c:pt idx="26632">
                  <c:v>5.832659957393671E-2</c:v>
                </c:pt>
                <c:pt idx="26633">
                  <c:v>5.8253140380518653E-2</c:v>
                </c:pt>
                <c:pt idx="26634">
                  <c:v>5.8179681187100596E-2</c:v>
                </c:pt>
                <c:pt idx="26635">
                  <c:v>5.8179681187100596E-2</c:v>
                </c:pt>
                <c:pt idx="26636">
                  <c:v>5.8106221993682539E-2</c:v>
                </c:pt>
                <c:pt idx="26637">
                  <c:v>5.8106221993682539E-2</c:v>
                </c:pt>
                <c:pt idx="26638">
                  <c:v>5.8106221993682539E-2</c:v>
                </c:pt>
                <c:pt idx="26639">
                  <c:v>5.8106221993682539E-2</c:v>
                </c:pt>
                <c:pt idx="26640">
                  <c:v>5.8106221993682539E-2</c:v>
                </c:pt>
                <c:pt idx="26641">
                  <c:v>5.8106221993682539E-2</c:v>
                </c:pt>
                <c:pt idx="26642">
                  <c:v>5.8032762800264481E-2</c:v>
                </c:pt>
                <c:pt idx="26643">
                  <c:v>5.8032762800264481E-2</c:v>
                </c:pt>
                <c:pt idx="26644">
                  <c:v>5.8032762800264481E-2</c:v>
                </c:pt>
                <c:pt idx="26645">
                  <c:v>5.8032762800264481E-2</c:v>
                </c:pt>
                <c:pt idx="26646">
                  <c:v>5.8032762800264481E-2</c:v>
                </c:pt>
                <c:pt idx="26647">
                  <c:v>5.8032762800264481E-2</c:v>
                </c:pt>
                <c:pt idx="26648">
                  <c:v>5.8032762800264481E-2</c:v>
                </c:pt>
                <c:pt idx="26649">
                  <c:v>5.8032762800264481E-2</c:v>
                </c:pt>
                <c:pt idx="26650">
                  <c:v>5.7959303606846424E-2</c:v>
                </c:pt>
                <c:pt idx="26651">
                  <c:v>5.7959303606846424E-2</c:v>
                </c:pt>
                <c:pt idx="26652">
                  <c:v>5.7959303606846424E-2</c:v>
                </c:pt>
                <c:pt idx="26653">
                  <c:v>5.7959303606846424E-2</c:v>
                </c:pt>
                <c:pt idx="26654">
                  <c:v>5.7959303606846424E-2</c:v>
                </c:pt>
                <c:pt idx="26655">
                  <c:v>5.7959303606846424E-2</c:v>
                </c:pt>
                <c:pt idx="26656">
                  <c:v>5.7959303606846424E-2</c:v>
                </c:pt>
                <c:pt idx="26657">
                  <c:v>5.7959303606846424E-2</c:v>
                </c:pt>
                <c:pt idx="26658">
                  <c:v>5.7959303606846424E-2</c:v>
                </c:pt>
                <c:pt idx="26659">
                  <c:v>5.7959303606846424E-2</c:v>
                </c:pt>
                <c:pt idx="26660">
                  <c:v>5.7959303606846424E-2</c:v>
                </c:pt>
                <c:pt idx="26661">
                  <c:v>5.7959303606846424E-2</c:v>
                </c:pt>
                <c:pt idx="26662">
                  <c:v>5.7959303606846424E-2</c:v>
                </c:pt>
                <c:pt idx="26663">
                  <c:v>5.7959303606846424E-2</c:v>
                </c:pt>
                <c:pt idx="26664">
                  <c:v>5.7959303606846424E-2</c:v>
                </c:pt>
                <c:pt idx="26665">
                  <c:v>5.7959303606846424E-2</c:v>
                </c:pt>
                <c:pt idx="26666">
                  <c:v>5.7959303606846424E-2</c:v>
                </c:pt>
                <c:pt idx="26667">
                  <c:v>5.7885844413428367E-2</c:v>
                </c:pt>
                <c:pt idx="26668">
                  <c:v>5.7885844413428367E-2</c:v>
                </c:pt>
                <c:pt idx="26669">
                  <c:v>5.7885844413428367E-2</c:v>
                </c:pt>
                <c:pt idx="26670">
                  <c:v>5.7885844413428367E-2</c:v>
                </c:pt>
                <c:pt idx="26671">
                  <c:v>5.7885844413428367E-2</c:v>
                </c:pt>
                <c:pt idx="26672">
                  <c:v>5.7885844413428367E-2</c:v>
                </c:pt>
                <c:pt idx="26673">
                  <c:v>5.7885844413428367E-2</c:v>
                </c:pt>
                <c:pt idx="26674">
                  <c:v>5.7885844413428367E-2</c:v>
                </c:pt>
                <c:pt idx="26675">
                  <c:v>5.7885844413428367E-2</c:v>
                </c:pt>
                <c:pt idx="26676">
                  <c:v>5.7885844413428367E-2</c:v>
                </c:pt>
                <c:pt idx="26677">
                  <c:v>5.7885844413428367E-2</c:v>
                </c:pt>
                <c:pt idx="26678">
                  <c:v>5.7812385220010309E-2</c:v>
                </c:pt>
                <c:pt idx="26679">
                  <c:v>5.7812385220010309E-2</c:v>
                </c:pt>
                <c:pt idx="26680">
                  <c:v>5.7812385220010309E-2</c:v>
                </c:pt>
                <c:pt idx="26681">
                  <c:v>5.7812385220010309E-2</c:v>
                </c:pt>
                <c:pt idx="26682">
                  <c:v>5.7812385220010309E-2</c:v>
                </c:pt>
                <c:pt idx="26683">
                  <c:v>5.7812385220010309E-2</c:v>
                </c:pt>
                <c:pt idx="26684">
                  <c:v>5.7738926026592252E-2</c:v>
                </c:pt>
                <c:pt idx="26685">
                  <c:v>5.7738926026592252E-2</c:v>
                </c:pt>
                <c:pt idx="26686">
                  <c:v>5.7665466833174195E-2</c:v>
                </c:pt>
                <c:pt idx="26687">
                  <c:v>5.7592007639756138E-2</c:v>
                </c:pt>
                <c:pt idx="26688">
                  <c:v>5.7592007639756138E-2</c:v>
                </c:pt>
                <c:pt idx="26689">
                  <c:v>5.7592007639756138E-2</c:v>
                </c:pt>
                <c:pt idx="26690">
                  <c:v>5.7592007639756138E-2</c:v>
                </c:pt>
                <c:pt idx="26691">
                  <c:v>5.7592007639756138E-2</c:v>
                </c:pt>
                <c:pt idx="26692">
                  <c:v>5.751854844633808E-2</c:v>
                </c:pt>
                <c:pt idx="26693">
                  <c:v>5.7445089252920023E-2</c:v>
                </c:pt>
                <c:pt idx="26694">
                  <c:v>5.7445089252920023E-2</c:v>
                </c:pt>
                <c:pt idx="26695">
                  <c:v>5.7445089252920023E-2</c:v>
                </c:pt>
                <c:pt idx="26696">
                  <c:v>5.7445089252920023E-2</c:v>
                </c:pt>
                <c:pt idx="26697">
                  <c:v>5.7445089252920023E-2</c:v>
                </c:pt>
                <c:pt idx="26698">
                  <c:v>5.7371630059501966E-2</c:v>
                </c:pt>
                <c:pt idx="26699">
                  <c:v>5.7371630059501966E-2</c:v>
                </c:pt>
                <c:pt idx="26700">
                  <c:v>5.7371630059501966E-2</c:v>
                </c:pt>
                <c:pt idx="26701">
                  <c:v>5.7371630059501966E-2</c:v>
                </c:pt>
                <c:pt idx="26702">
                  <c:v>5.7371630059501966E-2</c:v>
                </c:pt>
                <c:pt idx="26703">
                  <c:v>5.7371630059501966E-2</c:v>
                </c:pt>
                <c:pt idx="26704">
                  <c:v>5.7371630059501966E-2</c:v>
                </c:pt>
                <c:pt idx="26705">
                  <c:v>5.7371630059501966E-2</c:v>
                </c:pt>
                <c:pt idx="26706">
                  <c:v>5.7371630059501966E-2</c:v>
                </c:pt>
                <c:pt idx="26707">
                  <c:v>5.7371630059501966E-2</c:v>
                </c:pt>
                <c:pt idx="26708">
                  <c:v>5.7371630059501966E-2</c:v>
                </c:pt>
                <c:pt idx="26709">
                  <c:v>5.7371630059501966E-2</c:v>
                </c:pt>
                <c:pt idx="26710">
                  <c:v>5.7298170866083908E-2</c:v>
                </c:pt>
                <c:pt idx="26711">
                  <c:v>5.7298170866083908E-2</c:v>
                </c:pt>
                <c:pt idx="26712">
                  <c:v>5.7298170866083908E-2</c:v>
                </c:pt>
                <c:pt idx="26713">
                  <c:v>5.7298170866083908E-2</c:v>
                </c:pt>
                <c:pt idx="26714">
                  <c:v>5.7298170866083908E-2</c:v>
                </c:pt>
                <c:pt idx="26715">
                  <c:v>5.7224711672665851E-2</c:v>
                </c:pt>
                <c:pt idx="26716">
                  <c:v>5.7151252479247794E-2</c:v>
                </c:pt>
                <c:pt idx="26717">
                  <c:v>5.7151252479247794E-2</c:v>
                </c:pt>
                <c:pt idx="26718">
                  <c:v>5.7151252479247794E-2</c:v>
                </c:pt>
                <c:pt idx="26719">
                  <c:v>5.7151252479247794E-2</c:v>
                </c:pt>
                <c:pt idx="26720">
                  <c:v>5.7151252479247794E-2</c:v>
                </c:pt>
                <c:pt idx="26721">
                  <c:v>5.7151252479247794E-2</c:v>
                </c:pt>
                <c:pt idx="26722">
                  <c:v>5.7151252479247794E-2</c:v>
                </c:pt>
                <c:pt idx="26723">
                  <c:v>5.7151252479247794E-2</c:v>
                </c:pt>
                <c:pt idx="26724">
                  <c:v>5.7151252479247794E-2</c:v>
                </c:pt>
                <c:pt idx="26725">
                  <c:v>5.7151252479247794E-2</c:v>
                </c:pt>
                <c:pt idx="26726">
                  <c:v>5.7151252479247794E-2</c:v>
                </c:pt>
                <c:pt idx="26727">
                  <c:v>5.7151252479247794E-2</c:v>
                </c:pt>
                <c:pt idx="26728">
                  <c:v>5.7151252479247794E-2</c:v>
                </c:pt>
                <c:pt idx="26729">
                  <c:v>5.7151252479247794E-2</c:v>
                </c:pt>
                <c:pt idx="26730">
                  <c:v>5.7151252479247794E-2</c:v>
                </c:pt>
                <c:pt idx="26731">
                  <c:v>5.7151252479247794E-2</c:v>
                </c:pt>
                <c:pt idx="26732">
                  <c:v>5.7151252479247794E-2</c:v>
                </c:pt>
                <c:pt idx="26733">
                  <c:v>5.7151252479247794E-2</c:v>
                </c:pt>
                <c:pt idx="26734">
                  <c:v>5.7151252479247794E-2</c:v>
                </c:pt>
                <c:pt idx="26735">
                  <c:v>5.7151252479247794E-2</c:v>
                </c:pt>
                <c:pt idx="26736">
                  <c:v>5.7151252479247794E-2</c:v>
                </c:pt>
                <c:pt idx="26737">
                  <c:v>5.7151252479247794E-2</c:v>
                </c:pt>
                <c:pt idx="26738">
                  <c:v>5.7151252479247794E-2</c:v>
                </c:pt>
                <c:pt idx="26739">
                  <c:v>5.7151252479247794E-2</c:v>
                </c:pt>
                <c:pt idx="26740">
                  <c:v>5.7151252479247794E-2</c:v>
                </c:pt>
                <c:pt idx="26741">
                  <c:v>5.7151252479247794E-2</c:v>
                </c:pt>
                <c:pt idx="26742">
                  <c:v>5.7151252479247794E-2</c:v>
                </c:pt>
                <c:pt idx="26743">
                  <c:v>5.7077793285829737E-2</c:v>
                </c:pt>
                <c:pt idx="26744">
                  <c:v>5.7077793285829737E-2</c:v>
                </c:pt>
                <c:pt idx="26745">
                  <c:v>5.7004334092411679E-2</c:v>
                </c:pt>
                <c:pt idx="26746">
                  <c:v>5.7004334092411679E-2</c:v>
                </c:pt>
                <c:pt idx="26747">
                  <c:v>5.7004334092411679E-2</c:v>
                </c:pt>
                <c:pt idx="26748">
                  <c:v>5.7004334092411679E-2</c:v>
                </c:pt>
                <c:pt idx="26749">
                  <c:v>5.7004334092411679E-2</c:v>
                </c:pt>
                <c:pt idx="26750">
                  <c:v>5.7004334092411679E-2</c:v>
                </c:pt>
                <c:pt idx="26751">
                  <c:v>5.7004334092411679E-2</c:v>
                </c:pt>
                <c:pt idx="26752">
                  <c:v>5.7004334092411679E-2</c:v>
                </c:pt>
                <c:pt idx="26753">
                  <c:v>5.7004334092411679E-2</c:v>
                </c:pt>
                <c:pt idx="26754">
                  <c:v>5.6930874898993622E-2</c:v>
                </c:pt>
                <c:pt idx="26755">
                  <c:v>5.6857415705575565E-2</c:v>
                </c:pt>
                <c:pt idx="26756">
                  <c:v>5.6857415705575565E-2</c:v>
                </c:pt>
                <c:pt idx="26757">
                  <c:v>5.6857415705575565E-2</c:v>
                </c:pt>
                <c:pt idx="26758">
                  <c:v>5.6857415705575565E-2</c:v>
                </c:pt>
                <c:pt idx="26759">
                  <c:v>5.6857415705575565E-2</c:v>
                </c:pt>
                <c:pt idx="26760">
                  <c:v>5.6857415705575565E-2</c:v>
                </c:pt>
                <c:pt idx="26761">
                  <c:v>5.6857415705575565E-2</c:v>
                </c:pt>
                <c:pt idx="26762">
                  <c:v>5.6783956512157507E-2</c:v>
                </c:pt>
                <c:pt idx="26763">
                  <c:v>5.6783956512157507E-2</c:v>
                </c:pt>
                <c:pt idx="26764">
                  <c:v>5.671049731873945E-2</c:v>
                </c:pt>
                <c:pt idx="26765">
                  <c:v>5.671049731873945E-2</c:v>
                </c:pt>
                <c:pt idx="26766">
                  <c:v>5.6637038125321393E-2</c:v>
                </c:pt>
                <c:pt idx="26767">
                  <c:v>5.6637038125321393E-2</c:v>
                </c:pt>
                <c:pt idx="26768">
                  <c:v>5.6637038125321393E-2</c:v>
                </c:pt>
                <c:pt idx="26769">
                  <c:v>5.6563578931903336E-2</c:v>
                </c:pt>
                <c:pt idx="26770">
                  <c:v>5.6563578931903336E-2</c:v>
                </c:pt>
                <c:pt idx="26771">
                  <c:v>5.6490119738485278E-2</c:v>
                </c:pt>
                <c:pt idx="26772">
                  <c:v>5.6490119738485278E-2</c:v>
                </c:pt>
                <c:pt idx="26773">
                  <c:v>5.6416660545067221E-2</c:v>
                </c:pt>
                <c:pt idx="26774">
                  <c:v>5.6416660545067221E-2</c:v>
                </c:pt>
                <c:pt idx="26775">
                  <c:v>5.6416660545067221E-2</c:v>
                </c:pt>
                <c:pt idx="26776">
                  <c:v>5.6416660545067221E-2</c:v>
                </c:pt>
                <c:pt idx="26777">
                  <c:v>5.6343201351649164E-2</c:v>
                </c:pt>
                <c:pt idx="26778">
                  <c:v>5.6269742158231106E-2</c:v>
                </c:pt>
                <c:pt idx="26779">
                  <c:v>5.6269742158231106E-2</c:v>
                </c:pt>
                <c:pt idx="26780">
                  <c:v>5.6269742158231106E-2</c:v>
                </c:pt>
                <c:pt idx="26781">
                  <c:v>5.6269742158231106E-2</c:v>
                </c:pt>
                <c:pt idx="26782">
                  <c:v>5.6269742158231106E-2</c:v>
                </c:pt>
                <c:pt idx="26783">
                  <c:v>5.6196282964813049E-2</c:v>
                </c:pt>
                <c:pt idx="26784">
                  <c:v>5.6122823771394992E-2</c:v>
                </c:pt>
                <c:pt idx="26785">
                  <c:v>5.6122823771394992E-2</c:v>
                </c:pt>
                <c:pt idx="26786">
                  <c:v>5.6122823771394992E-2</c:v>
                </c:pt>
                <c:pt idx="26787">
                  <c:v>5.6122823771394992E-2</c:v>
                </c:pt>
                <c:pt idx="26788">
                  <c:v>5.6122823771394992E-2</c:v>
                </c:pt>
                <c:pt idx="26789">
                  <c:v>5.6122823771394992E-2</c:v>
                </c:pt>
                <c:pt idx="26790">
                  <c:v>5.6049364577976934E-2</c:v>
                </c:pt>
                <c:pt idx="26791">
                  <c:v>5.6049364577976934E-2</c:v>
                </c:pt>
                <c:pt idx="26792">
                  <c:v>5.6049364577976934E-2</c:v>
                </c:pt>
                <c:pt idx="26793">
                  <c:v>5.6049364577976934E-2</c:v>
                </c:pt>
                <c:pt idx="26794">
                  <c:v>5.6049364577976934E-2</c:v>
                </c:pt>
                <c:pt idx="26795">
                  <c:v>5.6049364577976934E-2</c:v>
                </c:pt>
                <c:pt idx="26796">
                  <c:v>5.6049364577976934E-2</c:v>
                </c:pt>
                <c:pt idx="26797">
                  <c:v>5.6049364577976934E-2</c:v>
                </c:pt>
                <c:pt idx="26798">
                  <c:v>5.5975905384558877E-2</c:v>
                </c:pt>
                <c:pt idx="26799">
                  <c:v>5.5975905384558877E-2</c:v>
                </c:pt>
                <c:pt idx="26800">
                  <c:v>5.5975905384558877E-2</c:v>
                </c:pt>
                <c:pt idx="26801">
                  <c:v>5.5975905384558877E-2</c:v>
                </c:pt>
                <c:pt idx="26802">
                  <c:v>5.5975905384558877E-2</c:v>
                </c:pt>
                <c:pt idx="26803">
                  <c:v>5.5975905384558877E-2</c:v>
                </c:pt>
                <c:pt idx="26804">
                  <c:v>5.5975905384558877E-2</c:v>
                </c:pt>
                <c:pt idx="26805">
                  <c:v>5.5975905384558877E-2</c:v>
                </c:pt>
                <c:pt idx="26806">
                  <c:v>5.5975905384558877E-2</c:v>
                </c:pt>
                <c:pt idx="26807">
                  <c:v>5.5975905384558877E-2</c:v>
                </c:pt>
                <c:pt idx="26808">
                  <c:v>5.5975905384558877E-2</c:v>
                </c:pt>
                <c:pt idx="26809">
                  <c:v>5.5975905384558877E-2</c:v>
                </c:pt>
                <c:pt idx="26810">
                  <c:v>5.5975905384558877E-2</c:v>
                </c:pt>
                <c:pt idx="26811">
                  <c:v>5.5975905384558877E-2</c:v>
                </c:pt>
                <c:pt idx="26812">
                  <c:v>5.5975905384558877E-2</c:v>
                </c:pt>
                <c:pt idx="26813">
                  <c:v>5.5975905384558877E-2</c:v>
                </c:pt>
                <c:pt idx="26814">
                  <c:v>5.5975905384558877E-2</c:v>
                </c:pt>
                <c:pt idx="26815">
                  <c:v>5.5975905384558877E-2</c:v>
                </c:pt>
                <c:pt idx="26816">
                  <c:v>5.5975905384558877E-2</c:v>
                </c:pt>
                <c:pt idx="26817">
                  <c:v>5.5975905384558877E-2</c:v>
                </c:pt>
                <c:pt idx="26818">
                  <c:v>5.5975905384558877E-2</c:v>
                </c:pt>
                <c:pt idx="26819">
                  <c:v>5.590244619114082E-2</c:v>
                </c:pt>
                <c:pt idx="26820">
                  <c:v>5.5828986997722763E-2</c:v>
                </c:pt>
                <c:pt idx="26821">
                  <c:v>5.5828986997722763E-2</c:v>
                </c:pt>
                <c:pt idx="26822">
                  <c:v>5.5828986997722763E-2</c:v>
                </c:pt>
                <c:pt idx="26823">
                  <c:v>5.5828986997722763E-2</c:v>
                </c:pt>
                <c:pt idx="26824">
                  <c:v>5.5828986997722763E-2</c:v>
                </c:pt>
                <c:pt idx="26825">
                  <c:v>5.5828986997722763E-2</c:v>
                </c:pt>
                <c:pt idx="26826">
                  <c:v>5.5828986997722763E-2</c:v>
                </c:pt>
                <c:pt idx="26827">
                  <c:v>5.5755527804304705E-2</c:v>
                </c:pt>
                <c:pt idx="26828">
                  <c:v>5.5755527804304705E-2</c:v>
                </c:pt>
                <c:pt idx="26829">
                  <c:v>5.5755527804304705E-2</c:v>
                </c:pt>
                <c:pt idx="26830">
                  <c:v>5.5682068610886648E-2</c:v>
                </c:pt>
                <c:pt idx="26831">
                  <c:v>5.5608609417468591E-2</c:v>
                </c:pt>
                <c:pt idx="26832">
                  <c:v>5.5608609417468591E-2</c:v>
                </c:pt>
                <c:pt idx="26833">
                  <c:v>5.5608609417468591E-2</c:v>
                </c:pt>
                <c:pt idx="26834">
                  <c:v>5.5608609417468591E-2</c:v>
                </c:pt>
                <c:pt idx="26835">
                  <c:v>5.5608609417468591E-2</c:v>
                </c:pt>
                <c:pt idx="26836">
                  <c:v>5.5608609417468591E-2</c:v>
                </c:pt>
                <c:pt idx="26837">
                  <c:v>5.5608609417468591E-2</c:v>
                </c:pt>
                <c:pt idx="26838">
                  <c:v>5.5608609417468591E-2</c:v>
                </c:pt>
                <c:pt idx="26839">
                  <c:v>5.5608609417468591E-2</c:v>
                </c:pt>
                <c:pt idx="26840">
                  <c:v>5.5608609417468591E-2</c:v>
                </c:pt>
                <c:pt idx="26841">
                  <c:v>5.5608609417468591E-2</c:v>
                </c:pt>
                <c:pt idx="26842">
                  <c:v>5.5535150224050533E-2</c:v>
                </c:pt>
                <c:pt idx="26843">
                  <c:v>5.5461691030632476E-2</c:v>
                </c:pt>
                <c:pt idx="26844">
                  <c:v>5.5461691030632476E-2</c:v>
                </c:pt>
                <c:pt idx="26845">
                  <c:v>5.5461691030632476E-2</c:v>
                </c:pt>
                <c:pt idx="26846">
                  <c:v>5.5461691030632476E-2</c:v>
                </c:pt>
                <c:pt idx="26847">
                  <c:v>5.5461691030632476E-2</c:v>
                </c:pt>
                <c:pt idx="26848">
                  <c:v>5.5461691030632476E-2</c:v>
                </c:pt>
                <c:pt idx="26849">
                  <c:v>5.5461691030632476E-2</c:v>
                </c:pt>
                <c:pt idx="26850">
                  <c:v>5.5461691030632476E-2</c:v>
                </c:pt>
                <c:pt idx="26851">
                  <c:v>5.5461691030632476E-2</c:v>
                </c:pt>
                <c:pt idx="26852">
                  <c:v>5.5461691030632476E-2</c:v>
                </c:pt>
                <c:pt idx="26853">
                  <c:v>5.5461691030632476E-2</c:v>
                </c:pt>
                <c:pt idx="26854">
                  <c:v>5.5461691030632476E-2</c:v>
                </c:pt>
                <c:pt idx="26855">
                  <c:v>5.5461691030632476E-2</c:v>
                </c:pt>
                <c:pt idx="26856">
                  <c:v>5.5461691030632476E-2</c:v>
                </c:pt>
                <c:pt idx="26857">
                  <c:v>5.5388231837214419E-2</c:v>
                </c:pt>
                <c:pt idx="26858">
                  <c:v>5.5388231837214419E-2</c:v>
                </c:pt>
                <c:pt idx="26859">
                  <c:v>5.5314772643796362E-2</c:v>
                </c:pt>
                <c:pt idx="26860">
                  <c:v>5.5241313450378304E-2</c:v>
                </c:pt>
                <c:pt idx="26861">
                  <c:v>5.5167854256960247E-2</c:v>
                </c:pt>
                <c:pt idx="26862">
                  <c:v>5.5167854256960247E-2</c:v>
                </c:pt>
                <c:pt idx="26863">
                  <c:v>5.509439506354219E-2</c:v>
                </c:pt>
                <c:pt idx="26864">
                  <c:v>5.509439506354219E-2</c:v>
                </c:pt>
                <c:pt idx="26865">
                  <c:v>5.509439506354219E-2</c:v>
                </c:pt>
                <c:pt idx="26866">
                  <c:v>5.509439506354219E-2</c:v>
                </c:pt>
                <c:pt idx="26867">
                  <c:v>5.5020935870124132E-2</c:v>
                </c:pt>
                <c:pt idx="26868">
                  <c:v>5.5020935870124132E-2</c:v>
                </c:pt>
                <c:pt idx="26869">
                  <c:v>5.5020935870124132E-2</c:v>
                </c:pt>
                <c:pt idx="26870">
                  <c:v>5.4947476676706075E-2</c:v>
                </c:pt>
                <c:pt idx="26871">
                  <c:v>5.4874017483288018E-2</c:v>
                </c:pt>
                <c:pt idx="26872">
                  <c:v>5.4874017483288018E-2</c:v>
                </c:pt>
                <c:pt idx="26873">
                  <c:v>5.4874017483288018E-2</c:v>
                </c:pt>
                <c:pt idx="26874">
                  <c:v>5.4874017483288018E-2</c:v>
                </c:pt>
                <c:pt idx="26875">
                  <c:v>5.4874017483288018E-2</c:v>
                </c:pt>
                <c:pt idx="26876">
                  <c:v>5.4874017483288018E-2</c:v>
                </c:pt>
                <c:pt idx="26877">
                  <c:v>5.4800558289869961E-2</c:v>
                </c:pt>
                <c:pt idx="26878">
                  <c:v>5.4800558289869961E-2</c:v>
                </c:pt>
                <c:pt idx="26879">
                  <c:v>5.4727099096451903E-2</c:v>
                </c:pt>
                <c:pt idx="26880">
                  <c:v>5.4727099096451903E-2</c:v>
                </c:pt>
                <c:pt idx="26881">
                  <c:v>5.4727099096451903E-2</c:v>
                </c:pt>
                <c:pt idx="26882">
                  <c:v>5.4727099096451903E-2</c:v>
                </c:pt>
                <c:pt idx="26883">
                  <c:v>5.4727099096451903E-2</c:v>
                </c:pt>
                <c:pt idx="26884">
                  <c:v>5.4727099096451903E-2</c:v>
                </c:pt>
                <c:pt idx="26885">
                  <c:v>5.4727099096451903E-2</c:v>
                </c:pt>
                <c:pt idx="26886">
                  <c:v>5.4727099096451903E-2</c:v>
                </c:pt>
                <c:pt idx="26887">
                  <c:v>5.4727099096451903E-2</c:v>
                </c:pt>
                <c:pt idx="26888">
                  <c:v>5.4727099096451903E-2</c:v>
                </c:pt>
                <c:pt idx="26889">
                  <c:v>5.4727099096451903E-2</c:v>
                </c:pt>
                <c:pt idx="26890">
                  <c:v>5.4653639903033846E-2</c:v>
                </c:pt>
                <c:pt idx="26891">
                  <c:v>5.4653639903033846E-2</c:v>
                </c:pt>
                <c:pt idx="26892">
                  <c:v>5.4580180709615789E-2</c:v>
                </c:pt>
                <c:pt idx="26893">
                  <c:v>5.4506721516197731E-2</c:v>
                </c:pt>
                <c:pt idx="26894">
                  <c:v>5.4506721516197731E-2</c:v>
                </c:pt>
                <c:pt idx="26895">
                  <c:v>5.4506721516197731E-2</c:v>
                </c:pt>
                <c:pt idx="26896">
                  <c:v>5.4506721516197731E-2</c:v>
                </c:pt>
                <c:pt idx="26897">
                  <c:v>5.4506721516197731E-2</c:v>
                </c:pt>
                <c:pt idx="26898">
                  <c:v>5.4506721516197731E-2</c:v>
                </c:pt>
                <c:pt idx="26899">
                  <c:v>5.4506721516197731E-2</c:v>
                </c:pt>
                <c:pt idx="26900">
                  <c:v>5.4506721516197731E-2</c:v>
                </c:pt>
                <c:pt idx="26901">
                  <c:v>5.4506721516197731E-2</c:v>
                </c:pt>
                <c:pt idx="26902">
                  <c:v>5.4433262322779674E-2</c:v>
                </c:pt>
                <c:pt idx="26903">
                  <c:v>5.4359803129361617E-2</c:v>
                </c:pt>
                <c:pt idx="26904">
                  <c:v>5.4359803129361617E-2</c:v>
                </c:pt>
                <c:pt idx="26905">
                  <c:v>5.4359803129361617E-2</c:v>
                </c:pt>
                <c:pt idx="26906">
                  <c:v>5.4359803129361617E-2</c:v>
                </c:pt>
                <c:pt idx="26907">
                  <c:v>5.4359803129361617E-2</c:v>
                </c:pt>
                <c:pt idx="26908">
                  <c:v>5.4359803129361617E-2</c:v>
                </c:pt>
                <c:pt idx="26909">
                  <c:v>5.4359803129361617E-2</c:v>
                </c:pt>
                <c:pt idx="26910">
                  <c:v>5.4359803129361617E-2</c:v>
                </c:pt>
                <c:pt idx="26911">
                  <c:v>5.428634393594356E-2</c:v>
                </c:pt>
                <c:pt idx="26912">
                  <c:v>5.428634393594356E-2</c:v>
                </c:pt>
                <c:pt idx="26913">
                  <c:v>5.428634393594356E-2</c:v>
                </c:pt>
                <c:pt idx="26914">
                  <c:v>5.428634393594356E-2</c:v>
                </c:pt>
                <c:pt idx="26915">
                  <c:v>5.428634393594356E-2</c:v>
                </c:pt>
                <c:pt idx="26916">
                  <c:v>5.428634393594356E-2</c:v>
                </c:pt>
                <c:pt idx="26917">
                  <c:v>5.428634393594356E-2</c:v>
                </c:pt>
                <c:pt idx="26918">
                  <c:v>5.428634393594356E-2</c:v>
                </c:pt>
                <c:pt idx="26919">
                  <c:v>5.428634393594356E-2</c:v>
                </c:pt>
                <c:pt idx="26920">
                  <c:v>5.428634393594356E-2</c:v>
                </c:pt>
                <c:pt idx="26921">
                  <c:v>5.4212884742525502E-2</c:v>
                </c:pt>
                <c:pt idx="26922">
                  <c:v>5.4212884742525502E-2</c:v>
                </c:pt>
                <c:pt idx="26923">
                  <c:v>5.4139425549107445E-2</c:v>
                </c:pt>
                <c:pt idx="26924">
                  <c:v>5.4139425549107445E-2</c:v>
                </c:pt>
                <c:pt idx="26925">
                  <c:v>5.4139425549107445E-2</c:v>
                </c:pt>
                <c:pt idx="26926">
                  <c:v>5.4139425549107445E-2</c:v>
                </c:pt>
                <c:pt idx="26927">
                  <c:v>5.4139425549107445E-2</c:v>
                </c:pt>
                <c:pt idx="26928">
                  <c:v>5.4065966355689388E-2</c:v>
                </c:pt>
                <c:pt idx="26929">
                  <c:v>5.4065966355689388E-2</c:v>
                </c:pt>
                <c:pt idx="26930">
                  <c:v>5.4065966355689388E-2</c:v>
                </c:pt>
                <c:pt idx="26931">
                  <c:v>5.399250716227133E-2</c:v>
                </c:pt>
                <c:pt idx="26932">
                  <c:v>5.399250716227133E-2</c:v>
                </c:pt>
                <c:pt idx="26933">
                  <c:v>5.399250716227133E-2</c:v>
                </c:pt>
                <c:pt idx="26934">
                  <c:v>5.399250716227133E-2</c:v>
                </c:pt>
                <c:pt idx="26935">
                  <c:v>5.3919047968853273E-2</c:v>
                </c:pt>
                <c:pt idx="26936">
                  <c:v>5.3919047968853273E-2</c:v>
                </c:pt>
                <c:pt idx="26937">
                  <c:v>5.3919047968853273E-2</c:v>
                </c:pt>
                <c:pt idx="26938">
                  <c:v>5.3845588775435216E-2</c:v>
                </c:pt>
                <c:pt idx="26939">
                  <c:v>5.3845588775435216E-2</c:v>
                </c:pt>
                <c:pt idx="26940">
                  <c:v>5.3845588775435216E-2</c:v>
                </c:pt>
                <c:pt idx="26941">
                  <c:v>5.3845588775435216E-2</c:v>
                </c:pt>
                <c:pt idx="26942">
                  <c:v>5.3772129582017159E-2</c:v>
                </c:pt>
                <c:pt idx="26943">
                  <c:v>5.3772129582017159E-2</c:v>
                </c:pt>
                <c:pt idx="26944">
                  <c:v>5.3772129582017159E-2</c:v>
                </c:pt>
                <c:pt idx="26945">
                  <c:v>5.3772129582017159E-2</c:v>
                </c:pt>
                <c:pt idx="26946">
                  <c:v>5.3772129582017159E-2</c:v>
                </c:pt>
                <c:pt idx="26947">
                  <c:v>5.3772129582017159E-2</c:v>
                </c:pt>
                <c:pt idx="26948">
                  <c:v>5.3772129582017159E-2</c:v>
                </c:pt>
                <c:pt idx="26949">
                  <c:v>5.3698670388599101E-2</c:v>
                </c:pt>
                <c:pt idx="26950">
                  <c:v>5.3625211195181044E-2</c:v>
                </c:pt>
                <c:pt idx="26951">
                  <c:v>5.3625211195181044E-2</c:v>
                </c:pt>
                <c:pt idx="26952">
                  <c:v>5.3625211195181044E-2</c:v>
                </c:pt>
                <c:pt idx="26953">
                  <c:v>5.3551752001762987E-2</c:v>
                </c:pt>
                <c:pt idx="26954">
                  <c:v>5.3551752001762987E-2</c:v>
                </c:pt>
                <c:pt idx="26955">
                  <c:v>5.3478292808344929E-2</c:v>
                </c:pt>
                <c:pt idx="26956">
                  <c:v>5.3404833614926872E-2</c:v>
                </c:pt>
                <c:pt idx="26957">
                  <c:v>5.3404833614926872E-2</c:v>
                </c:pt>
                <c:pt idx="26958">
                  <c:v>5.3404833614926872E-2</c:v>
                </c:pt>
                <c:pt idx="26959">
                  <c:v>5.3404833614926872E-2</c:v>
                </c:pt>
                <c:pt idx="26960">
                  <c:v>5.3404833614926872E-2</c:v>
                </c:pt>
                <c:pt idx="26961">
                  <c:v>5.3404833614926872E-2</c:v>
                </c:pt>
                <c:pt idx="26962">
                  <c:v>5.3331374421508815E-2</c:v>
                </c:pt>
                <c:pt idx="26963">
                  <c:v>5.3257915228090758E-2</c:v>
                </c:pt>
                <c:pt idx="26964">
                  <c:v>5.3257915228090758E-2</c:v>
                </c:pt>
                <c:pt idx="26965">
                  <c:v>5.3257915228090758E-2</c:v>
                </c:pt>
                <c:pt idx="26966">
                  <c:v>5.3257915228090758E-2</c:v>
                </c:pt>
                <c:pt idx="26967">
                  <c:v>5.3257915228090758E-2</c:v>
                </c:pt>
                <c:pt idx="26968">
                  <c:v>5.3257915228090758E-2</c:v>
                </c:pt>
                <c:pt idx="26969">
                  <c:v>5.3257915228090758E-2</c:v>
                </c:pt>
                <c:pt idx="26970">
                  <c:v>5.31844560346727E-2</c:v>
                </c:pt>
                <c:pt idx="26971">
                  <c:v>5.31844560346727E-2</c:v>
                </c:pt>
                <c:pt idx="26972">
                  <c:v>5.31844560346727E-2</c:v>
                </c:pt>
                <c:pt idx="26973">
                  <c:v>5.31844560346727E-2</c:v>
                </c:pt>
                <c:pt idx="26974">
                  <c:v>5.31844560346727E-2</c:v>
                </c:pt>
                <c:pt idx="26975">
                  <c:v>5.31844560346727E-2</c:v>
                </c:pt>
                <c:pt idx="26976">
                  <c:v>5.31844560346727E-2</c:v>
                </c:pt>
                <c:pt idx="26977">
                  <c:v>5.31844560346727E-2</c:v>
                </c:pt>
                <c:pt idx="26978">
                  <c:v>5.31844560346727E-2</c:v>
                </c:pt>
                <c:pt idx="26979">
                  <c:v>5.31844560346727E-2</c:v>
                </c:pt>
                <c:pt idx="26980">
                  <c:v>5.3110996841254643E-2</c:v>
                </c:pt>
                <c:pt idx="26981">
                  <c:v>5.3110996841254643E-2</c:v>
                </c:pt>
                <c:pt idx="26982">
                  <c:v>5.3110996841254643E-2</c:v>
                </c:pt>
                <c:pt idx="26983">
                  <c:v>5.3110996841254643E-2</c:v>
                </c:pt>
                <c:pt idx="26984">
                  <c:v>5.3110996841254643E-2</c:v>
                </c:pt>
                <c:pt idx="26985">
                  <c:v>5.3110996841254643E-2</c:v>
                </c:pt>
                <c:pt idx="26986">
                  <c:v>5.3110996841254643E-2</c:v>
                </c:pt>
                <c:pt idx="26987">
                  <c:v>5.3110996841254643E-2</c:v>
                </c:pt>
                <c:pt idx="26988">
                  <c:v>5.3037537647836586E-2</c:v>
                </c:pt>
                <c:pt idx="26989">
                  <c:v>5.3037537647836586E-2</c:v>
                </c:pt>
                <c:pt idx="26990">
                  <c:v>5.3037537647836586E-2</c:v>
                </c:pt>
                <c:pt idx="26991">
                  <c:v>5.2964078454418528E-2</c:v>
                </c:pt>
                <c:pt idx="26992">
                  <c:v>5.2964078454418528E-2</c:v>
                </c:pt>
                <c:pt idx="26993">
                  <c:v>5.2964078454418528E-2</c:v>
                </c:pt>
                <c:pt idx="26994">
                  <c:v>5.2890619261000471E-2</c:v>
                </c:pt>
                <c:pt idx="26995">
                  <c:v>5.2817160067582414E-2</c:v>
                </c:pt>
                <c:pt idx="26996">
                  <c:v>5.2743700874164356E-2</c:v>
                </c:pt>
                <c:pt idx="26997">
                  <c:v>5.2743700874164356E-2</c:v>
                </c:pt>
                <c:pt idx="26998">
                  <c:v>5.2743700874164356E-2</c:v>
                </c:pt>
                <c:pt idx="26999">
                  <c:v>5.2670241680746299E-2</c:v>
                </c:pt>
                <c:pt idx="27000">
                  <c:v>5.2670241680746299E-2</c:v>
                </c:pt>
                <c:pt idx="27001">
                  <c:v>5.2670241680746299E-2</c:v>
                </c:pt>
                <c:pt idx="27002">
                  <c:v>5.2670241680746299E-2</c:v>
                </c:pt>
                <c:pt idx="27003">
                  <c:v>5.2670241680746299E-2</c:v>
                </c:pt>
                <c:pt idx="27004">
                  <c:v>5.2596782487328242E-2</c:v>
                </c:pt>
                <c:pt idx="27005">
                  <c:v>5.2596782487328242E-2</c:v>
                </c:pt>
                <c:pt idx="27006">
                  <c:v>5.2596782487328242E-2</c:v>
                </c:pt>
                <c:pt idx="27007">
                  <c:v>5.2596782487328242E-2</c:v>
                </c:pt>
                <c:pt idx="27008">
                  <c:v>5.2523323293910185E-2</c:v>
                </c:pt>
                <c:pt idx="27009">
                  <c:v>5.2523323293910185E-2</c:v>
                </c:pt>
                <c:pt idx="27010">
                  <c:v>5.2523323293910185E-2</c:v>
                </c:pt>
                <c:pt idx="27011">
                  <c:v>5.2523323293910185E-2</c:v>
                </c:pt>
                <c:pt idx="27012">
                  <c:v>5.2523323293910185E-2</c:v>
                </c:pt>
                <c:pt idx="27013">
                  <c:v>5.2523323293910185E-2</c:v>
                </c:pt>
                <c:pt idx="27014">
                  <c:v>5.2523323293910185E-2</c:v>
                </c:pt>
                <c:pt idx="27015">
                  <c:v>5.2449864100492127E-2</c:v>
                </c:pt>
                <c:pt idx="27016">
                  <c:v>5.2449864100492127E-2</c:v>
                </c:pt>
                <c:pt idx="27017">
                  <c:v>5.2449864100492127E-2</c:v>
                </c:pt>
                <c:pt idx="27018">
                  <c:v>5.2449864100492127E-2</c:v>
                </c:pt>
                <c:pt idx="27019">
                  <c:v>5.237640490707407E-2</c:v>
                </c:pt>
                <c:pt idx="27020">
                  <c:v>5.2302945713656013E-2</c:v>
                </c:pt>
                <c:pt idx="27021">
                  <c:v>5.2229486520237955E-2</c:v>
                </c:pt>
                <c:pt idx="27022">
                  <c:v>5.2229486520237955E-2</c:v>
                </c:pt>
                <c:pt idx="27023">
                  <c:v>5.2229486520237955E-2</c:v>
                </c:pt>
                <c:pt idx="27024">
                  <c:v>5.2229486520237955E-2</c:v>
                </c:pt>
                <c:pt idx="27025">
                  <c:v>5.2229486520237955E-2</c:v>
                </c:pt>
                <c:pt idx="27026">
                  <c:v>5.2229486520237955E-2</c:v>
                </c:pt>
                <c:pt idx="27027">
                  <c:v>5.2156027326819898E-2</c:v>
                </c:pt>
                <c:pt idx="27028">
                  <c:v>5.2156027326819898E-2</c:v>
                </c:pt>
                <c:pt idx="27029">
                  <c:v>5.2156027326819898E-2</c:v>
                </c:pt>
                <c:pt idx="27030">
                  <c:v>5.2156027326819898E-2</c:v>
                </c:pt>
                <c:pt idx="27031">
                  <c:v>5.2156027326819898E-2</c:v>
                </c:pt>
                <c:pt idx="27032">
                  <c:v>5.2156027326819898E-2</c:v>
                </c:pt>
                <c:pt idx="27033">
                  <c:v>5.2156027326819898E-2</c:v>
                </c:pt>
                <c:pt idx="27034">
                  <c:v>5.2156027326819898E-2</c:v>
                </c:pt>
                <c:pt idx="27035">
                  <c:v>5.2082568133401841E-2</c:v>
                </c:pt>
                <c:pt idx="27036">
                  <c:v>5.2082568133401841E-2</c:v>
                </c:pt>
                <c:pt idx="27037">
                  <c:v>5.2082568133401841E-2</c:v>
                </c:pt>
                <c:pt idx="27038">
                  <c:v>5.2082568133401841E-2</c:v>
                </c:pt>
                <c:pt idx="27039">
                  <c:v>5.2082568133401841E-2</c:v>
                </c:pt>
                <c:pt idx="27040">
                  <c:v>5.2082568133401841E-2</c:v>
                </c:pt>
                <c:pt idx="27041">
                  <c:v>5.2082568133401841E-2</c:v>
                </c:pt>
                <c:pt idx="27042">
                  <c:v>5.2082568133401841E-2</c:v>
                </c:pt>
                <c:pt idx="27043">
                  <c:v>5.2082568133401841E-2</c:v>
                </c:pt>
                <c:pt idx="27044">
                  <c:v>5.2082568133401841E-2</c:v>
                </c:pt>
                <c:pt idx="27045">
                  <c:v>5.2082568133401841E-2</c:v>
                </c:pt>
                <c:pt idx="27046">
                  <c:v>5.2009108939983784E-2</c:v>
                </c:pt>
                <c:pt idx="27047">
                  <c:v>5.2009108939983784E-2</c:v>
                </c:pt>
                <c:pt idx="27048">
                  <c:v>5.2009108939983784E-2</c:v>
                </c:pt>
                <c:pt idx="27049">
                  <c:v>5.2009108939983784E-2</c:v>
                </c:pt>
                <c:pt idx="27050">
                  <c:v>5.2009108939983784E-2</c:v>
                </c:pt>
                <c:pt idx="27051">
                  <c:v>5.1935649746565837E-2</c:v>
                </c:pt>
                <c:pt idx="27052">
                  <c:v>5.1935649746565837E-2</c:v>
                </c:pt>
                <c:pt idx="27053">
                  <c:v>5.1935649746565837E-2</c:v>
                </c:pt>
                <c:pt idx="27054">
                  <c:v>5.186219055314778E-2</c:v>
                </c:pt>
                <c:pt idx="27055">
                  <c:v>5.186219055314778E-2</c:v>
                </c:pt>
                <c:pt idx="27056">
                  <c:v>5.186219055314778E-2</c:v>
                </c:pt>
                <c:pt idx="27057">
                  <c:v>5.1788731359729723E-2</c:v>
                </c:pt>
                <c:pt idx="27058">
                  <c:v>5.1788731359729723E-2</c:v>
                </c:pt>
                <c:pt idx="27059">
                  <c:v>5.1788731359729723E-2</c:v>
                </c:pt>
                <c:pt idx="27060">
                  <c:v>5.1788731359729723E-2</c:v>
                </c:pt>
                <c:pt idx="27061">
                  <c:v>5.1715272166311665E-2</c:v>
                </c:pt>
                <c:pt idx="27062">
                  <c:v>5.1715272166311665E-2</c:v>
                </c:pt>
                <c:pt idx="27063">
                  <c:v>5.1715272166311665E-2</c:v>
                </c:pt>
                <c:pt idx="27064">
                  <c:v>5.1715272166311665E-2</c:v>
                </c:pt>
                <c:pt idx="27065">
                  <c:v>5.1715272166311665E-2</c:v>
                </c:pt>
                <c:pt idx="27066">
                  <c:v>5.1715272166311665E-2</c:v>
                </c:pt>
                <c:pt idx="27067">
                  <c:v>5.1715272166311665E-2</c:v>
                </c:pt>
                <c:pt idx="27068">
                  <c:v>5.1715272166311665E-2</c:v>
                </c:pt>
                <c:pt idx="27069">
                  <c:v>5.1715272166311665E-2</c:v>
                </c:pt>
                <c:pt idx="27070">
                  <c:v>5.1715272166311665E-2</c:v>
                </c:pt>
                <c:pt idx="27071">
                  <c:v>5.1715272166311665E-2</c:v>
                </c:pt>
                <c:pt idx="27072">
                  <c:v>5.1715272166311665E-2</c:v>
                </c:pt>
                <c:pt idx="27073">
                  <c:v>5.1715272166311665E-2</c:v>
                </c:pt>
                <c:pt idx="27074">
                  <c:v>5.1715272166311665E-2</c:v>
                </c:pt>
                <c:pt idx="27075">
                  <c:v>5.1715272166311665E-2</c:v>
                </c:pt>
                <c:pt idx="27076">
                  <c:v>5.1715272166311665E-2</c:v>
                </c:pt>
                <c:pt idx="27077">
                  <c:v>5.1715272166311665E-2</c:v>
                </c:pt>
                <c:pt idx="27078">
                  <c:v>5.1641812972893608E-2</c:v>
                </c:pt>
                <c:pt idx="27079">
                  <c:v>5.1568353779475551E-2</c:v>
                </c:pt>
                <c:pt idx="27080">
                  <c:v>5.1568353779475551E-2</c:v>
                </c:pt>
                <c:pt idx="27081">
                  <c:v>5.1568353779475551E-2</c:v>
                </c:pt>
                <c:pt idx="27082">
                  <c:v>5.1568353779475551E-2</c:v>
                </c:pt>
                <c:pt idx="27083">
                  <c:v>5.1568353779475551E-2</c:v>
                </c:pt>
                <c:pt idx="27084">
                  <c:v>5.1568353779475551E-2</c:v>
                </c:pt>
                <c:pt idx="27085">
                  <c:v>5.1568353779475551E-2</c:v>
                </c:pt>
                <c:pt idx="27086">
                  <c:v>5.1568353779475551E-2</c:v>
                </c:pt>
                <c:pt idx="27087">
                  <c:v>5.1494894586057494E-2</c:v>
                </c:pt>
                <c:pt idx="27088">
                  <c:v>5.1421435392639436E-2</c:v>
                </c:pt>
                <c:pt idx="27089">
                  <c:v>5.1421435392639436E-2</c:v>
                </c:pt>
                <c:pt idx="27090">
                  <c:v>5.1421435392639436E-2</c:v>
                </c:pt>
                <c:pt idx="27091">
                  <c:v>5.1421435392639436E-2</c:v>
                </c:pt>
                <c:pt idx="27092">
                  <c:v>5.1421435392639436E-2</c:v>
                </c:pt>
                <c:pt idx="27093">
                  <c:v>5.1347976199221379E-2</c:v>
                </c:pt>
                <c:pt idx="27094">
                  <c:v>5.1347976199221379E-2</c:v>
                </c:pt>
                <c:pt idx="27095">
                  <c:v>5.1347976199221379E-2</c:v>
                </c:pt>
                <c:pt idx="27096">
                  <c:v>5.1347976199221379E-2</c:v>
                </c:pt>
                <c:pt idx="27097">
                  <c:v>5.1347976199221379E-2</c:v>
                </c:pt>
                <c:pt idx="27098">
                  <c:v>5.1347976199221379E-2</c:v>
                </c:pt>
                <c:pt idx="27099">
                  <c:v>5.1347976199221379E-2</c:v>
                </c:pt>
                <c:pt idx="27100">
                  <c:v>5.1347976199221379E-2</c:v>
                </c:pt>
                <c:pt idx="27101">
                  <c:v>5.1347976199221379E-2</c:v>
                </c:pt>
                <c:pt idx="27102">
                  <c:v>5.1347976199221379E-2</c:v>
                </c:pt>
                <c:pt idx="27103">
                  <c:v>5.1274517005803322E-2</c:v>
                </c:pt>
                <c:pt idx="27104">
                  <c:v>5.1274517005803322E-2</c:v>
                </c:pt>
                <c:pt idx="27105">
                  <c:v>5.1274517005803322E-2</c:v>
                </c:pt>
                <c:pt idx="27106">
                  <c:v>5.1274517005803322E-2</c:v>
                </c:pt>
                <c:pt idx="27107">
                  <c:v>5.1274517005803322E-2</c:v>
                </c:pt>
                <c:pt idx="27108">
                  <c:v>5.1201057812385264E-2</c:v>
                </c:pt>
                <c:pt idx="27109">
                  <c:v>5.1201057812385264E-2</c:v>
                </c:pt>
                <c:pt idx="27110">
                  <c:v>5.1201057812385264E-2</c:v>
                </c:pt>
                <c:pt idx="27111">
                  <c:v>5.1201057812385264E-2</c:v>
                </c:pt>
                <c:pt idx="27112">
                  <c:v>5.1201057812385264E-2</c:v>
                </c:pt>
                <c:pt idx="27113">
                  <c:v>5.1201057812385264E-2</c:v>
                </c:pt>
                <c:pt idx="27114">
                  <c:v>5.1201057812385264E-2</c:v>
                </c:pt>
                <c:pt idx="27115">
                  <c:v>5.1201057812385264E-2</c:v>
                </c:pt>
                <c:pt idx="27116">
                  <c:v>5.1201057812385264E-2</c:v>
                </c:pt>
                <c:pt idx="27117">
                  <c:v>5.1201057812385264E-2</c:v>
                </c:pt>
                <c:pt idx="27118">
                  <c:v>5.1201057812385264E-2</c:v>
                </c:pt>
                <c:pt idx="27119">
                  <c:v>5.1201057812385264E-2</c:v>
                </c:pt>
                <c:pt idx="27120">
                  <c:v>5.1127598618967207E-2</c:v>
                </c:pt>
                <c:pt idx="27121">
                  <c:v>5.1127598618967207E-2</c:v>
                </c:pt>
                <c:pt idx="27122">
                  <c:v>5.105413942554915E-2</c:v>
                </c:pt>
                <c:pt idx="27123">
                  <c:v>5.105413942554915E-2</c:v>
                </c:pt>
                <c:pt idx="27124">
                  <c:v>5.105413942554915E-2</c:v>
                </c:pt>
                <c:pt idx="27125">
                  <c:v>5.105413942554915E-2</c:v>
                </c:pt>
                <c:pt idx="27126">
                  <c:v>5.105413942554915E-2</c:v>
                </c:pt>
                <c:pt idx="27127">
                  <c:v>5.105413942554915E-2</c:v>
                </c:pt>
                <c:pt idx="27128">
                  <c:v>5.105413942554915E-2</c:v>
                </c:pt>
                <c:pt idx="27129">
                  <c:v>5.105413942554915E-2</c:v>
                </c:pt>
                <c:pt idx="27130">
                  <c:v>5.105413942554915E-2</c:v>
                </c:pt>
                <c:pt idx="27131">
                  <c:v>5.0980680232131093E-2</c:v>
                </c:pt>
                <c:pt idx="27132">
                  <c:v>5.0980680232131093E-2</c:v>
                </c:pt>
                <c:pt idx="27133">
                  <c:v>5.0907221038713035E-2</c:v>
                </c:pt>
                <c:pt idx="27134">
                  <c:v>5.0907221038713035E-2</c:v>
                </c:pt>
                <c:pt idx="27135">
                  <c:v>5.0833761845294978E-2</c:v>
                </c:pt>
                <c:pt idx="27136">
                  <c:v>5.0760302651876921E-2</c:v>
                </c:pt>
                <c:pt idx="27137">
                  <c:v>5.0760302651876921E-2</c:v>
                </c:pt>
                <c:pt idx="27138">
                  <c:v>5.0686843458458863E-2</c:v>
                </c:pt>
                <c:pt idx="27139">
                  <c:v>5.0686843458458863E-2</c:v>
                </c:pt>
                <c:pt idx="27140">
                  <c:v>5.0686843458458863E-2</c:v>
                </c:pt>
                <c:pt idx="27141">
                  <c:v>5.0686843458458863E-2</c:v>
                </c:pt>
                <c:pt idx="27142">
                  <c:v>5.0613384265040806E-2</c:v>
                </c:pt>
                <c:pt idx="27143">
                  <c:v>5.0613384265040806E-2</c:v>
                </c:pt>
                <c:pt idx="27144">
                  <c:v>5.0613384265040806E-2</c:v>
                </c:pt>
                <c:pt idx="27145">
                  <c:v>5.0613384265040806E-2</c:v>
                </c:pt>
                <c:pt idx="27146">
                  <c:v>5.0613384265040806E-2</c:v>
                </c:pt>
                <c:pt idx="27147">
                  <c:v>5.0613384265040806E-2</c:v>
                </c:pt>
                <c:pt idx="27148">
                  <c:v>5.0613384265040806E-2</c:v>
                </c:pt>
                <c:pt idx="27149">
                  <c:v>5.0539925071622749E-2</c:v>
                </c:pt>
                <c:pt idx="27150">
                  <c:v>5.0539925071622749E-2</c:v>
                </c:pt>
                <c:pt idx="27151">
                  <c:v>5.0539925071622749E-2</c:v>
                </c:pt>
                <c:pt idx="27152">
                  <c:v>5.0466465878204692E-2</c:v>
                </c:pt>
                <c:pt idx="27153">
                  <c:v>5.0466465878204692E-2</c:v>
                </c:pt>
                <c:pt idx="27154">
                  <c:v>5.0393006684786634E-2</c:v>
                </c:pt>
                <c:pt idx="27155">
                  <c:v>5.0393006684786634E-2</c:v>
                </c:pt>
                <c:pt idx="27156">
                  <c:v>5.0393006684786634E-2</c:v>
                </c:pt>
                <c:pt idx="27157">
                  <c:v>5.0393006684786634E-2</c:v>
                </c:pt>
                <c:pt idx="27158">
                  <c:v>5.0393006684786634E-2</c:v>
                </c:pt>
                <c:pt idx="27159">
                  <c:v>5.0393006684786634E-2</c:v>
                </c:pt>
                <c:pt idx="27160">
                  <c:v>5.0393006684786634E-2</c:v>
                </c:pt>
                <c:pt idx="27161">
                  <c:v>5.0319547491368577E-2</c:v>
                </c:pt>
                <c:pt idx="27162">
                  <c:v>5.0319547491368577E-2</c:v>
                </c:pt>
                <c:pt idx="27163">
                  <c:v>5.0319547491368577E-2</c:v>
                </c:pt>
                <c:pt idx="27164">
                  <c:v>5.0319547491368577E-2</c:v>
                </c:pt>
                <c:pt idx="27165">
                  <c:v>5.0319547491368577E-2</c:v>
                </c:pt>
                <c:pt idx="27166">
                  <c:v>5.0319547491368577E-2</c:v>
                </c:pt>
                <c:pt idx="27167">
                  <c:v>5.0319547491368577E-2</c:v>
                </c:pt>
                <c:pt idx="27168">
                  <c:v>5.0319547491368577E-2</c:v>
                </c:pt>
                <c:pt idx="27169">
                  <c:v>5.0319547491368577E-2</c:v>
                </c:pt>
                <c:pt idx="27170">
                  <c:v>5.0319547491368577E-2</c:v>
                </c:pt>
                <c:pt idx="27171">
                  <c:v>5.0319547491368577E-2</c:v>
                </c:pt>
                <c:pt idx="27172">
                  <c:v>5.0319547491368577E-2</c:v>
                </c:pt>
                <c:pt idx="27173">
                  <c:v>5.0319547491368577E-2</c:v>
                </c:pt>
                <c:pt idx="27174">
                  <c:v>5.0319547491368577E-2</c:v>
                </c:pt>
                <c:pt idx="27175">
                  <c:v>5.0319547491368577E-2</c:v>
                </c:pt>
                <c:pt idx="27176">
                  <c:v>5.024608829795052E-2</c:v>
                </c:pt>
                <c:pt idx="27177">
                  <c:v>5.0172629104532462E-2</c:v>
                </c:pt>
                <c:pt idx="27178">
                  <c:v>5.0172629104532462E-2</c:v>
                </c:pt>
                <c:pt idx="27179">
                  <c:v>5.0172629104532462E-2</c:v>
                </c:pt>
                <c:pt idx="27180">
                  <c:v>5.0172629104532462E-2</c:v>
                </c:pt>
                <c:pt idx="27181">
                  <c:v>5.0172629104532462E-2</c:v>
                </c:pt>
                <c:pt idx="27182">
                  <c:v>5.0172629104532462E-2</c:v>
                </c:pt>
                <c:pt idx="27183">
                  <c:v>5.0172629104532462E-2</c:v>
                </c:pt>
                <c:pt idx="27184">
                  <c:v>5.0099169911114405E-2</c:v>
                </c:pt>
                <c:pt idx="27185">
                  <c:v>5.0025710717696348E-2</c:v>
                </c:pt>
                <c:pt idx="27186">
                  <c:v>4.9952251524278291E-2</c:v>
                </c:pt>
                <c:pt idx="27187">
                  <c:v>4.9952251524278291E-2</c:v>
                </c:pt>
                <c:pt idx="27188">
                  <c:v>4.9952251524278291E-2</c:v>
                </c:pt>
                <c:pt idx="27189">
                  <c:v>4.9952251524278291E-2</c:v>
                </c:pt>
                <c:pt idx="27190">
                  <c:v>4.9952251524278291E-2</c:v>
                </c:pt>
                <c:pt idx="27191">
                  <c:v>4.9952251524278291E-2</c:v>
                </c:pt>
                <c:pt idx="27192">
                  <c:v>4.9952251524278291E-2</c:v>
                </c:pt>
                <c:pt idx="27193">
                  <c:v>4.9952251524278291E-2</c:v>
                </c:pt>
                <c:pt idx="27194">
                  <c:v>4.9952251524278291E-2</c:v>
                </c:pt>
                <c:pt idx="27195">
                  <c:v>4.9952251524278291E-2</c:v>
                </c:pt>
                <c:pt idx="27196">
                  <c:v>4.9952251524278291E-2</c:v>
                </c:pt>
                <c:pt idx="27197">
                  <c:v>4.9878792330860233E-2</c:v>
                </c:pt>
                <c:pt idx="27198">
                  <c:v>4.9878792330860233E-2</c:v>
                </c:pt>
                <c:pt idx="27199">
                  <c:v>4.9878792330860233E-2</c:v>
                </c:pt>
                <c:pt idx="27200">
                  <c:v>4.9805333137442176E-2</c:v>
                </c:pt>
                <c:pt idx="27201">
                  <c:v>4.9805333137442176E-2</c:v>
                </c:pt>
                <c:pt idx="27202">
                  <c:v>4.9805333137442176E-2</c:v>
                </c:pt>
                <c:pt idx="27203">
                  <c:v>4.9731873944024119E-2</c:v>
                </c:pt>
                <c:pt idx="27204">
                  <c:v>4.9731873944024119E-2</c:v>
                </c:pt>
                <c:pt idx="27205">
                  <c:v>4.9731873944024119E-2</c:v>
                </c:pt>
                <c:pt idx="27206">
                  <c:v>4.9658414750606061E-2</c:v>
                </c:pt>
                <c:pt idx="27207">
                  <c:v>4.9658414750606061E-2</c:v>
                </c:pt>
                <c:pt idx="27208">
                  <c:v>4.9658414750606061E-2</c:v>
                </c:pt>
                <c:pt idx="27209">
                  <c:v>4.9584955557188004E-2</c:v>
                </c:pt>
                <c:pt idx="27210">
                  <c:v>4.9511496363769947E-2</c:v>
                </c:pt>
                <c:pt idx="27211">
                  <c:v>4.9511496363769947E-2</c:v>
                </c:pt>
                <c:pt idx="27212">
                  <c:v>4.9511496363769947E-2</c:v>
                </c:pt>
                <c:pt idx="27213">
                  <c:v>4.9438037170351889E-2</c:v>
                </c:pt>
                <c:pt idx="27214">
                  <c:v>4.9438037170351889E-2</c:v>
                </c:pt>
                <c:pt idx="27215">
                  <c:v>4.9438037170351889E-2</c:v>
                </c:pt>
                <c:pt idx="27216">
                  <c:v>4.9438037170351889E-2</c:v>
                </c:pt>
                <c:pt idx="27217">
                  <c:v>4.9364577976933832E-2</c:v>
                </c:pt>
                <c:pt idx="27218">
                  <c:v>4.9364577976933832E-2</c:v>
                </c:pt>
                <c:pt idx="27219">
                  <c:v>4.9364577976933832E-2</c:v>
                </c:pt>
                <c:pt idx="27220">
                  <c:v>4.9291118783515775E-2</c:v>
                </c:pt>
                <c:pt idx="27221">
                  <c:v>4.9291118783515775E-2</c:v>
                </c:pt>
                <c:pt idx="27222">
                  <c:v>4.9291118783515775E-2</c:v>
                </c:pt>
                <c:pt idx="27223">
                  <c:v>4.9291118783515775E-2</c:v>
                </c:pt>
                <c:pt idx="27224">
                  <c:v>4.9291118783515775E-2</c:v>
                </c:pt>
                <c:pt idx="27225">
                  <c:v>4.9291118783515775E-2</c:v>
                </c:pt>
                <c:pt idx="27226">
                  <c:v>4.9291118783515775E-2</c:v>
                </c:pt>
                <c:pt idx="27227">
                  <c:v>4.9291118783515775E-2</c:v>
                </c:pt>
                <c:pt idx="27228">
                  <c:v>4.9291118783515775E-2</c:v>
                </c:pt>
                <c:pt idx="27229">
                  <c:v>4.9291118783515775E-2</c:v>
                </c:pt>
                <c:pt idx="27230">
                  <c:v>4.9291118783515775E-2</c:v>
                </c:pt>
                <c:pt idx="27231">
                  <c:v>4.9217659590097718E-2</c:v>
                </c:pt>
                <c:pt idx="27232">
                  <c:v>4.9217659590097718E-2</c:v>
                </c:pt>
                <c:pt idx="27233">
                  <c:v>4.9217659590097718E-2</c:v>
                </c:pt>
                <c:pt idx="27234">
                  <c:v>4.9217659590097718E-2</c:v>
                </c:pt>
                <c:pt idx="27235">
                  <c:v>4.9217659590097718E-2</c:v>
                </c:pt>
                <c:pt idx="27236">
                  <c:v>4.9217659590097718E-2</c:v>
                </c:pt>
                <c:pt idx="27237">
                  <c:v>4.9217659590097718E-2</c:v>
                </c:pt>
                <c:pt idx="27238">
                  <c:v>4.9217659590097718E-2</c:v>
                </c:pt>
                <c:pt idx="27239">
                  <c:v>4.9217659590097718E-2</c:v>
                </c:pt>
                <c:pt idx="27240">
                  <c:v>4.914420039667966E-2</c:v>
                </c:pt>
                <c:pt idx="27241">
                  <c:v>4.914420039667966E-2</c:v>
                </c:pt>
                <c:pt idx="27242">
                  <c:v>4.9070741203261603E-2</c:v>
                </c:pt>
                <c:pt idx="27243">
                  <c:v>4.9070741203261603E-2</c:v>
                </c:pt>
                <c:pt idx="27244">
                  <c:v>4.9070741203261603E-2</c:v>
                </c:pt>
                <c:pt idx="27245">
                  <c:v>4.9070741203261603E-2</c:v>
                </c:pt>
                <c:pt idx="27246">
                  <c:v>4.9070741203261603E-2</c:v>
                </c:pt>
                <c:pt idx="27247">
                  <c:v>4.9070741203261603E-2</c:v>
                </c:pt>
                <c:pt idx="27248">
                  <c:v>4.9070741203261603E-2</c:v>
                </c:pt>
                <c:pt idx="27249">
                  <c:v>4.9070741203261603E-2</c:v>
                </c:pt>
                <c:pt idx="27250">
                  <c:v>4.8997282009843546E-2</c:v>
                </c:pt>
                <c:pt idx="27251">
                  <c:v>4.8997282009843546E-2</c:v>
                </c:pt>
                <c:pt idx="27252">
                  <c:v>4.8997282009843546E-2</c:v>
                </c:pt>
                <c:pt idx="27253">
                  <c:v>4.8923822816425488E-2</c:v>
                </c:pt>
                <c:pt idx="27254">
                  <c:v>4.8923822816425488E-2</c:v>
                </c:pt>
                <c:pt idx="27255">
                  <c:v>4.8923822816425488E-2</c:v>
                </c:pt>
                <c:pt idx="27256">
                  <c:v>4.8850363623007431E-2</c:v>
                </c:pt>
                <c:pt idx="27257">
                  <c:v>4.8850363623007431E-2</c:v>
                </c:pt>
                <c:pt idx="27258">
                  <c:v>4.8850363623007431E-2</c:v>
                </c:pt>
                <c:pt idx="27259">
                  <c:v>4.8850363623007431E-2</c:v>
                </c:pt>
                <c:pt idx="27260">
                  <c:v>4.8850363623007431E-2</c:v>
                </c:pt>
                <c:pt idx="27261">
                  <c:v>4.8850363623007431E-2</c:v>
                </c:pt>
                <c:pt idx="27262">
                  <c:v>4.8850363623007431E-2</c:v>
                </c:pt>
                <c:pt idx="27263">
                  <c:v>4.8850363623007431E-2</c:v>
                </c:pt>
                <c:pt idx="27264">
                  <c:v>4.8850363623007431E-2</c:v>
                </c:pt>
                <c:pt idx="27265">
                  <c:v>4.8850363623007431E-2</c:v>
                </c:pt>
                <c:pt idx="27266">
                  <c:v>4.8850363623007431E-2</c:v>
                </c:pt>
                <c:pt idx="27267">
                  <c:v>4.8850363623007431E-2</c:v>
                </c:pt>
                <c:pt idx="27268">
                  <c:v>4.8850363623007431E-2</c:v>
                </c:pt>
                <c:pt idx="27269">
                  <c:v>4.8850363623007431E-2</c:v>
                </c:pt>
                <c:pt idx="27270">
                  <c:v>4.8850363623007431E-2</c:v>
                </c:pt>
                <c:pt idx="27271">
                  <c:v>4.8850363623007431E-2</c:v>
                </c:pt>
                <c:pt idx="27272">
                  <c:v>4.8850363623007431E-2</c:v>
                </c:pt>
                <c:pt idx="27273">
                  <c:v>4.8850363623007431E-2</c:v>
                </c:pt>
                <c:pt idx="27274">
                  <c:v>4.8850363623007431E-2</c:v>
                </c:pt>
                <c:pt idx="27275">
                  <c:v>4.8850363623007431E-2</c:v>
                </c:pt>
                <c:pt idx="27276">
                  <c:v>4.8850363623007431E-2</c:v>
                </c:pt>
                <c:pt idx="27277">
                  <c:v>4.8850363623007431E-2</c:v>
                </c:pt>
                <c:pt idx="27278">
                  <c:v>4.8850363623007431E-2</c:v>
                </c:pt>
                <c:pt idx="27279">
                  <c:v>4.8850363623007431E-2</c:v>
                </c:pt>
                <c:pt idx="27280">
                  <c:v>4.8776904429589374E-2</c:v>
                </c:pt>
                <c:pt idx="27281">
                  <c:v>4.8776904429589374E-2</c:v>
                </c:pt>
                <c:pt idx="27282">
                  <c:v>4.8776904429589374E-2</c:v>
                </c:pt>
                <c:pt idx="27283">
                  <c:v>4.8776904429589374E-2</c:v>
                </c:pt>
                <c:pt idx="27284">
                  <c:v>4.8776904429589374E-2</c:v>
                </c:pt>
                <c:pt idx="27285">
                  <c:v>4.8776904429589374E-2</c:v>
                </c:pt>
                <c:pt idx="27286">
                  <c:v>4.8703445236171317E-2</c:v>
                </c:pt>
                <c:pt idx="27287">
                  <c:v>4.8629986042753259E-2</c:v>
                </c:pt>
                <c:pt idx="27288">
                  <c:v>4.8629986042753259E-2</c:v>
                </c:pt>
                <c:pt idx="27289">
                  <c:v>4.8629986042753259E-2</c:v>
                </c:pt>
                <c:pt idx="27290">
                  <c:v>4.8629986042753259E-2</c:v>
                </c:pt>
                <c:pt idx="27291">
                  <c:v>4.8629986042753259E-2</c:v>
                </c:pt>
                <c:pt idx="27292">
                  <c:v>4.8629986042753259E-2</c:v>
                </c:pt>
                <c:pt idx="27293">
                  <c:v>4.8629986042753259E-2</c:v>
                </c:pt>
                <c:pt idx="27294">
                  <c:v>4.8629986042753259E-2</c:v>
                </c:pt>
                <c:pt idx="27295">
                  <c:v>4.8629986042753259E-2</c:v>
                </c:pt>
                <c:pt idx="27296">
                  <c:v>4.8629986042753259E-2</c:v>
                </c:pt>
                <c:pt idx="27297">
                  <c:v>4.8629986042753259E-2</c:v>
                </c:pt>
                <c:pt idx="27298">
                  <c:v>4.8629986042753259E-2</c:v>
                </c:pt>
                <c:pt idx="27299">
                  <c:v>4.8629986042753259E-2</c:v>
                </c:pt>
                <c:pt idx="27300">
                  <c:v>4.8629986042753259E-2</c:v>
                </c:pt>
                <c:pt idx="27301">
                  <c:v>4.8629986042753259E-2</c:v>
                </c:pt>
                <c:pt idx="27302">
                  <c:v>4.8556526849335202E-2</c:v>
                </c:pt>
                <c:pt idx="27303">
                  <c:v>4.8556526849335202E-2</c:v>
                </c:pt>
                <c:pt idx="27304">
                  <c:v>4.8556526849335202E-2</c:v>
                </c:pt>
                <c:pt idx="27305">
                  <c:v>4.8556526849335202E-2</c:v>
                </c:pt>
                <c:pt idx="27306">
                  <c:v>4.8556526849335202E-2</c:v>
                </c:pt>
                <c:pt idx="27307">
                  <c:v>4.8483067655917145E-2</c:v>
                </c:pt>
                <c:pt idx="27308">
                  <c:v>4.8409608462499087E-2</c:v>
                </c:pt>
                <c:pt idx="27309">
                  <c:v>4.8409608462499087E-2</c:v>
                </c:pt>
                <c:pt idx="27310">
                  <c:v>4.8409608462499087E-2</c:v>
                </c:pt>
                <c:pt idx="27311">
                  <c:v>4.8409608462499087E-2</c:v>
                </c:pt>
                <c:pt idx="27312">
                  <c:v>4.833614926908103E-2</c:v>
                </c:pt>
                <c:pt idx="27313">
                  <c:v>4.833614926908103E-2</c:v>
                </c:pt>
                <c:pt idx="27314">
                  <c:v>4.833614926908103E-2</c:v>
                </c:pt>
                <c:pt idx="27315">
                  <c:v>4.833614926908103E-2</c:v>
                </c:pt>
                <c:pt idx="27316">
                  <c:v>4.833614926908103E-2</c:v>
                </c:pt>
                <c:pt idx="27317">
                  <c:v>4.833614926908103E-2</c:v>
                </c:pt>
                <c:pt idx="27318">
                  <c:v>4.8262690075662973E-2</c:v>
                </c:pt>
                <c:pt idx="27319">
                  <c:v>4.8262690075662973E-2</c:v>
                </c:pt>
                <c:pt idx="27320">
                  <c:v>4.8262690075662973E-2</c:v>
                </c:pt>
                <c:pt idx="27321">
                  <c:v>4.8189230882244916E-2</c:v>
                </c:pt>
                <c:pt idx="27322">
                  <c:v>4.8189230882244916E-2</c:v>
                </c:pt>
                <c:pt idx="27323">
                  <c:v>4.8115771688826858E-2</c:v>
                </c:pt>
                <c:pt idx="27324">
                  <c:v>4.8115771688826858E-2</c:v>
                </c:pt>
                <c:pt idx="27325">
                  <c:v>4.8115771688826858E-2</c:v>
                </c:pt>
                <c:pt idx="27326">
                  <c:v>4.8115771688826858E-2</c:v>
                </c:pt>
                <c:pt idx="27327">
                  <c:v>4.8115771688826858E-2</c:v>
                </c:pt>
                <c:pt idx="27328">
                  <c:v>4.8115771688826858E-2</c:v>
                </c:pt>
                <c:pt idx="27329">
                  <c:v>4.8042312495408801E-2</c:v>
                </c:pt>
                <c:pt idx="27330">
                  <c:v>4.8042312495408801E-2</c:v>
                </c:pt>
                <c:pt idx="27331">
                  <c:v>4.8042312495408801E-2</c:v>
                </c:pt>
                <c:pt idx="27332">
                  <c:v>4.8042312495408801E-2</c:v>
                </c:pt>
                <c:pt idx="27333">
                  <c:v>4.8042312495408801E-2</c:v>
                </c:pt>
                <c:pt idx="27334">
                  <c:v>4.8042312495408801E-2</c:v>
                </c:pt>
                <c:pt idx="27335">
                  <c:v>4.8042312495408801E-2</c:v>
                </c:pt>
                <c:pt idx="27336">
                  <c:v>4.8042312495408801E-2</c:v>
                </c:pt>
                <c:pt idx="27337">
                  <c:v>4.8042312495408801E-2</c:v>
                </c:pt>
                <c:pt idx="27338">
                  <c:v>4.8042312495408801E-2</c:v>
                </c:pt>
                <c:pt idx="27339">
                  <c:v>4.8042312495408801E-2</c:v>
                </c:pt>
                <c:pt idx="27340">
                  <c:v>4.8042312495408801E-2</c:v>
                </c:pt>
                <c:pt idx="27341">
                  <c:v>4.8042312495408801E-2</c:v>
                </c:pt>
                <c:pt idx="27342">
                  <c:v>4.8042312495408801E-2</c:v>
                </c:pt>
                <c:pt idx="27343">
                  <c:v>4.7968853301990744E-2</c:v>
                </c:pt>
                <c:pt idx="27344">
                  <c:v>4.7968853301990744E-2</c:v>
                </c:pt>
                <c:pt idx="27345">
                  <c:v>4.7968853301990744E-2</c:v>
                </c:pt>
                <c:pt idx="27346">
                  <c:v>4.7968853301990744E-2</c:v>
                </c:pt>
                <c:pt idx="27347">
                  <c:v>4.7968853301990744E-2</c:v>
                </c:pt>
                <c:pt idx="27348">
                  <c:v>4.7968853301990744E-2</c:v>
                </c:pt>
                <c:pt idx="27349">
                  <c:v>4.7968853301990744E-2</c:v>
                </c:pt>
                <c:pt idx="27350">
                  <c:v>4.7895394108572686E-2</c:v>
                </c:pt>
                <c:pt idx="27351">
                  <c:v>4.7895394108572686E-2</c:v>
                </c:pt>
                <c:pt idx="27352">
                  <c:v>4.7895394108572686E-2</c:v>
                </c:pt>
                <c:pt idx="27353">
                  <c:v>4.7895394108572686E-2</c:v>
                </c:pt>
                <c:pt idx="27354">
                  <c:v>4.7895394108572686E-2</c:v>
                </c:pt>
                <c:pt idx="27355">
                  <c:v>4.7895394108572686E-2</c:v>
                </c:pt>
                <c:pt idx="27356">
                  <c:v>4.7895394108572686E-2</c:v>
                </c:pt>
                <c:pt idx="27357">
                  <c:v>4.7895394108572686E-2</c:v>
                </c:pt>
                <c:pt idx="27358">
                  <c:v>4.7895394108572686E-2</c:v>
                </c:pt>
                <c:pt idx="27359">
                  <c:v>4.7895394108572686E-2</c:v>
                </c:pt>
                <c:pt idx="27360">
                  <c:v>4.7895394108572686E-2</c:v>
                </c:pt>
                <c:pt idx="27361">
                  <c:v>4.7821934915154629E-2</c:v>
                </c:pt>
                <c:pt idx="27362">
                  <c:v>4.7821934915154629E-2</c:v>
                </c:pt>
                <c:pt idx="27363">
                  <c:v>4.7748475721736572E-2</c:v>
                </c:pt>
                <c:pt idx="27364">
                  <c:v>4.7748475721736572E-2</c:v>
                </c:pt>
                <c:pt idx="27365">
                  <c:v>4.7748475721736572E-2</c:v>
                </c:pt>
                <c:pt idx="27366">
                  <c:v>4.7748475721736572E-2</c:v>
                </c:pt>
                <c:pt idx="27367">
                  <c:v>4.7675016528318515E-2</c:v>
                </c:pt>
                <c:pt idx="27368">
                  <c:v>4.7601557334900457E-2</c:v>
                </c:pt>
                <c:pt idx="27369">
                  <c:v>4.7601557334900457E-2</c:v>
                </c:pt>
                <c:pt idx="27370">
                  <c:v>4.7601557334900457E-2</c:v>
                </c:pt>
                <c:pt idx="27371">
                  <c:v>4.7601557334900457E-2</c:v>
                </c:pt>
                <c:pt idx="27372">
                  <c:v>4.7601557334900457E-2</c:v>
                </c:pt>
                <c:pt idx="27373">
                  <c:v>4.7601557334900457E-2</c:v>
                </c:pt>
                <c:pt idx="27374">
                  <c:v>4.7601557334900457E-2</c:v>
                </c:pt>
                <c:pt idx="27375">
                  <c:v>4.7601557334900457E-2</c:v>
                </c:pt>
                <c:pt idx="27376">
                  <c:v>4.75280981414824E-2</c:v>
                </c:pt>
                <c:pt idx="27377">
                  <c:v>4.7454638948064343E-2</c:v>
                </c:pt>
                <c:pt idx="27378">
                  <c:v>4.7454638948064343E-2</c:v>
                </c:pt>
                <c:pt idx="27379">
                  <c:v>4.7454638948064343E-2</c:v>
                </c:pt>
                <c:pt idx="27380">
                  <c:v>4.7454638948064343E-2</c:v>
                </c:pt>
                <c:pt idx="27381">
                  <c:v>4.7381179754646285E-2</c:v>
                </c:pt>
                <c:pt idx="27382">
                  <c:v>4.7381179754646285E-2</c:v>
                </c:pt>
                <c:pt idx="27383">
                  <c:v>4.7381179754646285E-2</c:v>
                </c:pt>
                <c:pt idx="27384">
                  <c:v>4.7381179754646285E-2</c:v>
                </c:pt>
                <c:pt idx="27385">
                  <c:v>4.7307720561228228E-2</c:v>
                </c:pt>
                <c:pt idx="27386">
                  <c:v>4.7307720561228228E-2</c:v>
                </c:pt>
                <c:pt idx="27387">
                  <c:v>4.7307720561228228E-2</c:v>
                </c:pt>
                <c:pt idx="27388">
                  <c:v>4.7307720561228228E-2</c:v>
                </c:pt>
                <c:pt idx="27389">
                  <c:v>4.7307720561228228E-2</c:v>
                </c:pt>
                <c:pt idx="27390">
                  <c:v>4.7307720561228228E-2</c:v>
                </c:pt>
                <c:pt idx="27391">
                  <c:v>4.7307720561228228E-2</c:v>
                </c:pt>
                <c:pt idx="27392">
                  <c:v>4.7307720561228228E-2</c:v>
                </c:pt>
                <c:pt idx="27393">
                  <c:v>4.7307720561228228E-2</c:v>
                </c:pt>
                <c:pt idx="27394">
                  <c:v>4.7307720561228228E-2</c:v>
                </c:pt>
                <c:pt idx="27395">
                  <c:v>4.7234261367810171E-2</c:v>
                </c:pt>
                <c:pt idx="27396">
                  <c:v>4.7234261367810171E-2</c:v>
                </c:pt>
                <c:pt idx="27397">
                  <c:v>4.7234261367810171E-2</c:v>
                </c:pt>
                <c:pt idx="27398">
                  <c:v>4.7160802174392114E-2</c:v>
                </c:pt>
                <c:pt idx="27399">
                  <c:v>4.7087342980974056E-2</c:v>
                </c:pt>
                <c:pt idx="27400">
                  <c:v>4.7087342980974056E-2</c:v>
                </c:pt>
                <c:pt idx="27401">
                  <c:v>4.7013883787555999E-2</c:v>
                </c:pt>
                <c:pt idx="27402">
                  <c:v>4.7013883787555999E-2</c:v>
                </c:pt>
                <c:pt idx="27403">
                  <c:v>4.6940424594137942E-2</c:v>
                </c:pt>
                <c:pt idx="27404">
                  <c:v>4.6866965400719884E-2</c:v>
                </c:pt>
                <c:pt idx="27405">
                  <c:v>4.6866965400719884E-2</c:v>
                </c:pt>
                <c:pt idx="27406">
                  <c:v>4.6793506207301827E-2</c:v>
                </c:pt>
                <c:pt idx="27407">
                  <c:v>4.6793506207301827E-2</c:v>
                </c:pt>
                <c:pt idx="27408">
                  <c:v>4.6793506207301827E-2</c:v>
                </c:pt>
                <c:pt idx="27409">
                  <c:v>4.6793506207301827E-2</c:v>
                </c:pt>
                <c:pt idx="27410">
                  <c:v>4.6793506207301827E-2</c:v>
                </c:pt>
                <c:pt idx="27411">
                  <c:v>4.6793506207301827E-2</c:v>
                </c:pt>
                <c:pt idx="27412">
                  <c:v>4.6793506207301827E-2</c:v>
                </c:pt>
                <c:pt idx="27413">
                  <c:v>4.6793506207301827E-2</c:v>
                </c:pt>
                <c:pt idx="27414">
                  <c:v>4.672004701388377E-2</c:v>
                </c:pt>
                <c:pt idx="27415">
                  <c:v>4.672004701388377E-2</c:v>
                </c:pt>
                <c:pt idx="27416">
                  <c:v>4.6646587820465713E-2</c:v>
                </c:pt>
                <c:pt idx="27417">
                  <c:v>4.6646587820465713E-2</c:v>
                </c:pt>
                <c:pt idx="27418">
                  <c:v>4.6646587820465713E-2</c:v>
                </c:pt>
                <c:pt idx="27419">
                  <c:v>4.6646587820465713E-2</c:v>
                </c:pt>
                <c:pt idx="27420">
                  <c:v>4.6646587820465713E-2</c:v>
                </c:pt>
                <c:pt idx="27421">
                  <c:v>4.6646587820465713E-2</c:v>
                </c:pt>
                <c:pt idx="27422">
                  <c:v>4.6646587820465713E-2</c:v>
                </c:pt>
                <c:pt idx="27423">
                  <c:v>4.6573128627047655E-2</c:v>
                </c:pt>
                <c:pt idx="27424">
                  <c:v>4.6499669433629598E-2</c:v>
                </c:pt>
                <c:pt idx="27425">
                  <c:v>4.6499669433629598E-2</c:v>
                </c:pt>
                <c:pt idx="27426">
                  <c:v>4.6426210240211541E-2</c:v>
                </c:pt>
                <c:pt idx="27427">
                  <c:v>4.6426210240211541E-2</c:v>
                </c:pt>
                <c:pt idx="27428">
                  <c:v>4.6426210240211541E-2</c:v>
                </c:pt>
                <c:pt idx="27429">
                  <c:v>4.6426210240211541E-2</c:v>
                </c:pt>
                <c:pt idx="27430">
                  <c:v>4.6426210240211541E-2</c:v>
                </c:pt>
                <c:pt idx="27431">
                  <c:v>4.6426210240211541E-2</c:v>
                </c:pt>
                <c:pt idx="27432">
                  <c:v>4.6426210240211541E-2</c:v>
                </c:pt>
                <c:pt idx="27433">
                  <c:v>4.6426210240211541E-2</c:v>
                </c:pt>
                <c:pt idx="27434">
                  <c:v>4.6426210240211541E-2</c:v>
                </c:pt>
                <c:pt idx="27435">
                  <c:v>4.6426210240211541E-2</c:v>
                </c:pt>
                <c:pt idx="27436">
                  <c:v>4.6426210240211541E-2</c:v>
                </c:pt>
                <c:pt idx="27437">
                  <c:v>4.6352751046793483E-2</c:v>
                </c:pt>
                <c:pt idx="27438">
                  <c:v>4.6279291853375426E-2</c:v>
                </c:pt>
                <c:pt idx="27439">
                  <c:v>4.6279291853375426E-2</c:v>
                </c:pt>
                <c:pt idx="27440">
                  <c:v>4.6279291853375426E-2</c:v>
                </c:pt>
                <c:pt idx="27441">
                  <c:v>4.6279291853375426E-2</c:v>
                </c:pt>
                <c:pt idx="27442">
                  <c:v>4.6279291853375426E-2</c:v>
                </c:pt>
                <c:pt idx="27443">
                  <c:v>4.6205832659957369E-2</c:v>
                </c:pt>
                <c:pt idx="27444">
                  <c:v>4.6205832659957369E-2</c:v>
                </c:pt>
                <c:pt idx="27445">
                  <c:v>4.6205832659957369E-2</c:v>
                </c:pt>
                <c:pt idx="27446">
                  <c:v>4.6205832659957369E-2</c:v>
                </c:pt>
                <c:pt idx="27447">
                  <c:v>4.6205832659957369E-2</c:v>
                </c:pt>
                <c:pt idx="27448">
                  <c:v>4.6132373466539311E-2</c:v>
                </c:pt>
                <c:pt idx="27449">
                  <c:v>4.6058914273121254E-2</c:v>
                </c:pt>
                <c:pt idx="27450">
                  <c:v>4.6058914273121254E-2</c:v>
                </c:pt>
                <c:pt idx="27451">
                  <c:v>4.6058914273121254E-2</c:v>
                </c:pt>
                <c:pt idx="27452">
                  <c:v>4.6058914273121254E-2</c:v>
                </c:pt>
                <c:pt idx="27453">
                  <c:v>4.6058914273121254E-2</c:v>
                </c:pt>
                <c:pt idx="27454">
                  <c:v>4.6058914273121254E-2</c:v>
                </c:pt>
                <c:pt idx="27455">
                  <c:v>4.6058914273121254E-2</c:v>
                </c:pt>
                <c:pt idx="27456">
                  <c:v>4.5985455079703197E-2</c:v>
                </c:pt>
                <c:pt idx="27457">
                  <c:v>4.5985455079703197E-2</c:v>
                </c:pt>
                <c:pt idx="27458">
                  <c:v>4.591199588628514E-2</c:v>
                </c:pt>
                <c:pt idx="27459">
                  <c:v>4.591199588628514E-2</c:v>
                </c:pt>
                <c:pt idx="27460">
                  <c:v>4.591199588628514E-2</c:v>
                </c:pt>
                <c:pt idx="27461">
                  <c:v>4.591199588628514E-2</c:v>
                </c:pt>
                <c:pt idx="27462">
                  <c:v>4.5838536692867082E-2</c:v>
                </c:pt>
                <c:pt idx="27463">
                  <c:v>4.5838536692867082E-2</c:v>
                </c:pt>
                <c:pt idx="27464">
                  <c:v>4.5838536692867082E-2</c:v>
                </c:pt>
                <c:pt idx="27465">
                  <c:v>4.5765077499449025E-2</c:v>
                </c:pt>
                <c:pt idx="27466">
                  <c:v>4.5765077499449025E-2</c:v>
                </c:pt>
                <c:pt idx="27467">
                  <c:v>4.5765077499449025E-2</c:v>
                </c:pt>
                <c:pt idx="27468">
                  <c:v>4.5765077499449025E-2</c:v>
                </c:pt>
                <c:pt idx="27469">
                  <c:v>4.5765077499449025E-2</c:v>
                </c:pt>
                <c:pt idx="27470">
                  <c:v>4.5691618306030968E-2</c:v>
                </c:pt>
                <c:pt idx="27471">
                  <c:v>4.5691618306030968E-2</c:v>
                </c:pt>
                <c:pt idx="27472">
                  <c:v>4.5691618306030968E-2</c:v>
                </c:pt>
                <c:pt idx="27473">
                  <c:v>4.5691618306030968E-2</c:v>
                </c:pt>
                <c:pt idx="27474">
                  <c:v>4.5691618306030968E-2</c:v>
                </c:pt>
                <c:pt idx="27475">
                  <c:v>4.5691618306030968E-2</c:v>
                </c:pt>
                <c:pt idx="27476">
                  <c:v>4.5691618306030968E-2</c:v>
                </c:pt>
                <c:pt idx="27477">
                  <c:v>4.5691618306030968E-2</c:v>
                </c:pt>
                <c:pt idx="27478">
                  <c:v>4.5691618306030968E-2</c:v>
                </c:pt>
                <c:pt idx="27479">
                  <c:v>4.5691618306030968E-2</c:v>
                </c:pt>
                <c:pt idx="27480">
                  <c:v>4.5691618306030968E-2</c:v>
                </c:pt>
                <c:pt idx="27481">
                  <c:v>4.5691618306030968E-2</c:v>
                </c:pt>
                <c:pt idx="27482">
                  <c:v>4.561815911261291E-2</c:v>
                </c:pt>
                <c:pt idx="27483">
                  <c:v>4.5544699919194853E-2</c:v>
                </c:pt>
                <c:pt idx="27484">
                  <c:v>4.5544699919194853E-2</c:v>
                </c:pt>
                <c:pt idx="27485">
                  <c:v>4.5544699919194853E-2</c:v>
                </c:pt>
                <c:pt idx="27486">
                  <c:v>4.5471240725776796E-2</c:v>
                </c:pt>
                <c:pt idx="27487">
                  <c:v>4.5471240725776796E-2</c:v>
                </c:pt>
                <c:pt idx="27488">
                  <c:v>4.5397781532358739E-2</c:v>
                </c:pt>
                <c:pt idx="27489">
                  <c:v>4.5397781532358739E-2</c:v>
                </c:pt>
                <c:pt idx="27490">
                  <c:v>4.5397781532358739E-2</c:v>
                </c:pt>
                <c:pt idx="27491">
                  <c:v>4.5397781532358739E-2</c:v>
                </c:pt>
                <c:pt idx="27492">
                  <c:v>4.5397781532358739E-2</c:v>
                </c:pt>
                <c:pt idx="27493">
                  <c:v>4.5397781532358739E-2</c:v>
                </c:pt>
                <c:pt idx="27494">
                  <c:v>4.5324322338940681E-2</c:v>
                </c:pt>
                <c:pt idx="27495">
                  <c:v>4.5324322338940681E-2</c:v>
                </c:pt>
                <c:pt idx="27496">
                  <c:v>4.5324322338940681E-2</c:v>
                </c:pt>
                <c:pt idx="27497">
                  <c:v>4.5250863145522624E-2</c:v>
                </c:pt>
                <c:pt idx="27498">
                  <c:v>4.5250863145522624E-2</c:v>
                </c:pt>
                <c:pt idx="27499">
                  <c:v>4.5250863145522624E-2</c:v>
                </c:pt>
                <c:pt idx="27500">
                  <c:v>4.5250863145522624E-2</c:v>
                </c:pt>
                <c:pt idx="27501">
                  <c:v>4.5250863145522624E-2</c:v>
                </c:pt>
                <c:pt idx="27502">
                  <c:v>4.5250863145522624E-2</c:v>
                </c:pt>
                <c:pt idx="27503">
                  <c:v>4.5177403952104567E-2</c:v>
                </c:pt>
                <c:pt idx="27504">
                  <c:v>4.5177403952104567E-2</c:v>
                </c:pt>
                <c:pt idx="27505">
                  <c:v>4.5103944758686509E-2</c:v>
                </c:pt>
                <c:pt idx="27506">
                  <c:v>4.5103944758686509E-2</c:v>
                </c:pt>
                <c:pt idx="27507">
                  <c:v>4.5103944758686509E-2</c:v>
                </c:pt>
                <c:pt idx="27508">
                  <c:v>4.5103944758686509E-2</c:v>
                </c:pt>
                <c:pt idx="27509">
                  <c:v>4.5103944758686509E-2</c:v>
                </c:pt>
                <c:pt idx="27510">
                  <c:v>4.5103944758686509E-2</c:v>
                </c:pt>
                <c:pt idx="27511">
                  <c:v>4.5103944758686509E-2</c:v>
                </c:pt>
                <c:pt idx="27512">
                  <c:v>4.5103944758686509E-2</c:v>
                </c:pt>
                <c:pt idx="27513">
                  <c:v>4.5103944758686509E-2</c:v>
                </c:pt>
                <c:pt idx="27514">
                  <c:v>4.5103944758686509E-2</c:v>
                </c:pt>
                <c:pt idx="27515">
                  <c:v>4.5030485565268452E-2</c:v>
                </c:pt>
                <c:pt idx="27516">
                  <c:v>4.5030485565268452E-2</c:v>
                </c:pt>
                <c:pt idx="27517">
                  <c:v>4.5030485565268452E-2</c:v>
                </c:pt>
                <c:pt idx="27518">
                  <c:v>4.5030485565268452E-2</c:v>
                </c:pt>
                <c:pt idx="27519">
                  <c:v>4.5030485565268452E-2</c:v>
                </c:pt>
                <c:pt idx="27520">
                  <c:v>4.5030485565268452E-2</c:v>
                </c:pt>
                <c:pt idx="27521">
                  <c:v>4.5030485565268452E-2</c:v>
                </c:pt>
                <c:pt idx="27522">
                  <c:v>4.5030485565268452E-2</c:v>
                </c:pt>
                <c:pt idx="27523">
                  <c:v>4.4957026371850395E-2</c:v>
                </c:pt>
                <c:pt idx="27524">
                  <c:v>4.4957026371850395E-2</c:v>
                </c:pt>
                <c:pt idx="27525">
                  <c:v>4.4957026371850395E-2</c:v>
                </c:pt>
                <c:pt idx="27526">
                  <c:v>4.4957026371850395E-2</c:v>
                </c:pt>
                <c:pt idx="27527">
                  <c:v>4.4957026371850395E-2</c:v>
                </c:pt>
                <c:pt idx="27528">
                  <c:v>4.4957026371850395E-2</c:v>
                </c:pt>
                <c:pt idx="27529">
                  <c:v>4.4883567178432338E-2</c:v>
                </c:pt>
                <c:pt idx="27530">
                  <c:v>4.4883567178432338E-2</c:v>
                </c:pt>
                <c:pt idx="27531">
                  <c:v>4.4883567178432338E-2</c:v>
                </c:pt>
                <c:pt idx="27532">
                  <c:v>4.4883567178432338E-2</c:v>
                </c:pt>
                <c:pt idx="27533">
                  <c:v>4.481010798501428E-2</c:v>
                </c:pt>
                <c:pt idx="27534">
                  <c:v>4.481010798501428E-2</c:v>
                </c:pt>
                <c:pt idx="27535">
                  <c:v>4.481010798501428E-2</c:v>
                </c:pt>
                <c:pt idx="27536">
                  <c:v>4.481010798501428E-2</c:v>
                </c:pt>
                <c:pt idx="27537">
                  <c:v>4.481010798501428E-2</c:v>
                </c:pt>
                <c:pt idx="27538">
                  <c:v>4.481010798501428E-2</c:v>
                </c:pt>
                <c:pt idx="27539">
                  <c:v>4.481010798501428E-2</c:v>
                </c:pt>
                <c:pt idx="27540">
                  <c:v>4.481010798501428E-2</c:v>
                </c:pt>
                <c:pt idx="27541">
                  <c:v>4.481010798501428E-2</c:v>
                </c:pt>
                <c:pt idx="27542">
                  <c:v>4.4736648791596223E-2</c:v>
                </c:pt>
                <c:pt idx="27543">
                  <c:v>4.4663189598178166E-2</c:v>
                </c:pt>
                <c:pt idx="27544">
                  <c:v>4.4663189598178166E-2</c:v>
                </c:pt>
                <c:pt idx="27545">
                  <c:v>4.4663189598178166E-2</c:v>
                </c:pt>
                <c:pt idx="27546">
                  <c:v>4.4663189598178166E-2</c:v>
                </c:pt>
                <c:pt idx="27547">
                  <c:v>4.4663189598178166E-2</c:v>
                </c:pt>
                <c:pt idx="27548">
                  <c:v>4.4663189598178166E-2</c:v>
                </c:pt>
                <c:pt idx="27549">
                  <c:v>4.4663189598178166E-2</c:v>
                </c:pt>
                <c:pt idx="27550">
                  <c:v>4.4663189598178166E-2</c:v>
                </c:pt>
                <c:pt idx="27551">
                  <c:v>4.4663189598178166E-2</c:v>
                </c:pt>
                <c:pt idx="27552">
                  <c:v>4.4663189598178166E-2</c:v>
                </c:pt>
                <c:pt idx="27553">
                  <c:v>4.4663189598178166E-2</c:v>
                </c:pt>
                <c:pt idx="27554">
                  <c:v>4.4663189598178166E-2</c:v>
                </c:pt>
                <c:pt idx="27555">
                  <c:v>4.4663189598178166E-2</c:v>
                </c:pt>
                <c:pt idx="27556">
                  <c:v>4.4663189598178166E-2</c:v>
                </c:pt>
                <c:pt idx="27557">
                  <c:v>4.4663189598178166E-2</c:v>
                </c:pt>
                <c:pt idx="27558">
                  <c:v>4.4663189598178166E-2</c:v>
                </c:pt>
                <c:pt idx="27559">
                  <c:v>4.4663189598178166E-2</c:v>
                </c:pt>
                <c:pt idx="27560">
                  <c:v>4.4663189598178166E-2</c:v>
                </c:pt>
                <c:pt idx="27561">
                  <c:v>4.4589730404760108E-2</c:v>
                </c:pt>
                <c:pt idx="27562">
                  <c:v>4.4589730404760108E-2</c:v>
                </c:pt>
                <c:pt idx="27563">
                  <c:v>4.4589730404760108E-2</c:v>
                </c:pt>
                <c:pt idx="27564">
                  <c:v>4.4589730404760108E-2</c:v>
                </c:pt>
                <c:pt idx="27565">
                  <c:v>4.4516271211342051E-2</c:v>
                </c:pt>
                <c:pt idx="27566">
                  <c:v>4.4516271211342051E-2</c:v>
                </c:pt>
                <c:pt idx="27567">
                  <c:v>4.4516271211342051E-2</c:v>
                </c:pt>
                <c:pt idx="27568">
                  <c:v>4.4516271211342051E-2</c:v>
                </c:pt>
                <c:pt idx="27569">
                  <c:v>4.4516271211342051E-2</c:v>
                </c:pt>
                <c:pt idx="27570">
                  <c:v>4.4516271211342051E-2</c:v>
                </c:pt>
                <c:pt idx="27571">
                  <c:v>4.4516271211342051E-2</c:v>
                </c:pt>
                <c:pt idx="27572">
                  <c:v>4.4442812017923994E-2</c:v>
                </c:pt>
                <c:pt idx="27573">
                  <c:v>4.4442812017923994E-2</c:v>
                </c:pt>
                <c:pt idx="27574">
                  <c:v>4.4369352824505937E-2</c:v>
                </c:pt>
                <c:pt idx="27575">
                  <c:v>4.4369352824505937E-2</c:v>
                </c:pt>
                <c:pt idx="27576">
                  <c:v>4.4295893631087879E-2</c:v>
                </c:pt>
                <c:pt idx="27577">
                  <c:v>4.4295893631087879E-2</c:v>
                </c:pt>
                <c:pt idx="27578">
                  <c:v>4.4295893631087879E-2</c:v>
                </c:pt>
                <c:pt idx="27579">
                  <c:v>4.4222434437669822E-2</c:v>
                </c:pt>
                <c:pt idx="27580">
                  <c:v>4.4222434437669822E-2</c:v>
                </c:pt>
                <c:pt idx="27581">
                  <c:v>4.4222434437669822E-2</c:v>
                </c:pt>
                <c:pt idx="27582">
                  <c:v>4.4222434437669822E-2</c:v>
                </c:pt>
                <c:pt idx="27583">
                  <c:v>4.4222434437669822E-2</c:v>
                </c:pt>
                <c:pt idx="27584">
                  <c:v>4.4222434437669822E-2</c:v>
                </c:pt>
                <c:pt idx="27585">
                  <c:v>4.4222434437669822E-2</c:v>
                </c:pt>
                <c:pt idx="27586">
                  <c:v>4.4222434437669822E-2</c:v>
                </c:pt>
                <c:pt idx="27587">
                  <c:v>4.4222434437669822E-2</c:v>
                </c:pt>
                <c:pt idx="27588">
                  <c:v>4.4222434437669822E-2</c:v>
                </c:pt>
                <c:pt idx="27589">
                  <c:v>4.4148975244251765E-2</c:v>
                </c:pt>
                <c:pt idx="27590">
                  <c:v>4.4148975244251765E-2</c:v>
                </c:pt>
                <c:pt idx="27591">
                  <c:v>4.4148975244251765E-2</c:v>
                </c:pt>
                <c:pt idx="27592">
                  <c:v>4.4075516050833707E-2</c:v>
                </c:pt>
                <c:pt idx="27593">
                  <c:v>4.4075516050833707E-2</c:v>
                </c:pt>
                <c:pt idx="27594">
                  <c:v>4.4075516050833707E-2</c:v>
                </c:pt>
                <c:pt idx="27595">
                  <c:v>4.4075516050833707E-2</c:v>
                </c:pt>
                <c:pt idx="27596">
                  <c:v>4.400205685741565E-2</c:v>
                </c:pt>
                <c:pt idx="27597">
                  <c:v>4.400205685741565E-2</c:v>
                </c:pt>
                <c:pt idx="27598">
                  <c:v>4.400205685741565E-2</c:v>
                </c:pt>
                <c:pt idx="27599">
                  <c:v>4.400205685741565E-2</c:v>
                </c:pt>
                <c:pt idx="27600">
                  <c:v>4.400205685741565E-2</c:v>
                </c:pt>
                <c:pt idx="27601">
                  <c:v>4.400205685741565E-2</c:v>
                </c:pt>
                <c:pt idx="27602">
                  <c:v>4.400205685741565E-2</c:v>
                </c:pt>
                <c:pt idx="27603">
                  <c:v>4.400205685741565E-2</c:v>
                </c:pt>
                <c:pt idx="27604">
                  <c:v>4.400205685741565E-2</c:v>
                </c:pt>
                <c:pt idx="27605">
                  <c:v>4.400205685741565E-2</c:v>
                </c:pt>
                <c:pt idx="27606">
                  <c:v>4.400205685741565E-2</c:v>
                </c:pt>
                <c:pt idx="27607">
                  <c:v>4.400205685741565E-2</c:v>
                </c:pt>
                <c:pt idx="27608">
                  <c:v>4.400205685741565E-2</c:v>
                </c:pt>
                <c:pt idx="27609">
                  <c:v>4.400205685741565E-2</c:v>
                </c:pt>
                <c:pt idx="27610">
                  <c:v>4.3928597663997704E-2</c:v>
                </c:pt>
                <c:pt idx="27611">
                  <c:v>4.3928597663997704E-2</c:v>
                </c:pt>
                <c:pt idx="27612">
                  <c:v>4.3928597663997704E-2</c:v>
                </c:pt>
                <c:pt idx="27613">
                  <c:v>4.3928597663997704E-2</c:v>
                </c:pt>
                <c:pt idx="27614">
                  <c:v>4.3928597663997704E-2</c:v>
                </c:pt>
                <c:pt idx="27615">
                  <c:v>4.3928597663997704E-2</c:v>
                </c:pt>
                <c:pt idx="27616">
                  <c:v>4.3928597663997704E-2</c:v>
                </c:pt>
                <c:pt idx="27617">
                  <c:v>4.3928597663997704E-2</c:v>
                </c:pt>
                <c:pt idx="27618">
                  <c:v>4.3928597663997704E-2</c:v>
                </c:pt>
                <c:pt idx="27619">
                  <c:v>4.3928597663997704E-2</c:v>
                </c:pt>
                <c:pt idx="27620">
                  <c:v>4.3928597663997704E-2</c:v>
                </c:pt>
                <c:pt idx="27621">
                  <c:v>4.3928597663997704E-2</c:v>
                </c:pt>
                <c:pt idx="27622">
                  <c:v>4.3928597663997704E-2</c:v>
                </c:pt>
                <c:pt idx="27623">
                  <c:v>4.3928597663997704E-2</c:v>
                </c:pt>
                <c:pt idx="27624">
                  <c:v>4.3928597663997704E-2</c:v>
                </c:pt>
                <c:pt idx="27625">
                  <c:v>4.3928597663997704E-2</c:v>
                </c:pt>
                <c:pt idx="27626">
                  <c:v>4.3928597663997704E-2</c:v>
                </c:pt>
                <c:pt idx="27627">
                  <c:v>4.3928597663997704E-2</c:v>
                </c:pt>
                <c:pt idx="27628">
                  <c:v>4.3928597663997704E-2</c:v>
                </c:pt>
                <c:pt idx="27629">
                  <c:v>4.3928597663997704E-2</c:v>
                </c:pt>
                <c:pt idx="27630">
                  <c:v>4.3928597663997704E-2</c:v>
                </c:pt>
                <c:pt idx="27631">
                  <c:v>4.3928597663997704E-2</c:v>
                </c:pt>
                <c:pt idx="27632">
                  <c:v>4.3928597663997704E-2</c:v>
                </c:pt>
                <c:pt idx="27633">
                  <c:v>4.3928597663997704E-2</c:v>
                </c:pt>
                <c:pt idx="27634">
                  <c:v>4.3928597663997704E-2</c:v>
                </c:pt>
                <c:pt idx="27635">
                  <c:v>4.3928597663997704E-2</c:v>
                </c:pt>
                <c:pt idx="27636">
                  <c:v>4.3928597663997704E-2</c:v>
                </c:pt>
                <c:pt idx="27637">
                  <c:v>4.3928597663997704E-2</c:v>
                </c:pt>
                <c:pt idx="27638">
                  <c:v>4.3928597663997704E-2</c:v>
                </c:pt>
                <c:pt idx="27639">
                  <c:v>4.3928597663997704E-2</c:v>
                </c:pt>
                <c:pt idx="27640">
                  <c:v>4.3928597663997704E-2</c:v>
                </c:pt>
                <c:pt idx="27641">
                  <c:v>4.3928597663997704E-2</c:v>
                </c:pt>
                <c:pt idx="27642">
                  <c:v>4.3928597663997704E-2</c:v>
                </c:pt>
                <c:pt idx="27643">
                  <c:v>4.3928597663997704E-2</c:v>
                </c:pt>
                <c:pt idx="27644">
                  <c:v>4.3928597663997704E-2</c:v>
                </c:pt>
                <c:pt idx="27645">
                  <c:v>4.3928597663997704E-2</c:v>
                </c:pt>
                <c:pt idx="27646">
                  <c:v>4.3928597663997704E-2</c:v>
                </c:pt>
                <c:pt idx="27647">
                  <c:v>4.3928597663997704E-2</c:v>
                </c:pt>
                <c:pt idx="27648">
                  <c:v>4.3855138470579647E-2</c:v>
                </c:pt>
                <c:pt idx="27649">
                  <c:v>4.3855138470579647E-2</c:v>
                </c:pt>
                <c:pt idx="27650">
                  <c:v>4.3855138470579647E-2</c:v>
                </c:pt>
                <c:pt idx="27651">
                  <c:v>4.3855138470579647E-2</c:v>
                </c:pt>
                <c:pt idx="27652">
                  <c:v>4.3781679277161589E-2</c:v>
                </c:pt>
                <c:pt idx="27653">
                  <c:v>4.3708220083743532E-2</c:v>
                </c:pt>
                <c:pt idx="27654">
                  <c:v>4.3708220083743532E-2</c:v>
                </c:pt>
                <c:pt idx="27655">
                  <c:v>4.3708220083743532E-2</c:v>
                </c:pt>
                <c:pt idx="27656">
                  <c:v>4.3708220083743532E-2</c:v>
                </c:pt>
                <c:pt idx="27657">
                  <c:v>4.3634760890325475E-2</c:v>
                </c:pt>
                <c:pt idx="27658">
                  <c:v>4.3634760890325475E-2</c:v>
                </c:pt>
                <c:pt idx="27659">
                  <c:v>4.3634760890325475E-2</c:v>
                </c:pt>
                <c:pt idx="27660">
                  <c:v>4.3634760890325475E-2</c:v>
                </c:pt>
                <c:pt idx="27661">
                  <c:v>4.3561301696907417E-2</c:v>
                </c:pt>
                <c:pt idx="27662">
                  <c:v>4.3561301696907417E-2</c:v>
                </c:pt>
                <c:pt idx="27663">
                  <c:v>4.3561301696907417E-2</c:v>
                </c:pt>
                <c:pt idx="27664">
                  <c:v>4.3561301696907417E-2</c:v>
                </c:pt>
                <c:pt idx="27665">
                  <c:v>4.3561301696907417E-2</c:v>
                </c:pt>
                <c:pt idx="27666">
                  <c:v>4.3561301696907417E-2</c:v>
                </c:pt>
                <c:pt idx="27667">
                  <c:v>4.348784250348936E-2</c:v>
                </c:pt>
                <c:pt idx="27668">
                  <c:v>4.348784250348936E-2</c:v>
                </c:pt>
                <c:pt idx="27669">
                  <c:v>4.348784250348936E-2</c:v>
                </c:pt>
                <c:pt idx="27670">
                  <c:v>4.348784250348936E-2</c:v>
                </c:pt>
                <c:pt idx="27671">
                  <c:v>4.3414383310071303E-2</c:v>
                </c:pt>
                <c:pt idx="27672">
                  <c:v>4.3340924116653246E-2</c:v>
                </c:pt>
                <c:pt idx="27673">
                  <c:v>4.3267464923235188E-2</c:v>
                </c:pt>
                <c:pt idx="27674">
                  <c:v>4.3267464923235188E-2</c:v>
                </c:pt>
                <c:pt idx="27675">
                  <c:v>4.3194005729817131E-2</c:v>
                </c:pt>
                <c:pt idx="27676">
                  <c:v>4.3194005729817131E-2</c:v>
                </c:pt>
                <c:pt idx="27677">
                  <c:v>4.3120546536399074E-2</c:v>
                </c:pt>
                <c:pt idx="27678">
                  <c:v>4.3120546536399074E-2</c:v>
                </c:pt>
                <c:pt idx="27679">
                  <c:v>4.3047087342981016E-2</c:v>
                </c:pt>
                <c:pt idx="27680">
                  <c:v>4.3047087342981016E-2</c:v>
                </c:pt>
                <c:pt idx="27681">
                  <c:v>4.3047087342981016E-2</c:v>
                </c:pt>
                <c:pt idx="27682">
                  <c:v>4.3047087342981016E-2</c:v>
                </c:pt>
                <c:pt idx="27683">
                  <c:v>4.2973628149562959E-2</c:v>
                </c:pt>
                <c:pt idx="27684">
                  <c:v>4.2973628149562959E-2</c:v>
                </c:pt>
                <c:pt idx="27685">
                  <c:v>4.2973628149562959E-2</c:v>
                </c:pt>
                <c:pt idx="27686">
                  <c:v>4.2973628149562959E-2</c:v>
                </c:pt>
                <c:pt idx="27687">
                  <c:v>4.2900168956144902E-2</c:v>
                </c:pt>
                <c:pt idx="27688">
                  <c:v>4.2900168956144902E-2</c:v>
                </c:pt>
                <c:pt idx="27689">
                  <c:v>4.2900168956144902E-2</c:v>
                </c:pt>
                <c:pt idx="27690">
                  <c:v>4.2900168956144902E-2</c:v>
                </c:pt>
                <c:pt idx="27691">
                  <c:v>4.2900168956144902E-2</c:v>
                </c:pt>
                <c:pt idx="27692">
                  <c:v>4.2900168956144902E-2</c:v>
                </c:pt>
                <c:pt idx="27693">
                  <c:v>4.2900168956144902E-2</c:v>
                </c:pt>
                <c:pt idx="27694">
                  <c:v>4.2900168956144902E-2</c:v>
                </c:pt>
                <c:pt idx="27695">
                  <c:v>4.2826709762726844E-2</c:v>
                </c:pt>
                <c:pt idx="27696">
                  <c:v>4.2826709762726844E-2</c:v>
                </c:pt>
                <c:pt idx="27697">
                  <c:v>4.2826709762726844E-2</c:v>
                </c:pt>
                <c:pt idx="27698">
                  <c:v>4.2826709762726844E-2</c:v>
                </c:pt>
                <c:pt idx="27699">
                  <c:v>4.2826709762726844E-2</c:v>
                </c:pt>
                <c:pt idx="27700">
                  <c:v>4.2753250569308787E-2</c:v>
                </c:pt>
                <c:pt idx="27701">
                  <c:v>4.2753250569308787E-2</c:v>
                </c:pt>
                <c:pt idx="27702">
                  <c:v>4.2753250569308787E-2</c:v>
                </c:pt>
                <c:pt idx="27703">
                  <c:v>4.2753250569308787E-2</c:v>
                </c:pt>
                <c:pt idx="27704">
                  <c:v>4.267979137589073E-2</c:v>
                </c:pt>
                <c:pt idx="27705">
                  <c:v>4.267979137589073E-2</c:v>
                </c:pt>
                <c:pt idx="27706">
                  <c:v>4.267979137589073E-2</c:v>
                </c:pt>
                <c:pt idx="27707">
                  <c:v>4.2606332182472673E-2</c:v>
                </c:pt>
                <c:pt idx="27708">
                  <c:v>4.2606332182472673E-2</c:v>
                </c:pt>
                <c:pt idx="27709">
                  <c:v>4.2606332182472673E-2</c:v>
                </c:pt>
                <c:pt idx="27710">
                  <c:v>4.2532872989054615E-2</c:v>
                </c:pt>
                <c:pt idx="27711">
                  <c:v>4.2532872989054615E-2</c:v>
                </c:pt>
                <c:pt idx="27712">
                  <c:v>4.2532872989054615E-2</c:v>
                </c:pt>
                <c:pt idx="27713">
                  <c:v>4.2532872989054615E-2</c:v>
                </c:pt>
                <c:pt idx="27714">
                  <c:v>4.2532872989054615E-2</c:v>
                </c:pt>
                <c:pt idx="27715">
                  <c:v>4.2532872989054615E-2</c:v>
                </c:pt>
                <c:pt idx="27716">
                  <c:v>4.2532872989054615E-2</c:v>
                </c:pt>
                <c:pt idx="27717">
                  <c:v>4.2532872989054615E-2</c:v>
                </c:pt>
                <c:pt idx="27718">
                  <c:v>4.2459413795636558E-2</c:v>
                </c:pt>
                <c:pt idx="27719">
                  <c:v>4.2385954602218501E-2</c:v>
                </c:pt>
                <c:pt idx="27720">
                  <c:v>4.2385954602218501E-2</c:v>
                </c:pt>
                <c:pt idx="27721">
                  <c:v>4.2385954602218501E-2</c:v>
                </c:pt>
                <c:pt idx="27722">
                  <c:v>4.2385954602218501E-2</c:v>
                </c:pt>
                <c:pt idx="27723">
                  <c:v>4.2385954602218501E-2</c:v>
                </c:pt>
                <c:pt idx="27724">
                  <c:v>4.2385954602218501E-2</c:v>
                </c:pt>
                <c:pt idx="27725">
                  <c:v>4.2312495408800443E-2</c:v>
                </c:pt>
                <c:pt idx="27726">
                  <c:v>4.2312495408800443E-2</c:v>
                </c:pt>
                <c:pt idx="27727">
                  <c:v>4.2312495408800443E-2</c:v>
                </c:pt>
                <c:pt idx="27728">
                  <c:v>4.2312495408800443E-2</c:v>
                </c:pt>
                <c:pt idx="27729">
                  <c:v>4.2312495408800443E-2</c:v>
                </c:pt>
                <c:pt idx="27730">
                  <c:v>4.2312495408800443E-2</c:v>
                </c:pt>
                <c:pt idx="27731">
                  <c:v>4.2239036215382386E-2</c:v>
                </c:pt>
                <c:pt idx="27732">
                  <c:v>4.2239036215382386E-2</c:v>
                </c:pt>
                <c:pt idx="27733">
                  <c:v>4.2239036215382386E-2</c:v>
                </c:pt>
                <c:pt idx="27734">
                  <c:v>4.2165577021964329E-2</c:v>
                </c:pt>
                <c:pt idx="27735">
                  <c:v>4.2165577021964329E-2</c:v>
                </c:pt>
                <c:pt idx="27736">
                  <c:v>4.2165577021964329E-2</c:v>
                </c:pt>
                <c:pt idx="27737">
                  <c:v>4.2165577021964329E-2</c:v>
                </c:pt>
                <c:pt idx="27738">
                  <c:v>4.2165577021964329E-2</c:v>
                </c:pt>
                <c:pt idx="27739">
                  <c:v>4.2092117828546272E-2</c:v>
                </c:pt>
                <c:pt idx="27740">
                  <c:v>4.2092117828546272E-2</c:v>
                </c:pt>
                <c:pt idx="27741">
                  <c:v>4.2018658635128214E-2</c:v>
                </c:pt>
                <c:pt idx="27742">
                  <c:v>4.1945199441710157E-2</c:v>
                </c:pt>
                <c:pt idx="27743">
                  <c:v>4.1945199441710157E-2</c:v>
                </c:pt>
                <c:pt idx="27744">
                  <c:v>4.1945199441710157E-2</c:v>
                </c:pt>
                <c:pt idx="27745">
                  <c:v>4.1945199441710157E-2</c:v>
                </c:pt>
                <c:pt idx="27746">
                  <c:v>4.18717402482921E-2</c:v>
                </c:pt>
                <c:pt idx="27747">
                  <c:v>4.18717402482921E-2</c:v>
                </c:pt>
                <c:pt idx="27748">
                  <c:v>4.18717402482921E-2</c:v>
                </c:pt>
                <c:pt idx="27749">
                  <c:v>4.18717402482921E-2</c:v>
                </c:pt>
                <c:pt idx="27750">
                  <c:v>4.18717402482921E-2</c:v>
                </c:pt>
                <c:pt idx="27751">
                  <c:v>4.18717402482921E-2</c:v>
                </c:pt>
                <c:pt idx="27752">
                  <c:v>4.18717402482921E-2</c:v>
                </c:pt>
                <c:pt idx="27753">
                  <c:v>4.1798281054874042E-2</c:v>
                </c:pt>
                <c:pt idx="27754">
                  <c:v>4.1798281054874042E-2</c:v>
                </c:pt>
                <c:pt idx="27755">
                  <c:v>4.1798281054874042E-2</c:v>
                </c:pt>
                <c:pt idx="27756">
                  <c:v>4.1798281054874042E-2</c:v>
                </c:pt>
                <c:pt idx="27757">
                  <c:v>4.1798281054874042E-2</c:v>
                </c:pt>
                <c:pt idx="27758">
                  <c:v>4.1798281054874042E-2</c:v>
                </c:pt>
                <c:pt idx="27759">
                  <c:v>4.1798281054874042E-2</c:v>
                </c:pt>
                <c:pt idx="27760">
                  <c:v>4.1798281054874042E-2</c:v>
                </c:pt>
                <c:pt idx="27761">
                  <c:v>4.1798281054874042E-2</c:v>
                </c:pt>
                <c:pt idx="27762">
                  <c:v>4.1798281054874042E-2</c:v>
                </c:pt>
                <c:pt idx="27763">
                  <c:v>4.1724821861455985E-2</c:v>
                </c:pt>
                <c:pt idx="27764">
                  <c:v>4.1724821861455985E-2</c:v>
                </c:pt>
                <c:pt idx="27765">
                  <c:v>4.1724821861455985E-2</c:v>
                </c:pt>
                <c:pt idx="27766">
                  <c:v>4.1724821861455985E-2</c:v>
                </c:pt>
                <c:pt idx="27767">
                  <c:v>4.1724821861455985E-2</c:v>
                </c:pt>
                <c:pt idx="27768">
                  <c:v>4.1724821861455985E-2</c:v>
                </c:pt>
                <c:pt idx="27769">
                  <c:v>4.1724821861455985E-2</c:v>
                </c:pt>
                <c:pt idx="27770">
                  <c:v>4.1724821861455985E-2</c:v>
                </c:pt>
                <c:pt idx="27771">
                  <c:v>4.1724821861455985E-2</c:v>
                </c:pt>
                <c:pt idx="27772">
                  <c:v>4.1724821861455985E-2</c:v>
                </c:pt>
                <c:pt idx="27773">
                  <c:v>4.1651362668037928E-2</c:v>
                </c:pt>
                <c:pt idx="27774">
                  <c:v>4.1651362668037928E-2</c:v>
                </c:pt>
                <c:pt idx="27775">
                  <c:v>4.1577903474619871E-2</c:v>
                </c:pt>
                <c:pt idx="27776">
                  <c:v>4.1577903474619871E-2</c:v>
                </c:pt>
                <c:pt idx="27777">
                  <c:v>4.1577903474619871E-2</c:v>
                </c:pt>
                <c:pt idx="27778">
                  <c:v>4.1577903474619871E-2</c:v>
                </c:pt>
                <c:pt idx="27779">
                  <c:v>4.1577903474619871E-2</c:v>
                </c:pt>
                <c:pt idx="27780">
                  <c:v>4.1577903474619871E-2</c:v>
                </c:pt>
                <c:pt idx="27781">
                  <c:v>4.1577903474619871E-2</c:v>
                </c:pt>
                <c:pt idx="27782">
                  <c:v>4.1577903474619871E-2</c:v>
                </c:pt>
                <c:pt idx="27783">
                  <c:v>4.1504444281201813E-2</c:v>
                </c:pt>
                <c:pt idx="27784">
                  <c:v>4.1430985087783756E-2</c:v>
                </c:pt>
                <c:pt idx="27785">
                  <c:v>4.1430985087783756E-2</c:v>
                </c:pt>
                <c:pt idx="27786">
                  <c:v>4.1430985087783756E-2</c:v>
                </c:pt>
                <c:pt idx="27787">
                  <c:v>4.1430985087783756E-2</c:v>
                </c:pt>
                <c:pt idx="27788">
                  <c:v>4.1430985087783756E-2</c:v>
                </c:pt>
                <c:pt idx="27789">
                  <c:v>4.1430985087783756E-2</c:v>
                </c:pt>
                <c:pt idx="27790">
                  <c:v>4.1430985087783756E-2</c:v>
                </c:pt>
                <c:pt idx="27791">
                  <c:v>4.1357525894365699E-2</c:v>
                </c:pt>
                <c:pt idx="27792">
                  <c:v>4.1357525894365699E-2</c:v>
                </c:pt>
                <c:pt idx="27793">
                  <c:v>4.1357525894365699E-2</c:v>
                </c:pt>
                <c:pt idx="27794">
                  <c:v>4.1357525894365699E-2</c:v>
                </c:pt>
                <c:pt idx="27795">
                  <c:v>4.1357525894365699E-2</c:v>
                </c:pt>
                <c:pt idx="27796">
                  <c:v>4.1357525894365699E-2</c:v>
                </c:pt>
                <c:pt idx="27797">
                  <c:v>4.1357525894365699E-2</c:v>
                </c:pt>
                <c:pt idx="27798">
                  <c:v>4.1357525894365699E-2</c:v>
                </c:pt>
                <c:pt idx="27799">
                  <c:v>4.1357525894365699E-2</c:v>
                </c:pt>
                <c:pt idx="27800">
                  <c:v>4.1357525894365699E-2</c:v>
                </c:pt>
                <c:pt idx="27801">
                  <c:v>4.1357525894365699E-2</c:v>
                </c:pt>
                <c:pt idx="27802">
                  <c:v>4.1357525894365699E-2</c:v>
                </c:pt>
                <c:pt idx="27803">
                  <c:v>4.1357525894365699E-2</c:v>
                </c:pt>
                <c:pt idx="27804">
                  <c:v>4.1357525894365699E-2</c:v>
                </c:pt>
                <c:pt idx="27805">
                  <c:v>4.1357525894365699E-2</c:v>
                </c:pt>
                <c:pt idx="27806">
                  <c:v>4.1284066700947641E-2</c:v>
                </c:pt>
                <c:pt idx="27807">
                  <c:v>4.1284066700947641E-2</c:v>
                </c:pt>
                <c:pt idx="27808">
                  <c:v>4.1284066700947641E-2</c:v>
                </c:pt>
                <c:pt idx="27809">
                  <c:v>4.1284066700947641E-2</c:v>
                </c:pt>
                <c:pt idx="27810">
                  <c:v>4.1284066700947641E-2</c:v>
                </c:pt>
                <c:pt idx="27811">
                  <c:v>4.1284066700947641E-2</c:v>
                </c:pt>
                <c:pt idx="27812">
                  <c:v>4.1284066700947641E-2</c:v>
                </c:pt>
                <c:pt idx="27813">
                  <c:v>4.1284066700947641E-2</c:v>
                </c:pt>
                <c:pt idx="27814">
                  <c:v>4.1210607507529584E-2</c:v>
                </c:pt>
                <c:pt idx="27815">
                  <c:v>4.1210607507529584E-2</c:v>
                </c:pt>
                <c:pt idx="27816">
                  <c:v>4.1210607507529584E-2</c:v>
                </c:pt>
                <c:pt idx="27817">
                  <c:v>4.1210607507529584E-2</c:v>
                </c:pt>
                <c:pt idx="27818">
                  <c:v>4.1137148314111527E-2</c:v>
                </c:pt>
                <c:pt idx="27819">
                  <c:v>4.1137148314111527E-2</c:v>
                </c:pt>
                <c:pt idx="27820">
                  <c:v>4.1137148314111527E-2</c:v>
                </c:pt>
                <c:pt idx="27821">
                  <c:v>4.106368912069347E-2</c:v>
                </c:pt>
                <c:pt idx="27822">
                  <c:v>4.0990229927275412E-2</c:v>
                </c:pt>
                <c:pt idx="27823">
                  <c:v>4.0990229927275412E-2</c:v>
                </c:pt>
                <c:pt idx="27824">
                  <c:v>4.0990229927275412E-2</c:v>
                </c:pt>
                <c:pt idx="27825">
                  <c:v>4.0990229927275412E-2</c:v>
                </c:pt>
                <c:pt idx="27826">
                  <c:v>4.0916770733857355E-2</c:v>
                </c:pt>
                <c:pt idx="27827">
                  <c:v>4.0916770733857355E-2</c:v>
                </c:pt>
                <c:pt idx="27828">
                  <c:v>4.0916770733857355E-2</c:v>
                </c:pt>
                <c:pt idx="27829">
                  <c:v>4.0916770733857355E-2</c:v>
                </c:pt>
                <c:pt idx="27830">
                  <c:v>4.0916770733857355E-2</c:v>
                </c:pt>
                <c:pt idx="27831">
                  <c:v>4.0916770733857355E-2</c:v>
                </c:pt>
                <c:pt idx="27832">
                  <c:v>4.0916770733857355E-2</c:v>
                </c:pt>
                <c:pt idx="27833">
                  <c:v>4.0916770733857355E-2</c:v>
                </c:pt>
                <c:pt idx="27834">
                  <c:v>4.0916770733857355E-2</c:v>
                </c:pt>
                <c:pt idx="27835">
                  <c:v>4.0843311540439298E-2</c:v>
                </c:pt>
                <c:pt idx="27836">
                  <c:v>4.0843311540439298E-2</c:v>
                </c:pt>
                <c:pt idx="27837">
                  <c:v>4.0843311540439298E-2</c:v>
                </c:pt>
                <c:pt idx="27838">
                  <c:v>4.0843311540439298E-2</c:v>
                </c:pt>
                <c:pt idx="27839">
                  <c:v>4.0843311540439298E-2</c:v>
                </c:pt>
                <c:pt idx="27840">
                  <c:v>4.0843311540439298E-2</c:v>
                </c:pt>
                <c:pt idx="27841">
                  <c:v>4.076985234702124E-2</c:v>
                </c:pt>
                <c:pt idx="27842">
                  <c:v>4.076985234702124E-2</c:v>
                </c:pt>
                <c:pt idx="27843">
                  <c:v>4.076985234702124E-2</c:v>
                </c:pt>
                <c:pt idx="27844">
                  <c:v>4.076985234702124E-2</c:v>
                </c:pt>
                <c:pt idx="27845">
                  <c:v>4.076985234702124E-2</c:v>
                </c:pt>
                <c:pt idx="27846">
                  <c:v>4.076985234702124E-2</c:v>
                </c:pt>
                <c:pt idx="27847">
                  <c:v>4.076985234702124E-2</c:v>
                </c:pt>
                <c:pt idx="27848">
                  <c:v>4.076985234702124E-2</c:v>
                </c:pt>
                <c:pt idx="27849">
                  <c:v>4.076985234702124E-2</c:v>
                </c:pt>
                <c:pt idx="27850">
                  <c:v>4.076985234702124E-2</c:v>
                </c:pt>
                <c:pt idx="27851">
                  <c:v>4.076985234702124E-2</c:v>
                </c:pt>
                <c:pt idx="27852">
                  <c:v>4.076985234702124E-2</c:v>
                </c:pt>
                <c:pt idx="27853">
                  <c:v>4.0696393153603183E-2</c:v>
                </c:pt>
                <c:pt idx="27854">
                  <c:v>4.0622933960185126E-2</c:v>
                </c:pt>
                <c:pt idx="27855">
                  <c:v>4.0549474766767069E-2</c:v>
                </c:pt>
                <c:pt idx="27856">
                  <c:v>4.0549474766767069E-2</c:v>
                </c:pt>
                <c:pt idx="27857">
                  <c:v>4.0549474766767069E-2</c:v>
                </c:pt>
                <c:pt idx="27858">
                  <c:v>4.0476015573349011E-2</c:v>
                </c:pt>
                <c:pt idx="27859">
                  <c:v>4.0476015573349011E-2</c:v>
                </c:pt>
                <c:pt idx="27860">
                  <c:v>4.0476015573349011E-2</c:v>
                </c:pt>
                <c:pt idx="27861">
                  <c:v>4.0476015573349011E-2</c:v>
                </c:pt>
                <c:pt idx="27862">
                  <c:v>4.0476015573349011E-2</c:v>
                </c:pt>
                <c:pt idx="27863">
                  <c:v>4.0476015573349011E-2</c:v>
                </c:pt>
                <c:pt idx="27864">
                  <c:v>4.0476015573349011E-2</c:v>
                </c:pt>
                <c:pt idx="27865">
                  <c:v>4.0402556379930954E-2</c:v>
                </c:pt>
                <c:pt idx="27866">
                  <c:v>4.0402556379930954E-2</c:v>
                </c:pt>
                <c:pt idx="27867">
                  <c:v>4.0402556379930954E-2</c:v>
                </c:pt>
                <c:pt idx="27868">
                  <c:v>4.0402556379930954E-2</c:v>
                </c:pt>
                <c:pt idx="27869">
                  <c:v>4.0402556379930954E-2</c:v>
                </c:pt>
                <c:pt idx="27870">
                  <c:v>4.0402556379930954E-2</c:v>
                </c:pt>
                <c:pt idx="27871">
                  <c:v>4.0402556379930954E-2</c:v>
                </c:pt>
                <c:pt idx="27872">
                  <c:v>4.0402556379930954E-2</c:v>
                </c:pt>
                <c:pt idx="27873">
                  <c:v>4.0402556379930954E-2</c:v>
                </c:pt>
                <c:pt idx="27874">
                  <c:v>4.0329097186512897E-2</c:v>
                </c:pt>
                <c:pt idx="27875">
                  <c:v>4.0329097186512897E-2</c:v>
                </c:pt>
                <c:pt idx="27876">
                  <c:v>4.0255637993094839E-2</c:v>
                </c:pt>
                <c:pt idx="27877">
                  <c:v>4.0255637993094839E-2</c:v>
                </c:pt>
                <c:pt idx="27878">
                  <c:v>4.0255637993094839E-2</c:v>
                </c:pt>
                <c:pt idx="27879">
                  <c:v>4.0255637993094839E-2</c:v>
                </c:pt>
                <c:pt idx="27880">
                  <c:v>4.0255637993094839E-2</c:v>
                </c:pt>
                <c:pt idx="27881">
                  <c:v>4.0255637993094839E-2</c:v>
                </c:pt>
                <c:pt idx="27882">
                  <c:v>4.0255637993094839E-2</c:v>
                </c:pt>
                <c:pt idx="27883">
                  <c:v>4.0255637993094839E-2</c:v>
                </c:pt>
                <c:pt idx="27884">
                  <c:v>4.0255637993094839E-2</c:v>
                </c:pt>
                <c:pt idx="27885">
                  <c:v>4.0255637993094839E-2</c:v>
                </c:pt>
                <c:pt idx="27886">
                  <c:v>4.0255637993094839E-2</c:v>
                </c:pt>
                <c:pt idx="27887">
                  <c:v>4.0255637993094839E-2</c:v>
                </c:pt>
                <c:pt idx="27888">
                  <c:v>4.0255637993094839E-2</c:v>
                </c:pt>
                <c:pt idx="27889">
                  <c:v>4.0255637993094839E-2</c:v>
                </c:pt>
                <c:pt idx="27890">
                  <c:v>4.0255637993094839E-2</c:v>
                </c:pt>
                <c:pt idx="27891">
                  <c:v>4.0255637993094839E-2</c:v>
                </c:pt>
                <c:pt idx="27892">
                  <c:v>4.0255637993094839E-2</c:v>
                </c:pt>
                <c:pt idx="27893">
                  <c:v>4.0255637993094839E-2</c:v>
                </c:pt>
                <c:pt idx="27894">
                  <c:v>4.0182178799676782E-2</c:v>
                </c:pt>
                <c:pt idx="27895">
                  <c:v>4.0182178799676782E-2</c:v>
                </c:pt>
                <c:pt idx="27896">
                  <c:v>4.0182178799676782E-2</c:v>
                </c:pt>
                <c:pt idx="27897">
                  <c:v>4.0182178799676782E-2</c:v>
                </c:pt>
                <c:pt idx="27898">
                  <c:v>4.0182178799676782E-2</c:v>
                </c:pt>
                <c:pt idx="27899">
                  <c:v>4.0182178799676782E-2</c:v>
                </c:pt>
                <c:pt idx="27900">
                  <c:v>4.0182178799676782E-2</c:v>
                </c:pt>
                <c:pt idx="27901">
                  <c:v>4.0108719606258725E-2</c:v>
                </c:pt>
                <c:pt idx="27902">
                  <c:v>4.0108719606258725E-2</c:v>
                </c:pt>
                <c:pt idx="27903">
                  <c:v>4.0108719606258725E-2</c:v>
                </c:pt>
                <c:pt idx="27904">
                  <c:v>4.0108719606258725E-2</c:v>
                </c:pt>
                <c:pt idx="27905">
                  <c:v>4.0035260412840667E-2</c:v>
                </c:pt>
                <c:pt idx="27906">
                  <c:v>3.996180121942261E-2</c:v>
                </c:pt>
                <c:pt idx="27907">
                  <c:v>3.996180121942261E-2</c:v>
                </c:pt>
                <c:pt idx="27908">
                  <c:v>3.9888342026004553E-2</c:v>
                </c:pt>
                <c:pt idx="27909">
                  <c:v>3.9888342026004553E-2</c:v>
                </c:pt>
                <c:pt idx="27910">
                  <c:v>3.9888342026004553E-2</c:v>
                </c:pt>
                <c:pt idx="27911">
                  <c:v>3.9888342026004553E-2</c:v>
                </c:pt>
                <c:pt idx="27912">
                  <c:v>3.9888342026004553E-2</c:v>
                </c:pt>
                <c:pt idx="27913">
                  <c:v>3.9888342026004553E-2</c:v>
                </c:pt>
                <c:pt idx="27914">
                  <c:v>3.9888342026004553E-2</c:v>
                </c:pt>
                <c:pt idx="27915">
                  <c:v>3.9888342026004553E-2</c:v>
                </c:pt>
                <c:pt idx="27916">
                  <c:v>3.9814882832586496E-2</c:v>
                </c:pt>
                <c:pt idx="27917">
                  <c:v>3.9814882832586496E-2</c:v>
                </c:pt>
                <c:pt idx="27918">
                  <c:v>3.9814882832586496E-2</c:v>
                </c:pt>
                <c:pt idx="27919">
                  <c:v>3.9814882832586496E-2</c:v>
                </c:pt>
                <c:pt idx="27920">
                  <c:v>3.9814882832586496E-2</c:v>
                </c:pt>
                <c:pt idx="27921">
                  <c:v>3.9814882832586496E-2</c:v>
                </c:pt>
                <c:pt idx="27922">
                  <c:v>3.9741423639168438E-2</c:v>
                </c:pt>
                <c:pt idx="27923">
                  <c:v>3.9741423639168438E-2</c:v>
                </c:pt>
                <c:pt idx="27924">
                  <c:v>3.9741423639168438E-2</c:v>
                </c:pt>
                <c:pt idx="27925">
                  <c:v>3.9741423639168438E-2</c:v>
                </c:pt>
                <c:pt idx="27926">
                  <c:v>3.9741423639168438E-2</c:v>
                </c:pt>
                <c:pt idx="27927">
                  <c:v>3.9741423639168438E-2</c:v>
                </c:pt>
                <c:pt idx="27928">
                  <c:v>3.9741423639168438E-2</c:v>
                </c:pt>
                <c:pt idx="27929">
                  <c:v>3.9667964445750381E-2</c:v>
                </c:pt>
                <c:pt idx="27930">
                  <c:v>3.9594505252332324E-2</c:v>
                </c:pt>
                <c:pt idx="27931">
                  <c:v>3.9594505252332324E-2</c:v>
                </c:pt>
                <c:pt idx="27932">
                  <c:v>3.9594505252332324E-2</c:v>
                </c:pt>
                <c:pt idx="27933">
                  <c:v>3.9594505252332324E-2</c:v>
                </c:pt>
                <c:pt idx="27934">
                  <c:v>3.9594505252332324E-2</c:v>
                </c:pt>
                <c:pt idx="27935">
                  <c:v>3.9594505252332324E-2</c:v>
                </c:pt>
                <c:pt idx="27936">
                  <c:v>3.9521046058914266E-2</c:v>
                </c:pt>
                <c:pt idx="27937">
                  <c:v>3.9521046058914266E-2</c:v>
                </c:pt>
                <c:pt idx="27938">
                  <c:v>3.9521046058914266E-2</c:v>
                </c:pt>
                <c:pt idx="27939">
                  <c:v>3.9521046058914266E-2</c:v>
                </c:pt>
                <c:pt idx="27940">
                  <c:v>3.9521046058914266E-2</c:v>
                </c:pt>
                <c:pt idx="27941">
                  <c:v>3.9521046058914266E-2</c:v>
                </c:pt>
                <c:pt idx="27942">
                  <c:v>3.9521046058914266E-2</c:v>
                </c:pt>
                <c:pt idx="27943">
                  <c:v>3.9521046058914266E-2</c:v>
                </c:pt>
                <c:pt idx="27944">
                  <c:v>3.9521046058914266E-2</c:v>
                </c:pt>
                <c:pt idx="27945">
                  <c:v>3.9447586865496209E-2</c:v>
                </c:pt>
                <c:pt idx="27946">
                  <c:v>3.9447586865496209E-2</c:v>
                </c:pt>
                <c:pt idx="27947">
                  <c:v>3.9447586865496209E-2</c:v>
                </c:pt>
                <c:pt idx="27948">
                  <c:v>3.9374127672078152E-2</c:v>
                </c:pt>
                <c:pt idx="27949">
                  <c:v>3.9374127672078152E-2</c:v>
                </c:pt>
                <c:pt idx="27950">
                  <c:v>3.9374127672078152E-2</c:v>
                </c:pt>
                <c:pt idx="27951">
                  <c:v>3.9374127672078152E-2</c:v>
                </c:pt>
                <c:pt idx="27952">
                  <c:v>3.9374127672078152E-2</c:v>
                </c:pt>
                <c:pt idx="27953">
                  <c:v>3.9374127672078152E-2</c:v>
                </c:pt>
                <c:pt idx="27954">
                  <c:v>3.9374127672078152E-2</c:v>
                </c:pt>
                <c:pt idx="27955">
                  <c:v>3.9374127672078152E-2</c:v>
                </c:pt>
                <c:pt idx="27956">
                  <c:v>3.9374127672078152E-2</c:v>
                </c:pt>
                <c:pt idx="27957">
                  <c:v>3.9374127672078152E-2</c:v>
                </c:pt>
                <c:pt idx="27958">
                  <c:v>3.9374127672078152E-2</c:v>
                </c:pt>
                <c:pt idx="27959">
                  <c:v>3.9374127672078152E-2</c:v>
                </c:pt>
                <c:pt idx="27960">
                  <c:v>3.9300668478660095E-2</c:v>
                </c:pt>
                <c:pt idx="27961">
                  <c:v>3.9300668478660095E-2</c:v>
                </c:pt>
                <c:pt idx="27962">
                  <c:v>3.9300668478660095E-2</c:v>
                </c:pt>
                <c:pt idx="27963">
                  <c:v>3.9300668478660095E-2</c:v>
                </c:pt>
                <c:pt idx="27964">
                  <c:v>3.9300668478660095E-2</c:v>
                </c:pt>
                <c:pt idx="27965">
                  <c:v>3.9300668478660095E-2</c:v>
                </c:pt>
                <c:pt idx="27966">
                  <c:v>3.9300668478660095E-2</c:v>
                </c:pt>
                <c:pt idx="27967">
                  <c:v>3.9300668478660095E-2</c:v>
                </c:pt>
                <c:pt idx="27968">
                  <c:v>3.9300668478660095E-2</c:v>
                </c:pt>
                <c:pt idx="27969">
                  <c:v>3.9300668478660095E-2</c:v>
                </c:pt>
                <c:pt idx="27970">
                  <c:v>3.9300668478660095E-2</c:v>
                </c:pt>
                <c:pt idx="27971">
                  <c:v>3.9300668478660095E-2</c:v>
                </c:pt>
                <c:pt idx="27972">
                  <c:v>3.9300668478660095E-2</c:v>
                </c:pt>
                <c:pt idx="27973">
                  <c:v>3.9227209285242037E-2</c:v>
                </c:pt>
                <c:pt idx="27974">
                  <c:v>3.9227209285242037E-2</c:v>
                </c:pt>
                <c:pt idx="27975">
                  <c:v>3.9227209285242037E-2</c:v>
                </c:pt>
                <c:pt idx="27976">
                  <c:v>3.9227209285242037E-2</c:v>
                </c:pt>
                <c:pt idx="27977">
                  <c:v>3.9227209285242037E-2</c:v>
                </c:pt>
                <c:pt idx="27978">
                  <c:v>3.915375009182398E-2</c:v>
                </c:pt>
                <c:pt idx="27979">
                  <c:v>3.915375009182398E-2</c:v>
                </c:pt>
                <c:pt idx="27980">
                  <c:v>3.9080290898405923E-2</c:v>
                </c:pt>
                <c:pt idx="27981">
                  <c:v>3.9080290898405923E-2</c:v>
                </c:pt>
                <c:pt idx="27982">
                  <c:v>3.9080290898405923E-2</c:v>
                </c:pt>
                <c:pt idx="27983">
                  <c:v>3.9080290898405923E-2</c:v>
                </c:pt>
                <c:pt idx="27984">
                  <c:v>3.9080290898405923E-2</c:v>
                </c:pt>
                <c:pt idx="27985">
                  <c:v>3.9080290898405923E-2</c:v>
                </c:pt>
                <c:pt idx="27986">
                  <c:v>3.9080290898405923E-2</c:v>
                </c:pt>
                <c:pt idx="27987">
                  <c:v>3.9080290898405923E-2</c:v>
                </c:pt>
                <c:pt idx="27988">
                  <c:v>3.9080290898405923E-2</c:v>
                </c:pt>
                <c:pt idx="27989">
                  <c:v>3.9080290898405923E-2</c:v>
                </c:pt>
                <c:pt idx="27990">
                  <c:v>3.9080290898405923E-2</c:v>
                </c:pt>
                <c:pt idx="27991">
                  <c:v>3.9006831704987865E-2</c:v>
                </c:pt>
                <c:pt idx="27992">
                  <c:v>3.9006831704987865E-2</c:v>
                </c:pt>
                <c:pt idx="27993">
                  <c:v>3.9006831704987865E-2</c:v>
                </c:pt>
                <c:pt idx="27994">
                  <c:v>3.9006831704987865E-2</c:v>
                </c:pt>
                <c:pt idx="27995">
                  <c:v>3.9006831704987865E-2</c:v>
                </c:pt>
                <c:pt idx="27996">
                  <c:v>3.9006831704987865E-2</c:v>
                </c:pt>
                <c:pt idx="27997">
                  <c:v>3.9006831704987865E-2</c:v>
                </c:pt>
                <c:pt idx="27998">
                  <c:v>3.9006831704987865E-2</c:v>
                </c:pt>
                <c:pt idx="27999">
                  <c:v>3.9006831704987865E-2</c:v>
                </c:pt>
                <c:pt idx="28000">
                  <c:v>3.8933372511569808E-2</c:v>
                </c:pt>
                <c:pt idx="28001">
                  <c:v>3.8933372511569808E-2</c:v>
                </c:pt>
                <c:pt idx="28002">
                  <c:v>3.8933372511569808E-2</c:v>
                </c:pt>
                <c:pt idx="28003">
                  <c:v>3.8933372511569808E-2</c:v>
                </c:pt>
                <c:pt idx="28004">
                  <c:v>3.8859913318151751E-2</c:v>
                </c:pt>
                <c:pt idx="28005">
                  <c:v>3.8859913318151751E-2</c:v>
                </c:pt>
                <c:pt idx="28006">
                  <c:v>3.8859913318151751E-2</c:v>
                </c:pt>
                <c:pt idx="28007">
                  <c:v>3.8859913318151751E-2</c:v>
                </c:pt>
                <c:pt idx="28008">
                  <c:v>3.8859913318151751E-2</c:v>
                </c:pt>
                <c:pt idx="28009">
                  <c:v>3.8859913318151751E-2</c:v>
                </c:pt>
                <c:pt idx="28010">
                  <c:v>3.8859913318151751E-2</c:v>
                </c:pt>
                <c:pt idx="28011">
                  <c:v>3.8859913318151751E-2</c:v>
                </c:pt>
                <c:pt idx="28012">
                  <c:v>3.8859913318151751E-2</c:v>
                </c:pt>
                <c:pt idx="28013">
                  <c:v>3.8859913318151751E-2</c:v>
                </c:pt>
                <c:pt idx="28014">
                  <c:v>3.8859913318151751E-2</c:v>
                </c:pt>
                <c:pt idx="28015">
                  <c:v>3.8859913318151751E-2</c:v>
                </c:pt>
                <c:pt idx="28016">
                  <c:v>3.8859913318151751E-2</c:v>
                </c:pt>
                <c:pt idx="28017">
                  <c:v>3.8859913318151751E-2</c:v>
                </c:pt>
                <c:pt idx="28018">
                  <c:v>3.8859913318151751E-2</c:v>
                </c:pt>
                <c:pt idx="28019">
                  <c:v>3.8859913318151751E-2</c:v>
                </c:pt>
                <c:pt idx="28020">
                  <c:v>3.8859913318151751E-2</c:v>
                </c:pt>
                <c:pt idx="28021">
                  <c:v>3.8859913318151751E-2</c:v>
                </c:pt>
                <c:pt idx="28022">
                  <c:v>3.8859913318151751E-2</c:v>
                </c:pt>
                <c:pt idx="28023">
                  <c:v>3.8859913318151751E-2</c:v>
                </c:pt>
                <c:pt idx="28024">
                  <c:v>3.8859913318151751E-2</c:v>
                </c:pt>
                <c:pt idx="28025">
                  <c:v>3.8859913318151751E-2</c:v>
                </c:pt>
                <c:pt idx="28026">
                  <c:v>3.8859913318151751E-2</c:v>
                </c:pt>
                <c:pt idx="28027">
                  <c:v>3.8859913318151751E-2</c:v>
                </c:pt>
                <c:pt idx="28028">
                  <c:v>3.8859913318151751E-2</c:v>
                </c:pt>
                <c:pt idx="28029">
                  <c:v>3.8859913318151751E-2</c:v>
                </c:pt>
                <c:pt idx="28030">
                  <c:v>3.8859913318151751E-2</c:v>
                </c:pt>
                <c:pt idx="28031">
                  <c:v>3.8859913318151751E-2</c:v>
                </c:pt>
                <c:pt idx="28032">
                  <c:v>3.8786454124733694E-2</c:v>
                </c:pt>
                <c:pt idx="28033">
                  <c:v>3.8786454124733694E-2</c:v>
                </c:pt>
                <c:pt idx="28034">
                  <c:v>3.8712994931315636E-2</c:v>
                </c:pt>
                <c:pt idx="28035">
                  <c:v>3.8639535737897579E-2</c:v>
                </c:pt>
                <c:pt idx="28036">
                  <c:v>3.8639535737897579E-2</c:v>
                </c:pt>
                <c:pt idx="28037">
                  <c:v>3.8639535737897579E-2</c:v>
                </c:pt>
                <c:pt idx="28038">
                  <c:v>3.8639535737897579E-2</c:v>
                </c:pt>
                <c:pt idx="28039">
                  <c:v>3.8639535737897579E-2</c:v>
                </c:pt>
                <c:pt idx="28040">
                  <c:v>3.8639535737897579E-2</c:v>
                </c:pt>
                <c:pt idx="28041">
                  <c:v>3.8639535737897579E-2</c:v>
                </c:pt>
                <c:pt idx="28042">
                  <c:v>3.8639535737897579E-2</c:v>
                </c:pt>
                <c:pt idx="28043">
                  <c:v>3.8639535737897579E-2</c:v>
                </c:pt>
                <c:pt idx="28044">
                  <c:v>3.8639535737897579E-2</c:v>
                </c:pt>
                <c:pt idx="28045">
                  <c:v>3.8639535737897579E-2</c:v>
                </c:pt>
                <c:pt idx="28046">
                  <c:v>3.8639535737897579E-2</c:v>
                </c:pt>
                <c:pt idx="28047">
                  <c:v>3.8639535737897579E-2</c:v>
                </c:pt>
                <c:pt idx="28048">
                  <c:v>3.8639535737897579E-2</c:v>
                </c:pt>
                <c:pt idx="28049">
                  <c:v>3.8639535737897579E-2</c:v>
                </c:pt>
                <c:pt idx="28050">
                  <c:v>3.8639535737897579E-2</c:v>
                </c:pt>
                <c:pt idx="28051">
                  <c:v>3.8639535737897579E-2</c:v>
                </c:pt>
                <c:pt idx="28052">
                  <c:v>3.8639535737897579E-2</c:v>
                </c:pt>
                <c:pt idx="28053">
                  <c:v>3.8639535737897579E-2</c:v>
                </c:pt>
                <c:pt idx="28054">
                  <c:v>3.8639535737897579E-2</c:v>
                </c:pt>
                <c:pt idx="28055">
                  <c:v>3.8639535737897579E-2</c:v>
                </c:pt>
                <c:pt idx="28056">
                  <c:v>3.8639535737897579E-2</c:v>
                </c:pt>
                <c:pt idx="28057">
                  <c:v>3.8639535737897579E-2</c:v>
                </c:pt>
                <c:pt idx="28058">
                  <c:v>3.8639535737897579E-2</c:v>
                </c:pt>
                <c:pt idx="28059">
                  <c:v>3.8639535737897579E-2</c:v>
                </c:pt>
                <c:pt idx="28060">
                  <c:v>3.8639535737897579E-2</c:v>
                </c:pt>
                <c:pt idx="28061">
                  <c:v>3.8639535737897579E-2</c:v>
                </c:pt>
                <c:pt idx="28062">
                  <c:v>3.8639535737897579E-2</c:v>
                </c:pt>
                <c:pt idx="28063">
                  <c:v>3.8566076544479522E-2</c:v>
                </c:pt>
                <c:pt idx="28064">
                  <c:v>3.8566076544479522E-2</c:v>
                </c:pt>
                <c:pt idx="28065">
                  <c:v>3.8566076544479522E-2</c:v>
                </c:pt>
                <c:pt idx="28066">
                  <c:v>3.8566076544479522E-2</c:v>
                </c:pt>
                <c:pt idx="28067">
                  <c:v>3.8566076544479522E-2</c:v>
                </c:pt>
                <c:pt idx="28068">
                  <c:v>3.8566076544479522E-2</c:v>
                </c:pt>
                <c:pt idx="28069">
                  <c:v>3.8566076544479522E-2</c:v>
                </c:pt>
                <c:pt idx="28070">
                  <c:v>3.8492617351061464E-2</c:v>
                </c:pt>
                <c:pt idx="28071">
                  <c:v>3.8492617351061464E-2</c:v>
                </c:pt>
                <c:pt idx="28072">
                  <c:v>3.8419158157643407E-2</c:v>
                </c:pt>
                <c:pt idx="28073">
                  <c:v>3.8419158157643407E-2</c:v>
                </c:pt>
                <c:pt idx="28074">
                  <c:v>3.8419158157643407E-2</c:v>
                </c:pt>
                <c:pt idx="28075">
                  <c:v>3.8419158157643407E-2</c:v>
                </c:pt>
                <c:pt idx="28076">
                  <c:v>3.8419158157643407E-2</c:v>
                </c:pt>
                <c:pt idx="28077">
                  <c:v>3.8419158157643407E-2</c:v>
                </c:pt>
                <c:pt idx="28078">
                  <c:v>3.8419158157643407E-2</c:v>
                </c:pt>
                <c:pt idx="28079">
                  <c:v>3.8419158157643407E-2</c:v>
                </c:pt>
                <c:pt idx="28080">
                  <c:v>3.8419158157643407E-2</c:v>
                </c:pt>
                <c:pt idx="28081">
                  <c:v>3.8419158157643407E-2</c:v>
                </c:pt>
                <c:pt idx="28082">
                  <c:v>3.8419158157643407E-2</c:v>
                </c:pt>
                <c:pt idx="28083">
                  <c:v>3.8419158157643407E-2</c:v>
                </c:pt>
                <c:pt idx="28084">
                  <c:v>3.834569896422535E-2</c:v>
                </c:pt>
                <c:pt idx="28085">
                  <c:v>3.834569896422535E-2</c:v>
                </c:pt>
                <c:pt idx="28086">
                  <c:v>3.834569896422535E-2</c:v>
                </c:pt>
                <c:pt idx="28087">
                  <c:v>3.834569896422535E-2</c:v>
                </c:pt>
                <c:pt idx="28088">
                  <c:v>3.8272239770807293E-2</c:v>
                </c:pt>
                <c:pt idx="28089">
                  <c:v>3.8272239770807293E-2</c:v>
                </c:pt>
                <c:pt idx="28090">
                  <c:v>3.8272239770807293E-2</c:v>
                </c:pt>
                <c:pt idx="28091">
                  <c:v>3.8272239770807293E-2</c:v>
                </c:pt>
                <c:pt idx="28092">
                  <c:v>3.8272239770807293E-2</c:v>
                </c:pt>
                <c:pt idx="28093">
                  <c:v>3.8272239770807293E-2</c:v>
                </c:pt>
                <c:pt idx="28094">
                  <c:v>3.8272239770807293E-2</c:v>
                </c:pt>
                <c:pt idx="28095">
                  <c:v>3.8272239770807293E-2</c:v>
                </c:pt>
                <c:pt idx="28096">
                  <c:v>3.8272239770807293E-2</c:v>
                </c:pt>
                <c:pt idx="28097">
                  <c:v>3.8272239770807293E-2</c:v>
                </c:pt>
                <c:pt idx="28098">
                  <c:v>3.8272239770807293E-2</c:v>
                </c:pt>
                <c:pt idx="28099">
                  <c:v>3.8272239770807293E-2</c:v>
                </c:pt>
                <c:pt idx="28100">
                  <c:v>3.8272239770807293E-2</c:v>
                </c:pt>
                <c:pt idx="28101">
                  <c:v>3.8198780577389235E-2</c:v>
                </c:pt>
                <c:pt idx="28102">
                  <c:v>3.8198780577389235E-2</c:v>
                </c:pt>
                <c:pt idx="28103">
                  <c:v>3.8198780577389235E-2</c:v>
                </c:pt>
                <c:pt idx="28104">
                  <c:v>3.8125321383971178E-2</c:v>
                </c:pt>
                <c:pt idx="28105">
                  <c:v>3.8051862190553121E-2</c:v>
                </c:pt>
                <c:pt idx="28106">
                  <c:v>3.8051862190553121E-2</c:v>
                </c:pt>
                <c:pt idx="28107">
                  <c:v>3.8051862190553121E-2</c:v>
                </c:pt>
                <c:pt idx="28108">
                  <c:v>3.8051862190553121E-2</c:v>
                </c:pt>
                <c:pt idx="28109">
                  <c:v>3.8051862190553121E-2</c:v>
                </c:pt>
                <c:pt idx="28110">
                  <c:v>3.7978402997135063E-2</c:v>
                </c:pt>
                <c:pt idx="28111">
                  <c:v>3.7978402997135063E-2</c:v>
                </c:pt>
                <c:pt idx="28112">
                  <c:v>3.7978402997135063E-2</c:v>
                </c:pt>
                <c:pt idx="28113">
                  <c:v>3.7978402997135063E-2</c:v>
                </c:pt>
                <c:pt idx="28114">
                  <c:v>3.7978402997135063E-2</c:v>
                </c:pt>
                <c:pt idx="28115">
                  <c:v>3.7978402997135063E-2</c:v>
                </c:pt>
                <c:pt idx="28116">
                  <c:v>3.7978402997135063E-2</c:v>
                </c:pt>
                <c:pt idx="28117">
                  <c:v>3.7978402997135063E-2</c:v>
                </c:pt>
                <c:pt idx="28118">
                  <c:v>3.7978402997135063E-2</c:v>
                </c:pt>
                <c:pt idx="28119">
                  <c:v>3.7978402997135063E-2</c:v>
                </c:pt>
                <c:pt idx="28120">
                  <c:v>3.7978402997135063E-2</c:v>
                </c:pt>
                <c:pt idx="28121">
                  <c:v>3.7904943803717006E-2</c:v>
                </c:pt>
                <c:pt idx="28122">
                  <c:v>3.7904943803717006E-2</c:v>
                </c:pt>
                <c:pt idx="28123">
                  <c:v>3.7904943803717006E-2</c:v>
                </c:pt>
                <c:pt idx="28124">
                  <c:v>3.7831484610298949E-2</c:v>
                </c:pt>
                <c:pt idx="28125">
                  <c:v>3.7758025416880892E-2</c:v>
                </c:pt>
                <c:pt idx="28126">
                  <c:v>3.7684566223462834E-2</c:v>
                </c:pt>
                <c:pt idx="28127">
                  <c:v>3.7684566223462834E-2</c:v>
                </c:pt>
                <c:pt idx="28128">
                  <c:v>3.7611107030044777E-2</c:v>
                </c:pt>
                <c:pt idx="28129">
                  <c:v>3.7611107030044777E-2</c:v>
                </c:pt>
                <c:pt idx="28130">
                  <c:v>3.7611107030044777E-2</c:v>
                </c:pt>
                <c:pt idx="28131">
                  <c:v>3.7611107030044777E-2</c:v>
                </c:pt>
                <c:pt idx="28132">
                  <c:v>3.7611107030044777E-2</c:v>
                </c:pt>
                <c:pt idx="28133">
                  <c:v>3.7611107030044777E-2</c:v>
                </c:pt>
                <c:pt idx="28134">
                  <c:v>3.7611107030044777E-2</c:v>
                </c:pt>
                <c:pt idx="28135">
                  <c:v>3.7611107030044777E-2</c:v>
                </c:pt>
                <c:pt idx="28136">
                  <c:v>3.7611107030044777E-2</c:v>
                </c:pt>
                <c:pt idx="28137">
                  <c:v>3.7611107030044777E-2</c:v>
                </c:pt>
                <c:pt idx="28138">
                  <c:v>3.7611107030044777E-2</c:v>
                </c:pt>
                <c:pt idx="28139">
                  <c:v>3.753764783662672E-2</c:v>
                </c:pt>
                <c:pt idx="28140">
                  <c:v>3.753764783662672E-2</c:v>
                </c:pt>
                <c:pt idx="28141">
                  <c:v>3.753764783662672E-2</c:v>
                </c:pt>
                <c:pt idx="28142">
                  <c:v>3.753764783662672E-2</c:v>
                </c:pt>
                <c:pt idx="28143">
                  <c:v>3.753764783662672E-2</c:v>
                </c:pt>
                <c:pt idx="28144">
                  <c:v>3.753764783662672E-2</c:v>
                </c:pt>
                <c:pt idx="28145">
                  <c:v>3.753764783662672E-2</c:v>
                </c:pt>
                <c:pt idx="28146">
                  <c:v>3.753764783662672E-2</c:v>
                </c:pt>
                <c:pt idx="28147">
                  <c:v>3.753764783662672E-2</c:v>
                </c:pt>
                <c:pt idx="28148">
                  <c:v>3.753764783662672E-2</c:v>
                </c:pt>
                <c:pt idx="28149">
                  <c:v>3.753764783662672E-2</c:v>
                </c:pt>
                <c:pt idx="28150">
                  <c:v>3.753764783662672E-2</c:v>
                </c:pt>
                <c:pt idx="28151">
                  <c:v>3.753764783662672E-2</c:v>
                </c:pt>
                <c:pt idx="28152">
                  <c:v>3.753764783662672E-2</c:v>
                </c:pt>
                <c:pt idx="28153">
                  <c:v>3.753764783662672E-2</c:v>
                </c:pt>
                <c:pt idx="28154">
                  <c:v>3.7464188643208662E-2</c:v>
                </c:pt>
                <c:pt idx="28155">
                  <c:v>3.7464188643208662E-2</c:v>
                </c:pt>
                <c:pt idx="28156">
                  <c:v>3.7464188643208662E-2</c:v>
                </c:pt>
                <c:pt idx="28157">
                  <c:v>3.7464188643208662E-2</c:v>
                </c:pt>
                <c:pt idx="28158">
                  <c:v>3.7464188643208662E-2</c:v>
                </c:pt>
                <c:pt idx="28159">
                  <c:v>3.7464188643208662E-2</c:v>
                </c:pt>
                <c:pt idx="28160">
                  <c:v>3.7464188643208662E-2</c:v>
                </c:pt>
                <c:pt idx="28161">
                  <c:v>3.7464188643208662E-2</c:v>
                </c:pt>
                <c:pt idx="28162">
                  <c:v>3.7464188643208662E-2</c:v>
                </c:pt>
                <c:pt idx="28163">
                  <c:v>3.7390729449790605E-2</c:v>
                </c:pt>
                <c:pt idx="28164">
                  <c:v>3.7390729449790605E-2</c:v>
                </c:pt>
                <c:pt idx="28165">
                  <c:v>3.7390729449790605E-2</c:v>
                </c:pt>
                <c:pt idx="28166">
                  <c:v>3.7390729449790605E-2</c:v>
                </c:pt>
                <c:pt idx="28167">
                  <c:v>3.7390729449790605E-2</c:v>
                </c:pt>
                <c:pt idx="28168">
                  <c:v>3.7390729449790605E-2</c:v>
                </c:pt>
                <c:pt idx="28169">
                  <c:v>3.7317270256372548E-2</c:v>
                </c:pt>
                <c:pt idx="28170">
                  <c:v>3.7317270256372548E-2</c:v>
                </c:pt>
                <c:pt idx="28171">
                  <c:v>3.7317270256372548E-2</c:v>
                </c:pt>
                <c:pt idx="28172">
                  <c:v>3.7317270256372548E-2</c:v>
                </c:pt>
                <c:pt idx="28173">
                  <c:v>3.7317270256372548E-2</c:v>
                </c:pt>
                <c:pt idx="28174">
                  <c:v>3.7317270256372548E-2</c:v>
                </c:pt>
                <c:pt idx="28175">
                  <c:v>3.7317270256372548E-2</c:v>
                </c:pt>
                <c:pt idx="28176">
                  <c:v>3.7243811062954491E-2</c:v>
                </c:pt>
                <c:pt idx="28177">
                  <c:v>3.7243811062954491E-2</c:v>
                </c:pt>
                <c:pt idx="28178">
                  <c:v>3.7243811062954491E-2</c:v>
                </c:pt>
                <c:pt idx="28179">
                  <c:v>3.7243811062954491E-2</c:v>
                </c:pt>
                <c:pt idx="28180">
                  <c:v>3.7243811062954491E-2</c:v>
                </c:pt>
                <c:pt idx="28181">
                  <c:v>3.7243811062954491E-2</c:v>
                </c:pt>
                <c:pt idx="28182">
                  <c:v>3.7243811062954491E-2</c:v>
                </c:pt>
                <c:pt idx="28183">
                  <c:v>3.7243811062954491E-2</c:v>
                </c:pt>
                <c:pt idx="28184">
                  <c:v>3.7243811062954491E-2</c:v>
                </c:pt>
                <c:pt idx="28185">
                  <c:v>3.7243811062954491E-2</c:v>
                </c:pt>
                <c:pt idx="28186">
                  <c:v>3.7170351869536433E-2</c:v>
                </c:pt>
                <c:pt idx="28187">
                  <c:v>3.7170351869536433E-2</c:v>
                </c:pt>
                <c:pt idx="28188">
                  <c:v>3.7170351869536433E-2</c:v>
                </c:pt>
                <c:pt idx="28189">
                  <c:v>3.7096892676118376E-2</c:v>
                </c:pt>
                <c:pt idx="28190">
                  <c:v>3.7023433482700319E-2</c:v>
                </c:pt>
                <c:pt idx="28191">
                  <c:v>3.6949974289282261E-2</c:v>
                </c:pt>
                <c:pt idx="28192">
                  <c:v>3.6949974289282261E-2</c:v>
                </c:pt>
                <c:pt idx="28193">
                  <c:v>3.6949974289282261E-2</c:v>
                </c:pt>
                <c:pt idx="28194">
                  <c:v>3.6949974289282261E-2</c:v>
                </c:pt>
                <c:pt idx="28195">
                  <c:v>3.6949974289282261E-2</c:v>
                </c:pt>
                <c:pt idx="28196">
                  <c:v>3.6949974289282261E-2</c:v>
                </c:pt>
                <c:pt idx="28197">
                  <c:v>3.6949974289282261E-2</c:v>
                </c:pt>
                <c:pt idx="28198">
                  <c:v>3.6949974289282261E-2</c:v>
                </c:pt>
                <c:pt idx="28199">
                  <c:v>3.6949974289282261E-2</c:v>
                </c:pt>
                <c:pt idx="28200">
                  <c:v>3.6949974289282261E-2</c:v>
                </c:pt>
                <c:pt idx="28201">
                  <c:v>3.6949974289282261E-2</c:v>
                </c:pt>
                <c:pt idx="28202">
                  <c:v>3.6876515095864204E-2</c:v>
                </c:pt>
                <c:pt idx="28203">
                  <c:v>3.6876515095864204E-2</c:v>
                </c:pt>
                <c:pt idx="28204">
                  <c:v>3.6876515095864204E-2</c:v>
                </c:pt>
                <c:pt idx="28205">
                  <c:v>3.6876515095864204E-2</c:v>
                </c:pt>
                <c:pt idx="28206">
                  <c:v>3.6876515095864204E-2</c:v>
                </c:pt>
                <c:pt idx="28207">
                  <c:v>3.6803055902446147E-2</c:v>
                </c:pt>
                <c:pt idx="28208">
                  <c:v>3.6803055902446147E-2</c:v>
                </c:pt>
                <c:pt idx="28209">
                  <c:v>3.6803055902446147E-2</c:v>
                </c:pt>
                <c:pt idx="28210">
                  <c:v>3.6729596709028089E-2</c:v>
                </c:pt>
                <c:pt idx="28211">
                  <c:v>3.6729596709028089E-2</c:v>
                </c:pt>
                <c:pt idx="28212">
                  <c:v>3.6656137515610032E-2</c:v>
                </c:pt>
                <c:pt idx="28213">
                  <c:v>3.6656137515610032E-2</c:v>
                </c:pt>
                <c:pt idx="28214">
                  <c:v>3.6582678322191975E-2</c:v>
                </c:pt>
                <c:pt idx="28215">
                  <c:v>3.6582678322191975E-2</c:v>
                </c:pt>
                <c:pt idx="28216">
                  <c:v>3.6582678322191975E-2</c:v>
                </c:pt>
                <c:pt idx="28217">
                  <c:v>3.6582678322191975E-2</c:v>
                </c:pt>
                <c:pt idx="28218">
                  <c:v>3.6582678322191975E-2</c:v>
                </c:pt>
                <c:pt idx="28219">
                  <c:v>3.6582678322191975E-2</c:v>
                </c:pt>
                <c:pt idx="28220">
                  <c:v>3.6582678322191975E-2</c:v>
                </c:pt>
                <c:pt idx="28221">
                  <c:v>3.6582678322191975E-2</c:v>
                </c:pt>
                <c:pt idx="28222">
                  <c:v>3.6582678322191975E-2</c:v>
                </c:pt>
                <c:pt idx="28223">
                  <c:v>3.6582678322191975E-2</c:v>
                </c:pt>
                <c:pt idx="28224">
                  <c:v>3.6582678322191975E-2</c:v>
                </c:pt>
                <c:pt idx="28225">
                  <c:v>3.6582678322191975E-2</c:v>
                </c:pt>
                <c:pt idx="28226">
                  <c:v>3.6582678322191975E-2</c:v>
                </c:pt>
                <c:pt idx="28227">
                  <c:v>3.6582678322191975E-2</c:v>
                </c:pt>
                <c:pt idx="28228">
                  <c:v>3.6582678322191975E-2</c:v>
                </c:pt>
                <c:pt idx="28229">
                  <c:v>3.6582678322191975E-2</c:v>
                </c:pt>
                <c:pt idx="28230">
                  <c:v>3.6582678322191975E-2</c:v>
                </c:pt>
                <c:pt idx="28231">
                  <c:v>3.6582678322191975E-2</c:v>
                </c:pt>
                <c:pt idx="28232">
                  <c:v>3.6582678322191975E-2</c:v>
                </c:pt>
                <c:pt idx="28233">
                  <c:v>3.6582678322191975E-2</c:v>
                </c:pt>
                <c:pt idx="28234">
                  <c:v>3.6582678322191975E-2</c:v>
                </c:pt>
                <c:pt idx="28235">
                  <c:v>3.6582678322191975E-2</c:v>
                </c:pt>
                <c:pt idx="28236">
                  <c:v>3.6582678322191975E-2</c:v>
                </c:pt>
                <c:pt idx="28237">
                  <c:v>3.6582678322191975E-2</c:v>
                </c:pt>
                <c:pt idx="28238">
                  <c:v>3.6582678322191975E-2</c:v>
                </c:pt>
                <c:pt idx="28239">
                  <c:v>3.6582678322191975E-2</c:v>
                </c:pt>
                <c:pt idx="28240">
                  <c:v>3.6582678322191975E-2</c:v>
                </c:pt>
                <c:pt idx="28241">
                  <c:v>3.6582678322191975E-2</c:v>
                </c:pt>
                <c:pt idx="28242">
                  <c:v>3.6582678322191975E-2</c:v>
                </c:pt>
                <c:pt idx="28243">
                  <c:v>3.6582678322191975E-2</c:v>
                </c:pt>
                <c:pt idx="28244">
                  <c:v>3.6509219128773918E-2</c:v>
                </c:pt>
                <c:pt idx="28245">
                  <c:v>3.6509219128773918E-2</c:v>
                </c:pt>
                <c:pt idx="28246">
                  <c:v>3.6509219128773918E-2</c:v>
                </c:pt>
                <c:pt idx="28247">
                  <c:v>3.6509219128773918E-2</c:v>
                </c:pt>
                <c:pt idx="28248">
                  <c:v>3.6509219128773918E-2</c:v>
                </c:pt>
                <c:pt idx="28249">
                  <c:v>3.6509219128773918E-2</c:v>
                </c:pt>
                <c:pt idx="28250">
                  <c:v>3.643575993535586E-2</c:v>
                </c:pt>
                <c:pt idx="28251">
                  <c:v>3.643575993535586E-2</c:v>
                </c:pt>
                <c:pt idx="28252">
                  <c:v>3.643575993535586E-2</c:v>
                </c:pt>
                <c:pt idx="28253">
                  <c:v>3.643575993535586E-2</c:v>
                </c:pt>
                <c:pt idx="28254">
                  <c:v>3.643575993535586E-2</c:v>
                </c:pt>
                <c:pt idx="28255">
                  <c:v>3.643575993535586E-2</c:v>
                </c:pt>
                <c:pt idx="28256">
                  <c:v>3.643575993535586E-2</c:v>
                </c:pt>
                <c:pt idx="28257">
                  <c:v>3.643575993535586E-2</c:v>
                </c:pt>
                <c:pt idx="28258">
                  <c:v>3.643575993535586E-2</c:v>
                </c:pt>
                <c:pt idx="28259">
                  <c:v>3.643575993535586E-2</c:v>
                </c:pt>
                <c:pt idx="28260">
                  <c:v>3.6362300741937803E-2</c:v>
                </c:pt>
                <c:pt idx="28261">
                  <c:v>3.6362300741937803E-2</c:v>
                </c:pt>
                <c:pt idx="28262">
                  <c:v>3.6362300741937803E-2</c:v>
                </c:pt>
                <c:pt idx="28263">
                  <c:v>3.6362300741937803E-2</c:v>
                </c:pt>
                <c:pt idx="28264">
                  <c:v>3.6362300741937803E-2</c:v>
                </c:pt>
                <c:pt idx="28265">
                  <c:v>3.6362300741937803E-2</c:v>
                </c:pt>
                <c:pt idx="28266">
                  <c:v>3.6362300741937803E-2</c:v>
                </c:pt>
                <c:pt idx="28267">
                  <c:v>3.6362300741937803E-2</c:v>
                </c:pt>
                <c:pt idx="28268">
                  <c:v>3.6288841548519746E-2</c:v>
                </c:pt>
                <c:pt idx="28269">
                  <c:v>3.6288841548519746E-2</c:v>
                </c:pt>
                <c:pt idx="28270">
                  <c:v>3.6288841548519746E-2</c:v>
                </c:pt>
                <c:pt idx="28271">
                  <c:v>3.6288841548519746E-2</c:v>
                </c:pt>
                <c:pt idx="28272">
                  <c:v>3.6288841548519746E-2</c:v>
                </c:pt>
                <c:pt idx="28273">
                  <c:v>3.6288841548519746E-2</c:v>
                </c:pt>
                <c:pt idx="28274">
                  <c:v>3.6215382355101688E-2</c:v>
                </c:pt>
                <c:pt idx="28275">
                  <c:v>3.6141923161683631E-2</c:v>
                </c:pt>
                <c:pt idx="28276">
                  <c:v>3.6141923161683631E-2</c:v>
                </c:pt>
                <c:pt idx="28277">
                  <c:v>3.6141923161683631E-2</c:v>
                </c:pt>
                <c:pt idx="28278">
                  <c:v>3.6141923161683631E-2</c:v>
                </c:pt>
                <c:pt idx="28279">
                  <c:v>3.6141923161683631E-2</c:v>
                </c:pt>
                <c:pt idx="28280">
                  <c:v>3.6141923161683631E-2</c:v>
                </c:pt>
                <c:pt idx="28281">
                  <c:v>3.6068463968265574E-2</c:v>
                </c:pt>
                <c:pt idx="28282">
                  <c:v>3.6068463968265574E-2</c:v>
                </c:pt>
                <c:pt idx="28283">
                  <c:v>3.6068463968265574E-2</c:v>
                </c:pt>
                <c:pt idx="28284">
                  <c:v>3.6068463968265574E-2</c:v>
                </c:pt>
                <c:pt idx="28285">
                  <c:v>3.6068463968265574E-2</c:v>
                </c:pt>
                <c:pt idx="28286">
                  <c:v>3.6068463968265574E-2</c:v>
                </c:pt>
                <c:pt idx="28287">
                  <c:v>3.6068463968265574E-2</c:v>
                </c:pt>
                <c:pt idx="28288">
                  <c:v>3.6068463968265574E-2</c:v>
                </c:pt>
                <c:pt idx="28289">
                  <c:v>3.6068463968265574E-2</c:v>
                </c:pt>
                <c:pt idx="28290">
                  <c:v>3.5995004774847628E-2</c:v>
                </c:pt>
                <c:pt idx="28291">
                  <c:v>3.5995004774847628E-2</c:v>
                </c:pt>
                <c:pt idx="28292">
                  <c:v>3.5995004774847628E-2</c:v>
                </c:pt>
                <c:pt idx="28293">
                  <c:v>3.5995004774847628E-2</c:v>
                </c:pt>
                <c:pt idx="28294">
                  <c:v>3.5995004774847628E-2</c:v>
                </c:pt>
                <c:pt idx="28295">
                  <c:v>3.592154558142957E-2</c:v>
                </c:pt>
                <c:pt idx="28296">
                  <c:v>3.592154558142957E-2</c:v>
                </c:pt>
                <c:pt idx="28297">
                  <c:v>3.592154558142957E-2</c:v>
                </c:pt>
                <c:pt idx="28298">
                  <c:v>3.592154558142957E-2</c:v>
                </c:pt>
                <c:pt idx="28299">
                  <c:v>3.592154558142957E-2</c:v>
                </c:pt>
                <c:pt idx="28300">
                  <c:v>3.592154558142957E-2</c:v>
                </c:pt>
                <c:pt idx="28301">
                  <c:v>3.592154558142957E-2</c:v>
                </c:pt>
                <c:pt idx="28302">
                  <c:v>3.592154558142957E-2</c:v>
                </c:pt>
                <c:pt idx="28303">
                  <c:v>3.592154558142957E-2</c:v>
                </c:pt>
                <c:pt idx="28304">
                  <c:v>3.592154558142957E-2</c:v>
                </c:pt>
                <c:pt idx="28305">
                  <c:v>3.5848086388011513E-2</c:v>
                </c:pt>
                <c:pt idx="28306">
                  <c:v>3.5848086388011513E-2</c:v>
                </c:pt>
                <c:pt idx="28307">
                  <c:v>3.5848086388011513E-2</c:v>
                </c:pt>
                <c:pt idx="28308">
                  <c:v>3.5848086388011513E-2</c:v>
                </c:pt>
                <c:pt idx="28309">
                  <c:v>3.5848086388011513E-2</c:v>
                </c:pt>
                <c:pt idx="28310">
                  <c:v>3.5774627194593456E-2</c:v>
                </c:pt>
                <c:pt idx="28311">
                  <c:v>3.5774627194593456E-2</c:v>
                </c:pt>
                <c:pt idx="28312">
                  <c:v>3.5774627194593456E-2</c:v>
                </c:pt>
                <c:pt idx="28313">
                  <c:v>3.5774627194593456E-2</c:v>
                </c:pt>
                <c:pt idx="28314">
                  <c:v>3.5774627194593456E-2</c:v>
                </c:pt>
                <c:pt idx="28315">
                  <c:v>3.5774627194593456E-2</c:v>
                </c:pt>
                <c:pt idx="28316">
                  <c:v>3.5774627194593456E-2</c:v>
                </c:pt>
                <c:pt idx="28317">
                  <c:v>3.5774627194593456E-2</c:v>
                </c:pt>
                <c:pt idx="28318">
                  <c:v>3.5774627194593456E-2</c:v>
                </c:pt>
                <c:pt idx="28319">
                  <c:v>3.5774627194593456E-2</c:v>
                </c:pt>
                <c:pt idx="28320">
                  <c:v>3.5774627194593456E-2</c:v>
                </c:pt>
                <c:pt idx="28321">
                  <c:v>3.5701168001175398E-2</c:v>
                </c:pt>
                <c:pt idx="28322">
                  <c:v>3.5701168001175398E-2</c:v>
                </c:pt>
                <c:pt idx="28323">
                  <c:v>3.5627708807757341E-2</c:v>
                </c:pt>
                <c:pt idx="28324">
                  <c:v>3.5627708807757341E-2</c:v>
                </c:pt>
                <c:pt idx="28325">
                  <c:v>3.5554249614339284E-2</c:v>
                </c:pt>
                <c:pt idx="28326">
                  <c:v>3.5554249614339284E-2</c:v>
                </c:pt>
                <c:pt idx="28327">
                  <c:v>3.5480790420921227E-2</c:v>
                </c:pt>
                <c:pt idx="28328">
                  <c:v>3.5480790420921227E-2</c:v>
                </c:pt>
                <c:pt idx="28329">
                  <c:v>3.5480790420921227E-2</c:v>
                </c:pt>
                <c:pt idx="28330">
                  <c:v>3.5407331227503169E-2</c:v>
                </c:pt>
                <c:pt idx="28331">
                  <c:v>3.5407331227503169E-2</c:v>
                </c:pt>
                <c:pt idx="28332">
                  <c:v>3.5407331227503169E-2</c:v>
                </c:pt>
                <c:pt idx="28333">
                  <c:v>3.5407331227503169E-2</c:v>
                </c:pt>
                <c:pt idx="28334">
                  <c:v>3.5407331227503169E-2</c:v>
                </c:pt>
                <c:pt idx="28335">
                  <c:v>3.5407331227503169E-2</c:v>
                </c:pt>
                <c:pt idx="28336">
                  <c:v>3.5407331227503169E-2</c:v>
                </c:pt>
                <c:pt idx="28337">
                  <c:v>3.5333872034085112E-2</c:v>
                </c:pt>
                <c:pt idx="28338">
                  <c:v>3.5333872034085112E-2</c:v>
                </c:pt>
                <c:pt idx="28339">
                  <c:v>3.5333872034085112E-2</c:v>
                </c:pt>
                <c:pt idx="28340">
                  <c:v>3.5333872034085112E-2</c:v>
                </c:pt>
                <c:pt idx="28341">
                  <c:v>3.5333872034085112E-2</c:v>
                </c:pt>
                <c:pt idx="28342">
                  <c:v>3.5333872034085112E-2</c:v>
                </c:pt>
                <c:pt idx="28343">
                  <c:v>3.5333872034085112E-2</c:v>
                </c:pt>
                <c:pt idx="28344">
                  <c:v>3.5333872034085112E-2</c:v>
                </c:pt>
                <c:pt idx="28345">
                  <c:v>3.5333872034085112E-2</c:v>
                </c:pt>
                <c:pt idx="28346">
                  <c:v>3.5333872034085112E-2</c:v>
                </c:pt>
                <c:pt idx="28347">
                  <c:v>3.5333872034085112E-2</c:v>
                </c:pt>
                <c:pt idx="28348">
                  <c:v>3.5333872034085112E-2</c:v>
                </c:pt>
                <c:pt idx="28349">
                  <c:v>3.5260412840667055E-2</c:v>
                </c:pt>
                <c:pt idx="28350">
                  <c:v>3.5260412840667055E-2</c:v>
                </c:pt>
                <c:pt idx="28351">
                  <c:v>3.5260412840667055E-2</c:v>
                </c:pt>
                <c:pt idx="28352">
                  <c:v>3.5260412840667055E-2</c:v>
                </c:pt>
                <c:pt idx="28353">
                  <c:v>3.5260412840667055E-2</c:v>
                </c:pt>
                <c:pt idx="28354">
                  <c:v>3.5260412840667055E-2</c:v>
                </c:pt>
                <c:pt idx="28355">
                  <c:v>3.5260412840667055E-2</c:v>
                </c:pt>
                <c:pt idx="28356">
                  <c:v>3.5260412840667055E-2</c:v>
                </c:pt>
                <c:pt idx="28357">
                  <c:v>3.5260412840667055E-2</c:v>
                </c:pt>
                <c:pt idx="28358">
                  <c:v>3.5260412840667055E-2</c:v>
                </c:pt>
                <c:pt idx="28359">
                  <c:v>3.5260412840667055E-2</c:v>
                </c:pt>
                <c:pt idx="28360">
                  <c:v>3.5260412840667055E-2</c:v>
                </c:pt>
                <c:pt idx="28361">
                  <c:v>3.5186953647248997E-2</c:v>
                </c:pt>
                <c:pt idx="28362">
                  <c:v>3.5186953647248997E-2</c:v>
                </c:pt>
                <c:pt idx="28363">
                  <c:v>3.511349445383094E-2</c:v>
                </c:pt>
                <c:pt idx="28364">
                  <c:v>3.5040035260412883E-2</c:v>
                </c:pt>
                <c:pt idx="28365">
                  <c:v>3.5040035260412883E-2</c:v>
                </c:pt>
                <c:pt idx="28366">
                  <c:v>3.5040035260412883E-2</c:v>
                </c:pt>
                <c:pt idx="28367">
                  <c:v>3.5040035260412883E-2</c:v>
                </c:pt>
                <c:pt idx="28368">
                  <c:v>3.5040035260412883E-2</c:v>
                </c:pt>
                <c:pt idx="28369">
                  <c:v>3.4966576066994826E-2</c:v>
                </c:pt>
                <c:pt idx="28370">
                  <c:v>3.4966576066994826E-2</c:v>
                </c:pt>
                <c:pt idx="28371">
                  <c:v>3.4966576066994826E-2</c:v>
                </c:pt>
                <c:pt idx="28372">
                  <c:v>3.4966576066994826E-2</c:v>
                </c:pt>
                <c:pt idx="28373">
                  <c:v>3.4966576066994826E-2</c:v>
                </c:pt>
                <c:pt idx="28374">
                  <c:v>3.4966576066994826E-2</c:v>
                </c:pt>
                <c:pt idx="28375">
                  <c:v>3.4893116873576768E-2</c:v>
                </c:pt>
                <c:pt idx="28376">
                  <c:v>3.4893116873576768E-2</c:v>
                </c:pt>
                <c:pt idx="28377">
                  <c:v>3.4819657680158711E-2</c:v>
                </c:pt>
                <c:pt idx="28378">
                  <c:v>3.4819657680158711E-2</c:v>
                </c:pt>
                <c:pt idx="28379">
                  <c:v>3.4819657680158711E-2</c:v>
                </c:pt>
                <c:pt idx="28380">
                  <c:v>3.4819657680158711E-2</c:v>
                </c:pt>
                <c:pt idx="28381">
                  <c:v>3.4819657680158711E-2</c:v>
                </c:pt>
                <c:pt idx="28382">
                  <c:v>3.4819657680158711E-2</c:v>
                </c:pt>
                <c:pt idx="28383">
                  <c:v>3.4819657680158711E-2</c:v>
                </c:pt>
                <c:pt idx="28384">
                  <c:v>3.4819657680158711E-2</c:v>
                </c:pt>
                <c:pt idx="28385">
                  <c:v>3.4819657680158711E-2</c:v>
                </c:pt>
                <c:pt idx="28386">
                  <c:v>3.4819657680158711E-2</c:v>
                </c:pt>
                <c:pt idx="28387">
                  <c:v>3.4746198486740654E-2</c:v>
                </c:pt>
                <c:pt idx="28388">
                  <c:v>3.4746198486740654E-2</c:v>
                </c:pt>
                <c:pt idx="28389">
                  <c:v>3.4746198486740654E-2</c:v>
                </c:pt>
                <c:pt idx="28390">
                  <c:v>3.4746198486740654E-2</c:v>
                </c:pt>
                <c:pt idx="28391">
                  <c:v>3.4672739293322596E-2</c:v>
                </c:pt>
                <c:pt idx="28392">
                  <c:v>3.4672739293322596E-2</c:v>
                </c:pt>
                <c:pt idx="28393">
                  <c:v>3.4672739293322596E-2</c:v>
                </c:pt>
                <c:pt idx="28394">
                  <c:v>3.4672739293322596E-2</c:v>
                </c:pt>
                <c:pt idx="28395">
                  <c:v>3.4672739293322596E-2</c:v>
                </c:pt>
                <c:pt idx="28396">
                  <c:v>3.4672739293322596E-2</c:v>
                </c:pt>
                <c:pt idx="28397">
                  <c:v>3.4672739293322596E-2</c:v>
                </c:pt>
                <c:pt idx="28398">
                  <c:v>3.4672739293322596E-2</c:v>
                </c:pt>
                <c:pt idx="28399">
                  <c:v>3.4672739293322596E-2</c:v>
                </c:pt>
                <c:pt idx="28400">
                  <c:v>3.4672739293322596E-2</c:v>
                </c:pt>
                <c:pt idx="28401">
                  <c:v>3.4672739293322596E-2</c:v>
                </c:pt>
                <c:pt idx="28402">
                  <c:v>3.4672739293322596E-2</c:v>
                </c:pt>
                <c:pt idx="28403">
                  <c:v>3.4672739293322596E-2</c:v>
                </c:pt>
                <c:pt idx="28404">
                  <c:v>3.4672739293322596E-2</c:v>
                </c:pt>
                <c:pt idx="28405">
                  <c:v>3.4672739293322596E-2</c:v>
                </c:pt>
                <c:pt idx="28406">
                  <c:v>3.4672739293322596E-2</c:v>
                </c:pt>
                <c:pt idx="28407">
                  <c:v>3.4599280099904539E-2</c:v>
                </c:pt>
                <c:pt idx="28408">
                  <c:v>3.4525820906486482E-2</c:v>
                </c:pt>
                <c:pt idx="28409">
                  <c:v>3.4525820906486482E-2</c:v>
                </c:pt>
                <c:pt idx="28410">
                  <c:v>3.4525820906486482E-2</c:v>
                </c:pt>
                <c:pt idx="28411">
                  <c:v>3.4525820906486482E-2</c:v>
                </c:pt>
                <c:pt idx="28412">
                  <c:v>3.4525820906486482E-2</c:v>
                </c:pt>
                <c:pt idx="28413">
                  <c:v>3.4525820906486482E-2</c:v>
                </c:pt>
                <c:pt idx="28414">
                  <c:v>3.4525820906486482E-2</c:v>
                </c:pt>
                <c:pt idx="28415">
                  <c:v>3.4525820906486482E-2</c:v>
                </c:pt>
                <c:pt idx="28416">
                  <c:v>3.4525820906486482E-2</c:v>
                </c:pt>
                <c:pt idx="28417">
                  <c:v>3.4525820906486482E-2</c:v>
                </c:pt>
                <c:pt idx="28418">
                  <c:v>3.4525820906486482E-2</c:v>
                </c:pt>
                <c:pt idx="28419">
                  <c:v>3.4525820906486482E-2</c:v>
                </c:pt>
                <c:pt idx="28420">
                  <c:v>3.4452361713068425E-2</c:v>
                </c:pt>
                <c:pt idx="28421">
                  <c:v>3.4452361713068425E-2</c:v>
                </c:pt>
                <c:pt idx="28422">
                  <c:v>3.4452361713068425E-2</c:v>
                </c:pt>
                <c:pt idx="28423">
                  <c:v>3.4452361713068425E-2</c:v>
                </c:pt>
                <c:pt idx="28424">
                  <c:v>3.4452361713068425E-2</c:v>
                </c:pt>
                <c:pt idx="28425">
                  <c:v>3.4452361713068425E-2</c:v>
                </c:pt>
                <c:pt idx="28426">
                  <c:v>3.4452361713068425E-2</c:v>
                </c:pt>
                <c:pt idx="28427">
                  <c:v>3.4452361713068425E-2</c:v>
                </c:pt>
                <c:pt idx="28428">
                  <c:v>3.4452361713068425E-2</c:v>
                </c:pt>
                <c:pt idx="28429">
                  <c:v>3.4378902519650367E-2</c:v>
                </c:pt>
                <c:pt idx="28430">
                  <c:v>3.4378902519650367E-2</c:v>
                </c:pt>
                <c:pt idx="28431">
                  <c:v>3.4378902519650367E-2</c:v>
                </c:pt>
                <c:pt idx="28432">
                  <c:v>3.4378902519650367E-2</c:v>
                </c:pt>
                <c:pt idx="28433">
                  <c:v>3.4378902519650367E-2</c:v>
                </c:pt>
                <c:pt idx="28434">
                  <c:v>3.4378902519650367E-2</c:v>
                </c:pt>
                <c:pt idx="28435">
                  <c:v>3.4378902519650367E-2</c:v>
                </c:pt>
                <c:pt idx="28436">
                  <c:v>3.430544332623231E-2</c:v>
                </c:pt>
                <c:pt idx="28437">
                  <c:v>3.4231984132814253E-2</c:v>
                </c:pt>
                <c:pt idx="28438">
                  <c:v>3.4158524939396195E-2</c:v>
                </c:pt>
                <c:pt idx="28439">
                  <c:v>3.4158524939396195E-2</c:v>
                </c:pt>
                <c:pt idx="28440">
                  <c:v>3.4085065745978138E-2</c:v>
                </c:pt>
                <c:pt idx="28441">
                  <c:v>3.4085065745978138E-2</c:v>
                </c:pt>
                <c:pt idx="28442">
                  <c:v>3.4085065745978138E-2</c:v>
                </c:pt>
                <c:pt idx="28443">
                  <c:v>3.4085065745978138E-2</c:v>
                </c:pt>
                <c:pt idx="28444">
                  <c:v>3.4085065745978138E-2</c:v>
                </c:pt>
                <c:pt idx="28445">
                  <c:v>3.4085065745978138E-2</c:v>
                </c:pt>
                <c:pt idx="28446">
                  <c:v>3.4085065745978138E-2</c:v>
                </c:pt>
                <c:pt idx="28447">
                  <c:v>3.4085065745978138E-2</c:v>
                </c:pt>
                <c:pt idx="28448">
                  <c:v>3.4085065745978138E-2</c:v>
                </c:pt>
                <c:pt idx="28449">
                  <c:v>3.4085065745978138E-2</c:v>
                </c:pt>
                <c:pt idx="28450">
                  <c:v>3.4085065745978138E-2</c:v>
                </c:pt>
                <c:pt idx="28451">
                  <c:v>3.4085065745978138E-2</c:v>
                </c:pt>
                <c:pt idx="28452">
                  <c:v>3.4085065745978138E-2</c:v>
                </c:pt>
                <c:pt idx="28453">
                  <c:v>3.4085065745978138E-2</c:v>
                </c:pt>
                <c:pt idx="28454">
                  <c:v>3.4085065745978138E-2</c:v>
                </c:pt>
                <c:pt idx="28455">
                  <c:v>3.4085065745978138E-2</c:v>
                </c:pt>
                <c:pt idx="28456">
                  <c:v>3.4085065745978138E-2</c:v>
                </c:pt>
                <c:pt idx="28457">
                  <c:v>3.4085065745978138E-2</c:v>
                </c:pt>
                <c:pt idx="28458">
                  <c:v>3.4085065745978138E-2</c:v>
                </c:pt>
                <c:pt idx="28459">
                  <c:v>3.4085065745978138E-2</c:v>
                </c:pt>
                <c:pt idx="28460">
                  <c:v>3.4085065745978138E-2</c:v>
                </c:pt>
                <c:pt idx="28461">
                  <c:v>3.4085065745978138E-2</c:v>
                </c:pt>
                <c:pt idx="28462">
                  <c:v>3.4085065745978138E-2</c:v>
                </c:pt>
                <c:pt idx="28463">
                  <c:v>3.4085065745978138E-2</c:v>
                </c:pt>
                <c:pt idx="28464">
                  <c:v>3.4085065745978138E-2</c:v>
                </c:pt>
                <c:pt idx="28465">
                  <c:v>3.4085065745978138E-2</c:v>
                </c:pt>
                <c:pt idx="28466">
                  <c:v>3.4085065745978138E-2</c:v>
                </c:pt>
                <c:pt idx="28467">
                  <c:v>3.4011606552560081E-2</c:v>
                </c:pt>
                <c:pt idx="28468">
                  <c:v>3.4011606552560081E-2</c:v>
                </c:pt>
                <c:pt idx="28469">
                  <c:v>3.3938147359142024E-2</c:v>
                </c:pt>
                <c:pt idx="28470">
                  <c:v>3.3864688165723966E-2</c:v>
                </c:pt>
                <c:pt idx="28471">
                  <c:v>3.3864688165723966E-2</c:v>
                </c:pt>
                <c:pt idx="28472">
                  <c:v>3.3864688165723966E-2</c:v>
                </c:pt>
                <c:pt idx="28473">
                  <c:v>3.3864688165723966E-2</c:v>
                </c:pt>
                <c:pt idx="28474">
                  <c:v>3.3864688165723966E-2</c:v>
                </c:pt>
                <c:pt idx="28475">
                  <c:v>3.3791228972305909E-2</c:v>
                </c:pt>
                <c:pt idx="28476">
                  <c:v>3.3791228972305909E-2</c:v>
                </c:pt>
                <c:pt idx="28477">
                  <c:v>3.3791228972305909E-2</c:v>
                </c:pt>
                <c:pt idx="28478">
                  <c:v>3.3791228972305909E-2</c:v>
                </c:pt>
                <c:pt idx="28479">
                  <c:v>3.3791228972305909E-2</c:v>
                </c:pt>
                <c:pt idx="28480">
                  <c:v>3.3791228972305909E-2</c:v>
                </c:pt>
                <c:pt idx="28481">
                  <c:v>3.3791228972305909E-2</c:v>
                </c:pt>
                <c:pt idx="28482">
                  <c:v>3.3791228972305909E-2</c:v>
                </c:pt>
                <c:pt idx="28483">
                  <c:v>3.3791228972305909E-2</c:v>
                </c:pt>
                <c:pt idx="28484">
                  <c:v>3.3791228972305909E-2</c:v>
                </c:pt>
                <c:pt idx="28485">
                  <c:v>3.3791228972305909E-2</c:v>
                </c:pt>
                <c:pt idx="28486">
                  <c:v>3.3791228972305909E-2</c:v>
                </c:pt>
                <c:pt idx="28487">
                  <c:v>3.3791228972305909E-2</c:v>
                </c:pt>
                <c:pt idx="28488">
                  <c:v>3.3791228972305909E-2</c:v>
                </c:pt>
                <c:pt idx="28489">
                  <c:v>3.3791228972305909E-2</c:v>
                </c:pt>
                <c:pt idx="28490">
                  <c:v>3.3791228972305909E-2</c:v>
                </c:pt>
                <c:pt idx="28491">
                  <c:v>3.3717769778887852E-2</c:v>
                </c:pt>
                <c:pt idx="28492">
                  <c:v>3.3717769778887852E-2</c:v>
                </c:pt>
                <c:pt idx="28493">
                  <c:v>3.3717769778887852E-2</c:v>
                </c:pt>
                <c:pt idx="28494">
                  <c:v>3.3717769778887852E-2</c:v>
                </c:pt>
                <c:pt idx="28495">
                  <c:v>3.3717769778887852E-2</c:v>
                </c:pt>
                <c:pt idx="28496">
                  <c:v>3.3717769778887852E-2</c:v>
                </c:pt>
                <c:pt idx="28497">
                  <c:v>3.3717769778887852E-2</c:v>
                </c:pt>
                <c:pt idx="28498">
                  <c:v>3.3717769778887852E-2</c:v>
                </c:pt>
                <c:pt idx="28499">
                  <c:v>3.3717769778887852E-2</c:v>
                </c:pt>
                <c:pt idx="28500">
                  <c:v>3.3644310585469794E-2</c:v>
                </c:pt>
                <c:pt idx="28501">
                  <c:v>3.3644310585469794E-2</c:v>
                </c:pt>
                <c:pt idx="28502">
                  <c:v>3.3644310585469794E-2</c:v>
                </c:pt>
                <c:pt idx="28503">
                  <c:v>3.3570851392051737E-2</c:v>
                </c:pt>
                <c:pt idx="28504">
                  <c:v>3.3570851392051737E-2</c:v>
                </c:pt>
                <c:pt idx="28505">
                  <c:v>3.3570851392051737E-2</c:v>
                </c:pt>
                <c:pt idx="28506">
                  <c:v>3.3570851392051737E-2</c:v>
                </c:pt>
                <c:pt idx="28507">
                  <c:v>3.3570851392051737E-2</c:v>
                </c:pt>
                <c:pt idx="28508">
                  <c:v>3.3570851392051737E-2</c:v>
                </c:pt>
                <c:pt idx="28509">
                  <c:v>3.3570851392051737E-2</c:v>
                </c:pt>
                <c:pt idx="28510">
                  <c:v>3.3570851392051737E-2</c:v>
                </c:pt>
                <c:pt idx="28511">
                  <c:v>3.3570851392051737E-2</c:v>
                </c:pt>
                <c:pt idx="28512">
                  <c:v>3.349739219863368E-2</c:v>
                </c:pt>
                <c:pt idx="28513">
                  <c:v>3.349739219863368E-2</c:v>
                </c:pt>
                <c:pt idx="28514">
                  <c:v>3.349739219863368E-2</c:v>
                </c:pt>
                <c:pt idx="28515">
                  <c:v>3.349739219863368E-2</c:v>
                </c:pt>
                <c:pt idx="28516">
                  <c:v>3.349739219863368E-2</c:v>
                </c:pt>
                <c:pt idx="28517">
                  <c:v>3.349739219863368E-2</c:v>
                </c:pt>
                <c:pt idx="28518">
                  <c:v>3.3423933005215622E-2</c:v>
                </c:pt>
                <c:pt idx="28519">
                  <c:v>3.3350473811797565E-2</c:v>
                </c:pt>
                <c:pt idx="28520">
                  <c:v>3.3350473811797565E-2</c:v>
                </c:pt>
                <c:pt idx="28521">
                  <c:v>3.3350473811797565E-2</c:v>
                </c:pt>
                <c:pt idx="28522">
                  <c:v>3.3350473811797565E-2</c:v>
                </c:pt>
                <c:pt idx="28523">
                  <c:v>3.3350473811797565E-2</c:v>
                </c:pt>
                <c:pt idx="28524">
                  <c:v>3.3350473811797565E-2</c:v>
                </c:pt>
                <c:pt idx="28525">
                  <c:v>3.3350473811797565E-2</c:v>
                </c:pt>
                <c:pt idx="28526">
                  <c:v>3.3350473811797565E-2</c:v>
                </c:pt>
                <c:pt idx="28527">
                  <c:v>3.3277014618379508E-2</c:v>
                </c:pt>
                <c:pt idx="28528">
                  <c:v>3.3277014618379508E-2</c:v>
                </c:pt>
                <c:pt idx="28529">
                  <c:v>3.3277014618379508E-2</c:v>
                </c:pt>
                <c:pt idx="28530">
                  <c:v>3.3277014618379508E-2</c:v>
                </c:pt>
                <c:pt idx="28531">
                  <c:v>3.3277014618379508E-2</c:v>
                </c:pt>
                <c:pt idx="28532">
                  <c:v>3.3277014618379508E-2</c:v>
                </c:pt>
                <c:pt idx="28533">
                  <c:v>3.3277014618379508E-2</c:v>
                </c:pt>
                <c:pt idx="28534">
                  <c:v>3.3277014618379508E-2</c:v>
                </c:pt>
                <c:pt idx="28535">
                  <c:v>3.3277014618379508E-2</c:v>
                </c:pt>
                <c:pt idx="28536">
                  <c:v>3.3277014618379508E-2</c:v>
                </c:pt>
                <c:pt idx="28537">
                  <c:v>3.3277014618379508E-2</c:v>
                </c:pt>
                <c:pt idx="28538">
                  <c:v>3.3277014618379508E-2</c:v>
                </c:pt>
                <c:pt idx="28539">
                  <c:v>3.3203555424961451E-2</c:v>
                </c:pt>
                <c:pt idx="28540">
                  <c:v>3.3130096231543393E-2</c:v>
                </c:pt>
                <c:pt idx="28541">
                  <c:v>3.3130096231543393E-2</c:v>
                </c:pt>
                <c:pt idx="28542">
                  <c:v>3.3130096231543393E-2</c:v>
                </c:pt>
                <c:pt idx="28543">
                  <c:v>3.3130096231543393E-2</c:v>
                </c:pt>
                <c:pt idx="28544">
                  <c:v>3.3130096231543393E-2</c:v>
                </c:pt>
                <c:pt idx="28545">
                  <c:v>3.3130096231543393E-2</c:v>
                </c:pt>
                <c:pt idx="28546">
                  <c:v>3.3130096231543393E-2</c:v>
                </c:pt>
                <c:pt idx="28547">
                  <c:v>3.3130096231543393E-2</c:v>
                </c:pt>
                <c:pt idx="28548">
                  <c:v>3.3130096231543393E-2</c:v>
                </c:pt>
                <c:pt idx="28549">
                  <c:v>3.3130096231543393E-2</c:v>
                </c:pt>
                <c:pt idx="28550">
                  <c:v>3.3130096231543393E-2</c:v>
                </c:pt>
                <c:pt idx="28551">
                  <c:v>3.3130096231543393E-2</c:v>
                </c:pt>
                <c:pt idx="28552">
                  <c:v>3.3130096231543393E-2</c:v>
                </c:pt>
                <c:pt idx="28553">
                  <c:v>3.3130096231543393E-2</c:v>
                </c:pt>
                <c:pt idx="28554">
                  <c:v>3.3130096231543393E-2</c:v>
                </c:pt>
                <c:pt idx="28555">
                  <c:v>3.3130096231543393E-2</c:v>
                </c:pt>
                <c:pt idx="28556">
                  <c:v>3.3130096231543393E-2</c:v>
                </c:pt>
                <c:pt idx="28557">
                  <c:v>3.3130096231543393E-2</c:v>
                </c:pt>
                <c:pt idx="28558">
                  <c:v>3.3130096231543393E-2</c:v>
                </c:pt>
                <c:pt idx="28559">
                  <c:v>3.3130096231543393E-2</c:v>
                </c:pt>
                <c:pt idx="28560">
                  <c:v>3.3130096231543393E-2</c:v>
                </c:pt>
                <c:pt idx="28561">
                  <c:v>3.3056637038125336E-2</c:v>
                </c:pt>
                <c:pt idx="28562">
                  <c:v>3.3056637038125336E-2</c:v>
                </c:pt>
                <c:pt idx="28563">
                  <c:v>3.3056637038125336E-2</c:v>
                </c:pt>
                <c:pt idx="28564">
                  <c:v>3.3056637038125336E-2</c:v>
                </c:pt>
                <c:pt idx="28565">
                  <c:v>3.3056637038125336E-2</c:v>
                </c:pt>
                <c:pt idx="28566">
                  <c:v>3.3056637038125336E-2</c:v>
                </c:pt>
                <c:pt idx="28567">
                  <c:v>3.3056637038125336E-2</c:v>
                </c:pt>
                <c:pt idx="28568">
                  <c:v>3.3056637038125336E-2</c:v>
                </c:pt>
                <c:pt idx="28569">
                  <c:v>3.3056637038125336E-2</c:v>
                </c:pt>
                <c:pt idx="28570">
                  <c:v>3.3056637038125336E-2</c:v>
                </c:pt>
                <c:pt idx="28571">
                  <c:v>3.3056637038125336E-2</c:v>
                </c:pt>
                <c:pt idx="28572">
                  <c:v>3.3056637038125336E-2</c:v>
                </c:pt>
                <c:pt idx="28573">
                  <c:v>3.2983177844707279E-2</c:v>
                </c:pt>
                <c:pt idx="28574">
                  <c:v>3.2983177844707279E-2</c:v>
                </c:pt>
                <c:pt idx="28575">
                  <c:v>3.2983177844707279E-2</c:v>
                </c:pt>
                <c:pt idx="28576">
                  <c:v>3.2983177844707279E-2</c:v>
                </c:pt>
                <c:pt idx="28577">
                  <c:v>3.2983177844707279E-2</c:v>
                </c:pt>
                <c:pt idx="28578">
                  <c:v>3.2983177844707279E-2</c:v>
                </c:pt>
                <c:pt idx="28579">
                  <c:v>3.2983177844707279E-2</c:v>
                </c:pt>
                <c:pt idx="28580">
                  <c:v>3.2909718651289221E-2</c:v>
                </c:pt>
                <c:pt idx="28581">
                  <c:v>3.2909718651289221E-2</c:v>
                </c:pt>
                <c:pt idx="28582">
                  <c:v>3.2909718651289221E-2</c:v>
                </c:pt>
                <c:pt idx="28583">
                  <c:v>3.2909718651289221E-2</c:v>
                </c:pt>
                <c:pt idx="28584">
                  <c:v>3.2909718651289221E-2</c:v>
                </c:pt>
                <c:pt idx="28585">
                  <c:v>3.2909718651289221E-2</c:v>
                </c:pt>
                <c:pt idx="28586">
                  <c:v>3.2909718651289221E-2</c:v>
                </c:pt>
                <c:pt idx="28587">
                  <c:v>3.2909718651289221E-2</c:v>
                </c:pt>
                <c:pt idx="28588">
                  <c:v>3.2909718651289221E-2</c:v>
                </c:pt>
                <c:pt idx="28589">
                  <c:v>3.2909718651289221E-2</c:v>
                </c:pt>
                <c:pt idx="28590">
                  <c:v>3.2909718651289221E-2</c:v>
                </c:pt>
                <c:pt idx="28591">
                  <c:v>3.2909718651289221E-2</c:v>
                </c:pt>
                <c:pt idx="28592">
                  <c:v>3.2909718651289221E-2</c:v>
                </c:pt>
                <c:pt idx="28593">
                  <c:v>3.2836259457871164E-2</c:v>
                </c:pt>
                <c:pt idx="28594">
                  <c:v>3.2836259457871164E-2</c:v>
                </c:pt>
                <c:pt idx="28595">
                  <c:v>3.2836259457871164E-2</c:v>
                </c:pt>
                <c:pt idx="28596">
                  <c:v>3.2836259457871164E-2</c:v>
                </c:pt>
                <c:pt idx="28597">
                  <c:v>3.2836259457871164E-2</c:v>
                </c:pt>
                <c:pt idx="28598">
                  <c:v>3.2762800264453107E-2</c:v>
                </c:pt>
                <c:pt idx="28599">
                  <c:v>3.2762800264453107E-2</c:v>
                </c:pt>
                <c:pt idx="28600">
                  <c:v>3.2762800264453107E-2</c:v>
                </c:pt>
                <c:pt idx="28601">
                  <c:v>3.2762800264453107E-2</c:v>
                </c:pt>
                <c:pt idx="28602">
                  <c:v>3.2762800264453107E-2</c:v>
                </c:pt>
                <c:pt idx="28603">
                  <c:v>3.2762800264453107E-2</c:v>
                </c:pt>
                <c:pt idx="28604">
                  <c:v>3.2762800264453107E-2</c:v>
                </c:pt>
                <c:pt idx="28605">
                  <c:v>3.2762800264453107E-2</c:v>
                </c:pt>
                <c:pt idx="28606">
                  <c:v>3.2762800264453107E-2</c:v>
                </c:pt>
                <c:pt idx="28607">
                  <c:v>3.268934107103505E-2</c:v>
                </c:pt>
                <c:pt idx="28608">
                  <c:v>3.268934107103505E-2</c:v>
                </c:pt>
                <c:pt idx="28609">
                  <c:v>3.268934107103505E-2</c:v>
                </c:pt>
                <c:pt idx="28610">
                  <c:v>3.268934107103505E-2</c:v>
                </c:pt>
                <c:pt idx="28611">
                  <c:v>3.268934107103505E-2</c:v>
                </c:pt>
                <c:pt idx="28612">
                  <c:v>3.268934107103505E-2</c:v>
                </c:pt>
                <c:pt idx="28613">
                  <c:v>3.268934107103505E-2</c:v>
                </c:pt>
                <c:pt idx="28614">
                  <c:v>3.268934107103505E-2</c:v>
                </c:pt>
                <c:pt idx="28615">
                  <c:v>3.268934107103505E-2</c:v>
                </c:pt>
                <c:pt idx="28616">
                  <c:v>3.268934107103505E-2</c:v>
                </c:pt>
                <c:pt idx="28617">
                  <c:v>3.268934107103505E-2</c:v>
                </c:pt>
                <c:pt idx="28618">
                  <c:v>3.268934107103505E-2</c:v>
                </c:pt>
                <c:pt idx="28619">
                  <c:v>3.268934107103505E-2</c:v>
                </c:pt>
                <c:pt idx="28620">
                  <c:v>3.268934107103505E-2</c:v>
                </c:pt>
                <c:pt idx="28621">
                  <c:v>3.268934107103505E-2</c:v>
                </c:pt>
                <c:pt idx="28622">
                  <c:v>3.268934107103505E-2</c:v>
                </c:pt>
                <c:pt idx="28623">
                  <c:v>3.268934107103505E-2</c:v>
                </c:pt>
                <c:pt idx="28624">
                  <c:v>3.268934107103505E-2</c:v>
                </c:pt>
                <c:pt idx="28625">
                  <c:v>3.268934107103505E-2</c:v>
                </c:pt>
                <c:pt idx="28626">
                  <c:v>3.268934107103505E-2</c:v>
                </c:pt>
                <c:pt idx="28627">
                  <c:v>3.268934107103505E-2</c:v>
                </c:pt>
                <c:pt idx="28628">
                  <c:v>3.268934107103505E-2</c:v>
                </c:pt>
                <c:pt idx="28629">
                  <c:v>3.268934107103505E-2</c:v>
                </c:pt>
                <c:pt idx="28630">
                  <c:v>3.268934107103505E-2</c:v>
                </c:pt>
                <c:pt idx="28631">
                  <c:v>3.268934107103505E-2</c:v>
                </c:pt>
                <c:pt idx="28632">
                  <c:v>3.268934107103505E-2</c:v>
                </c:pt>
                <c:pt idx="28633">
                  <c:v>3.268934107103505E-2</c:v>
                </c:pt>
                <c:pt idx="28634">
                  <c:v>3.268934107103505E-2</c:v>
                </c:pt>
                <c:pt idx="28635">
                  <c:v>3.268934107103505E-2</c:v>
                </c:pt>
                <c:pt idx="28636">
                  <c:v>3.268934107103505E-2</c:v>
                </c:pt>
                <c:pt idx="28637">
                  <c:v>3.2615881877616992E-2</c:v>
                </c:pt>
                <c:pt idx="28638">
                  <c:v>3.2615881877616992E-2</c:v>
                </c:pt>
                <c:pt idx="28639">
                  <c:v>3.2615881877616992E-2</c:v>
                </c:pt>
                <c:pt idx="28640">
                  <c:v>3.2615881877616992E-2</c:v>
                </c:pt>
                <c:pt idx="28641">
                  <c:v>3.2615881877616992E-2</c:v>
                </c:pt>
                <c:pt idx="28642">
                  <c:v>3.2615881877616992E-2</c:v>
                </c:pt>
                <c:pt idx="28643">
                  <c:v>3.2615881877616992E-2</c:v>
                </c:pt>
                <c:pt idx="28644">
                  <c:v>3.2615881877616992E-2</c:v>
                </c:pt>
                <c:pt idx="28645">
                  <c:v>3.2615881877616992E-2</c:v>
                </c:pt>
                <c:pt idx="28646">
                  <c:v>3.2615881877616992E-2</c:v>
                </c:pt>
                <c:pt idx="28647">
                  <c:v>3.2615881877616992E-2</c:v>
                </c:pt>
                <c:pt idx="28648">
                  <c:v>3.2615881877616992E-2</c:v>
                </c:pt>
                <c:pt idx="28649">
                  <c:v>3.2615881877616992E-2</c:v>
                </c:pt>
                <c:pt idx="28650">
                  <c:v>3.2615881877616992E-2</c:v>
                </c:pt>
                <c:pt idx="28651">
                  <c:v>3.2615881877616992E-2</c:v>
                </c:pt>
                <c:pt idx="28652">
                  <c:v>3.2615881877616992E-2</c:v>
                </c:pt>
                <c:pt idx="28653">
                  <c:v>3.2615881877616992E-2</c:v>
                </c:pt>
                <c:pt idx="28654">
                  <c:v>3.2615881877616992E-2</c:v>
                </c:pt>
                <c:pt idx="28655">
                  <c:v>3.2615881877616992E-2</c:v>
                </c:pt>
                <c:pt idx="28656">
                  <c:v>3.2615881877616992E-2</c:v>
                </c:pt>
                <c:pt idx="28657">
                  <c:v>3.2615881877616992E-2</c:v>
                </c:pt>
                <c:pt idx="28658">
                  <c:v>3.2615881877616992E-2</c:v>
                </c:pt>
                <c:pt idx="28659">
                  <c:v>3.2615881877616992E-2</c:v>
                </c:pt>
                <c:pt idx="28660">
                  <c:v>3.2615881877616992E-2</c:v>
                </c:pt>
                <c:pt idx="28661">
                  <c:v>3.2615881877616992E-2</c:v>
                </c:pt>
                <c:pt idx="28662">
                  <c:v>3.2615881877616992E-2</c:v>
                </c:pt>
                <c:pt idx="28663">
                  <c:v>3.2615881877616992E-2</c:v>
                </c:pt>
                <c:pt idx="28664">
                  <c:v>3.2615881877616992E-2</c:v>
                </c:pt>
                <c:pt idx="28665">
                  <c:v>3.2615881877616992E-2</c:v>
                </c:pt>
                <c:pt idx="28666">
                  <c:v>3.2615881877616992E-2</c:v>
                </c:pt>
                <c:pt idx="28667">
                  <c:v>3.2615881877616992E-2</c:v>
                </c:pt>
                <c:pt idx="28668">
                  <c:v>3.2615881877616992E-2</c:v>
                </c:pt>
                <c:pt idx="28669">
                  <c:v>3.2615881877616992E-2</c:v>
                </c:pt>
                <c:pt idx="28670">
                  <c:v>3.2615881877616992E-2</c:v>
                </c:pt>
                <c:pt idx="28671">
                  <c:v>3.2615881877616992E-2</c:v>
                </c:pt>
                <c:pt idx="28672">
                  <c:v>3.2615881877616992E-2</c:v>
                </c:pt>
                <c:pt idx="28673">
                  <c:v>3.2542422684198935E-2</c:v>
                </c:pt>
                <c:pt idx="28674">
                  <c:v>3.2542422684198935E-2</c:v>
                </c:pt>
                <c:pt idx="28675">
                  <c:v>3.2542422684198935E-2</c:v>
                </c:pt>
                <c:pt idx="28676">
                  <c:v>3.2468963490780878E-2</c:v>
                </c:pt>
                <c:pt idx="28677">
                  <c:v>3.2468963490780878E-2</c:v>
                </c:pt>
                <c:pt idx="28678">
                  <c:v>3.2468963490780878E-2</c:v>
                </c:pt>
                <c:pt idx="28679">
                  <c:v>3.2468963490780878E-2</c:v>
                </c:pt>
                <c:pt idx="28680">
                  <c:v>3.2468963490780878E-2</c:v>
                </c:pt>
                <c:pt idx="28681">
                  <c:v>3.239550429736282E-2</c:v>
                </c:pt>
                <c:pt idx="28682">
                  <c:v>3.239550429736282E-2</c:v>
                </c:pt>
                <c:pt idx="28683">
                  <c:v>3.239550429736282E-2</c:v>
                </c:pt>
                <c:pt idx="28684">
                  <c:v>3.239550429736282E-2</c:v>
                </c:pt>
                <c:pt idx="28685">
                  <c:v>3.239550429736282E-2</c:v>
                </c:pt>
                <c:pt idx="28686">
                  <c:v>3.239550429736282E-2</c:v>
                </c:pt>
                <c:pt idx="28687">
                  <c:v>3.2322045103944763E-2</c:v>
                </c:pt>
                <c:pt idx="28688">
                  <c:v>3.2322045103944763E-2</c:v>
                </c:pt>
                <c:pt idx="28689">
                  <c:v>3.2248585910526706E-2</c:v>
                </c:pt>
                <c:pt idx="28690">
                  <c:v>3.2248585910526706E-2</c:v>
                </c:pt>
                <c:pt idx="28691">
                  <c:v>3.2248585910526706E-2</c:v>
                </c:pt>
                <c:pt idx="28692">
                  <c:v>3.2248585910526706E-2</c:v>
                </c:pt>
                <c:pt idx="28693">
                  <c:v>3.2248585910526706E-2</c:v>
                </c:pt>
                <c:pt idx="28694">
                  <c:v>3.2248585910526706E-2</c:v>
                </c:pt>
                <c:pt idx="28695">
                  <c:v>3.2248585910526706E-2</c:v>
                </c:pt>
                <c:pt idx="28696">
                  <c:v>3.2248585910526706E-2</c:v>
                </c:pt>
                <c:pt idx="28697">
                  <c:v>3.2248585910526706E-2</c:v>
                </c:pt>
                <c:pt idx="28698">
                  <c:v>3.2248585910526706E-2</c:v>
                </c:pt>
                <c:pt idx="28699">
                  <c:v>3.2248585910526706E-2</c:v>
                </c:pt>
                <c:pt idx="28700">
                  <c:v>3.2175126717108649E-2</c:v>
                </c:pt>
                <c:pt idx="28701">
                  <c:v>3.2175126717108649E-2</c:v>
                </c:pt>
                <c:pt idx="28702">
                  <c:v>3.2175126717108649E-2</c:v>
                </c:pt>
                <c:pt idx="28703">
                  <c:v>3.2175126717108649E-2</c:v>
                </c:pt>
                <c:pt idx="28704">
                  <c:v>3.2101667523690591E-2</c:v>
                </c:pt>
                <c:pt idx="28705">
                  <c:v>3.2101667523690591E-2</c:v>
                </c:pt>
                <c:pt idx="28706">
                  <c:v>3.2101667523690591E-2</c:v>
                </c:pt>
                <c:pt idx="28707">
                  <c:v>3.2101667523690591E-2</c:v>
                </c:pt>
                <c:pt idx="28708">
                  <c:v>3.2101667523690591E-2</c:v>
                </c:pt>
                <c:pt idx="28709">
                  <c:v>3.2101667523690591E-2</c:v>
                </c:pt>
                <c:pt idx="28710">
                  <c:v>3.2101667523690591E-2</c:v>
                </c:pt>
                <c:pt idx="28711">
                  <c:v>3.2101667523690591E-2</c:v>
                </c:pt>
                <c:pt idx="28712">
                  <c:v>3.2101667523690591E-2</c:v>
                </c:pt>
                <c:pt idx="28713">
                  <c:v>3.2101667523690591E-2</c:v>
                </c:pt>
                <c:pt idx="28714">
                  <c:v>3.2101667523690591E-2</c:v>
                </c:pt>
                <c:pt idx="28715">
                  <c:v>3.2101667523690591E-2</c:v>
                </c:pt>
                <c:pt idx="28716">
                  <c:v>3.2028208330272534E-2</c:v>
                </c:pt>
                <c:pt idx="28717">
                  <c:v>3.2028208330272534E-2</c:v>
                </c:pt>
                <c:pt idx="28718">
                  <c:v>3.2028208330272534E-2</c:v>
                </c:pt>
                <c:pt idx="28719">
                  <c:v>3.2028208330272534E-2</c:v>
                </c:pt>
                <c:pt idx="28720">
                  <c:v>3.2028208330272534E-2</c:v>
                </c:pt>
                <c:pt idx="28721">
                  <c:v>3.2028208330272534E-2</c:v>
                </c:pt>
                <c:pt idx="28722">
                  <c:v>3.2028208330272534E-2</c:v>
                </c:pt>
                <c:pt idx="28723">
                  <c:v>3.2028208330272534E-2</c:v>
                </c:pt>
                <c:pt idx="28724">
                  <c:v>3.2028208330272534E-2</c:v>
                </c:pt>
                <c:pt idx="28725">
                  <c:v>3.2028208330272534E-2</c:v>
                </c:pt>
                <c:pt idx="28726">
                  <c:v>3.1954749136854477E-2</c:v>
                </c:pt>
                <c:pt idx="28727">
                  <c:v>3.1954749136854477E-2</c:v>
                </c:pt>
                <c:pt idx="28728">
                  <c:v>3.1954749136854477E-2</c:v>
                </c:pt>
                <c:pt idx="28729">
                  <c:v>3.1954749136854477E-2</c:v>
                </c:pt>
                <c:pt idx="28730">
                  <c:v>3.1954749136854477E-2</c:v>
                </c:pt>
                <c:pt idx="28731">
                  <c:v>3.1954749136854477E-2</c:v>
                </c:pt>
                <c:pt idx="28732">
                  <c:v>3.1954749136854477E-2</c:v>
                </c:pt>
                <c:pt idx="28733">
                  <c:v>3.1881289943436419E-2</c:v>
                </c:pt>
                <c:pt idx="28734">
                  <c:v>3.1807830750018362E-2</c:v>
                </c:pt>
                <c:pt idx="28735">
                  <c:v>3.1807830750018362E-2</c:v>
                </c:pt>
                <c:pt idx="28736">
                  <c:v>3.1807830750018362E-2</c:v>
                </c:pt>
                <c:pt idx="28737">
                  <c:v>3.1807830750018362E-2</c:v>
                </c:pt>
                <c:pt idx="28738">
                  <c:v>3.1807830750018362E-2</c:v>
                </c:pt>
                <c:pt idx="28739">
                  <c:v>3.1807830750018362E-2</c:v>
                </c:pt>
                <c:pt idx="28740">
                  <c:v>3.1807830750018362E-2</c:v>
                </c:pt>
                <c:pt idx="28741">
                  <c:v>3.1807830750018362E-2</c:v>
                </c:pt>
                <c:pt idx="28742">
                  <c:v>3.1807830750018362E-2</c:v>
                </c:pt>
                <c:pt idx="28743">
                  <c:v>3.1807830750018362E-2</c:v>
                </c:pt>
                <c:pt idx="28744">
                  <c:v>3.1807830750018362E-2</c:v>
                </c:pt>
                <c:pt idx="28745">
                  <c:v>3.1807830750018362E-2</c:v>
                </c:pt>
                <c:pt idx="28746">
                  <c:v>3.1807830750018362E-2</c:v>
                </c:pt>
                <c:pt idx="28747">
                  <c:v>3.1807830750018362E-2</c:v>
                </c:pt>
                <c:pt idx="28748">
                  <c:v>3.1807830750018362E-2</c:v>
                </c:pt>
                <c:pt idx="28749">
                  <c:v>3.1807830750018362E-2</c:v>
                </c:pt>
                <c:pt idx="28750">
                  <c:v>3.1807830750018362E-2</c:v>
                </c:pt>
                <c:pt idx="28751">
                  <c:v>3.1807830750018362E-2</c:v>
                </c:pt>
                <c:pt idx="28752">
                  <c:v>3.1807830750018362E-2</c:v>
                </c:pt>
                <c:pt idx="28753">
                  <c:v>3.1807830750018362E-2</c:v>
                </c:pt>
                <c:pt idx="28754">
                  <c:v>3.1807830750018362E-2</c:v>
                </c:pt>
                <c:pt idx="28755">
                  <c:v>3.1807830750018362E-2</c:v>
                </c:pt>
                <c:pt idx="28756">
                  <c:v>3.1807830750018362E-2</c:v>
                </c:pt>
                <c:pt idx="28757">
                  <c:v>3.1807830750018362E-2</c:v>
                </c:pt>
                <c:pt idx="28758">
                  <c:v>3.1807830750018362E-2</c:v>
                </c:pt>
                <c:pt idx="28759">
                  <c:v>3.1807830750018362E-2</c:v>
                </c:pt>
                <c:pt idx="28760">
                  <c:v>3.1734371556600305E-2</c:v>
                </c:pt>
                <c:pt idx="28761">
                  <c:v>3.1734371556600305E-2</c:v>
                </c:pt>
                <c:pt idx="28762">
                  <c:v>3.1660912363182248E-2</c:v>
                </c:pt>
                <c:pt idx="28763">
                  <c:v>3.1660912363182248E-2</c:v>
                </c:pt>
                <c:pt idx="28764">
                  <c:v>3.1660912363182248E-2</c:v>
                </c:pt>
                <c:pt idx="28765">
                  <c:v>3.1660912363182248E-2</c:v>
                </c:pt>
                <c:pt idx="28766">
                  <c:v>3.1660912363182248E-2</c:v>
                </c:pt>
                <c:pt idx="28767">
                  <c:v>3.158745316976419E-2</c:v>
                </c:pt>
                <c:pt idx="28768">
                  <c:v>3.158745316976419E-2</c:v>
                </c:pt>
                <c:pt idx="28769">
                  <c:v>3.158745316976419E-2</c:v>
                </c:pt>
                <c:pt idx="28770">
                  <c:v>3.158745316976419E-2</c:v>
                </c:pt>
                <c:pt idx="28771">
                  <c:v>3.158745316976419E-2</c:v>
                </c:pt>
                <c:pt idx="28772">
                  <c:v>3.1513993976346133E-2</c:v>
                </c:pt>
                <c:pt idx="28773">
                  <c:v>3.1513993976346133E-2</c:v>
                </c:pt>
                <c:pt idx="28774">
                  <c:v>3.1513993976346133E-2</c:v>
                </c:pt>
                <c:pt idx="28775">
                  <c:v>3.1513993976346133E-2</c:v>
                </c:pt>
                <c:pt idx="28776">
                  <c:v>3.1513993976346133E-2</c:v>
                </c:pt>
                <c:pt idx="28777">
                  <c:v>3.1513993976346133E-2</c:v>
                </c:pt>
                <c:pt idx="28778">
                  <c:v>3.1513993976346133E-2</c:v>
                </c:pt>
                <c:pt idx="28779">
                  <c:v>3.1513993976346133E-2</c:v>
                </c:pt>
                <c:pt idx="28780">
                  <c:v>3.1513993976346133E-2</c:v>
                </c:pt>
                <c:pt idx="28781">
                  <c:v>3.1513993976346133E-2</c:v>
                </c:pt>
                <c:pt idx="28782">
                  <c:v>3.1513993976346133E-2</c:v>
                </c:pt>
                <c:pt idx="28783">
                  <c:v>3.1513993976346133E-2</c:v>
                </c:pt>
                <c:pt idx="28784">
                  <c:v>3.1513993976346133E-2</c:v>
                </c:pt>
                <c:pt idx="28785">
                  <c:v>3.1513993976346133E-2</c:v>
                </c:pt>
                <c:pt idx="28786">
                  <c:v>3.1440534782928076E-2</c:v>
                </c:pt>
                <c:pt idx="28787">
                  <c:v>3.1367075589510018E-2</c:v>
                </c:pt>
                <c:pt idx="28788">
                  <c:v>3.1293616396091961E-2</c:v>
                </c:pt>
                <c:pt idx="28789">
                  <c:v>3.1293616396091961E-2</c:v>
                </c:pt>
                <c:pt idx="28790">
                  <c:v>3.1293616396091961E-2</c:v>
                </c:pt>
                <c:pt idx="28791">
                  <c:v>3.1293616396091961E-2</c:v>
                </c:pt>
                <c:pt idx="28792">
                  <c:v>3.1293616396091961E-2</c:v>
                </c:pt>
                <c:pt idx="28793">
                  <c:v>3.1293616396091961E-2</c:v>
                </c:pt>
                <c:pt idx="28794">
                  <c:v>3.1293616396091961E-2</c:v>
                </c:pt>
                <c:pt idx="28795">
                  <c:v>3.1293616396091961E-2</c:v>
                </c:pt>
                <c:pt idx="28796">
                  <c:v>3.1293616396091961E-2</c:v>
                </c:pt>
                <c:pt idx="28797">
                  <c:v>3.1293616396091961E-2</c:v>
                </c:pt>
                <c:pt idx="28798">
                  <c:v>3.1293616396091961E-2</c:v>
                </c:pt>
                <c:pt idx="28799">
                  <c:v>3.1293616396091961E-2</c:v>
                </c:pt>
                <c:pt idx="28800">
                  <c:v>3.1293616396091961E-2</c:v>
                </c:pt>
                <c:pt idx="28801">
                  <c:v>3.1220157202673904E-2</c:v>
                </c:pt>
                <c:pt idx="28802">
                  <c:v>3.1220157202673904E-2</c:v>
                </c:pt>
                <c:pt idx="28803">
                  <c:v>3.1220157202673904E-2</c:v>
                </c:pt>
                <c:pt idx="28804">
                  <c:v>3.1220157202673904E-2</c:v>
                </c:pt>
                <c:pt idx="28805">
                  <c:v>3.1220157202673904E-2</c:v>
                </c:pt>
                <c:pt idx="28806">
                  <c:v>3.1220157202673904E-2</c:v>
                </c:pt>
                <c:pt idx="28807">
                  <c:v>3.1220157202673904E-2</c:v>
                </c:pt>
                <c:pt idx="28808">
                  <c:v>3.1220157202673904E-2</c:v>
                </c:pt>
                <c:pt idx="28809">
                  <c:v>3.1220157202673904E-2</c:v>
                </c:pt>
                <c:pt idx="28810">
                  <c:v>3.1220157202673904E-2</c:v>
                </c:pt>
                <c:pt idx="28811">
                  <c:v>3.1220157202673904E-2</c:v>
                </c:pt>
                <c:pt idx="28812">
                  <c:v>3.1220157202673904E-2</c:v>
                </c:pt>
                <c:pt idx="28813">
                  <c:v>3.1220157202673904E-2</c:v>
                </c:pt>
                <c:pt idx="28814">
                  <c:v>3.1220157202673904E-2</c:v>
                </c:pt>
                <c:pt idx="28815">
                  <c:v>3.1220157202673904E-2</c:v>
                </c:pt>
                <c:pt idx="28816">
                  <c:v>3.1146698009255847E-2</c:v>
                </c:pt>
                <c:pt idx="28817">
                  <c:v>3.1073238815837789E-2</c:v>
                </c:pt>
                <c:pt idx="28818">
                  <c:v>3.0999779622419732E-2</c:v>
                </c:pt>
                <c:pt idx="28819">
                  <c:v>3.0999779622419732E-2</c:v>
                </c:pt>
                <c:pt idx="28820">
                  <c:v>3.0999779622419732E-2</c:v>
                </c:pt>
                <c:pt idx="28821">
                  <c:v>3.0999779622419732E-2</c:v>
                </c:pt>
                <c:pt idx="28822">
                  <c:v>3.0999779622419732E-2</c:v>
                </c:pt>
                <c:pt idx="28823">
                  <c:v>3.0999779622419732E-2</c:v>
                </c:pt>
                <c:pt idx="28824">
                  <c:v>3.0999779622419732E-2</c:v>
                </c:pt>
                <c:pt idx="28825">
                  <c:v>3.0999779622419732E-2</c:v>
                </c:pt>
                <c:pt idx="28826">
                  <c:v>3.0999779622419732E-2</c:v>
                </c:pt>
                <c:pt idx="28827">
                  <c:v>3.0999779622419732E-2</c:v>
                </c:pt>
                <c:pt idx="28828">
                  <c:v>3.0999779622419732E-2</c:v>
                </c:pt>
                <c:pt idx="28829">
                  <c:v>3.0999779622419732E-2</c:v>
                </c:pt>
                <c:pt idx="28830">
                  <c:v>3.0999779622419732E-2</c:v>
                </c:pt>
                <c:pt idx="28831">
                  <c:v>3.0999779622419732E-2</c:v>
                </c:pt>
                <c:pt idx="28832">
                  <c:v>3.0999779622419732E-2</c:v>
                </c:pt>
                <c:pt idx="28833">
                  <c:v>3.0999779622419732E-2</c:v>
                </c:pt>
                <c:pt idx="28834">
                  <c:v>3.0926320429001675E-2</c:v>
                </c:pt>
                <c:pt idx="28835">
                  <c:v>3.0926320429001675E-2</c:v>
                </c:pt>
                <c:pt idx="28836">
                  <c:v>3.0926320429001675E-2</c:v>
                </c:pt>
                <c:pt idx="28837">
                  <c:v>3.0926320429001675E-2</c:v>
                </c:pt>
                <c:pt idx="28838">
                  <c:v>3.0852861235583617E-2</c:v>
                </c:pt>
                <c:pt idx="28839">
                  <c:v>3.0852861235583617E-2</c:v>
                </c:pt>
                <c:pt idx="28840">
                  <c:v>3.0852861235583617E-2</c:v>
                </c:pt>
                <c:pt idx="28841">
                  <c:v>3.0852861235583617E-2</c:v>
                </c:pt>
                <c:pt idx="28842">
                  <c:v>3.0852861235583617E-2</c:v>
                </c:pt>
                <c:pt idx="28843">
                  <c:v>3.0852861235583617E-2</c:v>
                </c:pt>
                <c:pt idx="28844">
                  <c:v>3.077940204216556E-2</c:v>
                </c:pt>
                <c:pt idx="28845">
                  <c:v>3.077940204216556E-2</c:v>
                </c:pt>
                <c:pt idx="28846">
                  <c:v>3.077940204216556E-2</c:v>
                </c:pt>
                <c:pt idx="28847">
                  <c:v>3.077940204216556E-2</c:v>
                </c:pt>
                <c:pt idx="28848">
                  <c:v>3.077940204216556E-2</c:v>
                </c:pt>
                <c:pt idx="28849">
                  <c:v>3.077940204216556E-2</c:v>
                </c:pt>
                <c:pt idx="28850">
                  <c:v>3.077940204216556E-2</c:v>
                </c:pt>
                <c:pt idx="28851">
                  <c:v>3.077940204216556E-2</c:v>
                </c:pt>
                <c:pt idx="28852">
                  <c:v>3.077940204216556E-2</c:v>
                </c:pt>
                <c:pt idx="28853">
                  <c:v>3.077940204216556E-2</c:v>
                </c:pt>
                <c:pt idx="28854">
                  <c:v>3.077940204216556E-2</c:v>
                </c:pt>
                <c:pt idx="28855">
                  <c:v>3.077940204216556E-2</c:v>
                </c:pt>
                <c:pt idx="28856">
                  <c:v>3.0705942848747503E-2</c:v>
                </c:pt>
                <c:pt idx="28857">
                  <c:v>3.0632483655329446E-2</c:v>
                </c:pt>
                <c:pt idx="28858">
                  <c:v>3.0632483655329446E-2</c:v>
                </c:pt>
                <c:pt idx="28859">
                  <c:v>3.0559024461911388E-2</c:v>
                </c:pt>
                <c:pt idx="28860">
                  <c:v>3.0559024461911388E-2</c:v>
                </c:pt>
                <c:pt idx="28861">
                  <c:v>3.0559024461911388E-2</c:v>
                </c:pt>
                <c:pt idx="28862">
                  <c:v>3.0559024461911388E-2</c:v>
                </c:pt>
                <c:pt idx="28863">
                  <c:v>3.0559024461911388E-2</c:v>
                </c:pt>
                <c:pt idx="28864">
                  <c:v>3.0559024461911388E-2</c:v>
                </c:pt>
                <c:pt idx="28865">
                  <c:v>3.0559024461911388E-2</c:v>
                </c:pt>
                <c:pt idx="28866">
                  <c:v>3.0559024461911388E-2</c:v>
                </c:pt>
                <c:pt idx="28867">
                  <c:v>3.0559024461911388E-2</c:v>
                </c:pt>
                <c:pt idx="28868">
                  <c:v>3.0559024461911388E-2</c:v>
                </c:pt>
                <c:pt idx="28869">
                  <c:v>3.0559024461911388E-2</c:v>
                </c:pt>
                <c:pt idx="28870">
                  <c:v>3.0559024461911388E-2</c:v>
                </c:pt>
                <c:pt idx="28871">
                  <c:v>3.0559024461911388E-2</c:v>
                </c:pt>
                <c:pt idx="28872">
                  <c:v>3.0559024461911388E-2</c:v>
                </c:pt>
                <c:pt idx="28873">
                  <c:v>3.0559024461911388E-2</c:v>
                </c:pt>
                <c:pt idx="28874">
                  <c:v>3.0559024461911388E-2</c:v>
                </c:pt>
                <c:pt idx="28875">
                  <c:v>3.0559024461911388E-2</c:v>
                </c:pt>
                <c:pt idx="28876">
                  <c:v>3.0559024461911388E-2</c:v>
                </c:pt>
                <c:pt idx="28877">
                  <c:v>3.0559024461911388E-2</c:v>
                </c:pt>
                <c:pt idx="28878">
                  <c:v>3.0559024461911388E-2</c:v>
                </c:pt>
                <c:pt idx="28879">
                  <c:v>3.0559024461911388E-2</c:v>
                </c:pt>
                <c:pt idx="28880">
                  <c:v>3.0485565268493331E-2</c:v>
                </c:pt>
                <c:pt idx="28881">
                  <c:v>3.0412106075075274E-2</c:v>
                </c:pt>
                <c:pt idx="28882">
                  <c:v>3.0412106075075274E-2</c:v>
                </c:pt>
                <c:pt idx="28883">
                  <c:v>3.0412106075075274E-2</c:v>
                </c:pt>
                <c:pt idx="28884">
                  <c:v>3.0412106075075274E-2</c:v>
                </c:pt>
                <c:pt idx="28885">
                  <c:v>3.0412106075075274E-2</c:v>
                </c:pt>
                <c:pt idx="28886">
                  <c:v>3.0338646881657216E-2</c:v>
                </c:pt>
                <c:pt idx="28887">
                  <c:v>3.0265187688239159E-2</c:v>
                </c:pt>
                <c:pt idx="28888">
                  <c:v>3.0191728494821102E-2</c:v>
                </c:pt>
                <c:pt idx="28889">
                  <c:v>3.0191728494821102E-2</c:v>
                </c:pt>
                <c:pt idx="28890">
                  <c:v>3.0118269301403044E-2</c:v>
                </c:pt>
                <c:pt idx="28891">
                  <c:v>3.0044810107984987E-2</c:v>
                </c:pt>
                <c:pt idx="28892">
                  <c:v>3.0044810107984987E-2</c:v>
                </c:pt>
                <c:pt idx="28893">
                  <c:v>3.0044810107984987E-2</c:v>
                </c:pt>
                <c:pt idx="28894">
                  <c:v>2.997135091456693E-2</c:v>
                </c:pt>
                <c:pt idx="28895">
                  <c:v>2.997135091456693E-2</c:v>
                </c:pt>
                <c:pt idx="28896">
                  <c:v>2.997135091456693E-2</c:v>
                </c:pt>
                <c:pt idx="28897">
                  <c:v>2.997135091456693E-2</c:v>
                </c:pt>
                <c:pt idx="28898">
                  <c:v>2.997135091456693E-2</c:v>
                </c:pt>
                <c:pt idx="28899">
                  <c:v>2.997135091456693E-2</c:v>
                </c:pt>
                <c:pt idx="28900">
                  <c:v>2.997135091456693E-2</c:v>
                </c:pt>
                <c:pt idx="28901">
                  <c:v>2.997135091456693E-2</c:v>
                </c:pt>
                <c:pt idx="28902">
                  <c:v>2.997135091456693E-2</c:v>
                </c:pt>
                <c:pt idx="28903">
                  <c:v>2.997135091456693E-2</c:v>
                </c:pt>
                <c:pt idx="28904">
                  <c:v>2.997135091456693E-2</c:v>
                </c:pt>
                <c:pt idx="28905">
                  <c:v>2.997135091456693E-2</c:v>
                </c:pt>
                <c:pt idx="28906">
                  <c:v>2.997135091456693E-2</c:v>
                </c:pt>
                <c:pt idx="28907">
                  <c:v>2.997135091456693E-2</c:v>
                </c:pt>
                <c:pt idx="28908">
                  <c:v>2.997135091456693E-2</c:v>
                </c:pt>
                <c:pt idx="28909">
                  <c:v>2.997135091456693E-2</c:v>
                </c:pt>
                <c:pt idx="28910">
                  <c:v>2.997135091456693E-2</c:v>
                </c:pt>
                <c:pt idx="28911">
                  <c:v>2.997135091456693E-2</c:v>
                </c:pt>
                <c:pt idx="28912">
                  <c:v>2.997135091456693E-2</c:v>
                </c:pt>
                <c:pt idx="28913">
                  <c:v>2.997135091456693E-2</c:v>
                </c:pt>
                <c:pt idx="28914">
                  <c:v>2.997135091456693E-2</c:v>
                </c:pt>
                <c:pt idx="28915">
                  <c:v>2.997135091456693E-2</c:v>
                </c:pt>
                <c:pt idx="28916">
                  <c:v>2.997135091456693E-2</c:v>
                </c:pt>
                <c:pt idx="28917">
                  <c:v>2.997135091456693E-2</c:v>
                </c:pt>
                <c:pt idx="28918">
                  <c:v>2.9897891721148873E-2</c:v>
                </c:pt>
                <c:pt idx="28919">
                  <c:v>2.9897891721148873E-2</c:v>
                </c:pt>
                <c:pt idx="28920">
                  <c:v>2.9897891721148873E-2</c:v>
                </c:pt>
                <c:pt idx="28921">
                  <c:v>2.9897891721148873E-2</c:v>
                </c:pt>
                <c:pt idx="28922">
                  <c:v>2.9897891721148873E-2</c:v>
                </c:pt>
                <c:pt idx="28923">
                  <c:v>2.9897891721148873E-2</c:v>
                </c:pt>
                <c:pt idx="28924">
                  <c:v>2.9824432527730815E-2</c:v>
                </c:pt>
                <c:pt idx="28925">
                  <c:v>2.9824432527730815E-2</c:v>
                </c:pt>
                <c:pt idx="28926">
                  <c:v>2.9824432527730815E-2</c:v>
                </c:pt>
                <c:pt idx="28927">
                  <c:v>2.9824432527730815E-2</c:v>
                </c:pt>
                <c:pt idx="28928">
                  <c:v>2.9824432527730815E-2</c:v>
                </c:pt>
                <c:pt idx="28929">
                  <c:v>2.9824432527730815E-2</c:v>
                </c:pt>
                <c:pt idx="28930">
                  <c:v>2.9824432527730815E-2</c:v>
                </c:pt>
                <c:pt idx="28931">
                  <c:v>2.9824432527730815E-2</c:v>
                </c:pt>
                <c:pt idx="28932">
                  <c:v>2.9824432527730815E-2</c:v>
                </c:pt>
                <c:pt idx="28933">
                  <c:v>2.9750973334312758E-2</c:v>
                </c:pt>
                <c:pt idx="28934">
                  <c:v>2.9750973334312758E-2</c:v>
                </c:pt>
                <c:pt idx="28935">
                  <c:v>2.9750973334312758E-2</c:v>
                </c:pt>
                <c:pt idx="28936">
                  <c:v>2.9750973334312758E-2</c:v>
                </c:pt>
                <c:pt idx="28937">
                  <c:v>2.9750973334312758E-2</c:v>
                </c:pt>
                <c:pt idx="28938">
                  <c:v>2.9750973334312758E-2</c:v>
                </c:pt>
                <c:pt idx="28939">
                  <c:v>2.9750973334312758E-2</c:v>
                </c:pt>
                <c:pt idx="28940">
                  <c:v>2.9750973334312758E-2</c:v>
                </c:pt>
                <c:pt idx="28941">
                  <c:v>2.9750973334312758E-2</c:v>
                </c:pt>
                <c:pt idx="28942">
                  <c:v>2.9750973334312758E-2</c:v>
                </c:pt>
                <c:pt idx="28943">
                  <c:v>2.9750973334312758E-2</c:v>
                </c:pt>
                <c:pt idx="28944">
                  <c:v>2.9677514140894701E-2</c:v>
                </c:pt>
                <c:pt idx="28945">
                  <c:v>2.9677514140894701E-2</c:v>
                </c:pt>
                <c:pt idx="28946">
                  <c:v>2.9677514140894701E-2</c:v>
                </c:pt>
                <c:pt idx="28947">
                  <c:v>2.9677514140894701E-2</c:v>
                </c:pt>
                <c:pt idx="28948">
                  <c:v>2.9677514140894701E-2</c:v>
                </c:pt>
                <c:pt idx="28949">
                  <c:v>2.9604054947476643E-2</c:v>
                </c:pt>
                <c:pt idx="28950">
                  <c:v>2.9530595754058586E-2</c:v>
                </c:pt>
                <c:pt idx="28951">
                  <c:v>2.9530595754058586E-2</c:v>
                </c:pt>
                <c:pt idx="28952">
                  <c:v>2.9530595754058586E-2</c:v>
                </c:pt>
                <c:pt idx="28953">
                  <c:v>2.9530595754058586E-2</c:v>
                </c:pt>
                <c:pt idx="28954">
                  <c:v>2.9457136560640529E-2</c:v>
                </c:pt>
                <c:pt idx="28955">
                  <c:v>2.9457136560640529E-2</c:v>
                </c:pt>
                <c:pt idx="28956">
                  <c:v>2.9383677367222472E-2</c:v>
                </c:pt>
                <c:pt idx="28957">
                  <c:v>2.9383677367222472E-2</c:v>
                </c:pt>
                <c:pt idx="28958">
                  <c:v>2.9383677367222472E-2</c:v>
                </c:pt>
                <c:pt idx="28959">
                  <c:v>2.9383677367222472E-2</c:v>
                </c:pt>
                <c:pt idx="28960">
                  <c:v>2.9383677367222472E-2</c:v>
                </c:pt>
                <c:pt idx="28961">
                  <c:v>2.9383677367222472E-2</c:v>
                </c:pt>
                <c:pt idx="28962">
                  <c:v>2.9383677367222472E-2</c:v>
                </c:pt>
                <c:pt idx="28963">
                  <c:v>2.9310218173804414E-2</c:v>
                </c:pt>
                <c:pt idx="28964">
                  <c:v>2.9310218173804414E-2</c:v>
                </c:pt>
                <c:pt idx="28965">
                  <c:v>2.9310218173804414E-2</c:v>
                </c:pt>
                <c:pt idx="28966">
                  <c:v>2.9236758980386357E-2</c:v>
                </c:pt>
                <c:pt idx="28967">
                  <c:v>2.9236758980386357E-2</c:v>
                </c:pt>
                <c:pt idx="28968">
                  <c:v>2.9236758980386357E-2</c:v>
                </c:pt>
                <c:pt idx="28969">
                  <c:v>2.9236758980386357E-2</c:v>
                </c:pt>
                <c:pt idx="28970">
                  <c:v>2.9236758980386357E-2</c:v>
                </c:pt>
                <c:pt idx="28971">
                  <c:v>2.9236758980386357E-2</c:v>
                </c:pt>
                <c:pt idx="28972">
                  <c:v>2.9236758980386357E-2</c:v>
                </c:pt>
                <c:pt idx="28973">
                  <c:v>2.9236758980386357E-2</c:v>
                </c:pt>
                <c:pt idx="28974">
                  <c:v>2.9236758980386357E-2</c:v>
                </c:pt>
                <c:pt idx="28975">
                  <c:v>2.9236758980386357E-2</c:v>
                </c:pt>
                <c:pt idx="28976">
                  <c:v>2.91632997869683E-2</c:v>
                </c:pt>
                <c:pt idx="28977">
                  <c:v>2.91632997869683E-2</c:v>
                </c:pt>
                <c:pt idx="28978">
                  <c:v>2.91632997869683E-2</c:v>
                </c:pt>
                <c:pt idx="28979">
                  <c:v>2.91632997869683E-2</c:v>
                </c:pt>
                <c:pt idx="28980">
                  <c:v>2.91632997869683E-2</c:v>
                </c:pt>
                <c:pt idx="28981">
                  <c:v>2.9089840593550242E-2</c:v>
                </c:pt>
                <c:pt idx="28982">
                  <c:v>2.9089840593550242E-2</c:v>
                </c:pt>
                <c:pt idx="28983">
                  <c:v>2.9089840593550242E-2</c:v>
                </c:pt>
                <c:pt idx="28984">
                  <c:v>2.9089840593550242E-2</c:v>
                </c:pt>
                <c:pt idx="28985">
                  <c:v>2.9016381400132185E-2</c:v>
                </c:pt>
                <c:pt idx="28986">
                  <c:v>2.9016381400132185E-2</c:v>
                </c:pt>
                <c:pt idx="28987">
                  <c:v>2.9016381400132185E-2</c:v>
                </c:pt>
                <c:pt idx="28988">
                  <c:v>2.9016381400132185E-2</c:v>
                </c:pt>
                <c:pt idx="28989">
                  <c:v>2.9016381400132185E-2</c:v>
                </c:pt>
                <c:pt idx="28990">
                  <c:v>2.9016381400132185E-2</c:v>
                </c:pt>
                <c:pt idx="28991">
                  <c:v>2.9016381400132185E-2</c:v>
                </c:pt>
                <c:pt idx="28992">
                  <c:v>2.8942922206714128E-2</c:v>
                </c:pt>
                <c:pt idx="28993">
                  <c:v>2.8942922206714128E-2</c:v>
                </c:pt>
                <c:pt idx="28994">
                  <c:v>2.8942922206714128E-2</c:v>
                </c:pt>
                <c:pt idx="28995">
                  <c:v>2.8942922206714128E-2</c:v>
                </c:pt>
                <c:pt idx="28996">
                  <c:v>2.8942922206714128E-2</c:v>
                </c:pt>
                <c:pt idx="28997">
                  <c:v>2.8942922206714128E-2</c:v>
                </c:pt>
                <c:pt idx="28998">
                  <c:v>2.8942922206714128E-2</c:v>
                </c:pt>
                <c:pt idx="28999">
                  <c:v>2.8942922206714128E-2</c:v>
                </c:pt>
                <c:pt idx="29000">
                  <c:v>2.8942922206714128E-2</c:v>
                </c:pt>
                <c:pt idx="29001">
                  <c:v>2.8942922206714128E-2</c:v>
                </c:pt>
                <c:pt idx="29002">
                  <c:v>2.8869463013296071E-2</c:v>
                </c:pt>
                <c:pt idx="29003">
                  <c:v>2.8869463013296071E-2</c:v>
                </c:pt>
                <c:pt idx="29004">
                  <c:v>2.8869463013296071E-2</c:v>
                </c:pt>
                <c:pt idx="29005">
                  <c:v>2.8869463013296071E-2</c:v>
                </c:pt>
                <c:pt idx="29006">
                  <c:v>2.8869463013296071E-2</c:v>
                </c:pt>
                <c:pt idx="29007">
                  <c:v>2.8869463013296071E-2</c:v>
                </c:pt>
                <c:pt idx="29008">
                  <c:v>2.8796003819878013E-2</c:v>
                </c:pt>
                <c:pt idx="29009">
                  <c:v>2.8796003819878013E-2</c:v>
                </c:pt>
                <c:pt idx="29010">
                  <c:v>2.8796003819878013E-2</c:v>
                </c:pt>
                <c:pt idx="29011">
                  <c:v>2.8722544626459956E-2</c:v>
                </c:pt>
                <c:pt idx="29012">
                  <c:v>2.8722544626459956E-2</c:v>
                </c:pt>
                <c:pt idx="29013">
                  <c:v>2.8722544626459956E-2</c:v>
                </c:pt>
                <c:pt idx="29014">
                  <c:v>2.8722544626459956E-2</c:v>
                </c:pt>
                <c:pt idx="29015">
                  <c:v>2.8722544626459956E-2</c:v>
                </c:pt>
                <c:pt idx="29016">
                  <c:v>2.8722544626459956E-2</c:v>
                </c:pt>
                <c:pt idx="29017">
                  <c:v>2.8722544626459956E-2</c:v>
                </c:pt>
                <c:pt idx="29018">
                  <c:v>2.8722544626459956E-2</c:v>
                </c:pt>
                <c:pt idx="29019">
                  <c:v>2.8722544626459956E-2</c:v>
                </c:pt>
                <c:pt idx="29020">
                  <c:v>2.8722544626459956E-2</c:v>
                </c:pt>
                <c:pt idx="29021">
                  <c:v>2.8722544626459956E-2</c:v>
                </c:pt>
                <c:pt idx="29022">
                  <c:v>2.8722544626459956E-2</c:v>
                </c:pt>
                <c:pt idx="29023">
                  <c:v>2.8722544626459956E-2</c:v>
                </c:pt>
                <c:pt idx="29024">
                  <c:v>2.8722544626459956E-2</c:v>
                </c:pt>
                <c:pt idx="29025">
                  <c:v>2.8722544626459956E-2</c:v>
                </c:pt>
                <c:pt idx="29026">
                  <c:v>2.8722544626459956E-2</c:v>
                </c:pt>
                <c:pt idx="29027">
                  <c:v>2.8722544626459956E-2</c:v>
                </c:pt>
                <c:pt idx="29028">
                  <c:v>2.8722544626459956E-2</c:v>
                </c:pt>
                <c:pt idx="29029">
                  <c:v>2.8722544626459956E-2</c:v>
                </c:pt>
                <c:pt idx="29030">
                  <c:v>2.8649085433041899E-2</c:v>
                </c:pt>
                <c:pt idx="29031">
                  <c:v>2.8575626239623841E-2</c:v>
                </c:pt>
                <c:pt idx="29032">
                  <c:v>2.8575626239623841E-2</c:v>
                </c:pt>
                <c:pt idx="29033">
                  <c:v>2.8502167046205784E-2</c:v>
                </c:pt>
                <c:pt idx="29034">
                  <c:v>2.8502167046205784E-2</c:v>
                </c:pt>
                <c:pt idx="29035">
                  <c:v>2.8502167046205784E-2</c:v>
                </c:pt>
                <c:pt idx="29036">
                  <c:v>2.8502167046205784E-2</c:v>
                </c:pt>
                <c:pt idx="29037">
                  <c:v>2.8428707852787727E-2</c:v>
                </c:pt>
                <c:pt idx="29038">
                  <c:v>2.8428707852787727E-2</c:v>
                </c:pt>
                <c:pt idx="29039">
                  <c:v>2.8428707852787727E-2</c:v>
                </c:pt>
                <c:pt idx="29040">
                  <c:v>2.8428707852787727E-2</c:v>
                </c:pt>
                <c:pt idx="29041">
                  <c:v>2.8428707852787727E-2</c:v>
                </c:pt>
                <c:pt idx="29042">
                  <c:v>2.835524865936967E-2</c:v>
                </c:pt>
                <c:pt idx="29043">
                  <c:v>2.835524865936967E-2</c:v>
                </c:pt>
                <c:pt idx="29044">
                  <c:v>2.835524865936967E-2</c:v>
                </c:pt>
                <c:pt idx="29045">
                  <c:v>2.835524865936967E-2</c:v>
                </c:pt>
                <c:pt idx="29046">
                  <c:v>2.835524865936967E-2</c:v>
                </c:pt>
                <c:pt idx="29047">
                  <c:v>2.835524865936967E-2</c:v>
                </c:pt>
                <c:pt idx="29048">
                  <c:v>2.8281789465951612E-2</c:v>
                </c:pt>
                <c:pt idx="29049">
                  <c:v>2.8281789465951612E-2</c:v>
                </c:pt>
                <c:pt idx="29050">
                  <c:v>2.8281789465951612E-2</c:v>
                </c:pt>
                <c:pt idx="29051">
                  <c:v>2.8281789465951612E-2</c:v>
                </c:pt>
                <c:pt idx="29052">
                  <c:v>2.8208330272533555E-2</c:v>
                </c:pt>
                <c:pt idx="29053">
                  <c:v>2.8208330272533555E-2</c:v>
                </c:pt>
                <c:pt idx="29054">
                  <c:v>2.8134871079115498E-2</c:v>
                </c:pt>
                <c:pt idx="29055">
                  <c:v>2.8134871079115498E-2</c:v>
                </c:pt>
                <c:pt idx="29056">
                  <c:v>2.8134871079115498E-2</c:v>
                </c:pt>
                <c:pt idx="29057">
                  <c:v>2.8134871079115498E-2</c:v>
                </c:pt>
                <c:pt idx="29058">
                  <c:v>2.8134871079115498E-2</c:v>
                </c:pt>
                <c:pt idx="29059">
                  <c:v>2.8134871079115498E-2</c:v>
                </c:pt>
                <c:pt idx="29060">
                  <c:v>2.8134871079115498E-2</c:v>
                </c:pt>
                <c:pt idx="29061">
                  <c:v>2.8134871079115498E-2</c:v>
                </c:pt>
                <c:pt idx="29062">
                  <c:v>2.8134871079115498E-2</c:v>
                </c:pt>
                <c:pt idx="29063">
                  <c:v>2.8134871079115498E-2</c:v>
                </c:pt>
                <c:pt idx="29064">
                  <c:v>2.8134871079115498E-2</c:v>
                </c:pt>
                <c:pt idx="29065">
                  <c:v>2.8134871079115498E-2</c:v>
                </c:pt>
                <c:pt idx="29066">
                  <c:v>2.8134871079115498E-2</c:v>
                </c:pt>
                <c:pt idx="29067">
                  <c:v>2.8134871079115498E-2</c:v>
                </c:pt>
                <c:pt idx="29068">
                  <c:v>2.8134871079115498E-2</c:v>
                </c:pt>
                <c:pt idx="29069">
                  <c:v>2.8134871079115498E-2</c:v>
                </c:pt>
                <c:pt idx="29070">
                  <c:v>2.8134871079115498E-2</c:v>
                </c:pt>
                <c:pt idx="29071">
                  <c:v>2.8134871079115498E-2</c:v>
                </c:pt>
                <c:pt idx="29072">
                  <c:v>2.8134871079115498E-2</c:v>
                </c:pt>
                <c:pt idx="29073">
                  <c:v>2.806141188569744E-2</c:v>
                </c:pt>
                <c:pt idx="29074">
                  <c:v>2.806141188569744E-2</c:v>
                </c:pt>
                <c:pt idx="29075">
                  <c:v>2.806141188569744E-2</c:v>
                </c:pt>
                <c:pt idx="29076">
                  <c:v>2.806141188569744E-2</c:v>
                </c:pt>
                <c:pt idx="29077">
                  <c:v>2.806141188569744E-2</c:v>
                </c:pt>
                <c:pt idx="29078">
                  <c:v>2.806141188569744E-2</c:v>
                </c:pt>
                <c:pt idx="29079">
                  <c:v>2.806141188569744E-2</c:v>
                </c:pt>
                <c:pt idx="29080">
                  <c:v>2.806141188569744E-2</c:v>
                </c:pt>
                <c:pt idx="29081">
                  <c:v>2.806141188569744E-2</c:v>
                </c:pt>
                <c:pt idx="29082">
                  <c:v>2.806141188569744E-2</c:v>
                </c:pt>
                <c:pt idx="29083">
                  <c:v>2.806141188569744E-2</c:v>
                </c:pt>
                <c:pt idx="29084">
                  <c:v>2.806141188569744E-2</c:v>
                </c:pt>
                <c:pt idx="29085">
                  <c:v>2.806141188569744E-2</c:v>
                </c:pt>
                <c:pt idx="29086">
                  <c:v>2.806141188569744E-2</c:v>
                </c:pt>
                <c:pt idx="29087">
                  <c:v>2.806141188569744E-2</c:v>
                </c:pt>
                <c:pt idx="29088">
                  <c:v>2.806141188569744E-2</c:v>
                </c:pt>
                <c:pt idx="29089">
                  <c:v>2.806141188569744E-2</c:v>
                </c:pt>
                <c:pt idx="29090">
                  <c:v>2.806141188569744E-2</c:v>
                </c:pt>
                <c:pt idx="29091">
                  <c:v>2.806141188569744E-2</c:v>
                </c:pt>
                <c:pt idx="29092">
                  <c:v>2.806141188569744E-2</c:v>
                </c:pt>
                <c:pt idx="29093">
                  <c:v>2.806141188569744E-2</c:v>
                </c:pt>
                <c:pt idx="29094">
                  <c:v>2.806141188569744E-2</c:v>
                </c:pt>
                <c:pt idx="29095">
                  <c:v>2.806141188569744E-2</c:v>
                </c:pt>
                <c:pt idx="29096">
                  <c:v>2.806141188569744E-2</c:v>
                </c:pt>
                <c:pt idx="29097">
                  <c:v>2.806141188569744E-2</c:v>
                </c:pt>
                <c:pt idx="29098">
                  <c:v>2.806141188569744E-2</c:v>
                </c:pt>
                <c:pt idx="29099">
                  <c:v>2.806141188569744E-2</c:v>
                </c:pt>
                <c:pt idx="29100">
                  <c:v>2.806141188569744E-2</c:v>
                </c:pt>
                <c:pt idx="29101">
                  <c:v>2.806141188569744E-2</c:v>
                </c:pt>
                <c:pt idx="29102">
                  <c:v>2.806141188569744E-2</c:v>
                </c:pt>
                <c:pt idx="29103">
                  <c:v>2.806141188569744E-2</c:v>
                </c:pt>
                <c:pt idx="29104">
                  <c:v>2.7987952692279494E-2</c:v>
                </c:pt>
                <c:pt idx="29105">
                  <c:v>2.7987952692279494E-2</c:v>
                </c:pt>
                <c:pt idx="29106">
                  <c:v>2.7987952692279494E-2</c:v>
                </c:pt>
                <c:pt idx="29107">
                  <c:v>2.7987952692279494E-2</c:v>
                </c:pt>
                <c:pt idx="29108">
                  <c:v>2.7987952692279494E-2</c:v>
                </c:pt>
                <c:pt idx="29109">
                  <c:v>2.7914493498861437E-2</c:v>
                </c:pt>
                <c:pt idx="29110">
                  <c:v>2.7914493498861437E-2</c:v>
                </c:pt>
                <c:pt idx="29111">
                  <c:v>2.7914493498861437E-2</c:v>
                </c:pt>
                <c:pt idx="29112">
                  <c:v>2.7914493498861437E-2</c:v>
                </c:pt>
                <c:pt idx="29113">
                  <c:v>2.7914493498861437E-2</c:v>
                </c:pt>
                <c:pt idx="29114">
                  <c:v>2.7914493498861437E-2</c:v>
                </c:pt>
                <c:pt idx="29115">
                  <c:v>2.784103430544338E-2</c:v>
                </c:pt>
                <c:pt idx="29116">
                  <c:v>2.784103430544338E-2</c:v>
                </c:pt>
                <c:pt idx="29117">
                  <c:v>2.784103430544338E-2</c:v>
                </c:pt>
                <c:pt idx="29118">
                  <c:v>2.784103430544338E-2</c:v>
                </c:pt>
                <c:pt idx="29119">
                  <c:v>2.784103430544338E-2</c:v>
                </c:pt>
                <c:pt idx="29120">
                  <c:v>2.784103430544338E-2</c:v>
                </c:pt>
                <c:pt idx="29121">
                  <c:v>2.784103430544338E-2</c:v>
                </c:pt>
                <c:pt idx="29122">
                  <c:v>2.7767575112025322E-2</c:v>
                </c:pt>
                <c:pt idx="29123">
                  <c:v>2.7767575112025322E-2</c:v>
                </c:pt>
                <c:pt idx="29124">
                  <c:v>2.7767575112025322E-2</c:v>
                </c:pt>
                <c:pt idx="29125">
                  <c:v>2.7767575112025322E-2</c:v>
                </c:pt>
                <c:pt idx="29126">
                  <c:v>2.7694115918607265E-2</c:v>
                </c:pt>
                <c:pt idx="29127">
                  <c:v>2.7694115918607265E-2</c:v>
                </c:pt>
                <c:pt idx="29128">
                  <c:v>2.7694115918607265E-2</c:v>
                </c:pt>
                <c:pt idx="29129">
                  <c:v>2.7620656725189208E-2</c:v>
                </c:pt>
                <c:pt idx="29130">
                  <c:v>2.7620656725189208E-2</c:v>
                </c:pt>
                <c:pt idx="29131">
                  <c:v>2.7620656725189208E-2</c:v>
                </c:pt>
                <c:pt idx="29132">
                  <c:v>2.7620656725189208E-2</c:v>
                </c:pt>
                <c:pt idx="29133">
                  <c:v>2.7620656725189208E-2</c:v>
                </c:pt>
                <c:pt idx="29134">
                  <c:v>2.754719753177115E-2</c:v>
                </c:pt>
                <c:pt idx="29135">
                  <c:v>2.7473738338353093E-2</c:v>
                </c:pt>
                <c:pt idx="29136">
                  <c:v>2.7400279144935036E-2</c:v>
                </c:pt>
                <c:pt idx="29137">
                  <c:v>2.7400279144935036E-2</c:v>
                </c:pt>
                <c:pt idx="29138">
                  <c:v>2.7326819951516979E-2</c:v>
                </c:pt>
                <c:pt idx="29139">
                  <c:v>2.7326819951516979E-2</c:v>
                </c:pt>
                <c:pt idx="29140">
                  <c:v>2.7326819951516979E-2</c:v>
                </c:pt>
                <c:pt idx="29141">
                  <c:v>2.7326819951516979E-2</c:v>
                </c:pt>
                <c:pt idx="29142">
                  <c:v>2.7326819951516979E-2</c:v>
                </c:pt>
                <c:pt idx="29143">
                  <c:v>2.7326819951516979E-2</c:v>
                </c:pt>
                <c:pt idx="29144">
                  <c:v>2.7326819951516979E-2</c:v>
                </c:pt>
                <c:pt idx="29145">
                  <c:v>2.7326819951516979E-2</c:v>
                </c:pt>
                <c:pt idx="29146">
                  <c:v>2.7326819951516979E-2</c:v>
                </c:pt>
                <c:pt idx="29147">
                  <c:v>2.7326819951516979E-2</c:v>
                </c:pt>
                <c:pt idx="29148">
                  <c:v>2.7326819951516979E-2</c:v>
                </c:pt>
                <c:pt idx="29149">
                  <c:v>2.7326819951516979E-2</c:v>
                </c:pt>
                <c:pt idx="29150">
                  <c:v>2.7253360758098921E-2</c:v>
                </c:pt>
                <c:pt idx="29151">
                  <c:v>2.7253360758098921E-2</c:v>
                </c:pt>
                <c:pt idx="29152">
                  <c:v>2.7253360758098921E-2</c:v>
                </c:pt>
                <c:pt idx="29153">
                  <c:v>2.7253360758098921E-2</c:v>
                </c:pt>
                <c:pt idx="29154">
                  <c:v>2.7253360758098921E-2</c:v>
                </c:pt>
                <c:pt idx="29155">
                  <c:v>2.7253360758098921E-2</c:v>
                </c:pt>
                <c:pt idx="29156">
                  <c:v>2.7253360758098921E-2</c:v>
                </c:pt>
                <c:pt idx="29157">
                  <c:v>2.7179901564680864E-2</c:v>
                </c:pt>
                <c:pt idx="29158">
                  <c:v>2.7179901564680864E-2</c:v>
                </c:pt>
                <c:pt idx="29159">
                  <c:v>2.7179901564680864E-2</c:v>
                </c:pt>
                <c:pt idx="29160">
                  <c:v>2.7179901564680864E-2</c:v>
                </c:pt>
                <c:pt idx="29161">
                  <c:v>2.7179901564680864E-2</c:v>
                </c:pt>
                <c:pt idx="29162">
                  <c:v>2.7179901564680864E-2</c:v>
                </c:pt>
                <c:pt idx="29163">
                  <c:v>2.7179901564680864E-2</c:v>
                </c:pt>
                <c:pt idx="29164">
                  <c:v>2.7179901564680864E-2</c:v>
                </c:pt>
                <c:pt idx="29165">
                  <c:v>2.7179901564680864E-2</c:v>
                </c:pt>
                <c:pt idx="29166">
                  <c:v>2.7179901564680864E-2</c:v>
                </c:pt>
                <c:pt idx="29167">
                  <c:v>2.7179901564680864E-2</c:v>
                </c:pt>
                <c:pt idx="29168">
                  <c:v>2.7179901564680864E-2</c:v>
                </c:pt>
                <c:pt idx="29169">
                  <c:v>2.7179901564680864E-2</c:v>
                </c:pt>
                <c:pt idx="29170">
                  <c:v>2.7179901564680864E-2</c:v>
                </c:pt>
                <c:pt idx="29171">
                  <c:v>2.7179901564680864E-2</c:v>
                </c:pt>
                <c:pt idx="29172">
                  <c:v>2.7179901564680864E-2</c:v>
                </c:pt>
                <c:pt idx="29173">
                  <c:v>2.7179901564680864E-2</c:v>
                </c:pt>
                <c:pt idx="29174">
                  <c:v>2.7179901564680864E-2</c:v>
                </c:pt>
                <c:pt idx="29175">
                  <c:v>2.7179901564680864E-2</c:v>
                </c:pt>
                <c:pt idx="29176">
                  <c:v>2.7179901564680864E-2</c:v>
                </c:pt>
                <c:pt idx="29177">
                  <c:v>2.7179901564680864E-2</c:v>
                </c:pt>
                <c:pt idx="29178">
                  <c:v>2.7179901564680864E-2</c:v>
                </c:pt>
                <c:pt idx="29179">
                  <c:v>2.7179901564680864E-2</c:v>
                </c:pt>
                <c:pt idx="29180">
                  <c:v>2.7179901564680864E-2</c:v>
                </c:pt>
                <c:pt idx="29181">
                  <c:v>2.7179901564680864E-2</c:v>
                </c:pt>
                <c:pt idx="29182">
                  <c:v>2.7179901564680864E-2</c:v>
                </c:pt>
                <c:pt idx="29183">
                  <c:v>2.7179901564680864E-2</c:v>
                </c:pt>
                <c:pt idx="29184">
                  <c:v>2.7106442371262807E-2</c:v>
                </c:pt>
                <c:pt idx="29185">
                  <c:v>2.7106442371262807E-2</c:v>
                </c:pt>
                <c:pt idx="29186">
                  <c:v>2.7106442371262807E-2</c:v>
                </c:pt>
                <c:pt idx="29187">
                  <c:v>2.7106442371262807E-2</c:v>
                </c:pt>
                <c:pt idx="29188">
                  <c:v>2.7106442371262807E-2</c:v>
                </c:pt>
                <c:pt idx="29189">
                  <c:v>2.7106442371262807E-2</c:v>
                </c:pt>
                <c:pt idx="29190">
                  <c:v>2.7032983177844749E-2</c:v>
                </c:pt>
                <c:pt idx="29191">
                  <c:v>2.7032983177844749E-2</c:v>
                </c:pt>
                <c:pt idx="29192">
                  <c:v>2.7032983177844749E-2</c:v>
                </c:pt>
                <c:pt idx="29193">
                  <c:v>2.7032983177844749E-2</c:v>
                </c:pt>
                <c:pt idx="29194">
                  <c:v>2.7032983177844749E-2</c:v>
                </c:pt>
                <c:pt idx="29195">
                  <c:v>2.7032983177844749E-2</c:v>
                </c:pt>
                <c:pt idx="29196">
                  <c:v>2.7032983177844749E-2</c:v>
                </c:pt>
                <c:pt idx="29197">
                  <c:v>2.7032983177844749E-2</c:v>
                </c:pt>
                <c:pt idx="29198">
                  <c:v>2.7032983177844749E-2</c:v>
                </c:pt>
                <c:pt idx="29199">
                  <c:v>2.7032983177844749E-2</c:v>
                </c:pt>
                <c:pt idx="29200">
                  <c:v>2.7032983177844749E-2</c:v>
                </c:pt>
                <c:pt idx="29201">
                  <c:v>2.6959523984426692E-2</c:v>
                </c:pt>
                <c:pt idx="29202">
                  <c:v>2.6959523984426692E-2</c:v>
                </c:pt>
                <c:pt idx="29203">
                  <c:v>2.6959523984426692E-2</c:v>
                </c:pt>
                <c:pt idx="29204">
                  <c:v>2.6959523984426692E-2</c:v>
                </c:pt>
                <c:pt idx="29205">
                  <c:v>2.6959523984426692E-2</c:v>
                </c:pt>
                <c:pt idx="29206">
                  <c:v>2.6886064791008635E-2</c:v>
                </c:pt>
                <c:pt idx="29207">
                  <c:v>2.6886064791008635E-2</c:v>
                </c:pt>
                <c:pt idx="29208">
                  <c:v>2.6886064791008635E-2</c:v>
                </c:pt>
                <c:pt idx="29209">
                  <c:v>2.6812605597590577E-2</c:v>
                </c:pt>
                <c:pt idx="29210">
                  <c:v>2.6812605597590577E-2</c:v>
                </c:pt>
                <c:pt idx="29211">
                  <c:v>2.6812605597590577E-2</c:v>
                </c:pt>
                <c:pt idx="29212">
                  <c:v>2.6812605597590577E-2</c:v>
                </c:pt>
                <c:pt idx="29213">
                  <c:v>2.6812605597590577E-2</c:v>
                </c:pt>
                <c:pt idx="29214">
                  <c:v>2.6812605597590577E-2</c:v>
                </c:pt>
                <c:pt idx="29215">
                  <c:v>2.6812605597590577E-2</c:v>
                </c:pt>
                <c:pt idx="29216">
                  <c:v>2.6812605597590577E-2</c:v>
                </c:pt>
                <c:pt idx="29217">
                  <c:v>2.6812605597590577E-2</c:v>
                </c:pt>
                <c:pt idx="29218">
                  <c:v>2.6812605597590577E-2</c:v>
                </c:pt>
                <c:pt idx="29219">
                  <c:v>2.6812605597590577E-2</c:v>
                </c:pt>
                <c:pt idx="29220">
                  <c:v>2.6812605597590577E-2</c:v>
                </c:pt>
                <c:pt idx="29221">
                  <c:v>2.6812605597590577E-2</c:v>
                </c:pt>
                <c:pt idx="29222">
                  <c:v>2.6812605597590577E-2</c:v>
                </c:pt>
                <c:pt idx="29223">
                  <c:v>2.6812605597590577E-2</c:v>
                </c:pt>
                <c:pt idx="29224">
                  <c:v>2.6812605597590577E-2</c:v>
                </c:pt>
                <c:pt idx="29225">
                  <c:v>2.6812605597590577E-2</c:v>
                </c:pt>
                <c:pt idx="29226">
                  <c:v>2.673914640417252E-2</c:v>
                </c:pt>
                <c:pt idx="29227">
                  <c:v>2.673914640417252E-2</c:v>
                </c:pt>
                <c:pt idx="29228">
                  <c:v>2.673914640417252E-2</c:v>
                </c:pt>
                <c:pt idx="29229">
                  <c:v>2.673914640417252E-2</c:v>
                </c:pt>
                <c:pt idx="29230">
                  <c:v>2.673914640417252E-2</c:v>
                </c:pt>
                <c:pt idx="29231">
                  <c:v>2.673914640417252E-2</c:v>
                </c:pt>
                <c:pt idx="29232">
                  <c:v>2.673914640417252E-2</c:v>
                </c:pt>
                <c:pt idx="29233">
                  <c:v>2.673914640417252E-2</c:v>
                </c:pt>
                <c:pt idx="29234">
                  <c:v>2.673914640417252E-2</c:v>
                </c:pt>
                <c:pt idx="29235">
                  <c:v>2.673914640417252E-2</c:v>
                </c:pt>
                <c:pt idx="29236">
                  <c:v>2.673914640417252E-2</c:v>
                </c:pt>
                <c:pt idx="29237">
                  <c:v>2.673914640417252E-2</c:v>
                </c:pt>
                <c:pt idx="29238">
                  <c:v>2.673914640417252E-2</c:v>
                </c:pt>
                <c:pt idx="29239">
                  <c:v>2.673914640417252E-2</c:v>
                </c:pt>
                <c:pt idx="29240">
                  <c:v>2.673914640417252E-2</c:v>
                </c:pt>
                <c:pt idx="29241">
                  <c:v>2.673914640417252E-2</c:v>
                </c:pt>
                <c:pt idx="29242">
                  <c:v>2.673914640417252E-2</c:v>
                </c:pt>
                <c:pt idx="29243">
                  <c:v>2.673914640417252E-2</c:v>
                </c:pt>
                <c:pt idx="29244">
                  <c:v>2.673914640417252E-2</c:v>
                </c:pt>
                <c:pt idx="29245">
                  <c:v>2.673914640417252E-2</c:v>
                </c:pt>
                <c:pt idx="29246">
                  <c:v>2.673914640417252E-2</c:v>
                </c:pt>
                <c:pt idx="29247">
                  <c:v>2.673914640417252E-2</c:v>
                </c:pt>
                <c:pt idx="29248">
                  <c:v>2.673914640417252E-2</c:v>
                </c:pt>
                <c:pt idx="29249">
                  <c:v>2.6665687210754463E-2</c:v>
                </c:pt>
                <c:pt idx="29250">
                  <c:v>2.6592228017336406E-2</c:v>
                </c:pt>
                <c:pt idx="29251">
                  <c:v>2.6592228017336406E-2</c:v>
                </c:pt>
                <c:pt idx="29252">
                  <c:v>2.6592228017336406E-2</c:v>
                </c:pt>
                <c:pt idx="29253">
                  <c:v>2.6592228017336406E-2</c:v>
                </c:pt>
                <c:pt idx="29254">
                  <c:v>2.6592228017336406E-2</c:v>
                </c:pt>
                <c:pt idx="29255">
                  <c:v>2.6592228017336406E-2</c:v>
                </c:pt>
                <c:pt idx="29256">
                  <c:v>2.6518768823918348E-2</c:v>
                </c:pt>
                <c:pt idx="29257">
                  <c:v>2.6518768823918348E-2</c:v>
                </c:pt>
                <c:pt idx="29258">
                  <c:v>2.6518768823918348E-2</c:v>
                </c:pt>
                <c:pt idx="29259">
                  <c:v>2.6518768823918348E-2</c:v>
                </c:pt>
                <c:pt idx="29260">
                  <c:v>2.6518768823918348E-2</c:v>
                </c:pt>
                <c:pt idx="29261">
                  <c:v>2.6445309630500291E-2</c:v>
                </c:pt>
                <c:pt idx="29262">
                  <c:v>2.6445309630500291E-2</c:v>
                </c:pt>
                <c:pt idx="29263">
                  <c:v>2.6445309630500291E-2</c:v>
                </c:pt>
                <c:pt idx="29264">
                  <c:v>2.6445309630500291E-2</c:v>
                </c:pt>
                <c:pt idx="29265">
                  <c:v>2.6371850437082234E-2</c:v>
                </c:pt>
                <c:pt idx="29266">
                  <c:v>2.6371850437082234E-2</c:v>
                </c:pt>
                <c:pt idx="29267">
                  <c:v>2.6371850437082234E-2</c:v>
                </c:pt>
                <c:pt idx="29268">
                  <c:v>2.6371850437082234E-2</c:v>
                </c:pt>
                <c:pt idx="29269">
                  <c:v>2.6371850437082234E-2</c:v>
                </c:pt>
                <c:pt idx="29270">
                  <c:v>2.6371850437082234E-2</c:v>
                </c:pt>
                <c:pt idx="29271">
                  <c:v>2.6371850437082234E-2</c:v>
                </c:pt>
                <c:pt idx="29272">
                  <c:v>2.6298391243664176E-2</c:v>
                </c:pt>
                <c:pt idx="29273">
                  <c:v>2.6298391243664176E-2</c:v>
                </c:pt>
                <c:pt idx="29274">
                  <c:v>2.6298391243664176E-2</c:v>
                </c:pt>
                <c:pt idx="29275">
                  <c:v>2.6298391243664176E-2</c:v>
                </c:pt>
                <c:pt idx="29276">
                  <c:v>2.6224932050246119E-2</c:v>
                </c:pt>
                <c:pt idx="29277">
                  <c:v>2.6224932050246119E-2</c:v>
                </c:pt>
                <c:pt idx="29278">
                  <c:v>2.6224932050246119E-2</c:v>
                </c:pt>
                <c:pt idx="29279">
                  <c:v>2.6151472856828062E-2</c:v>
                </c:pt>
                <c:pt idx="29280">
                  <c:v>2.6151472856828062E-2</c:v>
                </c:pt>
                <c:pt idx="29281">
                  <c:v>2.6078013663410005E-2</c:v>
                </c:pt>
                <c:pt idx="29282">
                  <c:v>2.6078013663410005E-2</c:v>
                </c:pt>
                <c:pt idx="29283">
                  <c:v>2.6078013663410005E-2</c:v>
                </c:pt>
                <c:pt idx="29284">
                  <c:v>2.6078013663410005E-2</c:v>
                </c:pt>
                <c:pt idx="29285">
                  <c:v>2.6078013663410005E-2</c:v>
                </c:pt>
                <c:pt idx="29286">
                  <c:v>2.6078013663410005E-2</c:v>
                </c:pt>
                <c:pt idx="29287">
                  <c:v>2.6078013663410005E-2</c:v>
                </c:pt>
                <c:pt idx="29288">
                  <c:v>2.6078013663410005E-2</c:v>
                </c:pt>
                <c:pt idx="29289">
                  <c:v>2.6078013663410005E-2</c:v>
                </c:pt>
                <c:pt idx="29290">
                  <c:v>2.6078013663410005E-2</c:v>
                </c:pt>
                <c:pt idx="29291">
                  <c:v>2.6078013663410005E-2</c:v>
                </c:pt>
                <c:pt idx="29292">
                  <c:v>2.6078013663410005E-2</c:v>
                </c:pt>
                <c:pt idx="29293">
                  <c:v>2.6078013663410005E-2</c:v>
                </c:pt>
                <c:pt idx="29294">
                  <c:v>2.6078013663410005E-2</c:v>
                </c:pt>
                <c:pt idx="29295">
                  <c:v>2.6078013663410005E-2</c:v>
                </c:pt>
                <c:pt idx="29296">
                  <c:v>2.6078013663410005E-2</c:v>
                </c:pt>
                <c:pt idx="29297">
                  <c:v>2.6004554469991947E-2</c:v>
                </c:pt>
                <c:pt idx="29298">
                  <c:v>2.6004554469991947E-2</c:v>
                </c:pt>
                <c:pt idx="29299">
                  <c:v>2.6004554469991947E-2</c:v>
                </c:pt>
                <c:pt idx="29300">
                  <c:v>2.6004554469991947E-2</c:v>
                </c:pt>
                <c:pt idx="29301">
                  <c:v>2.6004554469991947E-2</c:v>
                </c:pt>
                <c:pt idx="29302">
                  <c:v>2.6004554469991947E-2</c:v>
                </c:pt>
                <c:pt idx="29303">
                  <c:v>2.593109527657389E-2</c:v>
                </c:pt>
                <c:pt idx="29304">
                  <c:v>2.593109527657389E-2</c:v>
                </c:pt>
                <c:pt idx="29305">
                  <c:v>2.593109527657389E-2</c:v>
                </c:pt>
                <c:pt idx="29306">
                  <c:v>2.593109527657389E-2</c:v>
                </c:pt>
                <c:pt idx="29307">
                  <c:v>2.593109527657389E-2</c:v>
                </c:pt>
                <c:pt idx="29308">
                  <c:v>2.593109527657389E-2</c:v>
                </c:pt>
                <c:pt idx="29309">
                  <c:v>2.593109527657389E-2</c:v>
                </c:pt>
                <c:pt idx="29310">
                  <c:v>2.593109527657389E-2</c:v>
                </c:pt>
                <c:pt idx="29311">
                  <c:v>2.593109527657389E-2</c:v>
                </c:pt>
                <c:pt idx="29312">
                  <c:v>2.593109527657389E-2</c:v>
                </c:pt>
                <c:pt idx="29313">
                  <c:v>2.5857636083155833E-2</c:v>
                </c:pt>
                <c:pt idx="29314">
                  <c:v>2.5784176889737775E-2</c:v>
                </c:pt>
                <c:pt idx="29315">
                  <c:v>2.5784176889737775E-2</c:v>
                </c:pt>
                <c:pt idx="29316">
                  <c:v>2.5784176889737775E-2</c:v>
                </c:pt>
                <c:pt idx="29317">
                  <c:v>2.5784176889737775E-2</c:v>
                </c:pt>
                <c:pt idx="29318">
                  <c:v>2.5784176889737775E-2</c:v>
                </c:pt>
                <c:pt idx="29319">
                  <c:v>2.5784176889737775E-2</c:v>
                </c:pt>
                <c:pt idx="29320">
                  <c:v>2.5784176889737775E-2</c:v>
                </c:pt>
                <c:pt idx="29321">
                  <c:v>2.5710717696319718E-2</c:v>
                </c:pt>
                <c:pt idx="29322">
                  <c:v>2.5710717696319718E-2</c:v>
                </c:pt>
                <c:pt idx="29323">
                  <c:v>2.5710717696319718E-2</c:v>
                </c:pt>
                <c:pt idx="29324">
                  <c:v>2.5710717696319718E-2</c:v>
                </c:pt>
                <c:pt idx="29325">
                  <c:v>2.5710717696319718E-2</c:v>
                </c:pt>
                <c:pt idx="29326">
                  <c:v>2.5710717696319718E-2</c:v>
                </c:pt>
                <c:pt idx="29327">
                  <c:v>2.5710717696319718E-2</c:v>
                </c:pt>
                <c:pt idx="29328">
                  <c:v>2.5710717696319718E-2</c:v>
                </c:pt>
                <c:pt idx="29329">
                  <c:v>2.5710717696319718E-2</c:v>
                </c:pt>
                <c:pt idx="29330">
                  <c:v>2.5710717696319718E-2</c:v>
                </c:pt>
                <c:pt idx="29331">
                  <c:v>2.5637258502901661E-2</c:v>
                </c:pt>
                <c:pt idx="29332">
                  <c:v>2.5637258502901661E-2</c:v>
                </c:pt>
                <c:pt idx="29333">
                  <c:v>2.5637258502901661E-2</c:v>
                </c:pt>
                <c:pt idx="29334">
                  <c:v>2.5637258502901661E-2</c:v>
                </c:pt>
                <c:pt idx="29335">
                  <c:v>2.5637258502901661E-2</c:v>
                </c:pt>
                <c:pt idx="29336">
                  <c:v>2.5637258502901661E-2</c:v>
                </c:pt>
                <c:pt idx="29337">
                  <c:v>2.5563799309483604E-2</c:v>
                </c:pt>
                <c:pt idx="29338">
                  <c:v>2.5490340116065546E-2</c:v>
                </c:pt>
                <c:pt idx="29339">
                  <c:v>2.5490340116065546E-2</c:v>
                </c:pt>
                <c:pt idx="29340">
                  <c:v>2.5490340116065546E-2</c:v>
                </c:pt>
                <c:pt idx="29341">
                  <c:v>2.5490340116065546E-2</c:v>
                </c:pt>
                <c:pt idx="29342">
                  <c:v>2.5416880922647489E-2</c:v>
                </c:pt>
                <c:pt idx="29343">
                  <c:v>2.5416880922647489E-2</c:v>
                </c:pt>
                <c:pt idx="29344">
                  <c:v>2.5416880922647489E-2</c:v>
                </c:pt>
                <c:pt idx="29345">
                  <c:v>2.5416880922647489E-2</c:v>
                </c:pt>
                <c:pt idx="29346">
                  <c:v>2.5416880922647489E-2</c:v>
                </c:pt>
                <c:pt idx="29347">
                  <c:v>2.5416880922647489E-2</c:v>
                </c:pt>
                <c:pt idx="29348">
                  <c:v>2.5416880922647489E-2</c:v>
                </c:pt>
                <c:pt idx="29349">
                  <c:v>2.5416880922647489E-2</c:v>
                </c:pt>
                <c:pt idx="29350">
                  <c:v>2.5416880922647489E-2</c:v>
                </c:pt>
                <c:pt idx="29351">
                  <c:v>2.5416880922647489E-2</c:v>
                </c:pt>
                <c:pt idx="29352">
                  <c:v>2.5416880922647489E-2</c:v>
                </c:pt>
                <c:pt idx="29353">
                  <c:v>2.5416880922647489E-2</c:v>
                </c:pt>
                <c:pt idx="29354">
                  <c:v>2.5416880922647489E-2</c:v>
                </c:pt>
                <c:pt idx="29355">
                  <c:v>2.5416880922647489E-2</c:v>
                </c:pt>
                <c:pt idx="29356">
                  <c:v>2.5416880922647489E-2</c:v>
                </c:pt>
                <c:pt idx="29357">
                  <c:v>2.5416880922647489E-2</c:v>
                </c:pt>
                <c:pt idx="29358">
                  <c:v>2.5416880922647489E-2</c:v>
                </c:pt>
                <c:pt idx="29359">
                  <c:v>2.5416880922647489E-2</c:v>
                </c:pt>
                <c:pt idx="29360">
                  <c:v>2.5416880922647489E-2</c:v>
                </c:pt>
                <c:pt idx="29361">
                  <c:v>2.5343421729229432E-2</c:v>
                </c:pt>
                <c:pt idx="29362">
                  <c:v>2.5343421729229432E-2</c:v>
                </c:pt>
                <c:pt idx="29363">
                  <c:v>2.5343421729229432E-2</c:v>
                </c:pt>
                <c:pt idx="29364">
                  <c:v>2.5269962535811374E-2</c:v>
                </c:pt>
                <c:pt idx="29365">
                  <c:v>2.5269962535811374E-2</c:v>
                </c:pt>
                <c:pt idx="29366">
                  <c:v>2.5269962535811374E-2</c:v>
                </c:pt>
                <c:pt idx="29367">
                  <c:v>2.5269962535811374E-2</c:v>
                </c:pt>
                <c:pt idx="29368">
                  <c:v>2.5269962535811374E-2</c:v>
                </c:pt>
                <c:pt idx="29369">
                  <c:v>2.5269962535811374E-2</c:v>
                </c:pt>
                <c:pt idx="29370">
                  <c:v>2.5269962535811374E-2</c:v>
                </c:pt>
                <c:pt idx="29371">
                  <c:v>2.5269962535811374E-2</c:v>
                </c:pt>
                <c:pt idx="29372">
                  <c:v>2.5269962535811374E-2</c:v>
                </c:pt>
                <c:pt idx="29373">
                  <c:v>2.5269962535811374E-2</c:v>
                </c:pt>
                <c:pt idx="29374">
                  <c:v>2.5269962535811374E-2</c:v>
                </c:pt>
                <c:pt idx="29375">
                  <c:v>2.5269962535811374E-2</c:v>
                </c:pt>
                <c:pt idx="29376">
                  <c:v>2.5269962535811374E-2</c:v>
                </c:pt>
                <c:pt idx="29377">
                  <c:v>2.5269962535811374E-2</c:v>
                </c:pt>
                <c:pt idx="29378">
                  <c:v>2.5269962535811374E-2</c:v>
                </c:pt>
                <c:pt idx="29379">
                  <c:v>2.5269962535811374E-2</c:v>
                </c:pt>
                <c:pt idx="29380">
                  <c:v>2.5196503342393317E-2</c:v>
                </c:pt>
                <c:pt idx="29381">
                  <c:v>2.5196503342393317E-2</c:v>
                </c:pt>
                <c:pt idx="29382">
                  <c:v>2.5196503342393317E-2</c:v>
                </c:pt>
                <c:pt idx="29383">
                  <c:v>2.5196503342393317E-2</c:v>
                </c:pt>
                <c:pt idx="29384">
                  <c:v>2.5196503342393317E-2</c:v>
                </c:pt>
                <c:pt idx="29385">
                  <c:v>2.5196503342393317E-2</c:v>
                </c:pt>
                <c:pt idx="29386">
                  <c:v>2.5196503342393317E-2</c:v>
                </c:pt>
                <c:pt idx="29387">
                  <c:v>2.5196503342393317E-2</c:v>
                </c:pt>
                <c:pt idx="29388">
                  <c:v>2.5196503342393317E-2</c:v>
                </c:pt>
                <c:pt idx="29389">
                  <c:v>2.512304414897526E-2</c:v>
                </c:pt>
                <c:pt idx="29390">
                  <c:v>2.512304414897526E-2</c:v>
                </c:pt>
                <c:pt idx="29391">
                  <c:v>2.512304414897526E-2</c:v>
                </c:pt>
                <c:pt idx="29392">
                  <c:v>2.512304414897526E-2</c:v>
                </c:pt>
                <c:pt idx="29393">
                  <c:v>2.512304414897526E-2</c:v>
                </c:pt>
                <c:pt idx="29394">
                  <c:v>2.512304414897526E-2</c:v>
                </c:pt>
                <c:pt idx="29395">
                  <c:v>2.512304414897526E-2</c:v>
                </c:pt>
                <c:pt idx="29396">
                  <c:v>2.512304414897526E-2</c:v>
                </c:pt>
                <c:pt idx="29397">
                  <c:v>2.512304414897526E-2</c:v>
                </c:pt>
                <c:pt idx="29398">
                  <c:v>2.512304414897526E-2</c:v>
                </c:pt>
                <c:pt idx="29399">
                  <c:v>2.512304414897526E-2</c:v>
                </c:pt>
                <c:pt idx="29400">
                  <c:v>2.512304414897526E-2</c:v>
                </c:pt>
                <c:pt idx="29401">
                  <c:v>2.512304414897526E-2</c:v>
                </c:pt>
                <c:pt idx="29402">
                  <c:v>2.5049584955557203E-2</c:v>
                </c:pt>
                <c:pt idx="29403">
                  <c:v>2.5049584955557203E-2</c:v>
                </c:pt>
                <c:pt idx="29404">
                  <c:v>2.5049584955557203E-2</c:v>
                </c:pt>
                <c:pt idx="29405">
                  <c:v>2.5049584955557203E-2</c:v>
                </c:pt>
                <c:pt idx="29406">
                  <c:v>2.4976125762139145E-2</c:v>
                </c:pt>
                <c:pt idx="29407">
                  <c:v>2.4976125762139145E-2</c:v>
                </c:pt>
                <c:pt idx="29408">
                  <c:v>2.4976125762139145E-2</c:v>
                </c:pt>
                <c:pt idx="29409">
                  <c:v>2.4976125762139145E-2</c:v>
                </c:pt>
                <c:pt idx="29410">
                  <c:v>2.4976125762139145E-2</c:v>
                </c:pt>
                <c:pt idx="29411">
                  <c:v>2.4902666568721088E-2</c:v>
                </c:pt>
                <c:pt idx="29412">
                  <c:v>2.4902666568721088E-2</c:v>
                </c:pt>
                <c:pt idx="29413">
                  <c:v>2.4829207375303031E-2</c:v>
                </c:pt>
                <c:pt idx="29414">
                  <c:v>2.4829207375303031E-2</c:v>
                </c:pt>
                <c:pt idx="29415">
                  <c:v>2.4829207375303031E-2</c:v>
                </c:pt>
                <c:pt idx="29416">
                  <c:v>2.4829207375303031E-2</c:v>
                </c:pt>
                <c:pt idx="29417">
                  <c:v>2.4829207375303031E-2</c:v>
                </c:pt>
                <c:pt idx="29418">
                  <c:v>2.4829207375303031E-2</c:v>
                </c:pt>
                <c:pt idx="29419">
                  <c:v>2.4755748181884973E-2</c:v>
                </c:pt>
                <c:pt idx="29420">
                  <c:v>2.4755748181884973E-2</c:v>
                </c:pt>
                <c:pt idx="29421">
                  <c:v>2.4755748181884973E-2</c:v>
                </c:pt>
                <c:pt idx="29422">
                  <c:v>2.4755748181884973E-2</c:v>
                </c:pt>
                <c:pt idx="29423">
                  <c:v>2.4755748181884973E-2</c:v>
                </c:pt>
                <c:pt idx="29424">
                  <c:v>2.4755748181884973E-2</c:v>
                </c:pt>
                <c:pt idx="29425">
                  <c:v>2.4755748181884973E-2</c:v>
                </c:pt>
                <c:pt idx="29426">
                  <c:v>2.4755748181884973E-2</c:v>
                </c:pt>
                <c:pt idx="29427">
                  <c:v>2.4682288988466916E-2</c:v>
                </c:pt>
                <c:pt idx="29428">
                  <c:v>2.4682288988466916E-2</c:v>
                </c:pt>
                <c:pt idx="29429">
                  <c:v>2.4682288988466916E-2</c:v>
                </c:pt>
                <c:pt idx="29430">
                  <c:v>2.4682288988466916E-2</c:v>
                </c:pt>
                <c:pt idx="29431">
                  <c:v>2.4682288988466916E-2</c:v>
                </c:pt>
                <c:pt idx="29432">
                  <c:v>2.4682288988466916E-2</c:v>
                </c:pt>
                <c:pt idx="29433">
                  <c:v>2.4608829795048859E-2</c:v>
                </c:pt>
                <c:pt idx="29434">
                  <c:v>2.4608829795048859E-2</c:v>
                </c:pt>
                <c:pt idx="29435">
                  <c:v>2.4608829795048859E-2</c:v>
                </c:pt>
                <c:pt idx="29436">
                  <c:v>2.4608829795048859E-2</c:v>
                </c:pt>
                <c:pt idx="29437">
                  <c:v>2.4608829795048859E-2</c:v>
                </c:pt>
                <c:pt idx="29438">
                  <c:v>2.4608829795048859E-2</c:v>
                </c:pt>
                <c:pt idx="29439">
                  <c:v>2.4608829795048859E-2</c:v>
                </c:pt>
                <c:pt idx="29440">
                  <c:v>2.4535370601630802E-2</c:v>
                </c:pt>
                <c:pt idx="29441">
                  <c:v>2.4461911408212744E-2</c:v>
                </c:pt>
                <c:pt idx="29442">
                  <c:v>2.4461911408212744E-2</c:v>
                </c:pt>
                <c:pt idx="29443">
                  <c:v>2.4388452214794687E-2</c:v>
                </c:pt>
                <c:pt idx="29444">
                  <c:v>2.4388452214794687E-2</c:v>
                </c:pt>
                <c:pt idx="29445">
                  <c:v>2.431499302137663E-2</c:v>
                </c:pt>
                <c:pt idx="29446">
                  <c:v>2.4241533827958572E-2</c:v>
                </c:pt>
                <c:pt idx="29447">
                  <c:v>2.4241533827958572E-2</c:v>
                </c:pt>
                <c:pt idx="29448">
                  <c:v>2.4241533827958572E-2</c:v>
                </c:pt>
                <c:pt idx="29449">
                  <c:v>2.4241533827958572E-2</c:v>
                </c:pt>
                <c:pt idx="29450">
                  <c:v>2.4241533827958572E-2</c:v>
                </c:pt>
                <c:pt idx="29451">
                  <c:v>2.4241533827958572E-2</c:v>
                </c:pt>
                <c:pt idx="29452">
                  <c:v>2.4241533827958572E-2</c:v>
                </c:pt>
                <c:pt idx="29453">
                  <c:v>2.4168074634540515E-2</c:v>
                </c:pt>
                <c:pt idx="29454">
                  <c:v>2.4094615441122458E-2</c:v>
                </c:pt>
                <c:pt idx="29455">
                  <c:v>2.4094615441122458E-2</c:v>
                </c:pt>
                <c:pt idx="29456">
                  <c:v>2.40211562477044E-2</c:v>
                </c:pt>
                <c:pt idx="29457">
                  <c:v>2.40211562477044E-2</c:v>
                </c:pt>
                <c:pt idx="29458">
                  <c:v>2.40211562477044E-2</c:v>
                </c:pt>
                <c:pt idx="29459">
                  <c:v>2.40211562477044E-2</c:v>
                </c:pt>
                <c:pt idx="29460">
                  <c:v>2.40211562477044E-2</c:v>
                </c:pt>
                <c:pt idx="29461">
                  <c:v>2.40211562477044E-2</c:v>
                </c:pt>
                <c:pt idx="29462">
                  <c:v>2.40211562477044E-2</c:v>
                </c:pt>
                <c:pt idx="29463">
                  <c:v>2.3947697054286343E-2</c:v>
                </c:pt>
                <c:pt idx="29464">
                  <c:v>2.3947697054286343E-2</c:v>
                </c:pt>
                <c:pt idx="29465">
                  <c:v>2.3874237860868286E-2</c:v>
                </c:pt>
                <c:pt idx="29466">
                  <c:v>2.3874237860868286E-2</c:v>
                </c:pt>
                <c:pt idx="29467">
                  <c:v>2.3874237860868286E-2</c:v>
                </c:pt>
                <c:pt idx="29468">
                  <c:v>2.3874237860868286E-2</c:v>
                </c:pt>
                <c:pt idx="29469">
                  <c:v>2.3874237860868286E-2</c:v>
                </c:pt>
                <c:pt idx="29470">
                  <c:v>2.3874237860868286E-2</c:v>
                </c:pt>
                <c:pt idx="29471">
                  <c:v>2.3874237860868286E-2</c:v>
                </c:pt>
                <c:pt idx="29472">
                  <c:v>2.3874237860868286E-2</c:v>
                </c:pt>
                <c:pt idx="29473">
                  <c:v>2.3874237860868286E-2</c:v>
                </c:pt>
                <c:pt idx="29474">
                  <c:v>2.3874237860868286E-2</c:v>
                </c:pt>
                <c:pt idx="29475">
                  <c:v>2.3874237860868286E-2</c:v>
                </c:pt>
                <c:pt idx="29476">
                  <c:v>2.3874237860868286E-2</c:v>
                </c:pt>
                <c:pt idx="29477">
                  <c:v>2.3874237860868286E-2</c:v>
                </c:pt>
                <c:pt idx="29478">
                  <c:v>2.3874237860868286E-2</c:v>
                </c:pt>
                <c:pt idx="29479">
                  <c:v>2.3874237860868286E-2</c:v>
                </c:pt>
                <c:pt idx="29480">
                  <c:v>2.3800778667450229E-2</c:v>
                </c:pt>
                <c:pt idx="29481">
                  <c:v>2.3800778667450229E-2</c:v>
                </c:pt>
                <c:pt idx="29482">
                  <c:v>2.3800778667450229E-2</c:v>
                </c:pt>
                <c:pt idx="29483">
                  <c:v>2.3800778667450229E-2</c:v>
                </c:pt>
                <c:pt idx="29484">
                  <c:v>2.3800778667450229E-2</c:v>
                </c:pt>
                <c:pt idx="29485">
                  <c:v>2.3800778667450229E-2</c:v>
                </c:pt>
                <c:pt idx="29486">
                  <c:v>2.3800778667450229E-2</c:v>
                </c:pt>
                <c:pt idx="29487">
                  <c:v>2.3727319474032171E-2</c:v>
                </c:pt>
                <c:pt idx="29488">
                  <c:v>2.3727319474032171E-2</c:v>
                </c:pt>
                <c:pt idx="29489">
                  <c:v>2.3727319474032171E-2</c:v>
                </c:pt>
                <c:pt idx="29490">
                  <c:v>2.3727319474032171E-2</c:v>
                </c:pt>
                <c:pt idx="29491">
                  <c:v>2.3727319474032171E-2</c:v>
                </c:pt>
                <c:pt idx="29492">
                  <c:v>2.3727319474032171E-2</c:v>
                </c:pt>
                <c:pt idx="29493">
                  <c:v>2.3653860280614114E-2</c:v>
                </c:pt>
                <c:pt idx="29494">
                  <c:v>2.3653860280614114E-2</c:v>
                </c:pt>
                <c:pt idx="29495">
                  <c:v>2.3653860280614114E-2</c:v>
                </c:pt>
                <c:pt idx="29496">
                  <c:v>2.3653860280614114E-2</c:v>
                </c:pt>
                <c:pt idx="29497">
                  <c:v>2.3653860280614114E-2</c:v>
                </c:pt>
                <c:pt idx="29498">
                  <c:v>2.3653860280614114E-2</c:v>
                </c:pt>
                <c:pt idx="29499">
                  <c:v>2.3653860280614114E-2</c:v>
                </c:pt>
                <c:pt idx="29500">
                  <c:v>2.3580401087196057E-2</c:v>
                </c:pt>
                <c:pt idx="29501">
                  <c:v>2.3580401087196057E-2</c:v>
                </c:pt>
                <c:pt idx="29502">
                  <c:v>2.3580401087196057E-2</c:v>
                </c:pt>
                <c:pt idx="29503">
                  <c:v>2.3580401087196057E-2</c:v>
                </c:pt>
                <c:pt idx="29504">
                  <c:v>2.3580401087196057E-2</c:v>
                </c:pt>
                <c:pt idx="29505">
                  <c:v>2.3580401087196057E-2</c:v>
                </c:pt>
                <c:pt idx="29506">
                  <c:v>2.3580401087196057E-2</c:v>
                </c:pt>
                <c:pt idx="29507">
                  <c:v>2.3580401087196057E-2</c:v>
                </c:pt>
                <c:pt idx="29508">
                  <c:v>2.3506941893777999E-2</c:v>
                </c:pt>
                <c:pt idx="29509">
                  <c:v>2.3506941893777999E-2</c:v>
                </c:pt>
                <c:pt idx="29510">
                  <c:v>2.3433482700359942E-2</c:v>
                </c:pt>
                <c:pt idx="29511">
                  <c:v>2.3433482700359942E-2</c:v>
                </c:pt>
                <c:pt idx="29512">
                  <c:v>2.3433482700359942E-2</c:v>
                </c:pt>
                <c:pt idx="29513">
                  <c:v>2.3433482700359942E-2</c:v>
                </c:pt>
                <c:pt idx="29514">
                  <c:v>2.3433482700359942E-2</c:v>
                </c:pt>
                <c:pt idx="29515">
                  <c:v>2.3433482700359942E-2</c:v>
                </c:pt>
                <c:pt idx="29516">
                  <c:v>2.3433482700359942E-2</c:v>
                </c:pt>
                <c:pt idx="29517">
                  <c:v>2.3433482700359942E-2</c:v>
                </c:pt>
                <c:pt idx="29518">
                  <c:v>2.3433482700359942E-2</c:v>
                </c:pt>
                <c:pt idx="29519">
                  <c:v>2.3360023506941885E-2</c:v>
                </c:pt>
                <c:pt idx="29520">
                  <c:v>2.3360023506941885E-2</c:v>
                </c:pt>
                <c:pt idx="29521">
                  <c:v>2.3360023506941885E-2</c:v>
                </c:pt>
                <c:pt idx="29522">
                  <c:v>2.3360023506941885E-2</c:v>
                </c:pt>
                <c:pt idx="29523">
                  <c:v>2.3360023506941885E-2</c:v>
                </c:pt>
                <c:pt idx="29524">
                  <c:v>2.3360023506941885E-2</c:v>
                </c:pt>
                <c:pt idx="29525">
                  <c:v>2.3286564313523828E-2</c:v>
                </c:pt>
                <c:pt idx="29526">
                  <c:v>2.3286564313523828E-2</c:v>
                </c:pt>
                <c:pt idx="29527">
                  <c:v>2.3286564313523828E-2</c:v>
                </c:pt>
                <c:pt idx="29528">
                  <c:v>2.3286564313523828E-2</c:v>
                </c:pt>
                <c:pt idx="29529">
                  <c:v>2.3286564313523828E-2</c:v>
                </c:pt>
                <c:pt idx="29530">
                  <c:v>2.3286564313523828E-2</c:v>
                </c:pt>
                <c:pt idx="29531">
                  <c:v>2.3286564313523828E-2</c:v>
                </c:pt>
                <c:pt idx="29532">
                  <c:v>2.321310512010577E-2</c:v>
                </c:pt>
                <c:pt idx="29533">
                  <c:v>2.321310512010577E-2</c:v>
                </c:pt>
                <c:pt idx="29534">
                  <c:v>2.321310512010577E-2</c:v>
                </c:pt>
                <c:pt idx="29535">
                  <c:v>2.321310512010577E-2</c:v>
                </c:pt>
                <c:pt idx="29536">
                  <c:v>2.321310512010577E-2</c:v>
                </c:pt>
                <c:pt idx="29537">
                  <c:v>2.321310512010577E-2</c:v>
                </c:pt>
                <c:pt idx="29538">
                  <c:v>2.321310512010577E-2</c:v>
                </c:pt>
                <c:pt idx="29539">
                  <c:v>2.321310512010577E-2</c:v>
                </c:pt>
                <c:pt idx="29540">
                  <c:v>2.321310512010577E-2</c:v>
                </c:pt>
                <c:pt idx="29541">
                  <c:v>2.321310512010577E-2</c:v>
                </c:pt>
                <c:pt idx="29542">
                  <c:v>2.3139645926687713E-2</c:v>
                </c:pt>
                <c:pt idx="29543">
                  <c:v>2.3139645926687713E-2</c:v>
                </c:pt>
                <c:pt idx="29544">
                  <c:v>2.3139645926687713E-2</c:v>
                </c:pt>
                <c:pt idx="29545">
                  <c:v>2.3139645926687713E-2</c:v>
                </c:pt>
                <c:pt idx="29546">
                  <c:v>2.3139645926687713E-2</c:v>
                </c:pt>
                <c:pt idx="29547">
                  <c:v>2.3139645926687713E-2</c:v>
                </c:pt>
                <c:pt idx="29548">
                  <c:v>2.3066186733269656E-2</c:v>
                </c:pt>
                <c:pt idx="29549">
                  <c:v>2.2992727539851598E-2</c:v>
                </c:pt>
                <c:pt idx="29550">
                  <c:v>2.2992727539851598E-2</c:v>
                </c:pt>
                <c:pt idx="29551">
                  <c:v>2.2992727539851598E-2</c:v>
                </c:pt>
                <c:pt idx="29552">
                  <c:v>2.2992727539851598E-2</c:v>
                </c:pt>
                <c:pt idx="29553">
                  <c:v>2.2992727539851598E-2</c:v>
                </c:pt>
                <c:pt idx="29554">
                  <c:v>2.2992727539851598E-2</c:v>
                </c:pt>
                <c:pt idx="29555">
                  <c:v>2.2992727539851598E-2</c:v>
                </c:pt>
                <c:pt idx="29556">
                  <c:v>2.2992727539851598E-2</c:v>
                </c:pt>
                <c:pt idx="29557">
                  <c:v>2.2919268346433541E-2</c:v>
                </c:pt>
                <c:pt idx="29558">
                  <c:v>2.2919268346433541E-2</c:v>
                </c:pt>
                <c:pt idx="29559">
                  <c:v>2.2919268346433541E-2</c:v>
                </c:pt>
                <c:pt idx="29560">
                  <c:v>2.2919268346433541E-2</c:v>
                </c:pt>
                <c:pt idx="29561">
                  <c:v>2.2919268346433541E-2</c:v>
                </c:pt>
                <c:pt idx="29562">
                  <c:v>2.2919268346433541E-2</c:v>
                </c:pt>
                <c:pt idx="29563">
                  <c:v>2.2919268346433541E-2</c:v>
                </c:pt>
                <c:pt idx="29564">
                  <c:v>2.2845809153015484E-2</c:v>
                </c:pt>
                <c:pt idx="29565">
                  <c:v>2.2845809153015484E-2</c:v>
                </c:pt>
                <c:pt idx="29566">
                  <c:v>2.2772349959597427E-2</c:v>
                </c:pt>
                <c:pt idx="29567">
                  <c:v>2.2772349959597427E-2</c:v>
                </c:pt>
                <c:pt idx="29568">
                  <c:v>2.2772349959597427E-2</c:v>
                </c:pt>
                <c:pt idx="29569">
                  <c:v>2.2772349959597427E-2</c:v>
                </c:pt>
                <c:pt idx="29570">
                  <c:v>2.2698890766179369E-2</c:v>
                </c:pt>
                <c:pt idx="29571">
                  <c:v>2.2698890766179369E-2</c:v>
                </c:pt>
                <c:pt idx="29572">
                  <c:v>2.2698890766179369E-2</c:v>
                </c:pt>
                <c:pt idx="29573">
                  <c:v>2.2698890766179369E-2</c:v>
                </c:pt>
                <c:pt idx="29574">
                  <c:v>2.2698890766179369E-2</c:v>
                </c:pt>
                <c:pt idx="29575">
                  <c:v>2.2698890766179369E-2</c:v>
                </c:pt>
                <c:pt idx="29576">
                  <c:v>2.2625431572761312E-2</c:v>
                </c:pt>
                <c:pt idx="29577">
                  <c:v>2.2625431572761312E-2</c:v>
                </c:pt>
                <c:pt idx="29578">
                  <c:v>2.2551972379343255E-2</c:v>
                </c:pt>
                <c:pt idx="29579">
                  <c:v>2.2478513185925197E-2</c:v>
                </c:pt>
                <c:pt idx="29580">
                  <c:v>2.2478513185925197E-2</c:v>
                </c:pt>
                <c:pt idx="29581">
                  <c:v>2.2478513185925197E-2</c:v>
                </c:pt>
                <c:pt idx="29582">
                  <c:v>2.2478513185925197E-2</c:v>
                </c:pt>
                <c:pt idx="29583">
                  <c:v>2.2478513185925197E-2</c:v>
                </c:pt>
                <c:pt idx="29584">
                  <c:v>2.2478513185925197E-2</c:v>
                </c:pt>
                <c:pt idx="29585">
                  <c:v>2.2478513185925197E-2</c:v>
                </c:pt>
                <c:pt idx="29586">
                  <c:v>2.2478513185925197E-2</c:v>
                </c:pt>
                <c:pt idx="29587">
                  <c:v>2.240505399250714E-2</c:v>
                </c:pt>
                <c:pt idx="29588">
                  <c:v>2.240505399250714E-2</c:v>
                </c:pt>
                <c:pt idx="29589">
                  <c:v>2.240505399250714E-2</c:v>
                </c:pt>
                <c:pt idx="29590">
                  <c:v>2.240505399250714E-2</c:v>
                </c:pt>
                <c:pt idx="29591">
                  <c:v>2.2331594799089083E-2</c:v>
                </c:pt>
                <c:pt idx="29592">
                  <c:v>2.2331594799089083E-2</c:v>
                </c:pt>
                <c:pt idx="29593">
                  <c:v>2.2258135605671026E-2</c:v>
                </c:pt>
                <c:pt idx="29594">
                  <c:v>2.2184676412252968E-2</c:v>
                </c:pt>
                <c:pt idx="29595">
                  <c:v>2.2184676412252968E-2</c:v>
                </c:pt>
                <c:pt idx="29596">
                  <c:v>2.2184676412252968E-2</c:v>
                </c:pt>
                <c:pt idx="29597">
                  <c:v>2.2184676412252968E-2</c:v>
                </c:pt>
                <c:pt idx="29598">
                  <c:v>2.2184676412252968E-2</c:v>
                </c:pt>
                <c:pt idx="29599">
                  <c:v>2.2184676412252968E-2</c:v>
                </c:pt>
                <c:pt idx="29600">
                  <c:v>2.2184676412252968E-2</c:v>
                </c:pt>
                <c:pt idx="29601">
                  <c:v>2.2184676412252968E-2</c:v>
                </c:pt>
                <c:pt idx="29602">
                  <c:v>2.2184676412252968E-2</c:v>
                </c:pt>
                <c:pt idx="29603">
                  <c:v>2.2184676412252968E-2</c:v>
                </c:pt>
                <c:pt idx="29604">
                  <c:v>2.2184676412252968E-2</c:v>
                </c:pt>
                <c:pt idx="29605">
                  <c:v>2.2111217218834911E-2</c:v>
                </c:pt>
                <c:pt idx="29606">
                  <c:v>2.2111217218834911E-2</c:v>
                </c:pt>
                <c:pt idx="29607">
                  <c:v>2.2111217218834911E-2</c:v>
                </c:pt>
                <c:pt idx="29608">
                  <c:v>2.2111217218834911E-2</c:v>
                </c:pt>
                <c:pt idx="29609">
                  <c:v>2.2111217218834911E-2</c:v>
                </c:pt>
                <c:pt idx="29610">
                  <c:v>2.2111217218834911E-2</c:v>
                </c:pt>
                <c:pt idx="29611">
                  <c:v>2.2111217218834911E-2</c:v>
                </c:pt>
                <c:pt idx="29612">
                  <c:v>2.2037758025416854E-2</c:v>
                </c:pt>
                <c:pt idx="29613">
                  <c:v>2.1964298831998796E-2</c:v>
                </c:pt>
                <c:pt idx="29614">
                  <c:v>2.1964298831998796E-2</c:v>
                </c:pt>
                <c:pt idx="29615">
                  <c:v>2.1964298831998796E-2</c:v>
                </c:pt>
                <c:pt idx="29616">
                  <c:v>2.1964298831998796E-2</c:v>
                </c:pt>
                <c:pt idx="29617">
                  <c:v>2.1964298831998796E-2</c:v>
                </c:pt>
                <c:pt idx="29618">
                  <c:v>2.1964298831998796E-2</c:v>
                </c:pt>
                <c:pt idx="29619">
                  <c:v>2.1964298831998796E-2</c:v>
                </c:pt>
                <c:pt idx="29620">
                  <c:v>2.1964298831998796E-2</c:v>
                </c:pt>
                <c:pt idx="29621">
                  <c:v>2.1964298831998796E-2</c:v>
                </c:pt>
                <c:pt idx="29622">
                  <c:v>2.1890839638580739E-2</c:v>
                </c:pt>
                <c:pt idx="29623">
                  <c:v>2.1890839638580739E-2</c:v>
                </c:pt>
                <c:pt idx="29624">
                  <c:v>2.1817380445162682E-2</c:v>
                </c:pt>
                <c:pt idx="29625">
                  <c:v>2.1817380445162682E-2</c:v>
                </c:pt>
                <c:pt idx="29626">
                  <c:v>2.1817380445162682E-2</c:v>
                </c:pt>
                <c:pt idx="29627">
                  <c:v>2.1817380445162682E-2</c:v>
                </c:pt>
                <c:pt idx="29628">
                  <c:v>2.1817380445162682E-2</c:v>
                </c:pt>
                <c:pt idx="29629">
                  <c:v>2.1817380445162682E-2</c:v>
                </c:pt>
                <c:pt idx="29630">
                  <c:v>2.1817380445162682E-2</c:v>
                </c:pt>
                <c:pt idx="29631">
                  <c:v>2.1817380445162682E-2</c:v>
                </c:pt>
                <c:pt idx="29632">
                  <c:v>2.1817380445162682E-2</c:v>
                </c:pt>
                <c:pt idx="29633">
                  <c:v>2.1817380445162682E-2</c:v>
                </c:pt>
                <c:pt idx="29634">
                  <c:v>2.1743921251744625E-2</c:v>
                </c:pt>
                <c:pt idx="29635">
                  <c:v>2.1670462058326567E-2</c:v>
                </c:pt>
                <c:pt idx="29636">
                  <c:v>2.1670462058326567E-2</c:v>
                </c:pt>
                <c:pt idx="29637">
                  <c:v>2.1670462058326567E-2</c:v>
                </c:pt>
                <c:pt idx="29638">
                  <c:v>2.1670462058326567E-2</c:v>
                </c:pt>
                <c:pt idx="29639">
                  <c:v>2.1670462058326567E-2</c:v>
                </c:pt>
                <c:pt idx="29640">
                  <c:v>2.1670462058326567E-2</c:v>
                </c:pt>
                <c:pt idx="29641">
                  <c:v>2.1670462058326567E-2</c:v>
                </c:pt>
                <c:pt idx="29642">
                  <c:v>2.1670462058326567E-2</c:v>
                </c:pt>
                <c:pt idx="29643">
                  <c:v>2.1670462058326567E-2</c:v>
                </c:pt>
                <c:pt idx="29644">
                  <c:v>2.1670462058326567E-2</c:v>
                </c:pt>
                <c:pt idx="29645">
                  <c:v>2.1670462058326567E-2</c:v>
                </c:pt>
                <c:pt idx="29646">
                  <c:v>2.1670462058326567E-2</c:v>
                </c:pt>
                <c:pt idx="29647">
                  <c:v>2.1670462058326567E-2</c:v>
                </c:pt>
                <c:pt idx="29648">
                  <c:v>2.1670462058326567E-2</c:v>
                </c:pt>
                <c:pt idx="29649">
                  <c:v>2.159700286490851E-2</c:v>
                </c:pt>
                <c:pt idx="29650">
                  <c:v>2.1523543671490453E-2</c:v>
                </c:pt>
                <c:pt idx="29651">
                  <c:v>2.1523543671490453E-2</c:v>
                </c:pt>
                <c:pt idx="29652">
                  <c:v>2.1523543671490453E-2</c:v>
                </c:pt>
                <c:pt idx="29653">
                  <c:v>2.1523543671490453E-2</c:v>
                </c:pt>
                <c:pt idx="29654">
                  <c:v>2.1523543671490453E-2</c:v>
                </c:pt>
                <c:pt idx="29655">
                  <c:v>2.1523543671490453E-2</c:v>
                </c:pt>
                <c:pt idx="29656">
                  <c:v>2.1523543671490453E-2</c:v>
                </c:pt>
                <c:pt idx="29657">
                  <c:v>2.1523543671490453E-2</c:v>
                </c:pt>
                <c:pt idx="29658">
                  <c:v>2.1450084478072395E-2</c:v>
                </c:pt>
                <c:pt idx="29659">
                  <c:v>2.1376625284654338E-2</c:v>
                </c:pt>
                <c:pt idx="29660">
                  <c:v>2.1303166091236281E-2</c:v>
                </c:pt>
                <c:pt idx="29661">
                  <c:v>2.1303166091236281E-2</c:v>
                </c:pt>
                <c:pt idx="29662">
                  <c:v>2.1303166091236281E-2</c:v>
                </c:pt>
                <c:pt idx="29663">
                  <c:v>2.1303166091236281E-2</c:v>
                </c:pt>
                <c:pt idx="29664">
                  <c:v>2.1303166091236281E-2</c:v>
                </c:pt>
                <c:pt idx="29665">
                  <c:v>2.1303166091236281E-2</c:v>
                </c:pt>
                <c:pt idx="29666">
                  <c:v>2.1303166091236281E-2</c:v>
                </c:pt>
                <c:pt idx="29667">
                  <c:v>2.1229706897818224E-2</c:v>
                </c:pt>
                <c:pt idx="29668">
                  <c:v>2.1229706897818224E-2</c:v>
                </c:pt>
                <c:pt idx="29669">
                  <c:v>2.1229706897818224E-2</c:v>
                </c:pt>
                <c:pt idx="29670">
                  <c:v>2.1229706897818224E-2</c:v>
                </c:pt>
                <c:pt idx="29671">
                  <c:v>2.1229706897818224E-2</c:v>
                </c:pt>
                <c:pt idx="29672">
                  <c:v>2.1229706897818224E-2</c:v>
                </c:pt>
                <c:pt idx="29673">
                  <c:v>2.1229706897818224E-2</c:v>
                </c:pt>
                <c:pt idx="29674">
                  <c:v>2.1229706897818224E-2</c:v>
                </c:pt>
                <c:pt idx="29675">
                  <c:v>2.1156247704400166E-2</c:v>
                </c:pt>
                <c:pt idx="29676">
                  <c:v>2.1156247704400166E-2</c:v>
                </c:pt>
                <c:pt idx="29677">
                  <c:v>2.1156247704400166E-2</c:v>
                </c:pt>
                <c:pt idx="29678">
                  <c:v>2.1156247704400166E-2</c:v>
                </c:pt>
                <c:pt idx="29679">
                  <c:v>2.1082788510982109E-2</c:v>
                </c:pt>
                <c:pt idx="29680">
                  <c:v>2.1082788510982109E-2</c:v>
                </c:pt>
                <c:pt idx="29681">
                  <c:v>2.1082788510982109E-2</c:v>
                </c:pt>
                <c:pt idx="29682">
                  <c:v>2.1082788510982109E-2</c:v>
                </c:pt>
                <c:pt idx="29683">
                  <c:v>2.1082788510982109E-2</c:v>
                </c:pt>
                <c:pt idx="29684">
                  <c:v>2.1082788510982109E-2</c:v>
                </c:pt>
                <c:pt idx="29685">
                  <c:v>2.1009329317564052E-2</c:v>
                </c:pt>
                <c:pt idx="29686">
                  <c:v>2.1009329317564052E-2</c:v>
                </c:pt>
                <c:pt idx="29687">
                  <c:v>2.1009329317564052E-2</c:v>
                </c:pt>
                <c:pt idx="29688">
                  <c:v>2.1009329317564052E-2</c:v>
                </c:pt>
                <c:pt idx="29689">
                  <c:v>2.1009329317564052E-2</c:v>
                </c:pt>
                <c:pt idx="29690">
                  <c:v>2.1009329317564052E-2</c:v>
                </c:pt>
                <c:pt idx="29691">
                  <c:v>2.1009329317564052E-2</c:v>
                </c:pt>
                <c:pt idx="29692">
                  <c:v>2.0935870124145994E-2</c:v>
                </c:pt>
                <c:pt idx="29693">
                  <c:v>2.0935870124145994E-2</c:v>
                </c:pt>
                <c:pt idx="29694">
                  <c:v>2.0935870124145994E-2</c:v>
                </c:pt>
                <c:pt idx="29695">
                  <c:v>2.0862410930727937E-2</c:v>
                </c:pt>
                <c:pt idx="29696">
                  <c:v>2.0862410930727937E-2</c:v>
                </c:pt>
                <c:pt idx="29697">
                  <c:v>2.0862410930727937E-2</c:v>
                </c:pt>
                <c:pt idx="29698">
                  <c:v>2.078895173730988E-2</c:v>
                </c:pt>
                <c:pt idx="29699">
                  <c:v>2.078895173730988E-2</c:v>
                </c:pt>
                <c:pt idx="29700">
                  <c:v>2.0715492543891822E-2</c:v>
                </c:pt>
                <c:pt idx="29701">
                  <c:v>2.0715492543891822E-2</c:v>
                </c:pt>
                <c:pt idx="29702">
                  <c:v>2.0715492543891822E-2</c:v>
                </c:pt>
                <c:pt idx="29703">
                  <c:v>2.0715492543891822E-2</c:v>
                </c:pt>
                <c:pt idx="29704">
                  <c:v>2.0715492543891822E-2</c:v>
                </c:pt>
                <c:pt idx="29705">
                  <c:v>2.0715492543891822E-2</c:v>
                </c:pt>
                <c:pt idx="29706">
                  <c:v>2.0642033350473765E-2</c:v>
                </c:pt>
                <c:pt idx="29707">
                  <c:v>2.0642033350473765E-2</c:v>
                </c:pt>
                <c:pt idx="29708">
                  <c:v>2.0642033350473765E-2</c:v>
                </c:pt>
                <c:pt idx="29709">
                  <c:v>2.0642033350473765E-2</c:v>
                </c:pt>
                <c:pt idx="29710">
                  <c:v>2.0642033350473765E-2</c:v>
                </c:pt>
                <c:pt idx="29711">
                  <c:v>2.0642033350473765E-2</c:v>
                </c:pt>
                <c:pt idx="29712">
                  <c:v>2.0642033350473765E-2</c:v>
                </c:pt>
                <c:pt idx="29713">
                  <c:v>2.0642033350473765E-2</c:v>
                </c:pt>
                <c:pt idx="29714">
                  <c:v>2.0642033350473765E-2</c:v>
                </c:pt>
                <c:pt idx="29715">
                  <c:v>2.0642033350473765E-2</c:v>
                </c:pt>
                <c:pt idx="29716">
                  <c:v>2.0642033350473765E-2</c:v>
                </c:pt>
                <c:pt idx="29717">
                  <c:v>2.0642033350473765E-2</c:v>
                </c:pt>
                <c:pt idx="29718">
                  <c:v>2.0642033350473765E-2</c:v>
                </c:pt>
                <c:pt idx="29719">
                  <c:v>2.0642033350473765E-2</c:v>
                </c:pt>
                <c:pt idx="29720">
                  <c:v>2.0642033350473765E-2</c:v>
                </c:pt>
                <c:pt idx="29721">
                  <c:v>2.0642033350473765E-2</c:v>
                </c:pt>
                <c:pt idx="29722">
                  <c:v>2.0568574157055708E-2</c:v>
                </c:pt>
                <c:pt idx="29723">
                  <c:v>2.0568574157055708E-2</c:v>
                </c:pt>
                <c:pt idx="29724">
                  <c:v>2.0568574157055708E-2</c:v>
                </c:pt>
                <c:pt idx="29725">
                  <c:v>2.0495114963637651E-2</c:v>
                </c:pt>
                <c:pt idx="29726">
                  <c:v>2.0495114963637651E-2</c:v>
                </c:pt>
                <c:pt idx="29727">
                  <c:v>2.0495114963637651E-2</c:v>
                </c:pt>
                <c:pt idx="29728">
                  <c:v>2.0495114963637651E-2</c:v>
                </c:pt>
                <c:pt idx="29729">
                  <c:v>2.0495114963637651E-2</c:v>
                </c:pt>
                <c:pt idx="29730">
                  <c:v>2.0495114963637651E-2</c:v>
                </c:pt>
                <c:pt idx="29731">
                  <c:v>2.0495114963637651E-2</c:v>
                </c:pt>
                <c:pt idx="29732">
                  <c:v>2.0495114963637651E-2</c:v>
                </c:pt>
                <c:pt idx="29733">
                  <c:v>2.0495114963637651E-2</c:v>
                </c:pt>
                <c:pt idx="29734">
                  <c:v>2.0495114963637651E-2</c:v>
                </c:pt>
                <c:pt idx="29735">
                  <c:v>2.0495114963637651E-2</c:v>
                </c:pt>
                <c:pt idx="29736">
                  <c:v>2.0495114963637651E-2</c:v>
                </c:pt>
                <c:pt idx="29737">
                  <c:v>2.0495114963637651E-2</c:v>
                </c:pt>
                <c:pt idx="29738">
                  <c:v>2.0495114963637651E-2</c:v>
                </c:pt>
                <c:pt idx="29739">
                  <c:v>2.0495114963637651E-2</c:v>
                </c:pt>
                <c:pt idx="29740">
                  <c:v>2.0495114963637651E-2</c:v>
                </c:pt>
                <c:pt idx="29741">
                  <c:v>2.0421655770219593E-2</c:v>
                </c:pt>
                <c:pt idx="29742">
                  <c:v>2.0348196576801536E-2</c:v>
                </c:pt>
                <c:pt idx="29743">
                  <c:v>2.0348196576801536E-2</c:v>
                </c:pt>
                <c:pt idx="29744">
                  <c:v>2.0274737383383479E-2</c:v>
                </c:pt>
                <c:pt idx="29745">
                  <c:v>2.0274737383383479E-2</c:v>
                </c:pt>
                <c:pt idx="29746">
                  <c:v>2.0274737383383479E-2</c:v>
                </c:pt>
                <c:pt idx="29747">
                  <c:v>2.0274737383383479E-2</c:v>
                </c:pt>
                <c:pt idx="29748">
                  <c:v>2.0274737383383479E-2</c:v>
                </c:pt>
                <c:pt idx="29749">
                  <c:v>2.0274737383383479E-2</c:v>
                </c:pt>
                <c:pt idx="29750">
                  <c:v>2.0201278189965421E-2</c:v>
                </c:pt>
                <c:pt idx="29751">
                  <c:v>2.0201278189965421E-2</c:v>
                </c:pt>
                <c:pt idx="29752">
                  <c:v>2.0201278189965421E-2</c:v>
                </c:pt>
                <c:pt idx="29753">
                  <c:v>2.0201278189965421E-2</c:v>
                </c:pt>
                <c:pt idx="29754">
                  <c:v>2.0201278189965421E-2</c:v>
                </c:pt>
                <c:pt idx="29755">
                  <c:v>2.0201278189965421E-2</c:v>
                </c:pt>
                <c:pt idx="29756">
                  <c:v>2.0201278189965421E-2</c:v>
                </c:pt>
                <c:pt idx="29757">
                  <c:v>2.0201278189965421E-2</c:v>
                </c:pt>
                <c:pt idx="29758">
                  <c:v>2.0201278189965421E-2</c:v>
                </c:pt>
                <c:pt idx="29759">
                  <c:v>2.0201278189965421E-2</c:v>
                </c:pt>
                <c:pt idx="29760">
                  <c:v>2.0201278189965421E-2</c:v>
                </c:pt>
                <c:pt idx="29761">
                  <c:v>2.0201278189965421E-2</c:v>
                </c:pt>
                <c:pt idx="29762">
                  <c:v>2.0201278189965421E-2</c:v>
                </c:pt>
                <c:pt idx="29763">
                  <c:v>2.0201278189965421E-2</c:v>
                </c:pt>
                <c:pt idx="29764">
                  <c:v>2.0201278189965421E-2</c:v>
                </c:pt>
                <c:pt idx="29765">
                  <c:v>2.0201278189965421E-2</c:v>
                </c:pt>
                <c:pt idx="29766">
                  <c:v>2.0201278189965421E-2</c:v>
                </c:pt>
                <c:pt idx="29767">
                  <c:v>2.0201278189965421E-2</c:v>
                </c:pt>
                <c:pt idx="29768">
                  <c:v>2.0201278189965421E-2</c:v>
                </c:pt>
                <c:pt idx="29769">
                  <c:v>2.0127818996547364E-2</c:v>
                </c:pt>
                <c:pt idx="29770">
                  <c:v>2.0127818996547364E-2</c:v>
                </c:pt>
                <c:pt idx="29771">
                  <c:v>2.0127818996547364E-2</c:v>
                </c:pt>
                <c:pt idx="29772">
                  <c:v>2.0127818996547364E-2</c:v>
                </c:pt>
                <c:pt idx="29773">
                  <c:v>2.0127818996547364E-2</c:v>
                </c:pt>
                <c:pt idx="29774">
                  <c:v>2.0054359803129307E-2</c:v>
                </c:pt>
                <c:pt idx="29775">
                  <c:v>2.0054359803129307E-2</c:v>
                </c:pt>
                <c:pt idx="29776">
                  <c:v>2.0054359803129307E-2</c:v>
                </c:pt>
                <c:pt idx="29777">
                  <c:v>2.0054359803129307E-2</c:v>
                </c:pt>
                <c:pt idx="29778">
                  <c:v>1.9980900609711361E-2</c:v>
                </c:pt>
                <c:pt idx="29779">
                  <c:v>1.9980900609711361E-2</c:v>
                </c:pt>
                <c:pt idx="29780">
                  <c:v>1.9980900609711361E-2</c:v>
                </c:pt>
                <c:pt idx="29781">
                  <c:v>1.9980900609711361E-2</c:v>
                </c:pt>
                <c:pt idx="29782">
                  <c:v>1.9980900609711361E-2</c:v>
                </c:pt>
                <c:pt idx="29783">
                  <c:v>1.9980900609711361E-2</c:v>
                </c:pt>
                <c:pt idx="29784">
                  <c:v>1.9980900609711361E-2</c:v>
                </c:pt>
                <c:pt idx="29785">
                  <c:v>1.9980900609711361E-2</c:v>
                </c:pt>
                <c:pt idx="29786">
                  <c:v>1.9980900609711361E-2</c:v>
                </c:pt>
                <c:pt idx="29787">
                  <c:v>1.9980900609711361E-2</c:v>
                </c:pt>
                <c:pt idx="29788">
                  <c:v>1.9980900609711361E-2</c:v>
                </c:pt>
                <c:pt idx="29789">
                  <c:v>1.9980900609711361E-2</c:v>
                </c:pt>
                <c:pt idx="29790">
                  <c:v>1.9980900609711361E-2</c:v>
                </c:pt>
                <c:pt idx="29791">
                  <c:v>1.9980900609711361E-2</c:v>
                </c:pt>
                <c:pt idx="29792">
                  <c:v>1.9980900609711361E-2</c:v>
                </c:pt>
                <c:pt idx="29793">
                  <c:v>1.9907441416293303E-2</c:v>
                </c:pt>
                <c:pt idx="29794">
                  <c:v>1.9907441416293303E-2</c:v>
                </c:pt>
                <c:pt idx="29795">
                  <c:v>1.9907441416293303E-2</c:v>
                </c:pt>
                <c:pt idx="29796">
                  <c:v>1.9907441416293303E-2</c:v>
                </c:pt>
                <c:pt idx="29797">
                  <c:v>1.9907441416293303E-2</c:v>
                </c:pt>
                <c:pt idx="29798">
                  <c:v>1.9907441416293303E-2</c:v>
                </c:pt>
                <c:pt idx="29799">
                  <c:v>1.9907441416293303E-2</c:v>
                </c:pt>
                <c:pt idx="29800">
                  <c:v>1.9833982222875246E-2</c:v>
                </c:pt>
                <c:pt idx="29801">
                  <c:v>1.9833982222875246E-2</c:v>
                </c:pt>
                <c:pt idx="29802">
                  <c:v>1.9833982222875246E-2</c:v>
                </c:pt>
                <c:pt idx="29803">
                  <c:v>1.9833982222875246E-2</c:v>
                </c:pt>
                <c:pt idx="29804">
                  <c:v>1.9760523029457189E-2</c:v>
                </c:pt>
                <c:pt idx="29805">
                  <c:v>1.9760523029457189E-2</c:v>
                </c:pt>
                <c:pt idx="29806">
                  <c:v>1.9760523029457189E-2</c:v>
                </c:pt>
                <c:pt idx="29807">
                  <c:v>1.9760523029457189E-2</c:v>
                </c:pt>
                <c:pt idx="29808">
                  <c:v>1.9760523029457189E-2</c:v>
                </c:pt>
                <c:pt idx="29809">
                  <c:v>1.9687063836039131E-2</c:v>
                </c:pt>
                <c:pt idx="29810">
                  <c:v>1.9687063836039131E-2</c:v>
                </c:pt>
                <c:pt idx="29811">
                  <c:v>1.9613604642621074E-2</c:v>
                </c:pt>
                <c:pt idx="29812">
                  <c:v>1.9540145449203017E-2</c:v>
                </c:pt>
                <c:pt idx="29813">
                  <c:v>1.9540145449203017E-2</c:v>
                </c:pt>
                <c:pt idx="29814">
                  <c:v>1.9540145449203017E-2</c:v>
                </c:pt>
                <c:pt idx="29815">
                  <c:v>1.9540145449203017E-2</c:v>
                </c:pt>
                <c:pt idx="29816">
                  <c:v>1.9540145449203017E-2</c:v>
                </c:pt>
                <c:pt idx="29817">
                  <c:v>1.946668625578496E-2</c:v>
                </c:pt>
                <c:pt idx="29818">
                  <c:v>1.946668625578496E-2</c:v>
                </c:pt>
                <c:pt idx="29819">
                  <c:v>1.946668625578496E-2</c:v>
                </c:pt>
                <c:pt idx="29820">
                  <c:v>1.946668625578496E-2</c:v>
                </c:pt>
                <c:pt idx="29821">
                  <c:v>1.946668625578496E-2</c:v>
                </c:pt>
                <c:pt idx="29822">
                  <c:v>1.946668625578496E-2</c:v>
                </c:pt>
                <c:pt idx="29823">
                  <c:v>1.946668625578496E-2</c:v>
                </c:pt>
                <c:pt idx="29824">
                  <c:v>1.946668625578496E-2</c:v>
                </c:pt>
                <c:pt idx="29825">
                  <c:v>1.946668625578496E-2</c:v>
                </c:pt>
                <c:pt idx="29826">
                  <c:v>1.946668625578496E-2</c:v>
                </c:pt>
                <c:pt idx="29827">
                  <c:v>1.946668625578496E-2</c:v>
                </c:pt>
                <c:pt idx="29828">
                  <c:v>1.946668625578496E-2</c:v>
                </c:pt>
                <c:pt idx="29829">
                  <c:v>1.946668625578496E-2</c:v>
                </c:pt>
                <c:pt idx="29830">
                  <c:v>1.946668625578496E-2</c:v>
                </c:pt>
                <c:pt idx="29831">
                  <c:v>1.946668625578496E-2</c:v>
                </c:pt>
                <c:pt idx="29832">
                  <c:v>1.946668625578496E-2</c:v>
                </c:pt>
                <c:pt idx="29833">
                  <c:v>1.946668625578496E-2</c:v>
                </c:pt>
                <c:pt idx="29834">
                  <c:v>1.946668625578496E-2</c:v>
                </c:pt>
                <c:pt idx="29835">
                  <c:v>1.9393227062366902E-2</c:v>
                </c:pt>
                <c:pt idx="29836">
                  <c:v>1.9393227062366902E-2</c:v>
                </c:pt>
                <c:pt idx="29837">
                  <c:v>1.9393227062366902E-2</c:v>
                </c:pt>
                <c:pt idx="29838">
                  <c:v>1.9393227062366902E-2</c:v>
                </c:pt>
                <c:pt idx="29839">
                  <c:v>1.9393227062366902E-2</c:v>
                </c:pt>
                <c:pt idx="29840">
                  <c:v>1.9393227062366902E-2</c:v>
                </c:pt>
                <c:pt idx="29841">
                  <c:v>1.9393227062366902E-2</c:v>
                </c:pt>
                <c:pt idx="29842">
                  <c:v>1.9393227062366902E-2</c:v>
                </c:pt>
                <c:pt idx="29843">
                  <c:v>1.9393227062366902E-2</c:v>
                </c:pt>
                <c:pt idx="29844">
                  <c:v>1.9393227062366902E-2</c:v>
                </c:pt>
                <c:pt idx="29845">
                  <c:v>1.9393227062366902E-2</c:v>
                </c:pt>
                <c:pt idx="29846">
                  <c:v>1.9393227062366902E-2</c:v>
                </c:pt>
                <c:pt idx="29847">
                  <c:v>1.9393227062366902E-2</c:v>
                </c:pt>
                <c:pt idx="29848">
                  <c:v>1.9393227062366902E-2</c:v>
                </c:pt>
                <c:pt idx="29849">
                  <c:v>1.9393227062366902E-2</c:v>
                </c:pt>
                <c:pt idx="29850">
                  <c:v>1.9393227062366902E-2</c:v>
                </c:pt>
                <c:pt idx="29851">
                  <c:v>1.9393227062366902E-2</c:v>
                </c:pt>
                <c:pt idx="29852">
                  <c:v>1.9393227062366902E-2</c:v>
                </c:pt>
                <c:pt idx="29853">
                  <c:v>1.9393227062366902E-2</c:v>
                </c:pt>
                <c:pt idx="29854">
                  <c:v>1.9319767868948845E-2</c:v>
                </c:pt>
                <c:pt idx="29855">
                  <c:v>1.9319767868948845E-2</c:v>
                </c:pt>
                <c:pt idx="29856">
                  <c:v>1.9246308675530788E-2</c:v>
                </c:pt>
                <c:pt idx="29857">
                  <c:v>1.9246308675530788E-2</c:v>
                </c:pt>
                <c:pt idx="29858">
                  <c:v>1.9246308675530788E-2</c:v>
                </c:pt>
                <c:pt idx="29859">
                  <c:v>1.9246308675530788E-2</c:v>
                </c:pt>
                <c:pt idx="29860">
                  <c:v>1.917284948211273E-2</c:v>
                </c:pt>
                <c:pt idx="29861">
                  <c:v>1.917284948211273E-2</c:v>
                </c:pt>
                <c:pt idx="29862">
                  <c:v>1.917284948211273E-2</c:v>
                </c:pt>
                <c:pt idx="29863">
                  <c:v>1.917284948211273E-2</c:v>
                </c:pt>
                <c:pt idx="29864">
                  <c:v>1.917284948211273E-2</c:v>
                </c:pt>
                <c:pt idx="29865">
                  <c:v>1.917284948211273E-2</c:v>
                </c:pt>
                <c:pt idx="29866">
                  <c:v>1.917284948211273E-2</c:v>
                </c:pt>
                <c:pt idx="29867">
                  <c:v>1.917284948211273E-2</c:v>
                </c:pt>
                <c:pt idx="29868">
                  <c:v>1.917284948211273E-2</c:v>
                </c:pt>
                <c:pt idx="29869">
                  <c:v>1.917284948211273E-2</c:v>
                </c:pt>
                <c:pt idx="29870">
                  <c:v>1.9099390288694673E-2</c:v>
                </c:pt>
                <c:pt idx="29871">
                  <c:v>1.9099390288694673E-2</c:v>
                </c:pt>
                <c:pt idx="29872">
                  <c:v>1.9099390288694673E-2</c:v>
                </c:pt>
                <c:pt idx="29873">
                  <c:v>1.9025931095276616E-2</c:v>
                </c:pt>
                <c:pt idx="29874">
                  <c:v>1.9025931095276616E-2</c:v>
                </c:pt>
                <c:pt idx="29875">
                  <c:v>1.9025931095276616E-2</c:v>
                </c:pt>
                <c:pt idx="29876">
                  <c:v>1.9025931095276616E-2</c:v>
                </c:pt>
                <c:pt idx="29877">
                  <c:v>1.9025931095276616E-2</c:v>
                </c:pt>
                <c:pt idx="29878">
                  <c:v>1.9025931095276616E-2</c:v>
                </c:pt>
                <c:pt idx="29879">
                  <c:v>1.9025931095276616E-2</c:v>
                </c:pt>
                <c:pt idx="29880">
                  <c:v>1.8952471901858559E-2</c:v>
                </c:pt>
                <c:pt idx="29881">
                  <c:v>1.8952471901858559E-2</c:v>
                </c:pt>
                <c:pt idx="29882">
                  <c:v>1.8952471901858559E-2</c:v>
                </c:pt>
                <c:pt idx="29883">
                  <c:v>1.8879012708440501E-2</c:v>
                </c:pt>
                <c:pt idx="29884">
                  <c:v>1.8879012708440501E-2</c:v>
                </c:pt>
                <c:pt idx="29885">
                  <c:v>1.8879012708440501E-2</c:v>
                </c:pt>
                <c:pt idx="29886">
                  <c:v>1.8879012708440501E-2</c:v>
                </c:pt>
                <c:pt idx="29887">
                  <c:v>1.8879012708440501E-2</c:v>
                </c:pt>
                <c:pt idx="29888">
                  <c:v>1.8879012708440501E-2</c:v>
                </c:pt>
                <c:pt idx="29889">
                  <c:v>1.8879012708440501E-2</c:v>
                </c:pt>
                <c:pt idx="29890">
                  <c:v>1.8879012708440501E-2</c:v>
                </c:pt>
                <c:pt idx="29891">
                  <c:v>1.8879012708440501E-2</c:v>
                </c:pt>
                <c:pt idx="29892">
                  <c:v>1.8879012708440501E-2</c:v>
                </c:pt>
                <c:pt idx="29893">
                  <c:v>1.8879012708440501E-2</c:v>
                </c:pt>
                <c:pt idx="29894">
                  <c:v>1.8805553515022444E-2</c:v>
                </c:pt>
                <c:pt idx="29895">
                  <c:v>1.8805553515022444E-2</c:v>
                </c:pt>
                <c:pt idx="29896">
                  <c:v>1.8805553515022444E-2</c:v>
                </c:pt>
                <c:pt idx="29897">
                  <c:v>1.8805553515022444E-2</c:v>
                </c:pt>
                <c:pt idx="29898">
                  <c:v>1.8805553515022444E-2</c:v>
                </c:pt>
                <c:pt idx="29899">
                  <c:v>1.8805553515022444E-2</c:v>
                </c:pt>
                <c:pt idx="29900">
                  <c:v>1.8732094321604387E-2</c:v>
                </c:pt>
                <c:pt idx="29901">
                  <c:v>1.8732094321604387E-2</c:v>
                </c:pt>
                <c:pt idx="29902">
                  <c:v>1.8732094321604387E-2</c:v>
                </c:pt>
                <c:pt idx="29903">
                  <c:v>1.8732094321604387E-2</c:v>
                </c:pt>
                <c:pt idx="29904">
                  <c:v>1.8732094321604387E-2</c:v>
                </c:pt>
                <c:pt idx="29905">
                  <c:v>1.8732094321604387E-2</c:v>
                </c:pt>
                <c:pt idx="29906">
                  <c:v>1.8732094321604387E-2</c:v>
                </c:pt>
                <c:pt idx="29907">
                  <c:v>1.8732094321604387E-2</c:v>
                </c:pt>
                <c:pt idx="29908">
                  <c:v>1.8732094321604387E-2</c:v>
                </c:pt>
                <c:pt idx="29909">
                  <c:v>1.8732094321604387E-2</c:v>
                </c:pt>
                <c:pt idx="29910">
                  <c:v>1.8732094321604387E-2</c:v>
                </c:pt>
                <c:pt idx="29911">
                  <c:v>1.8732094321604387E-2</c:v>
                </c:pt>
                <c:pt idx="29912">
                  <c:v>1.8732094321604387E-2</c:v>
                </c:pt>
                <c:pt idx="29913">
                  <c:v>1.8732094321604387E-2</c:v>
                </c:pt>
                <c:pt idx="29914">
                  <c:v>1.8658635128186329E-2</c:v>
                </c:pt>
                <c:pt idx="29915">
                  <c:v>1.8658635128186329E-2</c:v>
                </c:pt>
                <c:pt idx="29916">
                  <c:v>1.8658635128186329E-2</c:v>
                </c:pt>
                <c:pt idx="29917">
                  <c:v>1.8658635128186329E-2</c:v>
                </c:pt>
                <c:pt idx="29918">
                  <c:v>1.8658635128186329E-2</c:v>
                </c:pt>
                <c:pt idx="29919">
                  <c:v>1.8658635128186329E-2</c:v>
                </c:pt>
                <c:pt idx="29920">
                  <c:v>1.8658635128186329E-2</c:v>
                </c:pt>
                <c:pt idx="29921">
                  <c:v>1.8658635128186329E-2</c:v>
                </c:pt>
                <c:pt idx="29922">
                  <c:v>1.8658635128186329E-2</c:v>
                </c:pt>
                <c:pt idx="29923">
                  <c:v>1.8658635128186329E-2</c:v>
                </c:pt>
                <c:pt idx="29924">
                  <c:v>1.8658635128186329E-2</c:v>
                </c:pt>
                <c:pt idx="29925">
                  <c:v>1.8658635128186329E-2</c:v>
                </c:pt>
                <c:pt idx="29926">
                  <c:v>1.8658635128186329E-2</c:v>
                </c:pt>
                <c:pt idx="29927">
                  <c:v>1.8658635128186329E-2</c:v>
                </c:pt>
                <c:pt idx="29928">
                  <c:v>1.8585175934768272E-2</c:v>
                </c:pt>
                <c:pt idx="29929">
                  <c:v>1.8585175934768272E-2</c:v>
                </c:pt>
                <c:pt idx="29930">
                  <c:v>1.8585175934768272E-2</c:v>
                </c:pt>
                <c:pt idx="29931">
                  <c:v>1.8585175934768272E-2</c:v>
                </c:pt>
                <c:pt idx="29932">
                  <c:v>1.8585175934768272E-2</c:v>
                </c:pt>
                <c:pt idx="29933">
                  <c:v>1.8585175934768272E-2</c:v>
                </c:pt>
                <c:pt idx="29934">
                  <c:v>1.8585175934768272E-2</c:v>
                </c:pt>
                <c:pt idx="29935">
                  <c:v>1.8585175934768272E-2</c:v>
                </c:pt>
                <c:pt idx="29936">
                  <c:v>1.8585175934768272E-2</c:v>
                </c:pt>
                <c:pt idx="29937">
                  <c:v>1.8585175934768272E-2</c:v>
                </c:pt>
                <c:pt idx="29938">
                  <c:v>1.8585175934768272E-2</c:v>
                </c:pt>
                <c:pt idx="29939">
                  <c:v>1.8585175934768272E-2</c:v>
                </c:pt>
                <c:pt idx="29940">
                  <c:v>1.8511716741350215E-2</c:v>
                </c:pt>
                <c:pt idx="29941">
                  <c:v>1.8511716741350215E-2</c:v>
                </c:pt>
                <c:pt idx="29942">
                  <c:v>1.8511716741350215E-2</c:v>
                </c:pt>
                <c:pt idx="29943">
                  <c:v>1.8511716741350215E-2</c:v>
                </c:pt>
                <c:pt idx="29944">
                  <c:v>1.8511716741350215E-2</c:v>
                </c:pt>
                <c:pt idx="29945">
                  <c:v>1.8438257547932158E-2</c:v>
                </c:pt>
                <c:pt idx="29946">
                  <c:v>1.8438257547932158E-2</c:v>
                </c:pt>
                <c:pt idx="29947">
                  <c:v>1.8438257547932158E-2</c:v>
                </c:pt>
                <c:pt idx="29948">
                  <c:v>1.8438257547932158E-2</c:v>
                </c:pt>
                <c:pt idx="29949">
                  <c:v>1.83647983545141E-2</c:v>
                </c:pt>
                <c:pt idx="29950">
                  <c:v>1.83647983545141E-2</c:v>
                </c:pt>
                <c:pt idx="29951">
                  <c:v>1.83647983545141E-2</c:v>
                </c:pt>
                <c:pt idx="29952">
                  <c:v>1.83647983545141E-2</c:v>
                </c:pt>
                <c:pt idx="29953">
                  <c:v>1.83647983545141E-2</c:v>
                </c:pt>
                <c:pt idx="29954">
                  <c:v>1.83647983545141E-2</c:v>
                </c:pt>
                <c:pt idx="29955">
                  <c:v>1.83647983545141E-2</c:v>
                </c:pt>
                <c:pt idx="29956">
                  <c:v>1.83647983545141E-2</c:v>
                </c:pt>
                <c:pt idx="29957">
                  <c:v>1.83647983545141E-2</c:v>
                </c:pt>
                <c:pt idx="29958">
                  <c:v>1.83647983545141E-2</c:v>
                </c:pt>
                <c:pt idx="29959">
                  <c:v>1.8291339161096043E-2</c:v>
                </c:pt>
                <c:pt idx="29960">
                  <c:v>1.8217879967677986E-2</c:v>
                </c:pt>
                <c:pt idx="29961">
                  <c:v>1.8144420774259928E-2</c:v>
                </c:pt>
                <c:pt idx="29962">
                  <c:v>1.8144420774259928E-2</c:v>
                </c:pt>
                <c:pt idx="29963">
                  <c:v>1.8070961580841871E-2</c:v>
                </c:pt>
                <c:pt idx="29964">
                  <c:v>1.8070961580841871E-2</c:v>
                </c:pt>
                <c:pt idx="29965">
                  <c:v>1.8070961580841871E-2</c:v>
                </c:pt>
                <c:pt idx="29966">
                  <c:v>1.8070961580841871E-2</c:v>
                </c:pt>
                <c:pt idx="29967">
                  <c:v>1.8070961580841871E-2</c:v>
                </c:pt>
                <c:pt idx="29968">
                  <c:v>1.8070961580841871E-2</c:v>
                </c:pt>
                <c:pt idx="29969">
                  <c:v>1.7997502387423814E-2</c:v>
                </c:pt>
                <c:pt idx="29970">
                  <c:v>1.7997502387423814E-2</c:v>
                </c:pt>
                <c:pt idx="29971">
                  <c:v>1.7997502387423814E-2</c:v>
                </c:pt>
                <c:pt idx="29972">
                  <c:v>1.7997502387423814E-2</c:v>
                </c:pt>
                <c:pt idx="29973">
                  <c:v>1.7924043194005757E-2</c:v>
                </c:pt>
                <c:pt idx="29974">
                  <c:v>1.7924043194005757E-2</c:v>
                </c:pt>
                <c:pt idx="29975">
                  <c:v>1.7924043194005757E-2</c:v>
                </c:pt>
                <c:pt idx="29976">
                  <c:v>1.7924043194005757E-2</c:v>
                </c:pt>
                <c:pt idx="29977">
                  <c:v>1.7924043194005757E-2</c:v>
                </c:pt>
                <c:pt idx="29978">
                  <c:v>1.7924043194005757E-2</c:v>
                </c:pt>
                <c:pt idx="29979">
                  <c:v>1.7924043194005757E-2</c:v>
                </c:pt>
                <c:pt idx="29980">
                  <c:v>1.7924043194005757E-2</c:v>
                </c:pt>
                <c:pt idx="29981">
                  <c:v>1.7924043194005757E-2</c:v>
                </c:pt>
                <c:pt idx="29982">
                  <c:v>1.7924043194005757E-2</c:v>
                </c:pt>
                <c:pt idx="29983">
                  <c:v>1.7924043194005757E-2</c:v>
                </c:pt>
                <c:pt idx="29984">
                  <c:v>1.7924043194005757E-2</c:v>
                </c:pt>
                <c:pt idx="29985">
                  <c:v>1.7924043194005757E-2</c:v>
                </c:pt>
                <c:pt idx="29986">
                  <c:v>1.7924043194005757E-2</c:v>
                </c:pt>
                <c:pt idx="29987">
                  <c:v>1.7924043194005757E-2</c:v>
                </c:pt>
                <c:pt idx="29988">
                  <c:v>1.7924043194005757E-2</c:v>
                </c:pt>
                <c:pt idx="29989">
                  <c:v>1.7924043194005757E-2</c:v>
                </c:pt>
                <c:pt idx="29990">
                  <c:v>1.7924043194005757E-2</c:v>
                </c:pt>
                <c:pt idx="29991">
                  <c:v>1.7924043194005757E-2</c:v>
                </c:pt>
                <c:pt idx="29992">
                  <c:v>1.7924043194005757E-2</c:v>
                </c:pt>
                <c:pt idx="29993">
                  <c:v>1.7924043194005757E-2</c:v>
                </c:pt>
                <c:pt idx="29994">
                  <c:v>1.7924043194005757E-2</c:v>
                </c:pt>
                <c:pt idx="29995">
                  <c:v>1.7924043194005757E-2</c:v>
                </c:pt>
                <c:pt idx="29996">
                  <c:v>1.7924043194005757E-2</c:v>
                </c:pt>
                <c:pt idx="29997">
                  <c:v>1.7924043194005757E-2</c:v>
                </c:pt>
                <c:pt idx="29998">
                  <c:v>1.7924043194005757E-2</c:v>
                </c:pt>
                <c:pt idx="29999">
                  <c:v>1.7924043194005757E-2</c:v>
                </c:pt>
                <c:pt idx="30000">
                  <c:v>1.7924043194005757E-2</c:v>
                </c:pt>
                <c:pt idx="30001">
                  <c:v>1.7924043194005757E-2</c:v>
                </c:pt>
                <c:pt idx="30002">
                  <c:v>1.7924043194005757E-2</c:v>
                </c:pt>
                <c:pt idx="30003">
                  <c:v>1.7924043194005757E-2</c:v>
                </c:pt>
                <c:pt idx="30004">
                  <c:v>1.7924043194005757E-2</c:v>
                </c:pt>
                <c:pt idx="30005">
                  <c:v>1.7924043194005757E-2</c:v>
                </c:pt>
                <c:pt idx="30006">
                  <c:v>1.7924043194005757E-2</c:v>
                </c:pt>
                <c:pt idx="30007">
                  <c:v>1.7924043194005757E-2</c:v>
                </c:pt>
                <c:pt idx="30008">
                  <c:v>1.7924043194005757E-2</c:v>
                </c:pt>
                <c:pt idx="30009">
                  <c:v>1.7924043194005757E-2</c:v>
                </c:pt>
                <c:pt idx="30010">
                  <c:v>1.7924043194005757E-2</c:v>
                </c:pt>
                <c:pt idx="30011">
                  <c:v>1.7924043194005757E-2</c:v>
                </c:pt>
                <c:pt idx="30012">
                  <c:v>1.7924043194005757E-2</c:v>
                </c:pt>
                <c:pt idx="30013">
                  <c:v>1.7850584000587699E-2</c:v>
                </c:pt>
                <c:pt idx="30014">
                  <c:v>1.7777124807169642E-2</c:v>
                </c:pt>
                <c:pt idx="30015">
                  <c:v>1.7777124807169642E-2</c:v>
                </c:pt>
                <c:pt idx="30016">
                  <c:v>1.7777124807169642E-2</c:v>
                </c:pt>
                <c:pt idx="30017">
                  <c:v>1.7777124807169642E-2</c:v>
                </c:pt>
                <c:pt idx="30018">
                  <c:v>1.7777124807169642E-2</c:v>
                </c:pt>
                <c:pt idx="30019">
                  <c:v>1.7777124807169642E-2</c:v>
                </c:pt>
                <c:pt idx="30020">
                  <c:v>1.7777124807169642E-2</c:v>
                </c:pt>
                <c:pt idx="30021">
                  <c:v>1.7777124807169642E-2</c:v>
                </c:pt>
                <c:pt idx="30022">
                  <c:v>1.7703665613751585E-2</c:v>
                </c:pt>
                <c:pt idx="30023">
                  <c:v>1.7703665613751585E-2</c:v>
                </c:pt>
                <c:pt idx="30024">
                  <c:v>1.7703665613751585E-2</c:v>
                </c:pt>
                <c:pt idx="30025">
                  <c:v>1.7703665613751585E-2</c:v>
                </c:pt>
                <c:pt idx="30026">
                  <c:v>1.7630206420333527E-2</c:v>
                </c:pt>
                <c:pt idx="30027">
                  <c:v>1.7630206420333527E-2</c:v>
                </c:pt>
                <c:pt idx="30028">
                  <c:v>1.7630206420333527E-2</c:v>
                </c:pt>
                <c:pt idx="30029">
                  <c:v>1.7630206420333527E-2</c:v>
                </c:pt>
                <c:pt idx="30030">
                  <c:v>1.7630206420333527E-2</c:v>
                </c:pt>
                <c:pt idx="30031">
                  <c:v>1.7630206420333527E-2</c:v>
                </c:pt>
                <c:pt idx="30032">
                  <c:v>1.7630206420333527E-2</c:v>
                </c:pt>
                <c:pt idx="30033">
                  <c:v>1.7630206420333527E-2</c:v>
                </c:pt>
                <c:pt idx="30034">
                  <c:v>1.7630206420333527E-2</c:v>
                </c:pt>
                <c:pt idx="30035">
                  <c:v>1.7630206420333527E-2</c:v>
                </c:pt>
                <c:pt idx="30036">
                  <c:v>1.7630206420333527E-2</c:v>
                </c:pt>
                <c:pt idx="30037">
                  <c:v>1.7630206420333527E-2</c:v>
                </c:pt>
                <c:pt idx="30038">
                  <c:v>1.755674722691547E-2</c:v>
                </c:pt>
                <c:pt idx="30039">
                  <c:v>1.7483288033497413E-2</c:v>
                </c:pt>
                <c:pt idx="30040">
                  <c:v>1.7483288033497413E-2</c:v>
                </c:pt>
                <c:pt idx="30041">
                  <c:v>1.7483288033497413E-2</c:v>
                </c:pt>
                <c:pt idx="30042">
                  <c:v>1.7483288033497413E-2</c:v>
                </c:pt>
                <c:pt idx="30043">
                  <c:v>1.7409828840079355E-2</c:v>
                </c:pt>
                <c:pt idx="30044">
                  <c:v>1.7409828840079355E-2</c:v>
                </c:pt>
                <c:pt idx="30045">
                  <c:v>1.7336369646661298E-2</c:v>
                </c:pt>
                <c:pt idx="30046">
                  <c:v>1.7336369646661298E-2</c:v>
                </c:pt>
                <c:pt idx="30047">
                  <c:v>1.7336369646661298E-2</c:v>
                </c:pt>
                <c:pt idx="30048">
                  <c:v>1.7336369646661298E-2</c:v>
                </c:pt>
                <c:pt idx="30049">
                  <c:v>1.7336369646661298E-2</c:v>
                </c:pt>
                <c:pt idx="30050">
                  <c:v>1.7262910453243241E-2</c:v>
                </c:pt>
                <c:pt idx="30051">
                  <c:v>1.7189451259825184E-2</c:v>
                </c:pt>
                <c:pt idx="30052">
                  <c:v>1.7189451259825184E-2</c:v>
                </c:pt>
                <c:pt idx="30053">
                  <c:v>1.7189451259825184E-2</c:v>
                </c:pt>
                <c:pt idx="30054">
                  <c:v>1.7189451259825184E-2</c:v>
                </c:pt>
                <c:pt idx="30055">
                  <c:v>1.7189451259825184E-2</c:v>
                </c:pt>
                <c:pt idx="30056">
                  <c:v>1.7189451259825184E-2</c:v>
                </c:pt>
                <c:pt idx="30057">
                  <c:v>1.7189451259825184E-2</c:v>
                </c:pt>
                <c:pt idx="30058">
                  <c:v>1.7189451259825184E-2</c:v>
                </c:pt>
                <c:pt idx="30059">
                  <c:v>1.7189451259825184E-2</c:v>
                </c:pt>
                <c:pt idx="30060">
                  <c:v>1.7189451259825184E-2</c:v>
                </c:pt>
                <c:pt idx="30061">
                  <c:v>1.7189451259825184E-2</c:v>
                </c:pt>
                <c:pt idx="30062">
                  <c:v>1.7189451259825184E-2</c:v>
                </c:pt>
                <c:pt idx="30063">
                  <c:v>1.7189451259825184E-2</c:v>
                </c:pt>
                <c:pt idx="30064">
                  <c:v>1.7189451259825184E-2</c:v>
                </c:pt>
                <c:pt idx="30065">
                  <c:v>1.7189451259825184E-2</c:v>
                </c:pt>
                <c:pt idx="30066">
                  <c:v>1.7189451259825184E-2</c:v>
                </c:pt>
                <c:pt idx="30067">
                  <c:v>1.7189451259825184E-2</c:v>
                </c:pt>
                <c:pt idx="30068">
                  <c:v>1.7189451259825184E-2</c:v>
                </c:pt>
                <c:pt idx="30069">
                  <c:v>1.7189451259825184E-2</c:v>
                </c:pt>
                <c:pt idx="30070">
                  <c:v>1.7115992066407126E-2</c:v>
                </c:pt>
                <c:pt idx="30071">
                  <c:v>1.7115992066407126E-2</c:v>
                </c:pt>
                <c:pt idx="30072">
                  <c:v>1.7042532872989069E-2</c:v>
                </c:pt>
                <c:pt idx="30073">
                  <c:v>1.7042532872989069E-2</c:v>
                </c:pt>
                <c:pt idx="30074">
                  <c:v>1.6969073679571012E-2</c:v>
                </c:pt>
                <c:pt idx="30075">
                  <c:v>1.6969073679571012E-2</c:v>
                </c:pt>
                <c:pt idx="30076">
                  <c:v>1.6969073679571012E-2</c:v>
                </c:pt>
                <c:pt idx="30077">
                  <c:v>1.6895614486152954E-2</c:v>
                </c:pt>
                <c:pt idx="30078">
                  <c:v>1.6895614486152954E-2</c:v>
                </c:pt>
                <c:pt idx="30079">
                  <c:v>1.6895614486152954E-2</c:v>
                </c:pt>
                <c:pt idx="30080">
                  <c:v>1.6895614486152954E-2</c:v>
                </c:pt>
                <c:pt idx="30081">
                  <c:v>1.6895614486152954E-2</c:v>
                </c:pt>
                <c:pt idx="30082">
                  <c:v>1.6895614486152954E-2</c:v>
                </c:pt>
                <c:pt idx="30083">
                  <c:v>1.6822155292734897E-2</c:v>
                </c:pt>
                <c:pt idx="30084">
                  <c:v>1.6822155292734897E-2</c:v>
                </c:pt>
                <c:pt idx="30085">
                  <c:v>1.6822155292734897E-2</c:v>
                </c:pt>
                <c:pt idx="30086">
                  <c:v>1.6822155292734897E-2</c:v>
                </c:pt>
                <c:pt idx="30087">
                  <c:v>1.6822155292734897E-2</c:v>
                </c:pt>
                <c:pt idx="30088">
                  <c:v>1.6822155292734897E-2</c:v>
                </c:pt>
                <c:pt idx="30089">
                  <c:v>1.6822155292734897E-2</c:v>
                </c:pt>
                <c:pt idx="30090">
                  <c:v>1.6822155292734897E-2</c:v>
                </c:pt>
                <c:pt idx="30091">
                  <c:v>1.6822155292734897E-2</c:v>
                </c:pt>
                <c:pt idx="30092">
                  <c:v>1.674869609931684E-2</c:v>
                </c:pt>
                <c:pt idx="30093">
                  <c:v>1.674869609931684E-2</c:v>
                </c:pt>
                <c:pt idx="30094">
                  <c:v>1.674869609931684E-2</c:v>
                </c:pt>
                <c:pt idx="30095">
                  <c:v>1.6675236905898783E-2</c:v>
                </c:pt>
                <c:pt idx="30096">
                  <c:v>1.6675236905898783E-2</c:v>
                </c:pt>
                <c:pt idx="30097">
                  <c:v>1.6675236905898783E-2</c:v>
                </c:pt>
                <c:pt idx="30098">
                  <c:v>1.6675236905898783E-2</c:v>
                </c:pt>
                <c:pt idx="30099">
                  <c:v>1.6675236905898783E-2</c:v>
                </c:pt>
                <c:pt idx="30100">
                  <c:v>1.6675236905898783E-2</c:v>
                </c:pt>
                <c:pt idx="30101">
                  <c:v>1.6675236905898783E-2</c:v>
                </c:pt>
                <c:pt idx="30102">
                  <c:v>1.6675236905898783E-2</c:v>
                </c:pt>
                <c:pt idx="30103">
                  <c:v>1.6675236905898783E-2</c:v>
                </c:pt>
                <c:pt idx="30104">
                  <c:v>1.6675236905898783E-2</c:v>
                </c:pt>
                <c:pt idx="30105">
                  <c:v>1.6675236905898783E-2</c:v>
                </c:pt>
                <c:pt idx="30106">
                  <c:v>1.6675236905898783E-2</c:v>
                </c:pt>
                <c:pt idx="30107">
                  <c:v>1.6675236905898783E-2</c:v>
                </c:pt>
                <c:pt idx="30108">
                  <c:v>1.6675236905898783E-2</c:v>
                </c:pt>
                <c:pt idx="30109">
                  <c:v>1.6675236905898783E-2</c:v>
                </c:pt>
                <c:pt idx="30110">
                  <c:v>1.6601777712480725E-2</c:v>
                </c:pt>
                <c:pt idx="30111">
                  <c:v>1.6601777712480725E-2</c:v>
                </c:pt>
                <c:pt idx="30112">
                  <c:v>1.6601777712480725E-2</c:v>
                </c:pt>
                <c:pt idx="30113">
                  <c:v>1.6601777712480725E-2</c:v>
                </c:pt>
                <c:pt idx="30114">
                  <c:v>1.6601777712480725E-2</c:v>
                </c:pt>
                <c:pt idx="30115">
                  <c:v>1.6601777712480725E-2</c:v>
                </c:pt>
                <c:pt idx="30116">
                  <c:v>1.6601777712480725E-2</c:v>
                </c:pt>
                <c:pt idx="30117">
                  <c:v>1.6601777712480725E-2</c:v>
                </c:pt>
                <c:pt idx="30118">
                  <c:v>1.6528318519062668E-2</c:v>
                </c:pt>
                <c:pt idx="30119">
                  <c:v>1.6528318519062668E-2</c:v>
                </c:pt>
                <c:pt idx="30120">
                  <c:v>1.6528318519062668E-2</c:v>
                </c:pt>
                <c:pt idx="30121">
                  <c:v>1.6528318519062668E-2</c:v>
                </c:pt>
                <c:pt idx="30122">
                  <c:v>1.6528318519062668E-2</c:v>
                </c:pt>
                <c:pt idx="30123">
                  <c:v>1.6528318519062668E-2</c:v>
                </c:pt>
                <c:pt idx="30124">
                  <c:v>1.6454859325644611E-2</c:v>
                </c:pt>
                <c:pt idx="30125">
                  <c:v>1.6454859325644611E-2</c:v>
                </c:pt>
                <c:pt idx="30126">
                  <c:v>1.6454859325644611E-2</c:v>
                </c:pt>
                <c:pt idx="30127">
                  <c:v>1.6454859325644611E-2</c:v>
                </c:pt>
                <c:pt idx="30128">
                  <c:v>1.6454859325644611E-2</c:v>
                </c:pt>
                <c:pt idx="30129">
                  <c:v>1.6454859325644611E-2</c:v>
                </c:pt>
                <c:pt idx="30130">
                  <c:v>1.6381400132226553E-2</c:v>
                </c:pt>
                <c:pt idx="30131">
                  <c:v>1.6381400132226553E-2</c:v>
                </c:pt>
                <c:pt idx="30132">
                  <c:v>1.6381400132226553E-2</c:v>
                </c:pt>
                <c:pt idx="30133">
                  <c:v>1.6307940938808496E-2</c:v>
                </c:pt>
                <c:pt idx="30134">
                  <c:v>1.6307940938808496E-2</c:v>
                </c:pt>
                <c:pt idx="30135">
                  <c:v>1.6307940938808496E-2</c:v>
                </c:pt>
                <c:pt idx="30136">
                  <c:v>1.6307940938808496E-2</c:v>
                </c:pt>
                <c:pt idx="30137">
                  <c:v>1.6307940938808496E-2</c:v>
                </c:pt>
                <c:pt idx="30138">
                  <c:v>1.6307940938808496E-2</c:v>
                </c:pt>
                <c:pt idx="30139">
                  <c:v>1.6307940938808496E-2</c:v>
                </c:pt>
                <c:pt idx="30140">
                  <c:v>1.6307940938808496E-2</c:v>
                </c:pt>
                <c:pt idx="30141">
                  <c:v>1.6307940938808496E-2</c:v>
                </c:pt>
                <c:pt idx="30142">
                  <c:v>1.6307940938808496E-2</c:v>
                </c:pt>
                <c:pt idx="30143">
                  <c:v>1.6307940938808496E-2</c:v>
                </c:pt>
                <c:pt idx="30144">
                  <c:v>1.6307940938808496E-2</c:v>
                </c:pt>
                <c:pt idx="30145">
                  <c:v>1.6307940938808496E-2</c:v>
                </c:pt>
                <c:pt idx="30146">
                  <c:v>1.6307940938808496E-2</c:v>
                </c:pt>
                <c:pt idx="30147">
                  <c:v>1.6307940938808496E-2</c:v>
                </c:pt>
                <c:pt idx="30148">
                  <c:v>1.6307940938808496E-2</c:v>
                </c:pt>
                <c:pt idx="30149">
                  <c:v>1.6307940938808496E-2</c:v>
                </c:pt>
                <c:pt idx="30150">
                  <c:v>1.6307940938808496E-2</c:v>
                </c:pt>
                <c:pt idx="30151">
                  <c:v>1.6307940938808496E-2</c:v>
                </c:pt>
                <c:pt idx="30152">
                  <c:v>1.6307940938808496E-2</c:v>
                </c:pt>
                <c:pt idx="30153">
                  <c:v>1.6234481745390439E-2</c:v>
                </c:pt>
                <c:pt idx="30154">
                  <c:v>1.6234481745390439E-2</c:v>
                </c:pt>
                <c:pt idx="30155">
                  <c:v>1.6234481745390439E-2</c:v>
                </c:pt>
                <c:pt idx="30156">
                  <c:v>1.6234481745390439E-2</c:v>
                </c:pt>
                <c:pt idx="30157">
                  <c:v>1.6234481745390439E-2</c:v>
                </c:pt>
                <c:pt idx="30158">
                  <c:v>1.6234481745390439E-2</c:v>
                </c:pt>
                <c:pt idx="30159">
                  <c:v>1.6234481745390439E-2</c:v>
                </c:pt>
                <c:pt idx="30160">
                  <c:v>1.6234481745390439E-2</c:v>
                </c:pt>
                <c:pt idx="30161">
                  <c:v>1.6161022551972382E-2</c:v>
                </c:pt>
                <c:pt idx="30162">
                  <c:v>1.6161022551972382E-2</c:v>
                </c:pt>
                <c:pt idx="30163">
                  <c:v>1.6161022551972382E-2</c:v>
                </c:pt>
                <c:pt idx="30164">
                  <c:v>1.6161022551972382E-2</c:v>
                </c:pt>
                <c:pt idx="30165">
                  <c:v>1.6161022551972382E-2</c:v>
                </c:pt>
                <c:pt idx="30166">
                  <c:v>1.6161022551972382E-2</c:v>
                </c:pt>
                <c:pt idx="30167">
                  <c:v>1.6161022551972382E-2</c:v>
                </c:pt>
                <c:pt idx="30168">
                  <c:v>1.6087563358554324E-2</c:v>
                </c:pt>
                <c:pt idx="30169">
                  <c:v>1.6087563358554324E-2</c:v>
                </c:pt>
                <c:pt idx="30170">
                  <c:v>1.6087563358554324E-2</c:v>
                </c:pt>
                <c:pt idx="30171">
                  <c:v>1.6014104165136267E-2</c:v>
                </c:pt>
                <c:pt idx="30172">
                  <c:v>1.6014104165136267E-2</c:v>
                </c:pt>
                <c:pt idx="30173">
                  <c:v>1.6014104165136267E-2</c:v>
                </c:pt>
                <c:pt idx="30174">
                  <c:v>1.6014104165136267E-2</c:v>
                </c:pt>
                <c:pt idx="30175">
                  <c:v>1.6014104165136267E-2</c:v>
                </c:pt>
                <c:pt idx="30176">
                  <c:v>1.594064497171821E-2</c:v>
                </c:pt>
                <c:pt idx="30177">
                  <c:v>1.5867185778300152E-2</c:v>
                </c:pt>
                <c:pt idx="30178">
                  <c:v>1.5867185778300152E-2</c:v>
                </c:pt>
                <c:pt idx="30179">
                  <c:v>1.5867185778300152E-2</c:v>
                </c:pt>
                <c:pt idx="30180">
                  <c:v>1.5867185778300152E-2</c:v>
                </c:pt>
                <c:pt idx="30181">
                  <c:v>1.5793726584882095E-2</c:v>
                </c:pt>
                <c:pt idx="30182">
                  <c:v>1.5793726584882095E-2</c:v>
                </c:pt>
                <c:pt idx="30183">
                  <c:v>1.5793726584882095E-2</c:v>
                </c:pt>
                <c:pt idx="30184">
                  <c:v>1.5793726584882095E-2</c:v>
                </c:pt>
                <c:pt idx="30185">
                  <c:v>1.5793726584882095E-2</c:v>
                </c:pt>
                <c:pt idx="30186">
                  <c:v>1.5793726584882095E-2</c:v>
                </c:pt>
                <c:pt idx="30187">
                  <c:v>1.5793726584882095E-2</c:v>
                </c:pt>
                <c:pt idx="30188">
                  <c:v>1.5793726584882095E-2</c:v>
                </c:pt>
                <c:pt idx="30189">
                  <c:v>1.5793726584882095E-2</c:v>
                </c:pt>
                <c:pt idx="30190">
                  <c:v>1.5793726584882095E-2</c:v>
                </c:pt>
                <c:pt idx="30191">
                  <c:v>1.5793726584882095E-2</c:v>
                </c:pt>
                <c:pt idx="30192">
                  <c:v>1.5793726584882095E-2</c:v>
                </c:pt>
                <c:pt idx="30193">
                  <c:v>1.5793726584882095E-2</c:v>
                </c:pt>
                <c:pt idx="30194">
                  <c:v>1.5793726584882095E-2</c:v>
                </c:pt>
                <c:pt idx="30195">
                  <c:v>1.5720267391464038E-2</c:v>
                </c:pt>
                <c:pt idx="30196">
                  <c:v>1.5720267391464038E-2</c:v>
                </c:pt>
                <c:pt idx="30197">
                  <c:v>1.5720267391464038E-2</c:v>
                </c:pt>
                <c:pt idx="30198">
                  <c:v>1.5720267391464038E-2</c:v>
                </c:pt>
                <c:pt idx="30199">
                  <c:v>1.5646808198045981E-2</c:v>
                </c:pt>
                <c:pt idx="30200">
                  <c:v>1.5646808198045981E-2</c:v>
                </c:pt>
                <c:pt idx="30201">
                  <c:v>1.5646808198045981E-2</c:v>
                </c:pt>
                <c:pt idx="30202">
                  <c:v>1.5646808198045981E-2</c:v>
                </c:pt>
                <c:pt idx="30203">
                  <c:v>1.5646808198045981E-2</c:v>
                </c:pt>
                <c:pt idx="30204">
                  <c:v>1.5573349004627923E-2</c:v>
                </c:pt>
                <c:pt idx="30205">
                  <c:v>1.5573349004627923E-2</c:v>
                </c:pt>
                <c:pt idx="30206">
                  <c:v>1.5573349004627923E-2</c:v>
                </c:pt>
                <c:pt idx="30207">
                  <c:v>1.5573349004627923E-2</c:v>
                </c:pt>
                <c:pt idx="30208">
                  <c:v>1.5573349004627923E-2</c:v>
                </c:pt>
                <c:pt idx="30209">
                  <c:v>1.5573349004627923E-2</c:v>
                </c:pt>
                <c:pt idx="30210">
                  <c:v>1.5573349004627923E-2</c:v>
                </c:pt>
                <c:pt idx="30211">
                  <c:v>1.5499889811209866E-2</c:v>
                </c:pt>
                <c:pt idx="30212">
                  <c:v>1.5499889811209866E-2</c:v>
                </c:pt>
                <c:pt idx="30213">
                  <c:v>1.5426430617791809E-2</c:v>
                </c:pt>
                <c:pt idx="30214">
                  <c:v>1.5426430617791809E-2</c:v>
                </c:pt>
                <c:pt idx="30215">
                  <c:v>1.5426430617791809E-2</c:v>
                </c:pt>
                <c:pt idx="30216">
                  <c:v>1.5426430617791809E-2</c:v>
                </c:pt>
                <c:pt idx="30217">
                  <c:v>1.5426430617791809E-2</c:v>
                </c:pt>
                <c:pt idx="30218">
                  <c:v>1.5426430617791809E-2</c:v>
                </c:pt>
                <c:pt idx="30219">
                  <c:v>1.5426430617791809E-2</c:v>
                </c:pt>
                <c:pt idx="30220">
                  <c:v>1.5352971424373751E-2</c:v>
                </c:pt>
                <c:pt idx="30221">
                  <c:v>1.5352971424373751E-2</c:v>
                </c:pt>
                <c:pt idx="30222">
                  <c:v>1.5279512230955694E-2</c:v>
                </c:pt>
                <c:pt idx="30223">
                  <c:v>1.5279512230955694E-2</c:v>
                </c:pt>
                <c:pt idx="30224">
                  <c:v>1.5279512230955694E-2</c:v>
                </c:pt>
                <c:pt idx="30225">
                  <c:v>1.5279512230955694E-2</c:v>
                </c:pt>
                <c:pt idx="30226">
                  <c:v>1.5279512230955694E-2</c:v>
                </c:pt>
                <c:pt idx="30227">
                  <c:v>1.5279512230955694E-2</c:v>
                </c:pt>
                <c:pt idx="30228">
                  <c:v>1.5279512230955694E-2</c:v>
                </c:pt>
                <c:pt idx="30229">
                  <c:v>1.5279512230955694E-2</c:v>
                </c:pt>
                <c:pt idx="30230">
                  <c:v>1.5279512230955694E-2</c:v>
                </c:pt>
                <c:pt idx="30231">
                  <c:v>1.5279512230955694E-2</c:v>
                </c:pt>
                <c:pt idx="30232">
                  <c:v>1.5279512230955694E-2</c:v>
                </c:pt>
                <c:pt idx="30233">
                  <c:v>1.5279512230955694E-2</c:v>
                </c:pt>
                <c:pt idx="30234">
                  <c:v>1.5279512230955694E-2</c:v>
                </c:pt>
                <c:pt idx="30235">
                  <c:v>1.5279512230955694E-2</c:v>
                </c:pt>
                <c:pt idx="30236">
                  <c:v>1.5279512230955694E-2</c:v>
                </c:pt>
                <c:pt idx="30237">
                  <c:v>1.5279512230955694E-2</c:v>
                </c:pt>
                <c:pt idx="30238">
                  <c:v>1.5279512230955694E-2</c:v>
                </c:pt>
                <c:pt idx="30239">
                  <c:v>1.5279512230955694E-2</c:v>
                </c:pt>
                <c:pt idx="30240">
                  <c:v>1.5279512230955694E-2</c:v>
                </c:pt>
                <c:pt idx="30241">
                  <c:v>1.5279512230955694E-2</c:v>
                </c:pt>
                <c:pt idx="30242">
                  <c:v>1.5279512230955694E-2</c:v>
                </c:pt>
                <c:pt idx="30243">
                  <c:v>1.5206053037537637E-2</c:v>
                </c:pt>
                <c:pt idx="30244">
                  <c:v>1.5206053037537637E-2</c:v>
                </c:pt>
                <c:pt idx="30245">
                  <c:v>1.5206053037537637E-2</c:v>
                </c:pt>
                <c:pt idx="30246">
                  <c:v>1.513259384411958E-2</c:v>
                </c:pt>
                <c:pt idx="30247">
                  <c:v>1.513259384411958E-2</c:v>
                </c:pt>
                <c:pt idx="30248">
                  <c:v>1.513259384411958E-2</c:v>
                </c:pt>
                <c:pt idx="30249">
                  <c:v>1.513259384411958E-2</c:v>
                </c:pt>
                <c:pt idx="30250">
                  <c:v>1.513259384411958E-2</c:v>
                </c:pt>
                <c:pt idx="30251">
                  <c:v>1.513259384411958E-2</c:v>
                </c:pt>
                <c:pt idx="30252">
                  <c:v>1.513259384411958E-2</c:v>
                </c:pt>
                <c:pt idx="30253">
                  <c:v>1.513259384411958E-2</c:v>
                </c:pt>
                <c:pt idx="30254">
                  <c:v>1.513259384411958E-2</c:v>
                </c:pt>
                <c:pt idx="30255">
                  <c:v>1.513259384411958E-2</c:v>
                </c:pt>
                <c:pt idx="30256">
                  <c:v>1.513259384411958E-2</c:v>
                </c:pt>
                <c:pt idx="30257">
                  <c:v>1.513259384411958E-2</c:v>
                </c:pt>
                <c:pt idx="30258">
                  <c:v>1.513259384411958E-2</c:v>
                </c:pt>
                <c:pt idx="30259">
                  <c:v>1.513259384411958E-2</c:v>
                </c:pt>
                <c:pt idx="30260">
                  <c:v>1.5059134650701522E-2</c:v>
                </c:pt>
                <c:pt idx="30261">
                  <c:v>1.5059134650701522E-2</c:v>
                </c:pt>
                <c:pt idx="30262">
                  <c:v>1.5059134650701522E-2</c:v>
                </c:pt>
                <c:pt idx="30263">
                  <c:v>1.5059134650701522E-2</c:v>
                </c:pt>
                <c:pt idx="30264">
                  <c:v>1.5059134650701522E-2</c:v>
                </c:pt>
                <c:pt idx="30265">
                  <c:v>1.5059134650701522E-2</c:v>
                </c:pt>
                <c:pt idx="30266">
                  <c:v>1.5059134650701522E-2</c:v>
                </c:pt>
                <c:pt idx="30267">
                  <c:v>1.5059134650701522E-2</c:v>
                </c:pt>
                <c:pt idx="30268">
                  <c:v>1.5059134650701522E-2</c:v>
                </c:pt>
                <c:pt idx="30269">
                  <c:v>1.5059134650701522E-2</c:v>
                </c:pt>
                <c:pt idx="30270">
                  <c:v>1.5059134650701522E-2</c:v>
                </c:pt>
                <c:pt idx="30271">
                  <c:v>1.5059134650701522E-2</c:v>
                </c:pt>
                <c:pt idx="30272">
                  <c:v>1.5059134650701522E-2</c:v>
                </c:pt>
                <c:pt idx="30273">
                  <c:v>1.4985675457283465E-2</c:v>
                </c:pt>
                <c:pt idx="30274">
                  <c:v>1.4985675457283465E-2</c:v>
                </c:pt>
                <c:pt idx="30275">
                  <c:v>1.4985675457283465E-2</c:v>
                </c:pt>
                <c:pt idx="30276">
                  <c:v>1.4985675457283465E-2</c:v>
                </c:pt>
                <c:pt idx="30277">
                  <c:v>1.4985675457283465E-2</c:v>
                </c:pt>
                <c:pt idx="30278">
                  <c:v>1.4985675457283465E-2</c:v>
                </c:pt>
                <c:pt idx="30279">
                  <c:v>1.4985675457283465E-2</c:v>
                </c:pt>
                <c:pt idx="30280">
                  <c:v>1.4985675457283465E-2</c:v>
                </c:pt>
                <c:pt idx="30281">
                  <c:v>1.4985675457283465E-2</c:v>
                </c:pt>
                <c:pt idx="30282">
                  <c:v>1.4985675457283465E-2</c:v>
                </c:pt>
                <c:pt idx="30283">
                  <c:v>1.4985675457283465E-2</c:v>
                </c:pt>
                <c:pt idx="30284">
                  <c:v>1.4985675457283465E-2</c:v>
                </c:pt>
                <c:pt idx="30285">
                  <c:v>1.4985675457283465E-2</c:v>
                </c:pt>
                <c:pt idx="30286">
                  <c:v>1.4985675457283465E-2</c:v>
                </c:pt>
                <c:pt idx="30287">
                  <c:v>1.4985675457283465E-2</c:v>
                </c:pt>
                <c:pt idx="30288">
                  <c:v>1.4912216263865408E-2</c:v>
                </c:pt>
                <c:pt idx="30289">
                  <c:v>1.4912216263865408E-2</c:v>
                </c:pt>
                <c:pt idx="30290">
                  <c:v>1.4912216263865408E-2</c:v>
                </c:pt>
                <c:pt idx="30291">
                  <c:v>1.483875707044735E-2</c:v>
                </c:pt>
                <c:pt idx="30292">
                  <c:v>1.483875707044735E-2</c:v>
                </c:pt>
                <c:pt idx="30293">
                  <c:v>1.483875707044735E-2</c:v>
                </c:pt>
                <c:pt idx="30294">
                  <c:v>1.483875707044735E-2</c:v>
                </c:pt>
                <c:pt idx="30295">
                  <c:v>1.483875707044735E-2</c:v>
                </c:pt>
                <c:pt idx="30296">
                  <c:v>1.483875707044735E-2</c:v>
                </c:pt>
                <c:pt idx="30297">
                  <c:v>1.483875707044735E-2</c:v>
                </c:pt>
                <c:pt idx="30298">
                  <c:v>1.483875707044735E-2</c:v>
                </c:pt>
                <c:pt idx="30299">
                  <c:v>1.483875707044735E-2</c:v>
                </c:pt>
                <c:pt idx="30300">
                  <c:v>1.483875707044735E-2</c:v>
                </c:pt>
                <c:pt idx="30301">
                  <c:v>1.483875707044735E-2</c:v>
                </c:pt>
                <c:pt idx="30302">
                  <c:v>1.483875707044735E-2</c:v>
                </c:pt>
                <c:pt idx="30303">
                  <c:v>1.483875707044735E-2</c:v>
                </c:pt>
                <c:pt idx="30304">
                  <c:v>1.483875707044735E-2</c:v>
                </c:pt>
                <c:pt idx="30305">
                  <c:v>1.483875707044735E-2</c:v>
                </c:pt>
                <c:pt idx="30306">
                  <c:v>1.483875707044735E-2</c:v>
                </c:pt>
                <c:pt idx="30307">
                  <c:v>1.483875707044735E-2</c:v>
                </c:pt>
                <c:pt idx="30308">
                  <c:v>1.4765297877029293E-2</c:v>
                </c:pt>
                <c:pt idx="30309">
                  <c:v>1.4765297877029293E-2</c:v>
                </c:pt>
                <c:pt idx="30310">
                  <c:v>1.4765297877029293E-2</c:v>
                </c:pt>
                <c:pt idx="30311">
                  <c:v>1.4691838683611236E-2</c:v>
                </c:pt>
                <c:pt idx="30312">
                  <c:v>1.4691838683611236E-2</c:v>
                </c:pt>
                <c:pt idx="30313">
                  <c:v>1.4691838683611236E-2</c:v>
                </c:pt>
                <c:pt idx="30314">
                  <c:v>1.4691838683611236E-2</c:v>
                </c:pt>
                <c:pt idx="30315">
                  <c:v>1.4691838683611236E-2</c:v>
                </c:pt>
                <c:pt idx="30316">
                  <c:v>1.4691838683611236E-2</c:v>
                </c:pt>
                <c:pt idx="30317">
                  <c:v>1.4691838683611236E-2</c:v>
                </c:pt>
                <c:pt idx="30318">
                  <c:v>1.4691838683611236E-2</c:v>
                </c:pt>
                <c:pt idx="30319">
                  <c:v>1.4618379490193179E-2</c:v>
                </c:pt>
                <c:pt idx="30320">
                  <c:v>1.4544920296775121E-2</c:v>
                </c:pt>
                <c:pt idx="30321">
                  <c:v>1.4544920296775121E-2</c:v>
                </c:pt>
                <c:pt idx="30322">
                  <c:v>1.4544920296775121E-2</c:v>
                </c:pt>
                <c:pt idx="30323">
                  <c:v>1.4544920296775121E-2</c:v>
                </c:pt>
                <c:pt idx="30324">
                  <c:v>1.4544920296775121E-2</c:v>
                </c:pt>
                <c:pt idx="30325">
                  <c:v>1.4471461103357064E-2</c:v>
                </c:pt>
                <c:pt idx="30326">
                  <c:v>1.4471461103357064E-2</c:v>
                </c:pt>
                <c:pt idx="30327">
                  <c:v>1.4471461103357064E-2</c:v>
                </c:pt>
                <c:pt idx="30328">
                  <c:v>1.4398001909939007E-2</c:v>
                </c:pt>
                <c:pt idx="30329">
                  <c:v>1.4398001909939007E-2</c:v>
                </c:pt>
                <c:pt idx="30330">
                  <c:v>1.4398001909939007E-2</c:v>
                </c:pt>
                <c:pt idx="30331">
                  <c:v>1.4398001909939007E-2</c:v>
                </c:pt>
                <c:pt idx="30332">
                  <c:v>1.4324542716520949E-2</c:v>
                </c:pt>
                <c:pt idx="30333">
                  <c:v>1.4324542716520949E-2</c:v>
                </c:pt>
                <c:pt idx="30334">
                  <c:v>1.4324542716520949E-2</c:v>
                </c:pt>
                <c:pt idx="30335">
                  <c:v>1.4324542716520949E-2</c:v>
                </c:pt>
                <c:pt idx="30336">
                  <c:v>1.4324542716520949E-2</c:v>
                </c:pt>
                <c:pt idx="30337">
                  <c:v>1.4324542716520949E-2</c:v>
                </c:pt>
                <c:pt idx="30338">
                  <c:v>1.4324542716520949E-2</c:v>
                </c:pt>
                <c:pt idx="30339">
                  <c:v>1.4324542716520949E-2</c:v>
                </c:pt>
                <c:pt idx="30340">
                  <c:v>1.4324542716520949E-2</c:v>
                </c:pt>
                <c:pt idx="30341">
                  <c:v>1.4324542716520949E-2</c:v>
                </c:pt>
                <c:pt idx="30342">
                  <c:v>1.4324542716520949E-2</c:v>
                </c:pt>
                <c:pt idx="30343">
                  <c:v>1.4324542716520949E-2</c:v>
                </c:pt>
                <c:pt idx="30344">
                  <c:v>1.4324542716520949E-2</c:v>
                </c:pt>
                <c:pt idx="30345">
                  <c:v>1.4324542716520949E-2</c:v>
                </c:pt>
                <c:pt idx="30346">
                  <c:v>1.4324542716520949E-2</c:v>
                </c:pt>
                <c:pt idx="30347">
                  <c:v>1.4251083523102892E-2</c:v>
                </c:pt>
                <c:pt idx="30348">
                  <c:v>1.4251083523102892E-2</c:v>
                </c:pt>
                <c:pt idx="30349">
                  <c:v>1.4251083523102892E-2</c:v>
                </c:pt>
                <c:pt idx="30350">
                  <c:v>1.4251083523102892E-2</c:v>
                </c:pt>
                <c:pt idx="30351">
                  <c:v>1.4251083523102892E-2</c:v>
                </c:pt>
                <c:pt idx="30352">
                  <c:v>1.4251083523102892E-2</c:v>
                </c:pt>
                <c:pt idx="30353">
                  <c:v>1.4177624329684835E-2</c:v>
                </c:pt>
                <c:pt idx="30354">
                  <c:v>1.4177624329684835E-2</c:v>
                </c:pt>
                <c:pt idx="30355">
                  <c:v>1.4177624329684835E-2</c:v>
                </c:pt>
                <c:pt idx="30356">
                  <c:v>1.4177624329684835E-2</c:v>
                </c:pt>
                <c:pt idx="30357">
                  <c:v>1.4177624329684835E-2</c:v>
                </c:pt>
                <c:pt idx="30358">
                  <c:v>1.4177624329684835E-2</c:v>
                </c:pt>
                <c:pt idx="30359">
                  <c:v>1.4177624329684835E-2</c:v>
                </c:pt>
                <c:pt idx="30360">
                  <c:v>1.4177624329684835E-2</c:v>
                </c:pt>
                <c:pt idx="30361">
                  <c:v>1.4177624329684835E-2</c:v>
                </c:pt>
                <c:pt idx="30362">
                  <c:v>1.4177624329684835E-2</c:v>
                </c:pt>
                <c:pt idx="30363">
                  <c:v>1.4177624329684835E-2</c:v>
                </c:pt>
                <c:pt idx="30364">
                  <c:v>1.4177624329684835E-2</c:v>
                </c:pt>
                <c:pt idx="30365">
                  <c:v>1.4104165136266777E-2</c:v>
                </c:pt>
                <c:pt idx="30366">
                  <c:v>1.403070594284872E-2</c:v>
                </c:pt>
                <c:pt idx="30367">
                  <c:v>1.403070594284872E-2</c:v>
                </c:pt>
                <c:pt idx="30368">
                  <c:v>1.403070594284872E-2</c:v>
                </c:pt>
                <c:pt idx="30369">
                  <c:v>1.403070594284872E-2</c:v>
                </c:pt>
                <c:pt idx="30370">
                  <c:v>1.403070594284872E-2</c:v>
                </c:pt>
                <c:pt idx="30371">
                  <c:v>1.3957246749430663E-2</c:v>
                </c:pt>
                <c:pt idx="30372">
                  <c:v>1.3957246749430663E-2</c:v>
                </c:pt>
                <c:pt idx="30373">
                  <c:v>1.3883787556012606E-2</c:v>
                </c:pt>
                <c:pt idx="30374">
                  <c:v>1.3810328362594548E-2</c:v>
                </c:pt>
                <c:pt idx="30375">
                  <c:v>1.3810328362594548E-2</c:v>
                </c:pt>
                <c:pt idx="30376">
                  <c:v>1.3810328362594548E-2</c:v>
                </c:pt>
                <c:pt idx="30377">
                  <c:v>1.3810328362594548E-2</c:v>
                </c:pt>
                <c:pt idx="30378">
                  <c:v>1.3810328362594548E-2</c:v>
                </c:pt>
                <c:pt idx="30379">
                  <c:v>1.3736869169176491E-2</c:v>
                </c:pt>
                <c:pt idx="30380">
                  <c:v>1.3663409975758434E-2</c:v>
                </c:pt>
                <c:pt idx="30381">
                  <c:v>1.3589950782340376E-2</c:v>
                </c:pt>
                <c:pt idx="30382">
                  <c:v>1.3589950782340376E-2</c:v>
                </c:pt>
                <c:pt idx="30383">
                  <c:v>1.3516491588922319E-2</c:v>
                </c:pt>
                <c:pt idx="30384">
                  <c:v>1.3516491588922319E-2</c:v>
                </c:pt>
                <c:pt idx="30385">
                  <c:v>1.3516491588922319E-2</c:v>
                </c:pt>
                <c:pt idx="30386">
                  <c:v>1.3516491588922319E-2</c:v>
                </c:pt>
                <c:pt idx="30387">
                  <c:v>1.3516491588922319E-2</c:v>
                </c:pt>
                <c:pt idx="30388">
                  <c:v>1.3516491588922319E-2</c:v>
                </c:pt>
                <c:pt idx="30389">
                  <c:v>1.3516491588922319E-2</c:v>
                </c:pt>
                <c:pt idx="30390">
                  <c:v>1.3516491588922319E-2</c:v>
                </c:pt>
                <c:pt idx="30391">
                  <c:v>1.3516491588922319E-2</c:v>
                </c:pt>
                <c:pt idx="30392">
                  <c:v>1.3443032395504262E-2</c:v>
                </c:pt>
                <c:pt idx="30393">
                  <c:v>1.3443032395504262E-2</c:v>
                </c:pt>
                <c:pt idx="30394">
                  <c:v>1.3443032395504262E-2</c:v>
                </c:pt>
                <c:pt idx="30395">
                  <c:v>1.3443032395504262E-2</c:v>
                </c:pt>
                <c:pt idx="30396">
                  <c:v>1.3443032395504262E-2</c:v>
                </c:pt>
                <c:pt idx="30397">
                  <c:v>1.3443032395504262E-2</c:v>
                </c:pt>
                <c:pt idx="30398">
                  <c:v>1.3443032395504262E-2</c:v>
                </c:pt>
                <c:pt idx="30399">
                  <c:v>1.3443032395504262E-2</c:v>
                </c:pt>
                <c:pt idx="30400">
                  <c:v>1.3443032395504262E-2</c:v>
                </c:pt>
                <c:pt idx="30401">
                  <c:v>1.3443032395504262E-2</c:v>
                </c:pt>
                <c:pt idx="30402">
                  <c:v>1.3443032395504262E-2</c:v>
                </c:pt>
                <c:pt idx="30403">
                  <c:v>1.3443032395504262E-2</c:v>
                </c:pt>
                <c:pt idx="30404">
                  <c:v>1.3443032395504262E-2</c:v>
                </c:pt>
                <c:pt idx="30405">
                  <c:v>1.3443032395504262E-2</c:v>
                </c:pt>
                <c:pt idx="30406">
                  <c:v>1.3369573202086205E-2</c:v>
                </c:pt>
                <c:pt idx="30407">
                  <c:v>1.3369573202086205E-2</c:v>
                </c:pt>
                <c:pt idx="30408">
                  <c:v>1.3369573202086205E-2</c:v>
                </c:pt>
                <c:pt idx="30409">
                  <c:v>1.3369573202086205E-2</c:v>
                </c:pt>
                <c:pt idx="30410">
                  <c:v>1.3369573202086205E-2</c:v>
                </c:pt>
                <c:pt idx="30411">
                  <c:v>1.3369573202086205E-2</c:v>
                </c:pt>
                <c:pt idx="30412">
                  <c:v>1.3369573202086205E-2</c:v>
                </c:pt>
                <c:pt idx="30413">
                  <c:v>1.3369573202086205E-2</c:v>
                </c:pt>
                <c:pt idx="30414">
                  <c:v>1.3369573202086205E-2</c:v>
                </c:pt>
                <c:pt idx="30415">
                  <c:v>1.3369573202086205E-2</c:v>
                </c:pt>
                <c:pt idx="30416">
                  <c:v>1.3369573202086205E-2</c:v>
                </c:pt>
                <c:pt idx="30417">
                  <c:v>1.3369573202086205E-2</c:v>
                </c:pt>
                <c:pt idx="30418">
                  <c:v>1.3369573202086205E-2</c:v>
                </c:pt>
                <c:pt idx="30419">
                  <c:v>1.3369573202086205E-2</c:v>
                </c:pt>
                <c:pt idx="30420">
                  <c:v>1.3369573202086205E-2</c:v>
                </c:pt>
                <c:pt idx="30421">
                  <c:v>1.3369573202086205E-2</c:v>
                </c:pt>
                <c:pt idx="30422">
                  <c:v>1.3369573202086205E-2</c:v>
                </c:pt>
                <c:pt idx="30423">
                  <c:v>1.3369573202086205E-2</c:v>
                </c:pt>
                <c:pt idx="30424">
                  <c:v>1.3296114008668147E-2</c:v>
                </c:pt>
                <c:pt idx="30425">
                  <c:v>1.3296114008668147E-2</c:v>
                </c:pt>
                <c:pt idx="30426">
                  <c:v>1.3296114008668147E-2</c:v>
                </c:pt>
                <c:pt idx="30427">
                  <c:v>1.3296114008668147E-2</c:v>
                </c:pt>
                <c:pt idx="30428">
                  <c:v>1.322265481525009E-2</c:v>
                </c:pt>
                <c:pt idx="30429">
                  <c:v>1.322265481525009E-2</c:v>
                </c:pt>
                <c:pt idx="30430">
                  <c:v>1.322265481525009E-2</c:v>
                </c:pt>
                <c:pt idx="30431">
                  <c:v>1.322265481525009E-2</c:v>
                </c:pt>
                <c:pt idx="30432">
                  <c:v>1.322265481525009E-2</c:v>
                </c:pt>
                <c:pt idx="30433">
                  <c:v>1.322265481525009E-2</c:v>
                </c:pt>
                <c:pt idx="30434">
                  <c:v>1.3149195621832033E-2</c:v>
                </c:pt>
                <c:pt idx="30435">
                  <c:v>1.3149195621832033E-2</c:v>
                </c:pt>
                <c:pt idx="30436">
                  <c:v>1.3075736428413975E-2</c:v>
                </c:pt>
                <c:pt idx="30437">
                  <c:v>1.3075736428413975E-2</c:v>
                </c:pt>
                <c:pt idx="30438">
                  <c:v>1.3075736428413975E-2</c:v>
                </c:pt>
                <c:pt idx="30439">
                  <c:v>1.3002277234995918E-2</c:v>
                </c:pt>
                <c:pt idx="30440">
                  <c:v>1.3002277234995918E-2</c:v>
                </c:pt>
                <c:pt idx="30441">
                  <c:v>1.3002277234995918E-2</c:v>
                </c:pt>
                <c:pt idx="30442">
                  <c:v>1.3002277234995918E-2</c:v>
                </c:pt>
                <c:pt idx="30443">
                  <c:v>1.3002277234995918E-2</c:v>
                </c:pt>
                <c:pt idx="30444">
                  <c:v>1.3002277234995918E-2</c:v>
                </c:pt>
                <c:pt idx="30445">
                  <c:v>1.3002277234995918E-2</c:v>
                </c:pt>
                <c:pt idx="30446">
                  <c:v>1.3002277234995918E-2</c:v>
                </c:pt>
                <c:pt idx="30447">
                  <c:v>1.3002277234995918E-2</c:v>
                </c:pt>
                <c:pt idx="30448">
                  <c:v>1.3002277234995918E-2</c:v>
                </c:pt>
                <c:pt idx="30449">
                  <c:v>1.3002277234995918E-2</c:v>
                </c:pt>
                <c:pt idx="30450">
                  <c:v>1.2928818041577861E-2</c:v>
                </c:pt>
                <c:pt idx="30451">
                  <c:v>1.2928818041577861E-2</c:v>
                </c:pt>
                <c:pt idx="30452">
                  <c:v>1.2928818041577861E-2</c:v>
                </c:pt>
                <c:pt idx="30453">
                  <c:v>1.2928818041577861E-2</c:v>
                </c:pt>
                <c:pt idx="30454">
                  <c:v>1.2928818041577861E-2</c:v>
                </c:pt>
                <c:pt idx="30455">
                  <c:v>1.2928818041577861E-2</c:v>
                </c:pt>
                <c:pt idx="30456">
                  <c:v>1.2928818041577861E-2</c:v>
                </c:pt>
                <c:pt idx="30457">
                  <c:v>1.2928818041577861E-2</c:v>
                </c:pt>
                <c:pt idx="30458">
                  <c:v>1.2928818041577861E-2</c:v>
                </c:pt>
                <c:pt idx="30459">
                  <c:v>1.2928818041577861E-2</c:v>
                </c:pt>
                <c:pt idx="30460">
                  <c:v>1.2928818041577861E-2</c:v>
                </c:pt>
                <c:pt idx="30461">
                  <c:v>1.2928818041577861E-2</c:v>
                </c:pt>
                <c:pt idx="30462">
                  <c:v>1.2928818041577861E-2</c:v>
                </c:pt>
                <c:pt idx="30463">
                  <c:v>1.2928818041577861E-2</c:v>
                </c:pt>
                <c:pt idx="30464">
                  <c:v>1.2855358848159804E-2</c:v>
                </c:pt>
                <c:pt idx="30465">
                  <c:v>1.2855358848159804E-2</c:v>
                </c:pt>
                <c:pt idx="30466">
                  <c:v>1.2855358848159804E-2</c:v>
                </c:pt>
                <c:pt idx="30467">
                  <c:v>1.2781899654741746E-2</c:v>
                </c:pt>
                <c:pt idx="30468">
                  <c:v>1.2781899654741746E-2</c:v>
                </c:pt>
                <c:pt idx="30469">
                  <c:v>1.2708440461323689E-2</c:v>
                </c:pt>
                <c:pt idx="30470">
                  <c:v>1.2708440461323689E-2</c:v>
                </c:pt>
                <c:pt idx="30471">
                  <c:v>1.2708440461323689E-2</c:v>
                </c:pt>
                <c:pt idx="30472">
                  <c:v>1.2708440461323689E-2</c:v>
                </c:pt>
                <c:pt idx="30473">
                  <c:v>1.2708440461323689E-2</c:v>
                </c:pt>
                <c:pt idx="30474">
                  <c:v>1.2708440461323689E-2</c:v>
                </c:pt>
                <c:pt idx="30475">
                  <c:v>1.2708440461323689E-2</c:v>
                </c:pt>
                <c:pt idx="30476">
                  <c:v>1.2708440461323689E-2</c:v>
                </c:pt>
                <c:pt idx="30477">
                  <c:v>1.2634981267905632E-2</c:v>
                </c:pt>
                <c:pt idx="30478">
                  <c:v>1.2634981267905632E-2</c:v>
                </c:pt>
                <c:pt idx="30479">
                  <c:v>1.2634981267905632E-2</c:v>
                </c:pt>
                <c:pt idx="30480">
                  <c:v>1.2634981267905632E-2</c:v>
                </c:pt>
                <c:pt idx="30481">
                  <c:v>1.2634981267905632E-2</c:v>
                </c:pt>
                <c:pt idx="30482">
                  <c:v>1.2634981267905632E-2</c:v>
                </c:pt>
                <c:pt idx="30483">
                  <c:v>1.2634981267905632E-2</c:v>
                </c:pt>
                <c:pt idx="30484">
                  <c:v>1.2561522074487574E-2</c:v>
                </c:pt>
                <c:pt idx="30485">
                  <c:v>1.2488062881069517E-2</c:v>
                </c:pt>
                <c:pt idx="30486">
                  <c:v>1.2488062881069517E-2</c:v>
                </c:pt>
                <c:pt idx="30487">
                  <c:v>1.241460368765146E-2</c:v>
                </c:pt>
                <c:pt idx="30488">
                  <c:v>1.241460368765146E-2</c:v>
                </c:pt>
                <c:pt idx="30489">
                  <c:v>1.241460368765146E-2</c:v>
                </c:pt>
                <c:pt idx="30490">
                  <c:v>1.241460368765146E-2</c:v>
                </c:pt>
                <c:pt idx="30491">
                  <c:v>1.241460368765146E-2</c:v>
                </c:pt>
                <c:pt idx="30492">
                  <c:v>1.241460368765146E-2</c:v>
                </c:pt>
                <c:pt idx="30493">
                  <c:v>1.241460368765146E-2</c:v>
                </c:pt>
                <c:pt idx="30494">
                  <c:v>1.241460368765146E-2</c:v>
                </c:pt>
                <c:pt idx="30495">
                  <c:v>1.241460368765146E-2</c:v>
                </c:pt>
                <c:pt idx="30496">
                  <c:v>1.241460368765146E-2</c:v>
                </c:pt>
                <c:pt idx="30497">
                  <c:v>1.241460368765146E-2</c:v>
                </c:pt>
                <c:pt idx="30498">
                  <c:v>1.241460368765146E-2</c:v>
                </c:pt>
                <c:pt idx="30499">
                  <c:v>1.241460368765146E-2</c:v>
                </c:pt>
                <c:pt idx="30500">
                  <c:v>1.241460368765146E-2</c:v>
                </c:pt>
                <c:pt idx="30501">
                  <c:v>1.241460368765146E-2</c:v>
                </c:pt>
                <c:pt idx="30502">
                  <c:v>1.2341144494233403E-2</c:v>
                </c:pt>
                <c:pt idx="30503">
                  <c:v>1.2341144494233403E-2</c:v>
                </c:pt>
                <c:pt idx="30504">
                  <c:v>1.2341144494233403E-2</c:v>
                </c:pt>
                <c:pt idx="30505">
                  <c:v>1.2341144494233403E-2</c:v>
                </c:pt>
                <c:pt idx="30506">
                  <c:v>1.2341144494233403E-2</c:v>
                </c:pt>
                <c:pt idx="30507">
                  <c:v>1.2341144494233403E-2</c:v>
                </c:pt>
                <c:pt idx="30508">
                  <c:v>1.2341144494233403E-2</c:v>
                </c:pt>
                <c:pt idx="30509">
                  <c:v>1.2341144494233403E-2</c:v>
                </c:pt>
                <c:pt idx="30510">
                  <c:v>1.2341144494233403E-2</c:v>
                </c:pt>
                <c:pt idx="30511">
                  <c:v>1.2341144494233403E-2</c:v>
                </c:pt>
                <c:pt idx="30512">
                  <c:v>1.2341144494233403E-2</c:v>
                </c:pt>
                <c:pt idx="30513">
                  <c:v>1.2341144494233403E-2</c:v>
                </c:pt>
                <c:pt idx="30514">
                  <c:v>1.2341144494233403E-2</c:v>
                </c:pt>
                <c:pt idx="30515">
                  <c:v>1.2341144494233403E-2</c:v>
                </c:pt>
                <c:pt idx="30516">
                  <c:v>1.2341144494233403E-2</c:v>
                </c:pt>
                <c:pt idx="30517">
                  <c:v>1.2341144494233403E-2</c:v>
                </c:pt>
                <c:pt idx="30518">
                  <c:v>1.2341144494233403E-2</c:v>
                </c:pt>
                <c:pt idx="30519">
                  <c:v>1.2341144494233403E-2</c:v>
                </c:pt>
                <c:pt idx="30520">
                  <c:v>1.2341144494233403E-2</c:v>
                </c:pt>
                <c:pt idx="30521">
                  <c:v>1.2341144494233403E-2</c:v>
                </c:pt>
                <c:pt idx="30522">
                  <c:v>1.2341144494233403E-2</c:v>
                </c:pt>
                <c:pt idx="30523">
                  <c:v>1.2341144494233403E-2</c:v>
                </c:pt>
                <c:pt idx="30524">
                  <c:v>1.2341144494233403E-2</c:v>
                </c:pt>
                <c:pt idx="30525">
                  <c:v>1.2341144494233403E-2</c:v>
                </c:pt>
                <c:pt idx="30526">
                  <c:v>1.2341144494233403E-2</c:v>
                </c:pt>
                <c:pt idx="30527">
                  <c:v>1.2341144494233403E-2</c:v>
                </c:pt>
                <c:pt idx="30528">
                  <c:v>1.2341144494233403E-2</c:v>
                </c:pt>
                <c:pt idx="30529">
                  <c:v>1.2341144494233403E-2</c:v>
                </c:pt>
                <c:pt idx="30530">
                  <c:v>1.2341144494233403E-2</c:v>
                </c:pt>
                <c:pt idx="30531">
                  <c:v>1.2341144494233403E-2</c:v>
                </c:pt>
                <c:pt idx="30532">
                  <c:v>1.2341144494233403E-2</c:v>
                </c:pt>
                <c:pt idx="30533">
                  <c:v>1.2341144494233403E-2</c:v>
                </c:pt>
                <c:pt idx="30534">
                  <c:v>1.2341144494233403E-2</c:v>
                </c:pt>
                <c:pt idx="30535">
                  <c:v>1.2341144494233403E-2</c:v>
                </c:pt>
                <c:pt idx="30536">
                  <c:v>1.2341144494233403E-2</c:v>
                </c:pt>
                <c:pt idx="30537">
                  <c:v>1.2341144494233403E-2</c:v>
                </c:pt>
                <c:pt idx="30538">
                  <c:v>1.2341144494233403E-2</c:v>
                </c:pt>
                <c:pt idx="30539">
                  <c:v>1.2267685300815345E-2</c:v>
                </c:pt>
                <c:pt idx="30540">
                  <c:v>1.2194226107397288E-2</c:v>
                </c:pt>
                <c:pt idx="30541">
                  <c:v>1.2194226107397288E-2</c:v>
                </c:pt>
                <c:pt idx="30542">
                  <c:v>1.2194226107397288E-2</c:v>
                </c:pt>
                <c:pt idx="30543">
                  <c:v>1.2120766913979231E-2</c:v>
                </c:pt>
                <c:pt idx="30544">
                  <c:v>1.2120766913979231E-2</c:v>
                </c:pt>
                <c:pt idx="30545">
                  <c:v>1.2120766913979231E-2</c:v>
                </c:pt>
                <c:pt idx="30546">
                  <c:v>1.2120766913979231E-2</c:v>
                </c:pt>
                <c:pt idx="30547">
                  <c:v>1.2120766913979231E-2</c:v>
                </c:pt>
                <c:pt idx="30548">
                  <c:v>1.2120766913979231E-2</c:v>
                </c:pt>
                <c:pt idx="30549">
                  <c:v>1.2120766913979231E-2</c:v>
                </c:pt>
                <c:pt idx="30550">
                  <c:v>1.2047307720561173E-2</c:v>
                </c:pt>
                <c:pt idx="30551">
                  <c:v>1.2047307720561173E-2</c:v>
                </c:pt>
                <c:pt idx="30552">
                  <c:v>1.2047307720561173E-2</c:v>
                </c:pt>
                <c:pt idx="30553">
                  <c:v>1.2047307720561173E-2</c:v>
                </c:pt>
                <c:pt idx="30554">
                  <c:v>1.2047307720561173E-2</c:v>
                </c:pt>
                <c:pt idx="30555">
                  <c:v>1.2047307720561173E-2</c:v>
                </c:pt>
                <c:pt idx="30556">
                  <c:v>1.2047307720561173E-2</c:v>
                </c:pt>
                <c:pt idx="30557">
                  <c:v>1.2047307720561173E-2</c:v>
                </c:pt>
                <c:pt idx="30558">
                  <c:v>1.2047307720561173E-2</c:v>
                </c:pt>
                <c:pt idx="30559">
                  <c:v>1.2047307720561173E-2</c:v>
                </c:pt>
                <c:pt idx="30560">
                  <c:v>1.2047307720561173E-2</c:v>
                </c:pt>
                <c:pt idx="30561">
                  <c:v>1.2047307720561173E-2</c:v>
                </c:pt>
                <c:pt idx="30562">
                  <c:v>1.2047307720561173E-2</c:v>
                </c:pt>
                <c:pt idx="30563">
                  <c:v>1.2047307720561173E-2</c:v>
                </c:pt>
                <c:pt idx="30564">
                  <c:v>1.2047307720561173E-2</c:v>
                </c:pt>
                <c:pt idx="30565">
                  <c:v>1.2047307720561173E-2</c:v>
                </c:pt>
                <c:pt idx="30566">
                  <c:v>1.2047307720561173E-2</c:v>
                </c:pt>
                <c:pt idx="30567">
                  <c:v>1.2047307720561173E-2</c:v>
                </c:pt>
                <c:pt idx="30568">
                  <c:v>1.2047307720561173E-2</c:v>
                </c:pt>
                <c:pt idx="30569">
                  <c:v>1.2047307720561173E-2</c:v>
                </c:pt>
                <c:pt idx="30570">
                  <c:v>1.2047307720561173E-2</c:v>
                </c:pt>
                <c:pt idx="30571">
                  <c:v>1.1973848527143227E-2</c:v>
                </c:pt>
                <c:pt idx="30572">
                  <c:v>1.1973848527143227E-2</c:v>
                </c:pt>
                <c:pt idx="30573">
                  <c:v>1.1973848527143227E-2</c:v>
                </c:pt>
                <c:pt idx="30574">
                  <c:v>1.1973848527143227E-2</c:v>
                </c:pt>
                <c:pt idx="30575">
                  <c:v>1.1973848527143227E-2</c:v>
                </c:pt>
                <c:pt idx="30576">
                  <c:v>1.1973848527143227E-2</c:v>
                </c:pt>
                <c:pt idx="30577">
                  <c:v>1.190038933372517E-2</c:v>
                </c:pt>
                <c:pt idx="30578">
                  <c:v>1.190038933372517E-2</c:v>
                </c:pt>
                <c:pt idx="30579">
                  <c:v>1.1826930140307113E-2</c:v>
                </c:pt>
                <c:pt idx="30580">
                  <c:v>1.1826930140307113E-2</c:v>
                </c:pt>
                <c:pt idx="30581">
                  <c:v>1.1753470946889055E-2</c:v>
                </c:pt>
                <c:pt idx="30582">
                  <c:v>1.1680011753470998E-2</c:v>
                </c:pt>
                <c:pt idx="30583">
                  <c:v>1.1680011753470998E-2</c:v>
                </c:pt>
                <c:pt idx="30584">
                  <c:v>1.1680011753470998E-2</c:v>
                </c:pt>
                <c:pt idx="30585">
                  <c:v>1.1680011753470998E-2</c:v>
                </c:pt>
                <c:pt idx="30586">
                  <c:v>1.1680011753470998E-2</c:v>
                </c:pt>
                <c:pt idx="30587">
                  <c:v>1.1680011753470998E-2</c:v>
                </c:pt>
                <c:pt idx="30588">
                  <c:v>1.1680011753470998E-2</c:v>
                </c:pt>
                <c:pt idx="30589">
                  <c:v>1.1680011753470998E-2</c:v>
                </c:pt>
                <c:pt idx="30590">
                  <c:v>1.1606552560052941E-2</c:v>
                </c:pt>
                <c:pt idx="30591">
                  <c:v>1.1533093366634883E-2</c:v>
                </c:pt>
                <c:pt idx="30592">
                  <c:v>1.1533093366634883E-2</c:v>
                </c:pt>
                <c:pt idx="30593">
                  <c:v>1.1459634173216826E-2</c:v>
                </c:pt>
                <c:pt idx="30594">
                  <c:v>1.1459634173216826E-2</c:v>
                </c:pt>
                <c:pt idx="30595">
                  <c:v>1.1459634173216826E-2</c:v>
                </c:pt>
                <c:pt idx="30596">
                  <c:v>1.1459634173216826E-2</c:v>
                </c:pt>
                <c:pt idx="30597">
                  <c:v>1.1459634173216826E-2</c:v>
                </c:pt>
                <c:pt idx="30598">
                  <c:v>1.1459634173216826E-2</c:v>
                </c:pt>
                <c:pt idx="30599">
                  <c:v>1.1459634173216826E-2</c:v>
                </c:pt>
                <c:pt idx="30600">
                  <c:v>1.1459634173216826E-2</c:v>
                </c:pt>
                <c:pt idx="30601">
                  <c:v>1.1459634173216826E-2</c:v>
                </c:pt>
                <c:pt idx="30602">
                  <c:v>1.1459634173216826E-2</c:v>
                </c:pt>
                <c:pt idx="30603">
                  <c:v>1.1459634173216826E-2</c:v>
                </c:pt>
                <c:pt idx="30604">
                  <c:v>1.1459634173216826E-2</c:v>
                </c:pt>
                <c:pt idx="30605">
                  <c:v>1.1459634173216826E-2</c:v>
                </c:pt>
                <c:pt idx="30606">
                  <c:v>1.1459634173216826E-2</c:v>
                </c:pt>
                <c:pt idx="30607">
                  <c:v>1.1459634173216826E-2</c:v>
                </c:pt>
                <c:pt idx="30608">
                  <c:v>1.1459634173216826E-2</c:v>
                </c:pt>
                <c:pt idx="30609">
                  <c:v>1.1459634173216826E-2</c:v>
                </c:pt>
                <c:pt idx="30610">
                  <c:v>1.1459634173216826E-2</c:v>
                </c:pt>
                <c:pt idx="30611">
                  <c:v>1.1386174979798769E-2</c:v>
                </c:pt>
                <c:pt idx="30612">
                  <c:v>1.1386174979798769E-2</c:v>
                </c:pt>
                <c:pt idx="30613">
                  <c:v>1.1312715786380712E-2</c:v>
                </c:pt>
                <c:pt idx="30614">
                  <c:v>1.1312715786380712E-2</c:v>
                </c:pt>
                <c:pt idx="30615">
                  <c:v>1.1312715786380712E-2</c:v>
                </c:pt>
                <c:pt idx="30616">
                  <c:v>1.1312715786380712E-2</c:v>
                </c:pt>
                <c:pt idx="30617">
                  <c:v>1.1312715786380712E-2</c:v>
                </c:pt>
                <c:pt idx="30618">
                  <c:v>1.1312715786380712E-2</c:v>
                </c:pt>
                <c:pt idx="30619">
                  <c:v>1.1312715786380712E-2</c:v>
                </c:pt>
                <c:pt idx="30620">
                  <c:v>1.1312715786380712E-2</c:v>
                </c:pt>
                <c:pt idx="30621">
                  <c:v>1.1312715786380712E-2</c:v>
                </c:pt>
                <c:pt idx="30622">
                  <c:v>1.1312715786380712E-2</c:v>
                </c:pt>
                <c:pt idx="30623">
                  <c:v>1.1312715786380712E-2</c:v>
                </c:pt>
                <c:pt idx="30624">
                  <c:v>1.1312715786380712E-2</c:v>
                </c:pt>
                <c:pt idx="30625">
                  <c:v>1.1312715786380712E-2</c:v>
                </c:pt>
                <c:pt idx="30626">
                  <c:v>1.1239256592962654E-2</c:v>
                </c:pt>
                <c:pt idx="30627">
                  <c:v>1.1239256592962654E-2</c:v>
                </c:pt>
                <c:pt idx="30628">
                  <c:v>1.1239256592962654E-2</c:v>
                </c:pt>
                <c:pt idx="30629">
                  <c:v>1.1239256592962654E-2</c:v>
                </c:pt>
                <c:pt idx="30630">
                  <c:v>1.1239256592962654E-2</c:v>
                </c:pt>
                <c:pt idx="30631">
                  <c:v>1.1239256592962654E-2</c:v>
                </c:pt>
                <c:pt idx="30632">
                  <c:v>1.1239256592962654E-2</c:v>
                </c:pt>
                <c:pt idx="30633">
                  <c:v>1.1239256592962654E-2</c:v>
                </c:pt>
                <c:pt idx="30634">
                  <c:v>1.1239256592962654E-2</c:v>
                </c:pt>
                <c:pt idx="30635">
                  <c:v>1.1239256592962654E-2</c:v>
                </c:pt>
                <c:pt idx="30636">
                  <c:v>1.1239256592962654E-2</c:v>
                </c:pt>
                <c:pt idx="30637">
                  <c:v>1.1239256592962654E-2</c:v>
                </c:pt>
                <c:pt idx="30638">
                  <c:v>1.1239256592962654E-2</c:v>
                </c:pt>
                <c:pt idx="30639">
                  <c:v>1.1239256592962654E-2</c:v>
                </c:pt>
                <c:pt idx="30640">
                  <c:v>1.1239256592962654E-2</c:v>
                </c:pt>
                <c:pt idx="30641">
                  <c:v>1.1239256592962654E-2</c:v>
                </c:pt>
                <c:pt idx="30642">
                  <c:v>1.1165797399544597E-2</c:v>
                </c:pt>
                <c:pt idx="30643">
                  <c:v>1.1165797399544597E-2</c:v>
                </c:pt>
                <c:pt idx="30644">
                  <c:v>1.109233820612654E-2</c:v>
                </c:pt>
                <c:pt idx="30645">
                  <c:v>1.109233820612654E-2</c:v>
                </c:pt>
                <c:pt idx="30646">
                  <c:v>1.109233820612654E-2</c:v>
                </c:pt>
                <c:pt idx="30647">
                  <c:v>1.109233820612654E-2</c:v>
                </c:pt>
                <c:pt idx="30648">
                  <c:v>1.109233820612654E-2</c:v>
                </c:pt>
                <c:pt idx="30649">
                  <c:v>1.109233820612654E-2</c:v>
                </c:pt>
                <c:pt idx="30650">
                  <c:v>1.109233820612654E-2</c:v>
                </c:pt>
                <c:pt idx="30651">
                  <c:v>1.109233820612654E-2</c:v>
                </c:pt>
                <c:pt idx="30652">
                  <c:v>1.109233820612654E-2</c:v>
                </c:pt>
                <c:pt idx="30653">
                  <c:v>1.109233820612654E-2</c:v>
                </c:pt>
                <c:pt idx="30654">
                  <c:v>1.1018879012708482E-2</c:v>
                </c:pt>
                <c:pt idx="30655">
                  <c:v>1.1018879012708482E-2</c:v>
                </c:pt>
                <c:pt idx="30656">
                  <c:v>1.1018879012708482E-2</c:v>
                </c:pt>
                <c:pt idx="30657">
                  <c:v>1.1018879012708482E-2</c:v>
                </c:pt>
                <c:pt idx="30658">
                  <c:v>1.0945419819290425E-2</c:v>
                </c:pt>
                <c:pt idx="30659">
                  <c:v>1.0945419819290425E-2</c:v>
                </c:pt>
                <c:pt idx="30660">
                  <c:v>1.0945419819290425E-2</c:v>
                </c:pt>
                <c:pt idx="30661">
                  <c:v>1.0945419819290425E-2</c:v>
                </c:pt>
                <c:pt idx="30662">
                  <c:v>1.0945419819290425E-2</c:v>
                </c:pt>
                <c:pt idx="30663">
                  <c:v>1.0945419819290425E-2</c:v>
                </c:pt>
                <c:pt idx="30664">
                  <c:v>1.0945419819290425E-2</c:v>
                </c:pt>
                <c:pt idx="30665">
                  <c:v>1.0945419819290425E-2</c:v>
                </c:pt>
                <c:pt idx="30666">
                  <c:v>1.0871960625872368E-2</c:v>
                </c:pt>
                <c:pt idx="30667">
                  <c:v>1.0871960625872368E-2</c:v>
                </c:pt>
                <c:pt idx="30668">
                  <c:v>1.0871960625872368E-2</c:v>
                </c:pt>
                <c:pt idx="30669">
                  <c:v>1.0871960625872368E-2</c:v>
                </c:pt>
                <c:pt idx="30670">
                  <c:v>1.0871960625872368E-2</c:v>
                </c:pt>
                <c:pt idx="30671">
                  <c:v>1.079850143245431E-2</c:v>
                </c:pt>
                <c:pt idx="30672">
                  <c:v>1.079850143245431E-2</c:v>
                </c:pt>
                <c:pt idx="30673">
                  <c:v>1.079850143245431E-2</c:v>
                </c:pt>
                <c:pt idx="30674">
                  <c:v>1.0725042239036253E-2</c:v>
                </c:pt>
                <c:pt idx="30675">
                  <c:v>1.0725042239036253E-2</c:v>
                </c:pt>
                <c:pt idx="30676">
                  <c:v>1.0725042239036253E-2</c:v>
                </c:pt>
                <c:pt idx="30677">
                  <c:v>1.0725042239036253E-2</c:v>
                </c:pt>
                <c:pt idx="30678">
                  <c:v>1.0725042239036253E-2</c:v>
                </c:pt>
                <c:pt idx="30679">
                  <c:v>1.0651583045618196E-2</c:v>
                </c:pt>
                <c:pt idx="30680">
                  <c:v>1.0651583045618196E-2</c:v>
                </c:pt>
                <c:pt idx="30681">
                  <c:v>1.0651583045618196E-2</c:v>
                </c:pt>
                <c:pt idx="30682">
                  <c:v>1.0651583045618196E-2</c:v>
                </c:pt>
                <c:pt idx="30683">
                  <c:v>1.0651583045618196E-2</c:v>
                </c:pt>
                <c:pt idx="30684">
                  <c:v>1.0651583045618196E-2</c:v>
                </c:pt>
                <c:pt idx="30685">
                  <c:v>1.0651583045618196E-2</c:v>
                </c:pt>
                <c:pt idx="30686">
                  <c:v>1.0651583045618196E-2</c:v>
                </c:pt>
                <c:pt idx="30687">
                  <c:v>1.0651583045618196E-2</c:v>
                </c:pt>
                <c:pt idx="30688">
                  <c:v>1.0578123852200139E-2</c:v>
                </c:pt>
                <c:pt idx="30689">
                  <c:v>1.0578123852200139E-2</c:v>
                </c:pt>
                <c:pt idx="30690">
                  <c:v>1.0578123852200139E-2</c:v>
                </c:pt>
                <c:pt idx="30691">
                  <c:v>1.0578123852200139E-2</c:v>
                </c:pt>
                <c:pt idx="30692">
                  <c:v>1.0578123852200139E-2</c:v>
                </c:pt>
                <c:pt idx="30693">
                  <c:v>1.0578123852200139E-2</c:v>
                </c:pt>
                <c:pt idx="30694">
                  <c:v>1.0504664658782081E-2</c:v>
                </c:pt>
                <c:pt idx="30695">
                  <c:v>1.0504664658782081E-2</c:v>
                </c:pt>
                <c:pt idx="30696">
                  <c:v>1.0504664658782081E-2</c:v>
                </c:pt>
                <c:pt idx="30697">
                  <c:v>1.0504664658782081E-2</c:v>
                </c:pt>
                <c:pt idx="30698">
                  <c:v>1.0504664658782081E-2</c:v>
                </c:pt>
                <c:pt idx="30699">
                  <c:v>1.0504664658782081E-2</c:v>
                </c:pt>
                <c:pt idx="30700">
                  <c:v>1.0431205465364024E-2</c:v>
                </c:pt>
                <c:pt idx="30701">
                  <c:v>1.0431205465364024E-2</c:v>
                </c:pt>
                <c:pt idx="30702">
                  <c:v>1.0431205465364024E-2</c:v>
                </c:pt>
                <c:pt idx="30703">
                  <c:v>1.0431205465364024E-2</c:v>
                </c:pt>
                <c:pt idx="30704">
                  <c:v>1.0431205465364024E-2</c:v>
                </c:pt>
                <c:pt idx="30705">
                  <c:v>1.0431205465364024E-2</c:v>
                </c:pt>
                <c:pt idx="30706">
                  <c:v>1.0431205465364024E-2</c:v>
                </c:pt>
                <c:pt idx="30707">
                  <c:v>1.0431205465364024E-2</c:v>
                </c:pt>
                <c:pt idx="30708">
                  <c:v>1.0431205465364024E-2</c:v>
                </c:pt>
                <c:pt idx="30709">
                  <c:v>1.0431205465364024E-2</c:v>
                </c:pt>
                <c:pt idx="30710">
                  <c:v>1.0431205465364024E-2</c:v>
                </c:pt>
                <c:pt idx="30711">
                  <c:v>1.0357746271945967E-2</c:v>
                </c:pt>
                <c:pt idx="30712">
                  <c:v>1.0357746271945967E-2</c:v>
                </c:pt>
                <c:pt idx="30713">
                  <c:v>1.0357746271945967E-2</c:v>
                </c:pt>
                <c:pt idx="30714">
                  <c:v>1.0357746271945967E-2</c:v>
                </c:pt>
                <c:pt idx="30715">
                  <c:v>1.0357746271945967E-2</c:v>
                </c:pt>
                <c:pt idx="30716">
                  <c:v>1.0357746271945967E-2</c:v>
                </c:pt>
                <c:pt idx="30717">
                  <c:v>1.0284287078527909E-2</c:v>
                </c:pt>
                <c:pt idx="30718">
                  <c:v>1.0284287078527909E-2</c:v>
                </c:pt>
                <c:pt idx="30719">
                  <c:v>1.0284287078527909E-2</c:v>
                </c:pt>
                <c:pt idx="30720">
                  <c:v>1.0284287078527909E-2</c:v>
                </c:pt>
                <c:pt idx="30721">
                  <c:v>1.0284287078527909E-2</c:v>
                </c:pt>
                <c:pt idx="30722">
                  <c:v>1.0284287078527909E-2</c:v>
                </c:pt>
                <c:pt idx="30723">
                  <c:v>1.0284287078527909E-2</c:v>
                </c:pt>
                <c:pt idx="30724">
                  <c:v>1.0210827885109852E-2</c:v>
                </c:pt>
                <c:pt idx="30725">
                  <c:v>1.0137368691691795E-2</c:v>
                </c:pt>
                <c:pt idx="30726">
                  <c:v>1.0137368691691795E-2</c:v>
                </c:pt>
                <c:pt idx="30727">
                  <c:v>1.0137368691691795E-2</c:v>
                </c:pt>
                <c:pt idx="30728">
                  <c:v>1.0137368691691795E-2</c:v>
                </c:pt>
                <c:pt idx="30729">
                  <c:v>1.0137368691691795E-2</c:v>
                </c:pt>
                <c:pt idx="30730">
                  <c:v>1.0137368691691795E-2</c:v>
                </c:pt>
                <c:pt idx="30731">
                  <c:v>1.0137368691691795E-2</c:v>
                </c:pt>
                <c:pt idx="30732">
                  <c:v>1.0137368691691795E-2</c:v>
                </c:pt>
                <c:pt idx="30733">
                  <c:v>1.0137368691691795E-2</c:v>
                </c:pt>
                <c:pt idx="30734">
                  <c:v>1.0137368691691795E-2</c:v>
                </c:pt>
                <c:pt idx="30735">
                  <c:v>1.0137368691691795E-2</c:v>
                </c:pt>
                <c:pt idx="30736">
                  <c:v>1.0137368691691795E-2</c:v>
                </c:pt>
                <c:pt idx="30737">
                  <c:v>1.0137368691691795E-2</c:v>
                </c:pt>
                <c:pt idx="30738">
                  <c:v>1.0137368691691795E-2</c:v>
                </c:pt>
                <c:pt idx="30739">
                  <c:v>1.0137368691691795E-2</c:v>
                </c:pt>
                <c:pt idx="30740">
                  <c:v>1.0137368691691795E-2</c:v>
                </c:pt>
                <c:pt idx="30741">
                  <c:v>1.0137368691691795E-2</c:v>
                </c:pt>
                <c:pt idx="30742">
                  <c:v>1.0137368691691795E-2</c:v>
                </c:pt>
                <c:pt idx="30743">
                  <c:v>1.0137368691691795E-2</c:v>
                </c:pt>
                <c:pt idx="30744">
                  <c:v>1.0137368691691795E-2</c:v>
                </c:pt>
                <c:pt idx="30745">
                  <c:v>1.0063909498273738E-2</c:v>
                </c:pt>
                <c:pt idx="30746">
                  <c:v>1.0063909498273738E-2</c:v>
                </c:pt>
                <c:pt idx="30747">
                  <c:v>1.0063909498273738E-2</c:v>
                </c:pt>
                <c:pt idx="30748">
                  <c:v>1.0063909498273738E-2</c:v>
                </c:pt>
                <c:pt idx="30749">
                  <c:v>1.0063909498273738E-2</c:v>
                </c:pt>
                <c:pt idx="30750">
                  <c:v>1.0063909498273738E-2</c:v>
                </c:pt>
                <c:pt idx="30751">
                  <c:v>1.0063909498273738E-2</c:v>
                </c:pt>
                <c:pt idx="30752">
                  <c:v>9.9904503048556803E-3</c:v>
                </c:pt>
                <c:pt idx="30753">
                  <c:v>9.916991111437623E-3</c:v>
                </c:pt>
                <c:pt idx="30754">
                  <c:v>9.916991111437623E-3</c:v>
                </c:pt>
                <c:pt idx="30755">
                  <c:v>9.916991111437623E-3</c:v>
                </c:pt>
                <c:pt idx="30756">
                  <c:v>9.8435319180195657E-3</c:v>
                </c:pt>
                <c:pt idx="30757">
                  <c:v>9.8435319180195657E-3</c:v>
                </c:pt>
                <c:pt idx="30758">
                  <c:v>9.8435319180195657E-3</c:v>
                </c:pt>
                <c:pt idx="30759">
                  <c:v>9.8435319180195657E-3</c:v>
                </c:pt>
                <c:pt idx="30760">
                  <c:v>9.7700727246015084E-3</c:v>
                </c:pt>
                <c:pt idx="30761">
                  <c:v>9.7700727246015084E-3</c:v>
                </c:pt>
                <c:pt idx="30762">
                  <c:v>9.7700727246015084E-3</c:v>
                </c:pt>
                <c:pt idx="30763">
                  <c:v>9.7700727246015084E-3</c:v>
                </c:pt>
                <c:pt idx="30764">
                  <c:v>9.7700727246015084E-3</c:v>
                </c:pt>
                <c:pt idx="30765">
                  <c:v>9.7700727246015084E-3</c:v>
                </c:pt>
                <c:pt idx="30766">
                  <c:v>9.7700727246015084E-3</c:v>
                </c:pt>
                <c:pt idx="30767">
                  <c:v>9.7700727246015084E-3</c:v>
                </c:pt>
                <c:pt idx="30768">
                  <c:v>9.7700727246015084E-3</c:v>
                </c:pt>
                <c:pt idx="30769">
                  <c:v>9.6966135311834512E-3</c:v>
                </c:pt>
                <c:pt idx="30770">
                  <c:v>9.6966135311834512E-3</c:v>
                </c:pt>
                <c:pt idx="30771">
                  <c:v>9.6966135311834512E-3</c:v>
                </c:pt>
                <c:pt idx="30772">
                  <c:v>9.6966135311834512E-3</c:v>
                </c:pt>
                <c:pt idx="30773">
                  <c:v>9.6966135311834512E-3</c:v>
                </c:pt>
                <c:pt idx="30774">
                  <c:v>9.6966135311834512E-3</c:v>
                </c:pt>
                <c:pt idx="30775">
                  <c:v>9.6966135311834512E-3</c:v>
                </c:pt>
                <c:pt idx="30776">
                  <c:v>9.6966135311834512E-3</c:v>
                </c:pt>
                <c:pt idx="30777">
                  <c:v>9.6966135311834512E-3</c:v>
                </c:pt>
                <c:pt idx="30778">
                  <c:v>9.6966135311834512E-3</c:v>
                </c:pt>
                <c:pt idx="30779">
                  <c:v>9.6966135311834512E-3</c:v>
                </c:pt>
                <c:pt idx="30780">
                  <c:v>9.6966135311834512E-3</c:v>
                </c:pt>
                <c:pt idx="30781">
                  <c:v>9.6966135311834512E-3</c:v>
                </c:pt>
                <c:pt idx="30782">
                  <c:v>9.6966135311834512E-3</c:v>
                </c:pt>
                <c:pt idx="30783">
                  <c:v>9.6966135311834512E-3</c:v>
                </c:pt>
                <c:pt idx="30784">
                  <c:v>9.6966135311834512E-3</c:v>
                </c:pt>
                <c:pt idx="30785">
                  <c:v>9.6966135311834512E-3</c:v>
                </c:pt>
                <c:pt idx="30786">
                  <c:v>9.6966135311834512E-3</c:v>
                </c:pt>
                <c:pt idx="30787">
                  <c:v>9.6966135311834512E-3</c:v>
                </c:pt>
                <c:pt idx="30788">
                  <c:v>9.6966135311834512E-3</c:v>
                </c:pt>
                <c:pt idx="30789">
                  <c:v>9.6966135311834512E-3</c:v>
                </c:pt>
                <c:pt idx="30790">
                  <c:v>9.6966135311834512E-3</c:v>
                </c:pt>
                <c:pt idx="30791">
                  <c:v>9.6966135311834512E-3</c:v>
                </c:pt>
                <c:pt idx="30792">
                  <c:v>9.6966135311834512E-3</c:v>
                </c:pt>
                <c:pt idx="30793">
                  <c:v>9.6966135311834512E-3</c:v>
                </c:pt>
                <c:pt idx="30794">
                  <c:v>9.6966135311834512E-3</c:v>
                </c:pt>
                <c:pt idx="30795">
                  <c:v>9.6966135311834512E-3</c:v>
                </c:pt>
                <c:pt idx="30796">
                  <c:v>9.6966135311834512E-3</c:v>
                </c:pt>
                <c:pt idx="30797">
                  <c:v>9.6966135311834512E-3</c:v>
                </c:pt>
                <c:pt idx="30798">
                  <c:v>9.6966135311834512E-3</c:v>
                </c:pt>
                <c:pt idx="30799">
                  <c:v>9.6966135311834512E-3</c:v>
                </c:pt>
                <c:pt idx="30800">
                  <c:v>9.6966135311834512E-3</c:v>
                </c:pt>
                <c:pt idx="30801">
                  <c:v>9.6231543377653939E-3</c:v>
                </c:pt>
                <c:pt idx="30802">
                  <c:v>9.6231543377653939E-3</c:v>
                </c:pt>
                <c:pt idx="30803">
                  <c:v>9.6231543377653939E-3</c:v>
                </c:pt>
                <c:pt idx="30804">
                  <c:v>9.6231543377653939E-3</c:v>
                </c:pt>
                <c:pt idx="30805">
                  <c:v>9.6231543377653939E-3</c:v>
                </c:pt>
                <c:pt idx="30806">
                  <c:v>9.5496951443473366E-3</c:v>
                </c:pt>
                <c:pt idx="30807">
                  <c:v>9.5496951443473366E-3</c:v>
                </c:pt>
                <c:pt idx="30808">
                  <c:v>9.5496951443473366E-3</c:v>
                </c:pt>
                <c:pt idx="30809">
                  <c:v>9.5496951443473366E-3</c:v>
                </c:pt>
                <c:pt idx="30810">
                  <c:v>9.5496951443473366E-3</c:v>
                </c:pt>
                <c:pt idx="30811">
                  <c:v>9.5496951443473366E-3</c:v>
                </c:pt>
                <c:pt idx="30812">
                  <c:v>9.5496951443473366E-3</c:v>
                </c:pt>
                <c:pt idx="30813">
                  <c:v>9.5496951443473366E-3</c:v>
                </c:pt>
                <c:pt idx="30814">
                  <c:v>9.5496951443473366E-3</c:v>
                </c:pt>
                <c:pt idx="30815">
                  <c:v>9.4762359509292793E-3</c:v>
                </c:pt>
                <c:pt idx="30816">
                  <c:v>9.4762359509292793E-3</c:v>
                </c:pt>
                <c:pt idx="30817">
                  <c:v>9.4762359509292793E-3</c:v>
                </c:pt>
                <c:pt idx="30818">
                  <c:v>9.4762359509292793E-3</c:v>
                </c:pt>
                <c:pt idx="30819">
                  <c:v>9.4762359509292793E-3</c:v>
                </c:pt>
                <c:pt idx="30820">
                  <c:v>9.4762359509292793E-3</c:v>
                </c:pt>
                <c:pt idx="30821">
                  <c:v>9.4762359509292793E-3</c:v>
                </c:pt>
                <c:pt idx="30822">
                  <c:v>9.4762359509292793E-3</c:v>
                </c:pt>
                <c:pt idx="30823">
                  <c:v>9.4762359509292793E-3</c:v>
                </c:pt>
                <c:pt idx="30824">
                  <c:v>9.4762359509292793E-3</c:v>
                </c:pt>
                <c:pt idx="30825">
                  <c:v>9.4762359509292793E-3</c:v>
                </c:pt>
                <c:pt idx="30826">
                  <c:v>9.4762359509292793E-3</c:v>
                </c:pt>
                <c:pt idx="30827">
                  <c:v>9.4762359509292793E-3</c:v>
                </c:pt>
                <c:pt idx="30828">
                  <c:v>9.4762359509292793E-3</c:v>
                </c:pt>
                <c:pt idx="30829">
                  <c:v>9.4762359509292793E-3</c:v>
                </c:pt>
                <c:pt idx="30830">
                  <c:v>9.4762359509292793E-3</c:v>
                </c:pt>
                <c:pt idx="30831">
                  <c:v>9.4762359509292793E-3</c:v>
                </c:pt>
                <c:pt idx="30832">
                  <c:v>9.4762359509292793E-3</c:v>
                </c:pt>
                <c:pt idx="30833">
                  <c:v>9.4762359509292793E-3</c:v>
                </c:pt>
                <c:pt idx="30834">
                  <c:v>9.4762359509292793E-3</c:v>
                </c:pt>
                <c:pt idx="30835">
                  <c:v>9.4762359509292793E-3</c:v>
                </c:pt>
                <c:pt idx="30836">
                  <c:v>9.4762359509292793E-3</c:v>
                </c:pt>
                <c:pt idx="30837">
                  <c:v>9.4762359509292793E-3</c:v>
                </c:pt>
                <c:pt idx="30838">
                  <c:v>9.402776757511222E-3</c:v>
                </c:pt>
                <c:pt idx="30839">
                  <c:v>9.402776757511222E-3</c:v>
                </c:pt>
                <c:pt idx="30840">
                  <c:v>9.402776757511222E-3</c:v>
                </c:pt>
                <c:pt idx="30841">
                  <c:v>9.402776757511222E-3</c:v>
                </c:pt>
                <c:pt idx="30842">
                  <c:v>9.402776757511222E-3</c:v>
                </c:pt>
                <c:pt idx="30843">
                  <c:v>9.402776757511222E-3</c:v>
                </c:pt>
                <c:pt idx="30844">
                  <c:v>9.402776757511222E-3</c:v>
                </c:pt>
                <c:pt idx="30845">
                  <c:v>9.402776757511222E-3</c:v>
                </c:pt>
                <c:pt idx="30846">
                  <c:v>9.402776757511222E-3</c:v>
                </c:pt>
                <c:pt idx="30847">
                  <c:v>9.402776757511222E-3</c:v>
                </c:pt>
                <c:pt idx="30848">
                  <c:v>9.402776757511222E-3</c:v>
                </c:pt>
                <c:pt idx="30849">
                  <c:v>9.3293175640931647E-3</c:v>
                </c:pt>
                <c:pt idx="30850">
                  <c:v>9.3293175640931647E-3</c:v>
                </c:pt>
                <c:pt idx="30851">
                  <c:v>9.3293175640931647E-3</c:v>
                </c:pt>
                <c:pt idx="30852">
                  <c:v>9.3293175640931647E-3</c:v>
                </c:pt>
                <c:pt idx="30853">
                  <c:v>9.3293175640931647E-3</c:v>
                </c:pt>
                <c:pt idx="30854">
                  <c:v>9.3293175640931647E-3</c:v>
                </c:pt>
                <c:pt idx="30855">
                  <c:v>9.3293175640931647E-3</c:v>
                </c:pt>
                <c:pt idx="30856">
                  <c:v>9.3293175640931647E-3</c:v>
                </c:pt>
                <c:pt idx="30857">
                  <c:v>9.3293175640931647E-3</c:v>
                </c:pt>
                <c:pt idx="30858">
                  <c:v>9.3293175640931647E-3</c:v>
                </c:pt>
                <c:pt idx="30859">
                  <c:v>9.3293175640931647E-3</c:v>
                </c:pt>
                <c:pt idx="30860">
                  <c:v>9.3293175640931647E-3</c:v>
                </c:pt>
                <c:pt idx="30861">
                  <c:v>9.3293175640931647E-3</c:v>
                </c:pt>
                <c:pt idx="30862">
                  <c:v>9.3293175640931647E-3</c:v>
                </c:pt>
                <c:pt idx="30863">
                  <c:v>9.3293175640931647E-3</c:v>
                </c:pt>
                <c:pt idx="30864">
                  <c:v>9.3293175640931647E-3</c:v>
                </c:pt>
                <c:pt idx="30865">
                  <c:v>9.2558583706751074E-3</c:v>
                </c:pt>
                <c:pt idx="30866">
                  <c:v>9.2558583706751074E-3</c:v>
                </c:pt>
                <c:pt idx="30867">
                  <c:v>9.1823991772570501E-3</c:v>
                </c:pt>
                <c:pt idx="30868">
                  <c:v>9.1823991772570501E-3</c:v>
                </c:pt>
                <c:pt idx="30869">
                  <c:v>9.1823991772570501E-3</c:v>
                </c:pt>
                <c:pt idx="30870">
                  <c:v>9.1823991772570501E-3</c:v>
                </c:pt>
                <c:pt idx="30871">
                  <c:v>9.1823991772570501E-3</c:v>
                </c:pt>
                <c:pt idx="30872">
                  <c:v>9.1089399838389928E-3</c:v>
                </c:pt>
                <c:pt idx="30873">
                  <c:v>9.0354807904209355E-3</c:v>
                </c:pt>
                <c:pt idx="30874">
                  <c:v>9.0354807904209355E-3</c:v>
                </c:pt>
                <c:pt idx="30875">
                  <c:v>9.0354807904209355E-3</c:v>
                </c:pt>
                <c:pt idx="30876">
                  <c:v>9.0354807904209355E-3</c:v>
                </c:pt>
                <c:pt idx="30877">
                  <c:v>9.0354807904209355E-3</c:v>
                </c:pt>
                <c:pt idx="30878">
                  <c:v>9.0354807904209355E-3</c:v>
                </c:pt>
                <c:pt idx="30879">
                  <c:v>8.9620215970028783E-3</c:v>
                </c:pt>
                <c:pt idx="30880">
                  <c:v>8.888562403584821E-3</c:v>
                </c:pt>
                <c:pt idx="30881">
                  <c:v>8.888562403584821E-3</c:v>
                </c:pt>
                <c:pt idx="30882">
                  <c:v>8.888562403584821E-3</c:v>
                </c:pt>
                <c:pt idx="30883">
                  <c:v>8.888562403584821E-3</c:v>
                </c:pt>
                <c:pt idx="30884">
                  <c:v>8.888562403584821E-3</c:v>
                </c:pt>
                <c:pt idx="30885">
                  <c:v>8.888562403584821E-3</c:v>
                </c:pt>
                <c:pt idx="30886">
                  <c:v>8.888562403584821E-3</c:v>
                </c:pt>
                <c:pt idx="30887">
                  <c:v>8.888562403584821E-3</c:v>
                </c:pt>
                <c:pt idx="30888">
                  <c:v>8.8151032101667637E-3</c:v>
                </c:pt>
                <c:pt idx="30889">
                  <c:v>8.8151032101667637E-3</c:v>
                </c:pt>
                <c:pt idx="30890">
                  <c:v>8.8151032101667637E-3</c:v>
                </c:pt>
                <c:pt idx="30891">
                  <c:v>8.8151032101667637E-3</c:v>
                </c:pt>
                <c:pt idx="30892">
                  <c:v>8.7416440167487064E-3</c:v>
                </c:pt>
                <c:pt idx="30893">
                  <c:v>8.7416440167487064E-3</c:v>
                </c:pt>
                <c:pt idx="30894">
                  <c:v>8.7416440167487064E-3</c:v>
                </c:pt>
                <c:pt idx="30895">
                  <c:v>8.6681848233306491E-3</c:v>
                </c:pt>
                <c:pt idx="30896">
                  <c:v>8.6681848233306491E-3</c:v>
                </c:pt>
                <c:pt idx="30897">
                  <c:v>8.6681848233306491E-3</c:v>
                </c:pt>
                <c:pt idx="30898">
                  <c:v>8.6681848233306491E-3</c:v>
                </c:pt>
                <c:pt idx="30899">
                  <c:v>8.6681848233306491E-3</c:v>
                </c:pt>
                <c:pt idx="30900">
                  <c:v>8.6681848233306491E-3</c:v>
                </c:pt>
                <c:pt idx="30901">
                  <c:v>8.6681848233306491E-3</c:v>
                </c:pt>
                <c:pt idx="30902">
                  <c:v>8.5947256299125918E-3</c:v>
                </c:pt>
                <c:pt idx="30903">
                  <c:v>8.5947256299125918E-3</c:v>
                </c:pt>
                <c:pt idx="30904">
                  <c:v>8.5212664364945345E-3</c:v>
                </c:pt>
                <c:pt idx="30905">
                  <c:v>8.5212664364945345E-3</c:v>
                </c:pt>
                <c:pt idx="30906">
                  <c:v>8.5212664364945345E-3</c:v>
                </c:pt>
                <c:pt idx="30907">
                  <c:v>8.5212664364945345E-3</c:v>
                </c:pt>
                <c:pt idx="30908">
                  <c:v>8.5212664364945345E-3</c:v>
                </c:pt>
                <c:pt idx="30909">
                  <c:v>8.5212664364945345E-3</c:v>
                </c:pt>
                <c:pt idx="30910">
                  <c:v>8.5212664364945345E-3</c:v>
                </c:pt>
                <c:pt idx="30911">
                  <c:v>8.4478072430764772E-3</c:v>
                </c:pt>
                <c:pt idx="30912">
                  <c:v>8.4478072430764772E-3</c:v>
                </c:pt>
                <c:pt idx="30913">
                  <c:v>8.4478072430764772E-3</c:v>
                </c:pt>
                <c:pt idx="30914">
                  <c:v>8.3743480496584199E-3</c:v>
                </c:pt>
                <c:pt idx="30915">
                  <c:v>8.3008888562403627E-3</c:v>
                </c:pt>
                <c:pt idx="30916">
                  <c:v>8.2274296628223054E-3</c:v>
                </c:pt>
                <c:pt idx="30917">
                  <c:v>8.2274296628223054E-3</c:v>
                </c:pt>
                <c:pt idx="30918">
                  <c:v>8.2274296628223054E-3</c:v>
                </c:pt>
                <c:pt idx="30919">
                  <c:v>8.2274296628223054E-3</c:v>
                </c:pt>
                <c:pt idx="30920">
                  <c:v>8.2274296628223054E-3</c:v>
                </c:pt>
                <c:pt idx="30921">
                  <c:v>8.2274296628223054E-3</c:v>
                </c:pt>
                <c:pt idx="30922">
                  <c:v>8.2274296628223054E-3</c:v>
                </c:pt>
                <c:pt idx="30923">
                  <c:v>8.2274296628223054E-3</c:v>
                </c:pt>
                <c:pt idx="30924">
                  <c:v>8.2274296628223054E-3</c:v>
                </c:pt>
                <c:pt idx="30925">
                  <c:v>8.2274296628223054E-3</c:v>
                </c:pt>
                <c:pt idx="30926">
                  <c:v>8.2274296628223054E-3</c:v>
                </c:pt>
                <c:pt idx="30927">
                  <c:v>8.2274296628223054E-3</c:v>
                </c:pt>
                <c:pt idx="30928">
                  <c:v>8.2274296628223054E-3</c:v>
                </c:pt>
                <c:pt idx="30929">
                  <c:v>8.1539704694042481E-3</c:v>
                </c:pt>
                <c:pt idx="30930">
                  <c:v>8.1539704694042481E-3</c:v>
                </c:pt>
                <c:pt idx="30931">
                  <c:v>8.1539704694042481E-3</c:v>
                </c:pt>
                <c:pt idx="30932">
                  <c:v>8.1539704694042481E-3</c:v>
                </c:pt>
                <c:pt idx="30933">
                  <c:v>8.1539704694042481E-3</c:v>
                </c:pt>
                <c:pt idx="30934">
                  <c:v>8.1539704694042481E-3</c:v>
                </c:pt>
                <c:pt idx="30935">
                  <c:v>8.1539704694042481E-3</c:v>
                </c:pt>
                <c:pt idx="30936">
                  <c:v>8.1539704694042481E-3</c:v>
                </c:pt>
                <c:pt idx="30937">
                  <c:v>8.1539704694042481E-3</c:v>
                </c:pt>
                <c:pt idx="30938">
                  <c:v>8.1539704694042481E-3</c:v>
                </c:pt>
                <c:pt idx="30939">
                  <c:v>8.1539704694042481E-3</c:v>
                </c:pt>
                <c:pt idx="30940">
                  <c:v>8.1539704694042481E-3</c:v>
                </c:pt>
                <c:pt idx="30941">
                  <c:v>8.1539704694042481E-3</c:v>
                </c:pt>
                <c:pt idx="30942">
                  <c:v>8.0805112759861908E-3</c:v>
                </c:pt>
                <c:pt idx="30943">
                  <c:v>8.0805112759861908E-3</c:v>
                </c:pt>
                <c:pt idx="30944">
                  <c:v>8.0805112759861908E-3</c:v>
                </c:pt>
                <c:pt idx="30945">
                  <c:v>8.0805112759861908E-3</c:v>
                </c:pt>
                <c:pt idx="30946">
                  <c:v>8.0805112759861908E-3</c:v>
                </c:pt>
                <c:pt idx="30947">
                  <c:v>8.0805112759861908E-3</c:v>
                </c:pt>
                <c:pt idx="30948">
                  <c:v>8.0805112759861908E-3</c:v>
                </c:pt>
                <c:pt idx="30949">
                  <c:v>8.0805112759861908E-3</c:v>
                </c:pt>
                <c:pt idx="30950">
                  <c:v>8.0805112759861908E-3</c:v>
                </c:pt>
                <c:pt idx="30951">
                  <c:v>8.0805112759861908E-3</c:v>
                </c:pt>
                <c:pt idx="30952">
                  <c:v>8.0805112759861908E-3</c:v>
                </c:pt>
                <c:pt idx="30953">
                  <c:v>8.0805112759861908E-3</c:v>
                </c:pt>
                <c:pt idx="30954">
                  <c:v>8.0805112759861908E-3</c:v>
                </c:pt>
                <c:pt idx="30955">
                  <c:v>8.0805112759861908E-3</c:v>
                </c:pt>
                <c:pt idx="30956">
                  <c:v>8.0805112759861908E-3</c:v>
                </c:pt>
                <c:pt idx="30957">
                  <c:v>8.0805112759861908E-3</c:v>
                </c:pt>
                <c:pt idx="30958">
                  <c:v>8.0805112759861908E-3</c:v>
                </c:pt>
                <c:pt idx="30959">
                  <c:v>8.0805112759861908E-3</c:v>
                </c:pt>
                <c:pt idx="30960">
                  <c:v>8.0805112759861908E-3</c:v>
                </c:pt>
                <c:pt idx="30961">
                  <c:v>8.0805112759861908E-3</c:v>
                </c:pt>
                <c:pt idx="30962">
                  <c:v>8.0805112759861908E-3</c:v>
                </c:pt>
                <c:pt idx="30963">
                  <c:v>8.0070520825681335E-3</c:v>
                </c:pt>
                <c:pt idx="30964">
                  <c:v>8.0070520825681335E-3</c:v>
                </c:pt>
                <c:pt idx="30965">
                  <c:v>8.0070520825681335E-3</c:v>
                </c:pt>
                <c:pt idx="30966">
                  <c:v>7.9335928891500762E-3</c:v>
                </c:pt>
                <c:pt idx="30967">
                  <c:v>7.8601336957320189E-3</c:v>
                </c:pt>
                <c:pt idx="30968">
                  <c:v>7.8601336957320189E-3</c:v>
                </c:pt>
                <c:pt idx="30969">
                  <c:v>7.8601336957320189E-3</c:v>
                </c:pt>
                <c:pt idx="30970">
                  <c:v>7.8601336957320189E-3</c:v>
                </c:pt>
                <c:pt idx="30971">
                  <c:v>7.8601336957320189E-3</c:v>
                </c:pt>
                <c:pt idx="30972">
                  <c:v>7.8601336957320189E-3</c:v>
                </c:pt>
                <c:pt idx="30973">
                  <c:v>7.8601336957320189E-3</c:v>
                </c:pt>
                <c:pt idx="30974">
                  <c:v>7.7866745023139616E-3</c:v>
                </c:pt>
                <c:pt idx="30975">
                  <c:v>7.7866745023139616E-3</c:v>
                </c:pt>
                <c:pt idx="30976">
                  <c:v>7.7866745023139616E-3</c:v>
                </c:pt>
                <c:pt idx="30977">
                  <c:v>7.7866745023139616E-3</c:v>
                </c:pt>
                <c:pt idx="30978">
                  <c:v>7.7866745023139616E-3</c:v>
                </c:pt>
                <c:pt idx="30979">
                  <c:v>7.7132153088959043E-3</c:v>
                </c:pt>
                <c:pt idx="30980">
                  <c:v>7.7132153088959043E-3</c:v>
                </c:pt>
                <c:pt idx="30981">
                  <c:v>7.6397561154778471E-3</c:v>
                </c:pt>
                <c:pt idx="30982">
                  <c:v>7.6397561154778471E-3</c:v>
                </c:pt>
                <c:pt idx="30983">
                  <c:v>7.6397561154778471E-3</c:v>
                </c:pt>
                <c:pt idx="30984">
                  <c:v>7.6397561154778471E-3</c:v>
                </c:pt>
                <c:pt idx="30985">
                  <c:v>7.6397561154778471E-3</c:v>
                </c:pt>
                <c:pt idx="30986">
                  <c:v>7.6397561154778471E-3</c:v>
                </c:pt>
                <c:pt idx="30987">
                  <c:v>7.6397561154778471E-3</c:v>
                </c:pt>
                <c:pt idx="30988">
                  <c:v>7.6397561154778471E-3</c:v>
                </c:pt>
                <c:pt idx="30989">
                  <c:v>7.6397561154778471E-3</c:v>
                </c:pt>
                <c:pt idx="30990">
                  <c:v>7.6397561154778471E-3</c:v>
                </c:pt>
                <c:pt idx="30991">
                  <c:v>7.6397561154778471E-3</c:v>
                </c:pt>
                <c:pt idx="30992">
                  <c:v>7.6397561154778471E-3</c:v>
                </c:pt>
                <c:pt idx="30993">
                  <c:v>7.6397561154778471E-3</c:v>
                </c:pt>
                <c:pt idx="30994">
                  <c:v>7.6397561154778471E-3</c:v>
                </c:pt>
                <c:pt idx="30995">
                  <c:v>7.5662969220597898E-3</c:v>
                </c:pt>
                <c:pt idx="30996">
                  <c:v>7.5662969220597898E-3</c:v>
                </c:pt>
                <c:pt idx="30997">
                  <c:v>7.5662969220597898E-3</c:v>
                </c:pt>
                <c:pt idx="30998">
                  <c:v>7.5662969220597898E-3</c:v>
                </c:pt>
                <c:pt idx="30999">
                  <c:v>7.5662969220597898E-3</c:v>
                </c:pt>
                <c:pt idx="31000">
                  <c:v>7.4928377286417325E-3</c:v>
                </c:pt>
                <c:pt idx="31001">
                  <c:v>7.4928377286417325E-3</c:v>
                </c:pt>
                <c:pt idx="31002">
                  <c:v>7.4928377286417325E-3</c:v>
                </c:pt>
                <c:pt idx="31003">
                  <c:v>7.4193785352236752E-3</c:v>
                </c:pt>
                <c:pt idx="31004">
                  <c:v>7.4193785352236752E-3</c:v>
                </c:pt>
                <c:pt idx="31005">
                  <c:v>7.4193785352236752E-3</c:v>
                </c:pt>
                <c:pt idx="31006">
                  <c:v>7.4193785352236752E-3</c:v>
                </c:pt>
                <c:pt idx="31007">
                  <c:v>7.4193785352236752E-3</c:v>
                </c:pt>
                <c:pt idx="31008">
                  <c:v>7.4193785352236752E-3</c:v>
                </c:pt>
                <c:pt idx="31009">
                  <c:v>7.4193785352236752E-3</c:v>
                </c:pt>
                <c:pt idx="31010">
                  <c:v>7.4193785352236752E-3</c:v>
                </c:pt>
                <c:pt idx="31011">
                  <c:v>7.4193785352236752E-3</c:v>
                </c:pt>
                <c:pt idx="31012">
                  <c:v>7.4193785352236752E-3</c:v>
                </c:pt>
                <c:pt idx="31013">
                  <c:v>7.4193785352236752E-3</c:v>
                </c:pt>
                <c:pt idx="31014">
                  <c:v>7.4193785352236752E-3</c:v>
                </c:pt>
                <c:pt idx="31015">
                  <c:v>7.4193785352236752E-3</c:v>
                </c:pt>
                <c:pt idx="31016">
                  <c:v>7.4193785352236752E-3</c:v>
                </c:pt>
                <c:pt idx="31017">
                  <c:v>7.3459193418056179E-3</c:v>
                </c:pt>
                <c:pt idx="31018">
                  <c:v>7.3459193418056179E-3</c:v>
                </c:pt>
                <c:pt idx="31019">
                  <c:v>7.2724601483875606E-3</c:v>
                </c:pt>
                <c:pt idx="31020">
                  <c:v>7.2724601483875606E-3</c:v>
                </c:pt>
                <c:pt idx="31021">
                  <c:v>7.2724601483875606E-3</c:v>
                </c:pt>
                <c:pt idx="31022">
                  <c:v>7.2724601483875606E-3</c:v>
                </c:pt>
                <c:pt idx="31023">
                  <c:v>7.2724601483875606E-3</c:v>
                </c:pt>
                <c:pt idx="31024">
                  <c:v>7.2724601483875606E-3</c:v>
                </c:pt>
                <c:pt idx="31025">
                  <c:v>7.2724601483875606E-3</c:v>
                </c:pt>
                <c:pt idx="31026">
                  <c:v>7.2724601483875606E-3</c:v>
                </c:pt>
                <c:pt idx="31027">
                  <c:v>7.1990009549695033E-3</c:v>
                </c:pt>
                <c:pt idx="31028">
                  <c:v>7.1990009549695033E-3</c:v>
                </c:pt>
                <c:pt idx="31029">
                  <c:v>7.125541761551446E-3</c:v>
                </c:pt>
                <c:pt idx="31030">
                  <c:v>7.125541761551446E-3</c:v>
                </c:pt>
                <c:pt idx="31031">
                  <c:v>7.125541761551446E-3</c:v>
                </c:pt>
                <c:pt idx="31032">
                  <c:v>7.125541761551446E-3</c:v>
                </c:pt>
                <c:pt idx="31033">
                  <c:v>7.125541761551446E-3</c:v>
                </c:pt>
                <c:pt idx="31034">
                  <c:v>7.125541761551446E-3</c:v>
                </c:pt>
                <c:pt idx="31035">
                  <c:v>7.125541761551446E-3</c:v>
                </c:pt>
                <c:pt idx="31036">
                  <c:v>7.125541761551446E-3</c:v>
                </c:pt>
                <c:pt idx="31037">
                  <c:v>7.125541761551446E-3</c:v>
                </c:pt>
                <c:pt idx="31038">
                  <c:v>7.0520825681333887E-3</c:v>
                </c:pt>
                <c:pt idx="31039">
                  <c:v>7.0520825681333887E-3</c:v>
                </c:pt>
                <c:pt idx="31040">
                  <c:v>7.0520825681333887E-3</c:v>
                </c:pt>
                <c:pt idx="31041">
                  <c:v>7.0520825681333887E-3</c:v>
                </c:pt>
                <c:pt idx="31042">
                  <c:v>7.0520825681333887E-3</c:v>
                </c:pt>
                <c:pt idx="31043">
                  <c:v>7.0520825681333887E-3</c:v>
                </c:pt>
                <c:pt idx="31044">
                  <c:v>7.0520825681333887E-3</c:v>
                </c:pt>
                <c:pt idx="31045">
                  <c:v>6.9786233747153315E-3</c:v>
                </c:pt>
                <c:pt idx="31046">
                  <c:v>6.9786233747153315E-3</c:v>
                </c:pt>
                <c:pt idx="31047">
                  <c:v>6.9786233747153315E-3</c:v>
                </c:pt>
                <c:pt idx="31048">
                  <c:v>6.9786233747153315E-3</c:v>
                </c:pt>
                <c:pt idx="31049">
                  <c:v>6.9786233747153315E-3</c:v>
                </c:pt>
                <c:pt idx="31050">
                  <c:v>6.9786233747153315E-3</c:v>
                </c:pt>
                <c:pt idx="31051">
                  <c:v>6.9786233747153315E-3</c:v>
                </c:pt>
                <c:pt idx="31052">
                  <c:v>6.9786233747153315E-3</c:v>
                </c:pt>
                <c:pt idx="31053">
                  <c:v>6.9786233747153315E-3</c:v>
                </c:pt>
                <c:pt idx="31054">
                  <c:v>6.9786233747153315E-3</c:v>
                </c:pt>
                <c:pt idx="31055">
                  <c:v>6.9786233747153315E-3</c:v>
                </c:pt>
                <c:pt idx="31056">
                  <c:v>6.9786233747153315E-3</c:v>
                </c:pt>
                <c:pt idx="31057">
                  <c:v>6.9786233747153315E-3</c:v>
                </c:pt>
                <c:pt idx="31058">
                  <c:v>6.9786233747153315E-3</c:v>
                </c:pt>
                <c:pt idx="31059">
                  <c:v>6.9786233747153315E-3</c:v>
                </c:pt>
                <c:pt idx="31060">
                  <c:v>6.9786233747153315E-3</c:v>
                </c:pt>
                <c:pt idx="31061">
                  <c:v>6.9786233747153315E-3</c:v>
                </c:pt>
                <c:pt idx="31062">
                  <c:v>6.9786233747153315E-3</c:v>
                </c:pt>
                <c:pt idx="31063">
                  <c:v>6.9786233747153315E-3</c:v>
                </c:pt>
                <c:pt idx="31064">
                  <c:v>6.9786233747153315E-3</c:v>
                </c:pt>
                <c:pt idx="31065">
                  <c:v>6.9786233747153315E-3</c:v>
                </c:pt>
                <c:pt idx="31066">
                  <c:v>6.9786233747153315E-3</c:v>
                </c:pt>
                <c:pt idx="31067">
                  <c:v>6.9786233747153315E-3</c:v>
                </c:pt>
                <c:pt idx="31068">
                  <c:v>6.9786233747153315E-3</c:v>
                </c:pt>
                <c:pt idx="31069">
                  <c:v>6.9786233747153315E-3</c:v>
                </c:pt>
                <c:pt idx="31070">
                  <c:v>6.9786233747153315E-3</c:v>
                </c:pt>
                <c:pt idx="31071">
                  <c:v>6.9051641812972742E-3</c:v>
                </c:pt>
                <c:pt idx="31072">
                  <c:v>6.9051641812972742E-3</c:v>
                </c:pt>
                <c:pt idx="31073">
                  <c:v>6.9051641812972742E-3</c:v>
                </c:pt>
                <c:pt idx="31074">
                  <c:v>6.9051641812972742E-3</c:v>
                </c:pt>
                <c:pt idx="31075">
                  <c:v>6.9051641812972742E-3</c:v>
                </c:pt>
                <c:pt idx="31076">
                  <c:v>6.9051641812972742E-3</c:v>
                </c:pt>
                <c:pt idx="31077">
                  <c:v>6.9051641812972742E-3</c:v>
                </c:pt>
                <c:pt idx="31078">
                  <c:v>6.9051641812972742E-3</c:v>
                </c:pt>
                <c:pt idx="31079">
                  <c:v>6.9051641812972742E-3</c:v>
                </c:pt>
                <c:pt idx="31080">
                  <c:v>6.9051641812972742E-3</c:v>
                </c:pt>
                <c:pt idx="31081">
                  <c:v>6.9051641812972742E-3</c:v>
                </c:pt>
                <c:pt idx="31082">
                  <c:v>6.9051641812972742E-3</c:v>
                </c:pt>
                <c:pt idx="31083">
                  <c:v>6.9051641812972742E-3</c:v>
                </c:pt>
                <c:pt idx="31084">
                  <c:v>6.9051641812972742E-3</c:v>
                </c:pt>
                <c:pt idx="31085">
                  <c:v>6.9051641812972742E-3</c:v>
                </c:pt>
                <c:pt idx="31086">
                  <c:v>6.9051641812972742E-3</c:v>
                </c:pt>
                <c:pt idx="31087">
                  <c:v>6.9051641812972742E-3</c:v>
                </c:pt>
                <c:pt idx="31088">
                  <c:v>6.9051641812972742E-3</c:v>
                </c:pt>
                <c:pt idx="31089">
                  <c:v>6.9051641812972742E-3</c:v>
                </c:pt>
                <c:pt idx="31090">
                  <c:v>6.9051641812972742E-3</c:v>
                </c:pt>
                <c:pt idx="31091">
                  <c:v>6.9051641812972742E-3</c:v>
                </c:pt>
                <c:pt idx="31092">
                  <c:v>6.9051641812972742E-3</c:v>
                </c:pt>
                <c:pt idx="31093">
                  <c:v>6.8317049878792169E-3</c:v>
                </c:pt>
                <c:pt idx="31094">
                  <c:v>6.8317049878792169E-3</c:v>
                </c:pt>
                <c:pt idx="31095">
                  <c:v>6.8317049878792169E-3</c:v>
                </c:pt>
                <c:pt idx="31096">
                  <c:v>6.8317049878792169E-3</c:v>
                </c:pt>
                <c:pt idx="31097">
                  <c:v>6.8317049878792169E-3</c:v>
                </c:pt>
                <c:pt idx="31098">
                  <c:v>6.7582457944611596E-3</c:v>
                </c:pt>
                <c:pt idx="31099">
                  <c:v>6.7582457944611596E-3</c:v>
                </c:pt>
                <c:pt idx="31100">
                  <c:v>6.6847866010431023E-3</c:v>
                </c:pt>
                <c:pt idx="31101">
                  <c:v>6.611327407625045E-3</c:v>
                </c:pt>
                <c:pt idx="31102">
                  <c:v>6.611327407625045E-3</c:v>
                </c:pt>
                <c:pt idx="31103">
                  <c:v>6.611327407625045E-3</c:v>
                </c:pt>
                <c:pt idx="31104">
                  <c:v>6.611327407625045E-3</c:v>
                </c:pt>
                <c:pt idx="31105">
                  <c:v>6.5378682142069877E-3</c:v>
                </c:pt>
                <c:pt idx="31106">
                  <c:v>6.5378682142069877E-3</c:v>
                </c:pt>
                <c:pt idx="31107">
                  <c:v>6.5378682142069877E-3</c:v>
                </c:pt>
                <c:pt idx="31108">
                  <c:v>6.4644090207889304E-3</c:v>
                </c:pt>
                <c:pt idx="31109">
                  <c:v>6.4644090207889304E-3</c:v>
                </c:pt>
                <c:pt idx="31110">
                  <c:v>6.4644090207889304E-3</c:v>
                </c:pt>
                <c:pt idx="31111">
                  <c:v>6.4644090207889304E-3</c:v>
                </c:pt>
                <c:pt idx="31112">
                  <c:v>6.4644090207889304E-3</c:v>
                </c:pt>
                <c:pt idx="31113">
                  <c:v>6.4644090207889304E-3</c:v>
                </c:pt>
                <c:pt idx="31114">
                  <c:v>6.4644090207889304E-3</c:v>
                </c:pt>
                <c:pt idx="31115">
                  <c:v>6.4644090207889304E-3</c:v>
                </c:pt>
                <c:pt idx="31116">
                  <c:v>6.4644090207889304E-3</c:v>
                </c:pt>
                <c:pt idx="31117">
                  <c:v>6.4644090207889304E-3</c:v>
                </c:pt>
                <c:pt idx="31118">
                  <c:v>6.4644090207889304E-3</c:v>
                </c:pt>
                <c:pt idx="31119">
                  <c:v>6.4644090207889304E-3</c:v>
                </c:pt>
                <c:pt idx="31120">
                  <c:v>6.4644090207889304E-3</c:v>
                </c:pt>
                <c:pt idx="31121">
                  <c:v>6.4644090207889304E-3</c:v>
                </c:pt>
                <c:pt idx="31122">
                  <c:v>6.4644090207889304E-3</c:v>
                </c:pt>
                <c:pt idx="31123">
                  <c:v>6.4644090207889304E-3</c:v>
                </c:pt>
                <c:pt idx="31124">
                  <c:v>6.3909498273708731E-3</c:v>
                </c:pt>
                <c:pt idx="31125">
                  <c:v>6.3174906339528158E-3</c:v>
                </c:pt>
                <c:pt idx="31126">
                  <c:v>6.3174906339528158E-3</c:v>
                </c:pt>
                <c:pt idx="31127">
                  <c:v>6.3174906339528158E-3</c:v>
                </c:pt>
                <c:pt idx="31128">
                  <c:v>6.2440314405347586E-3</c:v>
                </c:pt>
                <c:pt idx="31129">
                  <c:v>6.2440314405347586E-3</c:v>
                </c:pt>
                <c:pt idx="31130">
                  <c:v>6.1705722471167013E-3</c:v>
                </c:pt>
                <c:pt idx="31131">
                  <c:v>6.1705722471167013E-3</c:v>
                </c:pt>
                <c:pt idx="31132">
                  <c:v>6.1705722471167013E-3</c:v>
                </c:pt>
                <c:pt idx="31133">
                  <c:v>6.1705722471167013E-3</c:v>
                </c:pt>
                <c:pt idx="31134">
                  <c:v>6.1705722471167013E-3</c:v>
                </c:pt>
                <c:pt idx="31135">
                  <c:v>6.1705722471167013E-3</c:v>
                </c:pt>
                <c:pt idx="31136">
                  <c:v>6.1705722471167013E-3</c:v>
                </c:pt>
                <c:pt idx="31137">
                  <c:v>6.1705722471167013E-3</c:v>
                </c:pt>
                <c:pt idx="31138">
                  <c:v>6.1705722471167013E-3</c:v>
                </c:pt>
                <c:pt idx="31139">
                  <c:v>6.097113053698644E-3</c:v>
                </c:pt>
                <c:pt idx="31140">
                  <c:v>6.097113053698644E-3</c:v>
                </c:pt>
                <c:pt idx="31141">
                  <c:v>6.097113053698644E-3</c:v>
                </c:pt>
                <c:pt idx="31142">
                  <c:v>6.097113053698644E-3</c:v>
                </c:pt>
                <c:pt idx="31143">
                  <c:v>6.0236538602805867E-3</c:v>
                </c:pt>
                <c:pt idx="31144">
                  <c:v>6.0236538602805867E-3</c:v>
                </c:pt>
                <c:pt idx="31145">
                  <c:v>6.0236538602805867E-3</c:v>
                </c:pt>
                <c:pt idx="31146">
                  <c:v>6.0236538602805867E-3</c:v>
                </c:pt>
                <c:pt idx="31147">
                  <c:v>6.0236538602805867E-3</c:v>
                </c:pt>
                <c:pt idx="31148">
                  <c:v>6.0236538602805867E-3</c:v>
                </c:pt>
                <c:pt idx="31149">
                  <c:v>6.0236538602805867E-3</c:v>
                </c:pt>
                <c:pt idx="31150">
                  <c:v>6.0236538602805867E-3</c:v>
                </c:pt>
                <c:pt idx="31151">
                  <c:v>6.0236538602805867E-3</c:v>
                </c:pt>
                <c:pt idx="31152">
                  <c:v>6.0236538602805867E-3</c:v>
                </c:pt>
                <c:pt idx="31153">
                  <c:v>6.0236538602805867E-3</c:v>
                </c:pt>
                <c:pt idx="31154">
                  <c:v>5.9501946668625294E-3</c:v>
                </c:pt>
                <c:pt idx="31155">
                  <c:v>5.9501946668625294E-3</c:v>
                </c:pt>
                <c:pt idx="31156">
                  <c:v>5.8767354734444721E-3</c:v>
                </c:pt>
                <c:pt idx="31157">
                  <c:v>5.8767354734444721E-3</c:v>
                </c:pt>
                <c:pt idx="31158">
                  <c:v>5.8767354734444721E-3</c:v>
                </c:pt>
                <c:pt idx="31159">
                  <c:v>5.8767354734444721E-3</c:v>
                </c:pt>
                <c:pt idx="31160">
                  <c:v>5.8767354734444721E-3</c:v>
                </c:pt>
                <c:pt idx="31161">
                  <c:v>5.8767354734444721E-3</c:v>
                </c:pt>
                <c:pt idx="31162">
                  <c:v>5.8767354734444721E-3</c:v>
                </c:pt>
                <c:pt idx="31163">
                  <c:v>5.8767354734444721E-3</c:v>
                </c:pt>
                <c:pt idx="31164">
                  <c:v>5.8767354734444721E-3</c:v>
                </c:pt>
                <c:pt idx="31165">
                  <c:v>5.8767354734444721E-3</c:v>
                </c:pt>
                <c:pt idx="31166">
                  <c:v>5.8767354734444721E-3</c:v>
                </c:pt>
                <c:pt idx="31167">
                  <c:v>5.8767354734444721E-3</c:v>
                </c:pt>
                <c:pt idx="31168">
                  <c:v>5.8767354734444721E-3</c:v>
                </c:pt>
                <c:pt idx="31169">
                  <c:v>5.8032762800264148E-3</c:v>
                </c:pt>
                <c:pt idx="31170">
                  <c:v>5.8032762800264148E-3</c:v>
                </c:pt>
                <c:pt idx="31171">
                  <c:v>5.8032762800264148E-3</c:v>
                </c:pt>
                <c:pt idx="31172">
                  <c:v>5.8032762800264148E-3</c:v>
                </c:pt>
                <c:pt idx="31173">
                  <c:v>5.8032762800264148E-3</c:v>
                </c:pt>
                <c:pt idx="31174">
                  <c:v>5.8032762800264148E-3</c:v>
                </c:pt>
                <c:pt idx="31175">
                  <c:v>5.8032762800264148E-3</c:v>
                </c:pt>
                <c:pt idx="31176">
                  <c:v>5.8032762800264148E-3</c:v>
                </c:pt>
                <c:pt idx="31177">
                  <c:v>5.8032762800264148E-3</c:v>
                </c:pt>
                <c:pt idx="31178">
                  <c:v>5.8032762800264148E-3</c:v>
                </c:pt>
                <c:pt idx="31179">
                  <c:v>5.8032762800264148E-3</c:v>
                </c:pt>
                <c:pt idx="31180">
                  <c:v>5.8032762800264148E-3</c:v>
                </c:pt>
                <c:pt idx="31181">
                  <c:v>5.8032762800264148E-3</c:v>
                </c:pt>
                <c:pt idx="31182">
                  <c:v>5.8032762800264148E-3</c:v>
                </c:pt>
                <c:pt idx="31183">
                  <c:v>5.7298170866083575E-3</c:v>
                </c:pt>
                <c:pt idx="31184">
                  <c:v>5.7298170866083575E-3</c:v>
                </c:pt>
                <c:pt idx="31185">
                  <c:v>5.7298170866083575E-3</c:v>
                </c:pt>
                <c:pt idx="31186">
                  <c:v>5.7298170866083575E-3</c:v>
                </c:pt>
                <c:pt idx="31187">
                  <c:v>5.6563578931903002E-3</c:v>
                </c:pt>
                <c:pt idx="31188">
                  <c:v>5.6563578931903002E-3</c:v>
                </c:pt>
                <c:pt idx="31189">
                  <c:v>5.6563578931903002E-3</c:v>
                </c:pt>
                <c:pt idx="31190">
                  <c:v>5.6563578931903002E-3</c:v>
                </c:pt>
                <c:pt idx="31191">
                  <c:v>5.6563578931903002E-3</c:v>
                </c:pt>
                <c:pt idx="31192">
                  <c:v>5.6563578931903002E-3</c:v>
                </c:pt>
                <c:pt idx="31193">
                  <c:v>5.582898699772243E-3</c:v>
                </c:pt>
                <c:pt idx="31194">
                  <c:v>5.582898699772243E-3</c:v>
                </c:pt>
                <c:pt idx="31195">
                  <c:v>5.582898699772243E-3</c:v>
                </c:pt>
                <c:pt idx="31196">
                  <c:v>5.5094395063541857E-3</c:v>
                </c:pt>
                <c:pt idx="31197">
                  <c:v>5.5094395063541857E-3</c:v>
                </c:pt>
                <c:pt idx="31198">
                  <c:v>5.5094395063541857E-3</c:v>
                </c:pt>
                <c:pt idx="31199">
                  <c:v>5.5094395063541857E-3</c:v>
                </c:pt>
                <c:pt idx="31200">
                  <c:v>5.5094395063541857E-3</c:v>
                </c:pt>
                <c:pt idx="31201">
                  <c:v>5.5094395063541857E-3</c:v>
                </c:pt>
                <c:pt idx="31202">
                  <c:v>5.4359803129361284E-3</c:v>
                </c:pt>
                <c:pt idx="31203">
                  <c:v>5.4359803129361284E-3</c:v>
                </c:pt>
                <c:pt idx="31204">
                  <c:v>5.4359803129361284E-3</c:v>
                </c:pt>
                <c:pt idx="31205">
                  <c:v>5.4359803129361284E-3</c:v>
                </c:pt>
                <c:pt idx="31206">
                  <c:v>5.3625211195180711E-3</c:v>
                </c:pt>
                <c:pt idx="31207">
                  <c:v>5.3625211195180711E-3</c:v>
                </c:pt>
                <c:pt idx="31208">
                  <c:v>5.2890619261000138E-3</c:v>
                </c:pt>
                <c:pt idx="31209">
                  <c:v>5.2890619261000138E-3</c:v>
                </c:pt>
                <c:pt idx="31210">
                  <c:v>5.2890619261000138E-3</c:v>
                </c:pt>
                <c:pt idx="31211">
                  <c:v>5.2890619261000138E-3</c:v>
                </c:pt>
                <c:pt idx="31212">
                  <c:v>5.2156027326819565E-3</c:v>
                </c:pt>
                <c:pt idx="31213">
                  <c:v>5.2156027326819565E-3</c:v>
                </c:pt>
                <c:pt idx="31214">
                  <c:v>5.2156027326819565E-3</c:v>
                </c:pt>
                <c:pt idx="31215">
                  <c:v>5.2156027326819565E-3</c:v>
                </c:pt>
                <c:pt idx="31216">
                  <c:v>5.2156027326819565E-3</c:v>
                </c:pt>
                <c:pt idx="31217">
                  <c:v>5.2156027326819565E-3</c:v>
                </c:pt>
                <c:pt idx="31218">
                  <c:v>5.2156027326819565E-3</c:v>
                </c:pt>
                <c:pt idx="31219">
                  <c:v>5.2156027326819565E-3</c:v>
                </c:pt>
                <c:pt idx="31220">
                  <c:v>5.2156027326819565E-3</c:v>
                </c:pt>
                <c:pt idx="31221">
                  <c:v>5.2156027326819565E-3</c:v>
                </c:pt>
                <c:pt idx="31222">
                  <c:v>5.2156027326819565E-3</c:v>
                </c:pt>
                <c:pt idx="31223">
                  <c:v>5.2156027326819565E-3</c:v>
                </c:pt>
                <c:pt idx="31224">
                  <c:v>5.2156027326819565E-3</c:v>
                </c:pt>
                <c:pt idx="31225">
                  <c:v>5.2156027326819565E-3</c:v>
                </c:pt>
                <c:pt idx="31226">
                  <c:v>5.2156027326819565E-3</c:v>
                </c:pt>
                <c:pt idx="31227">
                  <c:v>5.2156027326819565E-3</c:v>
                </c:pt>
                <c:pt idx="31228">
                  <c:v>5.2156027326819565E-3</c:v>
                </c:pt>
                <c:pt idx="31229">
                  <c:v>5.2156027326819565E-3</c:v>
                </c:pt>
                <c:pt idx="31230">
                  <c:v>5.2156027326819565E-3</c:v>
                </c:pt>
                <c:pt idx="31231">
                  <c:v>5.2156027326819565E-3</c:v>
                </c:pt>
                <c:pt idx="31232">
                  <c:v>5.2156027326819565E-3</c:v>
                </c:pt>
                <c:pt idx="31233">
                  <c:v>5.1421435392638992E-3</c:v>
                </c:pt>
                <c:pt idx="31234">
                  <c:v>5.1421435392638992E-3</c:v>
                </c:pt>
                <c:pt idx="31235">
                  <c:v>5.1421435392638992E-3</c:v>
                </c:pt>
                <c:pt idx="31236">
                  <c:v>5.1421435392638992E-3</c:v>
                </c:pt>
                <c:pt idx="31237">
                  <c:v>5.1421435392638992E-3</c:v>
                </c:pt>
                <c:pt idx="31238">
                  <c:v>5.1421435392638992E-3</c:v>
                </c:pt>
                <c:pt idx="31239">
                  <c:v>5.0686843458458419E-3</c:v>
                </c:pt>
                <c:pt idx="31240">
                  <c:v>5.0686843458458419E-3</c:v>
                </c:pt>
                <c:pt idx="31241">
                  <c:v>5.0686843458458419E-3</c:v>
                </c:pt>
                <c:pt idx="31242">
                  <c:v>4.9952251524277846E-3</c:v>
                </c:pt>
                <c:pt idx="31243">
                  <c:v>4.9952251524277846E-3</c:v>
                </c:pt>
                <c:pt idx="31244">
                  <c:v>4.9952251524277846E-3</c:v>
                </c:pt>
                <c:pt idx="31245">
                  <c:v>4.9952251524277846E-3</c:v>
                </c:pt>
                <c:pt idx="31246">
                  <c:v>4.9952251524277846E-3</c:v>
                </c:pt>
                <c:pt idx="31247">
                  <c:v>4.9952251524277846E-3</c:v>
                </c:pt>
                <c:pt idx="31248">
                  <c:v>4.9952251524277846E-3</c:v>
                </c:pt>
                <c:pt idx="31249">
                  <c:v>4.9952251524277846E-3</c:v>
                </c:pt>
                <c:pt idx="31250">
                  <c:v>4.9952251524277846E-3</c:v>
                </c:pt>
                <c:pt idx="31251">
                  <c:v>4.9217659590097274E-3</c:v>
                </c:pt>
                <c:pt idx="31252">
                  <c:v>4.9217659590097274E-3</c:v>
                </c:pt>
                <c:pt idx="31253">
                  <c:v>4.9217659590097274E-3</c:v>
                </c:pt>
                <c:pt idx="31254">
                  <c:v>4.9217659590097274E-3</c:v>
                </c:pt>
                <c:pt idx="31255">
                  <c:v>4.9217659590097274E-3</c:v>
                </c:pt>
                <c:pt idx="31256">
                  <c:v>4.9217659590097274E-3</c:v>
                </c:pt>
                <c:pt idx="31257">
                  <c:v>4.8483067655916701E-3</c:v>
                </c:pt>
                <c:pt idx="31258">
                  <c:v>4.8483067655916701E-3</c:v>
                </c:pt>
                <c:pt idx="31259">
                  <c:v>4.8483067655916701E-3</c:v>
                </c:pt>
                <c:pt idx="31260">
                  <c:v>4.8483067655916701E-3</c:v>
                </c:pt>
                <c:pt idx="31261">
                  <c:v>4.8483067655916701E-3</c:v>
                </c:pt>
                <c:pt idx="31262">
                  <c:v>4.8483067655916701E-3</c:v>
                </c:pt>
                <c:pt idx="31263">
                  <c:v>4.8483067655916701E-3</c:v>
                </c:pt>
                <c:pt idx="31264">
                  <c:v>4.8483067655916701E-3</c:v>
                </c:pt>
                <c:pt idx="31265">
                  <c:v>4.8483067655916701E-3</c:v>
                </c:pt>
                <c:pt idx="31266">
                  <c:v>4.8483067655916701E-3</c:v>
                </c:pt>
                <c:pt idx="31267">
                  <c:v>4.8483067655916701E-3</c:v>
                </c:pt>
                <c:pt idx="31268">
                  <c:v>4.8483067655916701E-3</c:v>
                </c:pt>
                <c:pt idx="31269">
                  <c:v>4.8483067655916701E-3</c:v>
                </c:pt>
                <c:pt idx="31270">
                  <c:v>4.8483067655916701E-3</c:v>
                </c:pt>
                <c:pt idx="31271">
                  <c:v>4.8483067655916701E-3</c:v>
                </c:pt>
                <c:pt idx="31272">
                  <c:v>4.7748475721736128E-3</c:v>
                </c:pt>
                <c:pt idx="31273">
                  <c:v>4.7748475721736128E-3</c:v>
                </c:pt>
                <c:pt idx="31274">
                  <c:v>4.7748475721736128E-3</c:v>
                </c:pt>
                <c:pt idx="31275">
                  <c:v>4.7748475721736128E-3</c:v>
                </c:pt>
                <c:pt idx="31276">
                  <c:v>4.7748475721736128E-3</c:v>
                </c:pt>
                <c:pt idx="31277">
                  <c:v>4.7748475721736128E-3</c:v>
                </c:pt>
                <c:pt idx="31278">
                  <c:v>4.7748475721736128E-3</c:v>
                </c:pt>
                <c:pt idx="31279">
                  <c:v>4.7748475721736128E-3</c:v>
                </c:pt>
                <c:pt idx="31280">
                  <c:v>4.7748475721736128E-3</c:v>
                </c:pt>
                <c:pt idx="31281">
                  <c:v>4.7748475721736128E-3</c:v>
                </c:pt>
                <c:pt idx="31282">
                  <c:v>4.7748475721736128E-3</c:v>
                </c:pt>
                <c:pt idx="31283">
                  <c:v>4.7748475721736128E-3</c:v>
                </c:pt>
                <c:pt idx="31284">
                  <c:v>4.7748475721736128E-3</c:v>
                </c:pt>
                <c:pt idx="31285">
                  <c:v>4.7748475721736128E-3</c:v>
                </c:pt>
                <c:pt idx="31286">
                  <c:v>4.7748475721736128E-3</c:v>
                </c:pt>
                <c:pt idx="31287">
                  <c:v>4.7748475721736128E-3</c:v>
                </c:pt>
                <c:pt idx="31288">
                  <c:v>4.7748475721736128E-3</c:v>
                </c:pt>
                <c:pt idx="31289">
                  <c:v>4.7748475721736128E-3</c:v>
                </c:pt>
                <c:pt idx="31290">
                  <c:v>4.7748475721736128E-3</c:v>
                </c:pt>
                <c:pt idx="31291">
                  <c:v>4.7748475721736128E-3</c:v>
                </c:pt>
                <c:pt idx="31292">
                  <c:v>4.7748475721736128E-3</c:v>
                </c:pt>
                <c:pt idx="31293">
                  <c:v>4.7748475721736128E-3</c:v>
                </c:pt>
                <c:pt idx="31294">
                  <c:v>4.7748475721736128E-3</c:v>
                </c:pt>
                <c:pt idx="31295">
                  <c:v>4.7748475721736128E-3</c:v>
                </c:pt>
                <c:pt idx="31296">
                  <c:v>4.7748475721736128E-3</c:v>
                </c:pt>
                <c:pt idx="31297">
                  <c:v>4.7748475721736128E-3</c:v>
                </c:pt>
                <c:pt idx="31298">
                  <c:v>4.7748475721736128E-3</c:v>
                </c:pt>
                <c:pt idx="31299">
                  <c:v>4.7013883787555555E-3</c:v>
                </c:pt>
                <c:pt idx="31300">
                  <c:v>4.7013883787555555E-3</c:v>
                </c:pt>
                <c:pt idx="31301">
                  <c:v>4.7013883787555555E-3</c:v>
                </c:pt>
                <c:pt idx="31302">
                  <c:v>4.7013883787555555E-3</c:v>
                </c:pt>
                <c:pt idx="31303">
                  <c:v>4.6279291853374982E-3</c:v>
                </c:pt>
                <c:pt idx="31304">
                  <c:v>4.6279291853374982E-3</c:v>
                </c:pt>
                <c:pt idx="31305">
                  <c:v>4.6279291853374982E-3</c:v>
                </c:pt>
                <c:pt idx="31306">
                  <c:v>4.6279291853374982E-3</c:v>
                </c:pt>
                <c:pt idx="31307">
                  <c:v>4.6279291853374982E-3</c:v>
                </c:pt>
                <c:pt idx="31308">
                  <c:v>4.6279291853374982E-3</c:v>
                </c:pt>
                <c:pt idx="31309">
                  <c:v>4.5544699919194409E-3</c:v>
                </c:pt>
                <c:pt idx="31310">
                  <c:v>4.5544699919194409E-3</c:v>
                </c:pt>
                <c:pt idx="31311">
                  <c:v>4.5544699919194409E-3</c:v>
                </c:pt>
                <c:pt idx="31312">
                  <c:v>4.5544699919194409E-3</c:v>
                </c:pt>
                <c:pt idx="31313">
                  <c:v>4.5544699919194409E-3</c:v>
                </c:pt>
                <c:pt idx="31314">
                  <c:v>4.5544699919194409E-3</c:v>
                </c:pt>
                <c:pt idx="31315">
                  <c:v>4.5544699919194409E-3</c:v>
                </c:pt>
                <c:pt idx="31316">
                  <c:v>4.5544699919194409E-3</c:v>
                </c:pt>
                <c:pt idx="31317">
                  <c:v>4.5544699919194409E-3</c:v>
                </c:pt>
                <c:pt idx="31318">
                  <c:v>4.5544699919194409E-3</c:v>
                </c:pt>
                <c:pt idx="31319">
                  <c:v>4.5544699919194409E-3</c:v>
                </c:pt>
                <c:pt idx="31320">
                  <c:v>4.5544699919194409E-3</c:v>
                </c:pt>
                <c:pt idx="31321">
                  <c:v>4.4810107985013836E-3</c:v>
                </c:pt>
                <c:pt idx="31322">
                  <c:v>4.4810107985013836E-3</c:v>
                </c:pt>
                <c:pt idx="31323">
                  <c:v>4.4810107985013836E-3</c:v>
                </c:pt>
                <c:pt idx="31324">
                  <c:v>4.4810107985013836E-3</c:v>
                </c:pt>
                <c:pt idx="31325">
                  <c:v>4.4810107985013836E-3</c:v>
                </c:pt>
                <c:pt idx="31326">
                  <c:v>4.4075516050833263E-3</c:v>
                </c:pt>
                <c:pt idx="31327">
                  <c:v>4.4075516050833263E-3</c:v>
                </c:pt>
                <c:pt idx="31328">
                  <c:v>4.334092411665269E-3</c:v>
                </c:pt>
                <c:pt idx="31329">
                  <c:v>4.334092411665269E-3</c:v>
                </c:pt>
                <c:pt idx="31330">
                  <c:v>4.334092411665269E-3</c:v>
                </c:pt>
                <c:pt idx="31331">
                  <c:v>4.334092411665269E-3</c:v>
                </c:pt>
                <c:pt idx="31332">
                  <c:v>4.334092411665269E-3</c:v>
                </c:pt>
                <c:pt idx="31333">
                  <c:v>4.334092411665269E-3</c:v>
                </c:pt>
                <c:pt idx="31334">
                  <c:v>4.334092411665269E-3</c:v>
                </c:pt>
                <c:pt idx="31335">
                  <c:v>4.334092411665269E-3</c:v>
                </c:pt>
                <c:pt idx="31336">
                  <c:v>4.334092411665269E-3</c:v>
                </c:pt>
                <c:pt idx="31337">
                  <c:v>4.334092411665269E-3</c:v>
                </c:pt>
                <c:pt idx="31338">
                  <c:v>4.2606332182472118E-3</c:v>
                </c:pt>
                <c:pt idx="31339">
                  <c:v>4.2606332182472118E-3</c:v>
                </c:pt>
                <c:pt idx="31340">
                  <c:v>4.2606332182472118E-3</c:v>
                </c:pt>
                <c:pt idx="31341">
                  <c:v>4.2606332182472118E-3</c:v>
                </c:pt>
                <c:pt idx="31342">
                  <c:v>4.2606332182472118E-3</c:v>
                </c:pt>
                <c:pt idx="31343">
                  <c:v>4.2606332182472118E-3</c:v>
                </c:pt>
                <c:pt idx="31344">
                  <c:v>4.2606332182472118E-3</c:v>
                </c:pt>
                <c:pt idx="31345">
                  <c:v>4.2606332182472118E-3</c:v>
                </c:pt>
                <c:pt idx="31346">
                  <c:v>4.2606332182472118E-3</c:v>
                </c:pt>
                <c:pt idx="31347">
                  <c:v>4.2606332182472118E-3</c:v>
                </c:pt>
                <c:pt idx="31348">
                  <c:v>4.2606332182472118E-3</c:v>
                </c:pt>
                <c:pt idx="31349">
                  <c:v>4.2606332182472118E-3</c:v>
                </c:pt>
                <c:pt idx="31350">
                  <c:v>4.2606332182472118E-3</c:v>
                </c:pt>
                <c:pt idx="31351">
                  <c:v>4.1871740248291545E-3</c:v>
                </c:pt>
                <c:pt idx="31352">
                  <c:v>4.1871740248291545E-3</c:v>
                </c:pt>
                <c:pt idx="31353">
                  <c:v>4.1871740248291545E-3</c:v>
                </c:pt>
                <c:pt idx="31354">
                  <c:v>4.1871740248291545E-3</c:v>
                </c:pt>
                <c:pt idx="31355">
                  <c:v>4.1871740248291545E-3</c:v>
                </c:pt>
                <c:pt idx="31356">
                  <c:v>4.1871740248291545E-3</c:v>
                </c:pt>
                <c:pt idx="31357">
                  <c:v>4.1871740248291545E-3</c:v>
                </c:pt>
                <c:pt idx="31358">
                  <c:v>4.1871740248291545E-3</c:v>
                </c:pt>
                <c:pt idx="31359">
                  <c:v>4.1871740248291545E-3</c:v>
                </c:pt>
                <c:pt idx="31360">
                  <c:v>4.1137148314110972E-3</c:v>
                </c:pt>
                <c:pt idx="31361">
                  <c:v>4.1137148314110972E-3</c:v>
                </c:pt>
                <c:pt idx="31362">
                  <c:v>4.1137148314110972E-3</c:v>
                </c:pt>
                <c:pt idx="31363">
                  <c:v>4.1137148314110972E-3</c:v>
                </c:pt>
                <c:pt idx="31364">
                  <c:v>4.1137148314110972E-3</c:v>
                </c:pt>
                <c:pt idx="31365">
                  <c:v>4.1137148314110972E-3</c:v>
                </c:pt>
                <c:pt idx="31366">
                  <c:v>4.1137148314110972E-3</c:v>
                </c:pt>
                <c:pt idx="31367">
                  <c:v>4.1137148314110972E-3</c:v>
                </c:pt>
                <c:pt idx="31368">
                  <c:v>4.1137148314110972E-3</c:v>
                </c:pt>
                <c:pt idx="31369">
                  <c:v>4.1137148314110972E-3</c:v>
                </c:pt>
                <c:pt idx="31370">
                  <c:v>4.1137148314110972E-3</c:v>
                </c:pt>
                <c:pt idx="31371">
                  <c:v>4.1137148314110972E-3</c:v>
                </c:pt>
                <c:pt idx="31372">
                  <c:v>4.1137148314110972E-3</c:v>
                </c:pt>
                <c:pt idx="31373">
                  <c:v>4.1137148314110972E-3</c:v>
                </c:pt>
                <c:pt idx="31374">
                  <c:v>4.1137148314110972E-3</c:v>
                </c:pt>
                <c:pt idx="31375">
                  <c:v>4.1137148314110972E-3</c:v>
                </c:pt>
                <c:pt idx="31376">
                  <c:v>4.1137148314110972E-3</c:v>
                </c:pt>
                <c:pt idx="31377">
                  <c:v>4.1137148314110972E-3</c:v>
                </c:pt>
                <c:pt idx="31378">
                  <c:v>4.1137148314110972E-3</c:v>
                </c:pt>
                <c:pt idx="31379">
                  <c:v>4.1137148314110972E-3</c:v>
                </c:pt>
                <c:pt idx="31380">
                  <c:v>4.1137148314110972E-3</c:v>
                </c:pt>
                <c:pt idx="31381">
                  <c:v>4.1137148314110972E-3</c:v>
                </c:pt>
                <c:pt idx="31382">
                  <c:v>4.1137148314110972E-3</c:v>
                </c:pt>
                <c:pt idx="31383">
                  <c:v>4.1137148314110972E-3</c:v>
                </c:pt>
                <c:pt idx="31384">
                  <c:v>4.1137148314110972E-3</c:v>
                </c:pt>
                <c:pt idx="31385">
                  <c:v>4.1137148314110972E-3</c:v>
                </c:pt>
                <c:pt idx="31386">
                  <c:v>4.1137148314110972E-3</c:v>
                </c:pt>
                <c:pt idx="31387">
                  <c:v>4.1137148314110972E-3</c:v>
                </c:pt>
                <c:pt idx="31388">
                  <c:v>4.1137148314110972E-3</c:v>
                </c:pt>
                <c:pt idx="31389">
                  <c:v>4.1137148314110972E-3</c:v>
                </c:pt>
                <c:pt idx="31390">
                  <c:v>4.1137148314110972E-3</c:v>
                </c:pt>
                <c:pt idx="31391">
                  <c:v>4.1137148314110972E-3</c:v>
                </c:pt>
                <c:pt idx="31392">
                  <c:v>4.1137148314110972E-3</c:v>
                </c:pt>
                <c:pt idx="31393">
                  <c:v>4.1137148314110972E-3</c:v>
                </c:pt>
                <c:pt idx="31394">
                  <c:v>4.0402556379930399E-3</c:v>
                </c:pt>
                <c:pt idx="31395">
                  <c:v>4.0402556379930399E-3</c:v>
                </c:pt>
                <c:pt idx="31396">
                  <c:v>3.9667964445750936E-3</c:v>
                </c:pt>
                <c:pt idx="31397">
                  <c:v>3.8933372511570363E-3</c:v>
                </c:pt>
                <c:pt idx="31398">
                  <c:v>3.8933372511570363E-3</c:v>
                </c:pt>
                <c:pt idx="31399">
                  <c:v>3.8933372511570363E-3</c:v>
                </c:pt>
                <c:pt idx="31400">
                  <c:v>3.8933372511570363E-3</c:v>
                </c:pt>
                <c:pt idx="31401">
                  <c:v>3.819878057738979E-3</c:v>
                </c:pt>
                <c:pt idx="31402">
                  <c:v>3.7464188643209217E-3</c:v>
                </c:pt>
                <c:pt idx="31403">
                  <c:v>3.7464188643209217E-3</c:v>
                </c:pt>
                <c:pt idx="31404">
                  <c:v>3.7464188643209217E-3</c:v>
                </c:pt>
                <c:pt idx="31405">
                  <c:v>3.6729596709028645E-3</c:v>
                </c:pt>
                <c:pt idx="31406">
                  <c:v>3.6729596709028645E-3</c:v>
                </c:pt>
                <c:pt idx="31407">
                  <c:v>3.6729596709028645E-3</c:v>
                </c:pt>
                <c:pt idx="31408">
                  <c:v>3.6729596709028645E-3</c:v>
                </c:pt>
                <c:pt idx="31409">
                  <c:v>3.6729596709028645E-3</c:v>
                </c:pt>
                <c:pt idx="31410">
                  <c:v>3.6729596709028645E-3</c:v>
                </c:pt>
                <c:pt idx="31411">
                  <c:v>3.6729596709028645E-3</c:v>
                </c:pt>
                <c:pt idx="31412">
                  <c:v>3.6729596709028645E-3</c:v>
                </c:pt>
                <c:pt idx="31413">
                  <c:v>3.6729596709028645E-3</c:v>
                </c:pt>
                <c:pt idx="31414">
                  <c:v>3.6729596709028645E-3</c:v>
                </c:pt>
                <c:pt idx="31415">
                  <c:v>3.5995004774848072E-3</c:v>
                </c:pt>
                <c:pt idx="31416">
                  <c:v>3.5995004774848072E-3</c:v>
                </c:pt>
                <c:pt idx="31417">
                  <c:v>3.5995004774848072E-3</c:v>
                </c:pt>
                <c:pt idx="31418">
                  <c:v>3.5995004774848072E-3</c:v>
                </c:pt>
                <c:pt idx="31419">
                  <c:v>3.5995004774848072E-3</c:v>
                </c:pt>
                <c:pt idx="31420">
                  <c:v>3.5995004774848072E-3</c:v>
                </c:pt>
                <c:pt idx="31421">
                  <c:v>3.5995004774848072E-3</c:v>
                </c:pt>
                <c:pt idx="31422">
                  <c:v>3.5995004774848072E-3</c:v>
                </c:pt>
                <c:pt idx="31423">
                  <c:v>3.5995004774848072E-3</c:v>
                </c:pt>
                <c:pt idx="31424">
                  <c:v>3.5995004774848072E-3</c:v>
                </c:pt>
                <c:pt idx="31425">
                  <c:v>3.5995004774848072E-3</c:v>
                </c:pt>
                <c:pt idx="31426">
                  <c:v>3.5995004774848072E-3</c:v>
                </c:pt>
                <c:pt idx="31427">
                  <c:v>3.5995004774848072E-3</c:v>
                </c:pt>
                <c:pt idx="31428">
                  <c:v>3.5995004774848072E-3</c:v>
                </c:pt>
                <c:pt idx="31429">
                  <c:v>3.5995004774848072E-3</c:v>
                </c:pt>
                <c:pt idx="31430">
                  <c:v>3.5995004774848072E-3</c:v>
                </c:pt>
                <c:pt idx="31431">
                  <c:v>3.5995004774848072E-3</c:v>
                </c:pt>
                <c:pt idx="31432">
                  <c:v>3.5995004774848072E-3</c:v>
                </c:pt>
                <c:pt idx="31433">
                  <c:v>3.5995004774848072E-3</c:v>
                </c:pt>
                <c:pt idx="31434">
                  <c:v>3.5995004774848072E-3</c:v>
                </c:pt>
                <c:pt idx="31435">
                  <c:v>3.5995004774848072E-3</c:v>
                </c:pt>
                <c:pt idx="31436">
                  <c:v>3.5995004774848072E-3</c:v>
                </c:pt>
                <c:pt idx="31437">
                  <c:v>3.5995004774848072E-3</c:v>
                </c:pt>
                <c:pt idx="31438">
                  <c:v>3.5995004774848072E-3</c:v>
                </c:pt>
                <c:pt idx="31439">
                  <c:v>3.5995004774848072E-3</c:v>
                </c:pt>
                <c:pt idx="31440">
                  <c:v>3.5995004774848072E-3</c:v>
                </c:pt>
                <c:pt idx="31441">
                  <c:v>3.5995004774848072E-3</c:v>
                </c:pt>
                <c:pt idx="31442">
                  <c:v>3.5995004774848072E-3</c:v>
                </c:pt>
                <c:pt idx="31443">
                  <c:v>3.5995004774848072E-3</c:v>
                </c:pt>
                <c:pt idx="31444">
                  <c:v>3.5995004774848072E-3</c:v>
                </c:pt>
                <c:pt idx="31445">
                  <c:v>3.5995004774848072E-3</c:v>
                </c:pt>
                <c:pt idx="31446">
                  <c:v>3.5995004774848072E-3</c:v>
                </c:pt>
                <c:pt idx="31447">
                  <c:v>3.5995004774848072E-3</c:v>
                </c:pt>
                <c:pt idx="31448">
                  <c:v>3.5995004774848072E-3</c:v>
                </c:pt>
                <c:pt idx="31449">
                  <c:v>3.5995004774848072E-3</c:v>
                </c:pt>
                <c:pt idx="31450">
                  <c:v>3.5995004774848072E-3</c:v>
                </c:pt>
                <c:pt idx="31451">
                  <c:v>3.5995004774848072E-3</c:v>
                </c:pt>
                <c:pt idx="31452">
                  <c:v>3.5995004774848072E-3</c:v>
                </c:pt>
                <c:pt idx="31453">
                  <c:v>3.5995004774848072E-3</c:v>
                </c:pt>
                <c:pt idx="31454">
                  <c:v>3.5260412840667499E-3</c:v>
                </c:pt>
                <c:pt idx="31455">
                  <c:v>3.4525820906486926E-3</c:v>
                </c:pt>
                <c:pt idx="31456">
                  <c:v>3.3791228972306353E-3</c:v>
                </c:pt>
                <c:pt idx="31457">
                  <c:v>3.3791228972306353E-3</c:v>
                </c:pt>
                <c:pt idx="31458">
                  <c:v>3.3791228972306353E-3</c:v>
                </c:pt>
                <c:pt idx="31459">
                  <c:v>3.3791228972306353E-3</c:v>
                </c:pt>
                <c:pt idx="31460">
                  <c:v>3.3791228972306353E-3</c:v>
                </c:pt>
                <c:pt idx="31461">
                  <c:v>3.3791228972306353E-3</c:v>
                </c:pt>
                <c:pt idx="31462">
                  <c:v>3.3791228972306353E-3</c:v>
                </c:pt>
                <c:pt idx="31463">
                  <c:v>3.3791228972306353E-3</c:v>
                </c:pt>
                <c:pt idx="31464">
                  <c:v>3.3791228972306353E-3</c:v>
                </c:pt>
                <c:pt idx="31465">
                  <c:v>3.305663703812578E-3</c:v>
                </c:pt>
                <c:pt idx="31466">
                  <c:v>3.305663703812578E-3</c:v>
                </c:pt>
                <c:pt idx="31467">
                  <c:v>3.305663703812578E-3</c:v>
                </c:pt>
                <c:pt idx="31468">
                  <c:v>3.305663703812578E-3</c:v>
                </c:pt>
                <c:pt idx="31469">
                  <c:v>3.305663703812578E-3</c:v>
                </c:pt>
                <c:pt idx="31470">
                  <c:v>3.2322045103945207E-3</c:v>
                </c:pt>
                <c:pt idx="31471">
                  <c:v>3.2322045103945207E-3</c:v>
                </c:pt>
                <c:pt idx="31472">
                  <c:v>3.2322045103945207E-3</c:v>
                </c:pt>
                <c:pt idx="31473">
                  <c:v>3.1587453169764634E-3</c:v>
                </c:pt>
                <c:pt idx="31474">
                  <c:v>3.1587453169764634E-3</c:v>
                </c:pt>
                <c:pt idx="31475">
                  <c:v>3.1587453169764634E-3</c:v>
                </c:pt>
                <c:pt idx="31476">
                  <c:v>3.1587453169764634E-3</c:v>
                </c:pt>
                <c:pt idx="31477">
                  <c:v>3.1587453169764634E-3</c:v>
                </c:pt>
                <c:pt idx="31478">
                  <c:v>3.1587453169764634E-3</c:v>
                </c:pt>
                <c:pt idx="31479">
                  <c:v>3.1587453169764634E-3</c:v>
                </c:pt>
                <c:pt idx="31480">
                  <c:v>3.1587453169764634E-3</c:v>
                </c:pt>
                <c:pt idx="31481">
                  <c:v>3.1587453169764634E-3</c:v>
                </c:pt>
                <c:pt idx="31482">
                  <c:v>3.1587453169764634E-3</c:v>
                </c:pt>
                <c:pt idx="31483">
                  <c:v>3.1587453169764634E-3</c:v>
                </c:pt>
                <c:pt idx="31484">
                  <c:v>3.1587453169764634E-3</c:v>
                </c:pt>
                <c:pt idx="31485">
                  <c:v>3.1587453169764634E-3</c:v>
                </c:pt>
                <c:pt idx="31486">
                  <c:v>3.1587453169764634E-3</c:v>
                </c:pt>
                <c:pt idx="31487">
                  <c:v>3.1587453169764634E-3</c:v>
                </c:pt>
                <c:pt idx="31488">
                  <c:v>3.0852861235584061E-3</c:v>
                </c:pt>
                <c:pt idx="31489">
                  <c:v>3.0852861235584061E-3</c:v>
                </c:pt>
                <c:pt idx="31490">
                  <c:v>3.0852861235584061E-3</c:v>
                </c:pt>
                <c:pt idx="31491">
                  <c:v>3.0852861235584061E-3</c:v>
                </c:pt>
                <c:pt idx="31492">
                  <c:v>3.0852861235584061E-3</c:v>
                </c:pt>
                <c:pt idx="31493">
                  <c:v>3.0852861235584061E-3</c:v>
                </c:pt>
                <c:pt idx="31494">
                  <c:v>3.0852861235584061E-3</c:v>
                </c:pt>
                <c:pt idx="31495">
                  <c:v>3.0852861235584061E-3</c:v>
                </c:pt>
                <c:pt idx="31496">
                  <c:v>3.0852861235584061E-3</c:v>
                </c:pt>
                <c:pt idx="31497">
                  <c:v>3.0852861235584061E-3</c:v>
                </c:pt>
                <c:pt idx="31498">
                  <c:v>3.0118269301403489E-3</c:v>
                </c:pt>
                <c:pt idx="31499">
                  <c:v>3.0118269301403489E-3</c:v>
                </c:pt>
                <c:pt idx="31500">
                  <c:v>3.0118269301403489E-3</c:v>
                </c:pt>
                <c:pt idx="31501">
                  <c:v>2.9383677367222916E-3</c:v>
                </c:pt>
                <c:pt idx="31502">
                  <c:v>2.9383677367222916E-3</c:v>
                </c:pt>
                <c:pt idx="31503">
                  <c:v>2.9383677367222916E-3</c:v>
                </c:pt>
                <c:pt idx="31504">
                  <c:v>2.9383677367222916E-3</c:v>
                </c:pt>
                <c:pt idx="31505">
                  <c:v>2.9383677367222916E-3</c:v>
                </c:pt>
                <c:pt idx="31506">
                  <c:v>2.9383677367222916E-3</c:v>
                </c:pt>
                <c:pt idx="31507">
                  <c:v>2.9383677367222916E-3</c:v>
                </c:pt>
                <c:pt idx="31508">
                  <c:v>2.9383677367222916E-3</c:v>
                </c:pt>
                <c:pt idx="31509">
                  <c:v>2.9383677367222916E-3</c:v>
                </c:pt>
                <c:pt idx="31510">
                  <c:v>2.9383677367222916E-3</c:v>
                </c:pt>
                <c:pt idx="31511">
                  <c:v>2.9383677367222916E-3</c:v>
                </c:pt>
                <c:pt idx="31512">
                  <c:v>2.9383677367222916E-3</c:v>
                </c:pt>
                <c:pt idx="31513">
                  <c:v>2.9383677367222916E-3</c:v>
                </c:pt>
                <c:pt idx="31514">
                  <c:v>2.9383677367222916E-3</c:v>
                </c:pt>
                <c:pt idx="31515">
                  <c:v>2.9383677367222916E-3</c:v>
                </c:pt>
                <c:pt idx="31516">
                  <c:v>2.9383677367222916E-3</c:v>
                </c:pt>
                <c:pt idx="31517">
                  <c:v>2.9383677367222916E-3</c:v>
                </c:pt>
                <c:pt idx="31518">
                  <c:v>2.9383677367222916E-3</c:v>
                </c:pt>
                <c:pt idx="31519">
                  <c:v>2.9383677367222916E-3</c:v>
                </c:pt>
                <c:pt idx="31520">
                  <c:v>2.9383677367222916E-3</c:v>
                </c:pt>
                <c:pt idx="31521">
                  <c:v>2.9383677367222916E-3</c:v>
                </c:pt>
                <c:pt idx="31522">
                  <c:v>2.9383677367222916E-3</c:v>
                </c:pt>
                <c:pt idx="31523">
                  <c:v>2.9383677367222916E-3</c:v>
                </c:pt>
                <c:pt idx="31524">
                  <c:v>2.9383677367222916E-3</c:v>
                </c:pt>
                <c:pt idx="31525">
                  <c:v>2.8649085433042343E-3</c:v>
                </c:pt>
                <c:pt idx="31526">
                  <c:v>2.8649085433042343E-3</c:v>
                </c:pt>
                <c:pt idx="31527">
                  <c:v>2.791449349886177E-3</c:v>
                </c:pt>
                <c:pt idx="31528">
                  <c:v>2.791449349886177E-3</c:v>
                </c:pt>
                <c:pt idx="31529">
                  <c:v>2.791449349886177E-3</c:v>
                </c:pt>
                <c:pt idx="31530">
                  <c:v>2.791449349886177E-3</c:v>
                </c:pt>
                <c:pt idx="31531">
                  <c:v>2.791449349886177E-3</c:v>
                </c:pt>
                <c:pt idx="31532">
                  <c:v>2.7179901564681197E-3</c:v>
                </c:pt>
                <c:pt idx="31533">
                  <c:v>2.7179901564681197E-3</c:v>
                </c:pt>
                <c:pt idx="31534">
                  <c:v>2.7179901564681197E-3</c:v>
                </c:pt>
                <c:pt idx="31535">
                  <c:v>2.7179901564681197E-3</c:v>
                </c:pt>
                <c:pt idx="31536">
                  <c:v>2.7179901564681197E-3</c:v>
                </c:pt>
                <c:pt idx="31537">
                  <c:v>2.7179901564681197E-3</c:v>
                </c:pt>
                <c:pt idx="31538">
                  <c:v>2.7179901564681197E-3</c:v>
                </c:pt>
                <c:pt idx="31539">
                  <c:v>2.7179901564681197E-3</c:v>
                </c:pt>
                <c:pt idx="31540">
                  <c:v>2.7179901564681197E-3</c:v>
                </c:pt>
                <c:pt idx="31541">
                  <c:v>2.7179901564681197E-3</c:v>
                </c:pt>
                <c:pt idx="31542">
                  <c:v>2.7179901564681197E-3</c:v>
                </c:pt>
                <c:pt idx="31543">
                  <c:v>2.7179901564681197E-3</c:v>
                </c:pt>
                <c:pt idx="31544">
                  <c:v>2.7179901564681197E-3</c:v>
                </c:pt>
                <c:pt idx="31545">
                  <c:v>2.7179901564681197E-3</c:v>
                </c:pt>
                <c:pt idx="31546">
                  <c:v>2.7179901564681197E-3</c:v>
                </c:pt>
                <c:pt idx="31547">
                  <c:v>2.7179901564681197E-3</c:v>
                </c:pt>
                <c:pt idx="31548">
                  <c:v>2.7179901564681197E-3</c:v>
                </c:pt>
                <c:pt idx="31549">
                  <c:v>2.7179901564681197E-3</c:v>
                </c:pt>
                <c:pt idx="31550">
                  <c:v>2.7179901564681197E-3</c:v>
                </c:pt>
                <c:pt idx="31551">
                  <c:v>2.7179901564681197E-3</c:v>
                </c:pt>
                <c:pt idx="31552">
                  <c:v>2.7179901564681197E-3</c:v>
                </c:pt>
                <c:pt idx="31553">
                  <c:v>2.7179901564681197E-3</c:v>
                </c:pt>
                <c:pt idx="31554">
                  <c:v>2.7179901564681197E-3</c:v>
                </c:pt>
                <c:pt idx="31555">
                  <c:v>2.7179901564681197E-3</c:v>
                </c:pt>
                <c:pt idx="31556">
                  <c:v>2.7179901564681197E-3</c:v>
                </c:pt>
                <c:pt idx="31557">
                  <c:v>2.7179901564681197E-3</c:v>
                </c:pt>
                <c:pt idx="31558">
                  <c:v>2.7179901564681197E-3</c:v>
                </c:pt>
                <c:pt idx="31559">
                  <c:v>2.7179901564681197E-3</c:v>
                </c:pt>
                <c:pt idx="31560">
                  <c:v>2.7179901564681197E-3</c:v>
                </c:pt>
                <c:pt idx="31561">
                  <c:v>2.7179901564681197E-3</c:v>
                </c:pt>
                <c:pt idx="31562">
                  <c:v>2.7179901564681197E-3</c:v>
                </c:pt>
                <c:pt idx="31563">
                  <c:v>2.7179901564681197E-3</c:v>
                </c:pt>
                <c:pt idx="31564">
                  <c:v>2.7179901564681197E-3</c:v>
                </c:pt>
                <c:pt idx="31565">
                  <c:v>2.7179901564681197E-3</c:v>
                </c:pt>
                <c:pt idx="31566">
                  <c:v>2.7179901564681197E-3</c:v>
                </c:pt>
                <c:pt idx="31567">
                  <c:v>2.6445309630500624E-3</c:v>
                </c:pt>
                <c:pt idx="31568">
                  <c:v>2.6445309630500624E-3</c:v>
                </c:pt>
                <c:pt idx="31569">
                  <c:v>2.6445309630500624E-3</c:v>
                </c:pt>
                <c:pt idx="31570">
                  <c:v>2.6445309630500624E-3</c:v>
                </c:pt>
                <c:pt idx="31571">
                  <c:v>2.6445309630500624E-3</c:v>
                </c:pt>
                <c:pt idx="31572">
                  <c:v>2.6445309630500624E-3</c:v>
                </c:pt>
                <c:pt idx="31573">
                  <c:v>2.6445309630500624E-3</c:v>
                </c:pt>
                <c:pt idx="31574">
                  <c:v>2.6445309630500624E-3</c:v>
                </c:pt>
                <c:pt idx="31575">
                  <c:v>2.6445309630500624E-3</c:v>
                </c:pt>
                <c:pt idx="31576">
                  <c:v>2.5710717696320051E-3</c:v>
                </c:pt>
                <c:pt idx="31577">
                  <c:v>2.5710717696320051E-3</c:v>
                </c:pt>
                <c:pt idx="31578">
                  <c:v>2.5710717696320051E-3</c:v>
                </c:pt>
                <c:pt idx="31579">
                  <c:v>2.5710717696320051E-3</c:v>
                </c:pt>
                <c:pt idx="31580">
                  <c:v>2.5710717696320051E-3</c:v>
                </c:pt>
                <c:pt idx="31581">
                  <c:v>2.5710717696320051E-3</c:v>
                </c:pt>
                <c:pt idx="31582">
                  <c:v>2.5710717696320051E-3</c:v>
                </c:pt>
                <c:pt idx="31583">
                  <c:v>2.5710717696320051E-3</c:v>
                </c:pt>
                <c:pt idx="31584">
                  <c:v>2.4976125762139478E-3</c:v>
                </c:pt>
                <c:pt idx="31585">
                  <c:v>2.4976125762139478E-3</c:v>
                </c:pt>
                <c:pt idx="31586">
                  <c:v>2.4976125762139478E-3</c:v>
                </c:pt>
                <c:pt idx="31587">
                  <c:v>2.4976125762139478E-3</c:v>
                </c:pt>
                <c:pt idx="31588">
                  <c:v>2.4976125762139478E-3</c:v>
                </c:pt>
                <c:pt idx="31589">
                  <c:v>2.4976125762139478E-3</c:v>
                </c:pt>
                <c:pt idx="31590">
                  <c:v>2.4976125762139478E-3</c:v>
                </c:pt>
                <c:pt idx="31591">
                  <c:v>2.4976125762139478E-3</c:v>
                </c:pt>
                <c:pt idx="31592">
                  <c:v>2.4976125762139478E-3</c:v>
                </c:pt>
                <c:pt idx="31593">
                  <c:v>2.4976125762139478E-3</c:v>
                </c:pt>
                <c:pt idx="31594">
                  <c:v>2.4976125762139478E-3</c:v>
                </c:pt>
                <c:pt idx="31595">
                  <c:v>2.4976125762139478E-3</c:v>
                </c:pt>
                <c:pt idx="31596">
                  <c:v>2.4976125762139478E-3</c:v>
                </c:pt>
                <c:pt idx="31597">
                  <c:v>2.4976125762139478E-3</c:v>
                </c:pt>
                <c:pt idx="31598">
                  <c:v>2.4976125762139478E-3</c:v>
                </c:pt>
                <c:pt idx="31599">
                  <c:v>2.4976125762139478E-3</c:v>
                </c:pt>
                <c:pt idx="31600">
                  <c:v>2.4976125762139478E-3</c:v>
                </c:pt>
                <c:pt idx="31601">
                  <c:v>2.4976125762139478E-3</c:v>
                </c:pt>
                <c:pt idx="31602">
                  <c:v>2.4976125762139478E-3</c:v>
                </c:pt>
                <c:pt idx="31603">
                  <c:v>2.4976125762139478E-3</c:v>
                </c:pt>
                <c:pt idx="31604">
                  <c:v>2.4976125762139478E-3</c:v>
                </c:pt>
                <c:pt idx="31605">
                  <c:v>2.4241533827958905E-3</c:v>
                </c:pt>
                <c:pt idx="31606">
                  <c:v>2.4241533827958905E-3</c:v>
                </c:pt>
                <c:pt idx="31607">
                  <c:v>2.4241533827958905E-3</c:v>
                </c:pt>
                <c:pt idx="31608">
                  <c:v>2.4241533827958905E-3</c:v>
                </c:pt>
                <c:pt idx="31609">
                  <c:v>2.3506941893778333E-3</c:v>
                </c:pt>
                <c:pt idx="31610">
                  <c:v>2.3506941893778333E-3</c:v>
                </c:pt>
                <c:pt idx="31611">
                  <c:v>2.3506941893778333E-3</c:v>
                </c:pt>
                <c:pt idx="31612">
                  <c:v>2.3506941893778333E-3</c:v>
                </c:pt>
                <c:pt idx="31613">
                  <c:v>2.3506941893778333E-3</c:v>
                </c:pt>
                <c:pt idx="31614">
                  <c:v>2.3506941893778333E-3</c:v>
                </c:pt>
                <c:pt idx="31615">
                  <c:v>2.3506941893778333E-3</c:v>
                </c:pt>
                <c:pt idx="31616">
                  <c:v>2.3506941893778333E-3</c:v>
                </c:pt>
                <c:pt idx="31617">
                  <c:v>2.3506941893778333E-3</c:v>
                </c:pt>
                <c:pt idx="31618">
                  <c:v>2.277234995959776E-3</c:v>
                </c:pt>
                <c:pt idx="31619">
                  <c:v>2.277234995959776E-3</c:v>
                </c:pt>
                <c:pt idx="31620">
                  <c:v>2.2037758025417187E-3</c:v>
                </c:pt>
                <c:pt idx="31621">
                  <c:v>2.2037758025417187E-3</c:v>
                </c:pt>
                <c:pt idx="31622">
                  <c:v>2.2037758025417187E-3</c:v>
                </c:pt>
                <c:pt idx="31623">
                  <c:v>2.2037758025417187E-3</c:v>
                </c:pt>
                <c:pt idx="31624">
                  <c:v>2.2037758025417187E-3</c:v>
                </c:pt>
                <c:pt idx="31625">
                  <c:v>2.2037758025417187E-3</c:v>
                </c:pt>
                <c:pt idx="31626">
                  <c:v>2.2037758025417187E-3</c:v>
                </c:pt>
                <c:pt idx="31627">
                  <c:v>2.2037758025417187E-3</c:v>
                </c:pt>
                <c:pt idx="31628">
                  <c:v>2.2037758025417187E-3</c:v>
                </c:pt>
                <c:pt idx="31629">
                  <c:v>2.2037758025417187E-3</c:v>
                </c:pt>
                <c:pt idx="31630">
                  <c:v>2.2037758025417187E-3</c:v>
                </c:pt>
                <c:pt idx="31631">
                  <c:v>2.2037758025417187E-3</c:v>
                </c:pt>
                <c:pt idx="31632">
                  <c:v>2.2037758025417187E-3</c:v>
                </c:pt>
                <c:pt idx="31633">
                  <c:v>2.2037758025417187E-3</c:v>
                </c:pt>
                <c:pt idx="31634">
                  <c:v>2.2037758025417187E-3</c:v>
                </c:pt>
                <c:pt idx="31635">
                  <c:v>2.2037758025417187E-3</c:v>
                </c:pt>
                <c:pt idx="31636">
                  <c:v>2.2037758025417187E-3</c:v>
                </c:pt>
                <c:pt idx="31637">
                  <c:v>2.2037758025417187E-3</c:v>
                </c:pt>
                <c:pt idx="31638">
                  <c:v>2.2037758025417187E-3</c:v>
                </c:pt>
                <c:pt idx="31639">
                  <c:v>2.2037758025417187E-3</c:v>
                </c:pt>
                <c:pt idx="31640">
                  <c:v>2.2037758025417187E-3</c:v>
                </c:pt>
                <c:pt idx="31641">
                  <c:v>2.2037758025417187E-3</c:v>
                </c:pt>
                <c:pt idx="31642">
                  <c:v>2.2037758025417187E-3</c:v>
                </c:pt>
                <c:pt idx="31643">
                  <c:v>2.2037758025417187E-3</c:v>
                </c:pt>
                <c:pt idx="31644">
                  <c:v>2.2037758025417187E-3</c:v>
                </c:pt>
                <c:pt idx="31645">
                  <c:v>2.2037758025417187E-3</c:v>
                </c:pt>
                <c:pt idx="31646">
                  <c:v>2.2037758025417187E-3</c:v>
                </c:pt>
                <c:pt idx="31647">
                  <c:v>2.2037758025417187E-3</c:v>
                </c:pt>
                <c:pt idx="31648">
                  <c:v>2.2037758025417187E-3</c:v>
                </c:pt>
                <c:pt idx="31649">
                  <c:v>2.2037758025417187E-3</c:v>
                </c:pt>
                <c:pt idx="31650">
                  <c:v>2.2037758025417187E-3</c:v>
                </c:pt>
                <c:pt idx="31651">
                  <c:v>2.2037758025417187E-3</c:v>
                </c:pt>
                <c:pt idx="31652">
                  <c:v>2.2037758025417187E-3</c:v>
                </c:pt>
                <c:pt idx="31653">
                  <c:v>2.2037758025417187E-3</c:v>
                </c:pt>
                <c:pt idx="31654">
                  <c:v>2.2037758025417187E-3</c:v>
                </c:pt>
                <c:pt idx="31655">
                  <c:v>2.2037758025417187E-3</c:v>
                </c:pt>
                <c:pt idx="31656">
                  <c:v>2.2037758025417187E-3</c:v>
                </c:pt>
                <c:pt idx="31657">
                  <c:v>2.2037758025417187E-3</c:v>
                </c:pt>
                <c:pt idx="31658">
                  <c:v>2.1303166091236614E-3</c:v>
                </c:pt>
                <c:pt idx="31659">
                  <c:v>2.1303166091236614E-3</c:v>
                </c:pt>
                <c:pt idx="31660">
                  <c:v>2.1303166091236614E-3</c:v>
                </c:pt>
                <c:pt idx="31661">
                  <c:v>2.1303166091236614E-3</c:v>
                </c:pt>
                <c:pt idx="31662">
                  <c:v>2.1303166091236614E-3</c:v>
                </c:pt>
                <c:pt idx="31663">
                  <c:v>2.1303166091236614E-3</c:v>
                </c:pt>
                <c:pt idx="31664">
                  <c:v>2.1303166091236614E-3</c:v>
                </c:pt>
                <c:pt idx="31665">
                  <c:v>2.1303166091236614E-3</c:v>
                </c:pt>
                <c:pt idx="31666">
                  <c:v>2.1303166091236614E-3</c:v>
                </c:pt>
                <c:pt idx="31667">
                  <c:v>2.1303166091236614E-3</c:v>
                </c:pt>
                <c:pt idx="31668">
                  <c:v>2.1303166091236614E-3</c:v>
                </c:pt>
                <c:pt idx="31669">
                  <c:v>2.1303166091236614E-3</c:v>
                </c:pt>
                <c:pt idx="31670">
                  <c:v>2.1303166091236614E-3</c:v>
                </c:pt>
                <c:pt idx="31671">
                  <c:v>2.1303166091236614E-3</c:v>
                </c:pt>
                <c:pt idx="31672">
                  <c:v>2.0568574157056041E-3</c:v>
                </c:pt>
                <c:pt idx="31673">
                  <c:v>2.0568574157056041E-3</c:v>
                </c:pt>
                <c:pt idx="31674">
                  <c:v>2.0568574157056041E-3</c:v>
                </c:pt>
                <c:pt idx="31675">
                  <c:v>2.0568574157056041E-3</c:v>
                </c:pt>
                <c:pt idx="31676">
                  <c:v>2.0568574157056041E-3</c:v>
                </c:pt>
                <c:pt idx="31677">
                  <c:v>2.0568574157056041E-3</c:v>
                </c:pt>
                <c:pt idx="31678">
                  <c:v>2.0568574157056041E-3</c:v>
                </c:pt>
                <c:pt idx="31679">
                  <c:v>2.0568574157056041E-3</c:v>
                </c:pt>
                <c:pt idx="31680">
                  <c:v>2.0568574157056041E-3</c:v>
                </c:pt>
                <c:pt idx="31681">
                  <c:v>2.0568574157056041E-3</c:v>
                </c:pt>
                <c:pt idx="31682">
                  <c:v>2.0568574157056041E-3</c:v>
                </c:pt>
                <c:pt idx="31683">
                  <c:v>2.0568574157056041E-3</c:v>
                </c:pt>
                <c:pt idx="31684">
                  <c:v>1.9833982222875468E-3</c:v>
                </c:pt>
                <c:pt idx="31685">
                  <c:v>1.9833982222875468E-3</c:v>
                </c:pt>
                <c:pt idx="31686">
                  <c:v>1.9833982222875468E-3</c:v>
                </c:pt>
                <c:pt idx="31687">
                  <c:v>1.9833982222875468E-3</c:v>
                </c:pt>
                <c:pt idx="31688">
                  <c:v>1.9833982222875468E-3</c:v>
                </c:pt>
                <c:pt idx="31689">
                  <c:v>1.9833982222875468E-3</c:v>
                </c:pt>
                <c:pt idx="31690">
                  <c:v>1.9099390288694895E-3</c:v>
                </c:pt>
                <c:pt idx="31691">
                  <c:v>1.9099390288694895E-3</c:v>
                </c:pt>
                <c:pt idx="31692">
                  <c:v>1.9099390288694895E-3</c:v>
                </c:pt>
                <c:pt idx="31693">
                  <c:v>1.9099390288694895E-3</c:v>
                </c:pt>
                <c:pt idx="31694">
                  <c:v>1.9099390288694895E-3</c:v>
                </c:pt>
                <c:pt idx="31695">
                  <c:v>1.8364798354514322E-3</c:v>
                </c:pt>
                <c:pt idx="31696">
                  <c:v>1.8364798354514322E-3</c:v>
                </c:pt>
                <c:pt idx="31697">
                  <c:v>1.8364798354514322E-3</c:v>
                </c:pt>
                <c:pt idx="31698">
                  <c:v>1.8364798354514322E-3</c:v>
                </c:pt>
                <c:pt idx="31699">
                  <c:v>1.8364798354514322E-3</c:v>
                </c:pt>
                <c:pt idx="31700">
                  <c:v>1.8364798354514322E-3</c:v>
                </c:pt>
                <c:pt idx="31701">
                  <c:v>1.8364798354514322E-3</c:v>
                </c:pt>
                <c:pt idx="31702">
                  <c:v>1.8364798354514322E-3</c:v>
                </c:pt>
                <c:pt idx="31703">
                  <c:v>1.8364798354514322E-3</c:v>
                </c:pt>
                <c:pt idx="31704">
                  <c:v>1.8364798354514322E-3</c:v>
                </c:pt>
                <c:pt idx="31705">
                  <c:v>1.8364798354514322E-3</c:v>
                </c:pt>
                <c:pt idx="31706">
                  <c:v>1.8364798354514322E-3</c:v>
                </c:pt>
                <c:pt idx="31707">
                  <c:v>1.8364798354514322E-3</c:v>
                </c:pt>
                <c:pt idx="31708">
                  <c:v>1.8364798354514322E-3</c:v>
                </c:pt>
                <c:pt idx="31709">
                  <c:v>1.8364798354514322E-3</c:v>
                </c:pt>
                <c:pt idx="31710">
                  <c:v>1.8364798354514322E-3</c:v>
                </c:pt>
                <c:pt idx="31711">
                  <c:v>1.8364798354514322E-3</c:v>
                </c:pt>
                <c:pt idx="31712">
                  <c:v>1.8364798354514322E-3</c:v>
                </c:pt>
                <c:pt idx="31713">
                  <c:v>1.8364798354514322E-3</c:v>
                </c:pt>
                <c:pt idx="31714">
                  <c:v>1.8364798354514322E-3</c:v>
                </c:pt>
                <c:pt idx="31715">
                  <c:v>1.8364798354514322E-3</c:v>
                </c:pt>
                <c:pt idx="31716">
                  <c:v>1.8364798354514322E-3</c:v>
                </c:pt>
                <c:pt idx="31717">
                  <c:v>1.8364798354514322E-3</c:v>
                </c:pt>
                <c:pt idx="31718">
                  <c:v>1.8364798354514322E-3</c:v>
                </c:pt>
                <c:pt idx="31719">
                  <c:v>1.8364798354514322E-3</c:v>
                </c:pt>
                <c:pt idx="31720">
                  <c:v>1.8364798354514322E-3</c:v>
                </c:pt>
                <c:pt idx="31721">
                  <c:v>1.8364798354514322E-3</c:v>
                </c:pt>
                <c:pt idx="31722">
                  <c:v>1.8364798354514322E-3</c:v>
                </c:pt>
                <c:pt idx="31723">
                  <c:v>1.8364798354514322E-3</c:v>
                </c:pt>
                <c:pt idx="31724">
                  <c:v>1.8364798354514322E-3</c:v>
                </c:pt>
                <c:pt idx="31725">
                  <c:v>1.8364798354514322E-3</c:v>
                </c:pt>
                <c:pt idx="31726">
                  <c:v>1.7630206420333749E-3</c:v>
                </c:pt>
                <c:pt idx="31727">
                  <c:v>1.7630206420333749E-3</c:v>
                </c:pt>
                <c:pt idx="31728">
                  <c:v>1.7630206420333749E-3</c:v>
                </c:pt>
                <c:pt idx="31729">
                  <c:v>1.7630206420333749E-3</c:v>
                </c:pt>
                <c:pt idx="31730">
                  <c:v>1.7630206420333749E-3</c:v>
                </c:pt>
                <c:pt idx="31731">
                  <c:v>1.7630206420333749E-3</c:v>
                </c:pt>
                <c:pt idx="31732">
                  <c:v>1.7630206420333749E-3</c:v>
                </c:pt>
                <c:pt idx="31733">
                  <c:v>1.7630206420333749E-3</c:v>
                </c:pt>
                <c:pt idx="31734">
                  <c:v>1.7630206420333749E-3</c:v>
                </c:pt>
                <c:pt idx="31735">
                  <c:v>1.7630206420333749E-3</c:v>
                </c:pt>
                <c:pt idx="31736">
                  <c:v>1.7630206420333749E-3</c:v>
                </c:pt>
                <c:pt idx="31737">
                  <c:v>1.7630206420333749E-3</c:v>
                </c:pt>
                <c:pt idx="31738">
                  <c:v>1.7630206420333749E-3</c:v>
                </c:pt>
                <c:pt idx="31739">
                  <c:v>1.7630206420333749E-3</c:v>
                </c:pt>
                <c:pt idx="31740">
                  <c:v>1.7630206420333749E-3</c:v>
                </c:pt>
                <c:pt idx="31741">
                  <c:v>1.7630206420333749E-3</c:v>
                </c:pt>
                <c:pt idx="31742">
                  <c:v>1.7630206420333749E-3</c:v>
                </c:pt>
                <c:pt idx="31743">
                  <c:v>1.7630206420333749E-3</c:v>
                </c:pt>
                <c:pt idx="31744">
                  <c:v>1.7630206420333749E-3</c:v>
                </c:pt>
                <c:pt idx="31745">
                  <c:v>1.7630206420333749E-3</c:v>
                </c:pt>
                <c:pt idx="31746">
                  <c:v>1.7630206420333749E-3</c:v>
                </c:pt>
                <c:pt idx="31747">
                  <c:v>1.7630206420333749E-3</c:v>
                </c:pt>
                <c:pt idx="31748">
                  <c:v>1.7630206420333749E-3</c:v>
                </c:pt>
                <c:pt idx="31749">
                  <c:v>1.7630206420333749E-3</c:v>
                </c:pt>
                <c:pt idx="31750">
                  <c:v>1.7630206420333749E-3</c:v>
                </c:pt>
                <c:pt idx="31751">
                  <c:v>1.7630206420333749E-3</c:v>
                </c:pt>
                <c:pt idx="31752">
                  <c:v>1.7630206420333749E-3</c:v>
                </c:pt>
                <c:pt idx="31753">
                  <c:v>1.7630206420333749E-3</c:v>
                </c:pt>
                <c:pt idx="31754">
                  <c:v>1.7630206420333749E-3</c:v>
                </c:pt>
                <c:pt idx="31755">
                  <c:v>1.7630206420333749E-3</c:v>
                </c:pt>
                <c:pt idx="31756">
                  <c:v>1.7630206420333749E-3</c:v>
                </c:pt>
                <c:pt idx="31757">
                  <c:v>1.7630206420333749E-3</c:v>
                </c:pt>
                <c:pt idx="31758">
                  <c:v>1.7630206420333749E-3</c:v>
                </c:pt>
                <c:pt idx="31759">
                  <c:v>1.7630206420333749E-3</c:v>
                </c:pt>
                <c:pt idx="31760">
                  <c:v>1.7630206420333749E-3</c:v>
                </c:pt>
                <c:pt idx="31761">
                  <c:v>1.7630206420333749E-3</c:v>
                </c:pt>
                <c:pt idx="31762">
                  <c:v>1.7630206420333749E-3</c:v>
                </c:pt>
                <c:pt idx="31763">
                  <c:v>1.7630206420333749E-3</c:v>
                </c:pt>
                <c:pt idx="31764">
                  <c:v>1.6895614486153177E-3</c:v>
                </c:pt>
                <c:pt idx="31765">
                  <c:v>1.6895614486153177E-3</c:v>
                </c:pt>
                <c:pt idx="31766">
                  <c:v>1.6895614486153177E-3</c:v>
                </c:pt>
                <c:pt idx="31767">
                  <c:v>1.6895614486153177E-3</c:v>
                </c:pt>
                <c:pt idx="31768">
                  <c:v>1.6895614486153177E-3</c:v>
                </c:pt>
                <c:pt idx="31769">
                  <c:v>1.6895614486153177E-3</c:v>
                </c:pt>
                <c:pt idx="31770">
                  <c:v>1.6895614486153177E-3</c:v>
                </c:pt>
                <c:pt idx="31771">
                  <c:v>1.6895614486153177E-3</c:v>
                </c:pt>
                <c:pt idx="31772">
                  <c:v>1.6895614486153177E-3</c:v>
                </c:pt>
                <c:pt idx="31773">
                  <c:v>1.6895614486153177E-3</c:v>
                </c:pt>
                <c:pt idx="31774">
                  <c:v>1.6895614486153177E-3</c:v>
                </c:pt>
                <c:pt idx="31775">
                  <c:v>1.6161022551972604E-3</c:v>
                </c:pt>
                <c:pt idx="31776">
                  <c:v>1.6161022551972604E-3</c:v>
                </c:pt>
                <c:pt idx="31777">
                  <c:v>1.6161022551972604E-3</c:v>
                </c:pt>
                <c:pt idx="31778">
                  <c:v>1.6161022551972604E-3</c:v>
                </c:pt>
                <c:pt idx="31779">
                  <c:v>1.6161022551972604E-3</c:v>
                </c:pt>
                <c:pt idx="31780">
                  <c:v>1.6161022551972604E-3</c:v>
                </c:pt>
                <c:pt idx="31781">
                  <c:v>1.6161022551972604E-3</c:v>
                </c:pt>
                <c:pt idx="31782">
                  <c:v>1.6161022551972604E-3</c:v>
                </c:pt>
                <c:pt idx="31783">
                  <c:v>1.6161022551972604E-3</c:v>
                </c:pt>
                <c:pt idx="31784">
                  <c:v>1.6161022551972604E-3</c:v>
                </c:pt>
                <c:pt idx="31785">
                  <c:v>1.6161022551972604E-3</c:v>
                </c:pt>
                <c:pt idx="31786">
                  <c:v>1.6161022551972604E-3</c:v>
                </c:pt>
                <c:pt idx="31787">
                  <c:v>1.6161022551972604E-3</c:v>
                </c:pt>
                <c:pt idx="31788">
                  <c:v>1.6161022551972604E-3</c:v>
                </c:pt>
                <c:pt idx="31789">
                  <c:v>1.6161022551972604E-3</c:v>
                </c:pt>
                <c:pt idx="31790">
                  <c:v>1.6161022551972604E-3</c:v>
                </c:pt>
                <c:pt idx="31791">
                  <c:v>1.6161022551972604E-3</c:v>
                </c:pt>
                <c:pt idx="31792">
                  <c:v>1.5426430617792031E-3</c:v>
                </c:pt>
                <c:pt idx="31793">
                  <c:v>1.5426430617792031E-3</c:v>
                </c:pt>
                <c:pt idx="31794">
                  <c:v>1.5426430617792031E-3</c:v>
                </c:pt>
                <c:pt idx="31795">
                  <c:v>1.5426430617792031E-3</c:v>
                </c:pt>
                <c:pt idx="31796">
                  <c:v>1.5426430617792031E-3</c:v>
                </c:pt>
                <c:pt idx="31797">
                  <c:v>1.5426430617792031E-3</c:v>
                </c:pt>
                <c:pt idx="31798">
                  <c:v>1.5426430617792031E-3</c:v>
                </c:pt>
                <c:pt idx="31799">
                  <c:v>1.5426430617792031E-3</c:v>
                </c:pt>
                <c:pt idx="31800">
                  <c:v>1.5426430617792031E-3</c:v>
                </c:pt>
                <c:pt idx="31801">
                  <c:v>1.4691838683611458E-3</c:v>
                </c:pt>
                <c:pt idx="31802">
                  <c:v>1.4691838683611458E-3</c:v>
                </c:pt>
                <c:pt idx="31803">
                  <c:v>1.4691838683611458E-3</c:v>
                </c:pt>
                <c:pt idx="31804">
                  <c:v>1.4691838683611458E-3</c:v>
                </c:pt>
                <c:pt idx="31805">
                  <c:v>1.4691838683611458E-3</c:v>
                </c:pt>
                <c:pt idx="31806">
                  <c:v>1.4691838683611458E-3</c:v>
                </c:pt>
                <c:pt idx="31807">
                  <c:v>1.4691838683611458E-3</c:v>
                </c:pt>
                <c:pt idx="31808">
                  <c:v>1.4691838683611458E-3</c:v>
                </c:pt>
                <c:pt idx="31809">
                  <c:v>1.4691838683611458E-3</c:v>
                </c:pt>
                <c:pt idx="31810">
                  <c:v>1.4691838683611458E-3</c:v>
                </c:pt>
                <c:pt idx="31811">
                  <c:v>1.4691838683611458E-3</c:v>
                </c:pt>
                <c:pt idx="31812">
                  <c:v>1.4691838683611458E-3</c:v>
                </c:pt>
                <c:pt idx="31813">
                  <c:v>1.4691838683611458E-3</c:v>
                </c:pt>
                <c:pt idx="31814">
                  <c:v>1.4691838683611458E-3</c:v>
                </c:pt>
                <c:pt idx="31815">
                  <c:v>1.4691838683611458E-3</c:v>
                </c:pt>
                <c:pt idx="31816">
                  <c:v>1.4691838683611458E-3</c:v>
                </c:pt>
                <c:pt idx="31817">
                  <c:v>1.4691838683611458E-3</c:v>
                </c:pt>
                <c:pt idx="31818">
                  <c:v>1.3957246749430885E-3</c:v>
                </c:pt>
                <c:pt idx="31819">
                  <c:v>1.3957246749430885E-3</c:v>
                </c:pt>
                <c:pt idx="31820">
                  <c:v>1.3957246749430885E-3</c:v>
                </c:pt>
                <c:pt idx="31821">
                  <c:v>1.3957246749430885E-3</c:v>
                </c:pt>
                <c:pt idx="31822">
                  <c:v>1.3957246749430885E-3</c:v>
                </c:pt>
                <c:pt idx="31823">
                  <c:v>1.3957246749430885E-3</c:v>
                </c:pt>
                <c:pt idx="31824">
                  <c:v>1.3957246749430885E-3</c:v>
                </c:pt>
                <c:pt idx="31825">
                  <c:v>1.3957246749430885E-3</c:v>
                </c:pt>
                <c:pt idx="31826">
                  <c:v>1.3957246749430885E-3</c:v>
                </c:pt>
                <c:pt idx="31827">
                  <c:v>1.3957246749430885E-3</c:v>
                </c:pt>
                <c:pt idx="31828">
                  <c:v>1.3957246749430885E-3</c:v>
                </c:pt>
                <c:pt idx="31829">
                  <c:v>1.3957246749430885E-3</c:v>
                </c:pt>
                <c:pt idx="31830">
                  <c:v>1.3957246749430885E-3</c:v>
                </c:pt>
                <c:pt idx="31831">
                  <c:v>1.3957246749430885E-3</c:v>
                </c:pt>
                <c:pt idx="31832">
                  <c:v>1.3957246749430885E-3</c:v>
                </c:pt>
                <c:pt idx="31833">
                  <c:v>1.3957246749430885E-3</c:v>
                </c:pt>
                <c:pt idx="31834">
                  <c:v>1.3957246749430885E-3</c:v>
                </c:pt>
                <c:pt idx="31835">
                  <c:v>1.3957246749430885E-3</c:v>
                </c:pt>
                <c:pt idx="31836">
                  <c:v>1.3957246749430885E-3</c:v>
                </c:pt>
                <c:pt idx="31837">
                  <c:v>1.3957246749430885E-3</c:v>
                </c:pt>
                <c:pt idx="31838">
                  <c:v>1.3957246749430885E-3</c:v>
                </c:pt>
                <c:pt idx="31839">
                  <c:v>1.3957246749430885E-3</c:v>
                </c:pt>
                <c:pt idx="31840">
                  <c:v>1.3957246749430885E-3</c:v>
                </c:pt>
                <c:pt idx="31841">
                  <c:v>1.3957246749430885E-3</c:v>
                </c:pt>
                <c:pt idx="31842">
                  <c:v>1.3957246749430885E-3</c:v>
                </c:pt>
                <c:pt idx="31843">
                  <c:v>1.3957246749430885E-3</c:v>
                </c:pt>
                <c:pt idx="31844">
                  <c:v>1.3957246749430885E-3</c:v>
                </c:pt>
                <c:pt idx="31845">
                  <c:v>1.3957246749430885E-3</c:v>
                </c:pt>
                <c:pt idx="31846">
                  <c:v>1.3957246749430885E-3</c:v>
                </c:pt>
                <c:pt idx="31847">
                  <c:v>1.3957246749430885E-3</c:v>
                </c:pt>
                <c:pt idx="31848">
                  <c:v>1.3957246749430885E-3</c:v>
                </c:pt>
                <c:pt idx="31849">
                  <c:v>1.3957246749430885E-3</c:v>
                </c:pt>
                <c:pt idx="31850">
                  <c:v>1.3957246749430885E-3</c:v>
                </c:pt>
                <c:pt idx="31851">
                  <c:v>1.3957246749430885E-3</c:v>
                </c:pt>
                <c:pt idx="31852">
                  <c:v>1.3222654815250312E-3</c:v>
                </c:pt>
                <c:pt idx="31853">
                  <c:v>1.3222654815250312E-3</c:v>
                </c:pt>
                <c:pt idx="31854">
                  <c:v>1.3222654815250312E-3</c:v>
                </c:pt>
                <c:pt idx="31855">
                  <c:v>1.3222654815250312E-3</c:v>
                </c:pt>
                <c:pt idx="31856">
                  <c:v>1.3222654815250312E-3</c:v>
                </c:pt>
                <c:pt idx="31857">
                  <c:v>1.3222654815250312E-3</c:v>
                </c:pt>
                <c:pt idx="31858">
                  <c:v>1.2488062881069739E-3</c:v>
                </c:pt>
                <c:pt idx="31859">
                  <c:v>1.2488062881069739E-3</c:v>
                </c:pt>
                <c:pt idx="31860">
                  <c:v>1.2488062881069739E-3</c:v>
                </c:pt>
                <c:pt idx="31861">
                  <c:v>1.2488062881069739E-3</c:v>
                </c:pt>
                <c:pt idx="31862">
                  <c:v>1.2488062881069739E-3</c:v>
                </c:pt>
                <c:pt idx="31863">
                  <c:v>1.2488062881069739E-3</c:v>
                </c:pt>
                <c:pt idx="31864">
                  <c:v>1.2488062881069739E-3</c:v>
                </c:pt>
                <c:pt idx="31865">
                  <c:v>1.1753470946889166E-3</c:v>
                </c:pt>
                <c:pt idx="31866">
                  <c:v>1.1753470946889166E-3</c:v>
                </c:pt>
                <c:pt idx="31867">
                  <c:v>1.1753470946889166E-3</c:v>
                </c:pt>
                <c:pt idx="31868">
                  <c:v>1.1753470946889166E-3</c:v>
                </c:pt>
                <c:pt idx="31869">
                  <c:v>1.1753470946889166E-3</c:v>
                </c:pt>
                <c:pt idx="31870">
                  <c:v>1.1753470946889166E-3</c:v>
                </c:pt>
                <c:pt idx="31871">
                  <c:v>1.1753470946889166E-3</c:v>
                </c:pt>
                <c:pt idx="31872">
                  <c:v>1.1753470946889166E-3</c:v>
                </c:pt>
                <c:pt idx="31873">
                  <c:v>1.1753470946889166E-3</c:v>
                </c:pt>
                <c:pt idx="31874">
                  <c:v>1.1753470946889166E-3</c:v>
                </c:pt>
                <c:pt idx="31875">
                  <c:v>1.1753470946889166E-3</c:v>
                </c:pt>
                <c:pt idx="31876">
                  <c:v>1.1753470946889166E-3</c:v>
                </c:pt>
                <c:pt idx="31877">
                  <c:v>1.1753470946889166E-3</c:v>
                </c:pt>
                <c:pt idx="31878">
                  <c:v>1.1753470946889166E-3</c:v>
                </c:pt>
                <c:pt idx="31879">
                  <c:v>1.1018879012708593E-3</c:v>
                </c:pt>
                <c:pt idx="31880">
                  <c:v>1.1018879012708593E-3</c:v>
                </c:pt>
                <c:pt idx="31881">
                  <c:v>1.1018879012708593E-3</c:v>
                </c:pt>
                <c:pt idx="31882">
                  <c:v>1.1018879012708593E-3</c:v>
                </c:pt>
                <c:pt idx="31883">
                  <c:v>1.1018879012708593E-3</c:v>
                </c:pt>
                <c:pt idx="31884">
                  <c:v>1.1018879012708593E-3</c:v>
                </c:pt>
                <c:pt idx="31885">
                  <c:v>1.1018879012708593E-3</c:v>
                </c:pt>
                <c:pt idx="31886">
                  <c:v>1.1018879012708593E-3</c:v>
                </c:pt>
                <c:pt idx="31887">
                  <c:v>1.1018879012708593E-3</c:v>
                </c:pt>
                <c:pt idx="31888">
                  <c:v>1.1018879012708593E-3</c:v>
                </c:pt>
                <c:pt idx="31889">
                  <c:v>1.1018879012708593E-3</c:v>
                </c:pt>
                <c:pt idx="31890">
                  <c:v>1.1018879012708593E-3</c:v>
                </c:pt>
                <c:pt idx="31891">
                  <c:v>1.1018879012708593E-3</c:v>
                </c:pt>
                <c:pt idx="31892">
                  <c:v>1.1018879012708593E-3</c:v>
                </c:pt>
                <c:pt idx="31893">
                  <c:v>1.1018879012708593E-3</c:v>
                </c:pt>
                <c:pt idx="31894">
                  <c:v>1.1018879012708593E-3</c:v>
                </c:pt>
                <c:pt idx="31895">
                  <c:v>1.1018879012708593E-3</c:v>
                </c:pt>
                <c:pt idx="31896">
                  <c:v>1.028428707852802E-3</c:v>
                </c:pt>
                <c:pt idx="31897">
                  <c:v>9.5496951443474476E-4</c:v>
                </c:pt>
                <c:pt idx="31898">
                  <c:v>9.5496951443474476E-4</c:v>
                </c:pt>
                <c:pt idx="31899">
                  <c:v>9.5496951443474476E-4</c:v>
                </c:pt>
                <c:pt idx="31900">
                  <c:v>8.8151032101668747E-4</c:v>
                </c:pt>
                <c:pt idx="31901">
                  <c:v>8.8151032101668747E-4</c:v>
                </c:pt>
                <c:pt idx="31902">
                  <c:v>8.8151032101668747E-4</c:v>
                </c:pt>
                <c:pt idx="31903">
                  <c:v>8.8151032101668747E-4</c:v>
                </c:pt>
                <c:pt idx="31904">
                  <c:v>8.8151032101668747E-4</c:v>
                </c:pt>
                <c:pt idx="31905">
                  <c:v>8.8151032101668747E-4</c:v>
                </c:pt>
                <c:pt idx="31906">
                  <c:v>8.8151032101668747E-4</c:v>
                </c:pt>
                <c:pt idx="31907">
                  <c:v>8.8151032101668747E-4</c:v>
                </c:pt>
                <c:pt idx="31908">
                  <c:v>8.8151032101668747E-4</c:v>
                </c:pt>
                <c:pt idx="31909">
                  <c:v>8.8151032101668747E-4</c:v>
                </c:pt>
                <c:pt idx="31910">
                  <c:v>8.8151032101668747E-4</c:v>
                </c:pt>
                <c:pt idx="31911">
                  <c:v>8.8151032101668747E-4</c:v>
                </c:pt>
                <c:pt idx="31912">
                  <c:v>8.8151032101668747E-4</c:v>
                </c:pt>
                <c:pt idx="31913">
                  <c:v>8.8151032101668747E-4</c:v>
                </c:pt>
                <c:pt idx="31914">
                  <c:v>8.8151032101668747E-4</c:v>
                </c:pt>
                <c:pt idx="31915">
                  <c:v>8.8151032101668747E-4</c:v>
                </c:pt>
                <c:pt idx="31916">
                  <c:v>8.8151032101668747E-4</c:v>
                </c:pt>
                <c:pt idx="31917">
                  <c:v>8.8151032101668747E-4</c:v>
                </c:pt>
                <c:pt idx="31918">
                  <c:v>8.8151032101668747E-4</c:v>
                </c:pt>
                <c:pt idx="31919">
                  <c:v>8.8151032101668747E-4</c:v>
                </c:pt>
                <c:pt idx="31920">
                  <c:v>8.8151032101668747E-4</c:v>
                </c:pt>
                <c:pt idx="31921">
                  <c:v>8.8151032101668747E-4</c:v>
                </c:pt>
                <c:pt idx="31922">
                  <c:v>8.8151032101668747E-4</c:v>
                </c:pt>
                <c:pt idx="31923">
                  <c:v>8.8151032101668747E-4</c:v>
                </c:pt>
                <c:pt idx="31924">
                  <c:v>8.8151032101668747E-4</c:v>
                </c:pt>
                <c:pt idx="31925">
                  <c:v>8.8151032101668747E-4</c:v>
                </c:pt>
                <c:pt idx="31926">
                  <c:v>8.0805112759863018E-4</c:v>
                </c:pt>
                <c:pt idx="31927">
                  <c:v>8.0805112759863018E-4</c:v>
                </c:pt>
                <c:pt idx="31928">
                  <c:v>8.0805112759863018E-4</c:v>
                </c:pt>
                <c:pt idx="31929">
                  <c:v>8.0805112759863018E-4</c:v>
                </c:pt>
                <c:pt idx="31930">
                  <c:v>7.3459193418057289E-4</c:v>
                </c:pt>
                <c:pt idx="31931">
                  <c:v>7.3459193418057289E-4</c:v>
                </c:pt>
                <c:pt idx="31932">
                  <c:v>7.3459193418057289E-4</c:v>
                </c:pt>
                <c:pt idx="31933">
                  <c:v>7.3459193418057289E-4</c:v>
                </c:pt>
                <c:pt idx="31934">
                  <c:v>7.3459193418057289E-4</c:v>
                </c:pt>
                <c:pt idx="31935">
                  <c:v>7.3459193418057289E-4</c:v>
                </c:pt>
                <c:pt idx="31936">
                  <c:v>7.3459193418057289E-4</c:v>
                </c:pt>
                <c:pt idx="31937">
                  <c:v>7.3459193418057289E-4</c:v>
                </c:pt>
                <c:pt idx="31938">
                  <c:v>7.3459193418057289E-4</c:v>
                </c:pt>
                <c:pt idx="31939">
                  <c:v>7.3459193418057289E-4</c:v>
                </c:pt>
                <c:pt idx="31940">
                  <c:v>7.3459193418057289E-4</c:v>
                </c:pt>
                <c:pt idx="31941">
                  <c:v>7.3459193418057289E-4</c:v>
                </c:pt>
                <c:pt idx="31942">
                  <c:v>7.3459193418057289E-4</c:v>
                </c:pt>
                <c:pt idx="31943">
                  <c:v>7.3459193418057289E-4</c:v>
                </c:pt>
                <c:pt idx="31944">
                  <c:v>7.3459193418057289E-4</c:v>
                </c:pt>
                <c:pt idx="31945">
                  <c:v>7.3459193418057289E-4</c:v>
                </c:pt>
                <c:pt idx="31946">
                  <c:v>7.3459193418057289E-4</c:v>
                </c:pt>
                <c:pt idx="31947">
                  <c:v>7.3459193418057289E-4</c:v>
                </c:pt>
                <c:pt idx="31948">
                  <c:v>7.3459193418057289E-4</c:v>
                </c:pt>
                <c:pt idx="31949">
                  <c:v>7.3459193418057289E-4</c:v>
                </c:pt>
                <c:pt idx="31950">
                  <c:v>7.3459193418057289E-4</c:v>
                </c:pt>
                <c:pt idx="31951">
                  <c:v>7.3459193418057289E-4</c:v>
                </c:pt>
                <c:pt idx="31952">
                  <c:v>7.3459193418057289E-4</c:v>
                </c:pt>
                <c:pt idx="31953">
                  <c:v>6.611327407625156E-4</c:v>
                </c:pt>
                <c:pt idx="31954">
                  <c:v>6.611327407625156E-4</c:v>
                </c:pt>
                <c:pt idx="31955">
                  <c:v>6.611327407625156E-4</c:v>
                </c:pt>
                <c:pt idx="31956">
                  <c:v>6.611327407625156E-4</c:v>
                </c:pt>
                <c:pt idx="31957">
                  <c:v>5.8767354734445831E-4</c:v>
                </c:pt>
                <c:pt idx="31958">
                  <c:v>5.8767354734445831E-4</c:v>
                </c:pt>
                <c:pt idx="31959">
                  <c:v>5.1421435392640102E-4</c:v>
                </c:pt>
                <c:pt idx="31960">
                  <c:v>5.1421435392640102E-4</c:v>
                </c:pt>
                <c:pt idx="31961">
                  <c:v>5.1421435392640102E-4</c:v>
                </c:pt>
                <c:pt idx="31962">
                  <c:v>4.4075516050834374E-4</c:v>
                </c:pt>
                <c:pt idx="31963">
                  <c:v>4.4075516050834374E-4</c:v>
                </c:pt>
                <c:pt idx="31964">
                  <c:v>4.4075516050834374E-4</c:v>
                </c:pt>
                <c:pt idx="31965">
                  <c:v>3.6729596709028645E-4</c:v>
                </c:pt>
                <c:pt idx="31966">
                  <c:v>3.6729596709028645E-4</c:v>
                </c:pt>
                <c:pt idx="31967">
                  <c:v>3.6729596709028645E-4</c:v>
                </c:pt>
                <c:pt idx="31968">
                  <c:v>3.6729596709028645E-4</c:v>
                </c:pt>
                <c:pt idx="31969">
                  <c:v>3.6729596709028645E-4</c:v>
                </c:pt>
                <c:pt idx="31970">
                  <c:v>3.6729596709028645E-4</c:v>
                </c:pt>
                <c:pt idx="31971">
                  <c:v>3.6729596709028645E-4</c:v>
                </c:pt>
                <c:pt idx="31972">
                  <c:v>3.6729596709028645E-4</c:v>
                </c:pt>
                <c:pt idx="31973">
                  <c:v>3.6729596709028645E-4</c:v>
                </c:pt>
                <c:pt idx="31974">
                  <c:v>3.6729596709028645E-4</c:v>
                </c:pt>
                <c:pt idx="31975">
                  <c:v>3.6729596709028645E-4</c:v>
                </c:pt>
                <c:pt idx="31976">
                  <c:v>3.6729596709028645E-4</c:v>
                </c:pt>
                <c:pt idx="31977">
                  <c:v>3.6729596709028645E-4</c:v>
                </c:pt>
                <c:pt idx="31978">
                  <c:v>2.9383677367222916E-4</c:v>
                </c:pt>
                <c:pt idx="31979">
                  <c:v>2.9383677367222916E-4</c:v>
                </c:pt>
                <c:pt idx="31980">
                  <c:v>2.2037758025417187E-4</c:v>
                </c:pt>
                <c:pt idx="31981">
                  <c:v>2.2037758025417187E-4</c:v>
                </c:pt>
                <c:pt idx="31982">
                  <c:v>2.2037758025417187E-4</c:v>
                </c:pt>
                <c:pt idx="31983">
                  <c:v>2.2037758025417187E-4</c:v>
                </c:pt>
                <c:pt idx="31984">
                  <c:v>2.2037758025417187E-4</c:v>
                </c:pt>
                <c:pt idx="31985">
                  <c:v>2.2037758025417187E-4</c:v>
                </c:pt>
                <c:pt idx="31986">
                  <c:v>2.2037758025417187E-4</c:v>
                </c:pt>
                <c:pt idx="31987">
                  <c:v>2.2037758025417187E-4</c:v>
                </c:pt>
                <c:pt idx="31988">
                  <c:v>2.2037758025417187E-4</c:v>
                </c:pt>
                <c:pt idx="31989">
                  <c:v>2.2037758025417187E-4</c:v>
                </c:pt>
                <c:pt idx="31990">
                  <c:v>2.2037758025417187E-4</c:v>
                </c:pt>
                <c:pt idx="31991">
                  <c:v>1.4691838683611458E-4</c:v>
                </c:pt>
                <c:pt idx="31992">
                  <c:v>1.4691838683611458E-4</c:v>
                </c:pt>
                <c:pt idx="31993">
                  <c:v>7.3459193418057289E-5</c:v>
                </c:pt>
                <c:pt idx="31994">
                  <c:v>7.3459193418057289E-5</c:v>
                </c:pt>
                <c:pt idx="31995">
                  <c:v>0</c:v>
                </c:pt>
                <c:pt idx="31996">
                  <c:v>0</c:v>
                </c:pt>
                <c:pt idx="31997">
                  <c:v>0</c:v>
                </c:pt>
                <c:pt idx="31998">
                  <c:v>0</c:v>
                </c:pt>
                <c:pt idx="31999">
                  <c:v>0</c:v>
                </c:pt>
                <c:pt idx="32000">
                  <c:v>0</c:v>
                </c:pt>
              </c:numCache>
            </c:numRef>
          </c:xVal>
          <c:yVal>
            <c:numRef>
              <c:f>[CN_Mobiles_Data.xlsx]Logistic_reg_traindata_model!$AN$4:$AN$32004</c:f>
              <c:numCache>
                <c:formatCode>General</c:formatCode>
                <c:ptCount val="32001"/>
                <c:pt idx="0">
                  <c:v>1</c:v>
                </c:pt>
                <c:pt idx="1">
                  <c:v>1</c:v>
                </c:pt>
                <c:pt idx="2">
                  <c:v>1</c:v>
                </c:pt>
                <c:pt idx="3">
                  <c:v>1</c:v>
                </c:pt>
                <c:pt idx="4">
                  <c:v>1</c:v>
                </c:pt>
                <c:pt idx="5">
                  <c:v>1</c:v>
                </c:pt>
                <c:pt idx="6">
                  <c:v>0.99994561374884428</c:v>
                </c:pt>
                <c:pt idx="7">
                  <c:v>0.99989122749768855</c:v>
                </c:pt>
                <c:pt idx="8">
                  <c:v>0.99989122749768855</c:v>
                </c:pt>
                <c:pt idx="9">
                  <c:v>0.99989122749768855</c:v>
                </c:pt>
                <c:pt idx="10">
                  <c:v>0.99989122749768855</c:v>
                </c:pt>
                <c:pt idx="11">
                  <c:v>0.99989122749768855</c:v>
                </c:pt>
                <c:pt idx="12">
                  <c:v>0.99989122749768855</c:v>
                </c:pt>
                <c:pt idx="13">
                  <c:v>0.99989122749768855</c:v>
                </c:pt>
                <c:pt idx="14">
                  <c:v>0.99989122749768855</c:v>
                </c:pt>
                <c:pt idx="15">
                  <c:v>0.99989122749768855</c:v>
                </c:pt>
                <c:pt idx="16">
                  <c:v>0.99989122749768855</c:v>
                </c:pt>
                <c:pt idx="17">
                  <c:v>0.99989122749768855</c:v>
                </c:pt>
                <c:pt idx="18">
                  <c:v>0.99989122749768855</c:v>
                </c:pt>
                <c:pt idx="19">
                  <c:v>0.99989122749768855</c:v>
                </c:pt>
                <c:pt idx="20">
                  <c:v>0.99989122749768855</c:v>
                </c:pt>
                <c:pt idx="21">
                  <c:v>0.99989122749768855</c:v>
                </c:pt>
                <c:pt idx="22">
                  <c:v>0.99989122749768855</c:v>
                </c:pt>
                <c:pt idx="23">
                  <c:v>0.99989122749768855</c:v>
                </c:pt>
                <c:pt idx="24">
                  <c:v>0.99983684124653283</c:v>
                </c:pt>
                <c:pt idx="25">
                  <c:v>0.99983684124653283</c:v>
                </c:pt>
                <c:pt idx="26">
                  <c:v>0.99983684124653283</c:v>
                </c:pt>
                <c:pt idx="27">
                  <c:v>0.99983684124653283</c:v>
                </c:pt>
                <c:pt idx="28">
                  <c:v>0.99983684124653283</c:v>
                </c:pt>
                <c:pt idx="29">
                  <c:v>0.99983684124653283</c:v>
                </c:pt>
                <c:pt idx="30">
                  <c:v>0.99983684124653283</c:v>
                </c:pt>
                <c:pt idx="31">
                  <c:v>0.99978245499537721</c:v>
                </c:pt>
                <c:pt idx="32">
                  <c:v>0.99978245499537721</c:v>
                </c:pt>
                <c:pt idx="33">
                  <c:v>0.99978245499537721</c:v>
                </c:pt>
                <c:pt idx="34">
                  <c:v>0.99978245499537721</c:v>
                </c:pt>
                <c:pt idx="35">
                  <c:v>0.99972806874422149</c:v>
                </c:pt>
                <c:pt idx="36">
                  <c:v>0.99972806874422149</c:v>
                </c:pt>
                <c:pt idx="37">
                  <c:v>0.99972806874422149</c:v>
                </c:pt>
                <c:pt idx="38">
                  <c:v>0.99972806874422149</c:v>
                </c:pt>
                <c:pt idx="39">
                  <c:v>0.99972806874422149</c:v>
                </c:pt>
                <c:pt idx="40">
                  <c:v>0.99972806874422149</c:v>
                </c:pt>
                <c:pt idx="41">
                  <c:v>0.99972806874422149</c:v>
                </c:pt>
                <c:pt idx="42">
                  <c:v>0.99972806874422149</c:v>
                </c:pt>
                <c:pt idx="43">
                  <c:v>0.99972806874422149</c:v>
                </c:pt>
                <c:pt idx="44">
                  <c:v>0.99972806874422149</c:v>
                </c:pt>
                <c:pt idx="45">
                  <c:v>0.99972806874422149</c:v>
                </c:pt>
                <c:pt idx="46">
                  <c:v>0.99972806874422149</c:v>
                </c:pt>
                <c:pt idx="47">
                  <c:v>0.99972806874422149</c:v>
                </c:pt>
                <c:pt idx="48">
                  <c:v>0.99972806874422149</c:v>
                </c:pt>
                <c:pt idx="49">
                  <c:v>0.99972806874422149</c:v>
                </c:pt>
                <c:pt idx="50">
                  <c:v>0.99972806874422149</c:v>
                </c:pt>
                <c:pt idx="51">
                  <c:v>0.99972806874422149</c:v>
                </c:pt>
                <c:pt idx="52">
                  <c:v>0.99967368249306576</c:v>
                </c:pt>
                <c:pt idx="53">
                  <c:v>0.99961929624191004</c:v>
                </c:pt>
                <c:pt idx="54">
                  <c:v>0.99961929624191004</c:v>
                </c:pt>
                <c:pt idx="55">
                  <c:v>0.99961929624191004</c:v>
                </c:pt>
                <c:pt idx="56">
                  <c:v>0.99961929624191004</c:v>
                </c:pt>
                <c:pt idx="57">
                  <c:v>0.99961929624191004</c:v>
                </c:pt>
                <c:pt idx="58">
                  <c:v>0.99961929624191004</c:v>
                </c:pt>
                <c:pt idx="59">
                  <c:v>0.99961929624191004</c:v>
                </c:pt>
                <c:pt idx="60">
                  <c:v>0.99961929624191004</c:v>
                </c:pt>
                <c:pt idx="61">
                  <c:v>0.99961929624191004</c:v>
                </c:pt>
                <c:pt idx="62">
                  <c:v>0.99961929624191004</c:v>
                </c:pt>
                <c:pt idx="63">
                  <c:v>0.99956490999075431</c:v>
                </c:pt>
                <c:pt idx="64">
                  <c:v>0.99956490999075431</c:v>
                </c:pt>
                <c:pt idx="65">
                  <c:v>0.99951052373959859</c:v>
                </c:pt>
                <c:pt idx="66">
                  <c:v>0.99951052373959859</c:v>
                </c:pt>
                <c:pt idx="67">
                  <c:v>0.99951052373959859</c:v>
                </c:pt>
                <c:pt idx="68">
                  <c:v>0.99951052373959859</c:v>
                </c:pt>
                <c:pt idx="69">
                  <c:v>0.99951052373959859</c:v>
                </c:pt>
                <c:pt idx="70">
                  <c:v>0.99951052373959859</c:v>
                </c:pt>
                <c:pt idx="71">
                  <c:v>0.99945613748844297</c:v>
                </c:pt>
                <c:pt idx="72">
                  <c:v>0.99945613748844297</c:v>
                </c:pt>
                <c:pt idx="73">
                  <c:v>0.99945613748844297</c:v>
                </c:pt>
                <c:pt idx="74">
                  <c:v>0.99945613748844297</c:v>
                </c:pt>
                <c:pt idx="75">
                  <c:v>0.99945613748844297</c:v>
                </c:pt>
                <c:pt idx="76">
                  <c:v>0.99940175123728725</c:v>
                </c:pt>
                <c:pt idx="77">
                  <c:v>0.99940175123728725</c:v>
                </c:pt>
                <c:pt idx="78">
                  <c:v>0.99940175123728725</c:v>
                </c:pt>
                <c:pt idx="79">
                  <c:v>0.99940175123728725</c:v>
                </c:pt>
                <c:pt idx="80">
                  <c:v>0.99940175123728725</c:v>
                </c:pt>
                <c:pt idx="81">
                  <c:v>0.99940175123728725</c:v>
                </c:pt>
                <c:pt idx="82">
                  <c:v>0.99940175123728725</c:v>
                </c:pt>
                <c:pt idx="83">
                  <c:v>0.99940175123728725</c:v>
                </c:pt>
                <c:pt idx="84">
                  <c:v>0.99940175123728725</c:v>
                </c:pt>
                <c:pt idx="85">
                  <c:v>0.99940175123728725</c:v>
                </c:pt>
                <c:pt idx="86">
                  <c:v>0.99940175123728725</c:v>
                </c:pt>
                <c:pt idx="87">
                  <c:v>0.99940175123728725</c:v>
                </c:pt>
                <c:pt idx="88">
                  <c:v>0.99940175123728725</c:v>
                </c:pt>
                <c:pt idx="89">
                  <c:v>0.99940175123728725</c:v>
                </c:pt>
                <c:pt idx="90">
                  <c:v>0.99940175123728725</c:v>
                </c:pt>
                <c:pt idx="91">
                  <c:v>0.99940175123728725</c:v>
                </c:pt>
                <c:pt idx="92">
                  <c:v>0.99940175123728725</c:v>
                </c:pt>
                <c:pt idx="93">
                  <c:v>0.99940175123728725</c:v>
                </c:pt>
                <c:pt idx="94">
                  <c:v>0.99940175123728725</c:v>
                </c:pt>
                <c:pt idx="95">
                  <c:v>0.99940175123728725</c:v>
                </c:pt>
                <c:pt idx="96">
                  <c:v>0.99940175123728725</c:v>
                </c:pt>
                <c:pt idx="97">
                  <c:v>0.99940175123728725</c:v>
                </c:pt>
                <c:pt idx="98">
                  <c:v>0.99940175123728725</c:v>
                </c:pt>
                <c:pt idx="99">
                  <c:v>0.99940175123728725</c:v>
                </c:pt>
                <c:pt idx="100">
                  <c:v>0.99940175123728725</c:v>
                </c:pt>
                <c:pt idx="101">
                  <c:v>0.99940175123728725</c:v>
                </c:pt>
                <c:pt idx="102">
                  <c:v>0.99940175123728725</c:v>
                </c:pt>
                <c:pt idx="103">
                  <c:v>0.99934736498613153</c:v>
                </c:pt>
                <c:pt idx="104">
                  <c:v>0.99934736498613153</c:v>
                </c:pt>
                <c:pt idx="105">
                  <c:v>0.99934736498613153</c:v>
                </c:pt>
                <c:pt idx="106">
                  <c:v>0.9992929787349758</c:v>
                </c:pt>
                <c:pt idx="107">
                  <c:v>0.9992929787349758</c:v>
                </c:pt>
                <c:pt idx="108">
                  <c:v>0.9992929787349758</c:v>
                </c:pt>
                <c:pt idx="109">
                  <c:v>0.9992929787349758</c:v>
                </c:pt>
                <c:pt idx="110">
                  <c:v>0.9992929787349758</c:v>
                </c:pt>
                <c:pt idx="111">
                  <c:v>0.9992929787349758</c:v>
                </c:pt>
                <c:pt idx="112">
                  <c:v>0.9992929787349758</c:v>
                </c:pt>
                <c:pt idx="113">
                  <c:v>0.9992929787349758</c:v>
                </c:pt>
                <c:pt idx="114">
                  <c:v>0.9992929787349758</c:v>
                </c:pt>
                <c:pt idx="115">
                  <c:v>0.9992929787349758</c:v>
                </c:pt>
                <c:pt idx="116">
                  <c:v>0.9992929787349758</c:v>
                </c:pt>
                <c:pt idx="117">
                  <c:v>0.9992929787349758</c:v>
                </c:pt>
                <c:pt idx="118">
                  <c:v>0.9992929787349758</c:v>
                </c:pt>
                <c:pt idx="119">
                  <c:v>0.9992929787349758</c:v>
                </c:pt>
                <c:pt idx="120">
                  <c:v>0.9992929787349758</c:v>
                </c:pt>
                <c:pt idx="121">
                  <c:v>0.9992929787349758</c:v>
                </c:pt>
                <c:pt idx="122">
                  <c:v>0.9992929787349758</c:v>
                </c:pt>
                <c:pt idx="123">
                  <c:v>0.9992929787349758</c:v>
                </c:pt>
                <c:pt idx="124">
                  <c:v>0.9992929787349758</c:v>
                </c:pt>
                <c:pt idx="125">
                  <c:v>0.9992929787349758</c:v>
                </c:pt>
                <c:pt idx="126">
                  <c:v>0.99923859248382008</c:v>
                </c:pt>
                <c:pt idx="127">
                  <c:v>0.99923859248382008</c:v>
                </c:pt>
                <c:pt idx="128">
                  <c:v>0.99918420623266435</c:v>
                </c:pt>
                <c:pt idx="129">
                  <c:v>0.99912981998150863</c:v>
                </c:pt>
                <c:pt idx="130">
                  <c:v>0.99907543373035301</c:v>
                </c:pt>
                <c:pt idx="131">
                  <c:v>0.99902104747919729</c:v>
                </c:pt>
                <c:pt idx="132">
                  <c:v>0.99902104747919729</c:v>
                </c:pt>
                <c:pt idx="133">
                  <c:v>0.99902104747919729</c:v>
                </c:pt>
                <c:pt idx="134">
                  <c:v>0.99896666122804156</c:v>
                </c:pt>
                <c:pt idx="135">
                  <c:v>0.99896666122804156</c:v>
                </c:pt>
                <c:pt idx="136">
                  <c:v>0.99896666122804156</c:v>
                </c:pt>
                <c:pt idx="137">
                  <c:v>0.99896666122804156</c:v>
                </c:pt>
                <c:pt idx="138">
                  <c:v>0.99896666122804156</c:v>
                </c:pt>
                <c:pt idx="139">
                  <c:v>0.99896666122804156</c:v>
                </c:pt>
                <c:pt idx="140">
                  <c:v>0.99896666122804156</c:v>
                </c:pt>
                <c:pt idx="141">
                  <c:v>0.99891227497688584</c:v>
                </c:pt>
                <c:pt idx="142">
                  <c:v>0.99891227497688584</c:v>
                </c:pt>
                <c:pt idx="143">
                  <c:v>0.99891227497688584</c:v>
                </c:pt>
                <c:pt idx="144">
                  <c:v>0.99891227497688584</c:v>
                </c:pt>
                <c:pt idx="145">
                  <c:v>0.99891227497688584</c:v>
                </c:pt>
                <c:pt idx="146">
                  <c:v>0.99891227497688584</c:v>
                </c:pt>
                <c:pt idx="147">
                  <c:v>0.99891227497688584</c:v>
                </c:pt>
                <c:pt idx="148">
                  <c:v>0.99891227497688584</c:v>
                </c:pt>
                <c:pt idx="149">
                  <c:v>0.99891227497688584</c:v>
                </c:pt>
                <c:pt idx="150">
                  <c:v>0.99891227497688584</c:v>
                </c:pt>
                <c:pt idx="151">
                  <c:v>0.99891227497688584</c:v>
                </c:pt>
                <c:pt idx="152">
                  <c:v>0.99891227497688584</c:v>
                </c:pt>
                <c:pt idx="153">
                  <c:v>0.99891227497688584</c:v>
                </c:pt>
                <c:pt idx="154">
                  <c:v>0.99891227497688584</c:v>
                </c:pt>
                <c:pt idx="155">
                  <c:v>0.99891227497688584</c:v>
                </c:pt>
                <c:pt idx="156">
                  <c:v>0.99891227497688584</c:v>
                </c:pt>
                <c:pt idx="157">
                  <c:v>0.99891227497688584</c:v>
                </c:pt>
                <c:pt idx="158">
                  <c:v>0.99891227497688584</c:v>
                </c:pt>
                <c:pt idx="159">
                  <c:v>0.99891227497688584</c:v>
                </c:pt>
                <c:pt idx="160">
                  <c:v>0.99891227497688584</c:v>
                </c:pt>
                <c:pt idx="161">
                  <c:v>0.99891227497688584</c:v>
                </c:pt>
                <c:pt idx="162">
                  <c:v>0.99891227497688584</c:v>
                </c:pt>
                <c:pt idx="163">
                  <c:v>0.99891227497688584</c:v>
                </c:pt>
                <c:pt idx="164">
                  <c:v>0.99891227497688584</c:v>
                </c:pt>
                <c:pt idx="165">
                  <c:v>0.99891227497688584</c:v>
                </c:pt>
                <c:pt idx="166">
                  <c:v>0.99891227497688584</c:v>
                </c:pt>
                <c:pt idx="167">
                  <c:v>0.99885788872573011</c:v>
                </c:pt>
                <c:pt idx="168">
                  <c:v>0.99880350247457439</c:v>
                </c:pt>
                <c:pt idx="169">
                  <c:v>0.99874911622341866</c:v>
                </c:pt>
                <c:pt idx="170">
                  <c:v>0.99874911622341866</c:v>
                </c:pt>
                <c:pt idx="171">
                  <c:v>0.99874911622341866</c:v>
                </c:pt>
                <c:pt idx="172">
                  <c:v>0.99874911622341866</c:v>
                </c:pt>
                <c:pt idx="173">
                  <c:v>0.99874911622341866</c:v>
                </c:pt>
                <c:pt idx="174">
                  <c:v>0.99874911622341866</c:v>
                </c:pt>
                <c:pt idx="175">
                  <c:v>0.99874911622341866</c:v>
                </c:pt>
                <c:pt idx="176">
                  <c:v>0.99869472997226305</c:v>
                </c:pt>
                <c:pt idx="177">
                  <c:v>0.99864034372110733</c:v>
                </c:pt>
                <c:pt idx="178">
                  <c:v>0.99864034372110733</c:v>
                </c:pt>
                <c:pt idx="179">
                  <c:v>0.99864034372110733</c:v>
                </c:pt>
                <c:pt idx="180">
                  <c:v>0.99864034372110733</c:v>
                </c:pt>
                <c:pt idx="181">
                  <c:v>0.99864034372110733</c:v>
                </c:pt>
                <c:pt idx="182">
                  <c:v>0.99864034372110733</c:v>
                </c:pt>
                <c:pt idx="183">
                  <c:v>0.99864034372110733</c:v>
                </c:pt>
                <c:pt idx="184">
                  <c:v>0.9985859574699516</c:v>
                </c:pt>
                <c:pt idx="185">
                  <c:v>0.9985859574699516</c:v>
                </c:pt>
                <c:pt idx="186">
                  <c:v>0.9985859574699516</c:v>
                </c:pt>
                <c:pt idx="187">
                  <c:v>0.99853157121879588</c:v>
                </c:pt>
                <c:pt idx="188">
                  <c:v>0.99847718496764015</c:v>
                </c:pt>
                <c:pt idx="189">
                  <c:v>0.99847718496764015</c:v>
                </c:pt>
                <c:pt idx="190">
                  <c:v>0.99847718496764015</c:v>
                </c:pt>
                <c:pt idx="191">
                  <c:v>0.99847718496764015</c:v>
                </c:pt>
                <c:pt idx="192">
                  <c:v>0.99847718496764015</c:v>
                </c:pt>
                <c:pt idx="193">
                  <c:v>0.99847718496764015</c:v>
                </c:pt>
                <c:pt idx="194">
                  <c:v>0.99847718496764015</c:v>
                </c:pt>
                <c:pt idx="195">
                  <c:v>0.99842279871648443</c:v>
                </c:pt>
                <c:pt idx="196">
                  <c:v>0.99842279871648443</c:v>
                </c:pt>
                <c:pt idx="197">
                  <c:v>0.99842279871648443</c:v>
                </c:pt>
                <c:pt idx="198">
                  <c:v>0.99842279871648443</c:v>
                </c:pt>
                <c:pt idx="199">
                  <c:v>0.99842279871648443</c:v>
                </c:pt>
                <c:pt idx="200">
                  <c:v>0.99842279871648443</c:v>
                </c:pt>
                <c:pt idx="201">
                  <c:v>0.99842279871648443</c:v>
                </c:pt>
                <c:pt idx="202">
                  <c:v>0.99842279871648443</c:v>
                </c:pt>
                <c:pt idx="203">
                  <c:v>0.99836841246532881</c:v>
                </c:pt>
                <c:pt idx="204">
                  <c:v>0.99831402621417309</c:v>
                </c:pt>
                <c:pt idx="205">
                  <c:v>0.99831402621417309</c:v>
                </c:pt>
                <c:pt idx="206">
                  <c:v>0.99831402621417309</c:v>
                </c:pt>
                <c:pt idx="207">
                  <c:v>0.99831402621417309</c:v>
                </c:pt>
                <c:pt idx="208">
                  <c:v>0.99831402621417309</c:v>
                </c:pt>
                <c:pt idx="209">
                  <c:v>0.99831402621417309</c:v>
                </c:pt>
                <c:pt idx="210">
                  <c:v>0.99831402621417309</c:v>
                </c:pt>
                <c:pt idx="211">
                  <c:v>0.99831402621417309</c:v>
                </c:pt>
                <c:pt idx="212">
                  <c:v>0.99831402621417309</c:v>
                </c:pt>
                <c:pt idx="213">
                  <c:v>0.99831402621417309</c:v>
                </c:pt>
                <c:pt idx="214">
                  <c:v>0.99831402621417309</c:v>
                </c:pt>
                <c:pt idx="215">
                  <c:v>0.99831402621417309</c:v>
                </c:pt>
                <c:pt idx="216">
                  <c:v>0.99825963996301736</c:v>
                </c:pt>
                <c:pt idx="217">
                  <c:v>0.99820525371186164</c:v>
                </c:pt>
                <c:pt idx="218">
                  <c:v>0.99820525371186164</c:v>
                </c:pt>
                <c:pt idx="219">
                  <c:v>0.99820525371186164</c:v>
                </c:pt>
                <c:pt idx="220">
                  <c:v>0.99820525371186164</c:v>
                </c:pt>
                <c:pt idx="221">
                  <c:v>0.99820525371186164</c:v>
                </c:pt>
                <c:pt idx="222">
                  <c:v>0.99820525371186164</c:v>
                </c:pt>
                <c:pt idx="223">
                  <c:v>0.99820525371186164</c:v>
                </c:pt>
                <c:pt idx="224">
                  <c:v>0.99815086746070592</c:v>
                </c:pt>
                <c:pt idx="225">
                  <c:v>0.99815086746070592</c:v>
                </c:pt>
                <c:pt idx="226">
                  <c:v>0.99815086746070592</c:v>
                </c:pt>
                <c:pt idx="227">
                  <c:v>0.99815086746070592</c:v>
                </c:pt>
                <c:pt idx="228">
                  <c:v>0.99815086746070592</c:v>
                </c:pt>
                <c:pt idx="229">
                  <c:v>0.99815086746070592</c:v>
                </c:pt>
                <c:pt idx="230">
                  <c:v>0.99815086746070592</c:v>
                </c:pt>
                <c:pt idx="231">
                  <c:v>0.99815086746070592</c:v>
                </c:pt>
                <c:pt idx="232">
                  <c:v>0.99815086746070592</c:v>
                </c:pt>
                <c:pt idx="233">
                  <c:v>0.99815086746070592</c:v>
                </c:pt>
                <c:pt idx="234">
                  <c:v>0.99815086746070592</c:v>
                </c:pt>
                <c:pt idx="235">
                  <c:v>0.99815086746070592</c:v>
                </c:pt>
                <c:pt idx="236">
                  <c:v>0.99815086746070592</c:v>
                </c:pt>
                <c:pt idx="237">
                  <c:v>0.99815086746070592</c:v>
                </c:pt>
                <c:pt idx="238">
                  <c:v>0.99815086746070592</c:v>
                </c:pt>
                <c:pt idx="239">
                  <c:v>0.99815086746070592</c:v>
                </c:pt>
                <c:pt idx="240">
                  <c:v>0.99815086746070592</c:v>
                </c:pt>
                <c:pt idx="241">
                  <c:v>0.99815086746070592</c:v>
                </c:pt>
                <c:pt idx="242">
                  <c:v>0.99815086746070592</c:v>
                </c:pt>
                <c:pt idx="243">
                  <c:v>0.99815086746070592</c:v>
                </c:pt>
                <c:pt idx="244">
                  <c:v>0.99815086746070592</c:v>
                </c:pt>
                <c:pt idx="245">
                  <c:v>0.99815086746070592</c:v>
                </c:pt>
                <c:pt idx="246">
                  <c:v>0.99815086746070592</c:v>
                </c:pt>
                <c:pt idx="247">
                  <c:v>0.99815086746070592</c:v>
                </c:pt>
                <c:pt idx="248">
                  <c:v>0.99815086746070592</c:v>
                </c:pt>
                <c:pt idx="249">
                  <c:v>0.99815086746070592</c:v>
                </c:pt>
                <c:pt idx="250">
                  <c:v>0.99815086746070592</c:v>
                </c:pt>
                <c:pt idx="251">
                  <c:v>0.99815086746070592</c:v>
                </c:pt>
                <c:pt idx="252">
                  <c:v>0.99815086746070592</c:v>
                </c:pt>
                <c:pt idx="253">
                  <c:v>0.99815086746070592</c:v>
                </c:pt>
                <c:pt idx="254">
                  <c:v>0.99815086746070592</c:v>
                </c:pt>
                <c:pt idx="255">
                  <c:v>0.99815086746070592</c:v>
                </c:pt>
                <c:pt idx="256">
                  <c:v>0.99815086746070592</c:v>
                </c:pt>
                <c:pt idx="257">
                  <c:v>0.99815086746070592</c:v>
                </c:pt>
                <c:pt idx="258">
                  <c:v>0.99815086746070592</c:v>
                </c:pt>
                <c:pt idx="259">
                  <c:v>0.99815086746070592</c:v>
                </c:pt>
                <c:pt idx="260">
                  <c:v>0.99815086746070592</c:v>
                </c:pt>
                <c:pt idx="261">
                  <c:v>0.99815086746070592</c:v>
                </c:pt>
                <c:pt idx="262">
                  <c:v>0.99815086746070592</c:v>
                </c:pt>
                <c:pt idx="263">
                  <c:v>0.99815086746070592</c:v>
                </c:pt>
                <c:pt idx="264">
                  <c:v>0.99815086746070592</c:v>
                </c:pt>
                <c:pt idx="265">
                  <c:v>0.99815086746070592</c:v>
                </c:pt>
                <c:pt idx="266">
                  <c:v>0.99809648120955019</c:v>
                </c:pt>
                <c:pt idx="267">
                  <c:v>0.99809648120955019</c:v>
                </c:pt>
                <c:pt idx="268">
                  <c:v>0.99809648120955019</c:v>
                </c:pt>
                <c:pt idx="269">
                  <c:v>0.99804209495839447</c:v>
                </c:pt>
                <c:pt idx="270">
                  <c:v>0.99804209495839447</c:v>
                </c:pt>
                <c:pt idx="271">
                  <c:v>0.99804209495839447</c:v>
                </c:pt>
                <c:pt idx="272">
                  <c:v>0.99804209495839447</c:v>
                </c:pt>
                <c:pt idx="273">
                  <c:v>0.99804209495839447</c:v>
                </c:pt>
                <c:pt idx="274">
                  <c:v>0.99804209495839447</c:v>
                </c:pt>
                <c:pt idx="275">
                  <c:v>0.99804209495839447</c:v>
                </c:pt>
                <c:pt idx="276">
                  <c:v>0.99804209495839447</c:v>
                </c:pt>
                <c:pt idx="277">
                  <c:v>0.99804209495839447</c:v>
                </c:pt>
                <c:pt idx="278">
                  <c:v>0.99804209495839447</c:v>
                </c:pt>
                <c:pt idx="279">
                  <c:v>0.99798770870723885</c:v>
                </c:pt>
                <c:pt idx="280">
                  <c:v>0.99798770870723885</c:v>
                </c:pt>
                <c:pt idx="281">
                  <c:v>0.99798770870723885</c:v>
                </c:pt>
                <c:pt idx="282">
                  <c:v>0.99798770870723885</c:v>
                </c:pt>
                <c:pt idx="283">
                  <c:v>0.99793332245608313</c:v>
                </c:pt>
                <c:pt idx="284">
                  <c:v>0.99793332245608313</c:v>
                </c:pt>
                <c:pt idx="285">
                  <c:v>0.99793332245608313</c:v>
                </c:pt>
                <c:pt idx="286">
                  <c:v>0.99793332245608313</c:v>
                </c:pt>
                <c:pt idx="287">
                  <c:v>0.99793332245608313</c:v>
                </c:pt>
                <c:pt idx="288">
                  <c:v>0.99793332245608313</c:v>
                </c:pt>
                <c:pt idx="289">
                  <c:v>0.99793332245608313</c:v>
                </c:pt>
                <c:pt idx="290">
                  <c:v>0.99793332245608313</c:v>
                </c:pt>
                <c:pt idx="291">
                  <c:v>0.99793332245608313</c:v>
                </c:pt>
                <c:pt idx="292">
                  <c:v>0.99793332245608313</c:v>
                </c:pt>
                <c:pt idx="293">
                  <c:v>0.99793332245608313</c:v>
                </c:pt>
                <c:pt idx="294">
                  <c:v>0.99793332245608313</c:v>
                </c:pt>
                <c:pt idx="295">
                  <c:v>0.99793332245608313</c:v>
                </c:pt>
                <c:pt idx="296">
                  <c:v>0.99793332245608313</c:v>
                </c:pt>
                <c:pt idx="297">
                  <c:v>0.99793332245608313</c:v>
                </c:pt>
                <c:pt idx="298">
                  <c:v>0.99793332245608313</c:v>
                </c:pt>
                <c:pt idx="299">
                  <c:v>0.99793332245608313</c:v>
                </c:pt>
                <c:pt idx="300">
                  <c:v>0.99793332245608313</c:v>
                </c:pt>
                <c:pt idx="301">
                  <c:v>0.99793332245608313</c:v>
                </c:pt>
                <c:pt idx="302">
                  <c:v>0.99793332245608313</c:v>
                </c:pt>
                <c:pt idx="303">
                  <c:v>0.9978789362049274</c:v>
                </c:pt>
                <c:pt idx="304">
                  <c:v>0.99782454995377168</c:v>
                </c:pt>
                <c:pt idx="305">
                  <c:v>0.99782454995377168</c:v>
                </c:pt>
                <c:pt idx="306">
                  <c:v>0.99777016370261595</c:v>
                </c:pt>
                <c:pt idx="307">
                  <c:v>0.99777016370261595</c:v>
                </c:pt>
                <c:pt idx="308">
                  <c:v>0.99777016370261595</c:v>
                </c:pt>
                <c:pt idx="309">
                  <c:v>0.99777016370261595</c:v>
                </c:pt>
                <c:pt idx="310">
                  <c:v>0.99777016370261595</c:v>
                </c:pt>
                <c:pt idx="311">
                  <c:v>0.99777016370261595</c:v>
                </c:pt>
                <c:pt idx="312">
                  <c:v>0.99777016370261595</c:v>
                </c:pt>
                <c:pt idx="313">
                  <c:v>0.99777016370261595</c:v>
                </c:pt>
                <c:pt idx="314">
                  <c:v>0.99777016370261595</c:v>
                </c:pt>
                <c:pt idx="315">
                  <c:v>0.99777016370261595</c:v>
                </c:pt>
                <c:pt idx="316">
                  <c:v>0.99777016370261595</c:v>
                </c:pt>
                <c:pt idx="317">
                  <c:v>0.99771577745146023</c:v>
                </c:pt>
                <c:pt idx="318">
                  <c:v>0.99766139120030461</c:v>
                </c:pt>
                <c:pt idx="319">
                  <c:v>0.99766139120030461</c:v>
                </c:pt>
                <c:pt idx="320">
                  <c:v>0.99760700494914889</c:v>
                </c:pt>
                <c:pt idx="321">
                  <c:v>0.99760700494914889</c:v>
                </c:pt>
                <c:pt idx="322">
                  <c:v>0.99760700494914889</c:v>
                </c:pt>
                <c:pt idx="323">
                  <c:v>0.99760700494914889</c:v>
                </c:pt>
                <c:pt idx="324">
                  <c:v>0.99755261869799317</c:v>
                </c:pt>
                <c:pt idx="325">
                  <c:v>0.99755261869799317</c:v>
                </c:pt>
                <c:pt idx="326">
                  <c:v>0.99755261869799317</c:v>
                </c:pt>
                <c:pt idx="327">
                  <c:v>0.99755261869799317</c:v>
                </c:pt>
                <c:pt idx="328">
                  <c:v>0.99755261869799317</c:v>
                </c:pt>
                <c:pt idx="329">
                  <c:v>0.99755261869799317</c:v>
                </c:pt>
                <c:pt idx="330">
                  <c:v>0.99755261869799317</c:v>
                </c:pt>
                <c:pt idx="331">
                  <c:v>0.99749823244683744</c:v>
                </c:pt>
                <c:pt idx="332">
                  <c:v>0.99749823244683744</c:v>
                </c:pt>
                <c:pt idx="333">
                  <c:v>0.99749823244683744</c:v>
                </c:pt>
                <c:pt idx="334">
                  <c:v>0.99749823244683744</c:v>
                </c:pt>
                <c:pt idx="335">
                  <c:v>0.99749823244683744</c:v>
                </c:pt>
                <c:pt idx="336">
                  <c:v>0.99744384619568172</c:v>
                </c:pt>
                <c:pt idx="337">
                  <c:v>0.99744384619568172</c:v>
                </c:pt>
                <c:pt idx="338">
                  <c:v>0.99744384619568172</c:v>
                </c:pt>
                <c:pt idx="339">
                  <c:v>0.99744384619568172</c:v>
                </c:pt>
                <c:pt idx="340">
                  <c:v>0.99744384619568172</c:v>
                </c:pt>
                <c:pt idx="341">
                  <c:v>0.99744384619568172</c:v>
                </c:pt>
                <c:pt idx="342">
                  <c:v>0.99744384619568172</c:v>
                </c:pt>
                <c:pt idx="343">
                  <c:v>0.99744384619568172</c:v>
                </c:pt>
                <c:pt idx="344">
                  <c:v>0.99738945994452599</c:v>
                </c:pt>
                <c:pt idx="345">
                  <c:v>0.99738945994452599</c:v>
                </c:pt>
                <c:pt idx="346">
                  <c:v>0.99738945994452599</c:v>
                </c:pt>
                <c:pt idx="347">
                  <c:v>0.99738945994452599</c:v>
                </c:pt>
                <c:pt idx="348">
                  <c:v>0.99738945994452599</c:v>
                </c:pt>
                <c:pt idx="349">
                  <c:v>0.99738945994452599</c:v>
                </c:pt>
                <c:pt idx="350">
                  <c:v>0.99733507369337027</c:v>
                </c:pt>
                <c:pt idx="351">
                  <c:v>0.99733507369337027</c:v>
                </c:pt>
                <c:pt idx="352">
                  <c:v>0.99733507369337027</c:v>
                </c:pt>
                <c:pt idx="353">
                  <c:v>0.99733507369337027</c:v>
                </c:pt>
                <c:pt idx="354">
                  <c:v>0.99733507369337027</c:v>
                </c:pt>
                <c:pt idx="355">
                  <c:v>0.99733507369337027</c:v>
                </c:pt>
                <c:pt idx="356">
                  <c:v>0.99733507369337027</c:v>
                </c:pt>
                <c:pt idx="357">
                  <c:v>0.99733507369337027</c:v>
                </c:pt>
                <c:pt idx="358">
                  <c:v>0.99728068744221465</c:v>
                </c:pt>
                <c:pt idx="359">
                  <c:v>0.99728068744221465</c:v>
                </c:pt>
                <c:pt idx="360">
                  <c:v>0.99728068744221465</c:v>
                </c:pt>
                <c:pt idx="361">
                  <c:v>0.99728068744221465</c:v>
                </c:pt>
                <c:pt idx="362">
                  <c:v>0.99728068744221465</c:v>
                </c:pt>
                <c:pt idx="363">
                  <c:v>0.99722630119105893</c:v>
                </c:pt>
                <c:pt idx="364">
                  <c:v>0.99722630119105893</c:v>
                </c:pt>
                <c:pt idx="365">
                  <c:v>0.99722630119105893</c:v>
                </c:pt>
                <c:pt idx="366">
                  <c:v>0.99722630119105893</c:v>
                </c:pt>
                <c:pt idx="367">
                  <c:v>0.99722630119105893</c:v>
                </c:pt>
                <c:pt idx="368">
                  <c:v>0.99722630119105893</c:v>
                </c:pt>
                <c:pt idx="369">
                  <c:v>0.99722630119105893</c:v>
                </c:pt>
                <c:pt idx="370">
                  <c:v>0.99722630119105893</c:v>
                </c:pt>
                <c:pt idx="371">
                  <c:v>0.99722630119105893</c:v>
                </c:pt>
                <c:pt idx="372">
                  <c:v>0.99722630119105893</c:v>
                </c:pt>
                <c:pt idx="373">
                  <c:v>0.9971719149399032</c:v>
                </c:pt>
                <c:pt idx="374">
                  <c:v>0.9971719149399032</c:v>
                </c:pt>
                <c:pt idx="375">
                  <c:v>0.9971719149399032</c:v>
                </c:pt>
                <c:pt idx="376">
                  <c:v>0.9971719149399032</c:v>
                </c:pt>
                <c:pt idx="377">
                  <c:v>0.9971719149399032</c:v>
                </c:pt>
                <c:pt idx="378">
                  <c:v>0.9971719149399032</c:v>
                </c:pt>
                <c:pt idx="379">
                  <c:v>0.9971719149399032</c:v>
                </c:pt>
                <c:pt idx="380">
                  <c:v>0.9971719149399032</c:v>
                </c:pt>
                <c:pt idx="381">
                  <c:v>0.99711752868874748</c:v>
                </c:pt>
                <c:pt idx="382">
                  <c:v>0.99711752868874748</c:v>
                </c:pt>
                <c:pt idx="383">
                  <c:v>0.99711752868874748</c:v>
                </c:pt>
                <c:pt idx="384">
                  <c:v>0.99706314243759175</c:v>
                </c:pt>
                <c:pt idx="385">
                  <c:v>0.99706314243759175</c:v>
                </c:pt>
                <c:pt idx="386">
                  <c:v>0.99706314243759175</c:v>
                </c:pt>
                <c:pt idx="387">
                  <c:v>0.99706314243759175</c:v>
                </c:pt>
                <c:pt idx="388">
                  <c:v>0.99706314243759175</c:v>
                </c:pt>
                <c:pt idx="389">
                  <c:v>0.99706314243759175</c:v>
                </c:pt>
                <c:pt idx="390">
                  <c:v>0.99706314243759175</c:v>
                </c:pt>
                <c:pt idx="391">
                  <c:v>0.99706314243759175</c:v>
                </c:pt>
                <c:pt idx="392">
                  <c:v>0.99706314243759175</c:v>
                </c:pt>
                <c:pt idx="393">
                  <c:v>0.99706314243759175</c:v>
                </c:pt>
                <c:pt idx="394">
                  <c:v>0.99706314243759175</c:v>
                </c:pt>
                <c:pt idx="395">
                  <c:v>0.99706314243759175</c:v>
                </c:pt>
                <c:pt idx="396">
                  <c:v>0.99706314243759175</c:v>
                </c:pt>
                <c:pt idx="397">
                  <c:v>0.99706314243759175</c:v>
                </c:pt>
                <c:pt idx="398">
                  <c:v>0.99706314243759175</c:v>
                </c:pt>
                <c:pt idx="399">
                  <c:v>0.99706314243759175</c:v>
                </c:pt>
                <c:pt idx="400">
                  <c:v>0.99700875618643603</c:v>
                </c:pt>
                <c:pt idx="401">
                  <c:v>0.99695436993528042</c:v>
                </c:pt>
                <c:pt idx="402">
                  <c:v>0.99689998368412469</c:v>
                </c:pt>
                <c:pt idx="403">
                  <c:v>0.99689998368412469</c:v>
                </c:pt>
                <c:pt idx="404">
                  <c:v>0.99689998368412469</c:v>
                </c:pt>
                <c:pt idx="405">
                  <c:v>0.99689998368412469</c:v>
                </c:pt>
                <c:pt idx="406">
                  <c:v>0.99689998368412469</c:v>
                </c:pt>
                <c:pt idx="407">
                  <c:v>0.99689998368412469</c:v>
                </c:pt>
                <c:pt idx="408">
                  <c:v>0.99689998368412469</c:v>
                </c:pt>
                <c:pt idx="409">
                  <c:v>0.99689998368412469</c:v>
                </c:pt>
                <c:pt idx="410">
                  <c:v>0.99689998368412469</c:v>
                </c:pt>
                <c:pt idx="411">
                  <c:v>0.99689998368412469</c:v>
                </c:pt>
                <c:pt idx="412">
                  <c:v>0.99689998368412469</c:v>
                </c:pt>
                <c:pt idx="413">
                  <c:v>0.99689998368412469</c:v>
                </c:pt>
                <c:pt idx="414">
                  <c:v>0.99689998368412469</c:v>
                </c:pt>
                <c:pt idx="415">
                  <c:v>0.99684559743296897</c:v>
                </c:pt>
                <c:pt idx="416">
                  <c:v>0.99684559743296897</c:v>
                </c:pt>
                <c:pt idx="417">
                  <c:v>0.99684559743296897</c:v>
                </c:pt>
                <c:pt idx="418">
                  <c:v>0.99684559743296897</c:v>
                </c:pt>
                <c:pt idx="419">
                  <c:v>0.99684559743296897</c:v>
                </c:pt>
                <c:pt idx="420">
                  <c:v>0.99684559743296897</c:v>
                </c:pt>
                <c:pt idx="421">
                  <c:v>0.99684559743296897</c:v>
                </c:pt>
                <c:pt idx="422">
                  <c:v>0.99684559743296897</c:v>
                </c:pt>
                <c:pt idx="423">
                  <c:v>0.99679121118181324</c:v>
                </c:pt>
                <c:pt idx="424">
                  <c:v>0.99679121118181324</c:v>
                </c:pt>
                <c:pt idx="425">
                  <c:v>0.99679121118181324</c:v>
                </c:pt>
                <c:pt idx="426">
                  <c:v>0.99679121118181324</c:v>
                </c:pt>
                <c:pt idx="427">
                  <c:v>0.99673682493065752</c:v>
                </c:pt>
                <c:pt idx="428">
                  <c:v>0.99673682493065752</c:v>
                </c:pt>
                <c:pt idx="429">
                  <c:v>0.99668243867950179</c:v>
                </c:pt>
                <c:pt idx="430">
                  <c:v>0.99668243867950179</c:v>
                </c:pt>
                <c:pt idx="431">
                  <c:v>0.99668243867950179</c:v>
                </c:pt>
                <c:pt idx="432">
                  <c:v>0.99662805242834607</c:v>
                </c:pt>
                <c:pt idx="433">
                  <c:v>0.99662805242834607</c:v>
                </c:pt>
                <c:pt idx="434">
                  <c:v>0.99662805242834607</c:v>
                </c:pt>
                <c:pt idx="435">
                  <c:v>0.99657366617719045</c:v>
                </c:pt>
                <c:pt idx="436">
                  <c:v>0.99657366617719045</c:v>
                </c:pt>
                <c:pt idx="437">
                  <c:v>0.99657366617719045</c:v>
                </c:pt>
                <c:pt idx="438">
                  <c:v>0.99657366617719045</c:v>
                </c:pt>
                <c:pt idx="439">
                  <c:v>0.99657366617719045</c:v>
                </c:pt>
                <c:pt idx="440">
                  <c:v>0.99651927992603473</c:v>
                </c:pt>
                <c:pt idx="441">
                  <c:v>0.996464893674879</c:v>
                </c:pt>
                <c:pt idx="442">
                  <c:v>0.99641050742372328</c:v>
                </c:pt>
                <c:pt idx="443">
                  <c:v>0.99635612117256755</c:v>
                </c:pt>
                <c:pt idx="444">
                  <c:v>0.99635612117256755</c:v>
                </c:pt>
                <c:pt idx="445">
                  <c:v>0.99635612117256755</c:v>
                </c:pt>
                <c:pt idx="446">
                  <c:v>0.99635612117256755</c:v>
                </c:pt>
                <c:pt idx="447">
                  <c:v>0.99630173492141183</c:v>
                </c:pt>
                <c:pt idx="448">
                  <c:v>0.99630173492141183</c:v>
                </c:pt>
                <c:pt idx="449">
                  <c:v>0.99624734867025611</c:v>
                </c:pt>
                <c:pt idx="450">
                  <c:v>0.99624734867025611</c:v>
                </c:pt>
                <c:pt idx="451">
                  <c:v>0.99624734867025611</c:v>
                </c:pt>
                <c:pt idx="452">
                  <c:v>0.99619296241910049</c:v>
                </c:pt>
                <c:pt idx="453">
                  <c:v>0.99619296241910049</c:v>
                </c:pt>
                <c:pt idx="454">
                  <c:v>0.99619296241910049</c:v>
                </c:pt>
                <c:pt idx="455">
                  <c:v>0.99619296241910049</c:v>
                </c:pt>
                <c:pt idx="456">
                  <c:v>0.99619296241910049</c:v>
                </c:pt>
                <c:pt idx="457">
                  <c:v>0.99613857616794477</c:v>
                </c:pt>
                <c:pt idx="458">
                  <c:v>0.99613857616794477</c:v>
                </c:pt>
                <c:pt idx="459">
                  <c:v>0.99613857616794477</c:v>
                </c:pt>
                <c:pt idx="460">
                  <c:v>0.99613857616794477</c:v>
                </c:pt>
                <c:pt idx="461">
                  <c:v>0.99613857616794477</c:v>
                </c:pt>
                <c:pt idx="462">
                  <c:v>0.99608418991678904</c:v>
                </c:pt>
                <c:pt idx="463">
                  <c:v>0.99602980366563332</c:v>
                </c:pt>
                <c:pt idx="464">
                  <c:v>0.99602980366563332</c:v>
                </c:pt>
                <c:pt idx="465">
                  <c:v>0.99602980366563332</c:v>
                </c:pt>
                <c:pt idx="466">
                  <c:v>0.99597541741447759</c:v>
                </c:pt>
                <c:pt idx="467">
                  <c:v>0.99597541741447759</c:v>
                </c:pt>
                <c:pt idx="468">
                  <c:v>0.99597541741447759</c:v>
                </c:pt>
                <c:pt idx="469">
                  <c:v>0.99597541741447759</c:v>
                </c:pt>
                <c:pt idx="470">
                  <c:v>0.99597541741447759</c:v>
                </c:pt>
                <c:pt idx="471">
                  <c:v>0.99597541741447759</c:v>
                </c:pt>
                <c:pt idx="472">
                  <c:v>0.99597541741447759</c:v>
                </c:pt>
                <c:pt idx="473">
                  <c:v>0.99597541741447759</c:v>
                </c:pt>
                <c:pt idx="474">
                  <c:v>0.99597541741447759</c:v>
                </c:pt>
                <c:pt idx="475">
                  <c:v>0.99597541741447759</c:v>
                </c:pt>
                <c:pt idx="476">
                  <c:v>0.99597541741447759</c:v>
                </c:pt>
                <c:pt idx="477">
                  <c:v>0.99597541741447759</c:v>
                </c:pt>
                <c:pt idx="478">
                  <c:v>0.99592103116332187</c:v>
                </c:pt>
                <c:pt idx="479">
                  <c:v>0.99592103116332187</c:v>
                </c:pt>
                <c:pt idx="480">
                  <c:v>0.99592103116332187</c:v>
                </c:pt>
                <c:pt idx="481">
                  <c:v>0.99592103116332187</c:v>
                </c:pt>
                <c:pt idx="482">
                  <c:v>0.99592103116332187</c:v>
                </c:pt>
                <c:pt idx="483">
                  <c:v>0.99592103116332187</c:v>
                </c:pt>
                <c:pt idx="484">
                  <c:v>0.99592103116332187</c:v>
                </c:pt>
                <c:pt idx="485">
                  <c:v>0.99592103116332187</c:v>
                </c:pt>
                <c:pt idx="486">
                  <c:v>0.99592103116332187</c:v>
                </c:pt>
                <c:pt idx="487">
                  <c:v>0.99592103116332187</c:v>
                </c:pt>
                <c:pt idx="488">
                  <c:v>0.99592103116332187</c:v>
                </c:pt>
                <c:pt idx="489">
                  <c:v>0.99592103116332187</c:v>
                </c:pt>
                <c:pt idx="490">
                  <c:v>0.99592103116332187</c:v>
                </c:pt>
                <c:pt idx="491">
                  <c:v>0.99592103116332187</c:v>
                </c:pt>
                <c:pt idx="492">
                  <c:v>0.99592103116332187</c:v>
                </c:pt>
                <c:pt idx="493">
                  <c:v>0.99592103116332187</c:v>
                </c:pt>
                <c:pt idx="494">
                  <c:v>0.99586664491216625</c:v>
                </c:pt>
                <c:pt idx="495">
                  <c:v>0.99586664491216625</c:v>
                </c:pt>
                <c:pt idx="496">
                  <c:v>0.99586664491216625</c:v>
                </c:pt>
                <c:pt idx="497">
                  <c:v>0.99581225866101053</c:v>
                </c:pt>
                <c:pt idx="498">
                  <c:v>0.99581225866101053</c:v>
                </c:pt>
                <c:pt idx="499">
                  <c:v>0.99575787240985481</c:v>
                </c:pt>
                <c:pt idx="500">
                  <c:v>0.99575787240985481</c:v>
                </c:pt>
                <c:pt idx="501">
                  <c:v>0.99575787240985481</c:v>
                </c:pt>
                <c:pt idx="502">
                  <c:v>0.99570348615869908</c:v>
                </c:pt>
                <c:pt idx="503">
                  <c:v>0.99570348615869908</c:v>
                </c:pt>
                <c:pt idx="504">
                  <c:v>0.99570348615869908</c:v>
                </c:pt>
                <c:pt idx="505">
                  <c:v>0.99564909990754336</c:v>
                </c:pt>
                <c:pt idx="506">
                  <c:v>0.99564909990754336</c:v>
                </c:pt>
                <c:pt idx="507">
                  <c:v>0.99564909990754336</c:v>
                </c:pt>
                <c:pt idx="508">
                  <c:v>0.99564909990754336</c:v>
                </c:pt>
                <c:pt idx="509">
                  <c:v>0.99564909990754336</c:v>
                </c:pt>
                <c:pt idx="510">
                  <c:v>0.99564909990754336</c:v>
                </c:pt>
                <c:pt idx="511">
                  <c:v>0.99564909990754336</c:v>
                </c:pt>
                <c:pt idx="512">
                  <c:v>0.99564909990754336</c:v>
                </c:pt>
                <c:pt idx="513">
                  <c:v>0.99564909990754336</c:v>
                </c:pt>
                <c:pt idx="514">
                  <c:v>0.99564909990754336</c:v>
                </c:pt>
                <c:pt idx="515">
                  <c:v>0.99564909990754336</c:v>
                </c:pt>
                <c:pt idx="516">
                  <c:v>0.99564909990754336</c:v>
                </c:pt>
                <c:pt idx="517">
                  <c:v>0.99564909990754336</c:v>
                </c:pt>
                <c:pt idx="518">
                  <c:v>0.99564909990754336</c:v>
                </c:pt>
                <c:pt idx="519">
                  <c:v>0.99564909990754336</c:v>
                </c:pt>
                <c:pt idx="520">
                  <c:v>0.99564909990754336</c:v>
                </c:pt>
                <c:pt idx="521">
                  <c:v>0.99564909990754336</c:v>
                </c:pt>
                <c:pt idx="522">
                  <c:v>0.99564909990754336</c:v>
                </c:pt>
                <c:pt idx="523">
                  <c:v>0.99564909990754336</c:v>
                </c:pt>
                <c:pt idx="524">
                  <c:v>0.99564909990754336</c:v>
                </c:pt>
                <c:pt idx="525">
                  <c:v>0.99564909990754336</c:v>
                </c:pt>
                <c:pt idx="526">
                  <c:v>0.99564909990754336</c:v>
                </c:pt>
                <c:pt idx="527">
                  <c:v>0.99564909990754336</c:v>
                </c:pt>
                <c:pt idx="528">
                  <c:v>0.99559471365638763</c:v>
                </c:pt>
                <c:pt idx="529">
                  <c:v>0.99559471365638763</c:v>
                </c:pt>
                <c:pt idx="530">
                  <c:v>0.99559471365638763</c:v>
                </c:pt>
                <c:pt idx="531">
                  <c:v>0.99559471365638763</c:v>
                </c:pt>
                <c:pt idx="532">
                  <c:v>0.99559471365638763</c:v>
                </c:pt>
                <c:pt idx="533">
                  <c:v>0.99559471365638763</c:v>
                </c:pt>
                <c:pt idx="534">
                  <c:v>0.99559471365638763</c:v>
                </c:pt>
                <c:pt idx="535">
                  <c:v>0.99559471365638763</c:v>
                </c:pt>
                <c:pt idx="536">
                  <c:v>0.99559471365638763</c:v>
                </c:pt>
                <c:pt idx="537">
                  <c:v>0.99554032740523191</c:v>
                </c:pt>
                <c:pt idx="538">
                  <c:v>0.99554032740523191</c:v>
                </c:pt>
                <c:pt idx="539">
                  <c:v>0.99554032740523191</c:v>
                </c:pt>
                <c:pt idx="540">
                  <c:v>0.99554032740523191</c:v>
                </c:pt>
                <c:pt idx="541">
                  <c:v>0.99554032740523191</c:v>
                </c:pt>
                <c:pt idx="542">
                  <c:v>0.99554032740523191</c:v>
                </c:pt>
                <c:pt idx="543">
                  <c:v>0.99554032740523191</c:v>
                </c:pt>
                <c:pt idx="544">
                  <c:v>0.99554032740523191</c:v>
                </c:pt>
                <c:pt idx="545">
                  <c:v>0.99548594115407629</c:v>
                </c:pt>
                <c:pt idx="546">
                  <c:v>0.99548594115407629</c:v>
                </c:pt>
                <c:pt idx="547">
                  <c:v>0.99543155490292057</c:v>
                </c:pt>
                <c:pt idx="548">
                  <c:v>0.99543155490292057</c:v>
                </c:pt>
                <c:pt idx="549">
                  <c:v>0.99543155490292057</c:v>
                </c:pt>
                <c:pt idx="550">
                  <c:v>0.99543155490292057</c:v>
                </c:pt>
                <c:pt idx="551">
                  <c:v>0.99543155490292057</c:v>
                </c:pt>
                <c:pt idx="552">
                  <c:v>0.99543155490292057</c:v>
                </c:pt>
                <c:pt idx="553">
                  <c:v>0.99543155490292057</c:v>
                </c:pt>
                <c:pt idx="554">
                  <c:v>0.99543155490292057</c:v>
                </c:pt>
                <c:pt idx="555">
                  <c:v>0.99543155490292057</c:v>
                </c:pt>
                <c:pt idx="556">
                  <c:v>0.99543155490292057</c:v>
                </c:pt>
                <c:pt idx="557">
                  <c:v>0.99543155490292057</c:v>
                </c:pt>
                <c:pt idx="558">
                  <c:v>0.99543155490292057</c:v>
                </c:pt>
                <c:pt idx="559">
                  <c:v>0.99543155490292057</c:v>
                </c:pt>
                <c:pt idx="560">
                  <c:v>0.99543155490292057</c:v>
                </c:pt>
                <c:pt idx="561">
                  <c:v>0.99543155490292057</c:v>
                </c:pt>
                <c:pt idx="562">
                  <c:v>0.99543155490292057</c:v>
                </c:pt>
                <c:pt idx="563">
                  <c:v>0.99537716865176484</c:v>
                </c:pt>
                <c:pt idx="564">
                  <c:v>0.99537716865176484</c:v>
                </c:pt>
                <c:pt idx="565">
                  <c:v>0.99537716865176484</c:v>
                </c:pt>
                <c:pt idx="566">
                  <c:v>0.99537716865176484</c:v>
                </c:pt>
                <c:pt idx="567">
                  <c:v>0.99537716865176484</c:v>
                </c:pt>
                <c:pt idx="568">
                  <c:v>0.99537716865176484</c:v>
                </c:pt>
                <c:pt idx="569">
                  <c:v>0.99537716865176484</c:v>
                </c:pt>
                <c:pt idx="570">
                  <c:v>0.99532278240060912</c:v>
                </c:pt>
                <c:pt idx="571">
                  <c:v>0.99532278240060912</c:v>
                </c:pt>
                <c:pt idx="572">
                  <c:v>0.99532278240060912</c:v>
                </c:pt>
                <c:pt idx="573">
                  <c:v>0.99526839614945339</c:v>
                </c:pt>
                <c:pt idx="574">
                  <c:v>0.99526839614945339</c:v>
                </c:pt>
                <c:pt idx="575">
                  <c:v>0.99526839614945339</c:v>
                </c:pt>
                <c:pt idx="576">
                  <c:v>0.99521400989829767</c:v>
                </c:pt>
                <c:pt idx="577">
                  <c:v>0.99521400989829767</c:v>
                </c:pt>
                <c:pt idx="578">
                  <c:v>0.99521400989829767</c:v>
                </c:pt>
                <c:pt idx="579">
                  <c:v>0.99521400989829767</c:v>
                </c:pt>
                <c:pt idx="580">
                  <c:v>0.99521400989829767</c:v>
                </c:pt>
                <c:pt idx="581">
                  <c:v>0.99521400989829767</c:v>
                </c:pt>
                <c:pt idx="582">
                  <c:v>0.99515962364714206</c:v>
                </c:pt>
                <c:pt idx="583">
                  <c:v>0.99515962364714206</c:v>
                </c:pt>
                <c:pt idx="584">
                  <c:v>0.99515962364714206</c:v>
                </c:pt>
                <c:pt idx="585">
                  <c:v>0.99515962364714206</c:v>
                </c:pt>
                <c:pt idx="586">
                  <c:v>0.99515962364714206</c:v>
                </c:pt>
                <c:pt idx="587">
                  <c:v>0.99510523739598633</c:v>
                </c:pt>
                <c:pt idx="588">
                  <c:v>0.99510523739598633</c:v>
                </c:pt>
                <c:pt idx="589">
                  <c:v>0.99510523739598633</c:v>
                </c:pt>
                <c:pt idx="590">
                  <c:v>0.99510523739598633</c:v>
                </c:pt>
                <c:pt idx="591">
                  <c:v>0.99510523739598633</c:v>
                </c:pt>
                <c:pt idx="592">
                  <c:v>0.99505085114483061</c:v>
                </c:pt>
                <c:pt idx="593">
                  <c:v>0.99499646489367488</c:v>
                </c:pt>
                <c:pt idx="594">
                  <c:v>0.99499646489367488</c:v>
                </c:pt>
                <c:pt idx="595">
                  <c:v>0.99499646489367488</c:v>
                </c:pt>
                <c:pt idx="596">
                  <c:v>0.99499646489367488</c:v>
                </c:pt>
                <c:pt idx="597">
                  <c:v>0.99499646489367488</c:v>
                </c:pt>
                <c:pt idx="598">
                  <c:v>0.99499646489367488</c:v>
                </c:pt>
                <c:pt idx="599">
                  <c:v>0.99499646489367488</c:v>
                </c:pt>
                <c:pt idx="600">
                  <c:v>0.99494207864251916</c:v>
                </c:pt>
                <c:pt idx="601">
                  <c:v>0.99488769239136343</c:v>
                </c:pt>
                <c:pt idx="602">
                  <c:v>0.99488769239136343</c:v>
                </c:pt>
                <c:pt idx="603">
                  <c:v>0.99483330614020771</c:v>
                </c:pt>
                <c:pt idx="604">
                  <c:v>0.99483330614020771</c:v>
                </c:pt>
                <c:pt idx="605">
                  <c:v>0.99483330614020771</c:v>
                </c:pt>
                <c:pt idx="606">
                  <c:v>0.99483330614020771</c:v>
                </c:pt>
                <c:pt idx="607">
                  <c:v>0.99483330614020771</c:v>
                </c:pt>
                <c:pt idx="608">
                  <c:v>0.99483330614020771</c:v>
                </c:pt>
                <c:pt idx="609">
                  <c:v>0.99483330614020771</c:v>
                </c:pt>
                <c:pt idx="610">
                  <c:v>0.99477891988905209</c:v>
                </c:pt>
                <c:pt idx="611">
                  <c:v>0.99477891988905209</c:v>
                </c:pt>
                <c:pt idx="612">
                  <c:v>0.99477891988905209</c:v>
                </c:pt>
                <c:pt idx="613">
                  <c:v>0.99477891988905209</c:v>
                </c:pt>
                <c:pt idx="614">
                  <c:v>0.99477891988905209</c:v>
                </c:pt>
                <c:pt idx="615">
                  <c:v>0.99477891988905209</c:v>
                </c:pt>
                <c:pt idx="616">
                  <c:v>0.99477891988905209</c:v>
                </c:pt>
                <c:pt idx="617">
                  <c:v>0.99477891988905209</c:v>
                </c:pt>
                <c:pt idx="618">
                  <c:v>0.99477891988905209</c:v>
                </c:pt>
                <c:pt idx="619">
                  <c:v>0.99477891988905209</c:v>
                </c:pt>
                <c:pt idx="620">
                  <c:v>0.99477891988905209</c:v>
                </c:pt>
                <c:pt idx="621">
                  <c:v>0.99477891988905209</c:v>
                </c:pt>
                <c:pt idx="622">
                  <c:v>0.99477891988905209</c:v>
                </c:pt>
                <c:pt idx="623">
                  <c:v>0.99472453363789637</c:v>
                </c:pt>
                <c:pt idx="624">
                  <c:v>0.99472453363789637</c:v>
                </c:pt>
                <c:pt idx="625">
                  <c:v>0.99467014738674064</c:v>
                </c:pt>
                <c:pt idx="626">
                  <c:v>0.99467014738674064</c:v>
                </c:pt>
                <c:pt idx="627">
                  <c:v>0.99467014738674064</c:v>
                </c:pt>
                <c:pt idx="628">
                  <c:v>0.99467014738674064</c:v>
                </c:pt>
                <c:pt idx="629">
                  <c:v>0.99461576113558492</c:v>
                </c:pt>
                <c:pt idx="630">
                  <c:v>0.99461576113558492</c:v>
                </c:pt>
                <c:pt idx="631">
                  <c:v>0.99461576113558492</c:v>
                </c:pt>
                <c:pt idx="632">
                  <c:v>0.99456137488442919</c:v>
                </c:pt>
                <c:pt idx="633">
                  <c:v>0.99456137488442919</c:v>
                </c:pt>
                <c:pt idx="634">
                  <c:v>0.99456137488442919</c:v>
                </c:pt>
                <c:pt idx="635">
                  <c:v>0.99456137488442919</c:v>
                </c:pt>
                <c:pt idx="636">
                  <c:v>0.99456137488442919</c:v>
                </c:pt>
                <c:pt idx="637">
                  <c:v>0.99450698863327347</c:v>
                </c:pt>
                <c:pt idx="638">
                  <c:v>0.99450698863327347</c:v>
                </c:pt>
                <c:pt idx="639">
                  <c:v>0.99450698863327347</c:v>
                </c:pt>
                <c:pt idx="640">
                  <c:v>0.99450698863327347</c:v>
                </c:pt>
                <c:pt idx="641">
                  <c:v>0.99450698863327347</c:v>
                </c:pt>
                <c:pt idx="642">
                  <c:v>0.99445260238211786</c:v>
                </c:pt>
                <c:pt idx="643">
                  <c:v>0.99445260238211786</c:v>
                </c:pt>
                <c:pt idx="644">
                  <c:v>0.99445260238211786</c:v>
                </c:pt>
                <c:pt idx="645">
                  <c:v>0.99445260238211786</c:v>
                </c:pt>
                <c:pt idx="646">
                  <c:v>0.99439821613096213</c:v>
                </c:pt>
                <c:pt idx="647">
                  <c:v>0.99439821613096213</c:v>
                </c:pt>
                <c:pt idx="648">
                  <c:v>0.99439821613096213</c:v>
                </c:pt>
                <c:pt idx="649">
                  <c:v>0.99439821613096213</c:v>
                </c:pt>
                <c:pt idx="650">
                  <c:v>0.99434382987980641</c:v>
                </c:pt>
                <c:pt idx="651">
                  <c:v>0.99434382987980641</c:v>
                </c:pt>
                <c:pt idx="652">
                  <c:v>0.99434382987980641</c:v>
                </c:pt>
                <c:pt idx="653">
                  <c:v>0.99434382987980641</c:v>
                </c:pt>
                <c:pt idx="654">
                  <c:v>0.99434382987980641</c:v>
                </c:pt>
                <c:pt idx="655">
                  <c:v>0.99434382987980641</c:v>
                </c:pt>
                <c:pt idx="656">
                  <c:v>0.99434382987980641</c:v>
                </c:pt>
                <c:pt idx="657">
                  <c:v>0.99434382987980641</c:v>
                </c:pt>
                <c:pt idx="658">
                  <c:v>0.99434382987980641</c:v>
                </c:pt>
                <c:pt idx="659">
                  <c:v>0.99434382987980641</c:v>
                </c:pt>
                <c:pt idx="660">
                  <c:v>0.99434382987980641</c:v>
                </c:pt>
                <c:pt idx="661">
                  <c:v>0.99434382987980641</c:v>
                </c:pt>
                <c:pt idx="662">
                  <c:v>0.99434382987980641</c:v>
                </c:pt>
                <c:pt idx="663">
                  <c:v>0.99434382987980641</c:v>
                </c:pt>
                <c:pt idx="664">
                  <c:v>0.99434382987980641</c:v>
                </c:pt>
                <c:pt idx="665">
                  <c:v>0.99434382987980641</c:v>
                </c:pt>
                <c:pt idx="666">
                  <c:v>0.99434382987980641</c:v>
                </c:pt>
                <c:pt idx="667">
                  <c:v>0.99434382987980641</c:v>
                </c:pt>
                <c:pt idx="668">
                  <c:v>0.99434382987980641</c:v>
                </c:pt>
                <c:pt idx="669">
                  <c:v>0.99434382987980641</c:v>
                </c:pt>
                <c:pt idx="670">
                  <c:v>0.99434382987980641</c:v>
                </c:pt>
                <c:pt idx="671">
                  <c:v>0.99434382987980641</c:v>
                </c:pt>
                <c:pt idx="672">
                  <c:v>0.99434382987980641</c:v>
                </c:pt>
                <c:pt idx="673">
                  <c:v>0.99434382987980641</c:v>
                </c:pt>
                <c:pt idx="674">
                  <c:v>0.99434382987980641</c:v>
                </c:pt>
                <c:pt idx="675">
                  <c:v>0.99434382987980641</c:v>
                </c:pt>
                <c:pt idx="676">
                  <c:v>0.99434382987980641</c:v>
                </c:pt>
                <c:pt idx="677">
                  <c:v>0.99434382987980641</c:v>
                </c:pt>
                <c:pt idx="678">
                  <c:v>0.99434382987980641</c:v>
                </c:pt>
                <c:pt idx="679">
                  <c:v>0.99434382987980641</c:v>
                </c:pt>
                <c:pt idx="680">
                  <c:v>0.99434382987980641</c:v>
                </c:pt>
                <c:pt idx="681">
                  <c:v>0.99434382987980641</c:v>
                </c:pt>
                <c:pt idx="682">
                  <c:v>0.99434382987980641</c:v>
                </c:pt>
                <c:pt idx="683">
                  <c:v>0.99434382987980641</c:v>
                </c:pt>
                <c:pt idx="684">
                  <c:v>0.99428944362865068</c:v>
                </c:pt>
                <c:pt idx="685">
                  <c:v>0.99428944362865068</c:v>
                </c:pt>
                <c:pt idx="686">
                  <c:v>0.99428944362865068</c:v>
                </c:pt>
                <c:pt idx="687">
                  <c:v>0.99423505737749496</c:v>
                </c:pt>
                <c:pt idx="688">
                  <c:v>0.99423505737749496</c:v>
                </c:pt>
                <c:pt idx="689">
                  <c:v>0.99423505737749496</c:v>
                </c:pt>
                <c:pt idx="690">
                  <c:v>0.99423505737749496</c:v>
                </c:pt>
                <c:pt idx="691">
                  <c:v>0.99423505737749496</c:v>
                </c:pt>
                <c:pt idx="692">
                  <c:v>0.99423505737749496</c:v>
                </c:pt>
                <c:pt idx="693">
                  <c:v>0.99423505737749496</c:v>
                </c:pt>
                <c:pt idx="694">
                  <c:v>0.99423505737749496</c:v>
                </c:pt>
                <c:pt idx="695">
                  <c:v>0.99418067112633923</c:v>
                </c:pt>
                <c:pt idx="696">
                  <c:v>0.99418067112633923</c:v>
                </c:pt>
                <c:pt idx="697">
                  <c:v>0.99412628487518351</c:v>
                </c:pt>
                <c:pt idx="698">
                  <c:v>0.99412628487518351</c:v>
                </c:pt>
                <c:pt idx="699">
                  <c:v>0.99412628487518351</c:v>
                </c:pt>
                <c:pt idx="700">
                  <c:v>0.99407189862402789</c:v>
                </c:pt>
                <c:pt idx="701">
                  <c:v>0.99401751237287217</c:v>
                </c:pt>
                <c:pt idx="702">
                  <c:v>0.99401751237287217</c:v>
                </c:pt>
                <c:pt idx="703">
                  <c:v>0.99401751237287217</c:v>
                </c:pt>
                <c:pt idx="704">
                  <c:v>0.99401751237287217</c:v>
                </c:pt>
                <c:pt idx="705">
                  <c:v>0.99401751237287217</c:v>
                </c:pt>
                <c:pt idx="706">
                  <c:v>0.99401751237287217</c:v>
                </c:pt>
                <c:pt idx="707">
                  <c:v>0.99401751237287217</c:v>
                </c:pt>
                <c:pt idx="708">
                  <c:v>0.99396312612171644</c:v>
                </c:pt>
                <c:pt idx="709">
                  <c:v>0.99396312612171644</c:v>
                </c:pt>
                <c:pt idx="710">
                  <c:v>0.99390873987056072</c:v>
                </c:pt>
                <c:pt idx="711">
                  <c:v>0.99390873987056072</c:v>
                </c:pt>
                <c:pt idx="712">
                  <c:v>0.99390873987056072</c:v>
                </c:pt>
                <c:pt idx="713">
                  <c:v>0.99390873987056072</c:v>
                </c:pt>
                <c:pt idx="714">
                  <c:v>0.993854353619405</c:v>
                </c:pt>
                <c:pt idx="715">
                  <c:v>0.993854353619405</c:v>
                </c:pt>
                <c:pt idx="716">
                  <c:v>0.99379996736824927</c:v>
                </c:pt>
                <c:pt idx="717">
                  <c:v>0.99379996736824927</c:v>
                </c:pt>
                <c:pt idx="718">
                  <c:v>0.99379996736824927</c:v>
                </c:pt>
                <c:pt idx="719">
                  <c:v>0.99374558111709355</c:v>
                </c:pt>
                <c:pt idx="720">
                  <c:v>0.99374558111709355</c:v>
                </c:pt>
                <c:pt idx="721">
                  <c:v>0.99374558111709355</c:v>
                </c:pt>
                <c:pt idx="722">
                  <c:v>0.99369119486593793</c:v>
                </c:pt>
                <c:pt idx="723">
                  <c:v>0.99369119486593793</c:v>
                </c:pt>
                <c:pt idx="724">
                  <c:v>0.99369119486593793</c:v>
                </c:pt>
                <c:pt idx="725">
                  <c:v>0.99369119486593793</c:v>
                </c:pt>
                <c:pt idx="726">
                  <c:v>0.99369119486593793</c:v>
                </c:pt>
                <c:pt idx="727">
                  <c:v>0.99363680861478221</c:v>
                </c:pt>
                <c:pt idx="728">
                  <c:v>0.99363680861478221</c:v>
                </c:pt>
                <c:pt idx="729">
                  <c:v>0.99358242236362648</c:v>
                </c:pt>
                <c:pt idx="730">
                  <c:v>0.99358242236362648</c:v>
                </c:pt>
                <c:pt idx="731">
                  <c:v>0.99358242236362648</c:v>
                </c:pt>
                <c:pt idx="732">
                  <c:v>0.99358242236362648</c:v>
                </c:pt>
                <c:pt idx="733">
                  <c:v>0.99358242236362648</c:v>
                </c:pt>
                <c:pt idx="734">
                  <c:v>0.99358242236362648</c:v>
                </c:pt>
                <c:pt idx="735">
                  <c:v>0.99358242236362648</c:v>
                </c:pt>
                <c:pt idx="736">
                  <c:v>0.99358242236362648</c:v>
                </c:pt>
                <c:pt idx="737">
                  <c:v>0.99358242236362648</c:v>
                </c:pt>
                <c:pt idx="738">
                  <c:v>0.99358242236362648</c:v>
                </c:pt>
                <c:pt idx="739">
                  <c:v>0.99352803611247076</c:v>
                </c:pt>
                <c:pt idx="740">
                  <c:v>0.99347364986131503</c:v>
                </c:pt>
                <c:pt idx="741">
                  <c:v>0.99341926361015931</c:v>
                </c:pt>
                <c:pt idx="742">
                  <c:v>0.9933648773590037</c:v>
                </c:pt>
                <c:pt idx="743">
                  <c:v>0.9933648773590037</c:v>
                </c:pt>
                <c:pt idx="744">
                  <c:v>0.9933648773590037</c:v>
                </c:pt>
                <c:pt idx="745">
                  <c:v>0.9933648773590037</c:v>
                </c:pt>
                <c:pt idx="746">
                  <c:v>0.9933648773590037</c:v>
                </c:pt>
                <c:pt idx="747">
                  <c:v>0.99331049110784797</c:v>
                </c:pt>
                <c:pt idx="748">
                  <c:v>0.99325610485669225</c:v>
                </c:pt>
                <c:pt idx="749">
                  <c:v>0.99325610485669225</c:v>
                </c:pt>
                <c:pt idx="750">
                  <c:v>0.99325610485669225</c:v>
                </c:pt>
                <c:pt idx="751">
                  <c:v>0.99320171860553652</c:v>
                </c:pt>
                <c:pt idx="752">
                  <c:v>0.99320171860553652</c:v>
                </c:pt>
                <c:pt idx="753">
                  <c:v>0.99320171860553652</c:v>
                </c:pt>
                <c:pt idx="754">
                  <c:v>0.99320171860553652</c:v>
                </c:pt>
                <c:pt idx="755">
                  <c:v>0.9931473323543808</c:v>
                </c:pt>
                <c:pt idx="756">
                  <c:v>0.9931473323543808</c:v>
                </c:pt>
                <c:pt idx="757">
                  <c:v>0.9931473323543808</c:v>
                </c:pt>
                <c:pt idx="758">
                  <c:v>0.9931473323543808</c:v>
                </c:pt>
                <c:pt idx="759">
                  <c:v>0.9931473323543808</c:v>
                </c:pt>
                <c:pt idx="760">
                  <c:v>0.9931473323543808</c:v>
                </c:pt>
                <c:pt idx="761">
                  <c:v>0.9931473323543808</c:v>
                </c:pt>
                <c:pt idx="762">
                  <c:v>0.99309294610322507</c:v>
                </c:pt>
                <c:pt idx="763">
                  <c:v>0.99309294610322507</c:v>
                </c:pt>
                <c:pt idx="764">
                  <c:v>0.99303855985206935</c:v>
                </c:pt>
                <c:pt idx="765">
                  <c:v>0.99303855985206935</c:v>
                </c:pt>
                <c:pt idx="766">
                  <c:v>0.99303855985206935</c:v>
                </c:pt>
                <c:pt idx="767">
                  <c:v>0.99298417360091373</c:v>
                </c:pt>
                <c:pt idx="768">
                  <c:v>0.99298417360091373</c:v>
                </c:pt>
                <c:pt idx="769">
                  <c:v>0.99298417360091373</c:v>
                </c:pt>
                <c:pt idx="770">
                  <c:v>0.99298417360091373</c:v>
                </c:pt>
                <c:pt idx="771">
                  <c:v>0.99298417360091373</c:v>
                </c:pt>
                <c:pt idx="772">
                  <c:v>0.99298417360091373</c:v>
                </c:pt>
                <c:pt idx="773">
                  <c:v>0.99298417360091373</c:v>
                </c:pt>
                <c:pt idx="774">
                  <c:v>0.99298417360091373</c:v>
                </c:pt>
                <c:pt idx="775">
                  <c:v>0.99298417360091373</c:v>
                </c:pt>
                <c:pt idx="776">
                  <c:v>0.99298417360091373</c:v>
                </c:pt>
                <c:pt idx="777">
                  <c:v>0.99298417360091373</c:v>
                </c:pt>
                <c:pt idx="778">
                  <c:v>0.99298417360091373</c:v>
                </c:pt>
                <c:pt idx="779">
                  <c:v>0.99298417360091373</c:v>
                </c:pt>
                <c:pt idx="780">
                  <c:v>0.99298417360091373</c:v>
                </c:pt>
                <c:pt idx="781">
                  <c:v>0.99298417360091373</c:v>
                </c:pt>
                <c:pt idx="782">
                  <c:v>0.99298417360091373</c:v>
                </c:pt>
                <c:pt idx="783">
                  <c:v>0.99298417360091373</c:v>
                </c:pt>
                <c:pt idx="784">
                  <c:v>0.99292978734975801</c:v>
                </c:pt>
                <c:pt idx="785">
                  <c:v>0.99292978734975801</c:v>
                </c:pt>
                <c:pt idx="786">
                  <c:v>0.99287540109860228</c:v>
                </c:pt>
                <c:pt idx="787">
                  <c:v>0.99287540109860228</c:v>
                </c:pt>
                <c:pt idx="788">
                  <c:v>0.99282101484744656</c:v>
                </c:pt>
                <c:pt idx="789">
                  <c:v>0.99276662859629083</c:v>
                </c:pt>
                <c:pt idx="790">
                  <c:v>0.99276662859629083</c:v>
                </c:pt>
                <c:pt idx="791">
                  <c:v>0.99276662859629083</c:v>
                </c:pt>
                <c:pt idx="792">
                  <c:v>0.99271224234513511</c:v>
                </c:pt>
                <c:pt idx="793">
                  <c:v>0.99271224234513511</c:v>
                </c:pt>
                <c:pt idx="794">
                  <c:v>0.99271224234513511</c:v>
                </c:pt>
                <c:pt idx="795">
                  <c:v>0.9926578560939795</c:v>
                </c:pt>
                <c:pt idx="796">
                  <c:v>0.9926578560939795</c:v>
                </c:pt>
                <c:pt idx="797">
                  <c:v>0.99260346984282377</c:v>
                </c:pt>
                <c:pt idx="798">
                  <c:v>0.99260346984282377</c:v>
                </c:pt>
                <c:pt idx="799">
                  <c:v>0.99260346984282377</c:v>
                </c:pt>
                <c:pt idx="800">
                  <c:v>0.99260346984282377</c:v>
                </c:pt>
                <c:pt idx="801">
                  <c:v>0.99260346984282377</c:v>
                </c:pt>
                <c:pt idx="802">
                  <c:v>0.99260346984282377</c:v>
                </c:pt>
                <c:pt idx="803">
                  <c:v>0.99254908359166805</c:v>
                </c:pt>
                <c:pt idx="804">
                  <c:v>0.99249469734051232</c:v>
                </c:pt>
                <c:pt idx="805">
                  <c:v>0.99249469734051232</c:v>
                </c:pt>
                <c:pt idx="806">
                  <c:v>0.99249469734051232</c:v>
                </c:pt>
                <c:pt idx="807">
                  <c:v>0.99249469734051232</c:v>
                </c:pt>
                <c:pt idx="808">
                  <c:v>0.99249469734051232</c:v>
                </c:pt>
                <c:pt idx="809">
                  <c:v>0.9924403110893566</c:v>
                </c:pt>
                <c:pt idx="810">
                  <c:v>0.99238592483820087</c:v>
                </c:pt>
                <c:pt idx="811">
                  <c:v>0.99238592483820087</c:v>
                </c:pt>
                <c:pt idx="812">
                  <c:v>0.99238592483820087</c:v>
                </c:pt>
                <c:pt idx="813">
                  <c:v>0.99238592483820087</c:v>
                </c:pt>
                <c:pt idx="814">
                  <c:v>0.99233153858704515</c:v>
                </c:pt>
                <c:pt idx="815">
                  <c:v>0.99227715233588953</c:v>
                </c:pt>
                <c:pt idx="816">
                  <c:v>0.99227715233588953</c:v>
                </c:pt>
                <c:pt idx="817">
                  <c:v>0.99227715233588953</c:v>
                </c:pt>
                <c:pt idx="818">
                  <c:v>0.99222276608473381</c:v>
                </c:pt>
                <c:pt idx="819">
                  <c:v>0.99222276608473381</c:v>
                </c:pt>
                <c:pt idx="820">
                  <c:v>0.99222276608473381</c:v>
                </c:pt>
                <c:pt idx="821">
                  <c:v>0.99222276608473381</c:v>
                </c:pt>
                <c:pt idx="822">
                  <c:v>0.99222276608473381</c:v>
                </c:pt>
                <c:pt idx="823">
                  <c:v>0.99222276608473381</c:v>
                </c:pt>
                <c:pt idx="824">
                  <c:v>0.99222276608473381</c:v>
                </c:pt>
                <c:pt idx="825">
                  <c:v>0.99216837983357808</c:v>
                </c:pt>
                <c:pt idx="826">
                  <c:v>0.99216837983357808</c:v>
                </c:pt>
                <c:pt idx="827">
                  <c:v>0.99211399358242236</c:v>
                </c:pt>
                <c:pt idx="828">
                  <c:v>0.99211399358242236</c:v>
                </c:pt>
                <c:pt idx="829">
                  <c:v>0.99211399358242236</c:v>
                </c:pt>
                <c:pt idx="830">
                  <c:v>0.99211399358242236</c:v>
                </c:pt>
                <c:pt idx="831">
                  <c:v>0.99211399358242236</c:v>
                </c:pt>
                <c:pt idx="832">
                  <c:v>0.99211399358242236</c:v>
                </c:pt>
                <c:pt idx="833">
                  <c:v>0.99211399358242236</c:v>
                </c:pt>
                <c:pt idx="834">
                  <c:v>0.99211399358242236</c:v>
                </c:pt>
                <c:pt idx="835">
                  <c:v>0.99211399358242236</c:v>
                </c:pt>
                <c:pt idx="836">
                  <c:v>0.99211399358242236</c:v>
                </c:pt>
                <c:pt idx="837">
                  <c:v>0.99211399358242236</c:v>
                </c:pt>
                <c:pt idx="838">
                  <c:v>0.99211399358242236</c:v>
                </c:pt>
                <c:pt idx="839">
                  <c:v>0.99211399358242236</c:v>
                </c:pt>
                <c:pt idx="840">
                  <c:v>0.99211399358242236</c:v>
                </c:pt>
                <c:pt idx="841">
                  <c:v>0.99205960733126664</c:v>
                </c:pt>
                <c:pt idx="842">
                  <c:v>0.99205960733126664</c:v>
                </c:pt>
                <c:pt idx="843">
                  <c:v>0.99205960733126664</c:v>
                </c:pt>
                <c:pt idx="844">
                  <c:v>0.99200522108011091</c:v>
                </c:pt>
                <c:pt idx="845">
                  <c:v>0.99200522108011091</c:v>
                </c:pt>
                <c:pt idx="846">
                  <c:v>0.99200522108011091</c:v>
                </c:pt>
                <c:pt idx="847">
                  <c:v>0.99200522108011091</c:v>
                </c:pt>
                <c:pt idx="848">
                  <c:v>0.99195083482895519</c:v>
                </c:pt>
                <c:pt idx="849">
                  <c:v>0.99189644857779957</c:v>
                </c:pt>
                <c:pt idx="850">
                  <c:v>0.99189644857779957</c:v>
                </c:pt>
                <c:pt idx="851">
                  <c:v>0.99189644857779957</c:v>
                </c:pt>
                <c:pt idx="852">
                  <c:v>0.99184206232664385</c:v>
                </c:pt>
                <c:pt idx="853">
                  <c:v>0.99184206232664385</c:v>
                </c:pt>
                <c:pt idx="854">
                  <c:v>0.99184206232664385</c:v>
                </c:pt>
                <c:pt idx="855">
                  <c:v>0.99184206232664385</c:v>
                </c:pt>
                <c:pt idx="856">
                  <c:v>0.99184206232664385</c:v>
                </c:pt>
                <c:pt idx="857">
                  <c:v>0.99184206232664385</c:v>
                </c:pt>
                <c:pt idx="858">
                  <c:v>0.99184206232664385</c:v>
                </c:pt>
                <c:pt idx="859">
                  <c:v>0.99184206232664385</c:v>
                </c:pt>
                <c:pt idx="860">
                  <c:v>0.99184206232664385</c:v>
                </c:pt>
                <c:pt idx="861">
                  <c:v>0.99178767607548812</c:v>
                </c:pt>
                <c:pt idx="862">
                  <c:v>0.99178767607548812</c:v>
                </c:pt>
                <c:pt idx="863">
                  <c:v>0.99178767607548812</c:v>
                </c:pt>
                <c:pt idx="864">
                  <c:v>0.99178767607548812</c:v>
                </c:pt>
                <c:pt idx="865">
                  <c:v>0.9917332898243324</c:v>
                </c:pt>
                <c:pt idx="866">
                  <c:v>0.9917332898243324</c:v>
                </c:pt>
                <c:pt idx="867">
                  <c:v>0.99167890357317667</c:v>
                </c:pt>
                <c:pt idx="868">
                  <c:v>0.99167890357317667</c:v>
                </c:pt>
                <c:pt idx="869">
                  <c:v>0.99167890357317667</c:v>
                </c:pt>
                <c:pt idx="870">
                  <c:v>0.99167890357317667</c:v>
                </c:pt>
                <c:pt idx="871">
                  <c:v>0.99167890357317667</c:v>
                </c:pt>
                <c:pt idx="872">
                  <c:v>0.99167890357317667</c:v>
                </c:pt>
                <c:pt idx="873">
                  <c:v>0.99167890357317667</c:v>
                </c:pt>
                <c:pt idx="874">
                  <c:v>0.99167890357317667</c:v>
                </c:pt>
                <c:pt idx="875">
                  <c:v>0.99167890357317667</c:v>
                </c:pt>
                <c:pt idx="876">
                  <c:v>0.99167890357317667</c:v>
                </c:pt>
                <c:pt idx="877">
                  <c:v>0.99167890357317667</c:v>
                </c:pt>
                <c:pt idx="878">
                  <c:v>0.99167890357317667</c:v>
                </c:pt>
                <c:pt idx="879">
                  <c:v>0.99167890357317667</c:v>
                </c:pt>
                <c:pt idx="880">
                  <c:v>0.99162451732202095</c:v>
                </c:pt>
                <c:pt idx="881">
                  <c:v>0.99162451732202095</c:v>
                </c:pt>
                <c:pt idx="882">
                  <c:v>0.99162451732202095</c:v>
                </c:pt>
                <c:pt idx="883">
                  <c:v>0.99162451732202095</c:v>
                </c:pt>
                <c:pt idx="884">
                  <c:v>0.99157013107086533</c:v>
                </c:pt>
                <c:pt idx="885">
                  <c:v>0.99157013107086533</c:v>
                </c:pt>
                <c:pt idx="886">
                  <c:v>0.99157013107086533</c:v>
                </c:pt>
                <c:pt idx="887">
                  <c:v>0.99151574481970961</c:v>
                </c:pt>
                <c:pt idx="888">
                  <c:v>0.99151574481970961</c:v>
                </c:pt>
                <c:pt idx="889">
                  <c:v>0.99146135856855389</c:v>
                </c:pt>
                <c:pt idx="890">
                  <c:v>0.99146135856855389</c:v>
                </c:pt>
                <c:pt idx="891">
                  <c:v>0.99146135856855389</c:v>
                </c:pt>
                <c:pt idx="892">
                  <c:v>0.99140697231739816</c:v>
                </c:pt>
                <c:pt idx="893">
                  <c:v>0.99140697231739816</c:v>
                </c:pt>
                <c:pt idx="894">
                  <c:v>0.99140697231739816</c:v>
                </c:pt>
                <c:pt idx="895">
                  <c:v>0.99140697231739816</c:v>
                </c:pt>
                <c:pt idx="896">
                  <c:v>0.99140697231739816</c:v>
                </c:pt>
                <c:pt idx="897">
                  <c:v>0.99140697231739816</c:v>
                </c:pt>
                <c:pt idx="898">
                  <c:v>0.99140697231739816</c:v>
                </c:pt>
                <c:pt idx="899">
                  <c:v>0.99140697231739816</c:v>
                </c:pt>
                <c:pt idx="900">
                  <c:v>0.99135258606624244</c:v>
                </c:pt>
                <c:pt idx="901">
                  <c:v>0.99129819981508671</c:v>
                </c:pt>
                <c:pt idx="902">
                  <c:v>0.99124381356393099</c:v>
                </c:pt>
                <c:pt idx="903">
                  <c:v>0.99118942731277537</c:v>
                </c:pt>
                <c:pt idx="904">
                  <c:v>0.99118942731277537</c:v>
                </c:pt>
                <c:pt idx="905">
                  <c:v>0.99118942731277537</c:v>
                </c:pt>
                <c:pt idx="906">
                  <c:v>0.99118942731277537</c:v>
                </c:pt>
                <c:pt idx="907">
                  <c:v>0.99118942731277537</c:v>
                </c:pt>
                <c:pt idx="908">
                  <c:v>0.99113504106161965</c:v>
                </c:pt>
                <c:pt idx="909">
                  <c:v>0.99108065481046392</c:v>
                </c:pt>
                <c:pt idx="910">
                  <c:v>0.9910262685593082</c:v>
                </c:pt>
                <c:pt idx="911">
                  <c:v>0.9910262685593082</c:v>
                </c:pt>
                <c:pt idx="912">
                  <c:v>0.9910262685593082</c:v>
                </c:pt>
                <c:pt idx="913">
                  <c:v>0.9910262685593082</c:v>
                </c:pt>
                <c:pt idx="914">
                  <c:v>0.99097188230815247</c:v>
                </c:pt>
                <c:pt idx="915">
                  <c:v>0.99097188230815247</c:v>
                </c:pt>
                <c:pt idx="916">
                  <c:v>0.99097188230815247</c:v>
                </c:pt>
                <c:pt idx="917">
                  <c:v>0.99097188230815247</c:v>
                </c:pt>
                <c:pt idx="918">
                  <c:v>0.99097188230815247</c:v>
                </c:pt>
                <c:pt idx="919">
                  <c:v>0.99097188230815247</c:v>
                </c:pt>
                <c:pt idx="920">
                  <c:v>0.99097188230815247</c:v>
                </c:pt>
                <c:pt idx="921">
                  <c:v>0.99097188230815247</c:v>
                </c:pt>
                <c:pt idx="922">
                  <c:v>0.99097188230815247</c:v>
                </c:pt>
                <c:pt idx="923">
                  <c:v>0.99097188230815247</c:v>
                </c:pt>
                <c:pt idx="924">
                  <c:v>0.99091749605699675</c:v>
                </c:pt>
                <c:pt idx="925">
                  <c:v>0.99086310980584114</c:v>
                </c:pt>
                <c:pt idx="926">
                  <c:v>0.99086310980584114</c:v>
                </c:pt>
                <c:pt idx="927">
                  <c:v>0.99080872355468541</c:v>
                </c:pt>
                <c:pt idx="928">
                  <c:v>0.99080872355468541</c:v>
                </c:pt>
                <c:pt idx="929">
                  <c:v>0.99080872355468541</c:v>
                </c:pt>
                <c:pt idx="930">
                  <c:v>0.99075433730352969</c:v>
                </c:pt>
                <c:pt idx="931">
                  <c:v>0.99075433730352969</c:v>
                </c:pt>
                <c:pt idx="932">
                  <c:v>0.99075433730352969</c:v>
                </c:pt>
                <c:pt idx="933">
                  <c:v>0.99075433730352969</c:v>
                </c:pt>
                <c:pt idx="934">
                  <c:v>0.99075433730352969</c:v>
                </c:pt>
                <c:pt idx="935">
                  <c:v>0.99075433730352969</c:v>
                </c:pt>
                <c:pt idx="936">
                  <c:v>0.99069995105237396</c:v>
                </c:pt>
                <c:pt idx="937">
                  <c:v>0.99064556480121824</c:v>
                </c:pt>
                <c:pt idx="938">
                  <c:v>0.99064556480121824</c:v>
                </c:pt>
                <c:pt idx="939">
                  <c:v>0.99064556480121824</c:v>
                </c:pt>
                <c:pt idx="940">
                  <c:v>0.99064556480121824</c:v>
                </c:pt>
                <c:pt idx="941">
                  <c:v>0.99064556480121824</c:v>
                </c:pt>
                <c:pt idx="942">
                  <c:v>0.99064556480121824</c:v>
                </c:pt>
                <c:pt idx="943">
                  <c:v>0.99059117855006251</c:v>
                </c:pt>
                <c:pt idx="944">
                  <c:v>0.99059117855006251</c:v>
                </c:pt>
                <c:pt idx="945">
                  <c:v>0.99059117855006251</c:v>
                </c:pt>
                <c:pt idx="946">
                  <c:v>0.99059117855006251</c:v>
                </c:pt>
                <c:pt idx="947">
                  <c:v>0.99059117855006251</c:v>
                </c:pt>
                <c:pt idx="948">
                  <c:v>0.99059117855006251</c:v>
                </c:pt>
                <c:pt idx="949">
                  <c:v>0.99059117855006251</c:v>
                </c:pt>
                <c:pt idx="950">
                  <c:v>0.99059117855006251</c:v>
                </c:pt>
                <c:pt idx="951">
                  <c:v>0.99059117855006251</c:v>
                </c:pt>
                <c:pt idx="952">
                  <c:v>0.99059117855006251</c:v>
                </c:pt>
                <c:pt idx="953">
                  <c:v>0.99059117855006251</c:v>
                </c:pt>
                <c:pt idx="954">
                  <c:v>0.99059117855006251</c:v>
                </c:pt>
                <c:pt idx="955">
                  <c:v>0.99059117855006251</c:v>
                </c:pt>
                <c:pt idx="956">
                  <c:v>0.99059117855006251</c:v>
                </c:pt>
                <c:pt idx="957">
                  <c:v>0.99059117855006251</c:v>
                </c:pt>
                <c:pt idx="958">
                  <c:v>0.99059117855006251</c:v>
                </c:pt>
                <c:pt idx="959">
                  <c:v>0.99059117855006251</c:v>
                </c:pt>
                <c:pt idx="960">
                  <c:v>0.99059117855006251</c:v>
                </c:pt>
                <c:pt idx="961">
                  <c:v>0.99059117855006251</c:v>
                </c:pt>
                <c:pt idx="962">
                  <c:v>0.99059117855006251</c:v>
                </c:pt>
                <c:pt idx="963">
                  <c:v>0.99059117855006251</c:v>
                </c:pt>
                <c:pt idx="964">
                  <c:v>0.99053679229890679</c:v>
                </c:pt>
                <c:pt idx="965">
                  <c:v>0.99053679229890679</c:v>
                </c:pt>
                <c:pt idx="966">
                  <c:v>0.99053679229890679</c:v>
                </c:pt>
                <c:pt idx="967">
                  <c:v>0.99053679229890679</c:v>
                </c:pt>
                <c:pt idx="968">
                  <c:v>0.99053679229890679</c:v>
                </c:pt>
                <c:pt idx="969">
                  <c:v>0.99053679229890679</c:v>
                </c:pt>
                <c:pt idx="970">
                  <c:v>0.99048240604775117</c:v>
                </c:pt>
                <c:pt idx="971">
                  <c:v>0.99048240604775117</c:v>
                </c:pt>
                <c:pt idx="972">
                  <c:v>0.99048240604775117</c:v>
                </c:pt>
                <c:pt idx="973">
                  <c:v>0.99042801979659545</c:v>
                </c:pt>
                <c:pt idx="974">
                  <c:v>0.99042801979659545</c:v>
                </c:pt>
                <c:pt idx="975">
                  <c:v>0.99042801979659545</c:v>
                </c:pt>
                <c:pt idx="976">
                  <c:v>0.99037363354543972</c:v>
                </c:pt>
                <c:pt idx="977">
                  <c:v>0.990319247294284</c:v>
                </c:pt>
                <c:pt idx="978">
                  <c:v>0.99026486104312827</c:v>
                </c:pt>
                <c:pt idx="979">
                  <c:v>0.99026486104312827</c:v>
                </c:pt>
                <c:pt idx="980">
                  <c:v>0.99026486104312827</c:v>
                </c:pt>
                <c:pt idx="981">
                  <c:v>0.99021047479197255</c:v>
                </c:pt>
                <c:pt idx="982">
                  <c:v>0.99021047479197255</c:v>
                </c:pt>
                <c:pt idx="983">
                  <c:v>0.99021047479197255</c:v>
                </c:pt>
                <c:pt idx="984">
                  <c:v>0.99015608854081694</c:v>
                </c:pt>
                <c:pt idx="985">
                  <c:v>0.99010170228966121</c:v>
                </c:pt>
                <c:pt idx="986">
                  <c:v>0.99010170228966121</c:v>
                </c:pt>
                <c:pt idx="987">
                  <c:v>0.99010170228966121</c:v>
                </c:pt>
                <c:pt idx="988">
                  <c:v>0.99010170228966121</c:v>
                </c:pt>
                <c:pt idx="989">
                  <c:v>0.99010170228966121</c:v>
                </c:pt>
                <c:pt idx="990">
                  <c:v>0.99004731603850549</c:v>
                </c:pt>
                <c:pt idx="991">
                  <c:v>0.99004731603850549</c:v>
                </c:pt>
                <c:pt idx="992">
                  <c:v>0.98999292978734976</c:v>
                </c:pt>
                <c:pt idx="993">
                  <c:v>0.98999292978734976</c:v>
                </c:pt>
                <c:pt idx="994">
                  <c:v>0.98999292978734976</c:v>
                </c:pt>
                <c:pt idx="995">
                  <c:v>0.98999292978734976</c:v>
                </c:pt>
                <c:pt idx="996">
                  <c:v>0.98993854353619404</c:v>
                </c:pt>
                <c:pt idx="997">
                  <c:v>0.98988415728503831</c:v>
                </c:pt>
                <c:pt idx="998">
                  <c:v>0.98988415728503831</c:v>
                </c:pt>
                <c:pt idx="999">
                  <c:v>0.98988415728503831</c:v>
                </c:pt>
                <c:pt idx="1000">
                  <c:v>0.98988415728503831</c:v>
                </c:pt>
                <c:pt idx="1001">
                  <c:v>0.98982977103388259</c:v>
                </c:pt>
                <c:pt idx="1002">
                  <c:v>0.98982977103388259</c:v>
                </c:pt>
                <c:pt idx="1003">
                  <c:v>0.98977538478272697</c:v>
                </c:pt>
                <c:pt idx="1004">
                  <c:v>0.98977538478272697</c:v>
                </c:pt>
                <c:pt idx="1005">
                  <c:v>0.98977538478272697</c:v>
                </c:pt>
                <c:pt idx="1006">
                  <c:v>0.98972099853157125</c:v>
                </c:pt>
                <c:pt idx="1007">
                  <c:v>0.98972099853157125</c:v>
                </c:pt>
                <c:pt idx="1008">
                  <c:v>0.98972099853157125</c:v>
                </c:pt>
                <c:pt idx="1009">
                  <c:v>0.98972099853157125</c:v>
                </c:pt>
                <c:pt idx="1010">
                  <c:v>0.98972099853157125</c:v>
                </c:pt>
                <c:pt idx="1011">
                  <c:v>0.98972099853157125</c:v>
                </c:pt>
                <c:pt idx="1012">
                  <c:v>0.98966661228041553</c:v>
                </c:pt>
                <c:pt idx="1013">
                  <c:v>0.98966661228041553</c:v>
                </c:pt>
                <c:pt idx="1014">
                  <c:v>0.9896122260292598</c:v>
                </c:pt>
                <c:pt idx="1015">
                  <c:v>0.98955783977810408</c:v>
                </c:pt>
                <c:pt idx="1016">
                  <c:v>0.98955783977810408</c:v>
                </c:pt>
                <c:pt idx="1017">
                  <c:v>0.98950345352694835</c:v>
                </c:pt>
                <c:pt idx="1018">
                  <c:v>0.98950345352694835</c:v>
                </c:pt>
                <c:pt idx="1019">
                  <c:v>0.98950345352694835</c:v>
                </c:pt>
                <c:pt idx="1020">
                  <c:v>0.98950345352694835</c:v>
                </c:pt>
                <c:pt idx="1021">
                  <c:v>0.98944906727579263</c:v>
                </c:pt>
                <c:pt idx="1022">
                  <c:v>0.98944906727579263</c:v>
                </c:pt>
                <c:pt idx="1023">
                  <c:v>0.98939468102463701</c:v>
                </c:pt>
                <c:pt idx="1024">
                  <c:v>0.98939468102463701</c:v>
                </c:pt>
                <c:pt idx="1025">
                  <c:v>0.98939468102463701</c:v>
                </c:pt>
                <c:pt idx="1026">
                  <c:v>0.98939468102463701</c:v>
                </c:pt>
                <c:pt idx="1027">
                  <c:v>0.98939468102463701</c:v>
                </c:pt>
                <c:pt idx="1028">
                  <c:v>0.98934029477348129</c:v>
                </c:pt>
                <c:pt idx="1029">
                  <c:v>0.98928590852232556</c:v>
                </c:pt>
                <c:pt idx="1030">
                  <c:v>0.98928590852232556</c:v>
                </c:pt>
                <c:pt idx="1031">
                  <c:v>0.98928590852232556</c:v>
                </c:pt>
                <c:pt idx="1032">
                  <c:v>0.98928590852232556</c:v>
                </c:pt>
                <c:pt idx="1033">
                  <c:v>0.98928590852232556</c:v>
                </c:pt>
                <c:pt idx="1034">
                  <c:v>0.98928590852232556</c:v>
                </c:pt>
                <c:pt idx="1035">
                  <c:v>0.98928590852232556</c:v>
                </c:pt>
                <c:pt idx="1036">
                  <c:v>0.98928590852232556</c:v>
                </c:pt>
                <c:pt idx="1037">
                  <c:v>0.98928590852232556</c:v>
                </c:pt>
                <c:pt idx="1038">
                  <c:v>0.98928590852232556</c:v>
                </c:pt>
                <c:pt idx="1039">
                  <c:v>0.98928590852232556</c:v>
                </c:pt>
                <c:pt idx="1040">
                  <c:v>0.98923152227116984</c:v>
                </c:pt>
                <c:pt idx="1041">
                  <c:v>0.98917713602001411</c:v>
                </c:pt>
                <c:pt idx="1042">
                  <c:v>0.98917713602001411</c:v>
                </c:pt>
                <c:pt idx="1043">
                  <c:v>0.98912274976885839</c:v>
                </c:pt>
                <c:pt idx="1044">
                  <c:v>0.98912274976885839</c:v>
                </c:pt>
                <c:pt idx="1045">
                  <c:v>0.98912274976885839</c:v>
                </c:pt>
                <c:pt idx="1046">
                  <c:v>0.98912274976885839</c:v>
                </c:pt>
                <c:pt idx="1047">
                  <c:v>0.98912274976885839</c:v>
                </c:pt>
                <c:pt idx="1048">
                  <c:v>0.98912274976885839</c:v>
                </c:pt>
                <c:pt idx="1049">
                  <c:v>0.98912274976885839</c:v>
                </c:pt>
                <c:pt idx="1050">
                  <c:v>0.98912274976885839</c:v>
                </c:pt>
                <c:pt idx="1051">
                  <c:v>0.98906836351770278</c:v>
                </c:pt>
                <c:pt idx="1052">
                  <c:v>0.98906836351770278</c:v>
                </c:pt>
                <c:pt idx="1053">
                  <c:v>0.98901397726654705</c:v>
                </c:pt>
                <c:pt idx="1054">
                  <c:v>0.98901397726654705</c:v>
                </c:pt>
                <c:pt idx="1055">
                  <c:v>0.98901397726654705</c:v>
                </c:pt>
                <c:pt idx="1056">
                  <c:v>0.98901397726654705</c:v>
                </c:pt>
                <c:pt idx="1057">
                  <c:v>0.98895959101539133</c:v>
                </c:pt>
                <c:pt idx="1058">
                  <c:v>0.98895959101539133</c:v>
                </c:pt>
                <c:pt idx="1059">
                  <c:v>0.98895959101539133</c:v>
                </c:pt>
                <c:pt idx="1060">
                  <c:v>0.98895959101539133</c:v>
                </c:pt>
                <c:pt idx="1061">
                  <c:v>0.98895959101539133</c:v>
                </c:pt>
                <c:pt idx="1062">
                  <c:v>0.9889052047642356</c:v>
                </c:pt>
                <c:pt idx="1063">
                  <c:v>0.9889052047642356</c:v>
                </c:pt>
                <c:pt idx="1064">
                  <c:v>0.98885081851307988</c:v>
                </c:pt>
                <c:pt idx="1065">
                  <c:v>0.98885081851307988</c:v>
                </c:pt>
                <c:pt idx="1066">
                  <c:v>0.98885081851307988</c:v>
                </c:pt>
                <c:pt idx="1067">
                  <c:v>0.98885081851307988</c:v>
                </c:pt>
                <c:pt idx="1068">
                  <c:v>0.98879643226192415</c:v>
                </c:pt>
                <c:pt idx="1069">
                  <c:v>0.98874204601076843</c:v>
                </c:pt>
                <c:pt idx="1070">
                  <c:v>0.98874204601076843</c:v>
                </c:pt>
                <c:pt idx="1071">
                  <c:v>0.98874204601076843</c:v>
                </c:pt>
                <c:pt idx="1072">
                  <c:v>0.98874204601076843</c:v>
                </c:pt>
                <c:pt idx="1073">
                  <c:v>0.98874204601076843</c:v>
                </c:pt>
                <c:pt idx="1074">
                  <c:v>0.98868765975961281</c:v>
                </c:pt>
                <c:pt idx="1075">
                  <c:v>0.98868765975961281</c:v>
                </c:pt>
                <c:pt idx="1076">
                  <c:v>0.98863327350845709</c:v>
                </c:pt>
                <c:pt idx="1077">
                  <c:v>0.98863327350845709</c:v>
                </c:pt>
                <c:pt idx="1078">
                  <c:v>0.98863327350845709</c:v>
                </c:pt>
                <c:pt idx="1079">
                  <c:v>0.98863327350845709</c:v>
                </c:pt>
                <c:pt idx="1080">
                  <c:v>0.98857888725730136</c:v>
                </c:pt>
                <c:pt idx="1081">
                  <c:v>0.98857888725730136</c:v>
                </c:pt>
                <c:pt idx="1082">
                  <c:v>0.98852450100614564</c:v>
                </c:pt>
                <c:pt idx="1083">
                  <c:v>0.98852450100614564</c:v>
                </c:pt>
                <c:pt idx="1084">
                  <c:v>0.98847011475498991</c:v>
                </c:pt>
                <c:pt idx="1085">
                  <c:v>0.98841572850383419</c:v>
                </c:pt>
                <c:pt idx="1086">
                  <c:v>0.98841572850383419</c:v>
                </c:pt>
                <c:pt idx="1087">
                  <c:v>0.98841572850383419</c:v>
                </c:pt>
                <c:pt idx="1088">
                  <c:v>0.98841572850383419</c:v>
                </c:pt>
                <c:pt idx="1089">
                  <c:v>0.98841572850383419</c:v>
                </c:pt>
                <c:pt idx="1090">
                  <c:v>0.98841572850383419</c:v>
                </c:pt>
                <c:pt idx="1091">
                  <c:v>0.98841572850383419</c:v>
                </c:pt>
                <c:pt idx="1092">
                  <c:v>0.98836134225267858</c:v>
                </c:pt>
                <c:pt idx="1093">
                  <c:v>0.98836134225267858</c:v>
                </c:pt>
                <c:pt idx="1094">
                  <c:v>0.98830695600152285</c:v>
                </c:pt>
                <c:pt idx="1095">
                  <c:v>0.98830695600152285</c:v>
                </c:pt>
                <c:pt idx="1096">
                  <c:v>0.98830695600152285</c:v>
                </c:pt>
                <c:pt idx="1097">
                  <c:v>0.98830695600152285</c:v>
                </c:pt>
                <c:pt idx="1098">
                  <c:v>0.98825256975036713</c:v>
                </c:pt>
                <c:pt idx="1099">
                  <c:v>0.98825256975036713</c:v>
                </c:pt>
                <c:pt idx="1100">
                  <c:v>0.98825256975036713</c:v>
                </c:pt>
                <c:pt idx="1101">
                  <c:v>0.9881981834992114</c:v>
                </c:pt>
                <c:pt idx="1102">
                  <c:v>0.9881981834992114</c:v>
                </c:pt>
                <c:pt idx="1103">
                  <c:v>0.9881981834992114</c:v>
                </c:pt>
                <c:pt idx="1104">
                  <c:v>0.9881981834992114</c:v>
                </c:pt>
                <c:pt idx="1105">
                  <c:v>0.9881981834992114</c:v>
                </c:pt>
                <c:pt idx="1106">
                  <c:v>0.9881981834992114</c:v>
                </c:pt>
                <c:pt idx="1107">
                  <c:v>0.9881981834992114</c:v>
                </c:pt>
                <c:pt idx="1108">
                  <c:v>0.9881981834992114</c:v>
                </c:pt>
                <c:pt idx="1109">
                  <c:v>0.9881981834992114</c:v>
                </c:pt>
                <c:pt idx="1110">
                  <c:v>0.98814379724805568</c:v>
                </c:pt>
                <c:pt idx="1111">
                  <c:v>0.98814379724805568</c:v>
                </c:pt>
                <c:pt idx="1112">
                  <c:v>0.98808941099689995</c:v>
                </c:pt>
                <c:pt idx="1113">
                  <c:v>0.98808941099689995</c:v>
                </c:pt>
                <c:pt idx="1114">
                  <c:v>0.98808941099689995</c:v>
                </c:pt>
                <c:pt idx="1115">
                  <c:v>0.98803502474574423</c:v>
                </c:pt>
                <c:pt idx="1116">
                  <c:v>0.98798063849458861</c:v>
                </c:pt>
                <c:pt idx="1117">
                  <c:v>0.98798063849458861</c:v>
                </c:pt>
                <c:pt idx="1118">
                  <c:v>0.98798063849458861</c:v>
                </c:pt>
                <c:pt idx="1119">
                  <c:v>0.98792625224343289</c:v>
                </c:pt>
                <c:pt idx="1120">
                  <c:v>0.98792625224343289</c:v>
                </c:pt>
                <c:pt idx="1121">
                  <c:v>0.98792625224343289</c:v>
                </c:pt>
                <c:pt idx="1122">
                  <c:v>0.98792625224343289</c:v>
                </c:pt>
                <c:pt idx="1123">
                  <c:v>0.98792625224343289</c:v>
                </c:pt>
                <c:pt idx="1124">
                  <c:v>0.98787186599227716</c:v>
                </c:pt>
                <c:pt idx="1125">
                  <c:v>0.98787186599227716</c:v>
                </c:pt>
                <c:pt idx="1126">
                  <c:v>0.98787186599227716</c:v>
                </c:pt>
                <c:pt idx="1127">
                  <c:v>0.98787186599227716</c:v>
                </c:pt>
                <c:pt idx="1128">
                  <c:v>0.98787186599227716</c:v>
                </c:pt>
                <c:pt idx="1129">
                  <c:v>0.98787186599227716</c:v>
                </c:pt>
                <c:pt idx="1130">
                  <c:v>0.98787186599227716</c:v>
                </c:pt>
                <c:pt idx="1131">
                  <c:v>0.98787186599227716</c:v>
                </c:pt>
                <c:pt idx="1132">
                  <c:v>0.98781747974112144</c:v>
                </c:pt>
                <c:pt idx="1133">
                  <c:v>0.98781747974112144</c:v>
                </c:pt>
                <c:pt idx="1134">
                  <c:v>0.98776309348996572</c:v>
                </c:pt>
                <c:pt idx="1135">
                  <c:v>0.98776309348996572</c:v>
                </c:pt>
                <c:pt idx="1136">
                  <c:v>0.98776309348996572</c:v>
                </c:pt>
                <c:pt idx="1137">
                  <c:v>0.98770870723880999</c:v>
                </c:pt>
                <c:pt idx="1138">
                  <c:v>0.98770870723880999</c:v>
                </c:pt>
                <c:pt idx="1139">
                  <c:v>0.98770870723880999</c:v>
                </c:pt>
                <c:pt idx="1140">
                  <c:v>0.98765432098765427</c:v>
                </c:pt>
                <c:pt idx="1141">
                  <c:v>0.98765432098765427</c:v>
                </c:pt>
                <c:pt idx="1142">
                  <c:v>0.98765432098765427</c:v>
                </c:pt>
                <c:pt idx="1143">
                  <c:v>0.98765432098765427</c:v>
                </c:pt>
                <c:pt idx="1144">
                  <c:v>0.98765432098765427</c:v>
                </c:pt>
                <c:pt idx="1145">
                  <c:v>0.98765432098765427</c:v>
                </c:pt>
                <c:pt idx="1146">
                  <c:v>0.98759993473649865</c:v>
                </c:pt>
                <c:pt idx="1147">
                  <c:v>0.98754554848534293</c:v>
                </c:pt>
                <c:pt idx="1148">
                  <c:v>0.98754554848534293</c:v>
                </c:pt>
                <c:pt idx="1149">
                  <c:v>0.98754554848534293</c:v>
                </c:pt>
                <c:pt idx="1150">
                  <c:v>0.98754554848534293</c:v>
                </c:pt>
                <c:pt idx="1151">
                  <c:v>0.98754554848534293</c:v>
                </c:pt>
                <c:pt idx="1152">
                  <c:v>0.9874911622341872</c:v>
                </c:pt>
                <c:pt idx="1153">
                  <c:v>0.9874911622341872</c:v>
                </c:pt>
                <c:pt idx="1154">
                  <c:v>0.98743677598303148</c:v>
                </c:pt>
                <c:pt idx="1155">
                  <c:v>0.98743677598303148</c:v>
                </c:pt>
                <c:pt idx="1156">
                  <c:v>0.98743677598303148</c:v>
                </c:pt>
                <c:pt idx="1157">
                  <c:v>0.98738238973187575</c:v>
                </c:pt>
                <c:pt idx="1158">
                  <c:v>0.98738238973187575</c:v>
                </c:pt>
                <c:pt idx="1159">
                  <c:v>0.98738238973187575</c:v>
                </c:pt>
                <c:pt idx="1160">
                  <c:v>0.98732800348072003</c:v>
                </c:pt>
                <c:pt idx="1161">
                  <c:v>0.98732800348072003</c:v>
                </c:pt>
                <c:pt idx="1162">
                  <c:v>0.98732800348072003</c:v>
                </c:pt>
                <c:pt idx="1163">
                  <c:v>0.98727361722956442</c:v>
                </c:pt>
                <c:pt idx="1164">
                  <c:v>0.98727361722956442</c:v>
                </c:pt>
                <c:pt idx="1165">
                  <c:v>0.98727361722956442</c:v>
                </c:pt>
                <c:pt idx="1166">
                  <c:v>0.98727361722956442</c:v>
                </c:pt>
                <c:pt idx="1167">
                  <c:v>0.98727361722956442</c:v>
                </c:pt>
                <c:pt idx="1168">
                  <c:v>0.98727361722956442</c:v>
                </c:pt>
                <c:pt idx="1169">
                  <c:v>0.98721923097840869</c:v>
                </c:pt>
                <c:pt idx="1170">
                  <c:v>0.98716484472725297</c:v>
                </c:pt>
                <c:pt idx="1171">
                  <c:v>0.98716484472725297</c:v>
                </c:pt>
                <c:pt idx="1172">
                  <c:v>0.98711045847609724</c:v>
                </c:pt>
                <c:pt idx="1173">
                  <c:v>0.98711045847609724</c:v>
                </c:pt>
                <c:pt idx="1174">
                  <c:v>0.98705607222494152</c:v>
                </c:pt>
                <c:pt idx="1175">
                  <c:v>0.98700168597378579</c:v>
                </c:pt>
                <c:pt idx="1176">
                  <c:v>0.98700168597378579</c:v>
                </c:pt>
                <c:pt idx="1177">
                  <c:v>0.98700168597378579</c:v>
                </c:pt>
                <c:pt idx="1178">
                  <c:v>0.98694729972263007</c:v>
                </c:pt>
                <c:pt idx="1179">
                  <c:v>0.98694729972263007</c:v>
                </c:pt>
                <c:pt idx="1180">
                  <c:v>0.98694729972263007</c:v>
                </c:pt>
                <c:pt idx="1181">
                  <c:v>0.98689291347147445</c:v>
                </c:pt>
                <c:pt idx="1182">
                  <c:v>0.98683852722031873</c:v>
                </c:pt>
                <c:pt idx="1183">
                  <c:v>0.98683852722031873</c:v>
                </c:pt>
                <c:pt idx="1184">
                  <c:v>0.98683852722031873</c:v>
                </c:pt>
                <c:pt idx="1185">
                  <c:v>0.98683852722031873</c:v>
                </c:pt>
                <c:pt idx="1186">
                  <c:v>0.98683852722031873</c:v>
                </c:pt>
                <c:pt idx="1187">
                  <c:v>0.98683852722031873</c:v>
                </c:pt>
                <c:pt idx="1188">
                  <c:v>0.986784140969163</c:v>
                </c:pt>
                <c:pt idx="1189">
                  <c:v>0.986784140969163</c:v>
                </c:pt>
                <c:pt idx="1190">
                  <c:v>0.986784140969163</c:v>
                </c:pt>
                <c:pt idx="1191">
                  <c:v>0.986784140969163</c:v>
                </c:pt>
                <c:pt idx="1192">
                  <c:v>0.98672975471800728</c:v>
                </c:pt>
                <c:pt idx="1193">
                  <c:v>0.98667536846685155</c:v>
                </c:pt>
                <c:pt idx="1194">
                  <c:v>0.98667536846685155</c:v>
                </c:pt>
                <c:pt idx="1195">
                  <c:v>0.98667536846685155</c:v>
                </c:pt>
                <c:pt idx="1196">
                  <c:v>0.98667536846685155</c:v>
                </c:pt>
                <c:pt idx="1197">
                  <c:v>0.98662098221569583</c:v>
                </c:pt>
                <c:pt idx="1198">
                  <c:v>0.98662098221569583</c:v>
                </c:pt>
                <c:pt idx="1199">
                  <c:v>0.98656659596454022</c:v>
                </c:pt>
                <c:pt idx="1200">
                  <c:v>0.98656659596454022</c:v>
                </c:pt>
                <c:pt idx="1201">
                  <c:v>0.98651220971338449</c:v>
                </c:pt>
                <c:pt idx="1202">
                  <c:v>0.98651220971338449</c:v>
                </c:pt>
                <c:pt idx="1203">
                  <c:v>0.98651220971338449</c:v>
                </c:pt>
                <c:pt idx="1204">
                  <c:v>0.98651220971338449</c:v>
                </c:pt>
                <c:pt idx="1205">
                  <c:v>0.98651220971338449</c:v>
                </c:pt>
                <c:pt idx="1206">
                  <c:v>0.98651220971338449</c:v>
                </c:pt>
                <c:pt idx="1207">
                  <c:v>0.98645782346222877</c:v>
                </c:pt>
                <c:pt idx="1208">
                  <c:v>0.98640343721107304</c:v>
                </c:pt>
                <c:pt idx="1209">
                  <c:v>0.98634905095991732</c:v>
                </c:pt>
                <c:pt idx="1210">
                  <c:v>0.98634905095991732</c:v>
                </c:pt>
                <c:pt idx="1211">
                  <c:v>0.98634905095991732</c:v>
                </c:pt>
                <c:pt idx="1212">
                  <c:v>0.98634905095991732</c:v>
                </c:pt>
                <c:pt idx="1213">
                  <c:v>0.98634905095991732</c:v>
                </c:pt>
                <c:pt idx="1214">
                  <c:v>0.98634905095991732</c:v>
                </c:pt>
                <c:pt idx="1215">
                  <c:v>0.98629466470876159</c:v>
                </c:pt>
                <c:pt idx="1216">
                  <c:v>0.98629466470876159</c:v>
                </c:pt>
                <c:pt idx="1217">
                  <c:v>0.98629466470876159</c:v>
                </c:pt>
                <c:pt idx="1218">
                  <c:v>0.98629466470876159</c:v>
                </c:pt>
                <c:pt idx="1219">
                  <c:v>0.98629466470876159</c:v>
                </c:pt>
                <c:pt idx="1220">
                  <c:v>0.98624027845760587</c:v>
                </c:pt>
                <c:pt idx="1221">
                  <c:v>0.98624027845760587</c:v>
                </c:pt>
                <c:pt idx="1222">
                  <c:v>0.98624027845760587</c:v>
                </c:pt>
                <c:pt idx="1223">
                  <c:v>0.98618589220645025</c:v>
                </c:pt>
                <c:pt idx="1224">
                  <c:v>0.98618589220645025</c:v>
                </c:pt>
                <c:pt idx="1225">
                  <c:v>0.98613150595529453</c:v>
                </c:pt>
                <c:pt idx="1226">
                  <c:v>0.98613150595529453</c:v>
                </c:pt>
                <c:pt idx="1227">
                  <c:v>0.98613150595529453</c:v>
                </c:pt>
                <c:pt idx="1228">
                  <c:v>0.98613150595529453</c:v>
                </c:pt>
                <c:pt idx="1229">
                  <c:v>0.9860771197041388</c:v>
                </c:pt>
                <c:pt idx="1230">
                  <c:v>0.9860771197041388</c:v>
                </c:pt>
                <c:pt idx="1231">
                  <c:v>0.9860771197041388</c:v>
                </c:pt>
                <c:pt idx="1232">
                  <c:v>0.98602273345298308</c:v>
                </c:pt>
                <c:pt idx="1233">
                  <c:v>0.98596834720182736</c:v>
                </c:pt>
                <c:pt idx="1234">
                  <c:v>0.98596834720182736</c:v>
                </c:pt>
                <c:pt idx="1235">
                  <c:v>0.98591396095067163</c:v>
                </c:pt>
                <c:pt idx="1236">
                  <c:v>0.98591396095067163</c:v>
                </c:pt>
                <c:pt idx="1237">
                  <c:v>0.98591396095067163</c:v>
                </c:pt>
                <c:pt idx="1238">
                  <c:v>0.98591396095067163</c:v>
                </c:pt>
                <c:pt idx="1239">
                  <c:v>0.98591396095067163</c:v>
                </c:pt>
                <c:pt idx="1240">
                  <c:v>0.98585957469951602</c:v>
                </c:pt>
                <c:pt idx="1241">
                  <c:v>0.98580518844836029</c:v>
                </c:pt>
                <c:pt idx="1242">
                  <c:v>0.98580518844836029</c:v>
                </c:pt>
                <c:pt idx="1243">
                  <c:v>0.98580518844836029</c:v>
                </c:pt>
                <c:pt idx="1244">
                  <c:v>0.98575080219720457</c:v>
                </c:pt>
                <c:pt idx="1245">
                  <c:v>0.98575080219720457</c:v>
                </c:pt>
                <c:pt idx="1246">
                  <c:v>0.98569641594604884</c:v>
                </c:pt>
                <c:pt idx="1247">
                  <c:v>0.98569641594604884</c:v>
                </c:pt>
                <c:pt idx="1248">
                  <c:v>0.98569641594604884</c:v>
                </c:pt>
                <c:pt idx="1249">
                  <c:v>0.98564202969489312</c:v>
                </c:pt>
                <c:pt idx="1250">
                  <c:v>0.98564202969489312</c:v>
                </c:pt>
                <c:pt idx="1251">
                  <c:v>0.98564202969489312</c:v>
                </c:pt>
                <c:pt idx="1252">
                  <c:v>0.98558764344373739</c:v>
                </c:pt>
                <c:pt idx="1253">
                  <c:v>0.98558764344373739</c:v>
                </c:pt>
                <c:pt idx="1254">
                  <c:v>0.98558764344373739</c:v>
                </c:pt>
                <c:pt idx="1255">
                  <c:v>0.98558764344373739</c:v>
                </c:pt>
                <c:pt idx="1256">
                  <c:v>0.98558764344373739</c:v>
                </c:pt>
                <c:pt idx="1257">
                  <c:v>0.98558764344373739</c:v>
                </c:pt>
                <c:pt idx="1258">
                  <c:v>0.98558764344373739</c:v>
                </c:pt>
                <c:pt idx="1259">
                  <c:v>0.98558764344373739</c:v>
                </c:pt>
                <c:pt idx="1260">
                  <c:v>0.98558764344373739</c:v>
                </c:pt>
                <c:pt idx="1261">
                  <c:v>0.98553325719258167</c:v>
                </c:pt>
                <c:pt idx="1262">
                  <c:v>0.98553325719258167</c:v>
                </c:pt>
                <c:pt idx="1263">
                  <c:v>0.98553325719258167</c:v>
                </c:pt>
                <c:pt idx="1264">
                  <c:v>0.98553325719258167</c:v>
                </c:pt>
                <c:pt idx="1265">
                  <c:v>0.98553325719258167</c:v>
                </c:pt>
                <c:pt idx="1266">
                  <c:v>0.98553325719258167</c:v>
                </c:pt>
                <c:pt idx="1267">
                  <c:v>0.98553325719258167</c:v>
                </c:pt>
                <c:pt idx="1268">
                  <c:v>0.98553325719258167</c:v>
                </c:pt>
                <c:pt idx="1269">
                  <c:v>0.98547887094142606</c:v>
                </c:pt>
                <c:pt idx="1270">
                  <c:v>0.98547887094142606</c:v>
                </c:pt>
                <c:pt idx="1271">
                  <c:v>0.98542448469027033</c:v>
                </c:pt>
                <c:pt idx="1272">
                  <c:v>0.98542448469027033</c:v>
                </c:pt>
                <c:pt idx="1273">
                  <c:v>0.98542448469027033</c:v>
                </c:pt>
                <c:pt idx="1274">
                  <c:v>0.98542448469027033</c:v>
                </c:pt>
                <c:pt idx="1275">
                  <c:v>0.98542448469027033</c:v>
                </c:pt>
                <c:pt idx="1276">
                  <c:v>0.98537009843911461</c:v>
                </c:pt>
                <c:pt idx="1277">
                  <c:v>0.98537009843911461</c:v>
                </c:pt>
                <c:pt idx="1278">
                  <c:v>0.98531571218795888</c:v>
                </c:pt>
                <c:pt idx="1279">
                  <c:v>0.98531571218795888</c:v>
                </c:pt>
                <c:pt idx="1280">
                  <c:v>0.98526132593680316</c:v>
                </c:pt>
                <c:pt idx="1281">
                  <c:v>0.98526132593680316</c:v>
                </c:pt>
                <c:pt idx="1282">
                  <c:v>0.98520693968564743</c:v>
                </c:pt>
                <c:pt idx="1283">
                  <c:v>0.98520693968564743</c:v>
                </c:pt>
                <c:pt idx="1284">
                  <c:v>0.98520693968564743</c:v>
                </c:pt>
                <c:pt idx="1285">
                  <c:v>0.98520693968564743</c:v>
                </c:pt>
                <c:pt idx="1286">
                  <c:v>0.98520693968564743</c:v>
                </c:pt>
                <c:pt idx="1287">
                  <c:v>0.98520693968564743</c:v>
                </c:pt>
                <c:pt idx="1288">
                  <c:v>0.98520693968564743</c:v>
                </c:pt>
                <c:pt idx="1289">
                  <c:v>0.98520693968564743</c:v>
                </c:pt>
                <c:pt idx="1290">
                  <c:v>0.98520693968564743</c:v>
                </c:pt>
                <c:pt idx="1291">
                  <c:v>0.98515255343449171</c:v>
                </c:pt>
                <c:pt idx="1292">
                  <c:v>0.98515255343449171</c:v>
                </c:pt>
                <c:pt idx="1293">
                  <c:v>0.98515255343449171</c:v>
                </c:pt>
                <c:pt idx="1294">
                  <c:v>0.98509816718333609</c:v>
                </c:pt>
                <c:pt idx="1295">
                  <c:v>0.98504378093218037</c:v>
                </c:pt>
                <c:pt idx="1296">
                  <c:v>0.98504378093218037</c:v>
                </c:pt>
                <c:pt idx="1297">
                  <c:v>0.98504378093218037</c:v>
                </c:pt>
                <c:pt idx="1298">
                  <c:v>0.98504378093218037</c:v>
                </c:pt>
                <c:pt idx="1299">
                  <c:v>0.98504378093218037</c:v>
                </c:pt>
                <c:pt idx="1300">
                  <c:v>0.98504378093218037</c:v>
                </c:pt>
                <c:pt idx="1301">
                  <c:v>0.98504378093218037</c:v>
                </c:pt>
                <c:pt idx="1302">
                  <c:v>0.98504378093218037</c:v>
                </c:pt>
                <c:pt idx="1303">
                  <c:v>0.98504378093218037</c:v>
                </c:pt>
                <c:pt idx="1304">
                  <c:v>0.98498939468102464</c:v>
                </c:pt>
                <c:pt idx="1305">
                  <c:v>0.98498939468102464</c:v>
                </c:pt>
                <c:pt idx="1306">
                  <c:v>0.98498939468102464</c:v>
                </c:pt>
                <c:pt idx="1307">
                  <c:v>0.98498939468102464</c:v>
                </c:pt>
                <c:pt idx="1308">
                  <c:v>0.98498939468102464</c:v>
                </c:pt>
                <c:pt idx="1309">
                  <c:v>0.98498939468102464</c:v>
                </c:pt>
                <c:pt idx="1310">
                  <c:v>0.98498939468102464</c:v>
                </c:pt>
                <c:pt idx="1311">
                  <c:v>0.98498939468102464</c:v>
                </c:pt>
                <c:pt idx="1312">
                  <c:v>0.98498939468102464</c:v>
                </c:pt>
                <c:pt idx="1313">
                  <c:v>0.98498939468102464</c:v>
                </c:pt>
                <c:pt idx="1314">
                  <c:v>0.98498939468102464</c:v>
                </c:pt>
                <c:pt idx="1315">
                  <c:v>0.98498939468102464</c:v>
                </c:pt>
                <c:pt idx="1316">
                  <c:v>0.98493500842986892</c:v>
                </c:pt>
                <c:pt idx="1317">
                  <c:v>0.98493500842986892</c:v>
                </c:pt>
                <c:pt idx="1318">
                  <c:v>0.98493500842986892</c:v>
                </c:pt>
                <c:pt idx="1319">
                  <c:v>0.98488062217871319</c:v>
                </c:pt>
                <c:pt idx="1320">
                  <c:v>0.98482623592755747</c:v>
                </c:pt>
                <c:pt idx="1321">
                  <c:v>0.98482623592755747</c:v>
                </c:pt>
                <c:pt idx="1322">
                  <c:v>0.98482623592755747</c:v>
                </c:pt>
                <c:pt idx="1323">
                  <c:v>0.98477184967640186</c:v>
                </c:pt>
                <c:pt idx="1324">
                  <c:v>0.98477184967640186</c:v>
                </c:pt>
                <c:pt idx="1325">
                  <c:v>0.98471746342524613</c:v>
                </c:pt>
                <c:pt idx="1326">
                  <c:v>0.98466307717409041</c:v>
                </c:pt>
                <c:pt idx="1327">
                  <c:v>0.98466307717409041</c:v>
                </c:pt>
                <c:pt idx="1328">
                  <c:v>0.98466307717409041</c:v>
                </c:pt>
                <c:pt idx="1329">
                  <c:v>0.98466307717409041</c:v>
                </c:pt>
                <c:pt idx="1330">
                  <c:v>0.98466307717409041</c:v>
                </c:pt>
                <c:pt idx="1331">
                  <c:v>0.98466307717409041</c:v>
                </c:pt>
                <c:pt idx="1332">
                  <c:v>0.98466307717409041</c:v>
                </c:pt>
                <c:pt idx="1333">
                  <c:v>0.98460869092293468</c:v>
                </c:pt>
                <c:pt idx="1334">
                  <c:v>0.98460869092293468</c:v>
                </c:pt>
                <c:pt idx="1335">
                  <c:v>0.98455430467177896</c:v>
                </c:pt>
                <c:pt idx="1336">
                  <c:v>0.98449991842062323</c:v>
                </c:pt>
                <c:pt idx="1337">
                  <c:v>0.98444553216946751</c:v>
                </c:pt>
                <c:pt idx="1338">
                  <c:v>0.98439114591831189</c:v>
                </c:pt>
                <c:pt idx="1339">
                  <c:v>0.98439114591831189</c:v>
                </c:pt>
                <c:pt idx="1340">
                  <c:v>0.98439114591831189</c:v>
                </c:pt>
                <c:pt idx="1341">
                  <c:v>0.98439114591831189</c:v>
                </c:pt>
                <c:pt idx="1342">
                  <c:v>0.98439114591831189</c:v>
                </c:pt>
                <c:pt idx="1343">
                  <c:v>0.98439114591831189</c:v>
                </c:pt>
                <c:pt idx="1344">
                  <c:v>0.98433675966715617</c:v>
                </c:pt>
                <c:pt idx="1345">
                  <c:v>0.98433675966715617</c:v>
                </c:pt>
                <c:pt idx="1346">
                  <c:v>0.98433675966715617</c:v>
                </c:pt>
                <c:pt idx="1347">
                  <c:v>0.98433675966715617</c:v>
                </c:pt>
                <c:pt idx="1348">
                  <c:v>0.98433675966715617</c:v>
                </c:pt>
                <c:pt idx="1349">
                  <c:v>0.98433675966715617</c:v>
                </c:pt>
                <c:pt idx="1350">
                  <c:v>0.98433675966715617</c:v>
                </c:pt>
                <c:pt idx="1351">
                  <c:v>0.98433675966715617</c:v>
                </c:pt>
                <c:pt idx="1352">
                  <c:v>0.98433675966715617</c:v>
                </c:pt>
                <c:pt idx="1353">
                  <c:v>0.98433675966715617</c:v>
                </c:pt>
                <c:pt idx="1354">
                  <c:v>0.98428237341600044</c:v>
                </c:pt>
                <c:pt idx="1355">
                  <c:v>0.98428237341600044</c:v>
                </c:pt>
                <c:pt idx="1356">
                  <c:v>0.98428237341600044</c:v>
                </c:pt>
                <c:pt idx="1357">
                  <c:v>0.98422798716484472</c:v>
                </c:pt>
                <c:pt idx="1358">
                  <c:v>0.98422798716484472</c:v>
                </c:pt>
                <c:pt idx="1359">
                  <c:v>0.98422798716484472</c:v>
                </c:pt>
                <c:pt idx="1360">
                  <c:v>0.984173600913689</c:v>
                </c:pt>
                <c:pt idx="1361">
                  <c:v>0.984173600913689</c:v>
                </c:pt>
                <c:pt idx="1362">
                  <c:v>0.984173600913689</c:v>
                </c:pt>
                <c:pt idx="1363">
                  <c:v>0.984173600913689</c:v>
                </c:pt>
                <c:pt idx="1364">
                  <c:v>0.984173600913689</c:v>
                </c:pt>
                <c:pt idx="1365">
                  <c:v>0.98411921466253327</c:v>
                </c:pt>
                <c:pt idx="1366">
                  <c:v>0.98411921466253327</c:v>
                </c:pt>
                <c:pt idx="1367">
                  <c:v>0.98411921466253327</c:v>
                </c:pt>
                <c:pt idx="1368">
                  <c:v>0.98411921466253327</c:v>
                </c:pt>
                <c:pt idx="1369">
                  <c:v>0.98411921466253327</c:v>
                </c:pt>
                <c:pt idx="1370">
                  <c:v>0.98406482841137766</c:v>
                </c:pt>
                <c:pt idx="1371">
                  <c:v>0.98406482841137766</c:v>
                </c:pt>
                <c:pt idx="1372">
                  <c:v>0.98406482841137766</c:v>
                </c:pt>
                <c:pt idx="1373">
                  <c:v>0.98406482841137766</c:v>
                </c:pt>
                <c:pt idx="1374">
                  <c:v>0.98406482841137766</c:v>
                </c:pt>
                <c:pt idx="1375">
                  <c:v>0.98406482841137766</c:v>
                </c:pt>
                <c:pt idx="1376">
                  <c:v>0.98406482841137766</c:v>
                </c:pt>
                <c:pt idx="1377">
                  <c:v>0.98406482841137766</c:v>
                </c:pt>
                <c:pt idx="1378">
                  <c:v>0.98406482841137766</c:v>
                </c:pt>
                <c:pt idx="1379">
                  <c:v>0.98406482841137766</c:v>
                </c:pt>
                <c:pt idx="1380">
                  <c:v>0.98406482841137766</c:v>
                </c:pt>
                <c:pt idx="1381">
                  <c:v>0.98406482841137766</c:v>
                </c:pt>
                <c:pt idx="1382">
                  <c:v>0.98406482841137766</c:v>
                </c:pt>
                <c:pt idx="1383">
                  <c:v>0.98401044216022193</c:v>
                </c:pt>
                <c:pt idx="1384">
                  <c:v>0.98401044216022193</c:v>
                </c:pt>
                <c:pt idx="1385">
                  <c:v>0.98395605590906621</c:v>
                </c:pt>
                <c:pt idx="1386">
                  <c:v>0.98395605590906621</c:v>
                </c:pt>
                <c:pt idx="1387">
                  <c:v>0.98395605590906621</c:v>
                </c:pt>
                <c:pt idx="1388">
                  <c:v>0.98395605590906621</c:v>
                </c:pt>
                <c:pt idx="1389">
                  <c:v>0.98395605590906621</c:v>
                </c:pt>
                <c:pt idx="1390">
                  <c:v>0.98395605590906621</c:v>
                </c:pt>
                <c:pt idx="1391">
                  <c:v>0.98395605590906621</c:v>
                </c:pt>
                <c:pt idx="1392">
                  <c:v>0.98390166965791048</c:v>
                </c:pt>
                <c:pt idx="1393">
                  <c:v>0.98390166965791048</c:v>
                </c:pt>
                <c:pt idx="1394">
                  <c:v>0.98384728340675476</c:v>
                </c:pt>
                <c:pt idx="1395">
                  <c:v>0.98379289715559903</c:v>
                </c:pt>
                <c:pt idx="1396">
                  <c:v>0.98379289715559903</c:v>
                </c:pt>
                <c:pt idx="1397">
                  <c:v>0.98379289715559903</c:v>
                </c:pt>
                <c:pt idx="1398">
                  <c:v>0.98379289715559903</c:v>
                </c:pt>
                <c:pt idx="1399">
                  <c:v>0.98379289715559903</c:v>
                </c:pt>
                <c:pt idx="1400">
                  <c:v>0.98373851090444331</c:v>
                </c:pt>
                <c:pt idx="1401">
                  <c:v>0.98373851090444331</c:v>
                </c:pt>
                <c:pt idx="1402">
                  <c:v>0.98368412465328769</c:v>
                </c:pt>
                <c:pt idx="1403">
                  <c:v>0.98368412465328769</c:v>
                </c:pt>
                <c:pt idx="1404">
                  <c:v>0.98362973840213197</c:v>
                </c:pt>
                <c:pt idx="1405">
                  <c:v>0.98357535215097625</c:v>
                </c:pt>
                <c:pt idx="1406">
                  <c:v>0.98357535215097625</c:v>
                </c:pt>
                <c:pt idx="1407">
                  <c:v>0.98357535215097625</c:v>
                </c:pt>
                <c:pt idx="1408">
                  <c:v>0.98357535215097625</c:v>
                </c:pt>
                <c:pt idx="1409">
                  <c:v>0.98357535215097625</c:v>
                </c:pt>
                <c:pt idx="1410">
                  <c:v>0.98352096589982052</c:v>
                </c:pt>
                <c:pt idx="1411">
                  <c:v>0.98352096589982052</c:v>
                </c:pt>
                <c:pt idx="1412">
                  <c:v>0.9834665796486648</c:v>
                </c:pt>
                <c:pt idx="1413">
                  <c:v>0.98341219339750907</c:v>
                </c:pt>
                <c:pt idx="1414">
                  <c:v>0.98341219339750907</c:v>
                </c:pt>
                <c:pt idx="1415">
                  <c:v>0.98341219339750907</c:v>
                </c:pt>
                <c:pt idx="1416">
                  <c:v>0.98341219339750907</c:v>
                </c:pt>
                <c:pt idx="1417">
                  <c:v>0.98341219339750907</c:v>
                </c:pt>
                <c:pt idx="1418">
                  <c:v>0.98335780714635335</c:v>
                </c:pt>
                <c:pt idx="1419">
                  <c:v>0.98335780714635335</c:v>
                </c:pt>
                <c:pt idx="1420">
                  <c:v>0.98335780714635335</c:v>
                </c:pt>
                <c:pt idx="1421">
                  <c:v>0.98335780714635335</c:v>
                </c:pt>
                <c:pt idx="1422">
                  <c:v>0.98335780714635335</c:v>
                </c:pt>
                <c:pt idx="1423">
                  <c:v>0.98335780714635335</c:v>
                </c:pt>
                <c:pt idx="1424">
                  <c:v>0.98335780714635335</c:v>
                </c:pt>
                <c:pt idx="1425">
                  <c:v>0.98335780714635335</c:v>
                </c:pt>
                <c:pt idx="1426">
                  <c:v>0.98335780714635335</c:v>
                </c:pt>
                <c:pt idx="1427">
                  <c:v>0.98335780714635335</c:v>
                </c:pt>
                <c:pt idx="1428">
                  <c:v>0.98335780714635335</c:v>
                </c:pt>
                <c:pt idx="1429">
                  <c:v>0.98335780714635335</c:v>
                </c:pt>
                <c:pt idx="1430">
                  <c:v>0.98335780714635335</c:v>
                </c:pt>
                <c:pt idx="1431">
                  <c:v>0.98335780714635335</c:v>
                </c:pt>
                <c:pt idx="1432">
                  <c:v>0.98335780714635335</c:v>
                </c:pt>
                <c:pt idx="1433">
                  <c:v>0.98335780714635335</c:v>
                </c:pt>
                <c:pt idx="1434">
                  <c:v>0.98335780714635335</c:v>
                </c:pt>
                <c:pt idx="1435">
                  <c:v>0.98335780714635335</c:v>
                </c:pt>
                <c:pt idx="1436">
                  <c:v>0.98335780714635335</c:v>
                </c:pt>
                <c:pt idx="1437">
                  <c:v>0.98335780714635335</c:v>
                </c:pt>
                <c:pt idx="1438">
                  <c:v>0.98335780714635335</c:v>
                </c:pt>
                <c:pt idx="1439">
                  <c:v>0.98330342089519773</c:v>
                </c:pt>
                <c:pt idx="1440">
                  <c:v>0.98330342089519773</c:v>
                </c:pt>
                <c:pt idx="1441">
                  <c:v>0.98324903464404201</c:v>
                </c:pt>
                <c:pt idx="1442">
                  <c:v>0.98324903464404201</c:v>
                </c:pt>
                <c:pt idx="1443">
                  <c:v>0.98324903464404201</c:v>
                </c:pt>
                <c:pt idx="1444">
                  <c:v>0.98319464839288628</c:v>
                </c:pt>
                <c:pt idx="1445">
                  <c:v>0.98319464839288628</c:v>
                </c:pt>
                <c:pt idx="1446">
                  <c:v>0.98319464839288628</c:v>
                </c:pt>
                <c:pt idx="1447">
                  <c:v>0.98319464839288628</c:v>
                </c:pt>
                <c:pt idx="1448">
                  <c:v>0.98319464839288628</c:v>
                </c:pt>
                <c:pt idx="1449">
                  <c:v>0.98319464839288628</c:v>
                </c:pt>
                <c:pt idx="1450">
                  <c:v>0.98319464839288628</c:v>
                </c:pt>
                <c:pt idx="1451">
                  <c:v>0.98319464839288628</c:v>
                </c:pt>
                <c:pt idx="1452">
                  <c:v>0.98319464839288628</c:v>
                </c:pt>
                <c:pt idx="1453">
                  <c:v>0.98314026214173056</c:v>
                </c:pt>
                <c:pt idx="1454">
                  <c:v>0.98314026214173056</c:v>
                </c:pt>
                <c:pt idx="1455">
                  <c:v>0.98314026214173056</c:v>
                </c:pt>
                <c:pt idx="1456">
                  <c:v>0.98314026214173056</c:v>
                </c:pt>
                <c:pt idx="1457">
                  <c:v>0.98308587589057483</c:v>
                </c:pt>
                <c:pt idx="1458">
                  <c:v>0.98308587589057483</c:v>
                </c:pt>
                <c:pt idx="1459">
                  <c:v>0.98308587589057483</c:v>
                </c:pt>
                <c:pt idx="1460">
                  <c:v>0.98308587589057483</c:v>
                </c:pt>
                <c:pt idx="1461">
                  <c:v>0.98308587589057483</c:v>
                </c:pt>
                <c:pt idx="1462">
                  <c:v>0.98308587589057483</c:v>
                </c:pt>
                <c:pt idx="1463">
                  <c:v>0.98308587589057483</c:v>
                </c:pt>
                <c:pt idx="1464">
                  <c:v>0.98303148963941911</c:v>
                </c:pt>
                <c:pt idx="1465">
                  <c:v>0.9829771033882635</c:v>
                </c:pt>
                <c:pt idx="1466">
                  <c:v>0.9829771033882635</c:v>
                </c:pt>
                <c:pt idx="1467">
                  <c:v>0.9829771033882635</c:v>
                </c:pt>
                <c:pt idx="1468">
                  <c:v>0.9829771033882635</c:v>
                </c:pt>
                <c:pt idx="1469">
                  <c:v>0.98292271713710777</c:v>
                </c:pt>
                <c:pt idx="1470">
                  <c:v>0.98286833088595205</c:v>
                </c:pt>
                <c:pt idx="1471">
                  <c:v>0.98286833088595205</c:v>
                </c:pt>
                <c:pt idx="1472">
                  <c:v>0.98286833088595205</c:v>
                </c:pt>
                <c:pt idx="1473">
                  <c:v>0.98286833088595205</c:v>
                </c:pt>
                <c:pt idx="1474">
                  <c:v>0.98281394463479632</c:v>
                </c:pt>
                <c:pt idx="1475">
                  <c:v>0.98281394463479632</c:v>
                </c:pt>
                <c:pt idx="1476">
                  <c:v>0.9827595583836406</c:v>
                </c:pt>
                <c:pt idx="1477">
                  <c:v>0.9827595583836406</c:v>
                </c:pt>
                <c:pt idx="1478">
                  <c:v>0.9827595583836406</c:v>
                </c:pt>
                <c:pt idx="1479">
                  <c:v>0.9827595583836406</c:v>
                </c:pt>
                <c:pt idx="1480">
                  <c:v>0.9827595583836406</c:v>
                </c:pt>
                <c:pt idx="1481">
                  <c:v>0.9827595583836406</c:v>
                </c:pt>
                <c:pt idx="1482">
                  <c:v>0.98270517213248487</c:v>
                </c:pt>
                <c:pt idx="1483">
                  <c:v>0.98270517213248487</c:v>
                </c:pt>
                <c:pt idx="1484">
                  <c:v>0.98270517213248487</c:v>
                </c:pt>
                <c:pt idx="1485">
                  <c:v>0.98270517213248487</c:v>
                </c:pt>
                <c:pt idx="1486">
                  <c:v>0.98265078588132915</c:v>
                </c:pt>
                <c:pt idx="1487">
                  <c:v>0.98265078588132915</c:v>
                </c:pt>
                <c:pt idx="1488">
                  <c:v>0.98265078588132915</c:v>
                </c:pt>
                <c:pt idx="1489">
                  <c:v>0.98265078588132915</c:v>
                </c:pt>
                <c:pt idx="1490">
                  <c:v>0.98259639963017353</c:v>
                </c:pt>
                <c:pt idx="1491">
                  <c:v>0.98259639963017353</c:v>
                </c:pt>
                <c:pt idx="1492">
                  <c:v>0.98259639963017353</c:v>
                </c:pt>
                <c:pt idx="1493">
                  <c:v>0.98259639963017353</c:v>
                </c:pt>
                <c:pt idx="1494">
                  <c:v>0.98259639963017353</c:v>
                </c:pt>
                <c:pt idx="1495">
                  <c:v>0.98254201337901781</c:v>
                </c:pt>
                <c:pt idx="1496">
                  <c:v>0.98254201337901781</c:v>
                </c:pt>
                <c:pt idx="1497">
                  <c:v>0.98248762712786208</c:v>
                </c:pt>
                <c:pt idx="1498">
                  <c:v>0.98243324087670636</c:v>
                </c:pt>
                <c:pt idx="1499">
                  <c:v>0.98237885462555063</c:v>
                </c:pt>
                <c:pt idx="1500">
                  <c:v>0.98237885462555063</c:v>
                </c:pt>
                <c:pt idx="1501">
                  <c:v>0.98237885462555063</c:v>
                </c:pt>
                <c:pt idx="1502">
                  <c:v>0.98237885462555063</c:v>
                </c:pt>
                <c:pt idx="1503">
                  <c:v>0.98232446837439491</c:v>
                </c:pt>
                <c:pt idx="1504">
                  <c:v>0.98232446837439491</c:v>
                </c:pt>
                <c:pt idx="1505">
                  <c:v>0.98232446837439491</c:v>
                </c:pt>
                <c:pt idx="1506">
                  <c:v>0.9822700821232393</c:v>
                </c:pt>
                <c:pt idx="1507">
                  <c:v>0.9822700821232393</c:v>
                </c:pt>
                <c:pt idx="1508">
                  <c:v>0.9822700821232393</c:v>
                </c:pt>
                <c:pt idx="1509">
                  <c:v>0.9822700821232393</c:v>
                </c:pt>
                <c:pt idx="1510">
                  <c:v>0.98221569587208357</c:v>
                </c:pt>
                <c:pt idx="1511">
                  <c:v>0.98221569587208357</c:v>
                </c:pt>
                <c:pt idx="1512">
                  <c:v>0.98221569587208357</c:v>
                </c:pt>
                <c:pt idx="1513">
                  <c:v>0.98221569587208357</c:v>
                </c:pt>
                <c:pt idx="1514">
                  <c:v>0.98216130962092785</c:v>
                </c:pt>
                <c:pt idx="1515">
                  <c:v>0.98210692336977212</c:v>
                </c:pt>
                <c:pt idx="1516">
                  <c:v>0.9820525371186164</c:v>
                </c:pt>
                <c:pt idx="1517">
                  <c:v>0.9820525371186164</c:v>
                </c:pt>
                <c:pt idx="1518">
                  <c:v>0.9820525371186164</c:v>
                </c:pt>
                <c:pt idx="1519">
                  <c:v>0.9820525371186164</c:v>
                </c:pt>
                <c:pt idx="1520">
                  <c:v>0.9820525371186164</c:v>
                </c:pt>
                <c:pt idx="1521">
                  <c:v>0.9820525371186164</c:v>
                </c:pt>
                <c:pt idx="1522">
                  <c:v>0.9820525371186164</c:v>
                </c:pt>
                <c:pt idx="1523">
                  <c:v>0.9820525371186164</c:v>
                </c:pt>
                <c:pt idx="1524">
                  <c:v>0.9820525371186164</c:v>
                </c:pt>
                <c:pt idx="1525">
                  <c:v>0.9820525371186164</c:v>
                </c:pt>
                <c:pt idx="1526">
                  <c:v>0.9820525371186164</c:v>
                </c:pt>
                <c:pt idx="1527">
                  <c:v>0.9820525371186164</c:v>
                </c:pt>
                <c:pt idx="1528">
                  <c:v>0.9820525371186164</c:v>
                </c:pt>
                <c:pt idx="1529">
                  <c:v>0.9820525371186164</c:v>
                </c:pt>
                <c:pt idx="1530">
                  <c:v>0.9820525371186164</c:v>
                </c:pt>
                <c:pt idx="1531">
                  <c:v>0.9820525371186164</c:v>
                </c:pt>
                <c:pt idx="1532">
                  <c:v>0.9820525371186164</c:v>
                </c:pt>
                <c:pt idx="1533">
                  <c:v>0.9820525371186164</c:v>
                </c:pt>
                <c:pt idx="1534">
                  <c:v>0.98199815086746067</c:v>
                </c:pt>
                <c:pt idx="1535">
                  <c:v>0.98199815086746067</c:v>
                </c:pt>
                <c:pt idx="1536">
                  <c:v>0.98194376461630495</c:v>
                </c:pt>
                <c:pt idx="1537">
                  <c:v>0.98194376461630495</c:v>
                </c:pt>
                <c:pt idx="1538">
                  <c:v>0.98194376461630495</c:v>
                </c:pt>
                <c:pt idx="1539">
                  <c:v>0.98188937836514933</c:v>
                </c:pt>
                <c:pt idx="1540">
                  <c:v>0.98183499211399361</c:v>
                </c:pt>
                <c:pt idx="1541">
                  <c:v>0.98178060586283789</c:v>
                </c:pt>
                <c:pt idx="1542">
                  <c:v>0.98178060586283789</c:v>
                </c:pt>
                <c:pt idx="1543">
                  <c:v>0.98172621961168216</c:v>
                </c:pt>
                <c:pt idx="1544">
                  <c:v>0.98172621961168216</c:v>
                </c:pt>
                <c:pt idx="1545">
                  <c:v>0.98172621961168216</c:v>
                </c:pt>
                <c:pt idx="1546">
                  <c:v>0.98172621961168216</c:v>
                </c:pt>
                <c:pt idx="1547">
                  <c:v>0.98167183336052644</c:v>
                </c:pt>
                <c:pt idx="1548">
                  <c:v>0.98167183336052644</c:v>
                </c:pt>
                <c:pt idx="1549">
                  <c:v>0.98167183336052644</c:v>
                </c:pt>
                <c:pt idx="1550">
                  <c:v>0.98161744710937071</c:v>
                </c:pt>
                <c:pt idx="1551">
                  <c:v>0.98161744710937071</c:v>
                </c:pt>
                <c:pt idx="1552">
                  <c:v>0.98161744710937071</c:v>
                </c:pt>
                <c:pt idx="1553">
                  <c:v>0.98161744710937071</c:v>
                </c:pt>
                <c:pt idx="1554">
                  <c:v>0.98161744710937071</c:v>
                </c:pt>
                <c:pt idx="1555">
                  <c:v>0.98161744710937071</c:v>
                </c:pt>
                <c:pt idx="1556">
                  <c:v>0.98161744710937071</c:v>
                </c:pt>
                <c:pt idx="1557">
                  <c:v>0.9815630608582151</c:v>
                </c:pt>
                <c:pt idx="1558">
                  <c:v>0.98150867460705937</c:v>
                </c:pt>
                <c:pt idx="1559">
                  <c:v>0.98150867460705937</c:v>
                </c:pt>
                <c:pt idx="1560">
                  <c:v>0.98150867460705937</c:v>
                </c:pt>
                <c:pt idx="1561">
                  <c:v>0.98150867460705937</c:v>
                </c:pt>
                <c:pt idx="1562">
                  <c:v>0.98145428835590365</c:v>
                </c:pt>
                <c:pt idx="1563">
                  <c:v>0.98145428835590365</c:v>
                </c:pt>
                <c:pt idx="1564">
                  <c:v>0.98145428835590365</c:v>
                </c:pt>
                <c:pt idx="1565">
                  <c:v>0.98145428835590365</c:v>
                </c:pt>
                <c:pt idx="1566">
                  <c:v>0.98139990210474792</c:v>
                </c:pt>
                <c:pt idx="1567">
                  <c:v>0.98139990210474792</c:v>
                </c:pt>
                <c:pt idx="1568">
                  <c:v>0.98139990210474792</c:v>
                </c:pt>
                <c:pt idx="1569">
                  <c:v>0.98139990210474792</c:v>
                </c:pt>
                <c:pt idx="1570">
                  <c:v>0.98139990210474792</c:v>
                </c:pt>
                <c:pt idx="1571">
                  <c:v>0.98139990210474792</c:v>
                </c:pt>
                <c:pt idx="1572">
                  <c:v>0.98139990210474792</c:v>
                </c:pt>
                <c:pt idx="1573">
                  <c:v>0.9813455158535922</c:v>
                </c:pt>
                <c:pt idx="1574">
                  <c:v>0.9813455158535922</c:v>
                </c:pt>
                <c:pt idx="1575">
                  <c:v>0.9813455158535922</c:v>
                </c:pt>
                <c:pt idx="1576">
                  <c:v>0.9813455158535922</c:v>
                </c:pt>
                <c:pt idx="1577">
                  <c:v>0.98129112960243647</c:v>
                </c:pt>
                <c:pt idx="1578">
                  <c:v>0.98123674335128075</c:v>
                </c:pt>
                <c:pt idx="1579">
                  <c:v>0.98118235710012514</c:v>
                </c:pt>
                <c:pt idx="1580">
                  <c:v>0.98118235710012514</c:v>
                </c:pt>
                <c:pt idx="1581">
                  <c:v>0.98112797084896941</c:v>
                </c:pt>
                <c:pt idx="1582">
                  <c:v>0.98112797084896941</c:v>
                </c:pt>
                <c:pt idx="1583">
                  <c:v>0.98112797084896941</c:v>
                </c:pt>
                <c:pt idx="1584">
                  <c:v>0.98107358459781369</c:v>
                </c:pt>
                <c:pt idx="1585">
                  <c:v>0.98107358459781369</c:v>
                </c:pt>
                <c:pt idx="1586">
                  <c:v>0.98107358459781369</c:v>
                </c:pt>
                <c:pt idx="1587">
                  <c:v>0.98101919834665796</c:v>
                </c:pt>
                <c:pt idx="1588">
                  <c:v>0.98096481209550224</c:v>
                </c:pt>
                <c:pt idx="1589">
                  <c:v>0.98096481209550224</c:v>
                </c:pt>
                <c:pt idx="1590">
                  <c:v>0.98096481209550224</c:v>
                </c:pt>
                <c:pt idx="1591">
                  <c:v>0.98096481209550224</c:v>
                </c:pt>
                <c:pt idx="1592">
                  <c:v>0.98096481209550224</c:v>
                </c:pt>
                <c:pt idx="1593">
                  <c:v>0.98096481209550224</c:v>
                </c:pt>
                <c:pt idx="1594">
                  <c:v>0.98091042584434651</c:v>
                </c:pt>
                <c:pt idx="1595">
                  <c:v>0.98091042584434651</c:v>
                </c:pt>
                <c:pt idx="1596">
                  <c:v>0.98091042584434651</c:v>
                </c:pt>
                <c:pt idx="1597">
                  <c:v>0.98091042584434651</c:v>
                </c:pt>
                <c:pt idx="1598">
                  <c:v>0.98091042584434651</c:v>
                </c:pt>
                <c:pt idx="1599">
                  <c:v>0.98091042584434651</c:v>
                </c:pt>
                <c:pt idx="1600">
                  <c:v>0.98091042584434651</c:v>
                </c:pt>
                <c:pt idx="1601">
                  <c:v>0.98091042584434651</c:v>
                </c:pt>
                <c:pt idx="1602">
                  <c:v>0.98091042584434651</c:v>
                </c:pt>
                <c:pt idx="1603">
                  <c:v>0.98091042584434651</c:v>
                </c:pt>
                <c:pt idx="1604">
                  <c:v>0.98091042584434651</c:v>
                </c:pt>
                <c:pt idx="1605">
                  <c:v>0.9808560395931909</c:v>
                </c:pt>
                <c:pt idx="1606">
                  <c:v>0.9808560395931909</c:v>
                </c:pt>
                <c:pt idx="1607">
                  <c:v>0.98080165334203517</c:v>
                </c:pt>
                <c:pt idx="1608">
                  <c:v>0.98080165334203517</c:v>
                </c:pt>
                <c:pt idx="1609">
                  <c:v>0.98080165334203517</c:v>
                </c:pt>
                <c:pt idx="1610">
                  <c:v>0.98080165334203517</c:v>
                </c:pt>
                <c:pt idx="1611">
                  <c:v>0.98080165334203517</c:v>
                </c:pt>
                <c:pt idx="1612">
                  <c:v>0.98080165334203517</c:v>
                </c:pt>
                <c:pt idx="1613">
                  <c:v>0.98080165334203517</c:v>
                </c:pt>
                <c:pt idx="1614">
                  <c:v>0.98080165334203517</c:v>
                </c:pt>
                <c:pt idx="1615">
                  <c:v>0.98080165334203517</c:v>
                </c:pt>
                <c:pt idx="1616">
                  <c:v>0.98080165334203517</c:v>
                </c:pt>
                <c:pt idx="1617">
                  <c:v>0.98080165334203517</c:v>
                </c:pt>
                <c:pt idx="1618">
                  <c:v>0.98074726709087945</c:v>
                </c:pt>
                <c:pt idx="1619">
                  <c:v>0.98074726709087945</c:v>
                </c:pt>
                <c:pt idx="1620">
                  <c:v>0.98069288083972372</c:v>
                </c:pt>
                <c:pt idx="1621">
                  <c:v>0.980638494588568</c:v>
                </c:pt>
                <c:pt idx="1622">
                  <c:v>0.980638494588568</c:v>
                </c:pt>
                <c:pt idx="1623">
                  <c:v>0.980638494588568</c:v>
                </c:pt>
                <c:pt idx="1624">
                  <c:v>0.980638494588568</c:v>
                </c:pt>
                <c:pt idx="1625">
                  <c:v>0.980638494588568</c:v>
                </c:pt>
                <c:pt idx="1626">
                  <c:v>0.98058410833741227</c:v>
                </c:pt>
                <c:pt idx="1627">
                  <c:v>0.98058410833741227</c:v>
                </c:pt>
                <c:pt idx="1628">
                  <c:v>0.98058410833741227</c:v>
                </c:pt>
                <c:pt idx="1629">
                  <c:v>0.98052972208625655</c:v>
                </c:pt>
                <c:pt idx="1630">
                  <c:v>0.98052972208625655</c:v>
                </c:pt>
                <c:pt idx="1631">
                  <c:v>0.98052972208625655</c:v>
                </c:pt>
                <c:pt idx="1632">
                  <c:v>0.98047533583510094</c:v>
                </c:pt>
                <c:pt idx="1633">
                  <c:v>0.98047533583510094</c:v>
                </c:pt>
                <c:pt idx="1634">
                  <c:v>0.98047533583510094</c:v>
                </c:pt>
                <c:pt idx="1635">
                  <c:v>0.98042094958394521</c:v>
                </c:pt>
                <c:pt idx="1636">
                  <c:v>0.98042094958394521</c:v>
                </c:pt>
                <c:pt idx="1637">
                  <c:v>0.98036656333278949</c:v>
                </c:pt>
                <c:pt idx="1638">
                  <c:v>0.98036656333278949</c:v>
                </c:pt>
                <c:pt idx="1639">
                  <c:v>0.98036656333278949</c:v>
                </c:pt>
                <c:pt idx="1640">
                  <c:v>0.98031217708163376</c:v>
                </c:pt>
                <c:pt idx="1641">
                  <c:v>0.98025779083047804</c:v>
                </c:pt>
                <c:pt idx="1642">
                  <c:v>0.98025779083047804</c:v>
                </c:pt>
                <c:pt idx="1643">
                  <c:v>0.98025779083047804</c:v>
                </c:pt>
                <c:pt idx="1644">
                  <c:v>0.98020340457932231</c:v>
                </c:pt>
                <c:pt idx="1645">
                  <c:v>0.98020340457932231</c:v>
                </c:pt>
                <c:pt idx="1646">
                  <c:v>0.98020340457932231</c:v>
                </c:pt>
                <c:pt idx="1647">
                  <c:v>0.98020340457932231</c:v>
                </c:pt>
                <c:pt idx="1648">
                  <c:v>0.98020340457932231</c:v>
                </c:pt>
                <c:pt idx="1649">
                  <c:v>0.98020340457932231</c:v>
                </c:pt>
                <c:pt idx="1650">
                  <c:v>0.98020340457932231</c:v>
                </c:pt>
                <c:pt idx="1651">
                  <c:v>0.98020340457932231</c:v>
                </c:pt>
                <c:pt idx="1652">
                  <c:v>0.98020340457932231</c:v>
                </c:pt>
                <c:pt idx="1653">
                  <c:v>0.98014901832816659</c:v>
                </c:pt>
                <c:pt idx="1654">
                  <c:v>0.98014901832816659</c:v>
                </c:pt>
                <c:pt idx="1655">
                  <c:v>0.98009463207701097</c:v>
                </c:pt>
                <c:pt idx="1656">
                  <c:v>0.98009463207701097</c:v>
                </c:pt>
                <c:pt idx="1657">
                  <c:v>0.98009463207701097</c:v>
                </c:pt>
                <c:pt idx="1658">
                  <c:v>0.98004024582585525</c:v>
                </c:pt>
                <c:pt idx="1659">
                  <c:v>0.97998585957469952</c:v>
                </c:pt>
                <c:pt idx="1660">
                  <c:v>0.97998585957469952</c:v>
                </c:pt>
                <c:pt idx="1661">
                  <c:v>0.97998585957469952</c:v>
                </c:pt>
                <c:pt idx="1662">
                  <c:v>0.97998585957469952</c:v>
                </c:pt>
                <c:pt idx="1663">
                  <c:v>0.9799314733235438</c:v>
                </c:pt>
                <c:pt idx="1664">
                  <c:v>0.9799314733235438</c:v>
                </c:pt>
                <c:pt idx="1665">
                  <c:v>0.9799314733235438</c:v>
                </c:pt>
                <c:pt idx="1666">
                  <c:v>0.9799314733235438</c:v>
                </c:pt>
                <c:pt idx="1667">
                  <c:v>0.9799314733235438</c:v>
                </c:pt>
                <c:pt idx="1668">
                  <c:v>0.97987708707238808</c:v>
                </c:pt>
                <c:pt idx="1669">
                  <c:v>0.97982270082123235</c:v>
                </c:pt>
                <c:pt idx="1670">
                  <c:v>0.97982270082123235</c:v>
                </c:pt>
                <c:pt idx="1671">
                  <c:v>0.97982270082123235</c:v>
                </c:pt>
                <c:pt idx="1672">
                  <c:v>0.97976831457007674</c:v>
                </c:pt>
                <c:pt idx="1673">
                  <c:v>0.97971392831892101</c:v>
                </c:pt>
                <c:pt idx="1674">
                  <c:v>0.97965954206776529</c:v>
                </c:pt>
                <c:pt idx="1675">
                  <c:v>0.97960515581660956</c:v>
                </c:pt>
                <c:pt idx="1676">
                  <c:v>0.97955076956545384</c:v>
                </c:pt>
                <c:pt idx="1677">
                  <c:v>0.97949638331429811</c:v>
                </c:pt>
                <c:pt idx="1678">
                  <c:v>0.97949638331429811</c:v>
                </c:pt>
                <c:pt idx="1679">
                  <c:v>0.97949638331429811</c:v>
                </c:pt>
                <c:pt idx="1680">
                  <c:v>0.97944199706314239</c:v>
                </c:pt>
                <c:pt idx="1681">
                  <c:v>0.97944199706314239</c:v>
                </c:pt>
                <c:pt idx="1682">
                  <c:v>0.97944199706314239</c:v>
                </c:pt>
                <c:pt idx="1683">
                  <c:v>0.97944199706314239</c:v>
                </c:pt>
                <c:pt idx="1684">
                  <c:v>0.97944199706314239</c:v>
                </c:pt>
                <c:pt idx="1685">
                  <c:v>0.97938761081198678</c:v>
                </c:pt>
                <c:pt idx="1686">
                  <c:v>0.97938761081198678</c:v>
                </c:pt>
                <c:pt idx="1687">
                  <c:v>0.97938761081198678</c:v>
                </c:pt>
                <c:pt idx="1688">
                  <c:v>0.97938761081198678</c:v>
                </c:pt>
                <c:pt idx="1689">
                  <c:v>0.97938761081198678</c:v>
                </c:pt>
                <c:pt idx="1690">
                  <c:v>0.97938761081198678</c:v>
                </c:pt>
                <c:pt idx="1691">
                  <c:v>0.97938761081198678</c:v>
                </c:pt>
                <c:pt idx="1692">
                  <c:v>0.97933322456083105</c:v>
                </c:pt>
                <c:pt idx="1693">
                  <c:v>0.97927883830967533</c:v>
                </c:pt>
                <c:pt idx="1694">
                  <c:v>0.97927883830967533</c:v>
                </c:pt>
                <c:pt idx="1695">
                  <c:v>0.9792244520585196</c:v>
                </c:pt>
                <c:pt idx="1696">
                  <c:v>0.9792244520585196</c:v>
                </c:pt>
                <c:pt idx="1697">
                  <c:v>0.9792244520585196</c:v>
                </c:pt>
                <c:pt idx="1698">
                  <c:v>0.97917006580736388</c:v>
                </c:pt>
                <c:pt idx="1699">
                  <c:v>0.97917006580736388</c:v>
                </c:pt>
                <c:pt idx="1700">
                  <c:v>0.97911567955620815</c:v>
                </c:pt>
                <c:pt idx="1701">
                  <c:v>0.97911567955620815</c:v>
                </c:pt>
                <c:pt idx="1702">
                  <c:v>0.97906129330505243</c:v>
                </c:pt>
                <c:pt idx="1703">
                  <c:v>0.97900690705389681</c:v>
                </c:pt>
                <c:pt idx="1704">
                  <c:v>0.97900690705389681</c:v>
                </c:pt>
                <c:pt idx="1705">
                  <c:v>0.97895252080274109</c:v>
                </c:pt>
                <c:pt idx="1706">
                  <c:v>0.97895252080274109</c:v>
                </c:pt>
                <c:pt idx="1707">
                  <c:v>0.97889813455158536</c:v>
                </c:pt>
                <c:pt idx="1708">
                  <c:v>0.97889813455158536</c:v>
                </c:pt>
                <c:pt idx="1709">
                  <c:v>0.97889813455158536</c:v>
                </c:pt>
                <c:pt idx="1710">
                  <c:v>0.97889813455158536</c:v>
                </c:pt>
                <c:pt idx="1711">
                  <c:v>0.97889813455158536</c:v>
                </c:pt>
                <c:pt idx="1712">
                  <c:v>0.97889813455158536</c:v>
                </c:pt>
                <c:pt idx="1713">
                  <c:v>0.97889813455158536</c:v>
                </c:pt>
                <c:pt idx="1714">
                  <c:v>0.97884374830042964</c:v>
                </c:pt>
                <c:pt idx="1715">
                  <c:v>0.97878936204927391</c:v>
                </c:pt>
                <c:pt idx="1716">
                  <c:v>0.97873497579811819</c:v>
                </c:pt>
                <c:pt idx="1717">
                  <c:v>0.97868058954696258</c:v>
                </c:pt>
                <c:pt idx="1718">
                  <c:v>0.97862620329580685</c:v>
                </c:pt>
                <c:pt idx="1719">
                  <c:v>0.97857181704465113</c:v>
                </c:pt>
                <c:pt idx="1720">
                  <c:v>0.97857181704465113</c:v>
                </c:pt>
                <c:pt idx="1721">
                  <c:v>0.97857181704465113</c:v>
                </c:pt>
                <c:pt idx="1722">
                  <c:v>0.97857181704465113</c:v>
                </c:pt>
                <c:pt idx="1723">
                  <c:v>0.97857181704465113</c:v>
                </c:pt>
                <c:pt idx="1724">
                  <c:v>0.97857181704465113</c:v>
                </c:pt>
                <c:pt idx="1725">
                  <c:v>0.9785174307934954</c:v>
                </c:pt>
                <c:pt idx="1726">
                  <c:v>0.9785174307934954</c:v>
                </c:pt>
                <c:pt idx="1727">
                  <c:v>0.9785174307934954</c:v>
                </c:pt>
                <c:pt idx="1728">
                  <c:v>0.9785174307934954</c:v>
                </c:pt>
                <c:pt idx="1729">
                  <c:v>0.9785174307934954</c:v>
                </c:pt>
                <c:pt idx="1730">
                  <c:v>0.9785174307934954</c:v>
                </c:pt>
                <c:pt idx="1731">
                  <c:v>0.97846304454233968</c:v>
                </c:pt>
                <c:pt idx="1732">
                  <c:v>0.97846304454233968</c:v>
                </c:pt>
                <c:pt idx="1733">
                  <c:v>0.97846304454233968</c:v>
                </c:pt>
                <c:pt idx="1734">
                  <c:v>0.97846304454233968</c:v>
                </c:pt>
                <c:pt idx="1735">
                  <c:v>0.97846304454233968</c:v>
                </c:pt>
                <c:pt idx="1736">
                  <c:v>0.97846304454233968</c:v>
                </c:pt>
                <c:pt idx="1737">
                  <c:v>0.97840865829118395</c:v>
                </c:pt>
                <c:pt idx="1738">
                  <c:v>0.97840865829118395</c:v>
                </c:pt>
                <c:pt idx="1739">
                  <c:v>0.97840865829118395</c:v>
                </c:pt>
                <c:pt idx="1740">
                  <c:v>0.97835427204002823</c:v>
                </c:pt>
                <c:pt idx="1741">
                  <c:v>0.97835427204002823</c:v>
                </c:pt>
                <c:pt idx="1742">
                  <c:v>0.97835427204002823</c:v>
                </c:pt>
                <c:pt idx="1743">
                  <c:v>0.97835427204002823</c:v>
                </c:pt>
                <c:pt idx="1744">
                  <c:v>0.97835427204002823</c:v>
                </c:pt>
                <c:pt idx="1745">
                  <c:v>0.97835427204002823</c:v>
                </c:pt>
                <c:pt idx="1746">
                  <c:v>0.97835427204002823</c:v>
                </c:pt>
                <c:pt idx="1747">
                  <c:v>0.97835427204002823</c:v>
                </c:pt>
                <c:pt idx="1748">
                  <c:v>0.97835427204002823</c:v>
                </c:pt>
                <c:pt idx="1749">
                  <c:v>0.97829988578887261</c:v>
                </c:pt>
                <c:pt idx="1750">
                  <c:v>0.97829988578887261</c:v>
                </c:pt>
                <c:pt idx="1751">
                  <c:v>0.97829988578887261</c:v>
                </c:pt>
                <c:pt idx="1752">
                  <c:v>0.97829988578887261</c:v>
                </c:pt>
                <c:pt idx="1753">
                  <c:v>0.97829988578887261</c:v>
                </c:pt>
                <c:pt idx="1754">
                  <c:v>0.97829988578887261</c:v>
                </c:pt>
                <c:pt idx="1755">
                  <c:v>0.97829988578887261</c:v>
                </c:pt>
                <c:pt idx="1756">
                  <c:v>0.97824549953771689</c:v>
                </c:pt>
                <c:pt idx="1757">
                  <c:v>0.97824549953771689</c:v>
                </c:pt>
                <c:pt idx="1758">
                  <c:v>0.97824549953771689</c:v>
                </c:pt>
                <c:pt idx="1759">
                  <c:v>0.97824549953771689</c:v>
                </c:pt>
                <c:pt idx="1760">
                  <c:v>0.97824549953771689</c:v>
                </c:pt>
                <c:pt idx="1761">
                  <c:v>0.97819111328656116</c:v>
                </c:pt>
                <c:pt idx="1762">
                  <c:v>0.97819111328656116</c:v>
                </c:pt>
                <c:pt idx="1763">
                  <c:v>0.97813672703540544</c:v>
                </c:pt>
                <c:pt idx="1764">
                  <c:v>0.97813672703540544</c:v>
                </c:pt>
                <c:pt idx="1765">
                  <c:v>0.97813672703540544</c:v>
                </c:pt>
                <c:pt idx="1766">
                  <c:v>0.97808234078424972</c:v>
                </c:pt>
                <c:pt idx="1767">
                  <c:v>0.97802795453309399</c:v>
                </c:pt>
                <c:pt idx="1768">
                  <c:v>0.97802795453309399</c:v>
                </c:pt>
                <c:pt idx="1769">
                  <c:v>0.97802795453309399</c:v>
                </c:pt>
                <c:pt idx="1770">
                  <c:v>0.97802795453309399</c:v>
                </c:pt>
                <c:pt idx="1771">
                  <c:v>0.97802795453309399</c:v>
                </c:pt>
                <c:pt idx="1772">
                  <c:v>0.97797356828193838</c:v>
                </c:pt>
                <c:pt idx="1773">
                  <c:v>0.97791918203078265</c:v>
                </c:pt>
                <c:pt idx="1774">
                  <c:v>0.97791918203078265</c:v>
                </c:pt>
                <c:pt idx="1775">
                  <c:v>0.97791918203078265</c:v>
                </c:pt>
                <c:pt idx="1776">
                  <c:v>0.97786479577962693</c:v>
                </c:pt>
                <c:pt idx="1777">
                  <c:v>0.9778104095284712</c:v>
                </c:pt>
                <c:pt idx="1778">
                  <c:v>0.97775602327731548</c:v>
                </c:pt>
                <c:pt idx="1779">
                  <c:v>0.97775602327731548</c:v>
                </c:pt>
                <c:pt idx="1780">
                  <c:v>0.97770163702615975</c:v>
                </c:pt>
                <c:pt idx="1781">
                  <c:v>0.97764725077500403</c:v>
                </c:pt>
                <c:pt idx="1782">
                  <c:v>0.97759286452384841</c:v>
                </c:pt>
                <c:pt idx="1783">
                  <c:v>0.97753847827269269</c:v>
                </c:pt>
                <c:pt idx="1784">
                  <c:v>0.97748409202153697</c:v>
                </c:pt>
                <c:pt idx="1785">
                  <c:v>0.97748409202153697</c:v>
                </c:pt>
                <c:pt idx="1786">
                  <c:v>0.97748409202153697</c:v>
                </c:pt>
                <c:pt idx="1787">
                  <c:v>0.97748409202153697</c:v>
                </c:pt>
                <c:pt idx="1788">
                  <c:v>0.97742970577038124</c:v>
                </c:pt>
                <c:pt idx="1789">
                  <c:v>0.97742970577038124</c:v>
                </c:pt>
                <c:pt idx="1790">
                  <c:v>0.97742970577038124</c:v>
                </c:pt>
                <c:pt idx="1791">
                  <c:v>0.97742970577038124</c:v>
                </c:pt>
                <c:pt idx="1792">
                  <c:v>0.97742970577038124</c:v>
                </c:pt>
                <c:pt idx="1793">
                  <c:v>0.97742970577038124</c:v>
                </c:pt>
                <c:pt idx="1794">
                  <c:v>0.97742970577038124</c:v>
                </c:pt>
                <c:pt idx="1795">
                  <c:v>0.97737531951922552</c:v>
                </c:pt>
                <c:pt idx="1796">
                  <c:v>0.97732093326806979</c:v>
                </c:pt>
                <c:pt idx="1797">
                  <c:v>0.97732093326806979</c:v>
                </c:pt>
                <c:pt idx="1798">
                  <c:v>0.97732093326806979</c:v>
                </c:pt>
                <c:pt idx="1799">
                  <c:v>0.97726654701691418</c:v>
                </c:pt>
                <c:pt idx="1800">
                  <c:v>0.97721216076575845</c:v>
                </c:pt>
                <c:pt idx="1801">
                  <c:v>0.97721216076575845</c:v>
                </c:pt>
                <c:pt idx="1802">
                  <c:v>0.97715777451460273</c:v>
                </c:pt>
                <c:pt idx="1803">
                  <c:v>0.97715777451460273</c:v>
                </c:pt>
                <c:pt idx="1804">
                  <c:v>0.97715777451460273</c:v>
                </c:pt>
                <c:pt idx="1805">
                  <c:v>0.977103388263447</c:v>
                </c:pt>
                <c:pt idx="1806">
                  <c:v>0.97704900201229128</c:v>
                </c:pt>
                <c:pt idx="1807">
                  <c:v>0.97704900201229128</c:v>
                </c:pt>
                <c:pt idx="1808">
                  <c:v>0.97704900201229128</c:v>
                </c:pt>
                <c:pt idx="1809">
                  <c:v>0.97699461576113555</c:v>
                </c:pt>
                <c:pt idx="1810">
                  <c:v>0.97699461576113555</c:v>
                </c:pt>
                <c:pt idx="1811">
                  <c:v>0.97694022950997983</c:v>
                </c:pt>
                <c:pt idx="1812">
                  <c:v>0.97688584325882422</c:v>
                </c:pt>
                <c:pt idx="1813">
                  <c:v>0.97688584325882422</c:v>
                </c:pt>
                <c:pt idx="1814">
                  <c:v>0.97688584325882422</c:v>
                </c:pt>
                <c:pt idx="1815">
                  <c:v>0.97688584325882422</c:v>
                </c:pt>
                <c:pt idx="1816">
                  <c:v>0.97688584325882422</c:v>
                </c:pt>
                <c:pt idx="1817">
                  <c:v>0.97683145700766849</c:v>
                </c:pt>
                <c:pt idx="1818">
                  <c:v>0.97683145700766849</c:v>
                </c:pt>
                <c:pt idx="1819">
                  <c:v>0.97677707075651277</c:v>
                </c:pt>
                <c:pt idx="1820">
                  <c:v>0.97677707075651277</c:v>
                </c:pt>
                <c:pt idx="1821">
                  <c:v>0.97677707075651277</c:v>
                </c:pt>
                <c:pt idx="1822">
                  <c:v>0.97677707075651277</c:v>
                </c:pt>
                <c:pt idx="1823">
                  <c:v>0.97677707075651277</c:v>
                </c:pt>
                <c:pt idx="1824">
                  <c:v>0.97677707075651277</c:v>
                </c:pt>
                <c:pt idx="1825">
                  <c:v>0.97677707075651277</c:v>
                </c:pt>
                <c:pt idx="1826">
                  <c:v>0.97677707075651277</c:v>
                </c:pt>
                <c:pt idx="1827">
                  <c:v>0.97677707075651277</c:v>
                </c:pt>
                <c:pt idx="1828">
                  <c:v>0.97677707075651277</c:v>
                </c:pt>
                <c:pt idx="1829">
                  <c:v>0.97677707075651277</c:v>
                </c:pt>
                <c:pt idx="1830">
                  <c:v>0.97677707075651277</c:v>
                </c:pt>
                <c:pt idx="1831">
                  <c:v>0.97677707075651277</c:v>
                </c:pt>
                <c:pt idx="1832">
                  <c:v>0.97677707075651277</c:v>
                </c:pt>
                <c:pt idx="1833">
                  <c:v>0.97672268450535704</c:v>
                </c:pt>
                <c:pt idx="1834">
                  <c:v>0.97672268450535704</c:v>
                </c:pt>
                <c:pt idx="1835">
                  <c:v>0.97666829825420132</c:v>
                </c:pt>
                <c:pt idx="1836">
                  <c:v>0.97666829825420132</c:v>
                </c:pt>
                <c:pt idx="1837">
                  <c:v>0.97666829825420132</c:v>
                </c:pt>
                <c:pt idx="1838">
                  <c:v>0.97661391200304559</c:v>
                </c:pt>
                <c:pt idx="1839">
                  <c:v>0.97661391200304559</c:v>
                </c:pt>
                <c:pt idx="1840">
                  <c:v>0.97661391200304559</c:v>
                </c:pt>
                <c:pt idx="1841">
                  <c:v>0.97661391200304559</c:v>
                </c:pt>
                <c:pt idx="1842">
                  <c:v>0.97661391200304559</c:v>
                </c:pt>
                <c:pt idx="1843">
                  <c:v>0.97655952575188998</c:v>
                </c:pt>
                <c:pt idx="1844">
                  <c:v>0.97655952575188998</c:v>
                </c:pt>
                <c:pt idx="1845">
                  <c:v>0.97650513950073425</c:v>
                </c:pt>
                <c:pt idx="1846">
                  <c:v>0.97645075324957853</c:v>
                </c:pt>
                <c:pt idx="1847">
                  <c:v>0.9763963669984228</c:v>
                </c:pt>
                <c:pt idx="1848">
                  <c:v>0.9763963669984228</c:v>
                </c:pt>
                <c:pt idx="1849">
                  <c:v>0.9763963669984228</c:v>
                </c:pt>
                <c:pt idx="1850">
                  <c:v>0.97634198074726708</c:v>
                </c:pt>
                <c:pt idx="1851">
                  <c:v>0.97634198074726708</c:v>
                </c:pt>
                <c:pt idx="1852">
                  <c:v>0.97634198074726708</c:v>
                </c:pt>
                <c:pt idx="1853">
                  <c:v>0.97628759449611136</c:v>
                </c:pt>
                <c:pt idx="1854">
                  <c:v>0.97623320824495563</c:v>
                </c:pt>
                <c:pt idx="1855">
                  <c:v>0.97617882199380002</c:v>
                </c:pt>
                <c:pt idx="1856">
                  <c:v>0.97617882199380002</c:v>
                </c:pt>
                <c:pt idx="1857">
                  <c:v>0.97617882199380002</c:v>
                </c:pt>
                <c:pt idx="1858">
                  <c:v>0.97612443574264429</c:v>
                </c:pt>
                <c:pt idx="1859">
                  <c:v>0.97607004949148857</c:v>
                </c:pt>
                <c:pt idx="1860">
                  <c:v>0.97607004949148857</c:v>
                </c:pt>
                <c:pt idx="1861">
                  <c:v>0.97607004949148857</c:v>
                </c:pt>
                <c:pt idx="1862">
                  <c:v>0.97601566324033284</c:v>
                </c:pt>
                <c:pt idx="1863">
                  <c:v>0.97601566324033284</c:v>
                </c:pt>
                <c:pt idx="1864">
                  <c:v>0.97601566324033284</c:v>
                </c:pt>
                <c:pt idx="1865">
                  <c:v>0.97596127698917712</c:v>
                </c:pt>
                <c:pt idx="1866">
                  <c:v>0.97590689073802139</c:v>
                </c:pt>
                <c:pt idx="1867">
                  <c:v>0.97585250448686567</c:v>
                </c:pt>
                <c:pt idx="1868">
                  <c:v>0.97579811823571005</c:v>
                </c:pt>
                <c:pt idx="1869">
                  <c:v>0.97579811823571005</c:v>
                </c:pt>
                <c:pt idx="1870">
                  <c:v>0.97579811823571005</c:v>
                </c:pt>
                <c:pt idx="1871">
                  <c:v>0.97579811823571005</c:v>
                </c:pt>
                <c:pt idx="1872">
                  <c:v>0.97579811823571005</c:v>
                </c:pt>
                <c:pt idx="1873">
                  <c:v>0.97579811823571005</c:v>
                </c:pt>
                <c:pt idx="1874">
                  <c:v>0.97574373198455433</c:v>
                </c:pt>
                <c:pt idx="1875">
                  <c:v>0.97574373198455433</c:v>
                </c:pt>
                <c:pt idx="1876">
                  <c:v>0.97574373198455433</c:v>
                </c:pt>
                <c:pt idx="1877">
                  <c:v>0.97568934573339861</c:v>
                </c:pt>
                <c:pt idx="1878">
                  <c:v>0.97563495948224288</c:v>
                </c:pt>
                <c:pt idx="1879">
                  <c:v>0.97558057323108716</c:v>
                </c:pt>
                <c:pt idx="1880">
                  <c:v>0.97558057323108716</c:v>
                </c:pt>
                <c:pt idx="1881">
                  <c:v>0.97558057323108716</c:v>
                </c:pt>
                <c:pt idx="1882">
                  <c:v>0.97558057323108716</c:v>
                </c:pt>
                <c:pt idx="1883">
                  <c:v>0.97558057323108716</c:v>
                </c:pt>
                <c:pt idx="1884">
                  <c:v>0.97552618697993143</c:v>
                </c:pt>
                <c:pt idx="1885">
                  <c:v>0.97547180072877582</c:v>
                </c:pt>
                <c:pt idx="1886">
                  <c:v>0.97541741447762009</c:v>
                </c:pt>
                <c:pt idx="1887">
                  <c:v>0.97541741447762009</c:v>
                </c:pt>
                <c:pt idx="1888">
                  <c:v>0.97541741447762009</c:v>
                </c:pt>
                <c:pt idx="1889">
                  <c:v>0.97541741447762009</c:v>
                </c:pt>
                <c:pt idx="1890">
                  <c:v>0.97541741447762009</c:v>
                </c:pt>
                <c:pt idx="1891">
                  <c:v>0.97541741447762009</c:v>
                </c:pt>
                <c:pt idx="1892">
                  <c:v>0.97541741447762009</c:v>
                </c:pt>
                <c:pt idx="1893">
                  <c:v>0.97541741447762009</c:v>
                </c:pt>
                <c:pt idx="1894">
                  <c:v>0.97536302822646437</c:v>
                </c:pt>
                <c:pt idx="1895">
                  <c:v>0.97536302822646437</c:v>
                </c:pt>
                <c:pt idx="1896">
                  <c:v>0.97536302822646437</c:v>
                </c:pt>
                <c:pt idx="1897">
                  <c:v>0.97536302822646437</c:v>
                </c:pt>
                <c:pt idx="1898">
                  <c:v>0.97536302822646437</c:v>
                </c:pt>
                <c:pt idx="1899">
                  <c:v>0.97536302822646437</c:v>
                </c:pt>
                <c:pt idx="1900">
                  <c:v>0.97536302822646437</c:v>
                </c:pt>
                <c:pt idx="1901">
                  <c:v>0.97536302822646437</c:v>
                </c:pt>
                <c:pt idx="1902">
                  <c:v>0.97530864197530864</c:v>
                </c:pt>
                <c:pt idx="1903">
                  <c:v>0.97525425572415292</c:v>
                </c:pt>
                <c:pt idx="1904">
                  <c:v>0.97525425572415292</c:v>
                </c:pt>
                <c:pt idx="1905">
                  <c:v>0.97525425572415292</c:v>
                </c:pt>
                <c:pt idx="1906">
                  <c:v>0.97525425572415292</c:v>
                </c:pt>
                <c:pt idx="1907">
                  <c:v>0.97519986947299719</c:v>
                </c:pt>
                <c:pt idx="1908">
                  <c:v>0.97519986947299719</c:v>
                </c:pt>
                <c:pt idx="1909">
                  <c:v>0.97519986947299719</c:v>
                </c:pt>
                <c:pt idx="1910">
                  <c:v>0.97519986947299719</c:v>
                </c:pt>
                <c:pt idx="1911">
                  <c:v>0.97514548322184147</c:v>
                </c:pt>
                <c:pt idx="1912">
                  <c:v>0.97514548322184147</c:v>
                </c:pt>
                <c:pt idx="1913">
                  <c:v>0.97514548322184147</c:v>
                </c:pt>
                <c:pt idx="1914">
                  <c:v>0.97514548322184147</c:v>
                </c:pt>
                <c:pt idx="1915">
                  <c:v>0.97509109697068586</c:v>
                </c:pt>
                <c:pt idx="1916">
                  <c:v>0.97503671071953013</c:v>
                </c:pt>
                <c:pt idx="1917">
                  <c:v>0.97503671071953013</c:v>
                </c:pt>
                <c:pt idx="1918">
                  <c:v>0.97503671071953013</c:v>
                </c:pt>
                <c:pt idx="1919">
                  <c:v>0.97503671071953013</c:v>
                </c:pt>
                <c:pt idx="1920">
                  <c:v>0.97498232446837441</c:v>
                </c:pt>
                <c:pt idx="1921">
                  <c:v>0.97498232446837441</c:v>
                </c:pt>
                <c:pt idx="1922">
                  <c:v>0.97498232446837441</c:v>
                </c:pt>
                <c:pt idx="1923">
                  <c:v>0.97492793821721868</c:v>
                </c:pt>
                <c:pt idx="1924">
                  <c:v>0.97487355196606296</c:v>
                </c:pt>
                <c:pt idx="1925">
                  <c:v>0.97481916571490723</c:v>
                </c:pt>
                <c:pt idx="1926">
                  <c:v>0.97481916571490723</c:v>
                </c:pt>
                <c:pt idx="1927">
                  <c:v>0.97481916571490723</c:v>
                </c:pt>
                <c:pt idx="1928">
                  <c:v>0.97481916571490723</c:v>
                </c:pt>
                <c:pt idx="1929">
                  <c:v>0.97481916571490723</c:v>
                </c:pt>
                <c:pt idx="1930">
                  <c:v>0.97481916571490723</c:v>
                </c:pt>
                <c:pt idx="1931">
                  <c:v>0.97481916571490723</c:v>
                </c:pt>
                <c:pt idx="1932">
                  <c:v>0.97476477946375151</c:v>
                </c:pt>
                <c:pt idx="1933">
                  <c:v>0.97476477946375151</c:v>
                </c:pt>
                <c:pt idx="1934">
                  <c:v>0.97476477946375151</c:v>
                </c:pt>
                <c:pt idx="1935">
                  <c:v>0.97476477946375151</c:v>
                </c:pt>
                <c:pt idx="1936">
                  <c:v>0.97471039321259589</c:v>
                </c:pt>
                <c:pt idx="1937">
                  <c:v>0.97465600696144017</c:v>
                </c:pt>
                <c:pt idx="1938">
                  <c:v>0.97460162071028444</c:v>
                </c:pt>
                <c:pt idx="1939">
                  <c:v>0.97460162071028444</c:v>
                </c:pt>
                <c:pt idx="1940">
                  <c:v>0.97460162071028444</c:v>
                </c:pt>
                <c:pt idx="1941">
                  <c:v>0.97460162071028444</c:v>
                </c:pt>
                <c:pt idx="1942">
                  <c:v>0.97460162071028444</c:v>
                </c:pt>
                <c:pt idx="1943">
                  <c:v>0.97460162071028444</c:v>
                </c:pt>
                <c:pt idx="1944">
                  <c:v>0.97460162071028444</c:v>
                </c:pt>
                <c:pt idx="1945">
                  <c:v>0.97460162071028444</c:v>
                </c:pt>
                <c:pt idx="1946">
                  <c:v>0.97460162071028444</c:v>
                </c:pt>
                <c:pt idx="1947">
                  <c:v>0.97454723445912872</c:v>
                </c:pt>
                <c:pt idx="1948">
                  <c:v>0.97454723445912872</c:v>
                </c:pt>
                <c:pt idx="1949">
                  <c:v>0.97449284820797299</c:v>
                </c:pt>
                <c:pt idx="1950">
                  <c:v>0.97449284820797299</c:v>
                </c:pt>
                <c:pt idx="1951">
                  <c:v>0.97449284820797299</c:v>
                </c:pt>
                <c:pt idx="1952">
                  <c:v>0.97443846195681727</c:v>
                </c:pt>
                <c:pt idx="1953">
                  <c:v>0.97438407570566166</c:v>
                </c:pt>
                <c:pt idx="1954">
                  <c:v>0.97438407570566166</c:v>
                </c:pt>
                <c:pt idx="1955">
                  <c:v>0.97438407570566166</c:v>
                </c:pt>
                <c:pt idx="1956">
                  <c:v>0.97438407570566166</c:v>
                </c:pt>
                <c:pt idx="1957">
                  <c:v>0.97432968945450593</c:v>
                </c:pt>
                <c:pt idx="1958">
                  <c:v>0.97432968945450593</c:v>
                </c:pt>
                <c:pt idx="1959">
                  <c:v>0.97427530320335021</c:v>
                </c:pt>
                <c:pt idx="1960">
                  <c:v>0.97422091695219448</c:v>
                </c:pt>
                <c:pt idx="1961">
                  <c:v>0.97416653070103876</c:v>
                </c:pt>
                <c:pt idx="1962">
                  <c:v>0.97416653070103876</c:v>
                </c:pt>
                <c:pt idx="1963">
                  <c:v>0.97416653070103876</c:v>
                </c:pt>
                <c:pt idx="1964">
                  <c:v>0.97411214444988303</c:v>
                </c:pt>
                <c:pt idx="1965">
                  <c:v>0.97411214444988303</c:v>
                </c:pt>
                <c:pt idx="1966">
                  <c:v>0.97411214444988303</c:v>
                </c:pt>
                <c:pt idx="1967">
                  <c:v>0.97411214444988303</c:v>
                </c:pt>
                <c:pt idx="1968">
                  <c:v>0.97411214444988303</c:v>
                </c:pt>
                <c:pt idx="1969">
                  <c:v>0.97411214444988303</c:v>
                </c:pt>
                <c:pt idx="1970">
                  <c:v>0.97411214444988303</c:v>
                </c:pt>
                <c:pt idx="1971">
                  <c:v>0.97411214444988303</c:v>
                </c:pt>
                <c:pt idx="1972">
                  <c:v>0.97411214444988303</c:v>
                </c:pt>
                <c:pt idx="1973">
                  <c:v>0.97405775819872731</c:v>
                </c:pt>
                <c:pt idx="1974">
                  <c:v>0.97405775819872731</c:v>
                </c:pt>
                <c:pt idx="1975">
                  <c:v>0.97405775819872731</c:v>
                </c:pt>
                <c:pt idx="1976">
                  <c:v>0.97400337194757169</c:v>
                </c:pt>
                <c:pt idx="1977">
                  <c:v>0.97394898569641597</c:v>
                </c:pt>
                <c:pt idx="1978">
                  <c:v>0.97394898569641597</c:v>
                </c:pt>
                <c:pt idx="1979">
                  <c:v>0.97394898569641597</c:v>
                </c:pt>
                <c:pt idx="1980">
                  <c:v>0.97394898569641597</c:v>
                </c:pt>
                <c:pt idx="1981">
                  <c:v>0.97394898569641597</c:v>
                </c:pt>
                <c:pt idx="1982">
                  <c:v>0.97394898569641597</c:v>
                </c:pt>
                <c:pt idx="1983">
                  <c:v>0.97394898569641597</c:v>
                </c:pt>
                <c:pt idx="1984">
                  <c:v>0.97394898569641597</c:v>
                </c:pt>
                <c:pt idx="1985">
                  <c:v>0.97394898569641597</c:v>
                </c:pt>
                <c:pt idx="1986">
                  <c:v>0.97394898569641597</c:v>
                </c:pt>
                <c:pt idx="1987">
                  <c:v>0.97389459944526025</c:v>
                </c:pt>
                <c:pt idx="1988">
                  <c:v>0.97384021319410452</c:v>
                </c:pt>
                <c:pt idx="1989">
                  <c:v>0.9737858269429488</c:v>
                </c:pt>
                <c:pt idx="1990">
                  <c:v>0.97373144069179307</c:v>
                </c:pt>
                <c:pt idx="1991">
                  <c:v>0.97373144069179307</c:v>
                </c:pt>
                <c:pt idx="1992">
                  <c:v>0.97367705444063746</c:v>
                </c:pt>
                <c:pt idx="1993">
                  <c:v>0.97367705444063746</c:v>
                </c:pt>
                <c:pt idx="1994">
                  <c:v>0.97367705444063746</c:v>
                </c:pt>
                <c:pt idx="1995">
                  <c:v>0.97367705444063746</c:v>
                </c:pt>
                <c:pt idx="1996">
                  <c:v>0.97362266818948173</c:v>
                </c:pt>
                <c:pt idx="1997">
                  <c:v>0.97362266818948173</c:v>
                </c:pt>
                <c:pt idx="1998">
                  <c:v>0.97362266818948173</c:v>
                </c:pt>
                <c:pt idx="1999">
                  <c:v>0.97356828193832601</c:v>
                </c:pt>
                <c:pt idx="2000">
                  <c:v>0.97351389568717028</c:v>
                </c:pt>
                <c:pt idx="2001">
                  <c:v>0.97351389568717028</c:v>
                </c:pt>
                <c:pt idx="2002">
                  <c:v>0.97345950943601456</c:v>
                </c:pt>
                <c:pt idx="2003">
                  <c:v>0.97345950943601456</c:v>
                </c:pt>
                <c:pt idx="2004">
                  <c:v>0.97345950943601456</c:v>
                </c:pt>
                <c:pt idx="2005">
                  <c:v>0.97345950943601456</c:v>
                </c:pt>
                <c:pt idx="2006">
                  <c:v>0.97340512318485883</c:v>
                </c:pt>
                <c:pt idx="2007">
                  <c:v>0.97335073693370311</c:v>
                </c:pt>
                <c:pt idx="2008">
                  <c:v>0.97335073693370311</c:v>
                </c:pt>
                <c:pt idx="2009">
                  <c:v>0.97335073693370311</c:v>
                </c:pt>
                <c:pt idx="2010">
                  <c:v>0.9732963506825475</c:v>
                </c:pt>
                <c:pt idx="2011">
                  <c:v>0.97324196443139177</c:v>
                </c:pt>
                <c:pt idx="2012">
                  <c:v>0.97324196443139177</c:v>
                </c:pt>
                <c:pt idx="2013">
                  <c:v>0.97318757818023605</c:v>
                </c:pt>
                <c:pt idx="2014">
                  <c:v>0.97313319192908032</c:v>
                </c:pt>
                <c:pt idx="2015">
                  <c:v>0.97313319192908032</c:v>
                </c:pt>
                <c:pt idx="2016">
                  <c:v>0.9730788056779246</c:v>
                </c:pt>
                <c:pt idx="2017">
                  <c:v>0.9730788056779246</c:v>
                </c:pt>
                <c:pt idx="2018">
                  <c:v>0.9730788056779246</c:v>
                </c:pt>
                <c:pt idx="2019">
                  <c:v>0.97302441942676887</c:v>
                </c:pt>
                <c:pt idx="2020">
                  <c:v>0.97302441942676887</c:v>
                </c:pt>
                <c:pt idx="2021">
                  <c:v>0.97297003317561326</c:v>
                </c:pt>
                <c:pt idx="2022">
                  <c:v>0.97297003317561326</c:v>
                </c:pt>
                <c:pt idx="2023">
                  <c:v>0.97297003317561326</c:v>
                </c:pt>
                <c:pt idx="2024">
                  <c:v>0.97297003317561326</c:v>
                </c:pt>
                <c:pt idx="2025">
                  <c:v>0.97297003317561326</c:v>
                </c:pt>
                <c:pt idx="2026">
                  <c:v>0.97297003317561326</c:v>
                </c:pt>
                <c:pt idx="2027">
                  <c:v>0.97291564692445753</c:v>
                </c:pt>
                <c:pt idx="2028">
                  <c:v>0.97291564692445753</c:v>
                </c:pt>
                <c:pt idx="2029">
                  <c:v>0.97291564692445753</c:v>
                </c:pt>
                <c:pt idx="2030">
                  <c:v>0.97286126067330181</c:v>
                </c:pt>
                <c:pt idx="2031">
                  <c:v>0.97286126067330181</c:v>
                </c:pt>
                <c:pt idx="2032">
                  <c:v>0.97286126067330181</c:v>
                </c:pt>
                <c:pt idx="2033">
                  <c:v>0.97286126067330181</c:v>
                </c:pt>
                <c:pt idx="2034">
                  <c:v>0.97286126067330181</c:v>
                </c:pt>
                <c:pt idx="2035">
                  <c:v>0.97286126067330181</c:v>
                </c:pt>
                <c:pt idx="2036">
                  <c:v>0.97286126067330181</c:v>
                </c:pt>
                <c:pt idx="2037">
                  <c:v>0.97286126067330181</c:v>
                </c:pt>
                <c:pt idx="2038">
                  <c:v>0.97286126067330181</c:v>
                </c:pt>
                <c:pt idx="2039">
                  <c:v>0.97280687442214608</c:v>
                </c:pt>
                <c:pt idx="2040">
                  <c:v>0.97280687442214608</c:v>
                </c:pt>
                <c:pt idx="2041">
                  <c:v>0.97280687442214608</c:v>
                </c:pt>
                <c:pt idx="2042">
                  <c:v>0.97280687442214608</c:v>
                </c:pt>
                <c:pt idx="2043">
                  <c:v>0.97280687442214608</c:v>
                </c:pt>
                <c:pt idx="2044">
                  <c:v>0.97280687442214608</c:v>
                </c:pt>
                <c:pt idx="2045">
                  <c:v>0.97280687442214608</c:v>
                </c:pt>
                <c:pt idx="2046">
                  <c:v>0.97275248817099036</c:v>
                </c:pt>
                <c:pt idx="2047">
                  <c:v>0.97269810191983463</c:v>
                </c:pt>
                <c:pt idx="2048">
                  <c:v>0.97269810191983463</c:v>
                </c:pt>
                <c:pt idx="2049">
                  <c:v>0.97264371566867891</c:v>
                </c:pt>
                <c:pt idx="2050">
                  <c:v>0.97264371566867891</c:v>
                </c:pt>
                <c:pt idx="2051">
                  <c:v>0.9725893294175233</c:v>
                </c:pt>
                <c:pt idx="2052">
                  <c:v>0.9725893294175233</c:v>
                </c:pt>
                <c:pt idx="2053">
                  <c:v>0.9725893294175233</c:v>
                </c:pt>
                <c:pt idx="2054">
                  <c:v>0.9725893294175233</c:v>
                </c:pt>
                <c:pt idx="2055">
                  <c:v>0.9725893294175233</c:v>
                </c:pt>
                <c:pt idx="2056">
                  <c:v>0.9725893294175233</c:v>
                </c:pt>
                <c:pt idx="2057">
                  <c:v>0.9725893294175233</c:v>
                </c:pt>
                <c:pt idx="2058">
                  <c:v>0.9725893294175233</c:v>
                </c:pt>
                <c:pt idx="2059">
                  <c:v>0.9725893294175233</c:v>
                </c:pt>
                <c:pt idx="2060">
                  <c:v>0.9725893294175233</c:v>
                </c:pt>
                <c:pt idx="2061">
                  <c:v>0.97253494316636757</c:v>
                </c:pt>
                <c:pt idx="2062">
                  <c:v>0.97248055691521185</c:v>
                </c:pt>
                <c:pt idx="2063">
                  <c:v>0.97248055691521185</c:v>
                </c:pt>
                <c:pt idx="2064">
                  <c:v>0.97248055691521185</c:v>
                </c:pt>
                <c:pt idx="2065">
                  <c:v>0.97248055691521185</c:v>
                </c:pt>
                <c:pt idx="2066">
                  <c:v>0.97248055691521185</c:v>
                </c:pt>
                <c:pt idx="2067">
                  <c:v>0.97248055691521185</c:v>
                </c:pt>
                <c:pt idx="2068">
                  <c:v>0.97242617066405612</c:v>
                </c:pt>
                <c:pt idx="2069">
                  <c:v>0.97242617066405612</c:v>
                </c:pt>
                <c:pt idx="2070">
                  <c:v>0.97242617066405612</c:v>
                </c:pt>
                <c:pt idx="2071">
                  <c:v>0.97242617066405612</c:v>
                </c:pt>
                <c:pt idx="2072">
                  <c:v>0.97242617066405612</c:v>
                </c:pt>
                <c:pt idx="2073">
                  <c:v>0.9723717844129004</c:v>
                </c:pt>
                <c:pt idx="2074">
                  <c:v>0.9723717844129004</c:v>
                </c:pt>
                <c:pt idx="2075">
                  <c:v>0.9723717844129004</c:v>
                </c:pt>
                <c:pt idx="2076">
                  <c:v>0.9723717844129004</c:v>
                </c:pt>
                <c:pt idx="2077">
                  <c:v>0.9723717844129004</c:v>
                </c:pt>
                <c:pt idx="2078">
                  <c:v>0.97231739816174467</c:v>
                </c:pt>
                <c:pt idx="2079">
                  <c:v>0.97226301191058906</c:v>
                </c:pt>
                <c:pt idx="2080">
                  <c:v>0.97226301191058906</c:v>
                </c:pt>
                <c:pt idx="2081">
                  <c:v>0.97220862565943333</c:v>
                </c:pt>
                <c:pt idx="2082">
                  <c:v>0.97215423940827761</c:v>
                </c:pt>
                <c:pt idx="2083">
                  <c:v>0.97209985315712188</c:v>
                </c:pt>
                <c:pt idx="2084">
                  <c:v>0.97209985315712188</c:v>
                </c:pt>
                <c:pt idx="2085">
                  <c:v>0.97209985315712188</c:v>
                </c:pt>
                <c:pt idx="2086">
                  <c:v>0.97209985315712188</c:v>
                </c:pt>
                <c:pt idx="2087">
                  <c:v>0.97204546690596616</c:v>
                </c:pt>
                <c:pt idx="2088">
                  <c:v>0.97204546690596616</c:v>
                </c:pt>
                <c:pt idx="2089">
                  <c:v>0.97204546690596616</c:v>
                </c:pt>
                <c:pt idx="2090">
                  <c:v>0.97204546690596616</c:v>
                </c:pt>
                <c:pt idx="2091">
                  <c:v>0.97204546690596616</c:v>
                </c:pt>
                <c:pt idx="2092">
                  <c:v>0.97204546690596616</c:v>
                </c:pt>
                <c:pt idx="2093">
                  <c:v>0.97199108065481044</c:v>
                </c:pt>
                <c:pt idx="2094">
                  <c:v>0.97199108065481044</c:v>
                </c:pt>
                <c:pt idx="2095">
                  <c:v>0.97199108065481044</c:v>
                </c:pt>
                <c:pt idx="2096">
                  <c:v>0.97193669440365471</c:v>
                </c:pt>
                <c:pt idx="2097">
                  <c:v>0.97193669440365471</c:v>
                </c:pt>
                <c:pt idx="2098">
                  <c:v>0.97193669440365471</c:v>
                </c:pt>
                <c:pt idx="2099">
                  <c:v>0.97193669440365471</c:v>
                </c:pt>
                <c:pt idx="2100">
                  <c:v>0.9718823081524991</c:v>
                </c:pt>
                <c:pt idx="2101">
                  <c:v>0.97182792190134337</c:v>
                </c:pt>
                <c:pt idx="2102">
                  <c:v>0.97177353565018765</c:v>
                </c:pt>
                <c:pt idx="2103">
                  <c:v>0.97177353565018765</c:v>
                </c:pt>
                <c:pt idx="2104">
                  <c:v>0.97177353565018765</c:v>
                </c:pt>
                <c:pt idx="2105">
                  <c:v>0.97177353565018765</c:v>
                </c:pt>
                <c:pt idx="2106">
                  <c:v>0.97177353565018765</c:v>
                </c:pt>
                <c:pt idx="2107">
                  <c:v>0.97177353565018765</c:v>
                </c:pt>
                <c:pt idx="2108">
                  <c:v>0.97177353565018765</c:v>
                </c:pt>
                <c:pt idx="2109">
                  <c:v>0.97171914939903192</c:v>
                </c:pt>
                <c:pt idx="2110">
                  <c:v>0.97171914939903192</c:v>
                </c:pt>
                <c:pt idx="2111">
                  <c:v>0.97171914939903192</c:v>
                </c:pt>
                <c:pt idx="2112">
                  <c:v>0.97171914939903192</c:v>
                </c:pt>
                <c:pt idx="2113">
                  <c:v>0.97171914939903192</c:v>
                </c:pt>
                <c:pt idx="2114">
                  <c:v>0.97171914939903192</c:v>
                </c:pt>
                <c:pt idx="2115">
                  <c:v>0.97171914939903192</c:v>
                </c:pt>
                <c:pt idx="2116">
                  <c:v>0.97171914939903192</c:v>
                </c:pt>
                <c:pt idx="2117">
                  <c:v>0.97171914939903192</c:v>
                </c:pt>
                <c:pt idx="2118">
                  <c:v>0.97171914939903192</c:v>
                </c:pt>
                <c:pt idx="2119">
                  <c:v>0.97171914939903192</c:v>
                </c:pt>
                <c:pt idx="2120">
                  <c:v>0.9716647631478762</c:v>
                </c:pt>
                <c:pt idx="2121">
                  <c:v>0.9716647631478762</c:v>
                </c:pt>
                <c:pt idx="2122">
                  <c:v>0.9716647631478762</c:v>
                </c:pt>
                <c:pt idx="2123">
                  <c:v>0.9716647631478762</c:v>
                </c:pt>
                <c:pt idx="2124">
                  <c:v>0.9716647631478762</c:v>
                </c:pt>
                <c:pt idx="2125">
                  <c:v>0.9716647631478762</c:v>
                </c:pt>
                <c:pt idx="2126">
                  <c:v>0.9716647631478762</c:v>
                </c:pt>
                <c:pt idx="2127">
                  <c:v>0.9716647631478762</c:v>
                </c:pt>
                <c:pt idx="2128">
                  <c:v>0.9716647631478762</c:v>
                </c:pt>
                <c:pt idx="2129">
                  <c:v>0.9716647631478762</c:v>
                </c:pt>
                <c:pt idx="2130">
                  <c:v>0.9716647631478762</c:v>
                </c:pt>
                <c:pt idx="2131">
                  <c:v>0.9716647631478762</c:v>
                </c:pt>
                <c:pt idx="2132">
                  <c:v>0.97161037689672047</c:v>
                </c:pt>
                <c:pt idx="2133">
                  <c:v>0.97161037689672047</c:v>
                </c:pt>
                <c:pt idx="2134">
                  <c:v>0.97161037689672047</c:v>
                </c:pt>
                <c:pt idx="2135">
                  <c:v>0.97155599064556475</c:v>
                </c:pt>
                <c:pt idx="2136">
                  <c:v>0.97155599064556475</c:v>
                </c:pt>
                <c:pt idx="2137">
                  <c:v>0.97155599064556475</c:v>
                </c:pt>
                <c:pt idx="2138">
                  <c:v>0.97155599064556475</c:v>
                </c:pt>
                <c:pt idx="2139">
                  <c:v>0.97155599064556475</c:v>
                </c:pt>
                <c:pt idx="2140">
                  <c:v>0.97150160439440914</c:v>
                </c:pt>
                <c:pt idx="2141">
                  <c:v>0.97150160439440914</c:v>
                </c:pt>
                <c:pt idx="2142">
                  <c:v>0.97150160439440914</c:v>
                </c:pt>
                <c:pt idx="2143">
                  <c:v>0.97144721814325341</c:v>
                </c:pt>
                <c:pt idx="2144">
                  <c:v>0.97144721814325341</c:v>
                </c:pt>
                <c:pt idx="2145">
                  <c:v>0.97144721814325341</c:v>
                </c:pt>
                <c:pt idx="2146">
                  <c:v>0.97144721814325341</c:v>
                </c:pt>
                <c:pt idx="2147">
                  <c:v>0.97139283189209769</c:v>
                </c:pt>
                <c:pt idx="2148">
                  <c:v>0.97133844564094196</c:v>
                </c:pt>
                <c:pt idx="2149">
                  <c:v>0.97133844564094196</c:v>
                </c:pt>
                <c:pt idx="2150">
                  <c:v>0.97133844564094196</c:v>
                </c:pt>
                <c:pt idx="2151">
                  <c:v>0.97128405938978624</c:v>
                </c:pt>
                <c:pt idx="2152">
                  <c:v>0.97128405938978624</c:v>
                </c:pt>
                <c:pt idx="2153">
                  <c:v>0.97128405938978624</c:v>
                </c:pt>
                <c:pt idx="2154">
                  <c:v>0.97122967313863051</c:v>
                </c:pt>
                <c:pt idx="2155">
                  <c:v>0.9711752868874749</c:v>
                </c:pt>
                <c:pt idx="2156">
                  <c:v>0.97112090063631917</c:v>
                </c:pt>
                <c:pt idx="2157">
                  <c:v>0.97106651438516345</c:v>
                </c:pt>
                <c:pt idx="2158">
                  <c:v>0.97101212813400772</c:v>
                </c:pt>
                <c:pt idx="2159">
                  <c:v>0.970957741882852</c:v>
                </c:pt>
                <c:pt idx="2160">
                  <c:v>0.97090335563169627</c:v>
                </c:pt>
                <c:pt idx="2161">
                  <c:v>0.97090335563169627</c:v>
                </c:pt>
                <c:pt idx="2162">
                  <c:v>0.97090335563169627</c:v>
                </c:pt>
                <c:pt idx="2163">
                  <c:v>0.97090335563169627</c:v>
                </c:pt>
                <c:pt idx="2164">
                  <c:v>0.97090335563169627</c:v>
                </c:pt>
                <c:pt idx="2165">
                  <c:v>0.97090335563169627</c:v>
                </c:pt>
                <c:pt idx="2166">
                  <c:v>0.97090335563169627</c:v>
                </c:pt>
                <c:pt idx="2167">
                  <c:v>0.97090335563169627</c:v>
                </c:pt>
                <c:pt idx="2168">
                  <c:v>0.97090335563169627</c:v>
                </c:pt>
                <c:pt idx="2169">
                  <c:v>0.97090335563169627</c:v>
                </c:pt>
                <c:pt idx="2170">
                  <c:v>0.97090335563169627</c:v>
                </c:pt>
                <c:pt idx="2171">
                  <c:v>0.97084896938054055</c:v>
                </c:pt>
                <c:pt idx="2172">
                  <c:v>0.97084896938054055</c:v>
                </c:pt>
                <c:pt idx="2173">
                  <c:v>0.97084896938054055</c:v>
                </c:pt>
                <c:pt idx="2174">
                  <c:v>0.97079458312938494</c:v>
                </c:pt>
                <c:pt idx="2175">
                  <c:v>0.97079458312938494</c:v>
                </c:pt>
                <c:pt idx="2176">
                  <c:v>0.97079458312938494</c:v>
                </c:pt>
                <c:pt idx="2177">
                  <c:v>0.97079458312938494</c:v>
                </c:pt>
                <c:pt idx="2178">
                  <c:v>0.97074019687822921</c:v>
                </c:pt>
                <c:pt idx="2179">
                  <c:v>0.97068581062707349</c:v>
                </c:pt>
                <c:pt idx="2180">
                  <c:v>0.97068581062707349</c:v>
                </c:pt>
                <c:pt idx="2181">
                  <c:v>0.97068581062707349</c:v>
                </c:pt>
                <c:pt idx="2182">
                  <c:v>0.97068581062707349</c:v>
                </c:pt>
                <c:pt idx="2183">
                  <c:v>0.97068581062707349</c:v>
                </c:pt>
                <c:pt idx="2184">
                  <c:v>0.97068581062707349</c:v>
                </c:pt>
                <c:pt idx="2185">
                  <c:v>0.97068581062707349</c:v>
                </c:pt>
                <c:pt idx="2186">
                  <c:v>0.97068581062707349</c:v>
                </c:pt>
                <c:pt idx="2187">
                  <c:v>0.97068581062707349</c:v>
                </c:pt>
                <c:pt idx="2188">
                  <c:v>0.97068581062707349</c:v>
                </c:pt>
                <c:pt idx="2189">
                  <c:v>0.97063142437591776</c:v>
                </c:pt>
                <c:pt idx="2190">
                  <c:v>0.97063142437591776</c:v>
                </c:pt>
                <c:pt idx="2191">
                  <c:v>0.97057703812476204</c:v>
                </c:pt>
                <c:pt idx="2192">
                  <c:v>0.97057703812476204</c:v>
                </c:pt>
                <c:pt idx="2193">
                  <c:v>0.97057703812476204</c:v>
                </c:pt>
                <c:pt idx="2194">
                  <c:v>0.97057703812476204</c:v>
                </c:pt>
                <c:pt idx="2195">
                  <c:v>0.97057703812476204</c:v>
                </c:pt>
                <c:pt idx="2196">
                  <c:v>0.97057703812476204</c:v>
                </c:pt>
                <c:pt idx="2197">
                  <c:v>0.97052265187360631</c:v>
                </c:pt>
                <c:pt idx="2198">
                  <c:v>0.97052265187360631</c:v>
                </c:pt>
                <c:pt idx="2199">
                  <c:v>0.97052265187360631</c:v>
                </c:pt>
                <c:pt idx="2200">
                  <c:v>0.97046826562245059</c:v>
                </c:pt>
                <c:pt idx="2201">
                  <c:v>0.97046826562245059</c:v>
                </c:pt>
                <c:pt idx="2202">
                  <c:v>0.97046826562245059</c:v>
                </c:pt>
                <c:pt idx="2203">
                  <c:v>0.97046826562245059</c:v>
                </c:pt>
                <c:pt idx="2204">
                  <c:v>0.97046826562245059</c:v>
                </c:pt>
                <c:pt idx="2205">
                  <c:v>0.97041387937129497</c:v>
                </c:pt>
                <c:pt idx="2206">
                  <c:v>0.97035949312013925</c:v>
                </c:pt>
                <c:pt idx="2207">
                  <c:v>0.97030510686898352</c:v>
                </c:pt>
                <c:pt idx="2208">
                  <c:v>0.97030510686898352</c:v>
                </c:pt>
                <c:pt idx="2209">
                  <c:v>0.97030510686898352</c:v>
                </c:pt>
                <c:pt idx="2210">
                  <c:v>0.9702507206178278</c:v>
                </c:pt>
                <c:pt idx="2211">
                  <c:v>0.9702507206178278</c:v>
                </c:pt>
                <c:pt idx="2212">
                  <c:v>0.97019633436667208</c:v>
                </c:pt>
                <c:pt idx="2213">
                  <c:v>0.97019633436667208</c:v>
                </c:pt>
                <c:pt idx="2214">
                  <c:v>0.97019633436667208</c:v>
                </c:pt>
                <c:pt idx="2215">
                  <c:v>0.97014194811551635</c:v>
                </c:pt>
                <c:pt idx="2216">
                  <c:v>0.97008756186436074</c:v>
                </c:pt>
                <c:pt idx="2217">
                  <c:v>0.97003317561320501</c:v>
                </c:pt>
                <c:pt idx="2218">
                  <c:v>0.97003317561320501</c:v>
                </c:pt>
                <c:pt idx="2219">
                  <c:v>0.97003317561320501</c:v>
                </c:pt>
                <c:pt idx="2220">
                  <c:v>0.97003317561320501</c:v>
                </c:pt>
                <c:pt idx="2221">
                  <c:v>0.97003317561320501</c:v>
                </c:pt>
                <c:pt idx="2222">
                  <c:v>0.96997878936204929</c:v>
                </c:pt>
                <c:pt idx="2223">
                  <c:v>0.96997878936204929</c:v>
                </c:pt>
                <c:pt idx="2224">
                  <c:v>0.96992440311089356</c:v>
                </c:pt>
                <c:pt idx="2225">
                  <c:v>0.96992440311089356</c:v>
                </c:pt>
                <c:pt idx="2226">
                  <c:v>0.96987001685973784</c:v>
                </c:pt>
                <c:pt idx="2227">
                  <c:v>0.96987001685973784</c:v>
                </c:pt>
                <c:pt idx="2228">
                  <c:v>0.96987001685973784</c:v>
                </c:pt>
                <c:pt idx="2229">
                  <c:v>0.96987001685973784</c:v>
                </c:pt>
                <c:pt idx="2230">
                  <c:v>0.96981563060858211</c:v>
                </c:pt>
                <c:pt idx="2231">
                  <c:v>0.96981563060858211</c:v>
                </c:pt>
                <c:pt idx="2232">
                  <c:v>0.96981563060858211</c:v>
                </c:pt>
                <c:pt idx="2233">
                  <c:v>0.96976124435742639</c:v>
                </c:pt>
                <c:pt idx="2234">
                  <c:v>0.96976124435742639</c:v>
                </c:pt>
                <c:pt idx="2235">
                  <c:v>0.96970685810627077</c:v>
                </c:pt>
                <c:pt idx="2236">
                  <c:v>0.96970685810627077</c:v>
                </c:pt>
                <c:pt idx="2237">
                  <c:v>0.96970685810627077</c:v>
                </c:pt>
                <c:pt idx="2238">
                  <c:v>0.96970685810627077</c:v>
                </c:pt>
                <c:pt idx="2239">
                  <c:v>0.96970685810627077</c:v>
                </c:pt>
                <c:pt idx="2240">
                  <c:v>0.96965247185511505</c:v>
                </c:pt>
                <c:pt idx="2241">
                  <c:v>0.96965247185511505</c:v>
                </c:pt>
                <c:pt idx="2242">
                  <c:v>0.96965247185511505</c:v>
                </c:pt>
                <c:pt idx="2243">
                  <c:v>0.96965247185511505</c:v>
                </c:pt>
                <c:pt idx="2244">
                  <c:v>0.96965247185511505</c:v>
                </c:pt>
                <c:pt idx="2245">
                  <c:v>0.96965247185511505</c:v>
                </c:pt>
                <c:pt idx="2246">
                  <c:v>0.96965247185511505</c:v>
                </c:pt>
                <c:pt idx="2247">
                  <c:v>0.96965247185511505</c:v>
                </c:pt>
                <c:pt idx="2248">
                  <c:v>0.96965247185511505</c:v>
                </c:pt>
                <c:pt idx="2249">
                  <c:v>0.96965247185511505</c:v>
                </c:pt>
                <c:pt idx="2250">
                  <c:v>0.96959808560395933</c:v>
                </c:pt>
                <c:pt idx="2251">
                  <c:v>0.96959808560395933</c:v>
                </c:pt>
                <c:pt idx="2252">
                  <c:v>0.96959808560395933</c:v>
                </c:pt>
                <c:pt idx="2253">
                  <c:v>0.9695436993528036</c:v>
                </c:pt>
                <c:pt idx="2254">
                  <c:v>0.96948931310164788</c:v>
                </c:pt>
                <c:pt idx="2255">
                  <c:v>0.96948931310164788</c:v>
                </c:pt>
                <c:pt idx="2256">
                  <c:v>0.96943492685049215</c:v>
                </c:pt>
                <c:pt idx="2257">
                  <c:v>0.96943492685049215</c:v>
                </c:pt>
                <c:pt idx="2258">
                  <c:v>0.96943492685049215</c:v>
                </c:pt>
                <c:pt idx="2259">
                  <c:v>0.96943492685049215</c:v>
                </c:pt>
                <c:pt idx="2260">
                  <c:v>0.96943492685049215</c:v>
                </c:pt>
                <c:pt idx="2261">
                  <c:v>0.96943492685049215</c:v>
                </c:pt>
                <c:pt idx="2262">
                  <c:v>0.96938054059933654</c:v>
                </c:pt>
                <c:pt idx="2263">
                  <c:v>0.96932615434818081</c:v>
                </c:pt>
                <c:pt idx="2264">
                  <c:v>0.96932615434818081</c:v>
                </c:pt>
                <c:pt idx="2265">
                  <c:v>0.96927176809702509</c:v>
                </c:pt>
                <c:pt idx="2266">
                  <c:v>0.96927176809702509</c:v>
                </c:pt>
                <c:pt idx="2267">
                  <c:v>0.96921738184586936</c:v>
                </c:pt>
                <c:pt idx="2268">
                  <c:v>0.96916299559471364</c:v>
                </c:pt>
                <c:pt idx="2269">
                  <c:v>0.96916299559471364</c:v>
                </c:pt>
                <c:pt idx="2270">
                  <c:v>0.96916299559471364</c:v>
                </c:pt>
                <c:pt idx="2271">
                  <c:v>0.96910860934355791</c:v>
                </c:pt>
                <c:pt idx="2272">
                  <c:v>0.96910860934355791</c:v>
                </c:pt>
                <c:pt idx="2273">
                  <c:v>0.96910860934355791</c:v>
                </c:pt>
                <c:pt idx="2274">
                  <c:v>0.96905422309240219</c:v>
                </c:pt>
                <c:pt idx="2275">
                  <c:v>0.96899983684124658</c:v>
                </c:pt>
                <c:pt idx="2276">
                  <c:v>0.96899983684124658</c:v>
                </c:pt>
                <c:pt idx="2277">
                  <c:v>0.96894545059009085</c:v>
                </c:pt>
                <c:pt idx="2278">
                  <c:v>0.96894545059009085</c:v>
                </c:pt>
                <c:pt idx="2279">
                  <c:v>0.96889106433893513</c:v>
                </c:pt>
                <c:pt idx="2280">
                  <c:v>0.96889106433893513</c:v>
                </c:pt>
                <c:pt idx="2281">
                  <c:v>0.96889106433893513</c:v>
                </c:pt>
                <c:pt idx="2282">
                  <c:v>0.9688366780877794</c:v>
                </c:pt>
                <c:pt idx="2283">
                  <c:v>0.96878229183662368</c:v>
                </c:pt>
                <c:pt idx="2284">
                  <c:v>0.96878229183662368</c:v>
                </c:pt>
                <c:pt idx="2285">
                  <c:v>0.96878229183662368</c:v>
                </c:pt>
                <c:pt idx="2286">
                  <c:v>0.96878229183662368</c:v>
                </c:pt>
                <c:pt idx="2287">
                  <c:v>0.96872790558546795</c:v>
                </c:pt>
                <c:pt idx="2288">
                  <c:v>0.96872790558546795</c:v>
                </c:pt>
                <c:pt idx="2289">
                  <c:v>0.96872790558546795</c:v>
                </c:pt>
                <c:pt idx="2290">
                  <c:v>0.96872790558546795</c:v>
                </c:pt>
                <c:pt idx="2291">
                  <c:v>0.96867351933431234</c:v>
                </c:pt>
                <c:pt idx="2292">
                  <c:v>0.96867351933431234</c:v>
                </c:pt>
                <c:pt idx="2293">
                  <c:v>0.96867351933431234</c:v>
                </c:pt>
                <c:pt idx="2294">
                  <c:v>0.96867351933431234</c:v>
                </c:pt>
                <c:pt idx="2295">
                  <c:v>0.96867351933431234</c:v>
                </c:pt>
                <c:pt idx="2296">
                  <c:v>0.96861913308315661</c:v>
                </c:pt>
                <c:pt idx="2297">
                  <c:v>0.96856474683200089</c:v>
                </c:pt>
                <c:pt idx="2298">
                  <c:v>0.96856474683200089</c:v>
                </c:pt>
                <c:pt idx="2299">
                  <c:v>0.96856474683200089</c:v>
                </c:pt>
                <c:pt idx="2300">
                  <c:v>0.96856474683200089</c:v>
                </c:pt>
                <c:pt idx="2301">
                  <c:v>0.96856474683200089</c:v>
                </c:pt>
                <c:pt idx="2302">
                  <c:v>0.96856474683200089</c:v>
                </c:pt>
                <c:pt idx="2303">
                  <c:v>0.96851036058084516</c:v>
                </c:pt>
                <c:pt idx="2304">
                  <c:v>0.96851036058084516</c:v>
                </c:pt>
                <c:pt idx="2305">
                  <c:v>0.96845597432968944</c:v>
                </c:pt>
                <c:pt idx="2306">
                  <c:v>0.96840158807853371</c:v>
                </c:pt>
                <c:pt idx="2307">
                  <c:v>0.96840158807853371</c:v>
                </c:pt>
                <c:pt idx="2308">
                  <c:v>0.96840158807853371</c:v>
                </c:pt>
                <c:pt idx="2309">
                  <c:v>0.96840158807853371</c:v>
                </c:pt>
                <c:pt idx="2310">
                  <c:v>0.96834720182737799</c:v>
                </c:pt>
                <c:pt idx="2311">
                  <c:v>0.96834720182737799</c:v>
                </c:pt>
                <c:pt idx="2312">
                  <c:v>0.96834720182737799</c:v>
                </c:pt>
                <c:pt idx="2313">
                  <c:v>0.96834720182737799</c:v>
                </c:pt>
                <c:pt idx="2314">
                  <c:v>0.96834720182737799</c:v>
                </c:pt>
                <c:pt idx="2315">
                  <c:v>0.96834720182737799</c:v>
                </c:pt>
                <c:pt idx="2316">
                  <c:v>0.96829281557622238</c:v>
                </c:pt>
                <c:pt idx="2317">
                  <c:v>0.96829281557622238</c:v>
                </c:pt>
                <c:pt idx="2318">
                  <c:v>0.96829281557622238</c:v>
                </c:pt>
                <c:pt idx="2319">
                  <c:v>0.96823842932506665</c:v>
                </c:pt>
                <c:pt idx="2320">
                  <c:v>0.96823842932506665</c:v>
                </c:pt>
                <c:pt idx="2321">
                  <c:v>0.96823842932506665</c:v>
                </c:pt>
                <c:pt idx="2322">
                  <c:v>0.96818404307391093</c:v>
                </c:pt>
                <c:pt idx="2323">
                  <c:v>0.96818404307391093</c:v>
                </c:pt>
                <c:pt idx="2324">
                  <c:v>0.96818404307391093</c:v>
                </c:pt>
                <c:pt idx="2325">
                  <c:v>0.96818404307391093</c:v>
                </c:pt>
                <c:pt idx="2326">
                  <c:v>0.96818404307391093</c:v>
                </c:pt>
                <c:pt idx="2327">
                  <c:v>0.96818404307391093</c:v>
                </c:pt>
                <c:pt idx="2328">
                  <c:v>0.96818404307391093</c:v>
                </c:pt>
                <c:pt idx="2329">
                  <c:v>0.96818404307391093</c:v>
                </c:pt>
                <c:pt idx="2330">
                  <c:v>0.9681296568227552</c:v>
                </c:pt>
                <c:pt idx="2331">
                  <c:v>0.9681296568227552</c:v>
                </c:pt>
                <c:pt idx="2332">
                  <c:v>0.9681296568227552</c:v>
                </c:pt>
                <c:pt idx="2333">
                  <c:v>0.9681296568227552</c:v>
                </c:pt>
                <c:pt idx="2334">
                  <c:v>0.9681296568227552</c:v>
                </c:pt>
                <c:pt idx="2335">
                  <c:v>0.96807527057159948</c:v>
                </c:pt>
                <c:pt idx="2336">
                  <c:v>0.96807527057159948</c:v>
                </c:pt>
                <c:pt idx="2337">
                  <c:v>0.96802088432044375</c:v>
                </c:pt>
                <c:pt idx="2338">
                  <c:v>0.96802088432044375</c:v>
                </c:pt>
                <c:pt idx="2339">
                  <c:v>0.96802088432044375</c:v>
                </c:pt>
                <c:pt idx="2340">
                  <c:v>0.96796649806928814</c:v>
                </c:pt>
                <c:pt idx="2341">
                  <c:v>0.96791211181813241</c:v>
                </c:pt>
                <c:pt idx="2342">
                  <c:v>0.96785772556697669</c:v>
                </c:pt>
                <c:pt idx="2343">
                  <c:v>0.96780333931582097</c:v>
                </c:pt>
                <c:pt idx="2344">
                  <c:v>0.96774895306466524</c:v>
                </c:pt>
                <c:pt idx="2345">
                  <c:v>0.96774895306466524</c:v>
                </c:pt>
                <c:pt idx="2346">
                  <c:v>0.96769456681350952</c:v>
                </c:pt>
                <c:pt idx="2347">
                  <c:v>0.96769456681350952</c:v>
                </c:pt>
                <c:pt idx="2348">
                  <c:v>0.96769456681350952</c:v>
                </c:pt>
                <c:pt idx="2349">
                  <c:v>0.96769456681350952</c:v>
                </c:pt>
                <c:pt idx="2350">
                  <c:v>0.96764018056235379</c:v>
                </c:pt>
                <c:pt idx="2351">
                  <c:v>0.96764018056235379</c:v>
                </c:pt>
                <c:pt idx="2352">
                  <c:v>0.96764018056235379</c:v>
                </c:pt>
                <c:pt idx="2353">
                  <c:v>0.96764018056235379</c:v>
                </c:pt>
                <c:pt idx="2354">
                  <c:v>0.96764018056235379</c:v>
                </c:pt>
                <c:pt idx="2355">
                  <c:v>0.96758579431119818</c:v>
                </c:pt>
                <c:pt idx="2356">
                  <c:v>0.96758579431119818</c:v>
                </c:pt>
                <c:pt idx="2357">
                  <c:v>0.96758579431119818</c:v>
                </c:pt>
                <c:pt idx="2358">
                  <c:v>0.96758579431119818</c:v>
                </c:pt>
                <c:pt idx="2359">
                  <c:v>0.96758579431119818</c:v>
                </c:pt>
                <c:pt idx="2360">
                  <c:v>0.96758579431119818</c:v>
                </c:pt>
                <c:pt idx="2361">
                  <c:v>0.96758579431119818</c:v>
                </c:pt>
                <c:pt idx="2362">
                  <c:v>0.96753140806004245</c:v>
                </c:pt>
                <c:pt idx="2363">
                  <c:v>0.96747702180888673</c:v>
                </c:pt>
                <c:pt idx="2364">
                  <c:v>0.96747702180888673</c:v>
                </c:pt>
                <c:pt idx="2365">
                  <c:v>0.96747702180888673</c:v>
                </c:pt>
                <c:pt idx="2366">
                  <c:v>0.96747702180888673</c:v>
                </c:pt>
                <c:pt idx="2367">
                  <c:v>0.967422635557731</c:v>
                </c:pt>
                <c:pt idx="2368">
                  <c:v>0.967422635557731</c:v>
                </c:pt>
                <c:pt idx="2369">
                  <c:v>0.967422635557731</c:v>
                </c:pt>
                <c:pt idx="2370">
                  <c:v>0.96736824930657528</c:v>
                </c:pt>
                <c:pt idx="2371">
                  <c:v>0.96731386305541955</c:v>
                </c:pt>
                <c:pt idx="2372">
                  <c:v>0.96725947680426394</c:v>
                </c:pt>
                <c:pt idx="2373">
                  <c:v>0.96725947680426394</c:v>
                </c:pt>
                <c:pt idx="2374">
                  <c:v>0.96720509055310822</c:v>
                </c:pt>
                <c:pt idx="2375">
                  <c:v>0.96715070430195249</c:v>
                </c:pt>
                <c:pt idx="2376">
                  <c:v>0.96709631805079677</c:v>
                </c:pt>
                <c:pt idx="2377">
                  <c:v>0.96709631805079677</c:v>
                </c:pt>
                <c:pt idx="2378">
                  <c:v>0.96709631805079677</c:v>
                </c:pt>
                <c:pt idx="2379">
                  <c:v>0.96704193179964104</c:v>
                </c:pt>
                <c:pt idx="2380">
                  <c:v>0.96704193179964104</c:v>
                </c:pt>
                <c:pt idx="2381">
                  <c:v>0.96698754554848532</c:v>
                </c:pt>
                <c:pt idx="2382">
                  <c:v>0.96693315929732959</c:v>
                </c:pt>
                <c:pt idx="2383">
                  <c:v>0.96693315929732959</c:v>
                </c:pt>
                <c:pt idx="2384">
                  <c:v>0.96687877304617398</c:v>
                </c:pt>
                <c:pt idx="2385">
                  <c:v>0.96687877304617398</c:v>
                </c:pt>
                <c:pt idx="2386">
                  <c:v>0.96687877304617398</c:v>
                </c:pt>
                <c:pt idx="2387">
                  <c:v>0.96687877304617398</c:v>
                </c:pt>
                <c:pt idx="2388">
                  <c:v>0.96687877304617398</c:v>
                </c:pt>
                <c:pt idx="2389">
                  <c:v>0.96687877304617398</c:v>
                </c:pt>
                <c:pt idx="2390">
                  <c:v>0.96687877304617398</c:v>
                </c:pt>
                <c:pt idx="2391">
                  <c:v>0.96687877304617398</c:v>
                </c:pt>
                <c:pt idx="2392">
                  <c:v>0.96687877304617398</c:v>
                </c:pt>
                <c:pt idx="2393">
                  <c:v>0.96687877304617398</c:v>
                </c:pt>
                <c:pt idx="2394">
                  <c:v>0.96682438679501825</c:v>
                </c:pt>
                <c:pt idx="2395">
                  <c:v>0.96677000054386253</c:v>
                </c:pt>
                <c:pt idx="2396">
                  <c:v>0.96677000054386253</c:v>
                </c:pt>
                <c:pt idx="2397">
                  <c:v>0.96677000054386253</c:v>
                </c:pt>
                <c:pt idx="2398">
                  <c:v>0.96677000054386253</c:v>
                </c:pt>
                <c:pt idx="2399">
                  <c:v>0.96677000054386253</c:v>
                </c:pt>
                <c:pt idx="2400">
                  <c:v>0.96677000054386253</c:v>
                </c:pt>
                <c:pt idx="2401">
                  <c:v>0.96677000054386253</c:v>
                </c:pt>
                <c:pt idx="2402">
                  <c:v>0.96677000054386253</c:v>
                </c:pt>
                <c:pt idx="2403">
                  <c:v>0.96677000054386253</c:v>
                </c:pt>
                <c:pt idx="2404">
                  <c:v>0.96677000054386253</c:v>
                </c:pt>
                <c:pt idx="2405">
                  <c:v>0.9667156142927068</c:v>
                </c:pt>
                <c:pt idx="2406">
                  <c:v>0.9667156142927068</c:v>
                </c:pt>
                <c:pt idx="2407">
                  <c:v>0.9667156142927068</c:v>
                </c:pt>
                <c:pt idx="2408">
                  <c:v>0.9667156142927068</c:v>
                </c:pt>
                <c:pt idx="2409">
                  <c:v>0.9667156142927068</c:v>
                </c:pt>
                <c:pt idx="2410">
                  <c:v>0.9667156142927068</c:v>
                </c:pt>
                <c:pt idx="2411">
                  <c:v>0.9667156142927068</c:v>
                </c:pt>
                <c:pt idx="2412">
                  <c:v>0.9667156142927068</c:v>
                </c:pt>
                <c:pt idx="2413">
                  <c:v>0.96666122804155108</c:v>
                </c:pt>
                <c:pt idx="2414">
                  <c:v>0.96666122804155108</c:v>
                </c:pt>
                <c:pt idx="2415">
                  <c:v>0.96666122804155108</c:v>
                </c:pt>
                <c:pt idx="2416">
                  <c:v>0.96660684179039535</c:v>
                </c:pt>
                <c:pt idx="2417">
                  <c:v>0.96660684179039535</c:v>
                </c:pt>
                <c:pt idx="2418">
                  <c:v>0.96660684179039535</c:v>
                </c:pt>
                <c:pt idx="2419">
                  <c:v>0.96660684179039535</c:v>
                </c:pt>
                <c:pt idx="2420">
                  <c:v>0.96660684179039535</c:v>
                </c:pt>
                <c:pt idx="2421">
                  <c:v>0.96660684179039535</c:v>
                </c:pt>
                <c:pt idx="2422">
                  <c:v>0.96660684179039535</c:v>
                </c:pt>
                <c:pt idx="2423">
                  <c:v>0.96655245553923963</c:v>
                </c:pt>
                <c:pt idx="2424">
                  <c:v>0.96655245553923963</c:v>
                </c:pt>
                <c:pt idx="2425">
                  <c:v>0.96655245553923963</c:v>
                </c:pt>
                <c:pt idx="2426">
                  <c:v>0.96655245553923963</c:v>
                </c:pt>
                <c:pt idx="2427">
                  <c:v>0.96655245553923963</c:v>
                </c:pt>
                <c:pt idx="2428">
                  <c:v>0.96649806928808402</c:v>
                </c:pt>
                <c:pt idx="2429">
                  <c:v>0.96649806928808402</c:v>
                </c:pt>
                <c:pt idx="2430">
                  <c:v>0.96649806928808402</c:v>
                </c:pt>
                <c:pt idx="2431">
                  <c:v>0.96649806928808402</c:v>
                </c:pt>
                <c:pt idx="2432">
                  <c:v>0.96649806928808402</c:v>
                </c:pt>
                <c:pt idx="2433">
                  <c:v>0.96649806928808402</c:v>
                </c:pt>
                <c:pt idx="2434">
                  <c:v>0.96649806928808402</c:v>
                </c:pt>
                <c:pt idx="2435">
                  <c:v>0.96649806928808402</c:v>
                </c:pt>
                <c:pt idx="2436">
                  <c:v>0.96649806928808402</c:v>
                </c:pt>
                <c:pt idx="2437">
                  <c:v>0.96649806928808402</c:v>
                </c:pt>
                <c:pt idx="2438">
                  <c:v>0.96644368303692829</c:v>
                </c:pt>
                <c:pt idx="2439">
                  <c:v>0.96638929678577257</c:v>
                </c:pt>
                <c:pt idx="2440">
                  <c:v>0.96638929678577257</c:v>
                </c:pt>
                <c:pt idx="2441">
                  <c:v>0.96633491053461684</c:v>
                </c:pt>
                <c:pt idx="2442">
                  <c:v>0.96633491053461684</c:v>
                </c:pt>
                <c:pt idx="2443">
                  <c:v>0.96633491053461684</c:v>
                </c:pt>
                <c:pt idx="2444">
                  <c:v>0.96633491053461684</c:v>
                </c:pt>
                <c:pt idx="2445">
                  <c:v>0.96633491053461684</c:v>
                </c:pt>
                <c:pt idx="2446">
                  <c:v>0.96628052428346112</c:v>
                </c:pt>
                <c:pt idx="2447">
                  <c:v>0.96628052428346112</c:v>
                </c:pt>
                <c:pt idx="2448">
                  <c:v>0.96628052428346112</c:v>
                </c:pt>
                <c:pt idx="2449">
                  <c:v>0.96622613803230539</c:v>
                </c:pt>
                <c:pt idx="2450">
                  <c:v>0.96622613803230539</c:v>
                </c:pt>
                <c:pt idx="2451">
                  <c:v>0.96622613803230539</c:v>
                </c:pt>
                <c:pt idx="2452">
                  <c:v>0.96622613803230539</c:v>
                </c:pt>
                <c:pt idx="2453">
                  <c:v>0.96622613803230539</c:v>
                </c:pt>
                <c:pt idx="2454">
                  <c:v>0.96622613803230539</c:v>
                </c:pt>
                <c:pt idx="2455">
                  <c:v>0.96622613803230539</c:v>
                </c:pt>
                <c:pt idx="2456">
                  <c:v>0.96622613803230539</c:v>
                </c:pt>
                <c:pt idx="2457">
                  <c:v>0.96622613803230539</c:v>
                </c:pt>
                <c:pt idx="2458">
                  <c:v>0.96617175178114967</c:v>
                </c:pt>
                <c:pt idx="2459">
                  <c:v>0.96611736552999405</c:v>
                </c:pt>
                <c:pt idx="2460">
                  <c:v>0.96611736552999405</c:v>
                </c:pt>
                <c:pt idx="2461">
                  <c:v>0.96611736552999405</c:v>
                </c:pt>
                <c:pt idx="2462">
                  <c:v>0.96606297927883833</c:v>
                </c:pt>
                <c:pt idx="2463">
                  <c:v>0.9660085930276826</c:v>
                </c:pt>
                <c:pt idx="2464">
                  <c:v>0.96595420677652688</c:v>
                </c:pt>
                <c:pt idx="2465">
                  <c:v>0.96595420677652688</c:v>
                </c:pt>
                <c:pt idx="2466">
                  <c:v>0.96595420677652688</c:v>
                </c:pt>
                <c:pt idx="2467">
                  <c:v>0.96595420677652688</c:v>
                </c:pt>
                <c:pt idx="2468">
                  <c:v>0.96595420677652688</c:v>
                </c:pt>
                <c:pt idx="2469">
                  <c:v>0.96595420677652688</c:v>
                </c:pt>
                <c:pt idx="2470">
                  <c:v>0.96589982052537116</c:v>
                </c:pt>
                <c:pt idx="2471">
                  <c:v>0.96589982052537116</c:v>
                </c:pt>
                <c:pt idx="2472">
                  <c:v>0.96584543427421543</c:v>
                </c:pt>
                <c:pt idx="2473">
                  <c:v>0.96584543427421543</c:v>
                </c:pt>
                <c:pt idx="2474">
                  <c:v>0.96579104802305982</c:v>
                </c:pt>
                <c:pt idx="2475">
                  <c:v>0.96579104802305982</c:v>
                </c:pt>
                <c:pt idx="2476">
                  <c:v>0.96579104802305982</c:v>
                </c:pt>
                <c:pt idx="2477">
                  <c:v>0.96579104802305982</c:v>
                </c:pt>
                <c:pt idx="2478">
                  <c:v>0.96579104802305982</c:v>
                </c:pt>
                <c:pt idx="2479">
                  <c:v>0.96579104802305982</c:v>
                </c:pt>
                <c:pt idx="2480">
                  <c:v>0.96573666177190409</c:v>
                </c:pt>
                <c:pt idx="2481">
                  <c:v>0.96573666177190409</c:v>
                </c:pt>
                <c:pt idx="2482">
                  <c:v>0.96573666177190409</c:v>
                </c:pt>
                <c:pt idx="2483">
                  <c:v>0.96573666177190409</c:v>
                </c:pt>
                <c:pt idx="2484">
                  <c:v>0.96573666177190409</c:v>
                </c:pt>
                <c:pt idx="2485">
                  <c:v>0.96573666177190409</c:v>
                </c:pt>
                <c:pt idx="2486">
                  <c:v>0.96568227552074837</c:v>
                </c:pt>
                <c:pt idx="2487">
                  <c:v>0.96568227552074837</c:v>
                </c:pt>
                <c:pt idx="2488">
                  <c:v>0.96568227552074837</c:v>
                </c:pt>
                <c:pt idx="2489">
                  <c:v>0.96568227552074837</c:v>
                </c:pt>
                <c:pt idx="2490">
                  <c:v>0.96568227552074837</c:v>
                </c:pt>
                <c:pt idx="2491">
                  <c:v>0.96562788926959264</c:v>
                </c:pt>
                <c:pt idx="2492">
                  <c:v>0.96562788926959264</c:v>
                </c:pt>
                <c:pt idx="2493">
                  <c:v>0.96562788926959264</c:v>
                </c:pt>
                <c:pt idx="2494">
                  <c:v>0.96557350301843692</c:v>
                </c:pt>
                <c:pt idx="2495">
                  <c:v>0.96551911676728119</c:v>
                </c:pt>
                <c:pt idx="2496">
                  <c:v>0.96546473051612547</c:v>
                </c:pt>
                <c:pt idx="2497">
                  <c:v>0.96546473051612547</c:v>
                </c:pt>
                <c:pt idx="2498">
                  <c:v>0.96546473051612547</c:v>
                </c:pt>
                <c:pt idx="2499">
                  <c:v>0.96546473051612547</c:v>
                </c:pt>
                <c:pt idx="2500">
                  <c:v>0.96546473051612547</c:v>
                </c:pt>
                <c:pt idx="2501">
                  <c:v>0.96546473051612547</c:v>
                </c:pt>
                <c:pt idx="2502">
                  <c:v>0.96541034426496986</c:v>
                </c:pt>
                <c:pt idx="2503">
                  <c:v>0.96541034426496986</c:v>
                </c:pt>
                <c:pt idx="2504">
                  <c:v>0.96541034426496986</c:v>
                </c:pt>
                <c:pt idx="2505">
                  <c:v>0.96541034426496986</c:v>
                </c:pt>
                <c:pt idx="2506">
                  <c:v>0.96541034426496986</c:v>
                </c:pt>
                <c:pt idx="2507">
                  <c:v>0.96541034426496986</c:v>
                </c:pt>
                <c:pt idx="2508">
                  <c:v>0.96535595801381413</c:v>
                </c:pt>
                <c:pt idx="2509">
                  <c:v>0.96535595801381413</c:v>
                </c:pt>
                <c:pt idx="2510">
                  <c:v>0.96535595801381413</c:v>
                </c:pt>
                <c:pt idx="2511">
                  <c:v>0.96535595801381413</c:v>
                </c:pt>
                <c:pt idx="2512">
                  <c:v>0.96535595801381413</c:v>
                </c:pt>
                <c:pt idx="2513">
                  <c:v>0.96535595801381413</c:v>
                </c:pt>
                <c:pt idx="2514">
                  <c:v>0.96535595801381413</c:v>
                </c:pt>
                <c:pt idx="2515">
                  <c:v>0.96535595801381413</c:v>
                </c:pt>
                <c:pt idx="2516">
                  <c:v>0.96535595801381413</c:v>
                </c:pt>
                <c:pt idx="2517">
                  <c:v>0.96530157176265841</c:v>
                </c:pt>
                <c:pt idx="2518">
                  <c:v>0.96530157176265841</c:v>
                </c:pt>
                <c:pt idx="2519">
                  <c:v>0.96530157176265841</c:v>
                </c:pt>
                <c:pt idx="2520">
                  <c:v>0.96530157176265841</c:v>
                </c:pt>
                <c:pt idx="2521">
                  <c:v>0.96530157176265841</c:v>
                </c:pt>
                <c:pt idx="2522">
                  <c:v>0.96530157176265841</c:v>
                </c:pt>
                <c:pt idx="2523">
                  <c:v>0.96524718551150268</c:v>
                </c:pt>
                <c:pt idx="2524">
                  <c:v>0.96524718551150268</c:v>
                </c:pt>
                <c:pt idx="2525">
                  <c:v>0.96524718551150268</c:v>
                </c:pt>
                <c:pt idx="2526">
                  <c:v>0.96524718551150268</c:v>
                </c:pt>
                <c:pt idx="2527">
                  <c:v>0.96524718551150268</c:v>
                </c:pt>
                <c:pt idx="2528">
                  <c:v>0.96519279926034696</c:v>
                </c:pt>
                <c:pt idx="2529">
                  <c:v>0.96519279926034696</c:v>
                </c:pt>
                <c:pt idx="2530">
                  <c:v>0.96513841300919123</c:v>
                </c:pt>
                <c:pt idx="2531">
                  <c:v>0.96513841300919123</c:v>
                </c:pt>
                <c:pt idx="2532">
                  <c:v>0.96508402675803562</c:v>
                </c:pt>
                <c:pt idx="2533">
                  <c:v>0.96508402675803562</c:v>
                </c:pt>
                <c:pt idx="2534">
                  <c:v>0.96508402675803562</c:v>
                </c:pt>
                <c:pt idx="2535">
                  <c:v>0.96502964050687989</c:v>
                </c:pt>
                <c:pt idx="2536">
                  <c:v>0.96502964050687989</c:v>
                </c:pt>
                <c:pt idx="2537">
                  <c:v>0.96502964050687989</c:v>
                </c:pt>
                <c:pt idx="2538">
                  <c:v>0.96502964050687989</c:v>
                </c:pt>
                <c:pt idx="2539">
                  <c:v>0.96502964050687989</c:v>
                </c:pt>
                <c:pt idx="2540">
                  <c:v>0.96502964050687989</c:v>
                </c:pt>
                <c:pt idx="2541">
                  <c:v>0.96497525425572417</c:v>
                </c:pt>
                <c:pt idx="2542">
                  <c:v>0.96497525425572417</c:v>
                </c:pt>
                <c:pt idx="2543">
                  <c:v>0.96492086800456844</c:v>
                </c:pt>
                <c:pt idx="2544">
                  <c:v>0.96492086800456844</c:v>
                </c:pt>
                <c:pt idx="2545">
                  <c:v>0.96492086800456844</c:v>
                </c:pt>
                <c:pt idx="2546">
                  <c:v>0.96486648175341272</c:v>
                </c:pt>
                <c:pt idx="2547">
                  <c:v>0.96481209550225699</c:v>
                </c:pt>
                <c:pt idx="2548">
                  <c:v>0.96481209550225699</c:v>
                </c:pt>
                <c:pt idx="2549">
                  <c:v>0.96481209550225699</c:v>
                </c:pt>
                <c:pt idx="2550">
                  <c:v>0.96481209550225699</c:v>
                </c:pt>
                <c:pt idx="2551">
                  <c:v>0.96481209550225699</c:v>
                </c:pt>
                <c:pt idx="2552">
                  <c:v>0.96475770925110127</c:v>
                </c:pt>
                <c:pt idx="2553">
                  <c:v>0.96475770925110127</c:v>
                </c:pt>
                <c:pt idx="2554">
                  <c:v>0.96475770925110127</c:v>
                </c:pt>
                <c:pt idx="2555">
                  <c:v>0.96470332299994566</c:v>
                </c:pt>
                <c:pt idx="2556">
                  <c:v>0.96470332299994566</c:v>
                </c:pt>
                <c:pt idx="2557">
                  <c:v>0.96470332299994566</c:v>
                </c:pt>
                <c:pt idx="2558">
                  <c:v>0.96470332299994566</c:v>
                </c:pt>
                <c:pt idx="2559">
                  <c:v>0.96470332299994566</c:v>
                </c:pt>
                <c:pt idx="2560">
                  <c:v>0.96470332299994566</c:v>
                </c:pt>
                <c:pt idx="2561">
                  <c:v>0.96470332299994566</c:v>
                </c:pt>
                <c:pt idx="2562">
                  <c:v>0.96464893674878993</c:v>
                </c:pt>
                <c:pt idx="2563">
                  <c:v>0.96459455049763421</c:v>
                </c:pt>
                <c:pt idx="2564">
                  <c:v>0.96459455049763421</c:v>
                </c:pt>
                <c:pt idx="2565">
                  <c:v>0.96459455049763421</c:v>
                </c:pt>
                <c:pt idx="2566">
                  <c:v>0.96459455049763421</c:v>
                </c:pt>
                <c:pt idx="2567">
                  <c:v>0.96459455049763421</c:v>
                </c:pt>
                <c:pt idx="2568">
                  <c:v>0.96454016424647848</c:v>
                </c:pt>
                <c:pt idx="2569">
                  <c:v>0.96448577799532276</c:v>
                </c:pt>
                <c:pt idx="2570">
                  <c:v>0.96448577799532276</c:v>
                </c:pt>
                <c:pt idx="2571">
                  <c:v>0.96448577799532276</c:v>
                </c:pt>
                <c:pt idx="2572">
                  <c:v>0.96443139174416703</c:v>
                </c:pt>
                <c:pt idx="2573">
                  <c:v>0.96443139174416703</c:v>
                </c:pt>
                <c:pt idx="2574">
                  <c:v>0.96443139174416703</c:v>
                </c:pt>
                <c:pt idx="2575">
                  <c:v>0.96443139174416703</c:v>
                </c:pt>
                <c:pt idx="2576">
                  <c:v>0.96443139174416703</c:v>
                </c:pt>
                <c:pt idx="2577">
                  <c:v>0.96443139174416703</c:v>
                </c:pt>
                <c:pt idx="2578">
                  <c:v>0.96443139174416703</c:v>
                </c:pt>
                <c:pt idx="2579">
                  <c:v>0.96443139174416703</c:v>
                </c:pt>
                <c:pt idx="2580">
                  <c:v>0.96437700549301142</c:v>
                </c:pt>
                <c:pt idx="2581">
                  <c:v>0.96437700549301142</c:v>
                </c:pt>
                <c:pt idx="2582">
                  <c:v>0.96437700549301142</c:v>
                </c:pt>
                <c:pt idx="2583">
                  <c:v>0.96432261924185569</c:v>
                </c:pt>
                <c:pt idx="2584">
                  <c:v>0.96432261924185569</c:v>
                </c:pt>
                <c:pt idx="2585">
                  <c:v>0.96426823299069997</c:v>
                </c:pt>
                <c:pt idx="2586">
                  <c:v>0.96426823299069997</c:v>
                </c:pt>
                <c:pt idx="2587">
                  <c:v>0.96426823299069997</c:v>
                </c:pt>
                <c:pt idx="2588">
                  <c:v>0.96426823299069997</c:v>
                </c:pt>
                <c:pt idx="2589">
                  <c:v>0.96421384673954424</c:v>
                </c:pt>
                <c:pt idx="2590">
                  <c:v>0.96421384673954424</c:v>
                </c:pt>
                <c:pt idx="2591">
                  <c:v>0.96415946048838852</c:v>
                </c:pt>
                <c:pt idx="2592">
                  <c:v>0.9641050742372328</c:v>
                </c:pt>
                <c:pt idx="2593">
                  <c:v>0.9641050742372328</c:v>
                </c:pt>
                <c:pt idx="2594">
                  <c:v>0.9641050742372328</c:v>
                </c:pt>
                <c:pt idx="2595">
                  <c:v>0.9641050742372328</c:v>
                </c:pt>
                <c:pt idx="2596">
                  <c:v>0.9641050742372328</c:v>
                </c:pt>
                <c:pt idx="2597">
                  <c:v>0.9641050742372328</c:v>
                </c:pt>
                <c:pt idx="2598">
                  <c:v>0.9641050742372328</c:v>
                </c:pt>
                <c:pt idx="2599">
                  <c:v>0.9641050742372328</c:v>
                </c:pt>
                <c:pt idx="2600">
                  <c:v>0.96405068798607707</c:v>
                </c:pt>
                <c:pt idx="2601">
                  <c:v>0.96405068798607707</c:v>
                </c:pt>
                <c:pt idx="2602">
                  <c:v>0.96405068798607707</c:v>
                </c:pt>
                <c:pt idx="2603">
                  <c:v>0.96399630173492146</c:v>
                </c:pt>
                <c:pt idx="2604">
                  <c:v>0.96399630173492146</c:v>
                </c:pt>
                <c:pt idx="2605">
                  <c:v>0.96399630173492146</c:v>
                </c:pt>
                <c:pt idx="2606">
                  <c:v>0.96399630173492146</c:v>
                </c:pt>
                <c:pt idx="2607">
                  <c:v>0.96399630173492146</c:v>
                </c:pt>
                <c:pt idx="2608">
                  <c:v>0.96399630173492146</c:v>
                </c:pt>
                <c:pt idx="2609">
                  <c:v>0.96399630173492146</c:v>
                </c:pt>
                <c:pt idx="2610">
                  <c:v>0.96399630173492146</c:v>
                </c:pt>
                <c:pt idx="2611">
                  <c:v>0.96399630173492146</c:v>
                </c:pt>
                <c:pt idx="2612">
                  <c:v>0.96394191548376573</c:v>
                </c:pt>
                <c:pt idx="2613">
                  <c:v>0.96394191548376573</c:v>
                </c:pt>
                <c:pt idx="2614">
                  <c:v>0.96394191548376573</c:v>
                </c:pt>
                <c:pt idx="2615">
                  <c:v>0.96388752923261001</c:v>
                </c:pt>
                <c:pt idx="2616">
                  <c:v>0.96383314298145428</c:v>
                </c:pt>
                <c:pt idx="2617">
                  <c:v>0.96383314298145428</c:v>
                </c:pt>
                <c:pt idx="2618">
                  <c:v>0.96383314298145428</c:v>
                </c:pt>
                <c:pt idx="2619">
                  <c:v>0.96377875673029856</c:v>
                </c:pt>
                <c:pt idx="2620">
                  <c:v>0.96377875673029856</c:v>
                </c:pt>
                <c:pt idx="2621">
                  <c:v>0.96377875673029856</c:v>
                </c:pt>
                <c:pt idx="2622">
                  <c:v>0.96377875673029856</c:v>
                </c:pt>
                <c:pt idx="2623">
                  <c:v>0.96377875673029856</c:v>
                </c:pt>
                <c:pt idx="2624">
                  <c:v>0.96377875673029856</c:v>
                </c:pt>
                <c:pt idx="2625">
                  <c:v>0.96372437047914283</c:v>
                </c:pt>
                <c:pt idx="2626">
                  <c:v>0.96372437047914283</c:v>
                </c:pt>
                <c:pt idx="2627">
                  <c:v>0.96372437047914283</c:v>
                </c:pt>
                <c:pt idx="2628">
                  <c:v>0.96372437047914283</c:v>
                </c:pt>
                <c:pt idx="2629">
                  <c:v>0.96372437047914283</c:v>
                </c:pt>
                <c:pt idx="2630">
                  <c:v>0.96372437047914283</c:v>
                </c:pt>
                <c:pt idx="2631">
                  <c:v>0.96372437047914283</c:v>
                </c:pt>
                <c:pt idx="2632">
                  <c:v>0.96372437047914283</c:v>
                </c:pt>
                <c:pt idx="2633">
                  <c:v>0.96372437047914283</c:v>
                </c:pt>
                <c:pt idx="2634">
                  <c:v>0.96372437047914283</c:v>
                </c:pt>
                <c:pt idx="2635">
                  <c:v>0.96372437047914283</c:v>
                </c:pt>
                <c:pt idx="2636">
                  <c:v>0.96372437047914283</c:v>
                </c:pt>
                <c:pt idx="2637">
                  <c:v>0.96372437047914283</c:v>
                </c:pt>
                <c:pt idx="2638">
                  <c:v>0.96372437047914283</c:v>
                </c:pt>
                <c:pt idx="2639">
                  <c:v>0.96366998422798722</c:v>
                </c:pt>
                <c:pt idx="2640">
                  <c:v>0.96361559797683149</c:v>
                </c:pt>
                <c:pt idx="2641">
                  <c:v>0.96361559797683149</c:v>
                </c:pt>
                <c:pt idx="2642">
                  <c:v>0.96356121172567577</c:v>
                </c:pt>
                <c:pt idx="2643">
                  <c:v>0.96356121172567577</c:v>
                </c:pt>
                <c:pt idx="2644">
                  <c:v>0.96356121172567577</c:v>
                </c:pt>
                <c:pt idx="2645">
                  <c:v>0.96356121172567577</c:v>
                </c:pt>
                <c:pt idx="2646">
                  <c:v>0.96356121172567577</c:v>
                </c:pt>
                <c:pt idx="2647">
                  <c:v>0.96350682547452005</c:v>
                </c:pt>
                <c:pt idx="2648">
                  <c:v>0.96345243922336432</c:v>
                </c:pt>
                <c:pt idx="2649">
                  <c:v>0.96345243922336432</c:v>
                </c:pt>
                <c:pt idx="2650">
                  <c:v>0.96345243922336432</c:v>
                </c:pt>
                <c:pt idx="2651">
                  <c:v>0.96345243922336432</c:v>
                </c:pt>
                <c:pt idx="2652">
                  <c:v>0.96345243922336432</c:v>
                </c:pt>
                <c:pt idx="2653">
                  <c:v>0.96345243922336432</c:v>
                </c:pt>
                <c:pt idx="2654">
                  <c:v>0.96345243922336432</c:v>
                </c:pt>
                <c:pt idx="2655">
                  <c:v>0.9633980529722086</c:v>
                </c:pt>
                <c:pt idx="2656">
                  <c:v>0.96334366672105287</c:v>
                </c:pt>
                <c:pt idx="2657">
                  <c:v>0.96334366672105287</c:v>
                </c:pt>
                <c:pt idx="2658">
                  <c:v>0.96328928046989726</c:v>
                </c:pt>
                <c:pt idx="2659">
                  <c:v>0.96328928046989726</c:v>
                </c:pt>
                <c:pt idx="2660">
                  <c:v>0.96328928046989726</c:v>
                </c:pt>
                <c:pt idx="2661">
                  <c:v>0.96328928046989726</c:v>
                </c:pt>
                <c:pt idx="2662">
                  <c:v>0.96328928046989726</c:v>
                </c:pt>
                <c:pt idx="2663">
                  <c:v>0.96328928046989726</c:v>
                </c:pt>
                <c:pt idx="2664">
                  <c:v>0.96328928046989726</c:v>
                </c:pt>
                <c:pt idx="2665">
                  <c:v>0.96328928046989726</c:v>
                </c:pt>
                <c:pt idx="2666">
                  <c:v>0.96323489421874153</c:v>
                </c:pt>
                <c:pt idx="2667">
                  <c:v>0.96323489421874153</c:v>
                </c:pt>
                <c:pt idx="2668">
                  <c:v>0.96318050796758581</c:v>
                </c:pt>
                <c:pt idx="2669">
                  <c:v>0.96318050796758581</c:v>
                </c:pt>
                <c:pt idx="2670">
                  <c:v>0.96312612171643008</c:v>
                </c:pt>
                <c:pt idx="2671">
                  <c:v>0.96312612171643008</c:v>
                </c:pt>
                <c:pt idx="2672">
                  <c:v>0.96307173546527436</c:v>
                </c:pt>
                <c:pt idx="2673">
                  <c:v>0.96301734921411863</c:v>
                </c:pt>
                <c:pt idx="2674">
                  <c:v>0.96301734921411863</c:v>
                </c:pt>
                <c:pt idx="2675">
                  <c:v>0.96301734921411863</c:v>
                </c:pt>
                <c:pt idx="2676">
                  <c:v>0.96301734921411863</c:v>
                </c:pt>
                <c:pt idx="2677">
                  <c:v>0.96301734921411863</c:v>
                </c:pt>
                <c:pt idx="2678">
                  <c:v>0.96301734921411863</c:v>
                </c:pt>
                <c:pt idx="2679">
                  <c:v>0.96301734921411863</c:v>
                </c:pt>
                <c:pt idx="2680">
                  <c:v>0.96301734921411863</c:v>
                </c:pt>
                <c:pt idx="2681">
                  <c:v>0.96301734921411863</c:v>
                </c:pt>
                <c:pt idx="2682">
                  <c:v>0.96301734921411863</c:v>
                </c:pt>
                <c:pt idx="2683">
                  <c:v>0.96301734921411863</c:v>
                </c:pt>
                <c:pt idx="2684">
                  <c:v>0.96301734921411863</c:v>
                </c:pt>
                <c:pt idx="2685">
                  <c:v>0.96301734921411863</c:v>
                </c:pt>
                <c:pt idx="2686">
                  <c:v>0.96301734921411863</c:v>
                </c:pt>
                <c:pt idx="2687">
                  <c:v>0.96301734921411863</c:v>
                </c:pt>
                <c:pt idx="2688">
                  <c:v>0.96296296296296302</c:v>
                </c:pt>
                <c:pt idx="2689">
                  <c:v>0.9629085767118073</c:v>
                </c:pt>
                <c:pt idx="2690">
                  <c:v>0.9629085767118073</c:v>
                </c:pt>
                <c:pt idx="2691">
                  <c:v>0.9629085767118073</c:v>
                </c:pt>
                <c:pt idx="2692">
                  <c:v>0.96285419046065157</c:v>
                </c:pt>
                <c:pt idx="2693">
                  <c:v>0.96285419046065157</c:v>
                </c:pt>
                <c:pt idx="2694">
                  <c:v>0.96285419046065157</c:v>
                </c:pt>
                <c:pt idx="2695">
                  <c:v>0.96285419046065157</c:v>
                </c:pt>
                <c:pt idx="2696">
                  <c:v>0.96285419046065157</c:v>
                </c:pt>
                <c:pt idx="2697">
                  <c:v>0.96285419046065157</c:v>
                </c:pt>
                <c:pt idx="2698">
                  <c:v>0.96279980420949585</c:v>
                </c:pt>
                <c:pt idx="2699">
                  <c:v>0.96274541795834012</c:v>
                </c:pt>
                <c:pt idx="2700">
                  <c:v>0.96274541795834012</c:v>
                </c:pt>
                <c:pt idx="2701">
                  <c:v>0.96274541795834012</c:v>
                </c:pt>
                <c:pt idx="2702">
                  <c:v>0.9626910317071844</c:v>
                </c:pt>
                <c:pt idx="2703">
                  <c:v>0.9626910317071844</c:v>
                </c:pt>
                <c:pt idx="2704">
                  <c:v>0.9626910317071844</c:v>
                </c:pt>
                <c:pt idx="2705">
                  <c:v>0.9626910317071844</c:v>
                </c:pt>
                <c:pt idx="2706">
                  <c:v>0.9626910317071844</c:v>
                </c:pt>
                <c:pt idx="2707">
                  <c:v>0.96263664545602867</c:v>
                </c:pt>
                <c:pt idx="2708">
                  <c:v>0.96263664545602867</c:v>
                </c:pt>
                <c:pt idx="2709">
                  <c:v>0.96258225920487306</c:v>
                </c:pt>
                <c:pt idx="2710">
                  <c:v>0.96252787295371733</c:v>
                </c:pt>
                <c:pt idx="2711">
                  <c:v>0.96252787295371733</c:v>
                </c:pt>
                <c:pt idx="2712">
                  <c:v>0.96252787295371733</c:v>
                </c:pt>
                <c:pt idx="2713">
                  <c:v>0.96252787295371733</c:v>
                </c:pt>
                <c:pt idx="2714">
                  <c:v>0.96247348670256161</c:v>
                </c:pt>
                <c:pt idx="2715">
                  <c:v>0.96247348670256161</c:v>
                </c:pt>
                <c:pt idx="2716">
                  <c:v>0.96241910045140588</c:v>
                </c:pt>
                <c:pt idx="2717">
                  <c:v>0.96241910045140588</c:v>
                </c:pt>
                <c:pt idx="2718">
                  <c:v>0.96241910045140588</c:v>
                </c:pt>
                <c:pt idx="2719">
                  <c:v>0.96241910045140588</c:v>
                </c:pt>
                <c:pt idx="2720">
                  <c:v>0.96241910045140588</c:v>
                </c:pt>
                <c:pt idx="2721">
                  <c:v>0.96241910045140588</c:v>
                </c:pt>
                <c:pt idx="2722">
                  <c:v>0.96241910045140588</c:v>
                </c:pt>
                <c:pt idx="2723">
                  <c:v>0.96241910045140588</c:v>
                </c:pt>
                <c:pt idx="2724">
                  <c:v>0.96241910045140588</c:v>
                </c:pt>
                <c:pt idx="2725">
                  <c:v>0.96241910045140588</c:v>
                </c:pt>
                <c:pt idx="2726">
                  <c:v>0.96241910045140588</c:v>
                </c:pt>
                <c:pt idx="2727">
                  <c:v>0.96241910045140588</c:v>
                </c:pt>
                <c:pt idx="2728">
                  <c:v>0.96241910045140588</c:v>
                </c:pt>
                <c:pt idx="2729">
                  <c:v>0.96241910045140588</c:v>
                </c:pt>
                <c:pt idx="2730">
                  <c:v>0.96236471420025016</c:v>
                </c:pt>
                <c:pt idx="2731">
                  <c:v>0.96236471420025016</c:v>
                </c:pt>
                <c:pt idx="2732">
                  <c:v>0.96231032794909444</c:v>
                </c:pt>
                <c:pt idx="2733">
                  <c:v>0.96225594169793871</c:v>
                </c:pt>
                <c:pt idx="2734">
                  <c:v>0.96225594169793871</c:v>
                </c:pt>
                <c:pt idx="2735">
                  <c:v>0.96225594169793871</c:v>
                </c:pt>
                <c:pt idx="2736">
                  <c:v>0.96225594169793871</c:v>
                </c:pt>
                <c:pt idx="2737">
                  <c:v>0.96225594169793871</c:v>
                </c:pt>
                <c:pt idx="2738">
                  <c:v>0.9622015554467831</c:v>
                </c:pt>
                <c:pt idx="2739">
                  <c:v>0.9622015554467831</c:v>
                </c:pt>
                <c:pt idx="2740">
                  <c:v>0.9622015554467831</c:v>
                </c:pt>
                <c:pt idx="2741">
                  <c:v>0.9622015554467831</c:v>
                </c:pt>
                <c:pt idx="2742">
                  <c:v>0.9622015554467831</c:v>
                </c:pt>
                <c:pt idx="2743">
                  <c:v>0.9622015554467831</c:v>
                </c:pt>
                <c:pt idx="2744">
                  <c:v>0.9622015554467831</c:v>
                </c:pt>
                <c:pt idx="2745">
                  <c:v>0.9622015554467831</c:v>
                </c:pt>
                <c:pt idx="2746">
                  <c:v>0.9622015554467831</c:v>
                </c:pt>
                <c:pt idx="2747">
                  <c:v>0.9622015554467831</c:v>
                </c:pt>
                <c:pt idx="2748">
                  <c:v>0.9622015554467831</c:v>
                </c:pt>
                <c:pt idx="2749">
                  <c:v>0.9622015554467831</c:v>
                </c:pt>
                <c:pt idx="2750">
                  <c:v>0.9622015554467831</c:v>
                </c:pt>
                <c:pt idx="2751">
                  <c:v>0.9622015554467831</c:v>
                </c:pt>
                <c:pt idx="2752">
                  <c:v>0.9622015554467831</c:v>
                </c:pt>
                <c:pt idx="2753">
                  <c:v>0.9622015554467831</c:v>
                </c:pt>
                <c:pt idx="2754">
                  <c:v>0.9622015554467831</c:v>
                </c:pt>
                <c:pt idx="2755">
                  <c:v>0.9622015554467831</c:v>
                </c:pt>
                <c:pt idx="2756">
                  <c:v>0.9622015554467831</c:v>
                </c:pt>
                <c:pt idx="2757">
                  <c:v>0.96214716919562737</c:v>
                </c:pt>
                <c:pt idx="2758">
                  <c:v>0.96214716919562737</c:v>
                </c:pt>
                <c:pt idx="2759">
                  <c:v>0.96214716919562737</c:v>
                </c:pt>
                <c:pt idx="2760">
                  <c:v>0.96214716919562737</c:v>
                </c:pt>
                <c:pt idx="2761">
                  <c:v>0.96214716919562737</c:v>
                </c:pt>
                <c:pt idx="2762">
                  <c:v>0.96209278294447165</c:v>
                </c:pt>
                <c:pt idx="2763">
                  <c:v>0.96209278294447165</c:v>
                </c:pt>
                <c:pt idx="2764">
                  <c:v>0.96209278294447165</c:v>
                </c:pt>
                <c:pt idx="2765">
                  <c:v>0.96203839669331592</c:v>
                </c:pt>
                <c:pt idx="2766">
                  <c:v>0.9619840104421602</c:v>
                </c:pt>
                <c:pt idx="2767">
                  <c:v>0.9619840104421602</c:v>
                </c:pt>
                <c:pt idx="2768">
                  <c:v>0.9619840104421602</c:v>
                </c:pt>
                <c:pt idx="2769">
                  <c:v>0.96192962419100447</c:v>
                </c:pt>
                <c:pt idx="2770">
                  <c:v>0.96187523793984875</c:v>
                </c:pt>
                <c:pt idx="2771">
                  <c:v>0.96187523793984875</c:v>
                </c:pt>
                <c:pt idx="2772">
                  <c:v>0.96187523793984875</c:v>
                </c:pt>
                <c:pt idx="2773">
                  <c:v>0.96187523793984875</c:v>
                </c:pt>
                <c:pt idx="2774">
                  <c:v>0.96182085168869313</c:v>
                </c:pt>
                <c:pt idx="2775">
                  <c:v>0.96182085168869313</c:v>
                </c:pt>
                <c:pt idx="2776">
                  <c:v>0.96182085168869313</c:v>
                </c:pt>
                <c:pt idx="2777">
                  <c:v>0.96176646543753741</c:v>
                </c:pt>
                <c:pt idx="2778">
                  <c:v>0.96176646543753741</c:v>
                </c:pt>
                <c:pt idx="2779">
                  <c:v>0.96171207918638169</c:v>
                </c:pt>
                <c:pt idx="2780">
                  <c:v>0.96171207918638169</c:v>
                </c:pt>
                <c:pt idx="2781">
                  <c:v>0.96171207918638169</c:v>
                </c:pt>
                <c:pt idx="2782">
                  <c:v>0.96171207918638169</c:v>
                </c:pt>
                <c:pt idx="2783">
                  <c:v>0.96171207918638169</c:v>
                </c:pt>
                <c:pt idx="2784">
                  <c:v>0.96171207918638169</c:v>
                </c:pt>
                <c:pt idx="2785">
                  <c:v>0.96165769293522596</c:v>
                </c:pt>
                <c:pt idx="2786">
                  <c:v>0.96165769293522596</c:v>
                </c:pt>
                <c:pt idx="2787">
                  <c:v>0.96165769293522596</c:v>
                </c:pt>
                <c:pt idx="2788">
                  <c:v>0.96165769293522596</c:v>
                </c:pt>
                <c:pt idx="2789">
                  <c:v>0.96165769293522596</c:v>
                </c:pt>
                <c:pt idx="2790">
                  <c:v>0.96160330668407024</c:v>
                </c:pt>
                <c:pt idx="2791">
                  <c:v>0.96154892043291451</c:v>
                </c:pt>
                <c:pt idx="2792">
                  <c:v>0.96154892043291451</c:v>
                </c:pt>
                <c:pt idx="2793">
                  <c:v>0.96154892043291451</c:v>
                </c:pt>
                <c:pt idx="2794">
                  <c:v>0.9614945341817589</c:v>
                </c:pt>
                <c:pt idx="2795">
                  <c:v>0.9614945341817589</c:v>
                </c:pt>
                <c:pt idx="2796">
                  <c:v>0.96144014793060317</c:v>
                </c:pt>
                <c:pt idx="2797">
                  <c:v>0.96144014793060317</c:v>
                </c:pt>
                <c:pt idx="2798">
                  <c:v>0.96144014793060317</c:v>
                </c:pt>
                <c:pt idx="2799">
                  <c:v>0.96144014793060317</c:v>
                </c:pt>
                <c:pt idx="2800">
                  <c:v>0.96144014793060317</c:v>
                </c:pt>
                <c:pt idx="2801">
                  <c:v>0.96138576167944745</c:v>
                </c:pt>
                <c:pt idx="2802">
                  <c:v>0.96138576167944745</c:v>
                </c:pt>
                <c:pt idx="2803">
                  <c:v>0.96133137542829172</c:v>
                </c:pt>
                <c:pt idx="2804">
                  <c:v>0.96133137542829172</c:v>
                </c:pt>
                <c:pt idx="2805">
                  <c:v>0.961276989177136</c:v>
                </c:pt>
                <c:pt idx="2806">
                  <c:v>0.961276989177136</c:v>
                </c:pt>
                <c:pt idx="2807">
                  <c:v>0.96122260292598027</c:v>
                </c:pt>
                <c:pt idx="2808">
                  <c:v>0.96122260292598027</c:v>
                </c:pt>
                <c:pt idx="2809">
                  <c:v>0.96116821667482455</c:v>
                </c:pt>
                <c:pt idx="2810">
                  <c:v>0.96116821667482455</c:v>
                </c:pt>
                <c:pt idx="2811">
                  <c:v>0.96116821667482455</c:v>
                </c:pt>
                <c:pt idx="2812">
                  <c:v>0.96116821667482455</c:v>
                </c:pt>
                <c:pt idx="2813">
                  <c:v>0.96111383042366894</c:v>
                </c:pt>
                <c:pt idx="2814">
                  <c:v>0.96111383042366894</c:v>
                </c:pt>
                <c:pt idx="2815">
                  <c:v>0.96111383042366894</c:v>
                </c:pt>
                <c:pt idx="2816">
                  <c:v>0.96111383042366894</c:v>
                </c:pt>
                <c:pt idx="2817">
                  <c:v>0.96105944417251321</c:v>
                </c:pt>
                <c:pt idx="2818">
                  <c:v>0.96105944417251321</c:v>
                </c:pt>
                <c:pt idx="2819">
                  <c:v>0.96105944417251321</c:v>
                </c:pt>
                <c:pt idx="2820">
                  <c:v>0.96105944417251321</c:v>
                </c:pt>
                <c:pt idx="2821">
                  <c:v>0.96100505792135749</c:v>
                </c:pt>
                <c:pt idx="2822">
                  <c:v>0.96100505792135749</c:v>
                </c:pt>
                <c:pt idx="2823">
                  <c:v>0.96095067167020176</c:v>
                </c:pt>
                <c:pt idx="2824">
                  <c:v>0.96089628541904604</c:v>
                </c:pt>
                <c:pt idx="2825">
                  <c:v>0.96089628541904604</c:v>
                </c:pt>
                <c:pt idx="2826">
                  <c:v>0.96089628541904604</c:v>
                </c:pt>
                <c:pt idx="2827">
                  <c:v>0.96089628541904604</c:v>
                </c:pt>
                <c:pt idx="2828">
                  <c:v>0.96089628541904604</c:v>
                </c:pt>
                <c:pt idx="2829">
                  <c:v>0.96084189916789031</c:v>
                </c:pt>
                <c:pt idx="2830">
                  <c:v>0.9607875129167347</c:v>
                </c:pt>
                <c:pt idx="2831">
                  <c:v>0.9607875129167347</c:v>
                </c:pt>
                <c:pt idx="2832">
                  <c:v>0.9607875129167347</c:v>
                </c:pt>
                <c:pt idx="2833">
                  <c:v>0.9607875129167347</c:v>
                </c:pt>
                <c:pt idx="2834">
                  <c:v>0.9607875129167347</c:v>
                </c:pt>
                <c:pt idx="2835">
                  <c:v>0.96073312666557897</c:v>
                </c:pt>
                <c:pt idx="2836">
                  <c:v>0.96067874041442325</c:v>
                </c:pt>
                <c:pt idx="2837">
                  <c:v>0.96067874041442325</c:v>
                </c:pt>
                <c:pt idx="2838">
                  <c:v>0.96067874041442325</c:v>
                </c:pt>
                <c:pt idx="2839">
                  <c:v>0.96067874041442325</c:v>
                </c:pt>
                <c:pt idx="2840">
                  <c:v>0.96067874041442325</c:v>
                </c:pt>
                <c:pt idx="2841">
                  <c:v>0.96067874041442325</c:v>
                </c:pt>
                <c:pt idx="2842">
                  <c:v>0.96067874041442325</c:v>
                </c:pt>
                <c:pt idx="2843">
                  <c:v>0.96067874041442325</c:v>
                </c:pt>
                <c:pt idx="2844">
                  <c:v>0.96067874041442325</c:v>
                </c:pt>
                <c:pt idx="2845">
                  <c:v>0.96067874041442325</c:v>
                </c:pt>
                <c:pt idx="2846">
                  <c:v>0.96062435416326752</c:v>
                </c:pt>
                <c:pt idx="2847">
                  <c:v>0.96062435416326752</c:v>
                </c:pt>
                <c:pt idx="2848">
                  <c:v>0.96062435416326752</c:v>
                </c:pt>
                <c:pt idx="2849">
                  <c:v>0.96062435416326752</c:v>
                </c:pt>
                <c:pt idx="2850">
                  <c:v>0.96062435416326752</c:v>
                </c:pt>
                <c:pt idx="2851">
                  <c:v>0.96062435416326752</c:v>
                </c:pt>
                <c:pt idx="2852">
                  <c:v>0.96062435416326752</c:v>
                </c:pt>
                <c:pt idx="2853">
                  <c:v>0.96062435416326752</c:v>
                </c:pt>
                <c:pt idx="2854">
                  <c:v>0.9605699679121118</c:v>
                </c:pt>
                <c:pt idx="2855">
                  <c:v>0.96051558166095607</c:v>
                </c:pt>
                <c:pt idx="2856">
                  <c:v>0.96051558166095607</c:v>
                </c:pt>
                <c:pt idx="2857">
                  <c:v>0.96046119540980035</c:v>
                </c:pt>
                <c:pt idx="2858">
                  <c:v>0.96046119540980035</c:v>
                </c:pt>
                <c:pt idx="2859">
                  <c:v>0.96040680915864474</c:v>
                </c:pt>
                <c:pt idx="2860">
                  <c:v>0.96040680915864474</c:v>
                </c:pt>
                <c:pt idx="2861">
                  <c:v>0.96040680915864474</c:v>
                </c:pt>
                <c:pt idx="2862">
                  <c:v>0.96035242290748901</c:v>
                </c:pt>
                <c:pt idx="2863">
                  <c:v>0.96035242290748901</c:v>
                </c:pt>
                <c:pt idx="2864">
                  <c:v>0.96035242290748901</c:v>
                </c:pt>
                <c:pt idx="2865">
                  <c:v>0.96035242290748901</c:v>
                </c:pt>
                <c:pt idx="2866">
                  <c:v>0.96029803665633329</c:v>
                </c:pt>
                <c:pt idx="2867">
                  <c:v>0.96029803665633329</c:v>
                </c:pt>
                <c:pt idx="2868">
                  <c:v>0.96024365040517756</c:v>
                </c:pt>
                <c:pt idx="2869">
                  <c:v>0.96018926415402184</c:v>
                </c:pt>
                <c:pt idx="2870">
                  <c:v>0.96018926415402184</c:v>
                </c:pt>
                <c:pt idx="2871">
                  <c:v>0.96018926415402184</c:v>
                </c:pt>
                <c:pt idx="2872">
                  <c:v>0.96013487790286611</c:v>
                </c:pt>
                <c:pt idx="2873">
                  <c:v>0.9600804916517105</c:v>
                </c:pt>
                <c:pt idx="2874">
                  <c:v>0.9600804916517105</c:v>
                </c:pt>
                <c:pt idx="2875">
                  <c:v>0.9600804916517105</c:v>
                </c:pt>
                <c:pt idx="2876">
                  <c:v>0.9600804916517105</c:v>
                </c:pt>
                <c:pt idx="2877">
                  <c:v>0.9600804916517105</c:v>
                </c:pt>
                <c:pt idx="2878">
                  <c:v>0.9600804916517105</c:v>
                </c:pt>
                <c:pt idx="2879">
                  <c:v>0.9600804916517105</c:v>
                </c:pt>
                <c:pt idx="2880">
                  <c:v>0.9600804916517105</c:v>
                </c:pt>
                <c:pt idx="2881">
                  <c:v>0.96002610540055477</c:v>
                </c:pt>
                <c:pt idx="2882">
                  <c:v>0.96002610540055477</c:v>
                </c:pt>
                <c:pt idx="2883">
                  <c:v>0.95997171914939905</c:v>
                </c:pt>
                <c:pt idx="2884">
                  <c:v>0.95991733289824333</c:v>
                </c:pt>
                <c:pt idx="2885">
                  <c:v>0.9598629466470876</c:v>
                </c:pt>
                <c:pt idx="2886">
                  <c:v>0.95980856039593188</c:v>
                </c:pt>
                <c:pt idx="2887">
                  <c:v>0.95975417414477615</c:v>
                </c:pt>
                <c:pt idx="2888">
                  <c:v>0.95975417414477615</c:v>
                </c:pt>
                <c:pt idx="2889">
                  <c:v>0.95969978789362054</c:v>
                </c:pt>
                <c:pt idx="2890">
                  <c:v>0.95969978789362054</c:v>
                </c:pt>
                <c:pt idx="2891">
                  <c:v>0.95964540164246481</c:v>
                </c:pt>
                <c:pt idx="2892">
                  <c:v>0.95964540164246481</c:v>
                </c:pt>
                <c:pt idx="2893">
                  <c:v>0.95964540164246481</c:v>
                </c:pt>
                <c:pt idx="2894">
                  <c:v>0.95964540164246481</c:v>
                </c:pt>
                <c:pt idx="2895">
                  <c:v>0.95959101539130909</c:v>
                </c:pt>
                <c:pt idx="2896">
                  <c:v>0.95959101539130909</c:v>
                </c:pt>
                <c:pt idx="2897">
                  <c:v>0.95959101539130909</c:v>
                </c:pt>
                <c:pt idx="2898">
                  <c:v>0.95953662914015336</c:v>
                </c:pt>
                <c:pt idx="2899">
                  <c:v>0.95953662914015336</c:v>
                </c:pt>
                <c:pt idx="2900">
                  <c:v>0.95948224288899764</c:v>
                </c:pt>
                <c:pt idx="2901">
                  <c:v>0.95948224288899764</c:v>
                </c:pt>
                <c:pt idx="2902">
                  <c:v>0.95948224288899764</c:v>
                </c:pt>
                <c:pt idx="2903">
                  <c:v>0.95942785663784191</c:v>
                </c:pt>
                <c:pt idx="2904">
                  <c:v>0.95942785663784191</c:v>
                </c:pt>
                <c:pt idx="2905">
                  <c:v>0.95942785663784191</c:v>
                </c:pt>
                <c:pt idx="2906">
                  <c:v>0.95942785663784191</c:v>
                </c:pt>
                <c:pt idx="2907">
                  <c:v>0.9593734703866863</c:v>
                </c:pt>
                <c:pt idx="2908">
                  <c:v>0.9593734703866863</c:v>
                </c:pt>
                <c:pt idx="2909">
                  <c:v>0.95931908413553058</c:v>
                </c:pt>
                <c:pt idx="2910">
                  <c:v>0.95926469788437485</c:v>
                </c:pt>
                <c:pt idx="2911">
                  <c:v>0.95926469788437485</c:v>
                </c:pt>
                <c:pt idx="2912">
                  <c:v>0.95921031163321913</c:v>
                </c:pt>
                <c:pt idx="2913">
                  <c:v>0.9591559253820634</c:v>
                </c:pt>
                <c:pt idx="2914">
                  <c:v>0.9591559253820634</c:v>
                </c:pt>
                <c:pt idx="2915">
                  <c:v>0.9591559253820634</c:v>
                </c:pt>
                <c:pt idx="2916">
                  <c:v>0.9591559253820634</c:v>
                </c:pt>
                <c:pt idx="2917">
                  <c:v>0.95910153913090768</c:v>
                </c:pt>
                <c:pt idx="2918">
                  <c:v>0.95910153913090768</c:v>
                </c:pt>
                <c:pt idx="2919">
                  <c:v>0.95910153913090768</c:v>
                </c:pt>
                <c:pt idx="2920">
                  <c:v>0.95910153913090768</c:v>
                </c:pt>
                <c:pt idx="2921">
                  <c:v>0.95910153913090768</c:v>
                </c:pt>
                <c:pt idx="2922">
                  <c:v>0.95904715287975195</c:v>
                </c:pt>
                <c:pt idx="2923">
                  <c:v>0.95904715287975195</c:v>
                </c:pt>
                <c:pt idx="2924">
                  <c:v>0.95904715287975195</c:v>
                </c:pt>
                <c:pt idx="2925">
                  <c:v>0.95904715287975195</c:v>
                </c:pt>
                <c:pt idx="2926">
                  <c:v>0.95904715287975195</c:v>
                </c:pt>
                <c:pt idx="2927">
                  <c:v>0.95899276662859634</c:v>
                </c:pt>
                <c:pt idx="2928">
                  <c:v>0.95893838037744061</c:v>
                </c:pt>
                <c:pt idx="2929">
                  <c:v>0.95888399412628489</c:v>
                </c:pt>
                <c:pt idx="2930">
                  <c:v>0.95888399412628489</c:v>
                </c:pt>
                <c:pt idx="2931">
                  <c:v>0.95888399412628489</c:v>
                </c:pt>
                <c:pt idx="2932">
                  <c:v>0.95888399412628489</c:v>
                </c:pt>
                <c:pt idx="2933">
                  <c:v>0.95882960787512916</c:v>
                </c:pt>
                <c:pt idx="2934">
                  <c:v>0.95882960787512916</c:v>
                </c:pt>
                <c:pt idx="2935">
                  <c:v>0.95882960787512916</c:v>
                </c:pt>
                <c:pt idx="2936">
                  <c:v>0.95882960787512916</c:v>
                </c:pt>
                <c:pt idx="2937">
                  <c:v>0.95877522162397344</c:v>
                </c:pt>
                <c:pt idx="2938">
                  <c:v>0.95872083537281771</c:v>
                </c:pt>
                <c:pt idx="2939">
                  <c:v>0.95872083537281771</c:v>
                </c:pt>
                <c:pt idx="2940">
                  <c:v>0.95872083537281771</c:v>
                </c:pt>
                <c:pt idx="2941">
                  <c:v>0.95872083537281771</c:v>
                </c:pt>
                <c:pt idx="2942">
                  <c:v>0.9586664491216621</c:v>
                </c:pt>
                <c:pt idx="2943">
                  <c:v>0.9586664491216621</c:v>
                </c:pt>
                <c:pt idx="2944">
                  <c:v>0.95861206287050638</c:v>
                </c:pt>
                <c:pt idx="2945">
                  <c:v>0.95861206287050638</c:v>
                </c:pt>
                <c:pt idx="2946">
                  <c:v>0.95855767661935065</c:v>
                </c:pt>
                <c:pt idx="2947">
                  <c:v>0.95850329036819493</c:v>
                </c:pt>
                <c:pt idx="2948">
                  <c:v>0.95850329036819493</c:v>
                </c:pt>
                <c:pt idx="2949">
                  <c:v>0.9584489041170392</c:v>
                </c:pt>
                <c:pt idx="2950">
                  <c:v>0.9584489041170392</c:v>
                </c:pt>
                <c:pt idx="2951">
                  <c:v>0.9584489041170392</c:v>
                </c:pt>
                <c:pt idx="2952">
                  <c:v>0.9584489041170392</c:v>
                </c:pt>
                <c:pt idx="2953">
                  <c:v>0.9584489041170392</c:v>
                </c:pt>
                <c:pt idx="2954">
                  <c:v>0.9584489041170392</c:v>
                </c:pt>
                <c:pt idx="2955">
                  <c:v>0.95839451786588348</c:v>
                </c:pt>
                <c:pt idx="2956">
                  <c:v>0.95839451786588348</c:v>
                </c:pt>
                <c:pt idx="2957">
                  <c:v>0.95839451786588348</c:v>
                </c:pt>
                <c:pt idx="2958">
                  <c:v>0.95834013161472775</c:v>
                </c:pt>
                <c:pt idx="2959">
                  <c:v>0.95834013161472775</c:v>
                </c:pt>
                <c:pt idx="2960">
                  <c:v>0.95828574536357214</c:v>
                </c:pt>
                <c:pt idx="2961">
                  <c:v>0.95823135911241641</c:v>
                </c:pt>
                <c:pt idx="2962">
                  <c:v>0.95823135911241641</c:v>
                </c:pt>
                <c:pt idx="2963">
                  <c:v>0.95817697286126069</c:v>
                </c:pt>
                <c:pt idx="2964">
                  <c:v>0.95812258661010496</c:v>
                </c:pt>
                <c:pt idx="2965">
                  <c:v>0.95812258661010496</c:v>
                </c:pt>
                <c:pt idx="2966">
                  <c:v>0.95812258661010496</c:v>
                </c:pt>
                <c:pt idx="2967">
                  <c:v>0.95812258661010496</c:v>
                </c:pt>
                <c:pt idx="2968">
                  <c:v>0.95812258661010496</c:v>
                </c:pt>
                <c:pt idx="2969">
                  <c:v>0.95812258661010496</c:v>
                </c:pt>
                <c:pt idx="2970">
                  <c:v>0.95806820035894924</c:v>
                </c:pt>
                <c:pt idx="2971">
                  <c:v>0.95806820035894924</c:v>
                </c:pt>
                <c:pt idx="2972">
                  <c:v>0.95801381410779352</c:v>
                </c:pt>
                <c:pt idx="2973">
                  <c:v>0.95795942785663779</c:v>
                </c:pt>
                <c:pt idx="2974">
                  <c:v>0.95795942785663779</c:v>
                </c:pt>
                <c:pt idx="2975">
                  <c:v>0.95795942785663779</c:v>
                </c:pt>
                <c:pt idx="2976">
                  <c:v>0.95795942785663779</c:v>
                </c:pt>
                <c:pt idx="2977">
                  <c:v>0.95795942785663779</c:v>
                </c:pt>
                <c:pt idx="2978">
                  <c:v>0.95790504160548218</c:v>
                </c:pt>
                <c:pt idx="2979">
                  <c:v>0.95790504160548218</c:v>
                </c:pt>
                <c:pt idx="2980">
                  <c:v>0.95790504160548218</c:v>
                </c:pt>
                <c:pt idx="2981">
                  <c:v>0.95790504160548218</c:v>
                </c:pt>
                <c:pt idx="2982">
                  <c:v>0.95790504160548218</c:v>
                </c:pt>
                <c:pt idx="2983">
                  <c:v>0.95785065535432645</c:v>
                </c:pt>
                <c:pt idx="2984">
                  <c:v>0.95785065535432645</c:v>
                </c:pt>
                <c:pt idx="2985">
                  <c:v>0.95785065535432645</c:v>
                </c:pt>
                <c:pt idx="2986">
                  <c:v>0.95785065535432645</c:v>
                </c:pt>
                <c:pt idx="2987">
                  <c:v>0.95785065535432645</c:v>
                </c:pt>
                <c:pt idx="2988">
                  <c:v>0.95779626910317073</c:v>
                </c:pt>
                <c:pt idx="2989">
                  <c:v>0.95779626910317073</c:v>
                </c:pt>
                <c:pt idx="2990">
                  <c:v>0.95779626910317073</c:v>
                </c:pt>
                <c:pt idx="2991">
                  <c:v>0.95779626910317073</c:v>
                </c:pt>
                <c:pt idx="2992">
                  <c:v>0.95779626910317073</c:v>
                </c:pt>
                <c:pt idx="2993">
                  <c:v>0.95779626910317073</c:v>
                </c:pt>
                <c:pt idx="2994">
                  <c:v>0.957741882852015</c:v>
                </c:pt>
                <c:pt idx="2995">
                  <c:v>0.95768749660085928</c:v>
                </c:pt>
                <c:pt idx="2996">
                  <c:v>0.95768749660085928</c:v>
                </c:pt>
                <c:pt idx="2997">
                  <c:v>0.95763311034970355</c:v>
                </c:pt>
                <c:pt idx="2998">
                  <c:v>0.95763311034970355</c:v>
                </c:pt>
                <c:pt idx="2999">
                  <c:v>0.95757872409854783</c:v>
                </c:pt>
                <c:pt idx="3000">
                  <c:v>0.95757872409854783</c:v>
                </c:pt>
                <c:pt idx="3001">
                  <c:v>0.95752433784739222</c:v>
                </c:pt>
                <c:pt idx="3002">
                  <c:v>0.95752433784739222</c:v>
                </c:pt>
                <c:pt idx="3003">
                  <c:v>0.95752433784739222</c:v>
                </c:pt>
                <c:pt idx="3004">
                  <c:v>0.95752433784739222</c:v>
                </c:pt>
                <c:pt idx="3005">
                  <c:v>0.95746995159623649</c:v>
                </c:pt>
                <c:pt idx="3006">
                  <c:v>0.95746995159623649</c:v>
                </c:pt>
                <c:pt idx="3007">
                  <c:v>0.95746995159623649</c:v>
                </c:pt>
                <c:pt idx="3008">
                  <c:v>0.95746995159623649</c:v>
                </c:pt>
                <c:pt idx="3009">
                  <c:v>0.95746995159623649</c:v>
                </c:pt>
                <c:pt idx="3010">
                  <c:v>0.95741556534508077</c:v>
                </c:pt>
                <c:pt idx="3011">
                  <c:v>0.95741556534508077</c:v>
                </c:pt>
                <c:pt idx="3012">
                  <c:v>0.95736117909392504</c:v>
                </c:pt>
                <c:pt idx="3013">
                  <c:v>0.95736117909392504</c:v>
                </c:pt>
                <c:pt idx="3014">
                  <c:v>0.95730679284276932</c:v>
                </c:pt>
                <c:pt idx="3015">
                  <c:v>0.95725240659161359</c:v>
                </c:pt>
                <c:pt idx="3016">
                  <c:v>0.95725240659161359</c:v>
                </c:pt>
                <c:pt idx="3017">
                  <c:v>0.95725240659161359</c:v>
                </c:pt>
                <c:pt idx="3018">
                  <c:v>0.95725240659161359</c:v>
                </c:pt>
                <c:pt idx="3019">
                  <c:v>0.95725240659161359</c:v>
                </c:pt>
                <c:pt idx="3020">
                  <c:v>0.95719802034045798</c:v>
                </c:pt>
                <c:pt idx="3021">
                  <c:v>0.95719802034045798</c:v>
                </c:pt>
                <c:pt idx="3022">
                  <c:v>0.95719802034045798</c:v>
                </c:pt>
                <c:pt idx="3023">
                  <c:v>0.95719802034045798</c:v>
                </c:pt>
                <c:pt idx="3024">
                  <c:v>0.95719802034045798</c:v>
                </c:pt>
                <c:pt idx="3025">
                  <c:v>0.95719802034045798</c:v>
                </c:pt>
                <c:pt idx="3026">
                  <c:v>0.95719802034045798</c:v>
                </c:pt>
                <c:pt idx="3027">
                  <c:v>0.95719802034045798</c:v>
                </c:pt>
                <c:pt idx="3028">
                  <c:v>0.95719802034045798</c:v>
                </c:pt>
                <c:pt idx="3029">
                  <c:v>0.95714363408930225</c:v>
                </c:pt>
                <c:pt idx="3030">
                  <c:v>0.95714363408930225</c:v>
                </c:pt>
                <c:pt idx="3031">
                  <c:v>0.95714363408930225</c:v>
                </c:pt>
                <c:pt idx="3032">
                  <c:v>0.95708924783814653</c:v>
                </c:pt>
                <c:pt idx="3033">
                  <c:v>0.9570348615869908</c:v>
                </c:pt>
                <c:pt idx="3034">
                  <c:v>0.95698047533583508</c:v>
                </c:pt>
                <c:pt idx="3035">
                  <c:v>0.95698047533583508</c:v>
                </c:pt>
                <c:pt idx="3036">
                  <c:v>0.95692608908467935</c:v>
                </c:pt>
                <c:pt idx="3037">
                  <c:v>0.95692608908467935</c:v>
                </c:pt>
                <c:pt idx="3038">
                  <c:v>0.95687170283352363</c:v>
                </c:pt>
                <c:pt idx="3039">
                  <c:v>0.95687170283352363</c:v>
                </c:pt>
                <c:pt idx="3040">
                  <c:v>0.95687170283352363</c:v>
                </c:pt>
                <c:pt idx="3041">
                  <c:v>0.95687170283352363</c:v>
                </c:pt>
                <c:pt idx="3042">
                  <c:v>0.95681731658236802</c:v>
                </c:pt>
                <c:pt idx="3043">
                  <c:v>0.95681731658236802</c:v>
                </c:pt>
                <c:pt idx="3044">
                  <c:v>0.95681731658236802</c:v>
                </c:pt>
                <c:pt idx="3045">
                  <c:v>0.95681731658236802</c:v>
                </c:pt>
                <c:pt idx="3046">
                  <c:v>0.95681731658236802</c:v>
                </c:pt>
                <c:pt idx="3047">
                  <c:v>0.95676293033121229</c:v>
                </c:pt>
                <c:pt idx="3048">
                  <c:v>0.95676293033121229</c:v>
                </c:pt>
                <c:pt idx="3049">
                  <c:v>0.95676293033121229</c:v>
                </c:pt>
                <c:pt idx="3050">
                  <c:v>0.95676293033121229</c:v>
                </c:pt>
                <c:pt idx="3051">
                  <c:v>0.95670854408005657</c:v>
                </c:pt>
                <c:pt idx="3052">
                  <c:v>0.95670854408005657</c:v>
                </c:pt>
                <c:pt idx="3053">
                  <c:v>0.95670854408005657</c:v>
                </c:pt>
                <c:pt idx="3054">
                  <c:v>0.95670854408005657</c:v>
                </c:pt>
                <c:pt idx="3055">
                  <c:v>0.95670854408005657</c:v>
                </c:pt>
                <c:pt idx="3056">
                  <c:v>0.95670854408005657</c:v>
                </c:pt>
                <c:pt idx="3057">
                  <c:v>0.95670854408005657</c:v>
                </c:pt>
                <c:pt idx="3058">
                  <c:v>0.95670854408005657</c:v>
                </c:pt>
                <c:pt idx="3059">
                  <c:v>0.95665415782890084</c:v>
                </c:pt>
                <c:pt idx="3060">
                  <c:v>0.95665415782890084</c:v>
                </c:pt>
                <c:pt idx="3061">
                  <c:v>0.95659977157774512</c:v>
                </c:pt>
                <c:pt idx="3062">
                  <c:v>0.95659977157774512</c:v>
                </c:pt>
                <c:pt idx="3063">
                  <c:v>0.95659977157774512</c:v>
                </c:pt>
                <c:pt idx="3064">
                  <c:v>0.95659977157774512</c:v>
                </c:pt>
                <c:pt idx="3065">
                  <c:v>0.95659977157774512</c:v>
                </c:pt>
                <c:pt idx="3066">
                  <c:v>0.95654538532658939</c:v>
                </c:pt>
                <c:pt idx="3067">
                  <c:v>0.95654538532658939</c:v>
                </c:pt>
                <c:pt idx="3068">
                  <c:v>0.95654538532658939</c:v>
                </c:pt>
                <c:pt idx="3069">
                  <c:v>0.95649099907543378</c:v>
                </c:pt>
                <c:pt idx="3070">
                  <c:v>0.95643661282427805</c:v>
                </c:pt>
                <c:pt idx="3071">
                  <c:v>0.95638222657312233</c:v>
                </c:pt>
                <c:pt idx="3072">
                  <c:v>0.9563278403219666</c:v>
                </c:pt>
                <c:pt idx="3073">
                  <c:v>0.9563278403219666</c:v>
                </c:pt>
                <c:pt idx="3074">
                  <c:v>0.9563278403219666</c:v>
                </c:pt>
                <c:pt idx="3075">
                  <c:v>0.9563278403219666</c:v>
                </c:pt>
                <c:pt idx="3076">
                  <c:v>0.95627345407081088</c:v>
                </c:pt>
                <c:pt idx="3077">
                  <c:v>0.95621906781965516</c:v>
                </c:pt>
                <c:pt idx="3078">
                  <c:v>0.95616468156849943</c:v>
                </c:pt>
                <c:pt idx="3079">
                  <c:v>0.95616468156849943</c:v>
                </c:pt>
                <c:pt idx="3080">
                  <c:v>0.95616468156849943</c:v>
                </c:pt>
                <c:pt idx="3081">
                  <c:v>0.95616468156849943</c:v>
                </c:pt>
                <c:pt idx="3082">
                  <c:v>0.95616468156849943</c:v>
                </c:pt>
                <c:pt idx="3083">
                  <c:v>0.95616468156849943</c:v>
                </c:pt>
                <c:pt idx="3084">
                  <c:v>0.95616468156849943</c:v>
                </c:pt>
                <c:pt idx="3085">
                  <c:v>0.95616468156849943</c:v>
                </c:pt>
                <c:pt idx="3086">
                  <c:v>0.95616468156849943</c:v>
                </c:pt>
                <c:pt idx="3087">
                  <c:v>0.95611029531734382</c:v>
                </c:pt>
                <c:pt idx="3088">
                  <c:v>0.95611029531734382</c:v>
                </c:pt>
                <c:pt idx="3089">
                  <c:v>0.95605590906618809</c:v>
                </c:pt>
                <c:pt idx="3090">
                  <c:v>0.95600152281503237</c:v>
                </c:pt>
                <c:pt idx="3091">
                  <c:v>0.95600152281503237</c:v>
                </c:pt>
                <c:pt idx="3092">
                  <c:v>0.95600152281503237</c:v>
                </c:pt>
                <c:pt idx="3093">
                  <c:v>0.95600152281503237</c:v>
                </c:pt>
                <c:pt idx="3094">
                  <c:v>0.95594713656387664</c:v>
                </c:pt>
                <c:pt idx="3095">
                  <c:v>0.95594713656387664</c:v>
                </c:pt>
                <c:pt idx="3096">
                  <c:v>0.95594713656387664</c:v>
                </c:pt>
                <c:pt idx="3097">
                  <c:v>0.95594713656387664</c:v>
                </c:pt>
                <c:pt idx="3098">
                  <c:v>0.95594713656387664</c:v>
                </c:pt>
                <c:pt idx="3099">
                  <c:v>0.95589275031272092</c:v>
                </c:pt>
                <c:pt idx="3100">
                  <c:v>0.95583836406156519</c:v>
                </c:pt>
                <c:pt idx="3101">
                  <c:v>0.95578397781040958</c:v>
                </c:pt>
                <c:pt idx="3102">
                  <c:v>0.95572959155925385</c:v>
                </c:pt>
                <c:pt idx="3103">
                  <c:v>0.95572959155925385</c:v>
                </c:pt>
                <c:pt idx="3104">
                  <c:v>0.95572959155925385</c:v>
                </c:pt>
                <c:pt idx="3105">
                  <c:v>0.95572959155925385</c:v>
                </c:pt>
                <c:pt idx="3106">
                  <c:v>0.95567520530809813</c:v>
                </c:pt>
                <c:pt idx="3107">
                  <c:v>0.95562081905694241</c:v>
                </c:pt>
                <c:pt idx="3108">
                  <c:v>0.95562081905694241</c:v>
                </c:pt>
                <c:pt idx="3109">
                  <c:v>0.95562081905694241</c:v>
                </c:pt>
                <c:pt idx="3110">
                  <c:v>0.95562081905694241</c:v>
                </c:pt>
                <c:pt idx="3111">
                  <c:v>0.95562081905694241</c:v>
                </c:pt>
                <c:pt idx="3112">
                  <c:v>0.95556643280578668</c:v>
                </c:pt>
                <c:pt idx="3113">
                  <c:v>0.95556643280578668</c:v>
                </c:pt>
                <c:pt idx="3114">
                  <c:v>0.95551204655463096</c:v>
                </c:pt>
                <c:pt idx="3115">
                  <c:v>0.95551204655463096</c:v>
                </c:pt>
                <c:pt idx="3116">
                  <c:v>0.95551204655463096</c:v>
                </c:pt>
                <c:pt idx="3117">
                  <c:v>0.95545766030347523</c:v>
                </c:pt>
                <c:pt idx="3118">
                  <c:v>0.95545766030347523</c:v>
                </c:pt>
                <c:pt idx="3119">
                  <c:v>0.95545766030347523</c:v>
                </c:pt>
                <c:pt idx="3120">
                  <c:v>0.95545766030347523</c:v>
                </c:pt>
                <c:pt idx="3121">
                  <c:v>0.95545766030347523</c:v>
                </c:pt>
                <c:pt idx="3122">
                  <c:v>0.95545766030347523</c:v>
                </c:pt>
                <c:pt idx="3123">
                  <c:v>0.95540327405231962</c:v>
                </c:pt>
                <c:pt idx="3124">
                  <c:v>0.95540327405231962</c:v>
                </c:pt>
                <c:pt idx="3125">
                  <c:v>0.95540327405231962</c:v>
                </c:pt>
                <c:pt idx="3126">
                  <c:v>0.95534888780116389</c:v>
                </c:pt>
                <c:pt idx="3127">
                  <c:v>0.95534888780116389</c:v>
                </c:pt>
                <c:pt idx="3128">
                  <c:v>0.95529450155000817</c:v>
                </c:pt>
                <c:pt idx="3129">
                  <c:v>0.95524011529885244</c:v>
                </c:pt>
                <c:pt idx="3130">
                  <c:v>0.95518572904769672</c:v>
                </c:pt>
                <c:pt idx="3131">
                  <c:v>0.95513134279654099</c:v>
                </c:pt>
                <c:pt idx="3132">
                  <c:v>0.95513134279654099</c:v>
                </c:pt>
                <c:pt idx="3133">
                  <c:v>0.95513134279654099</c:v>
                </c:pt>
                <c:pt idx="3134">
                  <c:v>0.95513134279654099</c:v>
                </c:pt>
                <c:pt idx="3135">
                  <c:v>0.95513134279654099</c:v>
                </c:pt>
                <c:pt idx="3136">
                  <c:v>0.95513134279654099</c:v>
                </c:pt>
                <c:pt idx="3137">
                  <c:v>0.95513134279654099</c:v>
                </c:pt>
                <c:pt idx="3138">
                  <c:v>0.95507695654538538</c:v>
                </c:pt>
                <c:pt idx="3139">
                  <c:v>0.95502257029422966</c:v>
                </c:pt>
                <c:pt idx="3140">
                  <c:v>0.95496818404307393</c:v>
                </c:pt>
                <c:pt idx="3141">
                  <c:v>0.95496818404307393</c:v>
                </c:pt>
                <c:pt idx="3142">
                  <c:v>0.95496818404307393</c:v>
                </c:pt>
                <c:pt idx="3143">
                  <c:v>0.95496818404307393</c:v>
                </c:pt>
                <c:pt idx="3144">
                  <c:v>0.95496818404307393</c:v>
                </c:pt>
                <c:pt idx="3145">
                  <c:v>0.95491379779191821</c:v>
                </c:pt>
                <c:pt idx="3146">
                  <c:v>0.95491379779191821</c:v>
                </c:pt>
                <c:pt idx="3147">
                  <c:v>0.95491379779191821</c:v>
                </c:pt>
                <c:pt idx="3148">
                  <c:v>0.95491379779191821</c:v>
                </c:pt>
                <c:pt idx="3149">
                  <c:v>0.95491379779191821</c:v>
                </c:pt>
                <c:pt idx="3150">
                  <c:v>0.95491379779191821</c:v>
                </c:pt>
                <c:pt idx="3151">
                  <c:v>0.95491379779191821</c:v>
                </c:pt>
                <c:pt idx="3152">
                  <c:v>0.95491379779191821</c:v>
                </c:pt>
                <c:pt idx="3153">
                  <c:v>0.95491379779191821</c:v>
                </c:pt>
                <c:pt idx="3154">
                  <c:v>0.95491379779191821</c:v>
                </c:pt>
                <c:pt idx="3155">
                  <c:v>0.95485941154076248</c:v>
                </c:pt>
                <c:pt idx="3156">
                  <c:v>0.95480502528960676</c:v>
                </c:pt>
                <c:pt idx="3157">
                  <c:v>0.95480502528960676</c:v>
                </c:pt>
                <c:pt idx="3158">
                  <c:v>0.95480502528960676</c:v>
                </c:pt>
                <c:pt idx="3159">
                  <c:v>0.95480502528960676</c:v>
                </c:pt>
                <c:pt idx="3160">
                  <c:v>0.95480502528960676</c:v>
                </c:pt>
                <c:pt idx="3161">
                  <c:v>0.95475063903845103</c:v>
                </c:pt>
                <c:pt idx="3162">
                  <c:v>0.95475063903845103</c:v>
                </c:pt>
                <c:pt idx="3163">
                  <c:v>0.95475063903845103</c:v>
                </c:pt>
                <c:pt idx="3164">
                  <c:v>0.95475063903845103</c:v>
                </c:pt>
                <c:pt idx="3165">
                  <c:v>0.95469625278729542</c:v>
                </c:pt>
                <c:pt idx="3166">
                  <c:v>0.95464186653613969</c:v>
                </c:pt>
                <c:pt idx="3167">
                  <c:v>0.95464186653613969</c:v>
                </c:pt>
                <c:pt idx="3168">
                  <c:v>0.95464186653613969</c:v>
                </c:pt>
                <c:pt idx="3169">
                  <c:v>0.95464186653613969</c:v>
                </c:pt>
                <c:pt idx="3170">
                  <c:v>0.95458748028498397</c:v>
                </c:pt>
                <c:pt idx="3171">
                  <c:v>0.95453309403382824</c:v>
                </c:pt>
                <c:pt idx="3172">
                  <c:v>0.95453309403382824</c:v>
                </c:pt>
                <c:pt idx="3173">
                  <c:v>0.95453309403382824</c:v>
                </c:pt>
                <c:pt idx="3174">
                  <c:v>0.95447870778267252</c:v>
                </c:pt>
                <c:pt idx="3175">
                  <c:v>0.95442432153151679</c:v>
                </c:pt>
                <c:pt idx="3176">
                  <c:v>0.95442432153151679</c:v>
                </c:pt>
                <c:pt idx="3177">
                  <c:v>0.95442432153151679</c:v>
                </c:pt>
                <c:pt idx="3178">
                  <c:v>0.95436993528036118</c:v>
                </c:pt>
                <c:pt idx="3179">
                  <c:v>0.95436993528036118</c:v>
                </c:pt>
                <c:pt idx="3180">
                  <c:v>0.95431554902920546</c:v>
                </c:pt>
                <c:pt idx="3181">
                  <c:v>0.95426116277804973</c:v>
                </c:pt>
                <c:pt idx="3182">
                  <c:v>0.95426116277804973</c:v>
                </c:pt>
                <c:pt idx="3183">
                  <c:v>0.95420677652689401</c:v>
                </c:pt>
                <c:pt idx="3184">
                  <c:v>0.95420677652689401</c:v>
                </c:pt>
                <c:pt idx="3185">
                  <c:v>0.95420677652689401</c:v>
                </c:pt>
                <c:pt idx="3186">
                  <c:v>0.95415239027573828</c:v>
                </c:pt>
                <c:pt idx="3187">
                  <c:v>0.95415239027573828</c:v>
                </c:pt>
                <c:pt idx="3188">
                  <c:v>0.95415239027573828</c:v>
                </c:pt>
                <c:pt idx="3189">
                  <c:v>0.95409800402458256</c:v>
                </c:pt>
                <c:pt idx="3190">
                  <c:v>0.95409800402458256</c:v>
                </c:pt>
                <c:pt idx="3191">
                  <c:v>0.95409800402458256</c:v>
                </c:pt>
                <c:pt idx="3192">
                  <c:v>0.95409800402458256</c:v>
                </c:pt>
                <c:pt idx="3193">
                  <c:v>0.95409800402458256</c:v>
                </c:pt>
                <c:pt idx="3194">
                  <c:v>0.95409800402458256</c:v>
                </c:pt>
                <c:pt idx="3195">
                  <c:v>0.95409800402458256</c:v>
                </c:pt>
                <c:pt idx="3196">
                  <c:v>0.95409800402458256</c:v>
                </c:pt>
                <c:pt idx="3197">
                  <c:v>0.95409800402458256</c:v>
                </c:pt>
                <c:pt idx="3198">
                  <c:v>0.95404361777342683</c:v>
                </c:pt>
                <c:pt idx="3199">
                  <c:v>0.95398923152227122</c:v>
                </c:pt>
                <c:pt idx="3200">
                  <c:v>0.95398923152227122</c:v>
                </c:pt>
                <c:pt idx="3201">
                  <c:v>0.95393484527111549</c:v>
                </c:pt>
                <c:pt idx="3202">
                  <c:v>0.95388045901995977</c:v>
                </c:pt>
                <c:pt idx="3203">
                  <c:v>0.95388045901995977</c:v>
                </c:pt>
                <c:pt idx="3204">
                  <c:v>0.95388045901995977</c:v>
                </c:pt>
                <c:pt idx="3205">
                  <c:v>0.95388045901995977</c:v>
                </c:pt>
                <c:pt idx="3206">
                  <c:v>0.95388045901995977</c:v>
                </c:pt>
                <c:pt idx="3207">
                  <c:v>0.95382607276880405</c:v>
                </c:pt>
                <c:pt idx="3208">
                  <c:v>0.95382607276880405</c:v>
                </c:pt>
                <c:pt idx="3209">
                  <c:v>0.95377168651764832</c:v>
                </c:pt>
                <c:pt idx="3210">
                  <c:v>0.9537173002664926</c:v>
                </c:pt>
                <c:pt idx="3211">
                  <c:v>0.9537173002664926</c:v>
                </c:pt>
                <c:pt idx="3212">
                  <c:v>0.9537173002664926</c:v>
                </c:pt>
                <c:pt idx="3213">
                  <c:v>0.9537173002664926</c:v>
                </c:pt>
                <c:pt idx="3214">
                  <c:v>0.9537173002664926</c:v>
                </c:pt>
                <c:pt idx="3215">
                  <c:v>0.9537173002664926</c:v>
                </c:pt>
                <c:pt idx="3216">
                  <c:v>0.9537173002664926</c:v>
                </c:pt>
                <c:pt idx="3217">
                  <c:v>0.9537173002664926</c:v>
                </c:pt>
                <c:pt idx="3218">
                  <c:v>0.9537173002664926</c:v>
                </c:pt>
                <c:pt idx="3219">
                  <c:v>0.9537173002664926</c:v>
                </c:pt>
                <c:pt idx="3220">
                  <c:v>0.9537173002664926</c:v>
                </c:pt>
                <c:pt idx="3221">
                  <c:v>0.95366291401533687</c:v>
                </c:pt>
                <c:pt idx="3222">
                  <c:v>0.95366291401533687</c:v>
                </c:pt>
                <c:pt idx="3223">
                  <c:v>0.95366291401533687</c:v>
                </c:pt>
                <c:pt idx="3224">
                  <c:v>0.95366291401533687</c:v>
                </c:pt>
                <c:pt idx="3225">
                  <c:v>0.95366291401533687</c:v>
                </c:pt>
                <c:pt idx="3226">
                  <c:v>0.95366291401533687</c:v>
                </c:pt>
                <c:pt idx="3227">
                  <c:v>0.95366291401533687</c:v>
                </c:pt>
                <c:pt idx="3228">
                  <c:v>0.95360852776418126</c:v>
                </c:pt>
                <c:pt idx="3229">
                  <c:v>0.95355414151302553</c:v>
                </c:pt>
                <c:pt idx="3230">
                  <c:v>0.95355414151302553</c:v>
                </c:pt>
                <c:pt idx="3231">
                  <c:v>0.95349975526186981</c:v>
                </c:pt>
                <c:pt idx="3232">
                  <c:v>0.95349975526186981</c:v>
                </c:pt>
                <c:pt idx="3233">
                  <c:v>0.95349975526186981</c:v>
                </c:pt>
                <c:pt idx="3234">
                  <c:v>0.95349975526186981</c:v>
                </c:pt>
                <c:pt idx="3235">
                  <c:v>0.95349975526186981</c:v>
                </c:pt>
                <c:pt idx="3236">
                  <c:v>0.95349975526186981</c:v>
                </c:pt>
                <c:pt idx="3237">
                  <c:v>0.95344536901071408</c:v>
                </c:pt>
                <c:pt idx="3238">
                  <c:v>0.95339098275955836</c:v>
                </c:pt>
                <c:pt idx="3239">
                  <c:v>0.95333659650840263</c:v>
                </c:pt>
                <c:pt idx="3240">
                  <c:v>0.95328221025724691</c:v>
                </c:pt>
                <c:pt idx="3241">
                  <c:v>0.95328221025724691</c:v>
                </c:pt>
                <c:pt idx="3242">
                  <c:v>0.95328221025724691</c:v>
                </c:pt>
                <c:pt idx="3243">
                  <c:v>0.95328221025724691</c:v>
                </c:pt>
                <c:pt idx="3244">
                  <c:v>0.95328221025724691</c:v>
                </c:pt>
                <c:pt idx="3245">
                  <c:v>0.95328221025724691</c:v>
                </c:pt>
                <c:pt idx="3246">
                  <c:v>0.95328221025724691</c:v>
                </c:pt>
                <c:pt idx="3247">
                  <c:v>0.9532278240060913</c:v>
                </c:pt>
                <c:pt idx="3248">
                  <c:v>0.95317343775493557</c:v>
                </c:pt>
                <c:pt idx="3249">
                  <c:v>0.95317343775493557</c:v>
                </c:pt>
                <c:pt idx="3250">
                  <c:v>0.95317343775493557</c:v>
                </c:pt>
                <c:pt idx="3251">
                  <c:v>0.95317343775493557</c:v>
                </c:pt>
                <c:pt idx="3252">
                  <c:v>0.95311905150377985</c:v>
                </c:pt>
                <c:pt idx="3253">
                  <c:v>0.95306466525262412</c:v>
                </c:pt>
                <c:pt idx="3254">
                  <c:v>0.9530102790014684</c:v>
                </c:pt>
                <c:pt idx="3255">
                  <c:v>0.9530102790014684</c:v>
                </c:pt>
                <c:pt idx="3256">
                  <c:v>0.95295589275031267</c:v>
                </c:pt>
                <c:pt idx="3257">
                  <c:v>0.95295589275031267</c:v>
                </c:pt>
                <c:pt idx="3258">
                  <c:v>0.95295589275031267</c:v>
                </c:pt>
                <c:pt idx="3259">
                  <c:v>0.95295589275031267</c:v>
                </c:pt>
                <c:pt idx="3260">
                  <c:v>0.95295589275031267</c:v>
                </c:pt>
                <c:pt idx="3261">
                  <c:v>0.95295589275031267</c:v>
                </c:pt>
                <c:pt idx="3262">
                  <c:v>0.95295589275031267</c:v>
                </c:pt>
                <c:pt idx="3263">
                  <c:v>0.95290150649915706</c:v>
                </c:pt>
                <c:pt idx="3264">
                  <c:v>0.95290150649915706</c:v>
                </c:pt>
                <c:pt idx="3265">
                  <c:v>0.95284712024800133</c:v>
                </c:pt>
                <c:pt idx="3266">
                  <c:v>0.95279273399684561</c:v>
                </c:pt>
                <c:pt idx="3267">
                  <c:v>0.95279273399684561</c:v>
                </c:pt>
                <c:pt idx="3268">
                  <c:v>0.95273834774568988</c:v>
                </c:pt>
                <c:pt idx="3269">
                  <c:v>0.95273834774568988</c:v>
                </c:pt>
                <c:pt idx="3270">
                  <c:v>0.95268396149453416</c:v>
                </c:pt>
                <c:pt idx="3271">
                  <c:v>0.95268396149453416</c:v>
                </c:pt>
                <c:pt idx="3272">
                  <c:v>0.95268396149453416</c:v>
                </c:pt>
                <c:pt idx="3273">
                  <c:v>0.95268396149453416</c:v>
                </c:pt>
                <c:pt idx="3274">
                  <c:v>0.95268396149453416</c:v>
                </c:pt>
                <c:pt idx="3275">
                  <c:v>0.95262957524337843</c:v>
                </c:pt>
                <c:pt idx="3276">
                  <c:v>0.95262957524337843</c:v>
                </c:pt>
                <c:pt idx="3277">
                  <c:v>0.95262957524337843</c:v>
                </c:pt>
                <c:pt idx="3278">
                  <c:v>0.95262957524337843</c:v>
                </c:pt>
                <c:pt idx="3279">
                  <c:v>0.95262957524337843</c:v>
                </c:pt>
                <c:pt idx="3280">
                  <c:v>0.95262957524337843</c:v>
                </c:pt>
                <c:pt idx="3281">
                  <c:v>0.95262957524337843</c:v>
                </c:pt>
                <c:pt idx="3282">
                  <c:v>0.95257518899222271</c:v>
                </c:pt>
                <c:pt idx="3283">
                  <c:v>0.9525208027410671</c:v>
                </c:pt>
                <c:pt idx="3284">
                  <c:v>0.9525208027410671</c:v>
                </c:pt>
                <c:pt idx="3285">
                  <c:v>0.9525208027410671</c:v>
                </c:pt>
                <c:pt idx="3286">
                  <c:v>0.9525208027410671</c:v>
                </c:pt>
                <c:pt idx="3287">
                  <c:v>0.9525208027410671</c:v>
                </c:pt>
                <c:pt idx="3288">
                  <c:v>0.95246641648991137</c:v>
                </c:pt>
                <c:pt idx="3289">
                  <c:v>0.95241203023875565</c:v>
                </c:pt>
                <c:pt idx="3290">
                  <c:v>0.95235764398759992</c:v>
                </c:pt>
                <c:pt idx="3291">
                  <c:v>0.95235764398759992</c:v>
                </c:pt>
                <c:pt idx="3292">
                  <c:v>0.95235764398759992</c:v>
                </c:pt>
                <c:pt idx="3293">
                  <c:v>0.95235764398759992</c:v>
                </c:pt>
                <c:pt idx="3294">
                  <c:v>0.95235764398759992</c:v>
                </c:pt>
                <c:pt idx="3295">
                  <c:v>0.95235764398759992</c:v>
                </c:pt>
                <c:pt idx="3296">
                  <c:v>0.95235764398759992</c:v>
                </c:pt>
                <c:pt idx="3297">
                  <c:v>0.9523032577364442</c:v>
                </c:pt>
                <c:pt idx="3298">
                  <c:v>0.9523032577364442</c:v>
                </c:pt>
                <c:pt idx="3299">
                  <c:v>0.9523032577364442</c:v>
                </c:pt>
                <c:pt idx="3300">
                  <c:v>0.9523032577364442</c:v>
                </c:pt>
                <c:pt idx="3301">
                  <c:v>0.9523032577364442</c:v>
                </c:pt>
                <c:pt idx="3302">
                  <c:v>0.95224887148528847</c:v>
                </c:pt>
                <c:pt idx="3303">
                  <c:v>0.95224887148528847</c:v>
                </c:pt>
                <c:pt idx="3304">
                  <c:v>0.95224887148528847</c:v>
                </c:pt>
                <c:pt idx="3305">
                  <c:v>0.95224887148528847</c:v>
                </c:pt>
                <c:pt idx="3306">
                  <c:v>0.95224887148528847</c:v>
                </c:pt>
                <c:pt idx="3307">
                  <c:v>0.95224887148528847</c:v>
                </c:pt>
                <c:pt idx="3308">
                  <c:v>0.95219448523413286</c:v>
                </c:pt>
                <c:pt idx="3309">
                  <c:v>0.95214009898297713</c:v>
                </c:pt>
                <c:pt idx="3310">
                  <c:v>0.95214009898297713</c:v>
                </c:pt>
                <c:pt idx="3311">
                  <c:v>0.95214009898297713</c:v>
                </c:pt>
                <c:pt idx="3312">
                  <c:v>0.95214009898297713</c:v>
                </c:pt>
                <c:pt idx="3313">
                  <c:v>0.95214009898297713</c:v>
                </c:pt>
                <c:pt idx="3314">
                  <c:v>0.95214009898297713</c:v>
                </c:pt>
                <c:pt idx="3315">
                  <c:v>0.95214009898297713</c:v>
                </c:pt>
                <c:pt idx="3316">
                  <c:v>0.95214009898297713</c:v>
                </c:pt>
                <c:pt idx="3317">
                  <c:v>0.95214009898297713</c:v>
                </c:pt>
                <c:pt idx="3318">
                  <c:v>0.95208571273182141</c:v>
                </c:pt>
                <c:pt idx="3319">
                  <c:v>0.95208571273182141</c:v>
                </c:pt>
                <c:pt idx="3320">
                  <c:v>0.95208571273182141</c:v>
                </c:pt>
                <c:pt idx="3321">
                  <c:v>0.95208571273182141</c:v>
                </c:pt>
                <c:pt idx="3322">
                  <c:v>0.95208571273182141</c:v>
                </c:pt>
                <c:pt idx="3323">
                  <c:v>0.95208571273182141</c:v>
                </c:pt>
                <c:pt idx="3324">
                  <c:v>0.95208571273182141</c:v>
                </c:pt>
                <c:pt idx="3325">
                  <c:v>0.95208571273182141</c:v>
                </c:pt>
                <c:pt idx="3326">
                  <c:v>0.95203132648066568</c:v>
                </c:pt>
                <c:pt idx="3327">
                  <c:v>0.95197694022950996</c:v>
                </c:pt>
                <c:pt idx="3328">
                  <c:v>0.95197694022950996</c:v>
                </c:pt>
                <c:pt idx="3329">
                  <c:v>0.95197694022950996</c:v>
                </c:pt>
                <c:pt idx="3330">
                  <c:v>0.95192255397835424</c:v>
                </c:pt>
                <c:pt idx="3331">
                  <c:v>0.95192255397835424</c:v>
                </c:pt>
                <c:pt idx="3332">
                  <c:v>0.95186816772719851</c:v>
                </c:pt>
                <c:pt idx="3333">
                  <c:v>0.95186816772719851</c:v>
                </c:pt>
                <c:pt idx="3334">
                  <c:v>0.9518137814760429</c:v>
                </c:pt>
                <c:pt idx="3335">
                  <c:v>0.9518137814760429</c:v>
                </c:pt>
                <c:pt idx="3336">
                  <c:v>0.9518137814760429</c:v>
                </c:pt>
                <c:pt idx="3337">
                  <c:v>0.95175939522488717</c:v>
                </c:pt>
                <c:pt idx="3338">
                  <c:v>0.95175939522488717</c:v>
                </c:pt>
                <c:pt idx="3339">
                  <c:v>0.95175939522488717</c:v>
                </c:pt>
                <c:pt idx="3340">
                  <c:v>0.95170500897373145</c:v>
                </c:pt>
                <c:pt idx="3341">
                  <c:v>0.95170500897373145</c:v>
                </c:pt>
                <c:pt idx="3342">
                  <c:v>0.95165062272257572</c:v>
                </c:pt>
                <c:pt idx="3343">
                  <c:v>0.95165062272257572</c:v>
                </c:pt>
                <c:pt idx="3344">
                  <c:v>0.95159623647142</c:v>
                </c:pt>
                <c:pt idx="3345">
                  <c:v>0.95154185022026427</c:v>
                </c:pt>
                <c:pt idx="3346">
                  <c:v>0.95154185022026427</c:v>
                </c:pt>
                <c:pt idx="3347">
                  <c:v>0.95154185022026427</c:v>
                </c:pt>
                <c:pt idx="3348">
                  <c:v>0.95148746396910866</c:v>
                </c:pt>
                <c:pt idx="3349">
                  <c:v>0.95148746396910866</c:v>
                </c:pt>
                <c:pt idx="3350">
                  <c:v>0.95148746396910866</c:v>
                </c:pt>
                <c:pt idx="3351">
                  <c:v>0.95143307771795294</c:v>
                </c:pt>
                <c:pt idx="3352">
                  <c:v>0.95143307771795294</c:v>
                </c:pt>
                <c:pt idx="3353">
                  <c:v>0.95143307771795294</c:v>
                </c:pt>
                <c:pt idx="3354">
                  <c:v>0.95143307771795294</c:v>
                </c:pt>
                <c:pt idx="3355">
                  <c:v>0.95143307771795294</c:v>
                </c:pt>
                <c:pt idx="3356">
                  <c:v>0.95137869146679721</c:v>
                </c:pt>
                <c:pt idx="3357">
                  <c:v>0.95132430521564149</c:v>
                </c:pt>
                <c:pt idx="3358">
                  <c:v>0.95132430521564149</c:v>
                </c:pt>
                <c:pt idx="3359">
                  <c:v>0.95126991896448576</c:v>
                </c:pt>
                <c:pt idx="3360">
                  <c:v>0.95126991896448576</c:v>
                </c:pt>
                <c:pt idx="3361">
                  <c:v>0.95126991896448576</c:v>
                </c:pt>
                <c:pt idx="3362">
                  <c:v>0.95126991896448576</c:v>
                </c:pt>
                <c:pt idx="3363">
                  <c:v>0.95121553271333004</c:v>
                </c:pt>
                <c:pt idx="3364">
                  <c:v>0.95121553271333004</c:v>
                </c:pt>
                <c:pt idx="3365">
                  <c:v>0.95121553271333004</c:v>
                </c:pt>
                <c:pt idx="3366">
                  <c:v>0.95121553271333004</c:v>
                </c:pt>
                <c:pt idx="3367">
                  <c:v>0.95121553271333004</c:v>
                </c:pt>
                <c:pt idx="3368">
                  <c:v>0.95121553271333004</c:v>
                </c:pt>
                <c:pt idx="3369">
                  <c:v>0.95121553271333004</c:v>
                </c:pt>
                <c:pt idx="3370">
                  <c:v>0.95116114646217431</c:v>
                </c:pt>
                <c:pt idx="3371">
                  <c:v>0.9511067602110187</c:v>
                </c:pt>
                <c:pt idx="3372">
                  <c:v>0.9511067602110187</c:v>
                </c:pt>
                <c:pt idx="3373">
                  <c:v>0.9511067602110187</c:v>
                </c:pt>
                <c:pt idx="3374">
                  <c:v>0.95105237395986297</c:v>
                </c:pt>
                <c:pt idx="3375">
                  <c:v>0.95105237395986297</c:v>
                </c:pt>
                <c:pt idx="3376">
                  <c:v>0.95105237395986297</c:v>
                </c:pt>
                <c:pt idx="3377">
                  <c:v>0.95099798770870725</c:v>
                </c:pt>
                <c:pt idx="3378">
                  <c:v>0.95099798770870725</c:v>
                </c:pt>
                <c:pt idx="3379">
                  <c:v>0.95099798770870725</c:v>
                </c:pt>
                <c:pt idx="3380">
                  <c:v>0.95099798770870725</c:v>
                </c:pt>
                <c:pt idx="3381">
                  <c:v>0.95099798770870725</c:v>
                </c:pt>
                <c:pt idx="3382">
                  <c:v>0.95099798770870725</c:v>
                </c:pt>
                <c:pt idx="3383">
                  <c:v>0.95094360145755152</c:v>
                </c:pt>
                <c:pt idx="3384">
                  <c:v>0.9508892152063958</c:v>
                </c:pt>
                <c:pt idx="3385">
                  <c:v>0.95083482895524007</c:v>
                </c:pt>
                <c:pt idx="3386">
                  <c:v>0.95083482895524007</c:v>
                </c:pt>
                <c:pt idx="3387">
                  <c:v>0.95083482895524007</c:v>
                </c:pt>
                <c:pt idx="3388">
                  <c:v>0.95083482895524007</c:v>
                </c:pt>
                <c:pt idx="3389">
                  <c:v>0.95083482895524007</c:v>
                </c:pt>
                <c:pt idx="3390">
                  <c:v>0.95078044270408446</c:v>
                </c:pt>
                <c:pt idx="3391">
                  <c:v>0.95072605645292874</c:v>
                </c:pt>
                <c:pt idx="3392">
                  <c:v>0.95072605645292874</c:v>
                </c:pt>
                <c:pt idx="3393">
                  <c:v>0.95072605645292874</c:v>
                </c:pt>
                <c:pt idx="3394">
                  <c:v>0.95067167020177301</c:v>
                </c:pt>
                <c:pt idx="3395">
                  <c:v>0.95067167020177301</c:v>
                </c:pt>
                <c:pt idx="3396">
                  <c:v>0.95061728395061729</c:v>
                </c:pt>
                <c:pt idx="3397">
                  <c:v>0.95061728395061729</c:v>
                </c:pt>
                <c:pt idx="3398">
                  <c:v>0.95061728395061729</c:v>
                </c:pt>
                <c:pt idx="3399">
                  <c:v>0.95061728395061729</c:v>
                </c:pt>
                <c:pt idx="3400">
                  <c:v>0.95056289769946156</c:v>
                </c:pt>
                <c:pt idx="3401">
                  <c:v>0.95056289769946156</c:v>
                </c:pt>
                <c:pt idx="3402">
                  <c:v>0.95056289769946156</c:v>
                </c:pt>
                <c:pt idx="3403">
                  <c:v>0.95056289769946156</c:v>
                </c:pt>
                <c:pt idx="3404">
                  <c:v>0.95056289769946156</c:v>
                </c:pt>
                <c:pt idx="3405">
                  <c:v>0.95056289769946156</c:v>
                </c:pt>
                <c:pt idx="3406">
                  <c:v>0.95056289769946156</c:v>
                </c:pt>
                <c:pt idx="3407">
                  <c:v>0.95056289769946156</c:v>
                </c:pt>
                <c:pt idx="3408">
                  <c:v>0.95056289769946156</c:v>
                </c:pt>
                <c:pt idx="3409">
                  <c:v>0.95056289769946156</c:v>
                </c:pt>
                <c:pt idx="3410">
                  <c:v>0.95056289769946156</c:v>
                </c:pt>
                <c:pt idx="3411">
                  <c:v>0.95056289769946156</c:v>
                </c:pt>
                <c:pt idx="3412">
                  <c:v>0.95056289769946156</c:v>
                </c:pt>
                <c:pt idx="3413">
                  <c:v>0.95056289769946156</c:v>
                </c:pt>
                <c:pt idx="3414">
                  <c:v>0.95056289769946156</c:v>
                </c:pt>
                <c:pt idx="3415">
                  <c:v>0.95050851144830584</c:v>
                </c:pt>
                <c:pt idx="3416">
                  <c:v>0.95050851144830584</c:v>
                </c:pt>
                <c:pt idx="3417">
                  <c:v>0.95050851144830584</c:v>
                </c:pt>
                <c:pt idx="3418">
                  <c:v>0.95050851144830584</c:v>
                </c:pt>
                <c:pt idx="3419">
                  <c:v>0.95050851144830584</c:v>
                </c:pt>
                <c:pt idx="3420">
                  <c:v>0.95050851144830584</c:v>
                </c:pt>
                <c:pt idx="3421">
                  <c:v>0.95050851144830584</c:v>
                </c:pt>
                <c:pt idx="3422">
                  <c:v>0.95045412519715011</c:v>
                </c:pt>
                <c:pt idx="3423">
                  <c:v>0.95045412519715011</c:v>
                </c:pt>
                <c:pt idx="3424">
                  <c:v>0.95045412519715011</c:v>
                </c:pt>
                <c:pt idx="3425">
                  <c:v>0.95045412519715011</c:v>
                </c:pt>
                <c:pt idx="3426">
                  <c:v>0.95045412519715011</c:v>
                </c:pt>
                <c:pt idx="3427">
                  <c:v>0.95045412519715011</c:v>
                </c:pt>
                <c:pt idx="3428">
                  <c:v>0.95045412519715011</c:v>
                </c:pt>
                <c:pt idx="3429">
                  <c:v>0.95045412519715011</c:v>
                </c:pt>
                <c:pt idx="3430">
                  <c:v>0.95045412519715011</c:v>
                </c:pt>
                <c:pt idx="3431">
                  <c:v>0.95045412519715011</c:v>
                </c:pt>
                <c:pt idx="3432">
                  <c:v>0.95045412519715011</c:v>
                </c:pt>
                <c:pt idx="3433">
                  <c:v>0.95045412519715011</c:v>
                </c:pt>
                <c:pt idx="3434">
                  <c:v>0.95045412519715011</c:v>
                </c:pt>
                <c:pt idx="3435">
                  <c:v>0.9503997389459945</c:v>
                </c:pt>
                <c:pt idx="3436">
                  <c:v>0.95034535269483877</c:v>
                </c:pt>
                <c:pt idx="3437">
                  <c:v>0.95034535269483877</c:v>
                </c:pt>
                <c:pt idx="3438">
                  <c:v>0.95034535269483877</c:v>
                </c:pt>
                <c:pt idx="3439">
                  <c:v>0.95034535269483877</c:v>
                </c:pt>
                <c:pt idx="3440">
                  <c:v>0.95034535269483877</c:v>
                </c:pt>
                <c:pt idx="3441">
                  <c:v>0.95034535269483877</c:v>
                </c:pt>
                <c:pt idx="3442">
                  <c:v>0.95029096644368305</c:v>
                </c:pt>
                <c:pt idx="3443">
                  <c:v>0.95029096644368305</c:v>
                </c:pt>
                <c:pt idx="3444">
                  <c:v>0.95029096644368305</c:v>
                </c:pt>
                <c:pt idx="3445">
                  <c:v>0.95023658019252732</c:v>
                </c:pt>
                <c:pt idx="3446">
                  <c:v>0.95023658019252732</c:v>
                </c:pt>
                <c:pt idx="3447">
                  <c:v>0.95023658019252732</c:v>
                </c:pt>
                <c:pt idx="3448">
                  <c:v>0.95023658019252732</c:v>
                </c:pt>
                <c:pt idx="3449">
                  <c:v>0.9501821939413716</c:v>
                </c:pt>
                <c:pt idx="3450">
                  <c:v>0.95012780769021588</c:v>
                </c:pt>
                <c:pt idx="3451">
                  <c:v>0.95012780769021588</c:v>
                </c:pt>
                <c:pt idx="3452">
                  <c:v>0.95007342143906026</c:v>
                </c:pt>
                <c:pt idx="3453">
                  <c:v>0.95001903518790454</c:v>
                </c:pt>
                <c:pt idx="3454">
                  <c:v>0.95001903518790454</c:v>
                </c:pt>
                <c:pt idx="3455">
                  <c:v>0.95001903518790454</c:v>
                </c:pt>
                <c:pt idx="3456">
                  <c:v>0.95001903518790454</c:v>
                </c:pt>
                <c:pt idx="3457">
                  <c:v>0.95001903518790454</c:v>
                </c:pt>
                <c:pt idx="3458">
                  <c:v>0.95001903518790454</c:v>
                </c:pt>
                <c:pt idx="3459">
                  <c:v>0.95001903518790454</c:v>
                </c:pt>
                <c:pt idx="3460">
                  <c:v>0.94996464893674881</c:v>
                </c:pt>
                <c:pt idx="3461">
                  <c:v>0.94996464893674881</c:v>
                </c:pt>
                <c:pt idx="3462">
                  <c:v>0.94996464893674881</c:v>
                </c:pt>
                <c:pt idx="3463">
                  <c:v>0.94991026268559309</c:v>
                </c:pt>
                <c:pt idx="3464">
                  <c:v>0.94991026268559309</c:v>
                </c:pt>
                <c:pt idx="3465">
                  <c:v>0.94991026268559309</c:v>
                </c:pt>
                <c:pt idx="3466">
                  <c:v>0.94985587643443736</c:v>
                </c:pt>
                <c:pt idx="3467">
                  <c:v>0.94980149018328164</c:v>
                </c:pt>
                <c:pt idx="3468">
                  <c:v>0.94980149018328164</c:v>
                </c:pt>
                <c:pt idx="3469">
                  <c:v>0.94980149018328164</c:v>
                </c:pt>
                <c:pt idx="3470">
                  <c:v>0.94974710393212591</c:v>
                </c:pt>
                <c:pt idx="3471">
                  <c:v>0.94974710393212591</c:v>
                </c:pt>
                <c:pt idx="3472">
                  <c:v>0.9496927176809703</c:v>
                </c:pt>
                <c:pt idx="3473">
                  <c:v>0.9496927176809703</c:v>
                </c:pt>
                <c:pt idx="3474">
                  <c:v>0.9496927176809703</c:v>
                </c:pt>
                <c:pt idx="3475">
                  <c:v>0.94963833142981458</c:v>
                </c:pt>
                <c:pt idx="3476">
                  <c:v>0.94958394517865885</c:v>
                </c:pt>
                <c:pt idx="3477">
                  <c:v>0.94952955892750313</c:v>
                </c:pt>
                <c:pt idx="3478">
                  <c:v>0.94952955892750313</c:v>
                </c:pt>
                <c:pt idx="3479">
                  <c:v>0.94952955892750313</c:v>
                </c:pt>
                <c:pt idx="3480">
                  <c:v>0.9494751726763474</c:v>
                </c:pt>
                <c:pt idx="3481">
                  <c:v>0.9494751726763474</c:v>
                </c:pt>
                <c:pt idx="3482">
                  <c:v>0.94942078642519168</c:v>
                </c:pt>
                <c:pt idx="3483">
                  <c:v>0.94936640017403606</c:v>
                </c:pt>
                <c:pt idx="3484">
                  <c:v>0.94936640017403606</c:v>
                </c:pt>
                <c:pt idx="3485">
                  <c:v>0.94936640017403606</c:v>
                </c:pt>
                <c:pt idx="3486">
                  <c:v>0.94936640017403606</c:v>
                </c:pt>
                <c:pt idx="3487">
                  <c:v>0.94936640017403606</c:v>
                </c:pt>
                <c:pt idx="3488">
                  <c:v>0.94931201392288034</c:v>
                </c:pt>
                <c:pt idx="3489">
                  <c:v>0.94931201392288034</c:v>
                </c:pt>
                <c:pt idx="3490">
                  <c:v>0.94925762767172461</c:v>
                </c:pt>
                <c:pt idx="3491">
                  <c:v>0.94925762767172461</c:v>
                </c:pt>
                <c:pt idx="3492">
                  <c:v>0.94925762767172461</c:v>
                </c:pt>
                <c:pt idx="3493">
                  <c:v>0.94920324142056889</c:v>
                </c:pt>
                <c:pt idx="3494">
                  <c:v>0.94920324142056889</c:v>
                </c:pt>
                <c:pt idx="3495">
                  <c:v>0.94920324142056889</c:v>
                </c:pt>
                <c:pt idx="3496">
                  <c:v>0.94920324142056889</c:v>
                </c:pt>
                <c:pt idx="3497">
                  <c:v>0.94920324142056889</c:v>
                </c:pt>
                <c:pt idx="3498">
                  <c:v>0.94920324142056889</c:v>
                </c:pt>
                <c:pt idx="3499">
                  <c:v>0.94914885516941316</c:v>
                </c:pt>
                <c:pt idx="3500">
                  <c:v>0.94914885516941316</c:v>
                </c:pt>
                <c:pt idx="3501">
                  <c:v>0.94914885516941316</c:v>
                </c:pt>
                <c:pt idx="3502">
                  <c:v>0.94909446891825744</c:v>
                </c:pt>
                <c:pt idx="3503">
                  <c:v>0.94904008266710171</c:v>
                </c:pt>
                <c:pt idx="3504">
                  <c:v>0.94904008266710171</c:v>
                </c:pt>
                <c:pt idx="3505">
                  <c:v>0.94904008266710171</c:v>
                </c:pt>
                <c:pt idx="3506">
                  <c:v>0.9489856964159461</c:v>
                </c:pt>
                <c:pt idx="3507">
                  <c:v>0.94893131016479038</c:v>
                </c:pt>
                <c:pt idx="3508">
                  <c:v>0.94887692391363465</c:v>
                </c:pt>
                <c:pt idx="3509">
                  <c:v>0.94887692391363465</c:v>
                </c:pt>
                <c:pt idx="3510">
                  <c:v>0.94887692391363465</c:v>
                </c:pt>
                <c:pt idx="3511">
                  <c:v>0.94887692391363465</c:v>
                </c:pt>
                <c:pt idx="3512">
                  <c:v>0.94882253766247893</c:v>
                </c:pt>
                <c:pt idx="3513">
                  <c:v>0.94882253766247893</c:v>
                </c:pt>
                <c:pt idx="3514">
                  <c:v>0.9487681514113232</c:v>
                </c:pt>
                <c:pt idx="3515">
                  <c:v>0.9487681514113232</c:v>
                </c:pt>
                <c:pt idx="3516">
                  <c:v>0.9487681514113232</c:v>
                </c:pt>
                <c:pt idx="3517">
                  <c:v>0.9487681514113232</c:v>
                </c:pt>
                <c:pt idx="3518">
                  <c:v>0.94871376516016748</c:v>
                </c:pt>
                <c:pt idx="3519">
                  <c:v>0.94865937890901175</c:v>
                </c:pt>
                <c:pt idx="3520">
                  <c:v>0.94860499265785614</c:v>
                </c:pt>
                <c:pt idx="3521">
                  <c:v>0.94860499265785614</c:v>
                </c:pt>
                <c:pt idx="3522">
                  <c:v>0.94860499265785614</c:v>
                </c:pt>
                <c:pt idx="3523">
                  <c:v>0.94855060640670041</c:v>
                </c:pt>
                <c:pt idx="3524">
                  <c:v>0.94855060640670041</c:v>
                </c:pt>
                <c:pt idx="3525">
                  <c:v>0.94849622015554469</c:v>
                </c:pt>
                <c:pt idx="3526">
                  <c:v>0.94849622015554469</c:v>
                </c:pt>
                <c:pt idx="3527">
                  <c:v>0.94849622015554469</c:v>
                </c:pt>
                <c:pt idx="3528">
                  <c:v>0.94844183390438896</c:v>
                </c:pt>
                <c:pt idx="3529">
                  <c:v>0.94844183390438896</c:v>
                </c:pt>
                <c:pt idx="3530">
                  <c:v>0.94844183390438896</c:v>
                </c:pt>
                <c:pt idx="3531">
                  <c:v>0.94844183390438896</c:v>
                </c:pt>
                <c:pt idx="3532">
                  <c:v>0.94838744765323324</c:v>
                </c:pt>
                <c:pt idx="3533">
                  <c:v>0.94838744765323324</c:v>
                </c:pt>
                <c:pt idx="3534">
                  <c:v>0.94838744765323324</c:v>
                </c:pt>
                <c:pt idx="3535">
                  <c:v>0.94833306140207752</c:v>
                </c:pt>
                <c:pt idx="3536">
                  <c:v>0.94833306140207752</c:v>
                </c:pt>
                <c:pt idx="3537">
                  <c:v>0.94833306140207752</c:v>
                </c:pt>
                <c:pt idx="3538">
                  <c:v>0.94833306140207752</c:v>
                </c:pt>
                <c:pt idx="3539">
                  <c:v>0.94827867515092179</c:v>
                </c:pt>
                <c:pt idx="3540">
                  <c:v>0.94827867515092179</c:v>
                </c:pt>
                <c:pt idx="3541">
                  <c:v>0.94822428889976618</c:v>
                </c:pt>
                <c:pt idx="3542">
                  <c:v>0.94822428889976618</c:v>
                </c:pt>
                <c:pt idx="3543">
                  <c:v>0.94822428889976618</c:v>
                </c:pt>
                <c:pt idx="3544">
                  <c:v>0.94816990264861045</c:v>
                </c:pt>
                <c:pt idx="3545">
                  <c:v>0.94811551639745473</c:v>
                </c:pt>
                <c:pt idx="3546">
                  <c:v>0.94811551639745473</c:v>
                </c:pt>
                <c:pt idx="3547">
                  <c:v>0.94811551639745473</c:v>
                </c:pt>
                <c:pt idx="3548">
                  <c:v>0.94811551639745473</c:v>
                </c:pt>
                <c:pt idx="3549">
                  <c:v>0.94811551639745473</c:v>
                </c:pt>
                <c:pt idx="3550">
                  <c:v>0.94811551639745473</c:v>
                </c:pt>
                <c:pt idx="3551">
                  <c:v>0.94811551639745473</c:v>
                </c:pt>
                <c:pt idx="3552">
                  <c:v>0.94811551639745473</c:v>
                </c:pt>
                <c:pt idx="3553">
                  <c:v>0.94811551639745473</c:v>
                </c:pt>
                <c:pt idx="3554">
                  <c:v>0.948061130146299</c:v>
                </c:pt>
                <c:pt idx="3555">
                  <c:v>0.94800674389514328</c:v>
                </c:pt>
                <c:pt idx="3556">
                  <c:v>0.94800674389514328</c:v>
                </c:pt>
                <c:pt idx="3557">
                  <c:v>0.94800674389514328</c:v>
                </c:pt>
                <c:pt idx="3558">
                  <c:v>0.94795235764398755</c:v>
                </c:pt>
                <c:pt idx="3559">
                  <c:v>0.94795235764398755</c:v>
                </c:pt>
                <c:pt idx="3560">
                  <c:v>0.94795235764398755</c:v>
                </c:pt>
                <c:pt idx="3561">
                  <c:v>0.94795235764398755</c:v>
                </c:pt>
                <c:pt idx="3562">
                  <c:v>0.94795235764398755</c:v>
                </c:pt>
                <c:pt idx="3563">
                  <c:v>0.94789797139283194</c:v>
                </c:pt>
                <c:pt idx="3564">
                  <c:v>0.94784358514167621</c:v>
                </c:pt>
                <c:pt idx="3565">
                  <c:v>0.94784358514167621</c:v>
                </c:pt>
                <c:pt idx="3566">
                  <c:v>0.94784358514167621</c:v>
                </c:pt>
                <c:pt idx="3567">
                  <c:v>0.94784358514167621</c:v>
                </c:pt>
                <c:pt idx="3568">
                  <c:v>0.94778919889052049</c:v>
                </c:pt>
                <c:pt idx="3569">
                  <c:v>0.94773481263936477</c:v>
                </c:pt>
                <c:pt idx="3570">
                  <c:v>0.94773481263936477</c:v>
                </c:pt>
                <c:pt idx="3571">
                  <c:v>0.94773481263936477</c:v>
                </c:pt>
                <c:pt idx="3572">
                  <c:v>0.94768042638820904</c:v>
                </c:pt>
                <c:pt idx="3573">
                  <c:v>0.94768042638820904</c:v>
                </c:pt>
                <c:pt idx="3574">
                  <c:v>0.94768042638820904</c:v>
                </c:pt>
                <c:pt idx="3575">
                  <c:v>0.94762604013705332</c:v>
                </c:pt>
                <c:pt idx="3576">
                  <c:v>0.94757165388589759</c:v>
                </c:pt>
                <c:pt idx="3577">
                  <c:v>0.94751726763474198</c:v>
                </c:pt>
                <c:pt idx="3578">
                  <c:v>0.94751726763474198</c:v>
                </c:pt>
                <c:pt idx="3579">
                  <c:v>0.94746288138358625</c:v>
                </c:pt>
                <c:pt idx="3580">
                  <c:v>0.94746288138358625</c:v>
                </c:pt>
                <c:pt idx="3581">
                  <c:v>0.94746288138358625</c:v>
                </c:pt>
                <c:pt idx="3582">
                  <c:v>0.94740849513243053</c:v>
                </c:pt>
                <c:pt idx="3583">
                  <c:v>0.94740849513243053</c:v>
                </c:pt>
                <c:pt idx="3584">
                  <c:v>0.94740849513243053</c:v>
                </c:pt>
                <c:pt idx="3585">
                  <c:v>0.94740849513243053</c:v>
                </c:pt>
                <c:pt idx="3586">
                  <c:v>0.9473541088812748</c:v>
                </c:pt>
                <c:pt idx="3587">
                  <c:v>0.9473541088812748</c:v>
                </c:pt>
                <c:pt idx="3588">
                  <c:v>0.94729972263011908</c:v>
                </c:pt>
                <c:pt idx="3589">
                  <c:v>0.94729972263011908</c:v>
                </c:pt>
                <c:pt idx="3590">
                  <c:v>0.94724533637896335</c:v>
                </c:pt>
                <c:pt idx="3591">
                  <c:v>0.94724533637896335</c:v>
                </c:pt>
                <c:pt idx="3592">
                  <c:v>0.94724533637896335</c:v>
                </c:pt>
                <c:pt idx="3593">
                  <c:v>0.94719095012780774</c:v>
                </c:pt>
                <c:pt idx="3594">
                  <c:v>0.94719095012780774</c:v>
                </c:pt>
                <c:pt idx="3595">
                  <c:v>0.94719095012780774</c:v>
                </c:pt>
                <c:pt idx="3596">
                  <c:v>0.94719095012780774</c:v>
                </c:pt>
                <c:pt idx="3597">
                  <c:v>0.94719095012780774</c:v>
                </c:pt>
                <c:pt idx="3598">
                  <c:v>0.94719095012780774</c:v>
                </c:pt>
                <c:pt idx="3599">
                  <c:v>0.94713656387665202</c:v>
                </c:pt>
                <c:pt idx="3600">
                  <c:v>0.94708217762549629</c:v>
                </c:pt>
                <c:pt idx="3601">
                  <c:v>0.94702779137434057</c:v>
                </c:pt>
                <c:pt idx="3602">
                  <c:v>0.94702779137434057</c:v>
                </c:pt>
                <c:pt idx="3603">
                  <c:v>0.94702779137434057</c:v>
                </c:pt>
                <c:pt idx="3604">
                  <c:v>0.94697340512318484</c:v>
                </c:pt>
                <c:pt idx="3605">
                  <c:v>0.94697340512318484</c:v>
                </c:pt>
                <c:pt idx="3606">
                  <c:v>0.94691901887202912</c:v>
                </c:pt>
                <c:pt idx="3607">
                  <c:v>0.94686463262087339</c:v>
                </c:pt>
                <c:pt idx="3608">
                  <c:v>0.94686463262087339</c:v>
                </c:pt>
                <c:pt idx="3609">
                  <c:v>0.94686463262087339</c:v>
                </c:pt>
                <c:pt idx="3610">
                  <c:v>0.94686463262087339</c:v>
                </c:pt>
                <c:pt idx="3611">
                  <c:v>0.94681024636971778</c:v>
                </c:pt>
                <c:pt idx="3612">
                  <c:v>0.94675586011856205</c:v>
                </c:pt>
                <c:pt idx="3613">
                  <c:v>0.94675586011856205</c:v>
                </c:pt>
                <c:pt idx="3614">
                  <c:v>0.94670147386740633</c:v>
                </c:pt>
                <c:pt idx="3615">
                  <c:v>0.94670147386740633</c:v>
                </c:pt>
                <c:pt idx="3616">
                  <c:v>0.94670147386740633</c:v>
                </c:pt>
                <c:pt idx="3617">
                  <c:v>0.9466470876162506</c:v>
                </c:pt>
                <c:pt idx="3618">
                  <c:v>0.9466470876162506</c:v>
                </c:pt>
                <c:pt idx="3619">
                  <c:v>0.9466470876162506</c:v>
                </c:pt>
                <c:pt idx="3620">
                  <c:v>0.94659270136509488</c:v>
                </c:pt>
                <c:pt idx="3621">
                  <c:v>0.94659270136509488</c:v>
                </c:pt>
                <c:pt idx="3622">
                  <c:v>0.94653831511393915</c:v>
                </c:pt>
                <c:pt idx="3623">
                  <c:v>0.94653831511393915</c:v>
                </c:pt>
                <c:pt idx="3624">
                  <c:v>0.94653831511393915</c:v>
                </c:pt>
                <c:pt idx="3625">
                  <c:v>0.94653831511393915</c:v>
                </c:pt>
                <c:pt idx="3626">
                  <c:v>0.94653831511393915</c:v>
                </c:pt>
                <c:pt idx="3627">
                  <c:v>0.94648392886278354</c:v>
                </c:pt>
                <c:pt idx="3628">
                  <c:v>0.94648392886278354</c:v>
                </c:pt>
                <c:pt idx="3629">
                  <c:v>0.94648392886278354</c:v>
                </c:pt>
                <c:pt idx="3630">
                  <c:v>0.94648392886278354</c:v>
                </c:pt>
                <c:pt idx="3631">
                  <c:v>0.94648392886278354</c:v>
                </c:pt>
                <c:pt idx="3632">
                  <c:v>0.94648392886278354</c:v>
                </c:pt>
                <c:pt idx="3633">
                  <c:v>0.94648392886278354</c:v>
                </c:pt>
                <c:pt idx="3634">
                  <c:v>0.94648392886278354</c:v>
                </c:pt>
                <c:pt idx="3635">
                  <c:v>0.94642954261162782</c:v>
                </c:pt>
                <c:pt idx="3636">
                  <c:v>0.94642954261162782</c:v>
                </c:pt>
                <c:pt idx="3637">
                  <c:v>0.94637515636047209</c:v>
                </c:pt>
                <c:pt idx="3638">
                  <c:v>0.94637515636047209</c:v>
                </c:pt>
                <c:pt idx="3639">
                  <c:v>0.94637515636047209</c:v>
                </c:pt>
                <c:pt idx="3640">
                  <c:v>0.94637515636047209</c:v>
                </c:pt>
                <c:pt idx="3641">
                  <c:v>0.94637515636047209</c:v>
                </c:pt>
                <c:pt idx="3642">
                  <c:v>0.94637515636047209</c:v>
                </c:pt>
                <c:pt idx="3643">
                  <c:v>0.94632077010931637</c:v>
                </c:pt>
                <c:pt idx="3644">
                  <c:v>0.94632077010931637</c:v>
                </c:pt>
                <c:pt idx="3645">
                  <c:v>0.94626638385816064</c:v>
                </c:pt>
                <c:pt idx="3646">
                  <c:v>0.94626638385816064</c:v>
                </c:pt>
                <c:pt idx="3647">
                  <c:v>0.94626638385816064</c:v>
                </c:pt>
                <c:pt idx="3648">
                  <c:v>0.94626638385816064</c:v>
                </c:pt>
                <c:pt idx="3649">
                  <c:v>0.94626638385816064</c:v>
                </c:pt>
                <c:pt idx="3650">
                  <c:v>0.94626638385816064</c:v>
                </c:pt>
                <c:pt idx="3651">
                  <c:v>0.94626638385816064</c:v>
                </c:pt>
                <c:pt idx="3652">
                  <c:v>0.94621199760700492</c:v>
                </c:pt>
                <c:pt idx="3653">
                  <c:v>0.94615761135584919</c:v>
                </c:pt>
                <c:pt idx="3654">
                  <c:v>0.94615761135584919</c:v>
                </c:pt>
                <c:pt idx="3655">
                  <c:v>0.94615761135584919</c:v>
                </c:pt>
                <c:pt idx="3656">
                  <c:v>0.94610322510469358</c:v>
                </c:pt>
                <c:pt idx="3657">
                  <c:v>0.94610322510469358</c:v>
                </c:pt>
                <c:pt idx="3658">
                  <c:v>0.94604883885353785</c:v>
                </c:pt>
                <c:pt idx="3659">
                  <c:v>0.94604883885353785</c:v>
                </c:pt>
                <c:pt idx="3660">
                  <c:v>0.94604883885353785</c:v>
                </c:pt>
                <c:pt idx="3661">
                  <c:v>0.94604883885353785</c:v>
                </c:pt>
                <c:pt idx="3662">
                  <c:v>0.94604883885353785</c:v>
                </c:pt>
                <c:pt idx="3663">
                  <c:v>0.94599445260238213</c:v>
                </c:pt>
                <c:pt idx="3664">
                  <c:v>0.94599445260238213</c:v>
                </c:pt>
                <c:pt idx="3665">
                  <c:v>0.94599445260238213</c:v>
                </c:pt>
                <c:pt idx="3666">
                  <c:v>0.94599445260238213</c:v>
                </c:pt>
                <c:pt idx="3667">
                  <c:v>0.94594006635122641</c:v>
                </c:pt>
                <c:pt idx="3668">
                  <c:v>0.94594006635122641</c:v>
                </c:pt>
                <c:pt idx="3669">
                  <c:v>0.94594006635122641</c:v>
                </c:pt>
                <c:pt idx="3670">
                  <c:v>0.94594006635122641</c:v>
                </c:pt>
                <c:pt idx="3671">
                  <c:v>0.94588568010007068</c:v>
                </c:pt>
                <c:pt idx="3672">
                  <c:v>0.94583129384891496</c:v>
                </c:pt>
                <c:pt idx="3673">
                  <c:v>0.94583129384891496</c:v>
                </c:pt>
                <c:pt idx="3674">
                  <c:v>0.94583129384891496</c:v>
                </c:pt>
                <c:pt idx="3675">
                  <c:v>0.94583129384891496</c:v>
                </c:pt>
                <c:pt idx="3676">
                  <c:v>0.94583129384891496</c:v>
                </c:pt>
                <c:pt idx="3677">
                  <c:v>0.94583129384891496</c:v>
                </c:pt>
                <c:pt idx="3678">
                  <c:v>0.94583129384891496</c:v>
                </c:pt>
                <c:pt idx="3679">
                  <c:v>0.94583129384891496</c:v>
                </c:pt>
                <c:pt idx="3680">
                  <c:v>0.94577690759775934</c:v>
                </c:pt>
                <c:pt idx="3681">
                  <c:v>0.94577690759775934</c:v>
                </c:pt>
                <c:pt idx="3682">
                  <c:v>0.94577690759775934</c:v>
                </c:pt>
                <c:pt idx="3683">
                  <c:v>0.94577690759775934</c:v>
                </c:pt>
                <c:pt idx="3684">
                  <c:v>0.94577690759775934</c:v>
                </c:pt>
                <c:pt idx="3685">
                  <c:v>0.94577690759775934</c:v>
                </c:pt>
                <c:pt idx="3686">
                  <c:v>0.94577690759775934</c:v>
                </c:pt>
                <c:pt idx="3687">
                  <c:v>0.94577690759775934</c:v>
                </c:pt>
                <c:pt idx="3688">
                  <c:v>0.94577690759775934</c:v>
                </c:pt>
                <c:pt idx="3689">
                  <c:v>0.94577690759775934</c:v>
                </c:pt>
                <c:pt idx="3690">
                  <c:v>0.94572252134660362</c:v>
                </c:pt>
                <c:pt idx="3691">
                  <c:v>0.94572252134660362</c:v>
                </c:pt>
                <c:pt idx="3692">
                  <c:v>0.94572252134660362</c:v>
                </c:pt>
                <c:pt idx="3693">
                  <c:v>0.94566813509544789</c:v>
                </c:pt>
                <c:pt idx="3694">
                  <c:v>0.94561374884429217</c:v>
                </c:pt>
                <c:pt idx="3695">
                  <c:v>0.94561374884429217</c:v>
                </c:pt>
                <c:pt idx="3696">
                  <c:v>0.94561374884429217</c:v>
                </c:pt>
                <c:pt idx="3697">
                  <c:v>0.94555936259313644</c:v>
                </c:pt>
                <c:pt idx="3698">
                  <c:v>0.94555936259313644</c:v>
                </c:pt>
                <c:pt idx="3699">
                  <c:v>0.94555936259313644</c:v>
                </c:pt>
                <c:pt idx="3700">
                  <c:v>0.94550497634198072</c:v>
                </c:pt>
                <c:pt idx="3701">
                  <c:v>0.94550497634198072</c:v>
                </c:pt>
                <c:pt idx="3702">
                  <c:v>0.94545059009082499</c:v>
                </c:pt>
                <c:pt idx="3703">
                  <c:v>0.94545059009082499</c:v>
                </c:pt>
                <c:pt idx="3704">
                  <c:v>0.94539620383966938</c:v>
                </c:pt>
                <c:pt idx="3705">
                  <c:v>0.94539620383966938</c:v>
                </c:pt>
                <c:pt idx="3706">
                  <c:v>0.94534181758851366</c:v>
                </c:pt>
                <c:pt idx="3707">
                  <c:v>0.94534181758851366</c:v>
                </c:pt>
                <c:pt idx="3708">
                  <c:v>0.94534181758851366</c:v>
                </c:pt>
                <c:pt idx="3709">
                  <c:v>0.94534181758851366</c:v>
                </c:pt>
                <c:pt idx="3710">
                  <c:v>0.94534181758851366</c:v>
                </c:pt>
                <c:pt idx="3711">
                  <c:v>0.94534181758851366</c:v>
                </c:pt>
                <c:pt idx="3712">
                  <c:v>0.94534181758851366</c:v>
                </c:pt>
                <c:pt idx="3713">
                  <c:v>0.94534181758851366</c:v>
                </c:pt>
                <c:pt idx="3714">
                  <c:v>0.94528743133735793</c:v>
                </c:pt>
                <c:pt idx="3715">
                  <c:v>0.94528743133735793</c:v>
                </c:pt>
                <c:pt idx="3716">
                  <c:v>0.94528743133735793</c:v>
                </c:pt>
                <c:pt idx="3717">
                  <c:v>0.94528743133735793</c:v>
                </c:pt>
                <c:pt idx="3718">
                  <c:v>0.94528743133735793</c:v>
                </c:pt>
                <c:pt idx="3719">
                  <c:v>0.94528743133735793</c:v>
                </c:pt>
                <c:pt idx="3720">
                  <c:v>0.94528743133735793</c:v>
                </c:pt>
                <c:pt idx="3721">
                  <c:v>0.94528743133735793</c:v>
                </c:pt>
                <c:pt idx="3722">
                  <c:v>0.94523304508620221</c:v>
                </c:pt>
                <c:pt idx="3723">
                  <c:v>0.94517865883504648</c:v>
                </c:pt>
                <c:pt idx="3724">
                  <c:v>0.94517865883504648</c:v>
                </c:pt>
                <c:pt idx="3725">
                  <c:v>0.94517865883504648</c:v>
                </c:pt>
                <c:pt idx="3726">
                  <c:v>0.94517865883504648</c:v>
                </c:pt>
                <c:pt idx="3727">
                  <c:v>0.94517865883504648</c:v>
                </c:pt>
                <c:pt idx="3728">
                  <c:v>0.94512427258389076</c:v>
                </c:pt>
                <c:pt idx="3729">
                  <c:v>0.94512427258389076</c:v>
                </c:pt>
                <c:pt idx="3730">
                  <c:v>0.94512427258389076</c:v>
                </c:pt>
                <c:pt idx="3731">
                  <c:v>0.94512427258389076</c:v>
                </c:pt>
                <c:pt idx="3732">
                  <c:v>0.94512427258389076</c:v>
                </c:pt>
                <c:pt idx="3733">
                  <c:v>0.94512427258389076</c:v>
                </c:pt>
                <c:pt idx="3734">
                  <c:v>0.94512427258389076</c:v>
                </c:pt>
                <c:pt idx="3735">
                  <c:v>0.94512427258389076</c:v>
                </c:pt>
                <c:pt idx="3736">
                  <c:v>0.94512427258389076</c:v>
                </c:pt>
                <c:pt idx="3737">
                  <c:v>0.94512427258389076</c:v>
                </c:pt>
                <c:pt idx="3738">
                  <c:v>0.94512427258389076</c:v>
                </c:pt>
                <c:pt idx="3739">
                  <c:v>0.94506988633273514</c:v>
                </c:pt>
                <c:pt idx="3740">
                  <c:v>0.94501550008157942</c:v>
                </c:pt>
                <c:pt idx="3741">
                  <c:v>0.94501550008157942</c:v>
                </c:pt>
                <c:pt idx="3742">
                  <c:v>0.94496111383042369</c:v>
                </c:pt>
                <c:pt idx="3743">
                  <c:v>0.94490672757926797</c:v>
                </c:pt>
                <c:pt idx="3744">
                  <c:v>0.94490672757926797</c:v>
                </c:pt>
                <c:pt idx="3745">
                  <c:v>0.94490672757926797</c:v>
                </c:pt>
                <c:pt idx="3746">
                  <c:v>0.94490672757926797</c:v>
                </c:pt>
                <c:pt idx="3747">
                  <c:v>0.94490672757926797</c:v>
                </c:pt>
                <c:pt idx="3748">
                  <c:v>0.94490672757926797</c:v>
                </c:pt>
                <c:pt idx="3749">
                  <c:v>0.94490672757926797</c:v>
                </c:pt>
                <c:pt idx="3750">
                  <c:v>0.94490672757926797</c:v>
                </c:pt>
                <c:pt idx="3751">
                  <c:v>0.94490672757926797</c:v>
                </c:pt>
                <c:pt idx="3752">
                  <c:v>0.94490672757926797</c:v>
                </c:pt>
                <c:pt idx="3753">
                  <c:v>0.94490672757926797</c:v>
                </c:pt>
                <c:pt idx="3754">
                  <c:v>0.94490672757926797</c:v>
                </c:pt>
                <c:pt idx="3755">
                  <c:v>0.94490672757926797</c:v>
                </c:pt>
                <c:pt idx="3756">
                  <c:v>0.94490672757926797</c:v>
                </c:pt>
                <c:pt idx="3757">
                  <c:v>0.94485234132811224</c:v>
                </c:pt>
                <c:pt idx="3758">
                  <c:v>0.94479795507695652</c:v>
                </c:pt>
                <c:pt idx="3759">
                  <c:v>0.94474356882580079</c:v>
                </c:pt>
                <c:pt idx="3760">
                  <c:v>0.94474356882580079</c:v>
                </c:pt>
                <c:pt idx="3761">
                  <c:v>0.94468918257464518</c:v>
                </c:pt>
                <c:pt idx="3762">
                  <c:v>0.94468918257464518</c:v>
                </c:pt>
                <c:pt idx="3763">
                  <c:v>0.94463479632348946</c:v>
                </c:pt>
                <c:pt idx="3764">
                  <c:v>0.94458041007233373</c:v>
                </c:pt>
                <c:pt idx="3765">
                  <c:v>0.94458041007233373</c:v>
                </c:pt>
                <c:pt idx="3766">
                  <c:v>0.94458041007233373</c:v>
                </c:pt>
                <c:pt idx="3767">
                  <c:v>0.94458041007233373</c:v>
                </c:pt>
                <c:pt idx="3768">
                  <c:v>0.94458041007233373</c:v>
                </c:pt>
                <c:pt idx="3769">
                  <c:v>0.94452602382117801</c:v>
                </c:pt>
                <c:pt idx="3770">
                  <c:v>0.94447163757002228</c:v>
                </c:pt>
                <c:pt idx="3771">
                  <c:v>0.94447163757002228</c:v>
                </c:pt>
                <c:pt idx="3772">
                  <c:v>0.94447163757002228</c:v>
                </c:pt>
                <c:pt idx="3773">
                  <c:v>0.94447163757002228</c:v>
                </c:pt>
                <c:pt idx="3774">
                  <c:v>0.94441725131886656</c:v>
                </c:pt>
                <c:pt idx="3775">
                  <c:v>0.94441725131886656</c:v>
                </c:pt>
                <c:pt idx="3776">
                  <c:v>0.94441725131886656</c:v>
                </c:pt>
                <c:pt idx="3777">
                  <c:v>0.94441725131886656</c:v>
                </c:pt>
                <c:pt idx="3778">
                  <c:v>0.94441725131886656</c:v>
                </c:pt>
                <c:pt idx="3779">
                  <c:v>0.94441725131886656</c:v>
                </c:pt>
                <c:pt idx="3780">
                  <c:v>0.94441725131886656</c:v>
                </c:pt>
                <c:pt idx="3781">
                  <c:v>0.94441725131886656</c:v>
                </c:pt>
                <c:pt idx="3782">
                  <c:v>0.94441725131886656</c:v>
                </c:pt>
                <c:pt idx="3783">
                  <c:v>0.94441725131886656</c:v>
                </c:pt>
                <c:pt idx="3784">
                  <c:v>0.94441725131886656</c:v>
                </c:pt>
                <c:pt idx="3785">
                  <c:v>0.94441725131886656</c:v>
                </c:pt>
                <c:pt idx="3786">
                  <c:v>0.94441725131886656</c:v>
                </c:pt>
                <c:pt idx="3787">
                  <c:v>0.94441725131886656</c:v>
                </c:pt>
                <c:pt idx="3788">
                  <c:v>0.94436286506771083</c:v>
                </c:pt>
                <c:pt idx="3789">
                  <c:v>0.94436286506771083</c:v>
                </c:pt>
                <c:pt idx="3790">
                  <c:v>0.94430847881655522</c:v>
                </c:pt>
                <c:pt idx="3791">
                  <c:v>0.94430847881655522</c:v>
                </c:pt>
                <c:pt idx="3792">
                  <c:v>0.94430847881655522</c:v>
                </c:pt>
                <c:pt idx="3793">
                  <c:v>0.94425409256539949</c:v>
                </c:pt>
                <c:pt idx="3794">
                  <c:v>0.94425409256539949</c:v>
                </c:pt>
                <c:pt idx="3795">
                  <c:v>0.94419970631424377</c:v>
                </c:pt>
                <c:pt idx="3796">
                  <c:v>0.94419970631424377</c:v>
                </c:pt>
                <c:pt idx="3797">
                  <c:v>0.94414532006308804</c:v>
                </c:pt>
                <c:pt idx="3798">
                  <c:v>0.94409093381193232</c:v>
                </c:pt>
                <c:pt idx="3799">
                  <c:v>0.94409093381193232</c:v>
                </c:pt>
                <c:pt idx="3800">
                  <c:v>0.9440365475607766</c:v>
                </c:pt>
                <c:pt idx="3801">
                  <c:v>0.9440365475607766</c:v>
                </c:pt>
                <c:pt idx="3802">
                  <c:v>0.9440365475607766</c:v>
                </c:pt>
                <c:pt idx="3803">
                  <c:v>0.9440365475607766</c:v>
                </c:pt>
                <c:pt idx="3804">
                  <c:v>0.9440365475607766</c:v>
                </c:pt>
                <c:pt idx="3805">
                  <c:v>0.94398216130962087</c:v>
                </c:pt>
                <c:pt idx="3806">
                  <c:v>0.94398216130962087</c:v>
                </c:pt>
                <c:pt idx="3807">
                  <c:v>0.94398216130962087</c:v>
                </c:pt>
                <c:pt idx="3808">
                  <c:v>0.94392777505846526</c:v>
                </c:pt>
                <c:pt idx="3809">
                  <c:v>0.94387338880730953</c:v>
                </c:pt>
                <c:pt idx="3810">
                  <c:v>0.94381900255615381</c:v>
                </c:pt>
                <c:pt idx="3811">
                  <c:v>0.94376461630499808</c:v>
                </c:pt>
                <c:pt idx="3812">
                  <c:v>0.94376461630499808</c:v>
                </c:pt>
                <c:pt idx="3813">
                  <c:v>0.94371023005384236</c:v>
                </c:pt>
                <c:pt idx="3814">
                  <c:v>0.94371023005384236</c:v>
                </c:pt>
                <c:pt idx="3815">
                  <c:v>0.94371023005384236</c:v>
                </c:pt>
                <c:pt idx="3816">
                  <c:v>0.94365584380268663</c:v>
                </c:pt>
                <c:pt idx="3817">
                  <c:v>0.94365584380268663</c:v>
                </c:pt>
                <c:pt idx="3818">
                  <c:v>0.94365584380268663</c:v>
                </c:pt>
                <c:pt idx="3819">
                  <c:v>0.94365584380268663</c:v>
                </c:pt>
                <c:pt idx="3820">
                  <c:v>0.94365584380268663</c:v>
                </c:pt>
                <c:pt idx="3821">
                  <c:v>0.94360145755153102</c:v>
                </c:pt>
                <c:pt idx="3822">
                  <c:v>0.9435470713003753</c:v>
                </c:pt>
                <c:pt idx="3823">
                  <c:v>0.94349268504921957</c:v>
                </c:pt>
                <c:pt idx="3824">
                  <c:v>0.94349268504921957</c:v>
                </c:pt>
                <c:pt idx="3825">
                  <c:v>0.94349268504921957</c:v>
                </c:pt>
                <c:pt idx="3826">
                  <c:v>0.94349268504921957</c:v>
                </c:pt>
                <c:pt idx="3827">
                  <c:v>0.94343829879806385</c:v>
                </c:pt>
                <c:pt idx="3828">
                  <c:v>0.94343829879806385</c:v>
                </c:pt>
                <c:pt idx="3829">
                  <c:v>0.94338391254690812</c:v>
                </c:pt>
                <c:pt idx="3830">
                  <c:v>0.94338391254690812</c:v>
                </c:pt>
                <c:pt idx="3831">
                  <c:v>0.9433295262957524</c:v>
                </c:pt>
                <c:pt idx="3832">
                  <c:v>0.9433295262957524</c:v>
                </c:pt>
                <c:pt idx="3833">
                  <c:v>0.9433295262957524</c:v>
                </c:pt>
                <c:pt idx="3834">
                  <c:v>0.9433295262957524</c:v>
                </c:pt>
                <c:pt idx="3835">
                  <c:v>0.9433295262957524</c:v>
                </c:pt>
                <c:pt idx="3836">
                  <c:v>0.94327514004459667</c:v>
                </c:pt>
                <c:pt idx="3837">
                  <c:v>0.94322075379344106</c:v>
                </c:pt>
                <c:pt idx="3838">
                  <c:v>0.94322075379344106</c:v>
                </c:pt>
                <c:pt idx="3839">
                  <c:v>0.94322075379344106</c:v>
                </c:pt>
                <c:pt idx="3840">
                  <c:v>0.94316636754228533</c:v>
                </c:pt>
                <c:pt idx="3841">
                  <c:v>0.94316636754228533</c:v>
                </c:pt>
                <c:pt idx="3842">
                  <c:v>0.94311198129112961</c:v>
                </c:pt>
                <c:pt idx="3843">
                  <c:v>0.94311198129112961</c:v>
                </c:pt>
                <c:pt idx="3844">
                  <c:v>0.94311198129112961</c:v>
                </c:pt>
                <c:pt idx="3845">
                  <c:v>0.94305759503997388</c:v>
                </c:pt>
                <c:pt idx="3846">
                  <c:v>0.94305759503997388</c:v>
                </c:pt>
                <c:pt idx="3847">
                  <c:v>0.94305759503997388</c:v>
                </c:pt>
                <c:pt idx="3848">
                  <c:v>0.94300320878881816</c:v>
                </c:pt>
                <c:pt idx="3849">
                  <c:v>0.94300320878881816</c:v>
                </c:pt>
                <c:pt idx="3850">
                  <c:v>0.94300320878881816</c:v>
                </c:pt>
                <c:pt idx="3851">
                  <c:v>0.94294882253766243</c:v>
                </c:pt>
                <c:pt idx="3852">
                  <c:v>0.94294882253766243</c:v>
                </c:pt>
                <c:pt idx="3853">
                  <c:v>0.94294882253766243</c:v>
                </c:pt>
                <c:pt idx="3854">
                  <c:v>0.94294882253766243</c:v>
                </c:pt>
                <c:pt idx="3855">
                  <c:v>0.94289443628650682</c:v>
                </c:pt>
                <c:pt idx="3856">
                  <c:v>0.94289443628650682</c:v>
                </c:pt>
                <c:pt idx="3857">
                  <c:v>0.94289443628650682</c:v>
                </c:pt>
                <c:pt idx="3858">
                  <c:v>0.94289443628650682</c:v>
                </c:pt>
                <c:pt idx="3859">
                  <c:v>0.94289443628650682</c:v>
                </c:pt>
                <c:pt idx="3860">
                  <c:v>0.94289443628650682</c:v>
                </c:pt>
                <c:pt idx="3861">
                  <c:v>0.94289443628650682</c:v>
                </c:pt>
                <c:pt idx="3862">
                  <c:v>0.9428400500353511</c:v>
                </c:pt>
                <c:pt idx="3863">
                  <c:v>0.9428400500353511</c:v>
                </c:pt>
                <c:pt idx="3864">
                  <c:v>0.9428400500353511</c:v>
                </c:pt>
                <c:pt idx="3865">
                  <c:v>0.9428400500353511</c:v>
                </c:pt>
                <c:pt idx="3866">
                  <c:v>0.9428400500353511</c:v>
                </c:pt>
                <c:pt idx="3867">
                  <c:v>0.94278566378419537</c:v>
                </c:pt>
                <c:pt idx="3868">
                  <c:v>0.94278566378419537</c:v>
                </c:pt>
                <c:pt idx="3869">
                  <c:v>0.94278566378419537</c:v>
                </c:pt>
                <c:pt idx="3870">
                  <c:v>0.94278566378419537</c:v>
                </c:pt>
                <c:pt idx="3871">
                  <c:v>0.94278566378419537</c:v>
                </c:pt>
                <c:pt idx="3872">
                  <c:v>0.94278566378419537</c:v>
                </c:pt>
                <c:pt idx="3873">
                  <c:v>0.94278566378419537</c:v>
                </c:pt>
                <c:pt idx="3874">
                  <c:v>0.94273127753303965</c:v>
                </c:pt>
                <c:pt idx="3875">
                  <c:v>0.94273127753303965</c:v>
                </c:pt>
                <c:pt idx="3876">
                  <c:v>0.94273127753303965</c:v>
                </c:pt>
                <c:pt idx="3877">
                  <c:v>0.94273127753303965</c:v>
                </c:pt>
                <c:pt idx="3878">
                  <c:v>0.94273127753303965</c:v>
                </c:pt>
                <c:pt idx="3879">
                  <c:v>0.94267689128188392</c:v>
                </c:pt>
                <c:pt idx="3880">
                  <c:v>0.94267689128188392</c:v>
                </c:pt>
                <c:pt idx="3881">
                  <c:v>0.94267689128188392</c:v>
                </c:pt>
                <c:pt idx="3882">
                  <c:v>0.94267689128188392</c:v>
                </c:pt>
                <c:pt idx="3883">
                  <c:v>0.9426225050307282</c:v>
                </c:pt>
                <c:pt idx="3884">
                  <c:v>0.9426225050307282</c:v>
                </c:pt>
                <c:pt idx="3885">
                  <c:v>0.94256811877957247</c:v>
                </c:pt>
                <c:pt idx="3886">
                  <c:v>0.94256811877957247</c:v>
                </c:pt>
                <c:pt idx="3887">
                  <c:v>0.94256811877957247</c:v>
                </c:pt>
                <c:pt idx="3888">
                  <c:v>0.94256811877957247</c:v>
                </c:pt>
                <c:pt idx="3889">
                  <c:v>0.94256811877957247</c:v>
                </c:pt>
                <c:pt idx="3890">
                  <c:v>0.94256811877957247</c:v>
                </c:pt>
                <c:pt idx="3891">
                  <c:v>0.94256811877957247</c:v>
                </c:pt>
                <c:pt idx="3892">
                  <c:v>0.94256811877957247</c:v>
                </c:pt>
                <c:pt idx="3893">
                  <c:v>0.94256811877957247</c:v>
                </c:pt>
                <c:pt idx="3894">
                  <c:v>0.94251373252841686</c:v>
                </c:pt>
                <c:pt idx="3895">
                  <c:v>0.94245934627726113</c:v>
                </c:pt>
                <c:pt idx="3896">
                  <c:v>0.94245934627726113</c:v>
                </c:pt>
                <c:pt idx="3897">
                  <c:v>0.94245934627726113</c:v>
                </c:pt>
                <c:pt idx="3898">
                  <c:v>0.94245934627726113</c:v>
                </c:pt>
                <c:pt idx="3899">
                  <c:v>0.94240496002610541</c:v>
                </c:pt>
                <c:pt idx="3900">
                  <c:v>0.94240496002610541</c:v>
                </c:pt>
                <c:pt idx="3901">
                  <c:v>0.94240496002610541</c:v>
                </c:pt>
                <c:pt idx="3902">
                  <c:v>0.94240496002610541</c:v>
                </c:pt>
                <c:pt idx="3903">
                  <c:v>0.94235057377494968</c:v>
                </c:pt>
                <c:pt idx="3904">
                  <c:v>0.94229618752379396</c:v>
                </c:pt>
                <c:pt idx="3905">
                  <c:v>0.94229618752379396</c:v>
                </c:pt>
                <c:pt idx="3906">
                  <c:v>0.94229618752379396</c:v>
                </c:pt>
                <c:pt idx="3907">
                  <c:v>0.94224180127263824</c:v>
                </c:pt>
                <c:pt idx="3908">
                  <c:v>0.94224180127263824</c:v>
                </c:pt>
                <c:pt idx="3909">
                  <c:v>0.94218741502148262</c:v>
                </c:pt>
                <c:pt idx="3910">
                  <c:v>0.94218741502148262</c:v>
                </c:pt>
                <c:pt idx="3911">
                  <c:v>0.94218741502148262</c:v>
                </c:pt>
                <c:pt idx="3912">
                  <c:v>0.94218741502148262</c:v>
                </c:pt>
                <c:pt idx="3913">
                  <c:v>0.9421330287703269</c:v>
                </c:pt>
                <c:pt idx="3914">
                  <c:v>0.9421330287703269</c:v>
                </c:pt>
                <c:pt idx="3915">
                  <c:v>0.94207864251917117</c:v>
                </c:pt>
                <c:pt idx="3916">
                  <c:v>0.94202425626801545</c:v>
                </c:pt>
                <c:pt idx="3917">
                  <c:v>0.94202425626801545</c:v>
                </c:pt>
                <c:pt idx="3918">
                  <c:v>0.94202425626801545</c:v>
                </c:pt>
                <c:pt idx="3919">
                  <c:v>0.94202425626801545</c:v>
                </c:pt>
                <c:pt idx="3920">
                  <c:v>0.94196987001685972</c:v>
                </c:pt>
                <c:pt idx="3921">
                  <c:v>0.94196987001685972</c:v>
                </c:pt>
                <c:pt idx="3922">
                  <c:v>0.94196987001685972</c:v>
                </c:pt>
                <c:pt idx="3923">
                  <c:v>0.94196987001685972</c:v>
                </c:pt>
                <c:pt idx="3924">
                  <c:v>0.941915483765704</c:v>
                </c:pt>
                <c:pt idx="3925">
                  <c:v>0.94186109751454827</c:v>
                </c:pt>
                <c:pt idx="3926">
                  <c:v>0.94186109751454827</c:v>
                </c:pt>
                <c:pt idx="3927">
                  <c:v>0.94186109751454827</c:v>
                </c:pt>
                <c:pt idx="3928">
                  <c:v>0.94186109751454827</c:v>
                </c:pt>
                <c:pt idx="3929">
                  <c:v>0.94186109751454827</c:v>
                </c:pt>
                <c:pt idx="3930">
                  <c:v>0.94186109751454827</c:v>
                </c:pt>
                <c:pt idx="3931">
                  <c:v>0.94186109751454827</c:v>
                </c:pt>
                <c:pt idx="3932">
                  <c:v>0.94186109751454827</c:v>
                </c:pt>
                <c:pt idx="3933">
                  <c:v>0.94186109751454827</c:v>
                </c:pt>
                <c:pt idx="3934">
                  <c:v>0.94180671126339266</c:v>
                </c:pt>
                <c:pt idx="3935">
                  <c:v>0.94180671126339266</c:v>
                </c:pt>
                <c:pt idx="3936">
                  <c:v>0.94175232501223693</c:v>
                </c:pt>
                <c:pt idx="3937">
                  <c:v>0.94175232501223693</c:v>
                </c:pt>
                <c:pt idx="3938">
                  <c:v>0.94175232501223693</c:v>
                </c:pt>
                <c:pt idx="3939">
                  <c:v>0.94175232501223693</c:v>
                </c:pt>
                <c:pt idx="3940">
                  <c:v>0.94175232501223693</c:v>
                </c:pt>
                <c:pt idx="3941">
                  <c:v>0.94175232501223693</c:v>
                </c:pt>
                <c:pt idx="3942">
                  <c:v>0.94175232501223693</c:v>
                </c:pt>
                <c:pt idx="3943">
                  <c:v>0.94169793876108121</c:v>
                </c:pt>
                <c:pt idx="3944">
                  <c:v>0.94169793876108121</c:v>
                </c:pt>
                <c:pt idx="3945">
                  <c:v>0.94169793876108121</c:v>
                </c:pt>
                <c:pt idx="3946">
                  <c:v>0.94169793876108121</c:v>
                </c:pt>
                <c:pt idx="3947">
                  <c:v>0.94169793876108121</c:v>
                </c:pt>
                <c:pt idx="3948">
                  <c:v>0.94169793876108121</c:v>
                </c:pt>
                <c:pt idx="3949">
                  <c:v>0.94169793876108121</c:v>
                </c:pt>
                <c:pt idx="3950">
                  <c:v>0.94169793876108121</c:v>
                </c:pt>
                <c:pt idx="3951">
                  <c:v>0.94169793876108121</c:v>
                </c:pt>
                <c:pt idx="3952">
                  <c:v>0.94169793876108121</c:v>
                </c:pt>
                <c:pt idx="3953">
                  <c:v>0.94169793876108121</c:v>
                </c:pt>
                <c:pt idx="3954">
                  <c:v>0.94169793876108121</c:v>
                </c:pt>
                <c:pt idx="3955">
                  <c:v>0.94169793876108121</c:v>
                </c:pt>
                <c:pt idx="3956">
                  <c:v>0.94169793876108121</c:v>
                </c:pt>
                <c:pt idx="3957">
                  <c:v>0.94164355250992549</c:v>
                </c:pt>
                <c:pt idx="3958">
                  <c:v>0.94164355250992549</c:v>
                </c:pt>
                <c:pt idx="3959">
                  <c:v>0.94158916625876976</c:v>
                </c:pt>
                <c:pt idx="3960">
                  <c:v>0.94158916625876976</c:v>
                </c:pt>
                <c:pt idx="3961">
                  <c:v>0.94158916625876976</c:v>
                </c:pt>
                <c:pt idx="3962">
                  <c:v>0.94158916625876976</c:v>
                </c:pt>
                <c:pt idx="3963">
                  <c:v>0.94158916625876976</c:v>
                </c:pt>
                <c:pt idx="3964">
                  <c:v>0.94158916625876976</c:v>
                </c:pt>
                <c:pt idx="3965">
                  <c:v>0.94158916625876976</c:v>
                </c:pt>
                <c:pt idx="3966">
                  <c:v>0.94153478000761404</c:v>
                </c:pt>
                <c:pt idx="3967">
                  <c:v>0.94153478000761404</c:v>
                </c:pt>
                <c:pt idx="3968">
                  <c:v>0.94148039375645842</c:v>
                </c:pt>
                <c:pt idx="3969">
                  <c:v>0.94148039375645842</c:v>
                </c:pt>
                <c:pt idx="3970">
                  <c:v>0.94148039375645842</c:v>
                </c:pt>
                <c:pt idx="3971">
                  <c:v>0.94148039375645842</c:v>
                </c:pt>
                <c:pt idx="3972">
                  <c:v>0.9414260075053027</c:v>
                </c:pt>
                <c:pt idx="3973">
                  <c:v>0.9414260075053027</c:v>
                </c:pt>
                <c:pt idx="3974">
                  <c:v>0.9414260075053027</c:v>
                </c:pt>
                <c:pt idx="3975">
                  <c:v>0.94137162125414697</c:v>
                </c:pt>
                <c:pt idx="3976">
                  <c:v>0.94137162125414697</c:v>
                </c:pt>
                <c:pt idx="3977">
                  <c:v>0.94131723500299125</c:v>
                </c:pt>
                <c:pt idx="3978">
                  <c:v>0.94131723500299125</c:v>
                </c:pt>
                <c:pt idx="3979">
                  <c:v>0.94131723500299125</c:v>
                </c:pt>
                <c:pt idx="3980">
                  <c:v>0.94131723500299125</c:v>
                </c:pt>
                <c:pt idx="3981">
                  <c:v>0.94131723500299125</c:v>
                </c:pt>
                <c:pt idx="3982">
                  <c:v>0.94131723500299125</c:v>
                </c:pt>
                <c:pt idx="3983">
                  <c:v>0.94126284875183552</c:v>
                </c:pt>
                <c:pt idx="3984">
                  <c:v>0.94126284875183552</c:v>
                </c:pt>
                <c:pt idx="3985">
                  <c:v>0.94126284875183552</c:v>
                </c:pt>
                <c:pt idx="3986">
                  <c:v>0.9412084625006798</c:v>
                </c:pt>
                <c:pt idx="3987">
                  <c:v>0.9412084625006798</c:v>
                </c:pt>
                <c:pt idx="3988">
                  <c:v>0.94115407624952407</c:v>
                </c:pt>
                <c:pt idx="3989">
                  <c:v>0.94115407624952407</c:v>
                </c:pt>
                <c:pt idx="3990">
                  <c:v>0.94115407624952407</c:v>
                </c:pt>
                <c:pt idx="3991">
                  <c:v>0.94109968999836846</c:v>
                </c:pt>
                <c:pt idx="3992">
                  <c:v>0.94104530374721274</c:v>
                </c:pt>
                <c:pt idx="3993">
                  <c:v>0.94104530374721274</c:v>
                </c:pt>
                <c:pt idx="3994">
                  <c:v>0.94104530374721274</c:v>
                </c:pt>
                <c:pt idx="3995">
                  <c:v>0.94099091749605701</c:v>
                </c:pt>
                <c:pt idx="3996">
                  <c:v>0.94093653124490129</c:v>
                </c:pt>
                <c:pt idx="3997">
                  <c:v>0.94093653124490129</c:v>
                </c:pt>
                <c:pt idx="3998">
                  <c:v>0.94093653124490129</c:v>
                </c:pt>
                <c:pt idx="3999">
                  <c:v>0.94088214499374556</c:v>
                </c:pt>
                <c:pt idx="4000">
                  <c:v>0.94082775874258984</c:v>
                </c:pt>
                <c:pt idx="4001">
                  <c:v>0.94082775874258984</c:v>
                </c:pt>
                <c:pt idx="4002">
                  <c:v>0.94077337249143422</c:v>
                </c:pt>
                <c:pt idx="4003">
                  <c:v>0.94077337249143422</c:v>
                </c:pt>
                <c:pt idx="4004">
                  <c:v>0.9407189862402785</c:v>
                </c:pt>
                <c:pt idx="4005">
                  <c:v>0.94066459998912277</c:v>
                </c:pt>
                <c:pt idx="4006">
                  <c:v>0.94066459998912277</c:v>
                </c:pt>
                <c:pt idx="4007">
                  <c:v>0.94066459998912277</c:v>
                </c:pt>
                <c:pt idx="4008">
                  <c:v>0.94066459998912277</c:v>
                </c:pt>
                <c:pt idx="4009">
                  <c:v>0.94066459998912277</c:v>
                </c:pt>
                <c:pt idx="4010">
                  <c:v>0.94061021373796705</c:v>
                </c:pt>
                <c:pt idx="4011">
                  <c:v>0.94061021373796705</c:v>
                </c:pt>
                <c:pt idx="4012">
                  <c:v>0.94055582748681132</c:v>
                </c:pt>
                <c:pt idx="4013">
                  <c:v>0.94055582748681132</c:v>
                </c:pt>
                <c:pt idx="4014">
                  <c:v>0.9405014412356556</c:v>
                </c:pt>
                <c:pt idx="4015">
                  <c:v>0.94044705498449988</c:v>
                </c:pt>
                <c:pt idx="4016">
                  <c:v>0.94044705498449988</c:v>
                </c:pt>
                <c:pt idx="4017">
                  <c:v>0.94044705498449988</c:v>
                </c:pt>
                <c:pt idx="4018">
                  <c:v>0.94039266873334426</c:v>
                </c:pt>
                <c:pt idx="4019">
                  <c:v>0.94033828248218854</c:v>
                </c:pt>
                <c:pt idx="4020">
                  <c:v>0.94033828248218854</c:v>
                </c:pt>
                <c:pt idx="4021">
                  <c:v>0.94033828248218854</c:v>
                </c:pt>
                <c:pt idx="4022">
                  <c:v>0.94033828248218854</c:v>
                </c:pt>
                <c:pt idx="4023">
                  <c:v>0.94033828248218854</c:v>
                </c:pt>
                <c:pt idx="4024">
                  <c:v>0.94033828248218854</c:v>
                </c:pt>
                <c:pt idx="4025">
                  <c:v>0.94028389623103281</c:v>
                </c:pt>
                <c:pt idx="4026">
                  <c:v>0.94022950997987709</c:v>
                </c:pt>
                <c:pt idx="4027">
                  <c:v>0.94017512372872136</c:v>
                </c:pt>
                <c:pt idx="4028">
                  <c:v>0.94012073747756564</c:v>
                </c:pt>
                <c:pt idx="4029">
                  <c:v>0.94012073747756564</c:v>
                </c:pt>
                <c:pt idx="4030">
                  <c:v>0.94006635122640991</c:v>
                </c:pt>
                <c:pt idx="4031">
                  <c:v>0.9400119649752543</c:v>
                </c:pt>
                <c:pt idx="4032">
                  <c:v>0.9400119649752543</c:v>
                </c:pt>
                <c:pt idx="4033">
                  <c:v>0.93995757872409857</c:v>
                </c:pt>
                <c:pt idx="4034">
                  <c:v>0.93990319247294285</c:v>
                </c:pt>
                <c:pt idx="4035">
                  <c:v>0.93984880622178713</c:v>
                </c:pt>
                <c:pt idx="4036">
                  <c:v>0.9397944199706314</c:v>
                </c:pt>
                <c:pt idx="4037">
                  <c:v>0.93974003371947568</c:v>
                </c:pt>
                <c:pt idx="4038">
                  <c:v>0.93968564746831995</c:v>
                </c:pt>
                <c:pt idx="4039">
                  <c:v>0.93963126121716434</c:v>
                </c:pt>
                <c:pt idx="4040">
                  <c:v>0.93963126121716434</c:v>
                </c:pt>
                <c:pt idx="4041">
                  <c:v>0.93963126121716434</c:v>
                </c:pt>
                <c:pt idx="4042">
                  <c:v>0.93963126121716434</c:v>
                </c:pt>
                <c:pt idx="4043">
                  <c:v>0.93963126121716434</c:v>
                </c:pt>
                <c:pt idx="4044">
                  <c:v>0.93963126121716434</c:v>
                </c:pt>
                <c:pt idx="4045">
                  <c:v>0.93963126121716434</c:v>
                </c:pt>
                <c:pt idx="4046">
                  <c:v>0.93963126121716434</c:v>
                </c:pt>
                <c:pt idx="4047">
                  <c:v>0.93963126121716434</c:v>
                </c:pt>
                <c:pt idx="4048">
                  <c:v>0.93957687496600861</c:v>
                </c:pt>
                <c:pt idx="4049">
                  <c:v>0.93957687496600861</c:v>
                </c:pt>
                <c:pt idx="4050">
                  <c:v>0.93952248871485289</c:v>
                </c:pt>
                <c:pt idx="4051">
                  <c:v>0.93946810246369716</c:v>
                </c:pt>
                <c:pt idx="4052">
                  <c:v>0.93946810246369716</c:v>
                </c:pt>
                <c:pt idx="4053">
                  <c:v>0.93946810246369716</c:v>
                </c:pt>
                <c:pt idx="4054">
                  <c:v>0.93941371621254144</c:v>
                </c:pt>
                <c:pt idx="4055">
                  <c:v>0.93941371621254144</c:v>
                </c:pt>
                <c:pt idx="4056">
                  <c:v>0.93935932996138571</c:v>
                </c:pt>
                <c:pt idx="4057">
                  <c:v>0.93935932996138571</c:v>
                </c:pt>
                <c:pt idx="4058">
                  <c:v>0.93935932996138571</c:v>
                </c:pt>
                <c:pt idx="4059">
                  <c:v>0.93935932996138571</c:v>
                </c:pt>
                <c:pt idx="4060">
                  <c:v>0.93935932996138571</c:v>
                </c:pt>
                <c:pt idx="4061">
                  <c:v>0.93935932996138571</c:v>
                </c:pt>
                <c:pt idx="4062">
                  <c:v>0.93935932996138571</c:v>
                </c:pt>
                <c:pt idx="4063">
                  <c:v>0.9393049437102301</c:v>
                </c:pt>
                <c:pt idx="4064">
                  <c:v>0.93925055745907438</c:v>
                </c:pt>
                <c:pt idx="4065">
                  <c:v>0.93919617120791865</c:v>
                </c:pt>
                <c:pt idx="4066">
                  <c:v>0.93919617120791865</c:v>
                </c:pt>
                <c:pt idx="4067">
                  <c:v>0.93914178495676293</c:v>
                </c:pt>
                <c:pt idx="4068">
                  <c:v>0.93914178495676293</c:v>
                </c:pt>
                <c:pt idx="4069">
                  <c:v>0.93914178495676293</c:v>
                </c:pt>
                <c:pt idx="4070">
                  <c:v>0.93914178495676293</c:v>
                </c:pt>
                <c:pt idx="4071">
                  <c:v>0.9390873987056072</c:v>
                </c:pt>
                <c:pt idx="4072">
                  <c:v>0.9390873987056072</c:v>
                </c:pt>
                <c:pt idx="4073">
                  <c:v>0.9390873987056072</c:v>
                </c:pt>
                <c:pt idx="4074">
                  <c:v>0.93903301245445148</c:v>
                </c:pt>
                <c:pt idx="4075">
                  <c:v>0.93897862620329575</c:v>
                </c:pt>
                <c:pt idx="4076">
                  <c:v>0.93897862620329575</c:v>
                </c:pt>
                <c:pt idx="4077">
                  <c:v>0.93892423995214014</c:v>
                </c:pt>
                <c:pt idx="4078">
                  <c:v>0.93886985370098441</c:v>
                </c:pt>
                <c:pt idx="4079">
                  <c:v>0.93886985370098441</c:v>
                </c:pt>
                <c:pt idx="4080">
                  <c:v>0.93886985370098441</c:v>
                </c:pt>
                <c:pt idx="4081">
                  <c:v>0.93881546744982869</c:v>
                </c:pt>
                <c:pt idx="4082">
                  <c:v>0.93881546744982869</c:v>
                </c:pt>
                <c:pt idx="4083">
                  <c:v>0.93876108119867296</c:v>
                </c:pt>
                <c:pt idx="4084">
                  <c:v>0.93876108119867296</c:v>
                </c:pt>
                <c:pt idx="4085">
                  <c:v>0.93876108119867296</c:v>
                </c:pt>
                <c:pt idx="4086">
                  <c:v>0.93876108119867296</c:v>
                </c:pt>
                <c:pt idx="4087">
                  <c:v>0.93870669494751724</c:v>
                </c:pt>
                <c:pt idx="4088">
                  <c:v>0.93870669494751724</c:v>
                </c:pt>
                <c:pt idx="4089">
                  <c:v>0.93865230869636151</c:v>
                </c:pt>
                <c:pt idx="4090">
                  <c:v>0.93865230869636151</c:v>
                </c:pt>
                <c:pt idx="4091">
                  <c:v>0.93865230869636151</c:v>
                </c:pt>
                <c:pt idx="4092">
                  <c:v>0.9385979224452059</c:v>
                </c:pt>
                <c:pt idx="4093">
                  <c:v>0.93854353619405018</c:v>
                </c:pt>
                <c:pt idx="4094">
                  <c:v>0.93854353619405018</c:v>
                </c:pt>
                <c:pt idx="4095">
                  <c:v>0.93854353619405018</c:v>
                </c:pt>
                <c:pt idx="4096">
                  <c:v>0.93854353619405018</c:v>
                </c:pt>
                <c:pt idx="4097">
                  <c:v>0.93854353619405018</c:v>
                </c:pt>
                <c:pt idx="4098">
                  <c:v>0.93848914994289445</c:v>
                </c:pt>
                <c:pt idx="4099">
                  <c:v>0.93843476369173873</c:v>
                </c:pt>
                <c:pt idx="4100">
                  <c:v>0.93843476369173873</c:v>
                </c:pt>
                <c:pt idx="4101">
                  <c:v>0.93843476369173873</c:v>
                </c:pt>
                <c:pt idx="4102">
                  <c:v>0.93843476369173873</c:v>
                </c:pt>
                <c:pt idx="4103">
                  <c:v>0.93843476369173873</c:v>
                </c:pt>
                <c:pt idx="4104">
                  <c:v>0.93843476369173873</c:v>
                </c:pt>
                <c:pt idx="4105">
                  <c:v>0.93843476369173873</c:v>
                </c:pt>
                <c:pt idx="4106">
                  <c:v>0.938380377440583</c:v>
                </c:pt>
                <c:pt idx="4107">
                  <c:v>0.938380377440583</c:v>
                </c:pt>
                <c:pt idx="4108">
                  <c:v>0.93832599118942728</c:v>
                </c:pt>
                <c:pt idx="4109">
                  <c:v>0.93832599118942728</c:v>
                </c:pt>
                <c:pt idx="4110">
                  <c:v>0.93832599118942728</c:v>
                </c:pt>
                <c:pt idx="4111">
                  <c:v>0.93832599118942728</c:v>
                </c:pt>
                <c:pt idx="4112">
                  <c:v>0.93832599118942728</c:v>
                </c:pt>
                <c:pt idx="4113">
                  <c:v>0.93832599118942728</c:v>
                </c:pt>
                <c:pt idx="4114">
                  <c:v>0.93832599118942728</c:v>
                </c:pt>
                <c:pt idx="4115">
                  <c:v>0.93832599118942728</c:v>
                </c:pt>
                <c:pt idx="4116">
                  <c:v>0.93832599118942728</c:v>
                </c:pt>
                <c:pt idx="4117">
                  <c:v>0.93832599118942728</c:v>
                </c:pt>
                <c:pt idx="4118">
                  <c:v>0.93827160493827155</c:v>
                </c:pt>
                <c:pt idx="4119">
                  <c:v>0.93827160493827155</c:v>
                </c:pt>
                <c:pt idx="4120">
                  <c:v>0.93827160493827155</c:v>
                </c:pt>
                <c:pt idx="4121">
                  <c:v>0.93827160493827155</c:v>
                </c:pt>
                <c:pt idx="4122">
                  <c:v>0.93827160493827155</c:v>
                </c:pt>
                <c:pt idx="4123">
                  <c:v>0.93821721868711594</c:v>
                </c:pt>
                <c:pt idx="4124">
                  <c:v>0.93821721868711594</c:v>
                </c:pt>
                <c:pt idx="4125">
                  <c:v>0.93816283243596021</c:v>
                </c:pt>
                <c:pt idx="4126">
                  <c:v>0.93816283243596021</c:v>
                </c:pt>
                <c:pt idx="4127">
                  <c:v>0.93816283243596021</c:v>
                </c:pt>
                <c:pt idx="4128">
                  <c:v>0.93810844618480449</c:v>
                </c:pt>
                <c:pt idx="4129">
                  <c:v>0.93805405993364877</c:v>
                </c:pt>
                <c:pt idx="4130">
                  <c:v>0.93805405993364877</c:v>
                </c:pt>
                <c:pt idx="4131">
                  <c:v>0.93805405993364877</c:v>
                </c:pt>
                <c:pt idx="4132">
                  <c:v>0.93799967368249304</c:v>
                </c:pt>
                <c:pt idx="4133">
                  <c:v>0.93799967368249304</c:v>
                </c:pt>
                <c:pt idx="4134">
                  <c:v>0.93799967368249304</c:v>
                </c:pt>
                <c:pt idx="4135">
                  <c:v>0.93799967368249304</c:v>
                </c:pt>
                <c:pt idx="4136">
                  <c:v>0.93794528743133732</c:v>
                </c:pt>
                <c:pt idx="4137">
                  <c:v>0.9378909011801817</c:v>
                </c:pt>
                <c:pt idx="4138">
                  <c:v>0.9378909011801817</c:v>
                </c:pt>
                <c:pt idx="4139">
                  <c:v>0.9378909011801817</c:v>
                </c:pt>
                <c:pt idx="4140">
                  <c:v>0.93783651492902598</c:v>
                </c:pt>
                <c:pt idx="4141">
                  <c:v>0.93778212867787025</c:v>
                </c:pt>
                <c:pt idx="4142">
                  <c:v>0.93778212867787025</c:v>
                </c:pt>
                <c:pt idx="4143">
                  <c:v>0.93778212867787025</c:v>
                </c:pt>
                <c:pt idx="4144">
                  <c:v>0.93772774242671453</c:v>
                </c:pt>
                <c:pt idx="4145">
                  <c:v>0.93772774242671453</c:v>
                </c:pt>
                <c:pt idx="4146">
                  <c:v>0.9376733561755588</c:v>
                </c:pt>
                <c:pt idx="4147">
                  <c:v>0.9376733561755588</c:v>
                </c:pt>
                <c:pt idx="4148">
                  <c:v>0.9376733561755588</c:v>
                </c:pt>
                <c:pt idx="4149">
                  <c:v>0.9376733561755588</c:v>
                </c:pt>
                <c:pt idx="4150">
                  <c:v>0.93761896992440308</c:v>
                </c:pt>
                <c:pt idx="4151">
                  <c:v>0.93756458367324735</c:v>
                </c:pt>
                <c:pt idx="4152">
                  <c:v>0.93756458367324735</c:v>
                </c:pt>
                <c:pt idx="4153">
                  <c:v>0.93756458367324735</c:v>
                </c:pt>
                <c:pt idx="4154">
                  <c:v>0.93756458367324735</c:v>
                </c:pt>
                <c:pt idx="4155">
                  <c:v>0.93756458367324735</c:v>
                </c:pt>
                <c:pt idx="4156">
                  <c:v>0.93751019742209174</c:v>
                </c:pt>
                <c:pt idx="4157">
                  <c:v>0.93751019742209174</c:v>
                </c:pt>
                <c:pt idx="4158">
                  <c:v>0.93751019742209174</c:v>
                </c:pt>
                <c:pt idx="4159">
                  <c:v>0.93751019742209174</c:v>
                </c:pt>
                <c:pt idx="4160">
                  <c:v>0.93751019742209174</c:v>
                </c:pt>
                <c:pt idx="4161">
                  <c:v>0.93751019742209174</c:v>
                </c:pt>
                <c:pt idx="4162">
                  <c:v>0.93745581117093602</c:v>
                </c:pt>
                <c:pt idx="4163">
                  <c:v>0.93745581117093602</c:v>
                </c:pt>
                <c:pt idx="4164">
                  <c:v>0.93740142491978029</c:v>
                </c:pt>
                <c:pt idx="4165">
                  <c:v>0.93734703866862457</c:v>
                </c:pt>
                <c:pt idx="4166">
                  <c:v>0.93734703866862457</c:v>
                </c:pt>
                <c:pt idx="4167">
                  <c:v>0.93734703866862457</c:v>
                </c:pt>
                <c:pt idx="4168">
                  <c:v>0.93729265241746884</c:v>
                </c:pt>
                <c:pt idx="4169">
                  <c:v>0.93729265241746884</c:v>
                </c:pt>
                <c:pt idx="4170">
                  <c:v>0.93723826616631312</c:v>
                </c:pt>
                <c:pt idx="4171">
                  <c:v>0.9371838799151575</c:v>
                </c:pt>
                <c:pt idx="4172">
                  <c:v>0.9371838799151575</c:v>
                </c:pt>
                <c:pt idx="4173">
                  <c:v>0.93712949366400178</c:v>
                </c:pt>
                <c:pt idx="4174">
                  <c:v>0.93707510741284605</c:v>
                </c:pt>
                <c:pt idx="4175">
                  <c:v>0.93707510741284605</c:v>
                </c:pt>
                <c:pt idx="4176">
                  <c:v>0.93702072116169033</c:v>
                </c:pt>
                <c:pt idx="4177">
                  <c:v>0.93702072116169033</c:v>
                </c:pt>
                <c:pt idx="4178">
                  <c:v>0.9369663349105346</c:v>
                </c:pt>
                <c:pt idx="4179">
                  <c:v>0.9369663349105346</c:v>
                </c:pt>
                <c:pt idx="4180">
                  <c:v>0.93691194865937888</c:v>
                </c:pt>
                <c:pt idx="4181">
                  <c:v>0.93685756240822315</c:v>
                </c:pt>
                <c:pt idx="4182">
                  <c:v>0.93685756240822315</c:v>
                </c:pt>
                <c:pt idx="4183">
                  <c:v>0.93680317615706754</c:v>
                </c:pt>
                <c:pt idx="4184">
                  <c:v>0.93680317615706754</c:v>
                </c:pt>
                <c:pt idx="4185">
                  <c:v>0.93674878990591182</c:v>
                </c:pt>
                <c:pt idx="4186">
                  <c:v>0.93674878990591182</c:v>
                </c:pt>
                <c:pt idx="4187">
                  <c:v>0.93669440365475609</c:v>
                </c:pt>
                <c:pt idx="4188">
                  <c:v>0.93669440365475609</c:v>
                </c:pt>
                <c:pt idx="4189">
                  <c:v>0.93669440365475609</c:v>
                </c:pt>
                <c:pt idx="4190">
                  <c:v>0.93664001740360037</c:v>
                </c:pt>
                <c:pt idx="4191">
                  <c:v>0.93658563115244464</c:v>
                </c:pt>
                <c:pt idx="4192">
                  <c:v>0.93658563115244464</c:v>
                </c:pt>
                <c:pt idx="4193">
                  <c:v>0.93658563115244464</c:v>
                </c:pt>
                <c:pt idx="4194">
                  <c:v>0.93658563115244464</c:v>
                </c:pt>
                <c:pt idx="4195">
                  <c:v>0.93653124490128892</c:v>
                </c:pt>
                <c:pt idx="4196">
                  <c:v>0.93653124490128892</c:v>
                </c:pt>
                <c:pt idx="4197">
                  <c:v>0.93653124490128892</c:v>
                </c:pt>
                <c:pt idx="4198">
                  <c:v>0.93653124490128892</c:v>
                </c:pt>
                <c:pt idx="4199">
                  <c:v>0.9364768586501333</c:v>
                </c:pt>
                <c:pt idx="4200">
                  <c:v>0.93642247239897758</c:v>
                </c:pt>
                <c:pt idx="4201">
                  <c:v>0.93636808614782185</c:v>
                </c:pt>
                <c:pt idx="4202">
                  <c:v>0.93636808614782185</c:v>
                </c:pt>
                <c:pt idx="4203">
                  <c:v>0.93636808614782185</c:v>
                </c:pt>
                <c:pt idx="4204">
                  <c:v>0.93636808614782185</c:v>
                </c:pt>
                <c:pt idx="4205">
                  <c:v>0.93631369989666613</c:v>
                </c:pt>
                <c:pt idx="4206">
                  <c:v>0.93631369989666613</c:v>
                </c:pt>
                <c:pt idx="4207">
                  <c:v>0.93631369989666613</c:v>
                </c:pt>
                <c:pt idx="4208">
                  <c:v>0.93631369989666613</c:v>
                </c:pt>
                <c:pt idx="4209">
                  <c:v>0.9362593136455104</c:v>
                </c:pt>
                <c:pt idx="4210">
                  <c:v>0.9362593136455104</c:v>
                </c:pt>
                <c:pt idx="4211">
                  <c:v>0.93620492739435468</c:v>
                </c:pt>
                <c:pt idx="4212">
                  <c:v>0.93620492739435468</c:v>
                </c:pt>
                <c:pt idx="4213">
                  <c:v>0.93620492739435468</c:v>
                </c:pt>
                <c:pt idx="4214">
                  <c:v>0.93620492739435468</c:v>
                </c:pt>
                <c:pt idx="4215">
                  <c:v>0.93620492739435468</c:v>
                </c:pt>
                <c:pt idx="4216">
                  <c:v>0.93615054114319896</c:v>
                </c:pt>
                <c:pt idx="4217">
                  <c:v>0.93615054114319896</c:v>
                </c:pt>
                <c:pt idx="4218">
                  <c:v>0.93615054114319896</c:v>
                </c:pt>
                <c:pt idx="4219">
                  <c:v>0.93609615489204323</c:v>
                </c:pt>
                <c:pt idx="4220">
                  <c:v>0.93609615489204323</c:v>
                </c:pt>
                <c:pt idx="4221">
                  <c:v>0.93609615489204323</c:v>
                </c:pt>
                <c:pt idx="4222">
                  <c:v>0.93609615489204323</c:v>
                </c:pt>
                <c:pt idx="4223">
                  <c:v>0.93609615489204323</c:v>
                </c:pt>
                <c:pt idx="4224">
                  <c:v>0.93604176864088762</c:v>
                </c:pt>
                <c:pt idx="4225">
                  <c:v>0.93598738238973189</c:v>
                </c:pt>
                <c:pt idx="4226">
                  <c:v>0.93598738238973189</c:v>
                </c:pt>
                <c:pt idx="4227">
                  <c:v>0.93598738238973189</c:v>
                </c:pt>
                <c:pt idx="4228">
                  <c:v>0.93598738238973189</c:v>
                </c:pt>
                <c:pt idx="4229">
                  <c:v>0.93598738238973189</c:v>
                </c:pt>
                <c:pt idx="4230">
                  <c:v>0.93593299613857617</c:v>
                </c:pt>
                <c:pt idx="4231">
                  <c:v>0.93593299613857617</c:v>
                </c:pt>
                <c:pt idx="4232">
                  <c:v>0.93593299613857617</c:v>
                </c:pt>
                <c:pt idx="4233">
                  <c:v>0.93593299613857617</c:v>
                </c:pt>
                <c:pt idx="4234">
                  <c:v>0.93593299613857617</c:v>
                </c:pt>
                <c:pt idx="4235">
                  <c:v>0.93593299613857617</c:v>
                </c:pt>
                <c:pt idx="4236">
                  <c:v>0.93587860988742044</c:v>
                </c:pt>
                <c:pt idx="4237">
                  <c:v>0.93587860988742044</c:v>
                </c:pt>
                <c:pt idx="4238">
                  <c:v>0.93587860988742044</c:v>
                </c:pt>
                <c:pt idx="4239">
                  <c:v>0.93587860988742044</c:v>
                </c:pt>
                <c:pt idx="4240">
                  <c:v>0.93587860988742044</c:v>
                </c:pt>
                <c:pt idx="4241">
                  <c:v>0.93582422363626472</c:v>
                </c:pt>
                <c:pt idx="4242">
                  <c:v>0.9357698373851091</c:v>
                </c:pt>
                <c:pt idx="4243">
                  <c:v>0.9357698373851091</c:v>
                </c:pt>
                <c:pt idx="4244">
                  <c:v>0.9357698373851091</c:v>
                </c:pt>
                <c:pt idx="4245">
                  <c:v>0.9357698373851091</c:v>
                </c:pt>
                <c:pt idx="4246">
                  <c:v>0.93571545113395338</c:v>
                </c:pt>
                <c:pt idx="4247">
                  <c:v>0.93571545113395338</c:v>
                </c:pt>
                <c:pt idx="4248">
                  <c:v>0.93571545113395338</c:v>
                </c:pt>
                <c:pt idx="4249">
                  <c:v>0.93571545113395338</c:v>
                </c:pt>
                <c:pt idx="4250">
                  <c:v>0.93566106488279766</c:v>
                </c:pt>
                <c:pt idx="4251">
                  <c:v>0.93566106488279766</c:v>
                </c:pt>
                <c:pt idx="4252">
                  <c:v>0.93566106488279766</c:v>
                </c:pt>
                <c:pt idx="4253">
                  <c:v>0.93566106488279766</c:v>
                </c:pt>
                <c:pt idx="4254">
                  <c:v>0.93560667863164193</c:v>
                </c:pt>
                <c:pt idx="4255">
                  <c:v>0.93555229238048621</c:v>
                </c:pt>
                <c:pt idx="4256">
                  <c:v>0.93555229238048621</c:v>
                </c:pt>
                <c:pt idx="4257">
                  <c:v>0.93549790612933048</c:v>
                </c:pt>
                <c:pt idx="4258">
                  <c:v>0.93544351987817476</c:v>
                </c:pt>
                <c:pt idx="4259">
                  <c:v>0.93538913362701903</c:v>
                </c:pt>
                <c:pt idx="4260">
                  <c:v>0.93538913362701903</c:v>
                </c:pt>
                <c:pt idx="4261">
                  <c:v>0.93538913362701903</c:v>
                </c:pt>
                <c:pt idx="4262">
                  <c:v>0.93533474737586342</c:v>
                </c:pt>
                <c:pt idx="4263">
                  <c:v>0.93528036112470769</c:v>
                </c:pt>
                <c:pt idx="4264">
                  <c:v>0.93528036112470769</c:v>
                </c:pt>
                <c:pt idx="4265">
                  <c:v>0.93522597487355197</c:v>
                </c:pt>
                <c:pt idx="4266">
                  <c:v>0.93522597487355197</c:v>
                </c:pt>
                <c:pt idx="4267">
                  <c:v>0.93517158862239624</c:v>
                </c:pt>
                <c:pt idx="4268">
                  <c:v>0.93517158862239624</c:v>
                </c:pt>
                <c:pt idx="4269">
                  <c:v>0.93511720237124052</c:v>
                </c:pt>
                <c:pt idx="4270">
                  <c:v>0.93511720237124052</c:v>
                </c:pt>
                <c:pt idx="4271">
                  <c:v>0.93506281612008479</c:v>
                </c:pt>
                <c:pt idx="4272">
                  <c:v>0.93506281612008479</c:v>
                </c:pt>
                <c:pt idx="4273">
                  <c:v>0.93500842986892918</c:v>
                </c:pt>
                <c:pt idx="4274">
                  <c:v>0.93500842986892918</c:v>
                </c:pt>
                <c:pt idx="4275">
                  <c:v>0.93495404361777346</c:v>
                </c:pt>
                <c:pt idx="4276">
                  <c:v>0.93495404361777346</c:v>
                </c:pt>
                <c:pt idx="4277">
                  <c:v>0.93495404361777346</c:v>
                </c:pt>
                <c:pt idx="4278">
                  <c:v>0.93489965736661773</c:v>
                </c:pt>
                <c:pt idx="4279">
                  <c:v>0.93489965736661773</c:v>
                </c:pt>
                <c:pt idx="4280">
                  <c:v>0.93484527111546201</c:v>
                </c:pt>
                <c:pt idx="4281">
                  <c:v>0.93484527111546201</c:v>
                </c:pt>
                <c:pt idx="4282">
                  <c:v>0.93484527111546201</c:v>
                </c:pt>
                <c:pt idx="4283">
                  <c:v>0.93484527111546201</c:v>
                </c:pt>
                <c:pt idx="4284">
                  <c:v>0.93484527111546201</c:v>
                </c:pt>
                <c:pt idx="4285">
                  <c:v>0.93484527111546201</c:v>
                </c:pt>
                <c:pt idx="4286">
                  <c:v>0.93479088486430628</c:v>
                </c:pt>
                <c:pt idx="4287">
                  <c:v>0.93473649861315056</c:v>
                </c:pt>
                <c:pt idx="4288">
                  <c:v>0.93473649861315056</c:v>
                </c:pt>
                <c:pt idx="4289">
                  <c:v>0.93473649861315056</c:v>
                </c:pt>
                <c:pt idx="4290">
                  <c:v>0.93473649861315056</c:v>
                </c:pt>
                <c:pt idx="4291">
                  <c:v>0.93473649861315056</c:v>
                </c:pt>
                <c:pt idx="4292">
                  <c:v>0.93473649861315056</c:v>
                </c:pt>
                <c:pt idx="4293">
                  <c:v>0.93468211236199483</c:v>
                </c:pt>
                <c:pt idx="4294">
                  <c:v>0.93468211236199483</c:v>
                </c:pt>
                <c:pt idx="4295">
                  <c:v>0.93468211236199483</c:v>
                </c:pt>
                <c:pt idx="4296">
                  <c:v>0.93468211236199483</c:v>
                </c:pt>
                <c:pt idx="4297">
                  <c:v>0.93468211236199483</c:v>
                </c:pt>
                <c:pt idx="4298">
                  <c:v>0.93468211236199483</c:v>
                </c:pt>
                <c:pt idx="4299">
                  <c:v>0.93468211236199483</c:v>
                </c:pt>
                <c:pt idx="4300">
                  <c:v>0.93468211236199483</c:v>
                </c:pt>
                <c:pt idx="4301">
                  <c:v>0.93468211236199483</c:v>
                </c:pt>
                <c:pt idx="4302">
                  <c:v>0.93462772611083922</c:v>
                </c:pt>
                <c:pt idx="4303">
                  <c:v>0.93457333985968349</c:v>
                </c:pt>
                <c:pt idx="4304">
                  <c:v>0.93457333985968349</c:v>
                </c:pt>
                <c:pt idx="4305">
                  <c:v>0.93457333985968349</c:v>
                </c:pt>
                <c:pt idx="4306">
                  <c:v>0.93457333985968349</c:v>
                </c:pt>
                <c:pt idx="4307">
                  <c:v>0.93457333985968349</c:v>
                </c:pt>
                <c:pt idx="4308">
                  <c:v>0.93451895360852777</c:v>
                </c:pt>
                <c:pt idx="4309">
                  <c:v>0.93451895360852777</c:v>
                </c:pt>
                <c:pt idx="4310">
                  <c:v>0.93451895360852777</c:v>
                </c:pt>
                <c:pt idx="4311">
                  <c:v>0.93446456735737204</c:v>
                </c:pt>
                <c:pt idx="4312">
                  <c:v>0.93446456735737204</c:v>
                </c:pt>
                <c:pt idx="4313">
                  <c:v>0.93441018110621632</c:v>
                </c:pt>
                <c:pt idx="4314">
                  <c:v>0.93441018110621632</c:v>
                </c:pt>
                <c:pt idx="4315">
                  <c:v>0.93441018110621632</c:v>
                </c:pt>
                <c:pt idx="4316">
                  <c:v>0.93441018110621632</c:v>
                </c:pt>
                <c:pt idx="4317">
                  <c:v>0.93441018110621632</c:v>
                </c:pt>
                <c:pt idx="4318">
                  <c:v>0.9343557948550606</c:v>
                </c:pt>
                <c:pt idx="4319">
                  <c:v>0.9343557948550606</c:v>
                </c:pt>
                <c:pt idx="4320">
                  <c:v>0.9343557948550606</c:v>
                </c:pt>
                <c:pt idx="4321">
                  <c:v>0.9343557948550606</c:v>
                </c:pt>
                <c:pt idx="4322">
                  <c:v>0.9343557948550606</c:v>
                </c:pt>
                <c:pt idx="4323">
                  <c:v>0.9343557948550606</c:v>
                </c:pt>
                <c:pt idx="4324">
                  <c:v>0.93430140860390498</c:v>
                </c:pt>
                <c:pt idx="4325">
                  <c:v>0.93430140860390498</c:v>
                </c:pt>
                <c:pt idx="4326">
                  <c:v>0.93430140860390498</c:v>
                </c:pt>
                <c:pt idx="4327">
                  <c:v>0.93430140860390498</c:v>
                </c:pt>
                <c:pt idx="4328">
                  <c:v>0.93430140860390498</c:v>
                </c:pt>
                <c:pt idx="4329">
                  <c:v>0.93430140860390498</c:v>
                </c:pt>
                <c:pt idx="4330">
                  <c:v>0.93424702235274926</c:v>
                </c:pt>
                <c:pt idx="4331">
                  <c:v>0.93419263610159353</c:v>
                </c:pt>
                <c:pt idx="4332">
                  <c:v>0.93413824985043781</c:v>
                </c:pt>
                <c:pt idx="4333">
                  <c:v>0.93408386359928208</c:v>
                </c:pt>
                <c:pt idx="4334">
                  <c:v>0.93402947734812636</c:v>
                </c:pt>
                <c:pt idx="4335">
                  <c:v>0.93397509109697063</c:v>
                </c:pt>
                <c:pt idx="4336">
                  <c:v>0.93392070484581502</c:v>
                </c:pt>
                <c:pt idx="4337">
                  <c:v>0.93392070484581502</c:v>
                </c:pt>
                <c:pt idx="4338">
                  <c:v>0.93392070484581502</c:v>
                </c:pt>
                <c:pt idx="4339">
                  <c:v>0.93392070484581502</c:v>
                </c:pt>
                <c:pt idx="4340">
                  <c:v>0.93392070484581502</c:v>
                </c:pt>
                <c:pt idx="4341">
                  <c:v>0.93386631859465929</c:v>
                </c:pt>
                <c:pt idx="4342">
                  <c:v>0.93386631859465929</c:v>
                </c:pt>
                <c:pt idx="4343">
                  <c:v>0.93386631859465929</c:v>
                </c:pt>
                <c:pt idx="4344">
                  <c:v>0.93386631859465929</c:v>
                </c:pt>
                <c:pt idx="4345">
                  <c:v>0.93381193234350357</c:v>
                </c:pt>
                <c:pt idx="4346">
                  <c:v>0.93381193234350357</c:v>
                </c:pt>
                <c:pt idx="4347">
                  <c:v>0.93381193234350357</c:v>
                </c:pt>
                <c:pt idx="4348">
                  <c:v>0.93375754609234785</c:v>
                </c:pt>
                <c:pt idx="4349">
                  <c:v>0.93375754609234785</c:v>
                </c:pt>
                <c:pt idx="4350">
                  <c:v>0.93375754609234785</c:v>
                </c:pt>
                <c:pt idx="4351">
                  <c:v>0.93375754609234785</c:v>
                </c:pt>
                <c:pt idx="4352">
                  <c:v>0.93375754609234785</c:v>
                </c:pt>
                <c:pt idx="4353">
                  <c:v>0.93370315984119212</c:v>
                </c:pt>
                <c:pt idx="4354">
                  <c:v>0.93370315984119212</c:v>
                </c:pt>
                <c:pt idx="4355">
                  <c:v>0.93370315984119212</c:v>
                </c:pt>
                <c:pt idx="4356">
                  <c:v>0.9336487735900364</c:v>
                </c:pt>
                <c:pt idx="4357">
                  <c:v>0.93359438733888078</c:v>
                </c:pt>
                <c:pt idx="4358">
                  <c:v>0.93359438733888078</c:v>
                </c:pt>
                <c:pt idx="4359">
                  <c:v>0.93354000108772506</c:v>
                </c:pt>
                <c:pt idx="4360">
                  <c:v>0.93348561483656933</c:v>
                </c:pt>
                <c:pt idx="4361">
                  <c:v>0.93348561483656933</c:v>
                </c:pt>
                <c:pt idx="4362">
                  <c:v>0.93348561483656933</c:v>
                </c:pt>
                <c:pt idx="4363">
                  <c:v>0.93348561483656933</c:v>
                </c:pt>
                <c:pt idx="4364">
                  <c:v>0.93343122858541361</c:v>
                </c:pt>
                <c:pt idx="4365">
                  <c:v>0.93343122858541361</c:v>
                </c:pt>
                <c:pt idx="4366">
                  <c:v>0.93343122858541361</c:v>
                </c:pt>
                <c:pt idx="4367">
                  <c:v>0.93343122858541361</c:v>
                </c:pt>
                <c:pt idx="4368">
                  <c:v>0.93343122858541361</c:v>
                </c:pt>
                <c:pt idx="4369">
                  <c:v>0.93337684233425788</c:v>
                </c:pt>
                <c:pt idx="4370">
                  <c:v>0.93337684233425788</c:v>
                </c:pt>
                <c:pt idx="4371">
                  <c:v>0.93332245608310216</c:v>
                </c:pt>
                <c:pt idx="4372">
                  <c:v>0.93326806983194643</c:v>
                </c:pt>
                <c:pt idx="4373">
                  <c:v>0.93326806983194643</c:v>
                </c:pt>
                <c:pt idx="4374">
                  <c:v>0.93326806983194643</c:v>
                </c:pt>
                <c:pt idx="4375">
                  <c:v>0.93321368358079082</c:v>
                </c:pt>
                <c:pt idx="4376">
                  <c:v>0.9331592973296351</c:v>
                </c:pt>
                <c:pt idx="4377">
                  <c:v>0.9331592973296351</c:v>
                </c:pt>
                <c:pt idx="4378">
                  <c:v>0.9331592973296351</c:v>
                </c:pt>
                <c:pt idx="4379">
                  <c:v>0.93310491107847937</c:v>
                </c:pt>
                <c:pt idx="4380">
                  <c:v>0.93305052482732365</c:v>
                </c:pt>
                <c:pt idx="4381">
                  <c:v>0.93305052482732365</c:v>
                </c:pt>
                <c:pt idx="4382">
                  <c:v>0.93299613857616792</c:v>
                </c:pt>
                <c:pt idx="4383">
                  <c:v>0.9329417523250122</c:v>
                </c:pt>
                <c:pt idx="4384">
                  <c:v>0.9329417523250122</c:v>
                </c:pt>
                <c:pt idx="4385">
                  <c:v>0.93288736607385658</c:v>
                </c:pt>
                <c:pt idx="4386">
                  <c:v>0.93288736607385658</c:v>
                </c:pt>
                <c:pt idx="4387">
                  <c:v>0.93288736607385658</c:v>
                </c:pt>
                <c:pt idx="4388">
                  <c:v>0.93288736607385658</c:v>
                </c:pt>
                <c:pt idx="4389">
                  <c:v>0.93288736607385658</c:v>
                </c:pt>
                <c:pt idx="4390">
                  <c:v>0.93288736607385658</c:v>
                </c:pt>
                <c:pt idx="4391">
                  <c:v>0.93283297982270086</c:v>
                </c:pt>
                <c:pt idx="4392">
                  <c:v>0.93283297982270086</c:v>
                </c:pt>
                <c:pt idx="4393">
                  <c:v>0.93277859357154513</c:v>
                </c:pt>
                <c:pt idx="4394">
                  <c:v>0.93277859357154513</c:v>
                </c:pt>
                <c:pt idx="4395">
                  <c:v>0.93277859357154513</c:v>
                </c:pt>
                <c:pt idx="4396">
                  <c:v>0.93277859357154513</c:v>
                </c:pt>
                <c:pt idx="4397">
                  <c:v>0.93277859357154513</c:v>
                </c:pt>
                <c:pt idx="4398">
                  <c:v>0.93277859357154513</c:v>
                </c:pt>
                <c:pt idx="4399">
                  <c:v>0.93277859357154513</c:v>
                </c:pt>
                <c:pt idx="4400">
                  <c:v>0.93277859357154513</c:v>
                </c:pt>
                <c:pt idx="4401">
                  <c:v>0.93277859357154513</c:v>
                </c:pt>
                <c:pt idx="4402">
                  <c:v>0.93277859357154513</c:v>
                </c:pt>
                <c:pt idx="4403">
                  <c:v>0.93277859357154513</c:v>
                </c:pt>
                <c:pt idx="4404">
                  <c:v>0.93272420732038941</c:v>
                </c:pt>
                <c:pt idx="4405">
                  <c:v>0.93272420732038941</c:v>
                </c:pt>
                <c:pt idx="4406">
                  <c:v>0.93272420732038941</c:v>
                </c:pt>
                <c:pt idx="4407">
                  <c:v>0.93272420732038941</c:v>
                </c:pt>
                <c:pt idx="4408">
                  <c:v>0.93266982106923368</c:v>
                </c:pt>
                <c:pt idx="4409">
                  <c:v>0.93266982106923368</c:v>
                </c:pt>
                <c:pt idx="4410">
                  <c:v>0.93266982106923368</c:v>
                </c:pt>
                <c:pt idx="4411">
                  <c:v>0.93261543481807796</c:v>
                </c:pt>
                <c:pt idx="4412">
                  <c:v>0.93256104856692223</c:v>
                </c:pt>
                <c:pt idx="4413">
                  <c:v>0.93256104856692223</c:v>
                </c:pt>
                <c:pt idx="4414">
                  <c:v>0.93256104856692223</c:v>
                </c:pt>
                <c:pt idx="4415">
                  <c:v>0.93250666231576662</c:v>
                </c:pt>
                <c:pt idx="4416">
                  <c:v>0.9324522760646109</c:v>
                </c:pt>
                <c:pt idx="4417">
                  <c:v>0.9324522760646109</c:v>
                </c:pt>
                <c:pt idx="4418">
                  <c:v>0.9324522760646109</c:v>
                </c:pt>
                <c:pt idx="4419">
                  <c:v>0.93239788981345517</c:v>
                </c:pt>
                <c:pt idx="4420">
                  <c:v>0.93239788981345517</c:v>
                </c:pt>
                <c:pt idx="4421">
                  <c:v>0.93239788981345517</c:v>
                </c:pt>
                <c:pt idx="4422">
                  <c:v>0.93239788981345517</c:v>
                </c:pt>
                <c:pt idx="4423">
                  <c:v>0.93234350356229945</c:v>
                </c:pt>
                <c:pt idx="4424">
                  <c:v>0.93228911731114372</c:v>
                </c:pt>
                <c:pt idx="4425">
                  <c:v>0.932234731059988</c:v>
                </c:pt>
                <c:pt idx="4426">
                  <c:v>0.932234731059988</c:v>
                </c:pt>
                <c:pt idx="4427">
                  <c:v>0.93218034480883238</c:v>
                </c:pt>
                <c:pt idx="4428">
                  <c:v>0.93212595855767666</c:v>
                </c:pt>
                <c:pt idx="4429">
                  <c:v>0.93212595855767666</c:v>
                </c:pt>
                <c:pt idx="4430">
                  <c:v>0.93207157230652093</c:v>
                </c:pt>
                <c:pt idx="4431">
                  <c:v>0.93201718605536521</c:v>
                </c:pt>
                <c:pt idx="4432">
                  <c:v>0.93201718605536521</c:v>
                </c:pt>
                <c:pt idx="4433">
                  <c:v>0.93196279980420949</c:v>
                </c:pt>
                <c:pt idx="4434">
                  <c:v>0.93196279980420949</c:v>
                </c:pt>
                <c:pt idx="4435">
                  <c:v>0.93190841355305376</c:v>
                </c:pt>
                <c:pt idx="4436">
                  <c:v>0.93190841355305376</c:v>
                </c:pt>
                <c:pt idx="4437">
                  <c:v>0.93190841355305376</c:v>
                </c:pt>
                <c:pt idx="4438">
                  <c:v>0.93185402730189804</c:v>
                </c:pt>
                <c:pt idx="4439">
                  <c:v>0.93179964105074231</c:v>
                </c:pt>
                <c:pt idx="4440">
                  <c:v>0.93179964105074231</c:v>
                </c:pt>
                <c:pt idx="4441">
                  <c:v>0.93179964105074231</c:v>
                </c:pt>
                <c:pt idx="4442">
                  <c:v>0.9317452547995867</c:v>
                </c:pt>
                <c:pt idx="4443">
                  <c:v>0.9317452547995867</c:v>
                </c:pt>
                <c:pt idx="4444">
                  <c:v>0.93169086854843097</c:v>
                </c:pt>
                <c:pt idx="4445">
                  <c:v>0.93163648229727525</c:v>
                </c:pt>
                <c:pt idx="4446">
                  <c:v>0.93163648229727525</c:v>
                </c:pt>
                <c:pt idx="4447">
                  <c:v>0.93163648229727525</c:v>
                </c:pt>
                <c:pt idx="4448">
                  <c:v>0.93158209604611952</c:v>
                </c:pt>
                <c:pt idx="4449">
                  <c:v>0.9315277097949638</c:v>
                </c:pt>
                <c:pt idx="4450">
                  <c:v>0.9315277097949638</c:v>
                </c:pt>
                <c:pt idx="4451">
                  <c:v>0.9315277097949638</c:v>
                </c:pt>
                <c:pt idx="4452">
                  <c:v>0.9315277097949638</c:v>
                </c:pt>
                <c:pt idx="4453">
                  <c:v>0.9315277097949638</c:v>
                </c:pt>
                <c:pt idx="4454">
                  <c:v>0.93147332354380818</c:v>
                </c:pt>
                <c:pt idx="4455">
                  <c:v>0.93147332354380818</c:v>
                </c:pt>
                <c:pt idx="4456">
                  <c:v>0.93147332354380818</c:v>
                </c:pt>
                <c:pt idx="4457">
                  <c:v>0.93147332354380818</c:v>
                </c:pt>
                <c:pt idx="4458">
                  <c:v>0.93141893729265246</c:v>
                </c:pt>
                <c:pt idx="4459">
                  <c:v>0.93141893729265246</c:v>
                </c:pt>
                <c:pt idx="4460">
                  <c:v>0.93136455104149674</c:v>
                </c:pt>
                <c:pt idx="4461">
                  <c:v>0.93136455104149674</c:v>
                </c:pt>
                <c:pt idx="4462">
                  <c:v>0.93131016479034101</c:v>
                </c:pt>
                <c:pt idx="4463">
                  <c:v>0.93131016479034101</c:v>
                </c:pt>
                <c:pt idx="4464">
                  <c:v>0.93131016479034101</c:v>
                </c:pt>
                <c:pt idx="4465">
                  <c:v>0.93131016479034101</c:v>
                </c:pt>
                <c:pt idx="4466">
                  <c:v>0.93125577853918529</c:v>
                </c:pt>
                <c:pt idx="4467">
                  <c:v>0.93125577853918529</c:v>
                </c:pt>
                <c:pt idx="4468">
                  <c:v>0.93125577853918529</c:v>
                </c:pt>
                <c:pt idx="4469">
                  <c:v>0.93125577853918529</c:v>
                </c:pt>
                <c:pt idx="4470">
                  <c:v>0.93125577853918529</c:v>
                </c:pt>
                <c:pt idx="4471">
                  <c:v>0.93120139228802956</c:v>
                </c:pt>
                <c:pt idx="4472">
                  <c:v>0.93120139228802956</c:v>
                </c:pt>
                <c:pt idx="4473">
                  <c:v>0.93114700603687384</c:v>
                </c:pt>
                <c:pt idx="4474">
                  <c:v>0.93114700603687384</c:v>
                </c:pt>
                <c:pt idx="4475">
                  <c:v>0.93109261978571811</c:v>
                </c:pt>
                <c:pt idx="4476">
                  <c:v>0.93109261978571811</c:v>
                </c:pt>
                <c:pt idx="4477">
                  <c:v>0.93109261978571811</c:v>
                </c:pt>
                <c:pt idx="4478">
                  <c:v>0.93109261978571811</c:v>
                </c:pt>
                <c:pt idx="4479">
                  <c:v>0.93109261978571811</c:v>
                </c:pt>
                <c:pt idx="4480">
                  <c:v>0.93109261978571811</c:v>
                </c:pt>
                <c:pt idx="4481">
                  <c:v>0.93109261978571811</c:v>
                </c:pt>
                <c:pt idx="4482">
                  <c:v>0.93109261978571811</c:v>
                </c:pt>
                <c:pt idx="4483">
                  <c:v>0.93109261978571811</c:v>
                </c:pt>
                <c:pt idx="4484">
                  <c:v>0.93109261978571811</c:v>
                </c:pt>
                <c:pt idx="4485">
                  <c:v>0.93109261978571811</c:v>
                </c:pt>
                <c:pt idx="4486">
                  <c:v>0.9310382335345625</c:v>
                </c:pt>
                <c:pt idx="4487">
                  <c:v>0.93098384728340677</c:v>
                </c:pt>
                <c:pt idx="4488">
                  <c:v>0.93098384728340677</c:v>
                </c:pt>
                <c:pt idx="4489">
                  <c:v>0.93092946103225105</c:v>
                </c:pt>
                <c:pt idx="4490">
                  <c:v>0.93087507478109532</c:v>
                </c:pt>
                <c:pt idx="4491">
                  <c:v>0.9308206885299396</c:v>
                </c:pt>
                <c:pt idx="4492">
                  <c:v>0.9308206885299396</c:v>
                </c:pt>
                <c:pt idx="4493">
                  <c:v>0.9308206885299396</c:v>
                </c:pt>
                <c:pt idx="4494">
                  <c:v>0.9308206885299396</c:v>
                </c:pt>
                <c:pt idx="4495">
                  <c:v>0.9308206885299396</c:v>
                </c:pt>
                <c:pt idx="4496">
                  <c:v>0.9308206885299396</c:v>
                </c:pt>
                <c:pt idx="4497">
                  <c:v>0.93076630227878399</c:v>
                </c:pt>
                <c:pt idx="4498">
                  <c:v>0.93076630227878399</c:v>
                </c:pt>
                <c:pt idx="4499">
                  <c:v>0.93076630227878399</c:v>
                </c:pt>
                <c:pt idx="4500">
                  <c:v>0.93076630227878399</c:v>
                </c:pt>
                <c:pt idx="4501">
                  <c:v>0.93076630227878399</c:v>
                </c:pt>
                <c:pt idx="4502">
                  <c:v>0.93076630227878399</c:v>
                </c:pt>
                <c:pt idx="4503">
                  <c:v>0.93076630227878399</c:v>
                </c:pt>
                <c:pt idx="4504">
                  <c:v>0.93076630227878399</c:v>
                </c:pt>
                <c:pt idx="4505">
                  <c:v>0.93076630227878399</c:v>
                </c:pt>
                <c:pt idx="4506">
                  <c:v>0.93076630227878399</c:v>
                </c:pt>
                <c:pt idx="4507">
                  <c:v>0.93076630227878399</c:v>
                </c:pt>
                <c:pt idx="4508">
                  <c:v>0.93071191602762826</c:v>
                </c:pt>
                <c:pt idx="4509">
                  <c:v>0.93071191602762826</c:v>
                </c:pt>
                <c:pt idx="4510">
                  <c:v>0.93065752977647254</c:v>
                </c:pt>
                <c:pt idx="4511">
                  <c:v>0.93065752977647254</c:v>
                </c:pt>
                <c:pt idx="4512">
                  <c:v>0.93065752977647254</c:v>
                </c:pt>
                <c:pt idx="4513">
                  <c:v>0.93065752977647254</c:v>
                </c:pt>
                <c:pt idx="4514">
                  <c:v>0.93065752977647254</c:v>
                </c:pt>
                <c:pt idx="4515">
                  <c:v>0.93065752977647254</c:v>
                </c:pt>
                <c:pt idx="4516">
                  <c:v>0.93060314352531681</c:v>
                </c:pt>
                <c:pt idx="4517">
                  <c:v>0.93060314352531681</c:v>
                </c:pt>
                <c:pt idx="4518">
                  <c:v>0.93054875727416109</c:v>
                </c:pt>
                <c:pt idx="4519">
                  <c:v>0.93049437102300536</c:v>
                </c:pt>
                <c:pt idx="4520">
                  <c:v>0.93049437102300536</c:v>
                </c:pt>
                <c:pt idx="4521">
                  <c:v>0.93043998477184964</c:v>
                </c:pt>
                <c:pt idx="4522">
                  <c:v>0.93038559852069391</c:v>
                </c:pt>
                <c:pt idx="4523">
                  <c:v>0.9303312122695383</c:v>
                </c:pt>
                <c:pt idx="4524">
                  <c:v>0.9303312122695383</c:v>
                </c:pt>
                <c:pt idx="4525">
                  <c:v>0.9303312122695383</c:v>
                </c:pt>
                <c:pt idx="4526">
                  <c:v>0.9303312122695383</c:v>
                </c:pt>
                <c:pt idx="4527">
                  <c:v>0.9303312122695383</c:v>
                </c:pt>
                <c:pt idx="4528">
                  <c:v>0.93027682601838257</c:v>
                </c:pt>
                <c:pt idx="4529">
                  <c:v>0.93027682601838257</c:v>
                </c:pt>
                <c:pt idx="4530">
                  <c:v>0.93027682601838257</c:v>
                </c:pt>
                <c:pt idx="4531">
                  <c:v>0.93027682601838257</c:v>
                </c:pt>
                <c:pt idx="4532">
                  <c:v>0.93022243976722685</c:v>
                </c:pt>
                <c:pt idx="4533">
                  <c:v>0.93022243976722685</c:v>
                </c:pt>
                <c:pt idx="4534">
                  <c:v>0.93016805351607112</c:v>
                </c:pt>
                <c:pt idx="4535">
                  <c:v>0.9301136672649154</c:v>
                </c:pt>
                <c:pt idx="4536">
                  <c:v>0.93005928101375968</c:v>
                </c:pt>
                <c:pt idx="4537">
                  <c:v>0.93005928101375968</c:v>
                </c:pt>
                <c:pt idx="4538">
                  <c:v>0.93005928101375968</c:v>
                </c:pt>
                <c:pt idx="4539">
                  <c:v>0.93005928101375968</c:v>
                </c:pt>
                <c:pt idx="4540">
                  <c:v>0.93005928101375968</c:v>
                </c:pt>
                <c:pt idx="4541">
                  <c:v>0.93005928101375968</c:v>
                </c:pt>
                <c:pt idx="4542">
                  <c:v>0.93000489476260406</c:v>
                </c:pt>
                <c:pt idx="4543">
                  <c:v>0.92995050851144834</c:v>
                </c:pt>
                <c:pt idx="4544">
                  <c:v>0.92995050851144834</c:v>
                </c:pt>
                <c:pt idx="4545">
                  <c:v>0.92989612226029261</c:v>
                </c:pt>
                <c:pt idx="4546">
                  <c:v>0.92989612226029261</c:v>
                </c:pt>
                <c:pt idx="4547">
                  <c:v>0.92989612226029261</c:v>
                </c:pt>
                <c:pt idx="4548">
                  <c:v>0.92989612226029261</c:v>
                </c:pt>
                <c:pt idx="4549">
                  <c:v>0.92989612226029261</c:v>
                </c:pt>
                <c:pt idx="4550">
                  <c:v>0.92984173600913689</c:v>
                </c:pt>
                <c:pt idx="4551">
                  <c:v>0.92978734975798116</c:v>
                </c:pt>
                <c:pt idx="4552">
                  <c:v>0.92973296350682544</c:v>
                </c:pt>
                <c:pt idx="4553">
                  <c:v>0.92967857725566971</c:v>
                </c:pt>
                <c:pt idx="4554">
                  <c:v>0.9296241910045141</c:v>
                </c:pt>
                <c:pt idx="4555">
                  <c:v>0.92956980475335838</c:v>
                </c:pt>
                <c:pt idx="4556">
                  <c:v>0.92956980475335838</c:v>
                </c:pt>
                <c:pt idx="4557">
                  <c:v>0.92956980475335838</c:v>
                </c:pt>
                <c:pt idx="4558">
                  <c:v>0.92951541850220265</c:v>
                </c:pt>
                <c:pt idx="4559">
                  <c:v>0.92951541850220265</c:v>
                </c:pt>
                <c:pt idx="4560">
                  <c:v>0.92951541850220265</c:v>
                </c:pt>
                <c:pt idx="4561">
                  <c:v>0.92951541850220265</c:v>
                </c:pt>
                <c:pt idx="4562">
                  <c:v>0.92946103225104693</c:v>
                </c:pt>
                <c:pt idx="4563">
                  <c:v>0.92946103225104693</c:v>
                </c:pt>
                <c:pt idx="4564">
                  <c:v>0.9294066459998912</c:v>
                </c:pt>
                <c:pt idx="4565">
                  <c:v>0.9294066459998912</c:v>
                </c:pt>
                <c:pt idx="4566">
                  <c:v>0.92935225974873548</c:v>
                </c:pt>
                <c:pt idx="4567">
                  <c:v>0.92935225974873548</c:v>
                </c:pt>
                <c:pt idx="4568">
                  <c:v>0.92929787349757986</c:v>
                </c:pt>
                <c:pt idx="4569">
                  <c:v>0.92929787349757986</c:v>
                </c:pt>
                <c:pt idx="4570">
                  <c:v>0.92929787349757986</c:v>
                </c:pt>
                <c:pt idx="4571">
                  <c:v>0.92929787349757986</c:v>
                </c:pt>
                <c:pt idx="4572">
                  <c:v>0.92929787349757986</c:v>
                </c:pt>
                <c:pt idx="4573">
                  <c:v>0.92929787349757986</c:v>
                </c:pt>
                <c:pt idx="4574">
                  <c:v>0.92924348724642414</c:v>
                </c:pt>
                <c:pt idx="4575">
                  <c:v>0.92924348724642414</c:v>
                </c:pt>
                <c:pt idx="4576">
                  <c:v>0.92918910099526841</c:v>
                </c:pt>
                <c:pt idx="4577">
                  <c:v>0.92918910099526841</c:v>
                </c:pt>
                <c:pt idx="4578">
                  <c:v>0.92918910099526841</c:v>
                </c:pt>
                <c:pt idx="4579">
                  <c:v>0.92913471474411269</c:v>
                </c:pt>
                <c:pt idx="4580">
                  <c:v>0.92908032849295696</c:v>
                </c:pt>
                <c:pt idx="4581">
                  <c:v>0.92908032849295696</c:v>
                </c:pt>
                <c:pt idx="4582">
                  <c:v>0.92902594224180124</c:v>
                </c:pt>
                <c:pt idx="4583">
                  <c:v>0.92897155599064551</c:v>
                </c:pt>
                <c:pt idx="4584">
                  <c:v>0.92897155599064551</c:v>
                </c:pt>
                <c:pt idx="4585">
                  <c:v>0.9289171697394899</c:v>
                </c:pt>
                <c:pt idx="4586">
                  <c:v>0.92886278348833418</c:v>
                </c:pt>
                <c:pt idx="4587">
                  <c:v>0.92886278348833418</c:v>
                </c:pt>
                <c:pt idx="4588">
                  <c:v>0.92880839723717845</c:v>
                </c:pt>
                <c:pt idx="4589">
                  <c:v>0.92875401098602273</c:v>
                </c:pt>
                <c:pt idx="4590">
                  <c:v>0.92875401098602273</c:v>
                </c:pt>
                <c:pt idx="4591">
                  <c:v>0.928699624734867</c:v>
                </c:pt>
                <c:pt idx="4592">
                  <c:v>0.92864523848371128</c:v>
                </c:pt>
                <c:pt idx="4593">
                  <c:v>0.92859085223255566</c:v>
                </c:pt>
                <c:pt idx="4594">
                  <c:v>0.92859085223255566</c:v>
                </c:pt>
                <c:pt idx="4595">
                  <c:v>0.92859085223255566</c:v>
                </c:pt>
                <c:pt idx="4596">
                  <c:v>0.92859085223255566</c:v>
                </c:pt>
                <c:pt idx="4597">
                  <c:v>0.92853646598139994</c:v>
                </c:pt>
                <c:pt idx="4598">
                  <c:v>0.92848207973024421</c:v>
                </c:pt>
                <c:pt idx="4599">
                  <c:v>0.92848207973024421</c:v>
                </c:pt>
                <c:pt idx="4600">
                  <c:v>0.92848207973024421</c:v>
                </c:pt>
                <c:pt idx="4601">
                  <c:v>0.92842769347908849</c:v>
                </c:pt>
                <c:pt idx="4602">
                  <c:v>0.92842769347908849</c:v>
                </c:pt>
                <c:pt idx="4603">
                  <c:v>0.92837330722793276</c:v>
                </c:pt>
                <c:pt idx="4604">
                  <c:v>0.92837330722793276</c:v>
                </c:pt>
                <c:pt idx="4605">
                  <c:v>0.92837330722793276</c:v>
                </c:pt>
                <c:pt idx="4606">
                  <c:v>0.92837330722793276</c:v>
                </c:pt>
                <c:pt idx="4607">
                  <c:v>0.92837330722793276</c:v>
                </c:pt>
                <c:pt idx="4608">
                  <c:v>0.92837330722793276</c:v>
                </c:pt>
                <c:pt idx="4609">
                  <c:v>0.92837330722793276</c:v>
                </c:pt>
                <c:pt idx="4610">
                  <c:v>0.92831892097677704</c:v>
                </c:pt>
                <c:pt idx="4611">
                  <c:v>0.92826453472562132</c:v>
                </c:pt>
                <c:pt idx="4612">
                  <c:v>0.9282101484744657</c:v>
                </c:pt>
                <c:pt idx="4613">
                  <c:v>0.9282101484744657</c:v>
                </c:pt>
                <c:pt idx="4614">
                  <c:v>0.9282101484744657</c:v>
                </c:pt>
                <c:pt idx="4615">
                  <c:v>0.9282101484744657</c:v>
                </c:pt>
                <c:pt idx="4616">
                  <c:v>0.92815576222330998</c:v>
                </c:pt>
                <c:pt idx="4617">
                  <c:v>0.92810137597215425</c:v>
                </c:pt>
                <c:pt idx="4618">
                  <c:v>0.92810137597215425</c:v>
                </c:pt>
                <c:pt idx="4619">
                  <c:v>0.92810137597215425</c:v>
                </c:pt>
                <c:pt idx="4620">
                  <c:v>0.92810137597215425</c:v>
                </c:pt>
                <c:pt idx="4621">
                  <c:v>0.92804698972099853</c:v>
                </c:pt>
                <c:pt idx="4622">
                  <c:v>0.92804698972099853</c:v>
                </c:pt>
                <c:pt idx="4623">
                  <c:v>0.92804698972099853</c:v>
                </c:pt>
                <c:pt idx="4624">
                  <c:v>0.92804698972099853</c:v>
                </c:pt>
                <c:pt idx="4625">
                  <c:v>0.92804698972099853</c:v>
                </c:pt>
                <c:pt idx="4626">
                  <c:v>0.92804698972099853</c:v>
                </c:pt>
                <c:pt idx="4627">
                  <c:v>0.92804698972099853</c:v>
                </c:pt>
                <c:pt idx="4628">
                  <c:v>0.9279926034698428</c:v>
                </c:pt>
                <c:pt idx="4629">
                  <c:v>0.92793821721868708</c:v>
                </c:pt>
                <c:pt idx="4630">
                  <c:v>0.92793821721868708</c:v>
                </c:pt>
                <c:pt idx="4631">
                  <c:v>0.92793821721868708</c:v>
                </c:pt>
                <c:pt idx="4632">
                  <c:v>0.92788383096753146</c:v>
                </c:pt>
                <c:pt idx="4633">
                  <c:v>0.92782944471637574</c:v>
                </c:pt>
                <c:pt idx="4634">
                  <c:v>0.92782944471637574</c:v>
                </c:pt>
                <c:pt idx="4635">
                  <c:v>0.92777505846522001</c:v>
                </c:pt>
                <c:pt idx="4636">
                  <c:v>0.92772067221406429</c:v>
                </c:pt>
                <c:pt idx="4637">
                  <c:v>0.92772067221406429</c:v>
                </c:pt>
                <c:pt idx="4638">
                  <c:v>0.92772067221406429</c:v>
                </c:pt>
                <c:pt idx="4639">
                  <c:v>0.92766628596290857</c:v>
                </c:pt>
                <c:pt idx="4640">
                  <c:v>0.92766628596290857</c:v>
                </c:pt>
                <c:pt idx="4641">
                  <c:v>0.92761189971175284</c:v>
                </c:pt>
                <c:pt idx="4642">
                  <c:v>0.92761189971175284</c:v>
                </c:pt>
                <c:pt idx="4643">
                  <c:v>0.92755751346059712</c:v>
                </c:pt>
                <c:pt idx="4644">
                  <c:v>0.92755751346059712</c:v>
                </c:pt>
                <c:pt idx="4645">
                  <c:v>0.92755751346059712</c:v>
                </c:pt>
                <c:pt idx="4646">
                  <c:v>0.92750312720944139</c:v>
                </c:pt>
                <c:pt idx="4647">
                  <c:v>0.92750312720944139</c:v>
                </c:pt>
                <c:pt idx="4648">
                  <c:v>0.92750312720944139</c:v>
                </c:pt>
                <c:pt idx="4649">
                  <c:v>0.92750312720944139</c:v>
                </c:pt>
                <c:pt idx="4650">
                  <c:v>0.92750312720944139</c:v>
                </c:pt>
                <c:pt idx="4651">
                  <c:v>0.92744874095828578</c:v>
                </c:pt>
                <c:pt idx="4652">
                  <c:v>0.92744874095828578</c:v>
                </c:pt>
                <c:pt idx="4653">
                  <c:v>0.92744874095828578</c:v>
                </c:pt>
                <c:pt idx="4654">
                  <c:v>0.92744874095828578</c:v>
                </c:pt>
                <c:pt idx="4655">
                  <c:v>0.92744874095828578</c:v>
                </c:pt>
                <c:pt idx="4656">
                  <c:v>0.92739435470713005</c:v>
                </c:pt>
                <c:pt idx="4657">
                  <c:v>0.92739435470713005</c:v>
                </c:pt>
                <c:pt idx="4658">
                  <c:v>0.92733996845597433</c:v>
                </c:pt>
                <c:pt idx="4659">
                  <c:v>0.9272855822048186</c:v>
                </c:pt>
                <c:pt idx="4660">
                  <c:v>0.92723119595366288</c:v>
                </c:pt>
                <c:pt idx="4661">
                  <c:v>0.92723119595366288</c:v>
                </c:pt>
                <c:pt idx="4662">
                  <c:v>0.92723119595366288</c:v>
                </c:pt>
                <c:pt idx="4663">
                  <c:v>0.92723119595366288</c:v>
                </c:pt>
                <c:pt idx="4664">
                  <c:v>0.92717680970250727</c:v>
                </c:pt>
                <c:pt idx="4665">
                  <c:v>0.92717680970250727</c:v>
                </c:pt>
                <c:pt idx="4666">
                  <c:v>0.92717680970250727</c:v>
                </c:pt>
                <c:pt idx="4667">
                  <c:v>0.92717680970250727</c:v>
                </c:pt>
                <c:pt idx="4668">
                  <c:v>0.92717680970250727</c:v>
                </c:pt>
                <c:pt idx="4669">
                  <c:v>0.92712242345135154</c:v>
                </c:pt>
                <c:pt idx="4670">
                  <c:v>0.92712242345135154</c:v>
                </c:pt>
                <c:pt idx="4671">
                  <c:v>0.92712242345135154</c:v>
                </c:pt>
                <c:pt idx="4672">
                  <c:v>0.92712242345135154</c:v>
                </c:pt>
                <c:pt idx="4673">
                  <c:v>0.92712242345135154</c:v>
                </c:pt>
                <c:pt idx="4674">
                  <c:v>0.92712242345135154</c:v>
                </c:pt>
                <c:pt idx="4675">
                  <c:v>0.92706803720019582</c:v>
                </c:pt>
                <c:pt idx="4676">
                  <c:v>0.92706803720019582</c:v>
                </c:pt>
                <c:pt idx="4677">
                  <c:v>0.92701365094904009</c:v>
                </c:pt>
                <c:pt idx="4678">
                  <c:v>0.92695926469788437</c:v>
                </c:pt>
                <c:pt idx="4679">
                  <c:v>0.92695926469788437</c:v>
                </c:pt>
                <c:pt idx="4680">
                  <c:v>0.92695926469788437</c:v>
                </c:pt>
                <c:pt idx="4681">
                  <c:v>0.92695926469788437</c:v>
                </c:pt>
                <c:pt idx="4682">
                  <c:v>0.92690487844672864</c:v>
                </c:pt>
                <c:pt idx="4683">
                  <c:v>0.92690487844672864</c:v>
                </c:pt>
                <c:pt idx="4684">
                  <c:v>0.92690487844672864</c:v>
                </c:pt>
                <c:pt idx="4685">
                  <c:v>0.92690487844672864</c:v>
                </c:pt>
                <c:pt idx="4686">
                  <c:v>0.92685049219557292</c:v>
                </c:pt>
                <c:pt idx="4687">
                  <c:v>0.92679610594441719</c:v>
                </c:pt>
                <c:pt idx="4688">
                  <c:v>0.92679610594441719</c:v>
                </c:pt>
                <c:pt idx="4689">
                  <c:v>0.92679610594441719</c:v>
                </c:pt>
                <c:pt idx="4690">
                  <c:v>0.92679610594441719</c:v>
                </c:pt>
                <c:pt idx="4691">
                  <c:v>0.92679610594441719</c:v>
                </c:pt>
                <c:pt idx="4692">
                  <c:v>0.92674171969326158</c:v>
                </c:pt>
                <c:pt idx="4693">
                  <c:v>0.92674171969326158</c:v>
                </c:pt>
                <c:pt idx="4694">
                  <c:v>0.92668733344210585</c:v>
                </c:pt>
                <c:pt idx="4695">
                  <c:v>0.92663294719095013</c:v>
                </c:pt>
                <c:pt idx="4696">
                  <c:v>0.9265785609397944</c:v>
                </c:pt>
                <c:pt idx="4697">
                  <c:v>0.9265785609397944</c:v>
                </c:pt>
                <c:pt idx="4698">
                  <c:v>0.92652417468863868</c:v>
                </c:pt>
                <c:pt idx="4699">
                  <c:v>0.92646978843748307</c:v>
                </c:pt>
                <c:pt idx="4700">
                  <c:v>0.92646978843748307</c:v>
                </c:pt>
                <c:pt idx="4701">
                  <c:v>0.92641540218632734</c:v>
                </c:pt>
                <c:pt idx="4702">
                  <c:v>0.92641540218632734</c:v>
                </c:pt>
                <c:pt idx="4703">
                  <c:v>0.92636101593517162</c:v>
                </c:pt>
                <c:pt idx="4704">
                  <c:v>0.92636101593517162</c:v>
                </c:pt>
                <c:pt idx="4705">
                  <c:v>0.92636101593517162</c:v>
                </c:pt>
                <c:pt idx="4706">
                  <c:v>0.92636101593517162</c:v>
                </c:pt>
                <c:pt idx="4707">
                  <c:v>0.92636101593517162</c:v>
                </c:pt>
                <c:pt idx="4708">
                  <c:v>0.92630662968401589</c:v>
                </c:pt>
                <c:pt idx="4709">
                  <c:v>0.92630662968401589</c:v>
                </c:pt>
                <c:pt idx="4710">
                  <c:v>0.92630662968401589</c:v>
                </c:pt>
                <c:pt idx="4711">
                  <c:v>0.92630662968401589</c:v>
                </c:pt>
                <c:pt idx="4712">
                  <c:v>0.92630662968401589</c:v>
                </c:pt>
                <c:pt idx="4713">
                  <c:v>0.92625224343286017</c:v>
                </c:pt>
                <c:pt idx="4714">
                  <c:v>0.92625224343286017</c:v>
                </c:pt>
                <c:pt idx="4715">
                  <c:v>0.92619785718170444</c:v>
                </c:pt>
                <c:pt idx="4716">
                  <c:v>0.92614347093054872</c:v>
                </c:pt>
                <c:pt idx="4717">
                  <c:v>0.92614347093054872</c:v>
                </c:pt>
                <c:pt idx="4718">
                  <c:v>0.92608908467939299</c:v>
                </c:pt>
                <c:pt idx="4719">
                  <c:v>0.92608908467939299</c:v>
                </c:pt>
                <c:pt idx="4720">
                  <c:v>0.92603469842823738</c:v>
                </c:pt>
                <c:pt idx="4721">
                  <c:v>0.92598031217708165</c:v>
                </c:pt>
                <c:pt idx="4722">
                  <c:v>0.92598031217708165</c:v>
                </c:pt>
                <c:pt idx="4723">
                  <c:v>0.92598031217708165</c:v>
                </c:pt>
                <c:pt idx="4724">
                  <c:v>0.92598031217708165</c:v>
                </c:pt>
                <c:pt idx="4725">
                  <c:v>0.92598031217708165</c:v>
                </c:pt>
                <c:pt idx="4726">
                  <c:v>0.92598031217708165</c:v>
                </c:pt>
                <c:pt idx="4727">
                  <c:v>0.92592592592592593</c:v>
                </c:pt>
                <c:pt idx="4728">
                  <c:v>0.92592592592592593</c:v>
                </c:pt>
                <c:pt idx="4729">
                  <c:v>0.92592592592592593</c:v>
                </c:pt>
                <c:pt idx="4730">
                  <c:v>0.92592592592592593</c:v>
                </c:pt>
                <c:pt idx="4731">
                  <c:v>0.92592592592592593</c:v>
                </c:pt>
                <c:pt idx="4732">
                  <c:v>0.92592592592592593</c:v>
                </c:pt>
                <c:pt idx="4733">
                  <c:v>0.92587153967477021</c:v>
                </c:pt>
                <c:pt idx="4734">
                  <c:v>0.92587153967477021</c:v>
                </c:pt>
                <c:pt idx="4735">
                  <c:v>0.92587153967477021</c:v>
                </c:pt>
                <c:pt idx="4736">
                  <c:v>0.92587153967477021</c:v>
                </c:pt>
                <c:pt idx="4737">
                  <c:v>0.92587153967477021</c:v>
                </c:pt>
                <c:pt idx="4738">
                  <c:v>0.92587153967477021</c:v>
                </c:pt>
                <c:pt idx="4739">
                  <c:v>0.92587153967477021</c:v>
                </c:pt>
                <c:pt idx="4740">
                  <c:v>0.92587153967477021</c:v>
                </c:pt>
                <c:pt idx="4741">
                  <c:v>0.92581715342361448</c:v>
                </c:pt>
                <c:pt idx="4742">
                  <c:v>0.92581715342361448</c:v>
                </c:pt>
                <c:pt idx="4743">
                  <c:v>0.92581715342361448</c:v>
                </c:pt>
                <c:pt idx="4744">
                  <c:v>0.92581715342361448</c:v>
                </c:pt>
                <c:pt idx="4745">
                  <c:v>0.92581715342361448</c:v>
                </c:pt>
                <c:pt idx="4746">
                  <c:v>0.92581715342361448</c:v>
                </c:pt>
                <c:pt idx="4747">
                  <c:v>0.92581715342361448</c:v>
                </c:pt>
                <c:pt idx="4748">
                  <c:v>0.92581715342361448</c:v>
                </c:pt>
                <c:pt idx="4749">
                  <c:v>0.92581715342361448</c:v>
                </c:pt>
                <c:pt idx="4750">
                  <c:v>0.92581715342361448</c:v>
                </c:pt>
                <c:pt idx="4751">
                  <c:v>0.92581715342361448</c:v>
                </c:pt>
                <c:pt idx="4752">
                  <c:v>0.92581715342361448</c:v>
                </c:pt>
                <c:pt idx="4753">
                  <c:v>0.92581715342361448</c:v>
                </c:pt>
                <c:pt idx="4754">
                  <c:v>0.92576276717245876</c:v>
                </c:pt>
                <c:pt idx="4755">
                  <c:v>0.92576276717245876</c:v>
                </c:pt>
                <c:pt idx="4756">
                  <c:v>0.92576276717245876</c:v>
                </c:pt>
                <c:pt idx="4757">
                  <c:v>0.92576276717245876</c:v>
                </c:pt>
                <c:pt idx="4758">
                  <c:v>0.92576276717245876</c:v>
                </c:pt>
                <c:pt idx="4759">
                  <c:v>0.92576276717245876</c:v>
                </c:pt>
                <c:pt idx="4760">
                  <c:v>0.92576276717245876</c:v>
                </c:pt>
                <c:pt idx="4761">
                  <c:v>0.92570838092130314</c:v>
                </c:pt>
                <c:pt idx="4762">
                  <c:v>0.92565399467014742</c:v>
                </c:pt>
                <c:pt idx="4763">
                  <c:v>0.92559960841899169</c:v>
                </c:pt>
                <c:pt idx="4764">
                  <c:v>0.92554522216783597</c:v>
                </c:pt>
                <c:pt idx="4765">
                  <c:v>0.92554522216783597</c:v>
                </c:pt>
                <c:pt idx="4766">
                  <c:v>0.92554522216783597</c:v>
                </c:pt>
                <c:pt idx="4767">
                  <c:v>0.92554522216783597</c:v>
                </c:pt>
                <c:pt idx="4768">
                  <c:v>0.92549083591668024</c:v>
                </c:pt>
                <c:pt idx="4769">
                  <c:v>0.92543644966552452</c:v>
                </c:pt>
                <c:pt idx="4770">
                  <c:v>0.92538206341436879</c:v>
                </c:pt>
                <c:pt idx="4771">
                  <c:v>0.92538206341436879</c:v>
                </c:pt>
                <c:pt idx="4772">
                  <c:v>0.92538206341436879</c:v>
                </c:pt>
                <c:pt idx="4773">
                  <c:v>0.92532767716321318</c:v>
                </c:pt>
                <c:pt idx="4774">
                  <c:v>0.92532767716321318</c:v>
                </c:pt>
                <c:pt idx="4775">
                  <c:v>0.92532767716321318</c:v>
                </c:pt>
                <c:pt idx="4776">
                  <c:v>0.92527329091205746</c:v>
                </c:pt>
                <c:pt idx="4777">
                  <c:v>0.92527329091205746</c:v>
                </c:pt>
                <c:pt idx="4778">
                  <c:v>0.92527329091205746</c:v>
                </c:pt>
                <c:pt idx="4779">
                  <c:v>0.92521890466090173</c:v>
                </c:pt>
                <c:pt idx="4780">
                  <c:v>0.92521890466090173</c:v>
                </c:pt>
                <c:pt idx="4781">
                  <c:v>0.92521890466090173</c:v>
                </c:pt>
                <c:pt idx="4782">
                  <c:v>0.92516451840974601</c:v>
                </c:pt>
                <c:pt idx="4783">
                  <c:v>0.92516451840974601</c:v>
                </c:pt>
                <c:pt idx="4784">
                  <c:v>0.92511013215859028</c:v>
                </c:pt>
                <c:pt idx="4785">
                  <c:v>0.92511013215859028</c:v>
                </c:pt>
                <c:pt idx="4786">
                  <c:v>0.92511013215859028</c:v>
                </c:pt>
                <c:pt idx="4787">
                  <c:v>0.92505574590743456</c:v>
                </c:pt>
                <c:pt idx="4788">
                  <c:v>0.92505574590743456</c:v>
                </c:pt>
                <c:pt idx="4789">
                  <c:v>0.92505574590743456</c:v>
                </c:pt>
                <c:pt idx="4790">
                  <c:v>0.92505574590743456</c:v>
                </c:pt>
                <c:pt idx="4791">
                  <c:v>0.92505574590743456</c:v>
                </c:pt>
                <c:pt idx="4792">
                  <c:v>0.92505574590743456</c:v>
                </c:pt>
                <c:pt idx="4793">
                  <c:v>0.92505574590743456</c:v>
                </c:pt>
                <c:pt idx="4794">
                  <c:v>0.92500135965627894</c:v>
                </c:pt>
                <c:pt idx="4795">
                  <c:v>0.92494697340512322</c:v>
                </c:pt>
                <c:pt idx="4796">
                  <c:v>0.92494697340512322</c:v>
                </c:pt>
                <c:pt idx="4797">
                  <c:v>0.92494697340512322</c:v>
                </c:pt>
                <c:pt idx="4798">
                  <c:v>0.92494697340512322</c:v>
                </c:pt>
                <c:pt idx="4799">
                  <c:v>0.92494697340512322</c:v>
                </c:pt>
                <c:pt idx="4800">
                  <c:v>0.92494697340512322</c:v>
                </c:pt>
                <c:pt idx="4801">
                  <c:v>0.92494697340512322</c:v>
                </c:pt>
                <c:pt idx="4802">
                  <c:v>0.92494697340512322</c:v>
                </c:pt>
                <c:pt idx="4803">
                  <c:v>0.92489258715396749</c:v>
                </c:pt>
                <c:pt idx="4804">
                  <c:v>0.92489258715396749</c:v>
                </c:pt>
                <c:pt idx="4805">
                  <c:v>0.92489258715396749</c:v>
                </c:pt>
                <c:pt idx="4806">
                  <c:v>0.92483820090281177</c:v>
                </c:pt>
                <c:pt idx="4807">
                  <c:v>0.92483820090281177</c:v>
                </c:pt>
                <c:pt idx="4808">
                  <c:v>0.92478381465165604</c:v>
                </c:pt>
                <c:pt idx="4809">
                  <c:v>0.92478381465165604</c:v>
                </c:pt>
                <c:pt idx="4810">
                  <c:v>0.92472942840050032</c:v>
                </c:pt>
                <c:pt idx="4811">
                  <c:v>0.92472942840050032</c:v>
                </c:pt>
                <c:pt idx="4812">
                  <c:v>0.92472942840050032</c:v>
                </c:pt>
                <c:pt idx="4813">
                  <c:v>0.92467504214934459</c:v>
                </c:pt>
                <c:pt idx="4814">
                  <c:v>0.92467504214934459</c:v>
                </c:pt>
                <c:pt idx="4815">
                  <c:v>0.92467504214934459</c:v>
                </c:pt>
                <c:pt idx="4816">
                  <c:v>0.92467504214934459</c:v>
                </c:pt>
                <c:pt idx="4817">
                  <c:v>0.92467504214934459</c:v>
                </c:pt>
                <c:pt idx="4818">
                  <c:v>0.92462065589818898</c:v>
                </c:pt>
                <c:pt idx="4819">
                  <c:v>0.92462065589818898</c:v>
                </c:pt>
                <c:pt idx="4820">
                  <c:v>0.92462065589818898</c:v>
                </c:pt>
                <c:pt idx="4821">
                  <c:v>0.92462065589818898</c:v>
                </c:pt>
                <c:pt idx="4822">
                  <c:v>0.92462065589818898</c:v>
                </c:pt>
                <c:pt idx="4823">
                  <c:v>0.92462065589818898</c:v>
                </c:pt>
                <c:pt idx="4824">
                  <c:v>0.92462065589818898</c:v>
                </c:pt>
                <c:pt idx="4825">
                  <c:v>0.92456626964703326</c:v>
                </c:pt>
                <c:pt idx="4826">
                  <c:v>0.92456626964703326</c:v>
                </c:pt>
                <c:pt idx="4827">
                  <c:v>0.92456626964703326</c:v>
                </c:pt>
                <c:pt idx="4828">
                  <c:v>0.92451188339587753</c:v>
                </c:pt>
                <c:pt idx="4829">
                  <c:v>0.92451188339587753</c:v>
                </c:pt>
                <c:pt idx="4830">
                  <c:v>0.92451188339587753</c:v>
                </c:pt>
                <c:pt idx="4831">
                  <c:v>0.92445749714472181</c:v>
                </c:pt>
                <c:pt idx="4832">
                  <c:v>0.92445749714472181</c:v>
                </c:pt>
                <c:pt idx="4833">
                  <c:v>0.92445749714472181</c:v>
                </c:pt>
                <c:pt idx="4834">
                  <c:v>0.92445749714472181</c:v>
                </c:pt>
                <c:pt idx="4835">
                  <c:v>0.92440311089356608</c:v>
                </c:pt>
                <c:pt idx="4836">
                  <c:v>0.92440311089356608</c:v>
                </c:pt>
                <c:pt idx="4837">
                  <c:v>0.92440311089356608</c:v>
                </c:pt>
                <c:pt idx="4838">
                  <c:v>0.92440311089356608</c:v>
                </c:pt>
                <c:pt idx="4839">
                  <c:v>0.92440311089356608</c:v>
                </c:pt>
                <c:pt idx="4840">
                  <c:v>0.92440311089356608</c:v>
                </c:pt>
                <c:pt idx="4841">
                  <c:v>0.92434872464241036</c:v>
                </c:pt>
                <c:pt idx="4842">
                  <c:v>0.92429433839125474</c:v>
                </c:pt>
                <c:pt idx="4843">
                  <c:v>0.92429433839125474</c:v>
                </c:pt>
                <c:pt idx="4844">
                  <c:v>0.92429433839125474</c:v>
                </c:pt>
                <c:pt idx="4845">
                  <c:v>0.92429433839125474</c:v>
                </c:pt>
                <c:pt idx="4846">
                  <c:v>0.92429433839125474</c:v>
                </c:pt>
                <c:pt idx="4847">
                  <c:v>0.92429433839125474</c:v>
                </c:pt>
                <c:pt idx="4848">
                  <c:v>0.92429433839125474</c:v>
                </c:pt>
                <c:pt idx="4849">
                  <c:v>0.92429433839125474</c:v>
                </c:pt>
                <c:pt idx="4850">
                  <c:v>0.92429433839125474</c:v>
                </c:pt>
                <c:pt idx="4851">
                  <c:v>0.92429433839125474</c:v>
                </c:pt>
                <c:pt idx="4852">
                  <c:v>0.92429433839125474</c:v>
                </c:pt>
                <c:pt idx="4853">
                  <c:v>0.92423995214009902</c:v>
                </c:pt>
                <c:pt idx="4854">
                  <c:v>0.92423995214009902</c:v>
                </c:pt>
                <c:pt idx="4855">
                  <c:v>0.92423995214009902</c:v>
                </c:pt>
                <c:pt idx="4856">
                  <c:v>0.92418556588894329</c:v>
                </c:pt>
                <c:pt idx="4857">
                  <c:v>0.92418556588894329</c:v>
                </c:pt>
                <c:pt idx="4858">
                  <c:v>0.92413117963778757</c:v>
                </c:pt>
                <c:pt idx="4859">
                  <c:v>0.92413117963778757</c:v>
                </c:pt>
                <c:pt idx="4860">
                  <c:v>0.92407679338663185</c:v>
                </c:pt>
                <c:pt idx="4861">
                  <c:v>0.92407679338663185</c:v>
                </c:pt>
                <c:pt idx="4862">
                  <c:v>0.92407679338663185</c:v>
                </c:pt>
                <c:pt idx="4863">
                  <c:v>0.92407679338663185</c:v>
                </c:pt>
                <c:pt idx="4864">
                  <c:v>0.92407679338663185</c:v>
                </c:pt>
                <c:pt idx="4865">
                  <c:v>0.92407679338663185</c:v>
                </c:pt>
                <c:pt idx="4866">
                  <c:v>0.92402240713547612</c:v>
                </c:pt>
                <c:pt idx="4867">
                  <c:v>0.92402240713547612</c:v>
                </c:pt>
                <c:pt idx="4868">
                  <c:v>0.92402240713547612</c:v>
                </c:pt>
                <c:pt idx="4869">
                  <c:v>0.92402240713547612</c:v>
                </c:pt>
                <c:pt idx="4870">
                  <c:v>0.92402240713547612</c:v>
                </c:pt>
                <c:pt idx="4871">
                  <c:v>0.92402240713547612</c:v>
                </c:pt>
                <c:pt idx="4872">
                  <c:v>0.92402240713547612</c:v>
                </c:pt>
                <c:pt idx="4873">
                  <c:v>0.9239680208843204</c:v>
                </c:pt>
                <c:pt idx="4874">
                  <c:v>0.92391363463316478</c:v>
                </c:pt>
                <c:pt idx="4875">
                  <c:v>0.92385924838200906</c:v>
                </c:pt>
                <c:pt idx="4876">
                  <c:v>0.92380486213085333</c:v>
                </c:pt>
                <c:pt idx="4877">
                  <c:v>0.92380486213085333</c:v>
                </c:pt>
                <c:pt idx="4878">
                  <c:v>0.92375047587969761</c:v>
                </c:pt>
                <c:pt idx="4879">
                  <c:v>0.92375047587969761</c:v>
                </c:pt>
                <c:pt idx="4880">
                  <c:v>0.92375047587969761</c:v>
                </c:pt>
                <c:pt idx="4881">
                  <c:v>0.92369608962854188</c:v>
                </c:pt>
                <c:pt idx="4882">
                  <c:v>0.92364170337738616</c:v>
                </c:pt>
                <c:pt idx="4883">
                  <c:v>0.92364170337738616</c:v>
                </c:pt>
                <c:pt idx="4884">
                  <c:v>0.92358731712623054</c:v>
                </c:pt>
                <c:pt idx="4885">
                  <c:v>0.92358731712623054</c:v>
                </c:pt>
                <c:pt idx="4886">
                  <c:v>0.92358731712623054</c:v>
                </c:pt>
                <c:pt idx="4887">
                  <c:v>0.92358731712623054</c:v>
                </c:pt>
                <c:pt idx="4888">
                  <c:v>0.92353293087507482</c:v>
                </c:pt>
                <c:pt idx="4889">
                  <c:v>0.92353293087507482</c:v>
                </c:pt>
                <c:pt idx="4890">
                  <c:v>0.92353293087507482</c:v>
                </c:pt>
                <c:pt idx="4891">
                  <c:v>0.92353293087507482</c:v>
                </c:pt>
                <c:pt idx="4892">
                  <c:v>0.92353293087507482</c:v>
                </c:pt>
                <c:pt idx="4893">
                  <c:v>0.92353293087507482</c:v>
                </c:pt>
                <c:pt idx="4894">
                  <c:v>0.92353293087507482</c:v>
                </c:pt>
                <c:pt idx="4895">
                  <c:v>0.92353293087507482</c:v>
                </c:pt>
                <c:pt idx="4896">
                  <c:v>0.9234785446239191</c:v>
                </c:pt>
                <c:pt idx="4897">
                  <c:v>0.92342415837276337</c:v>
                </c:pt>
                <c:pt idx="4898">
                  <c:v>0.92336977212160765</c:v>
                </c:pt>
                <c:pt idx="4899">
                  <c:v>0.92331538587045192</c:v>
                </c:pt>
                <c:pt idx="4900">
                  <c:v>0.92331538587045192</c:v>
                </c:pt>
                <c:pt idx="4901">
                  <c:v>0.92331538587045192</c:v>
                </c:pt>
                <c:pt idx="4902">
                  <c:v>0.9232609996192962</c:v>
                </c:pt>
                <c:pt idx="4903">
                  <c:v>0.9232609996192962</c:v>
                </c:pt>
                <c:pt idx="4904">
                  <c:v>0.92320661336814047</c:v>
                </c:pt>
                <c:pt idx="4905">
                  <c:v>0.92320661336814047</c:v>
                </c:pt>
                <c:pt idx="4906">
                  <c:v>0.92315222711698486</c:v>
                </c:pt>
                <c:pt idx="4907">
                  <c:v>0.92315222711698486</c:v>
                </c:pt>
                <c:pt idx="4908">
                  <c:v>0.92309784086582913</c:v>
                </c:pt>
                <c:pt idx="4909">
                  <c:v>0.92309784086582913</c:v>
                </c:pt>
                <c:pt idx="4910">
                  <c:v>0.92309784086582913</c:v>
                </c:pt>
                <c:pt idx="4911">
                  <c:v>0.92304345461467341</c:v>
                </c:pt>
                <c:pt idx="4912">
                  <c:v>0.92304345461467341</c:v>
                </c:pt>
                <c:pt idx="4913">
                  <c:v>0.92304345461467341</c:v>
                </c:pt>
                <c:pt idx="4914">
                  <c:v>0.92304345461467341</c:v>
                </c:pt>
                <c:pt idx="4915">
                  <c:v>0.92298906836351768</c:v>
                </c:pt>
                <c:pt idx="4916">
                  <c:v>0.92298906836351768</c:v>
                </c:pt>
                <c:pt idx="4917">
                  <c:v>0.92298906836351768</c:v>
                </c:pt>
                <c:pt idx="4918">
                  <c:v>0.92298906836351768</c:v>
                </c:pt>
                <c:pt idx="4919">
                  <c:v>0.92298906836351768</c:v>
                </c:pt>
                <c:pt idx="4920">
                  <c:v>0.92293468211236196</c:v>
                </c:pt>
                <c:pt idx="4921">
                  <c:v>0.92293468211236196</c:v>
                </c:pt>
                <c:pt idx="4922">
                  <c:v>0.92293468211236196</c:v>
                </c:pt>
                <c:pt idx="4923">
                  <c:v>0.92293468211236196</c:v>
                </c:pt>
                <c:pt idx="4924">
                  <c:v>0.92293468211236196</c:v>
                </c:pt>
                <c:pt idx="4925">
                  <c:v>0.92288029586120635</c:v>
                </c:pt>
                <c:pt idx="4926">
                  <c:v>0.92288029586120635</c:v>
                </c:pt>
                <c:pt idx="4927">
                  <c:v>0.92282590961005062</c:v>
                </c:pt>
                <c:pt idx="4928">
                  <c:v>0.92282590961005062</c:v>
                </c:pt>
                <c:pt idx="4929">
                  <c:v>0.9227715233588949</c:v>
                </c:pt>
                <c:pt idx="4930">
                  <c:v>0.92271713710773917</c:v>
                </c:pt>
                <c:pt idx="4931">
                  <c:v>0.92266275085658345</c:v>
                </c:pt>
                <c:pt idx="4932">
                  <c:v>0.92260836460542772</c:v>
                </c:pt>
                <c:pt idx="4933">
                  <c:v>0.92260836460542772</c:v>
                </c:pt>
                <c:pt idx="4934">
                  <c:v>0.92260836460542772</c:v>
                </c:pt>
                <c:pt idx="4935">
                  <c:v>0.922553978354272</c:v>
                </c:pt>
                <c:pt idx="4936">
                  <c:v>0.922553978354272</c:v>
                </c:pt>
                <c:pt idx="4937">
                  <c:v>0.922553978354272</c:v>
                </c:pt>
                <c:pt idx="4938">
                  <c:v>0.922553978354272</c:v>
                </c:pt>
                <c:pt idx="4939">
                  <c:v>0.922553978354272</c:v>
                </c:pt>
                <c:pt idx="4940">
                  <c:v>0.92249959210311627</c:v>
                </c:pt>
                <c:pt idx="4941">
                  <c:v>0.92249959210311627</c:v>
                </c:pt>
                <c:pt idx="4942">
                  <c:v>0.92249959210311627</c:v>
                </c:pt>
                <c:pt idx="4943">
                  <c:v>0.92249959210311627</c:v>
                </c:pt>
                <c:pt idx="4944">
                  <c:v>0.92249959210311627</c:v>
                </c:pt>
                <c:pt idx="4945">
                  <c:v>0.92249959210311627</c:v>
                </c:pt>
                <c:pt idx="4946">
                  <c:v>0.92249959210311627</c:v>
                </c:pt>
                <c:pt idx="4947">
                  <c:v>0.92244520585196066</c:v>
                </c:pt>
                <c:pt idx="4948">
                  <c:v>0.92239081960080493</c:v>
                </c:pt>
                <c:pt idx="4949">
                  <c:v>0.92233643334964921</c:v>
                </c:pt>
                <c:pt idx="4950">
                  <c:v>0.92233643334964921</c:v>
                </c:pt>
                <c:pt idx="4951">
                  <c:v>0.92233643334964921</c:v>
                </c:pt>
                <c:pt idx="4952">
                  <c:v>0.92233643334964921</c:v>
                </c:pt>
                <c:pt idx="4953">
                  <c:v>0.92233643334964921</c:v>
                </c:pt>
                <c:pt idx="4954">
                  <c:v>0.92233643334964921</c:v>
                </c:pt>
                <c:pt idx="4955">
                  <c:v>0.92233643334964921</c:v>
                </c:pt>
                <c:pt idx="4956">
                  <c:v>0.92228204709849348</c:v>
                </c:pt>
                <c:pt idx="4957">
                  <c:v>0.92228204709849348</c:v>
                </c:pt>
                <c:pt idx="4958">
                  <c:v>0.92228204709849348</c:v>
                </c:pt>
                <c:pt idx="4959">
                  <c:v>0.92222766084733776</c:v>
                </c:pt>
                <c:pt idx="4960">
                  <c:v>0.92217327459618215</c:v>
                </c:pt>
                <c:pt idx="4961">
                  <c:v>0.92217327459618215</c:v>
                </c:pt>
                <c:pt idx="4962">
                  <c:v>0.92211888834502642</c:v>
                </c:pt>
                <c:pt idx="4963">
                  <c:v>0.92211888834502642</c:v>
                </c:pt>
                <c:pt idx="4964">
                  <c:v>0.92211888834502642</c:v>
                </c:pt>
                <c:pt idx="4965">
                  <c:v>0.92211888834502642</c:v>
                </c:pt>
                <c:pt idx="4966">
                  <c:v>0.92211888834502642</c:v>
                </c:pt>
                <c:pt idx="4967">
                  <c:v>0.92211888834502642</c:v>
                </c:pt>
                <c:pt idx="4968">
                  <c:v>0.9220645020938707</c:v>
                </c:pt>
                <c:pt idx="4969">
                  <c:v>0.92201011584271497</c:v>
                </c:pt>
                <c:pt idx="4970">
                  <c:v>0.92195572959155925</c:v>
                </c:pt>
                <c:pt idx="4971">
                  <c:v>0.92195572959155925</c:v>
                </c:pt>
                <c:pt idx="4972">
                  <c:v>0.92190134334040352</c:v>
                </c:pt>
                <c:pt idx="4973">
                  <c:v>0.92190134334040352</c:v>
                </c:pt>
                <c:pt idx="4974">
                  <c:v>0.92190134334040352</c:v>
                </c:pt>
                <c:pt idx="4975">
                  <c:v>0.92190134334040352</c:v>
                </c:pt>
                <c:pt idx="4976">
                  <c:v>0.9218469570892478</c:v>
                </c:pt>
                <c:pt idx="4977">
                  <c:v>0.92179257083809207</c:v>
                </c:pt>
                <c:pt idx="4978">
                  <c:v>0.92179257083809207</c:v>
                </c:pt>
                <c:pt idx="4979">
                  <c:v>0.92179257083809207</c:v>
                </c:pt>
                <c:pt idx="4980">
                  <c:v>0.92179257083809207</c:v>
                </c:pt>
                <c:pt idx="4981">
                  <c:v>0.92179257083809207</c:v>
                </c:pt>
                <c:pt idx="4982">
                  <c:v>0.92179257083809207</c:v>
                </c:pt>
                <c:pt idx="4983">
                  <c:v>0.92173818458693646</c:v>
                </c:pt>
                <c:pt idx="4984">
                  <c:v>0.92173818458693646</c:v>
                </c:pt>
                <c:pt idx="4985">
                  <c:v>0.92168379833578074</c:v>
                </c:pt>
                <c:pt idx="4986">
                  <c:v>0.92168379833578074</c:v>
                </c:pt>
                <c:pt idx="4987">
                  <c:v>0.92162941208462501</c:v>
                </c:pt>
                <c:pt idx="4988">
                  <c:v>0.92162941208462501</c:v>
                </c:pt>
                <c:pt idx="4989">
                  <c:v>0.92162941208462501</c:v>
                </c:pt>
                <c:pt idx="4990">
                  <c:v>0.92162941208462501</c:v>
                </c:pt>
                <c:pt idx="4991">
                  <c:v>0.92162941208462501</c:v>
                </c:pt>
                <c:pt idx="4992">
                  <c:v>0.92157502583346929</c:v>
                </c:pt>
                <c:pt idx="4993">
                  <c:v>0.92157502583346929</c:v>
                </c:pt>
                <c:pt idx="4994">
                  <c:v>0.92157502583346929</c:v>
                </c:pt>
                <c:pt idx="4995">
                  <c:v>0.92152063958231356</c:v>
                </c:pt>
                <c:pt idx="4996">
                  <c:v>0.92146625333115784</c:v>
                </c:pt>
                <c:pt idx="4997">
                  <c:v>0.92146625333115784</c:v>
                </c:pt>
                <c:pt idx="4998">
                  <c:v>0.92146625333115784</c:v>
                </c:pt>
                <c:pt idx="4999">
                  <c:v>0.92141186708000222</c:v>
                </c:pt>
                <c:pt idx="5000">
                  <c:v>0.92141186708000222</c:v>
                </c:pt>
                <c:pt idx="5001">
                  <c:v>0.92141186708000222</c:v>
                </c:pt>
                <c:pt idx="5002">
                  <c:v>0.92141186708000222</c:v>
                </c:pt>
                <c:pt idx="5003">
                  <c:v>0.92141186708000222</c:v>
                </c:pt>
                <c:pt idx="5004">
                  <c:v>0.9213574808288465</c:v>
                </c:pt>
                <c:pt idx="5005">
                  <c:v>0.9213574808288465</c:v>
                </c:pt>
                <c:pt idx="5006">
                  <c:v>0.9213574808288465</c:v>
                </c:pt>
                <c:pt idx="5007">
                  <c:v>0.9213574808288465</c:v>
                </c:pt>
                <c:pt idx="5008">
                  <c:v>0.9213574808288465</c:v>
                </c:pt>
                <c:pt idx="5009">
                  <c:v>0.92130309457769077</c:v>
                </c:pt>
                <c:pt idx="5010">
                  <c:v>0.92130309457769077</c:v>
                </c:pt>
                <c:pt idx="5011">
                  <c:v>0.92124870832653505</c:v>
                </c:pt>
                <c:pt idx="5012">
                  <c:v>0.92119432207537932</c:v>
                </c:pt>
                <c:pt idx="5013">
                  <c:v>0.92119432207537932</c:v>
                </c:pt>
                <c:pt idx="5014">
                  <c:v>0.92119432207537932</c:v>
                </c:pt>
                <c:pt idx="5015">
                  <c:v>0.9211399358242236</c:v>
                </c:pt>
                <c:pt idx="5016">
                  <c:v>0.9211399358242236</c:v>
                </c:pt>
                <c:pt idx="5017">
                  <c:v>0.9211399358242236</c:v>
                </c:pt>
                <c:pt idx="5018">
                  <c:v>0.92108554957306787</c:v>
                </c:pt>
                <c:pt idx="5019">
                  <c:v>0.92108554957306787</c:v>
                </c:pt>
                <c:pt idx="5020">
                  <c:v>0.92103116332191226</c:v>
                </c:pt>
                <c:pt idx="5021">
                  <c:v>0.92097677707075654</c:v>
                </c:pt>
                <c:pt idx="5022">
                  <c:v>0.92097677707075654</c:v>
                </c:pt>
                <c:pt idx="5023">
                  <c:v>0.92092239081960081</c:v>
                </c:pt>
                <c:pt idx="5024">
                  <c:v>0.92092239081960081</c:v>
                </c:pt>
                <c:pt idx="5025">
                  <c:v>0.92086800456844509</c:v>
                </c:pt>
                <c:pt idx="5026">
                  <c:v>0.92081361831728936</c:v>
                </c:pt>
                <c:pt idx="5027">
                  <c:v>0.92075923206613364</c:v>
                </c:pt>
                <c:pt idx="5028">
                  <c:v>0.92075923206613364</c:v>
                </c:pt>
                <c:pt idx="5029">
                  <c:v>0.92075923206613364</c:v>
                </c:pt>
                <c:pt idx="5030">
                  <c:v>0.92075923206613364</c:v>
                </c:pt>
                <c:pt idx="5031">
                  <c:v>0.92075923206613364</c:v>
                </c:pt>
                <c:pt idx="5032">
                  <c:v>0.92070484581497802</c:v>
                </c:pt>
                <c:pt idx="5033">
                  <c:v>0.9206504595638223</c:v>
                </c:pt>
                <c:pt idx="5034">
                  <c:v>0.92059607331266657</c:v>
                </c:pt>
                <c:pt idx="5035">
                  <c:v>0.92059607331266657</c:v>
                </c:pt>
                <c:pt idx="5036">
                  <c:v>0.92054168706151085</c:v>
                </c:pt>
                <c:pt idx="5037">
                  <c:v>0.92054168706151085</c:v>
                </c:pt>
                <c:pt idx="5038">
                  <c:v>0.92048730081035512</c:v>
                </c:pt>
                <c:pt idx="5039">
                  <c:v>0.92048730081035512</c:v>
                </c:pt>
                <c:pt idx="5040">
                  <c:v>0.9204329145591994</c:v>
                </c:pt>
                <c:pt idx="5041">
                  <c:v>0.9204329145591994</c:v>
                </c:pt>
                <c:pt idx="5042">
                  <c:v>0.92037852830804368</c:v>
                </c:pt>
                <c:pt idx="5043">
                  <c:v>0.92037852830804368</c:v>
                </c:pt>
                <c:pt idx="5044">
                  <c:v>0.92037852830804368</c:v>
                </c:pt>
                <c:pt idx="5045">
                  <c:v>0.92037852830804368</c:v>
                </c:pt>
                <c:pt idx="5046">
                  <c:v>0.92037852830804368</c:v>
                </c:pt>
                <c:pt idx="5047">
                  <c:v>0.92037852830804368</c:v>
                </c:pt>
                <c:pt idx="5048">
                  <c:v>0.92037852830804368</c:v>
                </c:pt>
                <c:pt idx="5049">
                  <c:v>0.92037852830804368</c:v>
                </c:pt>
                <c:pt idx="5050">
                  <c:v>0.92032414205688806</c:v>
                </c:pt>
                <c:pt idx="5051">
                  <c:v>0.92032414205688806</c:v>
                </c:pt>
                <c:pt idx="5052">
                  <c:v>0.92032414205688806</c:v>
                </c:pt>
                <c:pt idx="5053">
                  <c:v>0.92026975580573234</c:v>
                </c:pt>
                <c:pt idx="5054">
                  <c:v>0.92021536955457661</c:v>
                </c:pt>
                <c:pt idx="5055">
                  <c:v>0.92021536955457661</c:v>
                </c:pt>
                <c:pt idx="5056">
                  <c:v>0.92016098330342089</c:v>
                </c:pt>
                <c:pt idx="5057">
                  <c:v>0.92010659705226516</c:v>
                </c:pt>
                <c:pt idx="5058">
                  <c:v>0.92005221080110944</c:v>
                </c:pt>
                <c:pt idx="5059">
                  <c:v>0.92005221080110944</c:v>
                </c:pt>
                <c:pt idx="5060">
                  <c:v>0.92005221080110944</c:v>
                </c:pt>
                <c:pt idx="5061">
                  <c:v>0.91999782454995382</c:v>
                </c:pt>
                <c:pt idx="5062">
                  <c:v>0.9199434382987981</c:v>
                </c:pt>
                <c:pt idx="5063">
                  <c:v>0.9199434382987981</c:v>
                </c:pt>
                <c:pt idx="5064">
                  <c:v>0.91988905204764237</c:v>
                </c:pt>
                <c:pt idx="5065">
                  <c:v>0.91988905204764237</c:v>
                </c:pt>
                <c:pt idx="5066">
                  <c:v>0.91988905204764237</c:v>
                </c:pt>
                <c:pt idx="5067">
                  <c:v>0.91988905204764237</c:v>
                </c:pt>
                <c:pt idx="5068">
                  <c:v>0.91983466579648665</c:v>
                </c:pt>
                <c:pt idx="5069">
                  <c:v>0.91978027954533093</c:v>
                </c:pt>
                <c:pt idx="5070">
                  <c:v>0.91978027954533093</c:v>
                </c:pt>
                <c:pt idx="5071">
                  <c:v>0.9197258932941752</c:v>
                </c:pt>
                <c:pt idx="5072">
                  <c:v>0.9197258932941752</c:v>
                </c:pt>
                <c:pt idx="5073">
                  <c:v>0.91967150704301948</c:v>
                </c:pt>
                <c:pt idx="5074">
                  <c:v>0.91961712079186386</c:v>
                </c:pt>
                <c:pt idx="5075">
                  <c:v>0.91961712079186386</c:v>
                </c:pt>
                <c:pt idx="5076">
                  <c:v>0.91961712079186386</c:v>
                </c:pt>
                <c:pt idx="5077">
                  <c:v>0.91956273454070814</c:v>
                </c:pt>
                <c:pt idx="5078">
                  <c:v>0.91956273454070814</c:v>
                </c:pt>
                <c:pt idx="5079">
                  <c:v>0.91956273454070814</c:v>
                </c:pt>
                <c:pt idx="5080">
                  <c:v>0.91950834828955241</c:v>
                </c:pt>
                <c:pt idx="5081">
                  <c:v>0.91950834828955241</c:v>
                </c:pt>
                <c:pt idx="5082">
                  <c:v>0.91950834828955241</c:v>
                </c:pt>
                <c:pt idx="5083">
                  <c:v>0.91950834828955241</c:v>
                </c:pt>
                <c:pt idx="5084">
                  <c:v>0.91950834828955241</c:v>
                </c:pt>
                <c:pt idx="5085">
                  <c:v>0.91950834828955241</c:v>
                </c:pt>
                <c:pt idx="5086">
                  <c:v>0.91950834828955241</c:v>
                </c:pt>
                <c:pt idx="5087">
                  <c:v>0.91950834828955241</c:v>
                </c:pt>
                <c:pt idx="5088">
                  <c:v>0.91945396203839669</c:v>
                </c:pt>
                <c:pt idx="5089">
                  <c:v>0.91945396203839669</c:v>
                </c:pt>
                <c:pt idx="5090">
                  <c:v>0.91939957578724096</c:v>
                </c:pt>
                <c:pt idx="5091">
                  <c:v>0.91939957578724096</c:v>
                </c:pt>
                <c:pt idx="5092">
                  <c:v>0.91934518953608524</c:v>
                </c:pt>
                <c:pt idx="5093">
                  <c:v>0.91929080328492963</c:v>
                </c:pt>
                <c:pt idx="5094">
                  <c:v>0.91929080328492963</c:v>
                </c:pt>
                <c:pt idx="5095">
                  <c:v>0.9192364170337739</c:v>
                </c:pt>
                <c:pt idx="5096">
                  <c:v>0.91918203078261818</c:v>
                </c:pt>
                <c:pt idx="5097">
                  <c:v>0.91918203078261818</c:v>
                </c:pt>
                <c:pt idx="5098">
                  <c:v>0.91918203078261818</c:v>
                </c:pt>
                <c:pt idx="5099">
                  <c:v>0.91918203078261818</c:v>
                </c:pt>
                <c:pt idx="5100">
                  <c:v>0.91918203078261818</c:v>
                </c:pt>
                <c:pt idx="5101">
                  <c:v>0.91918203078261818</c:v>
                </c:pt>
                <c:pt idx="5102">
                  <c:v>0.91912764453146245</c:v>
                </c:pt>
                <c:pt idx="5103">
                  <c:v>0.91907325828030673</c:v>
                </c:pt>
                <c:pt idx="5104">
                  <c:v>0.919018872029151</c:v>
                </c:pt>
                <c:pt idx="5105">
                  <c:v>0.91896448577799528</c:v>
                </c:pt>
                <c:pt idx="5106">
                  <c:v>0.91891009952683966</c:v>
                </c:pt>
                <c:pt idx="5107">
                  <c:v>0.91891009952683966</c:v>
                </c:pt>
                <c:pt idx="5108">
                  <c:v>0.91885571327568394</c:v>
                </c:pt>
                <c:pt idx="5109">
                  <c:v>0.91885571327568394</c:v>
                </c:pt>
                <c:pt idx="5110">
                  <c:v>0.91885571327568394</c:v>
                </c:pt>
                <c:pt idx="5111">
                  <c:v>0.91885571327568394</c:v>
                </c:pt>
                <c:pt idx="5112">
                  <c:v>0.91885571327568394</c:v>
                </c:pt>
                <c:pt idx="5113">
                  <c:v>0.91885571327568394</c:v>
                </c:pt>
                <c:pt idx="5114">
                  <c:v>0.91880132702452821</c:v>
                </c:pt>
                <c:pt idx="5115">
                  <c:v>0.91880132702452821</c:v>
                </c:pt>
                <c:pt idx="5116">
                  <c:v>0.91874694077337249</c:v>
                </c:pt>
                <c:pt idx="5117">
                  <c:v>0.91869255452221676</c:v>
                </c:pt>
                <c:pt idx="5118">
                  <c:v>0.91869255452221676</c:v>
                </c:pt>
                <c:pt idx="5119">
                  <c:v>0.91863816827106104</c:v>
                </c:pt>
                <c:pt idx="5120">
                  <c:v>0.91858378201990543</c:v>
                </c:pt>
                <c:pt idx="5121">
                  <c:v>0.91858378201990543</c:v>
                </c:pt>
                <c:pt idx="5122">
                  <c:v>0.91858378201990543</c:v>
                </c:pt>
                <c:pt idx="5123">
                  <c:v>0.91858378201990543</c:v>
                </c:pt>
                <c:pt idx="5124">
                  <c:v>0.91858378201990543</c:v>
                </c:pt>
                <c:pt idx="5125">
                  <c:v>0.91858378201990543</c:v>
                </c:pt>
                <c:pt idx="5126">
                  <c:v>0.9185293957687497</c:v>
                </c:pt>
                <c:pt idx="5127">
                  <c:v>0.91847500951759398</c:v>
                </c:pt>
                <c:pt idx="5128">
                  <c:v>0.91847500951759398</c:v>
                </c:pt>
                <c:pt idx="5129">
                  <c:v>0.91847500951759398</c:v>
                </c:pt>
                <c:pt idx="5130">
                  <c:v>0.91847500951759398</c:v>
                </c:pt>
                <c:pt idx="5131">
                  <c:v>0.91847500951759398</c:v>
                </c:pt>
                <c:pt idx="5132">
                  <c:v>0.91847500951759398</c:v>
                </c:pt>
                <c:pt idx="5133">
                  <c:v>0.91847500951759398</c:v>
                </c:pt>
                <c:pt idx="5134">
                  <c:v>0.91847500951759398</c:v>
                </c:pt>
                <c:pt idx="5135">
                  <c:v>0.91842062326643825</c:v>
                </c:pt>
                <c:pt idx="5136">
                  <c:v>0.91842062326643825</c:v>
                </c:pt>
                <c:pt idx="5137">
                  <c:v>0.91842062326643825</c:v>
                </c:pt>
                <c:pt idx="5138">
                  <c:v>0.91842062326643825</c:v>
                </c:pt>
                <c:pt idx="5139">
                  <c:v>0.91842062326643825</c:v>
                </c:pt>
                <c:pt idx="5140">
                  <c:v>0.91842062326643825</c:v>
                </c:pt>
                <c:pt idx="5141">
                  <c:v>0.91842062326643825</c:v>
                </c:pt>
                <c:pt idx="5142">
                  <c:v>0.91842062326643825</c:v>
                </c:pt>
                <c:pt idx="5143">
                  <c:v>0.91836623701528253</c:v>
                </c:pt>
                <c:pt idx="5144">
                  <c:v>0.91836623701528253</c:v>
                </c:pt>
                <c:pt idx="5145">
                  <c:v>0.91836623701528253</c:v>
                </c:pt>
                <c:pt idx="5146">
                  <c:v>0.91836623701528253</c:v>
                </c:pt>
                <c:pt idx="5147">
                  <c:v>0.91836623701528253</c:v>
                </c:pt>
                <c:pt idx="5148">
                  <c:v>0.91836623701528253</c:v>
                </c:pt>
                <c:pt idx="5149">
                  <c:v>0.9183118507641268</c:v>
                </c:pt>
                <c:pt idx="5150">
                  <c:v>0.9183118507641268</c:v>
                </c:pt>
                <c:pt idx="5151">
                  <c:v>0.9183118507641268</c:v>
                </c:pt>
                <c:pt idx="5152">
                  <c:v>0.9183118507641268</c:v>
                </c:pt>
                <c:pt idx="5153">
                  <c:v>0.9183118507641268</c:v>
                </c:pt>
                <c:pt idx="5154">
                  <c:v>0.91825746451297108</c:v>
                </c:pt>
                <c:pt idx="5155">
                  <c:v>0.91825746451297108</c:v>
                </c:pt>
                <c:pt idx="5156">
                  <c:v>0.91820307826181535</c:v>
                </c:pt>
                <c:pt idx="5157">
                  <c:v>0.91820307826181535</c:v>
                </c:pt>
                <c:pt idx="5158">
                  <c:v>0.91820307826181535</c:v>
                </c:pt>
                <c:pt idx="5159">
                  <c:v>0.91814869201065974</c:v>
                </c:pt>
                <c:pt idx="5160">
                  <c:v>0.91814869201065974</c:v>
                </c:pt>
                <c:pt idx="5161">
                  <c:v>0.91809430575950401</c:v>
                </c:pt>
                <c:pt idx="5162">
                  <c:v>0.91809430575950401</c:v>
                </c:pt>
                <c:pt idx="5163">
                  <c:v>0.91809430575950401</c:v>
                </c:pt>
                <c:pt idx="5164">
                  <c:v>0.91809430575950401</c:v>
                </c:pt>
                <c:pt idx="5165">
                  <c:v>0.91809430575950401</c:v>
                </c:pt>
                <c:pt idx="5166">
                  <c:v>0.91809430575950401</c:v>
                </c:pt>
                <c:pt idx="5167">
                  <c:v>0.91809430575950401</c:v>
                </c:pt>
                <c:pt idx="5168">
                  <c:v>0.91803991950834829</c:v>
                </c:pt>
                <c:pt idx="5169">
                  <c:v>0.91803991950834829</c:v>
                </c:pt>
                <c:pt idx="5170">
                  <c:v>0.91803991950834829</c:v>
                </c:pt>
                <c:pt idx="5171">
                  <c:v>0.91798553325719257</c:v>
                </c:pt>
                <c:pt idx="5172">
                  <c:v>0.91798553325719257</c:v>
                </c:pt>
                <c:pt idx="5173">
                  <c:v>0.91798553325719257</c:v>
                </c:pt>
                <c:pt idx="5174">
                  <c:v>0.91798553325719257</c:v>
                </c:pt>
                <c:pt idx="5175">
                  <c:v>0.91798553325719257</c:v>
                </c:pt>
                <c:pt idx="5176">
                  <c:v>0.91793114700603684</c:v>
                </c:pt>
                <c:pt idx="5177">
                  <c:v>0.91787676075488123</c:v>
                </c:pt>
                <c:pt idx="5178">
                  <c:v>0.91787676075488123</c:v>
                </c:pt>
                <c:pt idx="5179">
                  <c:v>0.91787676075488123</c:v>
                </c:pt>
                <c:pt idx="5180">
                  <c:v>0.91787676075488123</c:v>
                </c:pt>
                <c:pt idx="5181">
                  <c:v>0.9178223745037255</c:v>
                </c:pt>
                <c:pt idx="5182">
                  <c:v>0.9178223745037255</c:v>
                </c:pt>
                <c:pt idx="5183">
                  <c:v>0.9178223745037255</c:v>
                </c:pt>
                <c:pt idx="5184">
                  <c:v>0.91776798825256978</c:v>
                </c:pt>
                <c:pt idx="5185">
                  <c:v>0.91776798825256978</c:v>
                </c:pt>
                <c:pt idx="5186">
                  <c:v>0.91776798825256978</c:v>
                </c:pt>
                <c:pt idx="5187">
                  <c:v>0.91776798825256978</c:v>
                </c:pt>
                <c:pt idx="5188">
                  <c:v>0.91776798825256978</c:v>
                </c:pt>
                <c:pt idx="5189">
                  <c:v>0.91776798825256978</c:v>
                </c:pt>
                <c:pt idx="5190">
                  <c:v>0.91771360200141405</c:v>
                </c:pt>
                <c:pt idx="5191">
                  <c:v>0.91771360200141405</c:v>
                </c:pt>
                <c:pt idx="5192">
                  <c:v>0.91765921575025833</c:v>
                </c:pt>
                <c:pt idx="5193">
                  <c:v>0.9176048294991026</c:v>
                </c:pt>
                <c:pt idx="5194">
                  <c:v>0.91755044324794688</c:v>
                </c:pt>
                <c:pt idx="5195">
                  <c:v>0.91749605699679115</c:v>
                </c:pt>
                <c:pt idx="5196">
                  <c:v>0.91749605699679115</c:v>
                </c:pt>
                <c:pt idx="5197">
                  <c:v>0.91749605699679115</c:v>
                </c:pt>
                <c:pt idx="5198">
                  <c:v>0.91749605699679115</c:v>
                </c:pt>
                <c:pt idx="5199">
                  <c:v>0.91749605699679115</c:v>
                </c:pt>
                <c:pt idx="5200">
                  <c:v>0.91749605699679115</c:v>
                </c:pt>
                <c:pt idx="5201">
                  <c:v>0.91744167074563554</c:v>
                </c:pt>
                <c:pt idx="5202">
                  <c:v>0.91738728449447982</c:v>
                </c:pt>
                <c:pt idx="5203">
                  <c:v>0.91733289824332409</c:v>
                </c:pt>
                <c:pt idx="5204">
                  <c:v>0.91733289824332409</c:v>
                </c:pt>
                <c:pt idx="5205">
                  <c:v>0.91733289824332409</c:v>
                </c:pt>
                <c:pt idx="5206">
                  <c:v>0.91727851199216837</c:v>
                </c:pt>
                <c:pt idx="5207">
                  <c:v>0.91722412574101264</c:v>
                </c:pt>
                <c:pt idx="5208">
                  <c:v>0.91716973948985692</c:v>
                </c:pt>
                <c:pt idx="5209">
                  <c:v>0.9171153532387013</c:v>
                </c:pt>
                <c:pt idx="5210">
                  <c:v>0.9171153532387013</c:v>
                </c:pt>
                <c:pt idx="5211">
                  <c:v>0.9171153532387013</c:v>
                </c:pt>
                <c:pt idx="5212">
                  <c:v>0.91706096698754558</c:v>
                </c:pt>
                <c:pt idx="5213">
                  <c:v>0.91706096698754558</c:v>
                </c:pt>
                <c:pt idx="5214">
                  <c:v>0.91706096698754558</c:v>
                </c:pt>
                <c:pt idx="5215">
                  <c:v>0.91706096698754558</c:v>
                </c:pt>
                <c:pt idx="5216">
                  <c:v>0.91706096698754558</c:v>
                </c:pt>
                <c:pt idx="5217">
                  <c:v>0.91706096698754558</c:v>
                </c:pt>
                <c:pt idx="5218">
                  <c:v>0.91706096698754558</c:v>
                </c:pt>
                <c:pt idx="5219">
                  <c:v>0.91706096698754558</c:v>
                </c:pt>
                <c:pt idx="5220">
                  <c:v>0.91700658073638985</c:v>
                </c:pt>
                <c:pt idx="5221">
                  <c:v>0.91695219448523413</c:v>
                </c:pt>
                <c:pt idx="5222">
                  <c:v>0.91695219448523413</c:v>
                </c:pt>
                <c:pt idx="5223">
                  <c:v>0.91695219448523413</c:v>
                </c:pt>
                <c:pt idx="5224">
                  <c:v>0.91695219448523413</c:v>
                </c:pt>
                <c:pt idx="5225">
                  <c:v>0.9168978082340784</c:v>
                </c:pt>
                <c:pt idx="5226">
                  <c:v>0.9168978082340784</c:v>
                </c:pt>
                <c:pt idx="5227">
                  <c:v>0.9168978082340784</c:v>
                </c:pt>
                <c:pt idx="5228">
                  <c:v>0.9168978082340784</c:v>
                </c:pt>
                <c:pt idx="5229">
                  <c:v>0.9168978082340784</c:v>
                </c:pt>
                <c:pt idx="5230">
                  <c:v>0.91684342198292268</c:v>
                </c:pt>
                <c:pt idx="5231">
                  <c:v>0.91684342198292268</c:v>
                </c:pt>
                <c:pt idx="5232">
                  <c:v>0.91684342198292268</c:v>
                </c:pt>
                <c:pt idx="5233">
                  <c:v>0.91684342198292268</c:v>
                </c:pt>
                <c:pt idx="5234">
                  <c:v>0.91684342198292268</c:v>
                </c:pt>
                <c:pt idx="5235">
                  <c:v>0.91684342198292268</c:v>
                </c:pt>
                <c:pt idx="5236">
                  <c:v>0.91684342198292268</c:v>
                </c:pt>
                <c:pt idx="5237">
                  <c:v>0.91684342198292268</c:v>
                </c:pt>
                <c:pt idx="5238">
                  <c:v>0.91684342198292268</c:v>
                </c:pt>
                <c:pt idx="5239">
                  <c:v>0.91678903573176695</c:v>
                </c:pt>
                <c:pt idx="5240">
                  <c:v>0.91678903573176695</c:v>
                </c:pt>
                <c:pt idx="5241">
                  <c:v>0.91678903573176695</c:v>
                </c:pt>
                <c:pt idx="5242">
                  <c:v>0.91673464948061134</c:v>
                </c:pt>
                <c:pt idx="5243">
                  <c:v>0.91673464948061134</c:v>
                </c:pt>
                <c:pt idx="5244">
                  <c:v>0.91673464948061134</c:v>
                </c:pt>
                <c:pt idx="5245">
                  <c:v>0.91668026322945562</c:v>
                </c:pt>
                <c:pt idx="5246">
                  <c:v>0.91662587697829989</c:v>
                </c:pt>
                <c:pt idx="5247">
                  <c:v>0.91662587697829989</c:v>
                </c:pt>
                <c:pt idx="5248">
                  <c:v>0.91662587697829989</c:v>
                </c:pt>
                <c:pt idx="5249">
                  <c:v>0.91657149072714417</c:v>
                </c:pt>
                <c:pt idx="5250">
                  <c:v>0.91651710447598844</c:v>
                </c:pt>
                <c:pt idx="5251">
                  <c:v>0.91651710447598844</c:v>
                </c:pt>
                <c:pt idx="5252">
                  <c:v>0.91651710447598844</c:v>
                </c:pt>
                <c:pt idx="5253">
                  <c:v>0.91646271822483272</c:v>
                </c:pt>
                <c:pt idx="5254">
                  <c:v>0.91646271822483272</c:v>
                </c:pt>
                <c:pt idx="5255">
                  <c:v>0.91646271822483272</c:v>
                </c:pt>
                <c:pt idx="5256">
                  <c:v>0.9164083319736771</c:v>
                </c:pt>
                <c:pt idx="5257">
                  <c:v>0.9164083319736771</c:v>
                </c:pt>
                <c:pt idx="5258">
                  <c:v>0.9164083319736771</c:v>
                </c:pt>
                <c:pt idx="5259">
                  <c:v>0.9164083319736771</c:v>
                </c:pt>
                <c:pt idx="5260">
                  <c:v>0.91635394572252138</c:v>
                </c:pt>
                <c:pt idx="5261">
                  <c:v>0.91629955947136565</c:v>
                </c:pt>
                <c:pt idx="5262">
                  <c:v>0.91629955947136565</c:v>
                </c:pt>
                <c:pt idx="5263">
                  <c:v>0.91624517322020993</c:v>
                </c:pt>
                <c:pt idx="5264">
                  <c:v>0.91624517322020993</c:v>
                </c:pt>
                <c:pt idx="5265">
                  <c:v>0.91619078696905421</c:v>
                </c:pt>
                <c:pt idx="5266">
                  <c:v>0.91619078696905421</c:v>
                </c:pt>
                <c:pt idx="5267">
                  <c:v>0.91619078696905421</c:v>
                </c:pt>
                <c:pt idx="5268">
                  <c:v>0.91613640071789848</c:v>
                </c:pt>
                <c:pt idx="5269">
                  <c:v>0.91613640071789848</c:v>
                </c:pt>
                <c:pt idx="5270">
                  <c:v>0.91613640071789848</c:v>
                </c:pt>
                <c:pt idx="5271">
                  <c:v>0.91608201446674276</c:v>
                </c:pt>
                <c:pt idx="5272">
                  <c:v>0.91608201446674276</c:v>
                </c:pt>
                <c:pt idx="5273">
                  <c:v>0.91608201446674276</c:v>
                </c:pt>
                <c:pt idx="5274">
                  <c:v>0.91608201446674276</c:v>
                </c:pt>
                <c:pt idx="5275">
                  <c:v>0.91608201446674276</c:v>
                </c:pt>
                <c:pt idx="5276">
                  <c:v>0.91608201446674276</c:v>
                </c:pt>
                <c:pt idx="5277">
                  <c:v>0.91602762821558714</c:v>
                </c:pt>
                <c:pt idx="5278">
                  <c:v>0.91597324196443142</c:v>
                </c:pt>
                <c:pt idx="5279">
                  <c:v>0.91597324196443142</c:v>
                </c:pt>
                <c:pt idx="5280">
                  <c:v>0.91597324196443142</c:v>
                </c:pt>
                <c:pt idx="5281">
                  <c:v>0.91597324196443142</c:v>
                </c:pt>
                <c:pt idx="5282">
                  <c:v>0.91591885571327569</c:v>
                </c:pt>
                <c:pt idx="5283">
                  <c:v>0.91586446946211997</c:v>
                </c:pt>
                <c:pt idx="5284">
                  <c:v>0.91586446946211997</c:v>
                </c:pt>
                <c:pt idx="5285">
                  <c:v>0.91586446946211997</c:v>
                </c:pt>
                <c:pt idx="5286">
                  <c:v>0.91581008321096424</c:v>
                </c:pt>
                <c:pt idx="5287">
                  <c:v>0.91581008321096424</c:v>
                </c:pt>
                <c:pt idx="5288">
                  <c:v>0.91581008321096424</c:v>
                </c:pt>
                <c:pt idx="5289">
                  <c:v>0.91581008321096424</c:v>
                </c:pt>
                <c:pt idx="5290">
                  <c:v>0.91575569695980852</c:v>
                </c:pt>
                <c:pt idx="5291">
                  <c:v>0.91575569695980852</c:v>
                </c:pt>
                <c:pt idx="5292">
                  <c:v>0.9157013107086529</c:v>
                </c:pt>
                <c:pt idx="5293">
                  <c:v>0.9157013107086529</c:v>
                </c:pt>
                <c:pt idx="5294">
                  <c:v>0.91564692445749718</c:v>
                </c:pt>
                <c:pt idx="5295">
                  <c:v>0.91564692445749718</c:v>
                </c:pt>
                <c:pt idx="5296">
                  <c:v>0.91564692445749718</c:v>
                </c:pt>
                <c:pt idx="5297">
                  <c:v>0.91559253820634146</c:v>
                </c:pt>
                <c:pt idx="5298">
                  <c:v>0.91559253820634146</c:v>
                </c:pt>
                <c:pt idx="5299">
                  <c:v>0.91559253820634146</c:v>
                </c:pt>
                <c:pt idx="5300">
                  <c:v>0.91559253820634146</c:v>
                </c:pt>
                <c:pt idx="5301">
                  <c:v>0.91553815195518573</c:v>
                </c:pt>
                <c:pt idx="5302">
                  <c:v>0.91553815195518573</c:v>
                </c:pt>
                <c:pt idx="5303">
                  <c:v>0.91553815195518573</c:v>
                </c:pt>
                <c:pt idx="5304">
                  <c:v>0.91553815195518573</c:v>
                </c:pt>
                <c:pt idx="5305">
                  <c:v>0.91553815195518573</c:v>
                </c:pt>
                <c:pt idx="5306">
                  <c:v>0.91548376570403001</c:v>
                </c:pt>
                <c:pt idx="5307">
                  <c:v>0.91548376570403001</c:v>
                </c:pt>
                <c:pt idx="5308">
                  <c:v>0.91548376570403001</c:v>
                </c:pt>
                <c:pt idx="5309">
                  <c:v>0.91548376570403001</c:v>
                </c:pt>
                <c:pt idx="5310">
                  <c:v>0.91548376570403001</c:v>
                </c:pt>
                <c:pt idx="5311">
                  <c:v>0.91548376570403001</c:v>
                </c:pt>
                <c:pt idx="5312">
                  <c:v>0.91542937945287428</c:v>
                </c:pt>
                <c:pt idx="5313">
                  <c:v>0.91542937945287428</c:v>
                </c:pt>
                <c:pt idx="5314">
                  <c:v>0.91542937945287428</c:v>
                </c:pt>
                <c:pt idx="5315">
                  <c:v>0.91542937945287428</c:v>
                </c:pt>
                <c:pt idx="5316">
                  <c:v>0.91542937945287428</c:v>
                </c:pt>
                <c:pt idx="5317">
                  <c:v>0.91542937945287428</c:v>
                </c:pt>
                <c:pt idx="5318">
                  <c:v>0.91542937945287428</c:v>
                </c:pt>
                <c:pt idx="5319">
                  <c:v>0.91542937945287428</c:v>
                </c:pt>
                <c:pt idx="5320">
                  <c:v>0.91542937945287428</c:v>
                </c:pt>
                <c:pt idx="5321">
                  <c:v>0.91542937945287428</c:v>
                </c:pt>
                <c:pt idx="5322">
                  <c:v>0.91542937945287428</c:v>
                </c:pt>
                <c:pt idx="5323">
                  <c:v>0.91542937945287428</c:v>
                </c:pt>
                <c:pt idx="5324">
                  <c:v>0.91542937945287428</c:v>
                </c:pt>
                <c:pt idx="5325">
                  <c:v>0.91542937945287428</c:v>
                </c:pt>
                <c:pt idx="5326">
                  <c:v>0.91542937945287428</c:v>
                </c:pt>
                <c:pt idx="5327">
                  <c:v>0.91537499320171856</c:v>
                </c:pt>
                <c:pt idx="5328">
                  <c:v>0.91537499320171856</c:v>
                </c:pt>
                <c:pt idx="5329">
                  <c:v>0.91537499320171856</c:v>
                </c:pt>
                <c:pt idx="5330">
                  <c:v>0.91532060695056294</c:v>
                </c:pt>
                <c:pt idx="5331">
                  <c:v>0.91526622069940722</c:v>
                </c:pt>
                <c:pt idx="5332">
                  <c:v>0.91526622069940722</c:v>
                </c:pt>
                <c:pt idx="5333">
                  <c:v>0.91526622069940722</c:v>
                </c:pt>
                <c:pt idx="5334">
                  <c:v>0.91526622069940722</c:v>
                </c:pt>
                <c:pt idx="5335">
                  <c:v>0.91526622069940722</c:v>
                </c:pt>
                <c:pt idx="5336">
                  <c:v>0.91526622069940722</c:v>
                </c:pt>
                <c:pt idx="5337">
                  <c:v>0.91521183444825149</c:v>
                </c:pt>
                <c:pt idx="5338">
                  <c:v>0.91515744819709577</c:v>
                </c:pt>
                <c:pt idx="5339">
                  <c:v>0.91515744819709577</c:v>
                </c:pt>
                <c:pt idx="5340">
                  <c:v>0.91515744819709577</c:v>
                </c:pt>
                <c:pt idx="5341">
                  <c:v>0.91510306194594004</c:v>
                </c:pt>
                <c:pt idx="5342">
                  <c:v>0.91510306194594004</c:v>
                </c:pt>
                <c:pt idx="5343">
                  <c:v>0.91510306194594004</c:v>
                </c:pt>
                <c:pt idx="5344">
                  <c:v>0.91504867569478432</c:v>
                </c:pt>
                <c:pt idx="5345">
                  <c:v>0.91499428944362871</c:v>
                </c:pt>
                <c:pt idx="5346">
                  <c:v>0.91499428944362871</c:v>
                </c:pt>
                <c:pt idx="5347">
                  <c:v>0.91499428944362871</c:v>
                </c:pt>
                <c:pt idx="5348">
                  <c:v>0.91493990319247298</c:v>
                </c:pt>
                <c:pt idx="5349">
                  <c:v>0.91488551694131726</c:v>
                </c:pt>
                <c:pt idx="5350">
                  <c:v>0.91488551694131726</c:v>
                </c:pt>
                <c:pt idx="5351">
                  <c:v>0.91483113069016153</c:v>
                </c:pt>
                <c:pt idx="5352">
                  <c:v>0.91477674443900581</c:v>
                </c:pt>
                <c:pt idx="5353">
                  <c:v>0.91477674443900581</c:v>
                </c:pt>
                <c:pt idx="5354">
                  <c:v>0.91477674443900581</c:v>
                </c:pt>
                <c:pt idx="5355">
                  <c:v>0.91477674443900581</c:v>
                </c:pt>
                <c:pt idx="5356">
                  <c:v>0.91477674443900581</c:v>
                </c:pt>
                <c:pt idx="5357">
                  <c:v>0.91477674443900581</c:v>
                </c:pt>
                <c:pt idx="5358">
                  <c:v>0.91472235818785008</c:v>
                </c:pt>
                <c:pt idx="5359">
                  <c:v>0.91472235818785008</c:v>
                </c:pt>
                <c:pt idx="5360">
                  <c:v>0.91466797193669436</c:v>
                </c:pt>
                <c:pt idx="5361">
                  <c:v>0.91461358568553874</c:v>
                </c:pt>
                <c:pt idx="5362">
                  <c:v>0.91461358568553874</c:v>
                </c:pt>
                <c:pt idx="5363">
                  <c:v>0.91461358568553874</c:v>
                </c:pt>
                <c:pt idx="5364">
                  <c:v>0.91461358568553874</c:v>
                </c:pt>
                <c:pt idx="5365">
                  <c:v>0.91461358568553874</c:v>
                </c:pt>
                <c:pt idx="5366">
                  <c:v>0.91461358568553874</c:v>
                </c:pt>
                <c:pt idx="5367">
                  <c:v>0.91461358568553874</c:v>
                </c:pt>
                <c:pt idx="5368">
                  <c:v>0.91461358568553874</c:v>
                </c:pt>
                <c:pt idx="5369">
                  <c:v>0.91455919943438302</c:v>
                </c:pt>
                <c:pt idx="5370">
                  <c:v>0.91455919943438302</c:v>
                </c:pt>
                <c:pt idx="5371">
                  <c:v>0.91455919943438302</c:v>
                </c:pt>
                <c:pt idx="5372">
                  <c:v>0.91450481318322729</c:v>
                </c:pt>
                <c:pt idx="5373">
                  <c:v>0.91450481318322729</c:v>
                </c:pt>
                <c:pt idx="5374">
                  <c:v>0.91450481318322729</c:v>
                </c:pt>
                <c:pt idx="5375">
                  <c:v>0.91450481318322729</c:v>
                </c:pt>
                <c:pt idx="5376">
                  <c:v>0.91450481318322729</c:v>
                </c:pt>
                <c:pt idx="5377">
                  <c:v>0.91450481318322729</c:v>
                </c:pt>
                <c:pt idx="5378">
                  <c:v>0.91445042693207157</c:v>
                </c:pt>
                <c:pt idx="5379">
                  <c:v>0.91445042693207157</c:v>
                </c:pt>
                <c:pt idx="5380">
                  <c:v>0.91445042693207157</c:v>
                </c:pt>
                <c:pt idx="5381">
                  <c:v>0.91445042693207157</c:v>
                </c:pt>
                <c:pt idx="5382">
                  <c:v>0.91445042693207157</c:v>
                </c:pt>
                <c:pt idx="5383">
                  <c:v>0.91445042693207157</c:v>
                </c:pt>
                <c:pt idx="5384">
                  <c:v>0.91445042693207157</c:v>
                </c:pt>
                <c:pt idx="5385">
                  <c:v>0.91445042693207157</c:v>
                </c:pt>
                <c:pt idx="5386">
                  <c:v>0.91445042693207157</c:v>
                </c:pt>
                <c:pt idx="5387">
                  <c:v>0.91439604068091584</c:v>
                </c:pt>
                <c:pt idx="5388">
                  <c:v>0.91439604068091584</c:v>
                </c:pt>
                <c:pt idx="5389">
                  <c:v>0.91439604068091584</c:v>
                </c:pt>
                <c:pt idx="5390">
                  <c:v>0.91439604068091584</c:v>
                </c:pt>
                <c:pt idx="5391">
                  <c:v>0.91439604068091584</c:v>
                </c:pt>
                <c:pt idx="5392">
                  <c:v>0.91439604068091584</c:v>
                </c:pt>
                <c:pt idx="5393">
                  <c:v>0.91434165442976012</c:v>
                </c:pt>
                <c:pt idx="5394">
                  <c:v>0.91428726817860451</c:v>
                </c:pt>
                <c:pt idx="5395">
                  <c:v>0.91428726817860451</c:v>
                </c:pt>
                <c:pt idx="5396">
                  <c:v>0.91428726817860451</c:v>
                </c:pt>
                <c:pt idx="5397">
                  <c:v>0.91428726817860451</c:v>
                </c:pt>
                <c:pt idx="5398">
                  <c:v>0.91423288192744878</c:v>
                </c:pt>
                <c:pt idx="5399">
                  <c:v>0.91417849567629306</c:v>
                </c:pt>
                <c:pt idx="5400">
                  <c:v>0.91412410942513733</c:v>
                </c:pt>
                <c:pt idx="5401">
                  <c:v>0.91412410942513733</c:v>
                </c:pt>
                <c:pt idx="5402">
                  <c:v>0.91412410942513733</c:v>
                </c:pt>
                <c:pt idx="5403">
                  <c:v>0.91412410942513733</c:v>
                </c:pt>
                <c:pt idx="5404">
                  <c:v>0.91412410942513733</c:v>
                </c:pt>
                <c:pt idx="5405">
                  <c:v>0.91412410942513733</c:v>
                </c:pt>
                <c:pt idx="5406">
                  <c:v>0.91406972317398161</c:v>
                </c:pt>
                <c:pt idx="5407">
                  <c:v>0.91406972317398161</c:v>
                </c:pt>
                <c:pt idx="5408">
                  <c:v>0.91406972317398161</c:v>
                </c:pt>
                <c:pt idx="5409">
                  <c:v>0.91406972317398161</c:v>
                </c:pt>
                <c:pt idx="5410">
                  <c:v>0.91406972317398161</c:v>
                </c:pt>
                <c:pt idx="5411">
                  <c:v>0.91401533692282588</c:v>
                </c:pt>
                <c:pt idx="5412">
                  <c:v>0.91401533692282588</c:v>
                </c:pt>
                <c:pt idx="5413">
                  <c:v>0.91401533692282588</c:v>
                </c:pt>
                <c:pt idx="5414">
                  <c:v>0.91401533692282588</c:v>
                </c:pt>
                <c:pt idx="5415">
                  <c:v>0.91396095067167016</c:v>
                </c:pt>
                <c:pt idx="5416">
                  <c:v>0.91396095067167016</c:v>
                </c:pt>
                <c:pt idx="5417">
                  <c:v>0.91396095067167016</c:v>
                </c:pt>
                <c:pt idx="5418">
                  <c:v>0.91390656442051443</c:v>
                </c:pt>
                <c:pt idx="5419">
                  <c:v>0.91390656442051443</c:v>
                </c:pt>
                <c:pt idx="5420">
                  <c:v>0.91385217816935882</c:v>
                </c:pt>
                <c:pt idx="5421">
                  <c:v>0.91385217816935882</c:v>
                </c:pt>
                <c:pt idx="5422">
                  <c:v>0.91385217816935882</c:v>
                </c:pt>
                <c:pt idx="5423">
                  <c:v>0.91385217816935882</c:v>
                </c:pt>
                <c:pt idx="5424">
                  <c:v>0.91385217816935882</c:v>
                </c:pt>
                <c:pt idx="5425">
                  <c:v>0.9137977919182031</c:v>
                </c:pt>
                <c:pt idx="5426">
                  <c:v>0.9137977919182031</c:v>
                </c:pt>
                <c:pt idx="5427">
                  <c:v>0.9137977919182031</c:v>
                </c:pt>
                <c:pt idx="5428">
                  <c:v>0.9137977919182031</c:v>
                </c:pt>
                <c:pt idx="5429">
                  <c:v>0.91374340566704737</c:v>
                </c:pt>
                <c:pt idx="5430">
                  <c:v>0.91368901941589165</c:v>
                </c:pt>
                <c:pt idx="5431">
                  <c:v>0.91368901941589165</c:v>
                </c:pt>
                <c:pt idx="5432">
                  <c:v>0.91368901941589165</c:v>
                </c:pt>
                <c:pt idx="5433">
                  <c:v>0.91363463316473592</c:v>
                </c:pt>
                <c:pt idx="5434">
                  <c:v>0.91358024691358031</c:v>
                </c:pt>
                <c:pt idx="5435">
                  <c:v>0.91358024691358031</c:v>
                </c:pt>
                <c:pt idx="5436">
                  <c:v>0.91358024691358031</c:v>
                </c:pt>
                <c:pt idx="5437">
                  <c:v>0.91352586066242458</c:v>
                </c:pt>
                <c:pt idx="5438">
                  <c:v>0.91352586066242458</c:v>
                </c:pt>
                <c:pt idx="5439">
                  <c:v>0.91347147441126886</c:v>
                </c:pt>
                <c:pt idx="5440">
                  <c:v>0.91347147441126886</c:v>
                </c:pt>
                <c:pt idx="5441">
                  <c:v>0.91341708816011313</c:v>
                </c:pt>
                <c:pt idx="5442">
                  <c:v>0.91341708816011313</c:v>
                </c:pt>
                <c:pt idx="5443">
                  <c:v>0.91341708816011313</c:v>
                </c:pt>
                <c:pt idx="5444">
                  <c:v>0.91341708816011313</c:v>
                </c:pt>
                <c:pt idx="5445">
                  <c:v>0.91341708816011313</c:v>
                </c:pt>
                <c:pt idx="5446">
                  <c:v>0.91336270190895741</c:v>
                </c:pt>
                <c:pt idx="5447">
                  <c:v>0.91336270190895741</c:v>
                </c:pt>
                <c:pt idx="5448">
                  <c:v>0.91330831565780168</c:v>
                </c:pt>
                <c:pt idx="5449">
                  <c:v>0.91330831565780168</c:v>
                </c:pt>
                <c:pt idx="5450">
                  <c:v>0.91330831565780168</c:v>
                </c:pt>
                <c:pt idx="5451">
                  <c:v>0.91330831565780168</c:v>
                </c:pt>
                <c:pt idx="5452">
                  <c:v>0.91330831565780168</c:v>
                </c:pt>
                <c:pt idx="5453">
                  <c:v>0.91330831565780168</c:v>
                </c:pt>
                <c:pt idx="5454">
                  <c:v>0.91330831565780168</c:v>
                </c:pt>
                <c:pt idx="5455">
                  <c:v>0.91330831565780168</c:v>
                </c:pt>
                <c:pt idx="5456">
                  <c:v>0.91330831565780168</c:v>
                </c:pt>
                <c:pt idx="5457">
                  <c:v>0.91325392940664596</c:v>
                </c:pt>
                <c:pt idx="5458">
                  <c:v>0.91319954315549023</c:v>
                </c:pt>
                <c:pt idx="5459">
                  <c:v>0.91314515690433462</c:v>
                </c:pt>
                <c:pt idx="5460">
                  <c:v>0.91314515690433462</c:v>
                </c:pt>
                <c:pt idx="5461">
                  <c:v>0.91314515690433462</c:v>
                </c:pt>
                <c:pt idx="5462">
                  <c:v>0.91314515690433462</c:v>
                </c:pt>
                <c:pt idx="5463">
                  <c:v>0.9130907706531789</c:v>
                </c:pt>
                <c:pt idx="5464">
                  <c:v>0.91303638440202317</c:v>
                </c:pt>
                <c:pt idx="5465">
                  <c:v>0.91303638440202317</c:v>
                </c:pt>
                <c:pt idx="5466">
                  <c:v>0.91298199815086745</c:v>
                </c:pt>
                <c:pt idx="5467">
                  <c:v>0.91298199815086745</c:v>
                </c:pt>
                <c:pt idx="5468">
                  <c:v>0.91292761189971172</c:v>
                </c:pt>
                <c:pt idx="5469">
                  <c:v>0.91292761189971172</c:v>
                </c:pt>
                <c:pt idx="5470">
                  <c:v>0.91292761189971172</c:v>
                </c:pt>
                <c:pt idx="5471">
                  <c:v>0.91292761189971172</c:v>
                </c:pt>
                <c:pt idx="5472">
                  <c:v>0.91292761189971172</c:v>
                </c:pt>
                <c:pt idx="5473">
                  <c:v>0.91292761189971172</c:v>
                </c:pt>
                <c:pt idx="5474">
                  <c:v>0.912873225648556</c:v>
                </c:pt>
                <c:pt idx="5475">
                  <c:v>0.912873225648556</c:v>
                </c:pt>
                <c:pt idx="5476">
                  <c:v>0.91281883939740038</c:v>
                </c:pt>
                <c:pt idx="5477">
                  <c:v>0.91276445314624466</c:v>
                </c:pt>
                <c:pt idx="5478">
                  <c:v>0.91271006689508893</c:v>
                </c:pt>
                <c:pt idx="5479">
                  <c:v>0.91265568064393321</c:v>
                </c:pt>
                <c:pt idx="5480">
                  <c:v>0.91265568064393321</c:v>
                </c:pt>
                <c:pt idx="5481">
                  <c:v>0.91260129439277748</c:v>
                </c:pt>
                <c:pt idx="5482">
                  <c:v>0.91260129439277748</c:v>
                </c:pt>
                <c:pt idx="5483">
                  <c:v>0.91254690814162176</c:v>
                </c:pt>
                <c:pt idx="5484">
                  <c:v>0.91249252189046604</c:v>
                </c:pt>
                <c:pt idx="5485">
                  <c:v>0.91249252189046604</c:v>
                </c:pt>
                <c:pt idx="5486">
                  <c:v>0.91249252189046604</c:v>
                </c:pt>
                <c:pt idx="5487">
                  <c:v>0.91243813563931042</c:v>
                </c:pt>
                <c:pt idx="5488">
                  <c:v>0.9123837493881547</c:v>
                </c:pt>
                <c:pt idx="5489">
                  <c:v>0.9123837493881547</c:v>
                </c:pt>
                <c:pt idx="5490">
                  <c:v>0.91232936313699897</c:v>
                </c:pt>
                <c:pt idx="5491">
                  <c:v>0.91232936313699897</c:v>
                </c:pt>
                <c:pt idx="5492">
                  <c:v>0.91232936313699897</c:v>
                </c:pt>
                <c:pt idx="5493">
                  <c:v>0.91232936313699897</c:v>
                </c:pt>
                <c:pt idx="5494">
                  <c:v>0.91232936313699897</c:v>
                </c:pt>
                <c:pt idx="5495">
                  <c:v>0.91232936313699897</c:v>
                </c:pt>
                <c:pt idx="5496">
                  <c:v>0.91232936313699897</c:v>
                </c:pt>
                <c:pt idx="5497">
                  <c:v>0.91227497688584325</c:v>
                </c:pt>
                <c:pt idx="5498">
                  <c:v>0.91227497688584325</c:v>
                </c:pt>
                <c:pt idx="5499">
                  <c:v>0.91227497688584325</c:v>
                </c:pt>
                <c:pt idx="5500">
                  <c:v>0.91227497688584325</c:v>
                </c:pt>
                <c:pt idx="5501">
                  <c:v>0.91227497688584325</c:v>
                </c:pt>
                <c:pt idx="5502">
                  <c:v>0.91222059063468752</c:v>
                </c:pt>
                <c:pt idx="5503">
                  <c:v>0.91222059063468752</c:v>
                </c:pt>
                <c:pt idx="5504">
                  <c:v>0.91222059063468752</c:v>
                </c:pt>
                <c:pt idx="5505">
                  <c:v>0.91222059063468752</c:v>
                </c:pt>
                <c:pt idx="5506">
                  <c:v>0.91222059063468752</c:v>
                </c:pt>
                <c:pt idx="5507">
                  <c:v>0.91222059063468752</c:v>
                </c:pt>
                <c:pt idx="5508">
                  <c:v>0.9121662043835318</c:v>
                </c:pt>
                <c:pt idx="5509">
                  <c:v>0.9121662043835318</c:v>
                </c:pt>
                <c:pt idx="5510">
                  <c:v>0.9121662043835318</c:v>
                </c:pt>
                <c:pt idx="5511">
                  <c:v>0.9121662043835318</c:v>
                </c:pt>
                <c:pt idx="5512">
                  <c:v>0.9121662043835318</c:v>
                </c:pt>
                <c:pt idx="5513">
                  <c:v>0.9121662043835318</c:v>
                </c:pt>
                <c:pt idx="5514">
                  <c:v>0.9121662043835318</c:v>
                </c:pt>
                <c:pt idx="5515">
                  <c:v>0.91211181813237618</c:v>
                </c:pt>
                <c:pt idx="5516">
                  <c:v>0.91205743188122046</c:v>
                </c:pt>
                <c:pt idx="5517">
                  <c:v>0.91200304563006473</c:v>
                </c:pt>
                <c:pt idx="5518">
                  <c:v>0.91200304563006473</c:v>
                </c:pt>
                <c:pt idx="5519">
                  <c:v>0.91194865937890901</c:v>
                </c:pt>
                <c:pt idx="5520">
                  <c:v>0.91194865937890901</c:v>
                </c:pt>
                <c:pt idx="5521">
                  <c:v>0.91189427312775329</c:v>
                </c:pt>
                <c:pt idx="5522">
                  <c:v>0.91189427312775329</c:v>
                </c:pt>
                <c:pt idx="5523">
                  <c:v>0.91189427312775329</c:v>
                </c:pt>
                <c:pt idx="5524">
                  <c:v>0.91189427312775329</c:v>
                </c:pt>
                <c:pt idx="5525">
                  <c:v>0.91189427312775329</c:v>
                </c:pt>
                <c:pt idx="5526">
                  <c:v>0.91189427312775329</c:v>
                </c:pt>
                <c:pt idx="5527">
                  <c:v>0.91189427312775329</c:v>
                </c:pt>
                <c:pt idx="5528">
                  <c:v>0.91189427312775329</c:v>
                </c:pt>
                <c:pt idx="5529">
                  <c:v>0.91189427312775329</c:v>
                </c:pt>
                <c:pt idx="5530">
                  <c:v>0.91183988687659756</c:v>
                </c:pt>
                <c:pt idx="5531">
                  <c:v>0.91178550062544184</c:v>
                </c:pt>
                <c:pt idx="5532">
                  <c:v>0.91173111437428622</c:v>
                </c:pt>
                <c:pt idx="5533">
                  <c:v>0.9116767281231305</c:v>
                </c:pt>
                <c:pt idx="5534">
                  <c:v>0.9116767281231305</c:v>
                </c:pt>
                <c:pt idx="5535">
                  <c:v>0.9116767281231305</c:v>
                </c:pt>
                <c:pt idx="5536">
                  <c:v>0.91162234187197477</c:v>
                </c:pt>
                <c:pt idx="5537">
                  <c:v>0.91162234187197477</c:v>
                </c:pt>
                <c:pt idx="5538">
                  <c:v>0.91156795562081905</c:v>
                </c:pt>
                <c:pt idx="5539">
                  <c:v>0.91151356936966332</c:v>
                </c:pt>
                <c:pt idx="5540">
                  <c:v>0.9114591831185076</c:v>
                </c:pt>
                <c:pt idx="5541">
                  <c:v>0.91140479686735199</c:v>
                </c:pt>
                <c:pt idx="5542">
                  <c:v>0.91140479686735199</c:v>
                </c:pt>
                <c:pt idx="5543">
                  <c:v>0.91140479686735199</c:v>
                </c:pt>
                <c:pt idx="5544">
                  <c:v>0.91140479686735199</c:v>
                </c:pt>
                <c:pt idx="5545">
                  <c:v>0.91135041061619626</c:v>
                </c:pt>
                <c:pt idx="5546">
                  <c:v>0.91135041061619626</c:v>
                </c:pt>
                <c:pt idx="5547">
                  <c:v>0.91135041061619626</c:v>
                </c:pt>
                <c:pt idx="5548">
                  <c:v>0.91129602436504054</c:v>
                </c:pt>
                <c:pt idx="5549">
                  <c:v>0.91129602436504054</c:v>
                </c:pt>
                <c:pt idx="5550">
                  <c:v>0.91129602436504054</c:v>
                </c:pt>
                <c:pt idx="5551">
                  <c:v>0.91124163811388481</c:v>
                </c:pt>
                <c:pt idx="5552">
                  <c:v>0.91124163811388481</c:v>
                </c:pt>
                <c:pt idx="5553">
                  <c:v>0.91124163811388481</c:v>
                </c:pt>
                <c:pt idx="5554">
                  <c:v>0.91124163811388481</c:v>
                </c:pt>
                <c:pt idx="5555">
                  <c:v>0.91124163811388481</c:v>
                </c:pt>
                <c:pt idx="5556">
                  <c:v>0.91124163811388481</c:v>
                </c:pt>
                <c:pt idx="5557">
                  <c:v>0.91124163811388481</c:v>
                </c:pt>
                <c:pt idx="5558">
                  <c:v>0.91124163811388481</c:v>
                </c:pt>
                <c:pt idx="5559">
                  <c:v>0.91124163811388481</c:v>
                </c:pt>
                <c:pt idx="5560">
                  <c:v>0.91124163811388481</c:v>
                </c:pt>
                <c:pt idx="5561">
                  <c:v>0.91124163811388481</c:v>
                </c:pt>
                <c:pt idx="5562">
                  <c:v>0.91124163811388481</c:v>
                </c:pt>
                <c:pt idx="5563">
                  <c:v>0.91124163811388481</c:v>
                </c:pt>
                <c:pt idx="5564">
                  <c:v>0.91124163811388481</c:v>
                </c:pt>
                <c:pt idx="5565">
                  <c:v>0.91118725186272909</c:v>
                </c:pt>
                <c:pt idx="5566">
                  <c:v>0.91118725186272909</c:v>
                </c:pt>
                <c:pt idx="5567">
                  <c:v>0.91118725186272909</c:v>
                </c:pt>
                <c:pt idx="5568">
                  <c:v>0.91118725186272909</c:v>
                </c:pt>
                <c:pt idx="5569">
                  <c:v>0.91113286561157336</c:v>
                </c:pt>
                <c:pt idx="5570">
                  <c:v>0.91107847936041764</c:v>
                </c:pt>
                <c:pt idx="5571">
                  <c:v>0.91107847936041764</c:v>
                </c:pt>
                <c:pt idx="5572">
                  <c:v>0.91107847936041764</c:v>
                </c:pt>
                <c:pt idx="5573">
                  <c:v>0.91107847936041764</c:v>
                </c:pt>
                <c:pt idx="5574">
                  <c:v>0.91107847936041764</c:v>
                </c:pt>
                <c:pt idx="5575">
                  <c:v>0.91107847936041764</c:v>
                </c:pt>
                <c:pt idx="5576">
                  <c:v>0.91102409310926202</c:v>
                </c:pt>
                <c:pt idx="5577">
                  <c:v>0.91102409310926202</c:v>
                </c:pt>
                <c:pt idx="5578">
                  <c:v>0.91102409310926202</c:v>
                </c:pt>
                <c:pt idx="5579">
                  <c:v>0.91102409310926202</c:v>
                </c:pt>
                <c:pt idx="5580">
                  <c:v>0.91102409310926202</c:v>
                </c:pt>
                <c:pt idx="5581">
                  <c:v>0.9109697068581063</c:v>
                </c:pt>
                <c:pt idx="5582">
                  <c:v>0.9109697068581063</c:v>
                </c:pt>
                <c:pt idx="5583">
                  <c:v>0.91091532060695057</c:v>
                </c:pt>
                <c:pt idx="5584">
                  <c:v>0.91086093435579485</c:v>
                </c:pt>
                <c:pt idx="5585">
                  <c:v>0.91080654810463912</c:v>
                </c:pt>
                <c:pt idx="5586">
                  <c:v>0.9107521618534834</c:v>
                </c:pt>
                <c:pt idx="5587">
                  <c:v>0.9107521618534834</c:v>
                </c:pt>
                <c:pt idx="5588">
                  <c:v>0.9107521618534834</c:v>
                </c:pt>
                <c:pt idx="5589">
                  <c:v>0.91069777560232779</c:v>
                </c:pt>
                <c:pt idx="5590">
                  <c:v>0.91069777560232779</c:v>
                </c:pt>
                <c:pt idx="5591">
                  <c:v>0.91069777560232779</c:v>
                </c:pt>
                <c:pt idx="5592">
                  <c:v>0.91069777560232779</c:v>
                </c:pt>
                <c:pt idx="5593">
                  <c:v>0.91069777560232779</c:v>
                </c:pt>
                <c:pt idx="5594">
                  <c:v>0.91069777560232779</c:v>
                </c:pt>
                <c:pt idx="5595">
                  <c:v>0.91064338935117206</c:v>
                </c:pt>
                <c:pt idx="5596">
                  <c:v>0.91064338935117206</c:v>
                </c:pt>
                <c:pt idx="5597">
                  <c:v>0.91058900310001634</c:v>
                </c:pt>
                <c:pt idx="5598">
                  <c:v>0.91053461684886061</c:v>
                </c:pt>
                <c:pt idx="5599">
                  <c:v>0.91053461684886061</c:v>
                </c:pt>
                <c:pt idx="5600">
                  <c:v>0.91053461684886061</c:v>
                </c:pt>
                <c:pt idx="5601">
                  <c:v>0.91048023059770489</c:v>
                </c:pt>
                <c:pt idx="5602">
                  <c:v>0.91042584434654916</c:v>
                </c:pt>
                <c:pt idx="5603">
                  <c:v>0.91037145809539344</c:v>
                </c:pt>
                <c:pt idx="5604">
                  <c:v>0.91031707184423782</c:v>
                </c:pt>
                <c:pt idx="5605">
                  <c:v>0.9102626855930821</c:v>
                </c:pt>
                <c:pt idx="5606">
                  <c:v>0.9102626855930821</c:v>
                </c:pt>
                <c:pt idx="5607">
                  <c:v>0.9102626855930821</c:v>
                </c:pt>
                <c:pt idx="5608">
                  <c:v>0.9102626855930821</c:v>
                </c:pt>
                <c:pt idx="5609">
                  <c:v>0.9102626855930821</c:v>
                </c:pt>
                <c:pt idx="5610">
                  <c:v>0.9102626855930821</c:v>
                </c:pt>
                <c:pt idx="5611">
                  <c:v>0.9102626855930821</c:v>
                </c:pt>
                <c:pt idx="5612">
                  <c:v>0.91020829934192637</c:v>
                </c:pt>
                <c:pt idx="5613">
                  <c:v>0.91015391309077065</c:v>
                </c:pt>
                <c:pt idx="5614">
                  <c:v>0.91015391309077065</c:v>
                </c:pt>
                <c:pt idx="5615">
                  <c:v>0.91015391309077065</c:v>
                </c:pt>
                <c:pt idx="5616">
                  <c:v>0.91015391309077065</c:v>
                </c:pt>
                <c:pt idx="5617">
                  <c:v>0.91009952683961493</c:v>
                </c:pt>
                <c:pt idx="5618">
                  <c:v>0.91009952683961493</c:v>
                </c:pt>
                <c:pt idx="5619">
                  <c:v>0.9100451405884592</c:v>
                </c:pt>
                <c:pt idx="5620">
                  <c:v>0.9100451405884592</c:v>
                </c:pt>
                <c:pt idx="5621">
                  <c:v>0.90999075433730359</c:v>
                </c:pt>
                <c:pt idx="5622">
                  <c:v>0.90999075433730359</c:v>
                </c:pt>
                <c:pt idx="5623">
                  <c:v>0.90993636808614786</c:v>
                </c:pt>
                <c:pt idx="5624">
                  <c:v>0.90993636808614786</c:v>
                </c:pt>
                <c:pt idx="5625">
                  <c:v>0.90993636808614786</c:v>
                </c:pt>
                <c:pt idx="5626">
                  <c:v>0.90988198183499214</c:v>
                </c:pt>
                <c:pt idx="5627">
                  <c:v>0.90988198183499214</c:v>
                </c:pt>
                <c:pt idx="5628">
                  <c:v>0.90988198183499214</c:v>
                </c:pt>
                <c:pt idx="5629">
                  <c:v>0.90988198183499214</c:v>
                </c:pt>
                <c:pt idx="5630">
                  <c:v>0.90982759558383641</c:v>
                </c:pt>
                <c:pt idx="5631">
                  <c:v>0.90977320933268069</c:v>
                </c:pt>
                <c:pt idx="5632">
                  <c:v>0.90971882308152496</c:v>
                </c:pt>
                <c:pt idx="5633">
                  <c:v>0.90971882308152496</c:v>
                </c:pt>
                <c:pt idx="5634">
                  <c:v>0.90971882308152496</c:v>
                </c:pt>
                <c:pt idx="5635">
                  <c:v>0.90966443683036924</c:v>
                </c:pt>
                <c:pt idx="5636">
                  <c:v>0.90966443683036924</c:v>
                </c:pt>
                <c:pt idx="5637">
                  <c:v>0.90966443683036924</c:v>
                </c:pt>
                <c:pt idx="5638">
                  <c:v>0.90966443683036924</c:v>
                </c:pt>
                <c:pt idx="5639">
                  <c:v>0.90966443683036924</c:v>
                </c:pt>
                <c:pt idx="5640">
                  <c:v>0.90966443683036924</c:v>
                </c:pt>
                <c:pt idx="5641">
                  <c:v>0.90961005057921351</c:v>
                </c:pt>
                <c:pt idx="5642">
                  <c:v>0.90961005057921351</c:v>
                </c:pt>
                <c:pt idx="5643">
                  <c:v>0.9095556643280579</c:v>
                </c:pt>
                <c:pt idx="5644">
                  <c:v>0.90950127807690218</c:v>
                </c:pt>
                <c:pt idx="5645">
                  <c:v>0.90950127807690218</c:v>
                </c:pt>
                <c:pt idx="5646">
                  <c:v>0.90944689182574645</c:v>
                </c:pt>
                <c:pt idx="5647">
                  <c:v>0.90944689182574645</c:v>
                </c:pt>
                <c:pt idx="5648">
                  <c:v>0.90939250557459073</c:v>
                </c:pt>
                <c:pt idx="5649">
                  <c:v>0.909338119323435</c:v>
                </c:pt>
                <c:pt idx="5650">
                  <c:v>0.90928373307227939</c:v>
                </c:pt>
                <c:pt idx="5651">
                  <c:v>0.90928373307227939</c:v>
                </c:pt>
                <c:pt idx="5652">
                  <c:v>0.90928373307227939</c:v>
                </c:pt>
                <c:pt idx="5653">
                  <c:v>0.90928373307227939</c:v>
                </c:pt>
                <c:pt idx="5654">
                  <c:v>0.90928373307227939</c:v>
                </c:pt>
                <c:pt idx="5655">
                  <c:v>0.90928373307227939</c:v>
                </c:pt>
                <c:pt idx="5656">
                  <c:v>0.90922934682112366</c:v>
                </c:pt>
                <c:pt idx="5657">
                  <c:v>0.90922934682112366</c:v>
                </c:pt>
                <c:pt idx="5658">
                  <c:v>0.90917496056996794</c:v>
                </c:pt>
                <c:pt idx="5659">
                  <c:v>0.90912057431881221</c:v>
                </c:pt>
                <c:pt idx="5660">
                  <c:v>0.90912057431881221</c:v>
                </c:pt>
                <c:pt idx="5661">
                  <c:v>0.90906618806765649</c:v>
                </c:pt>
                <c:pt idx="5662">
                  <c:v>0.90906618806765649</c:v>
                </c:pt>
                <c:pt idx="5663">
                  <c:v>0.90906618806765649</c:v>
                </c:pt>
                <c:pt idx="5664">
                  <c:v>0.90906618806765649</c:v>
                </c:pt>
                <c:pt idx="5665">
                  <c:v>0.90901180181650076</c:v>
                </c:pt>
                <c:pt idx="5666">
                  <c:v>0.90895741556534504</c:v>
                </c:pt>
                <c:pt idx="5667">
                  <c:v>0.90890302931418931</c:v>
                </c:pt>
                <c:pt idx="5668">
                  <c:v>0.9088486430630337</c:v>
                </c:pt>
                <c:pt idx="5669">
                  <c:v>0.9088486430630337</c:v>
                </c:pt>
                <c:pt idx="5670">
                  <c:v>0.9088486430630337</c:v>
                </c:pt>
                <c:pt idx="5671">
                  <c:v>0.9088486430630337</c:v>
                </c:pt>
                <c:pt idx="5672">
                  <c:v>0.9088486430630337</c:v>
                </c:pt>
                <c:pt idx="5673">
                  <c:v>0.9088486430630337</c:v>
                </c:pt>
                <c:pt idx="5674">
                  <c:v>0.90879425681187798</c:v>
                </c:pt>
                <c:pt idx="5675">
                  <c:v>0.90879425681187798</c:v>
                </c:pt>
                <c:pt idx="5676">
                  <c:v>0.90879425681187798</c:v>
                </c:pt>
                <c:pt idx="5677">
                  <c:v>0.90879425681187798</c:v>
                </c:pt>
                <c:pt idx="5678">
                  <c:v>0.90879425681187798</c:v>
                </c:pt>
                <c:pt idx="5679">
                  <c:v>0.90873987056072225</c:v>
                </c:pt>
                <c:pt idx="5680">
                  <c:v>0.90868548430956653</c:v>
                </c:pt>
                <c:pt idx="5681">
                  <c:v>0.90868548430956653</c:v>
                </c:pt>
                <c:pt idx="5682">
                  <c:v>0.90868548430956653</c:v>
                </c:pt>
                <c:pt idx="5683">
                  <c:v>0.90868548430956653</c:v>
                </c:pt>
                <c:pt idx="5684">
                  <c:v>0.9086310980584108</c:v>
                </c:pt>
                <c:pt idx="5685">
                  <c:v>0.90857671180725508</c:v>
                </c:pt>
                <c:pt idx="5686">
                  <c:v>0.90852232555609946</c:v>
                </c:pt>
                <c:pt idx="5687">
                  <c:v>0.90852232555609946</c:v>
                </c:pt>
                <c:pt idx="5688">
                  <c:v>0.90852232555609946</c:v>
                </c:pt>
                <c:pt idx="5689">
                  <c:v>0.90846793930494374</c:v>
                </c:pt>
                <c:pt idx="5690">
                  <c:v>0.90846793930494374</c:v>
                </c:pt>
                <c:pt idx="5691">
                  <c:v>0.90841355305378801</c:v>
                </c:pt>
                <c:pt idx="5692">
                  <c:v>0.90841355305378801</c:v>
                </c:pt>
                <c:pt idx="5693">
                  <c:v>0.90841355305378801</c:v>
                </c:pt>
                <c:pt idx="5694">
                  <c:v>0.90835916680263229</c:v>
                </c:pt>
                <c:pt idx="5695">
                  <c:v>0.90835916680263229</c:v>
                </c:pt>
                <c:pt idx="5696">
                  <c:v>0.90830478055147656</c:v>
                </c:pt>
                <c:pt idx="5697">
                  <c:v>0.90830478055147656</c:v>
                </c:pt>
                <c:pt idx="5698">
                  <c:v>0.90830478055147656</c:v>
                </c:pt>
                <c:pt idx="5699">
                  <c:v>0.90830478055147656</c:v>
                </c:pt>
                <c:pt idx="5700">
                  <c:v>0.90830478055147656</c:v>
                </c:pt>
                <c:pt idx="5701">
                  <c:v>0.90830478055147656</c:v>
                </c:pt>
                <c:pt idx="5702">
                  <c:v>0.90830478055147656</c:v>
                </c:pt>
                <c:pt idx="5703">
                  <c:v>0.90825039430032084</c:v>
                </c:pt>
                <c:pt idx="5704">
                  <c:v>0.90819600804916512</c:v>
                </c:pt>
                <c:pt idx="5705">
                  <c:v>0.90819600804916512</c:v>
                </c:pt>
                <c:pt idx="5706">
                  <c:v>0.9081416217980095</c:v>
                </c:pt>
                <c:pt idx="5707">
                  <c:v>0.9081416217980095</c:v>
                </c:pt>
                <c:pt idx="5708">
                  <c:v>0.9081416217980095</c:v>
                </c:pt>
                <c:pt idx="5709">
                  <c:v>0.9081416217980095</c:v>
                </c:pt>
                <c:pt idx="5710">
                  <c:v>0.9081416217980095</c:v>
                </c:pt>
                <c:pt idx="5711">
                  <c:v>0.9081416217980095</c:v>
                </c:pt>
                <c:pt idx="5712">
                  <c:v>0.9081416217980095</c:v>
                </c:pt>
                <c:pt idx="5713">
                  <c:v>0.9081416217980095</c:v>
                </c:pt>
                <c:pt idx="5714">
                  <c:v>0.9081416217980095</c:v>
                </c:pt>
                <c:pt idx="5715">
                  <c:v>0.9081416217980095</c:v>
                </c:pt>
                <c:pt idx="5716">
                  <c:v>0.9081416217980095</c:v>
                </c:pt>
                <c:pt idx="5717">
                  <c:v>0.90808723554685378</c:v>
                </c:pt>
                <c:pt idx="5718">
                  <c:v>0.90808723554685378</c:v>
                </c:pt>
                <c:pt idx="5719">
                  <c:v>0.90808723554685378</c:v>
                </c:pt>
                <c:pt idx="5720">
                  <c:v>0.90803284929569805</c:v>
                </c:pt>
                <c:pt idx="5721">
                  <c:v>0.90803284929569805</c:v>
                </c:pt>
                <c:pt idx="5722">
                  <c:v>0.90803284929569805</c:v>
                </c:pt>
                <c:pt idx="5723">
                  <c:v>0.90803284929569805</c:v>
                </c:pt>
                <c:pt idx="5724">
                  <c:v>0.90797846304454233</c:v>
                </c:pt>
                <c:pt idx="5725">
                  <c:v>0.90797846304454233</c:v>
                </c:pt>
                <c:pt idx="5726">
                  <c:v>0.90797846304454233</c:v>
                </c:pt>
                <c:pt idx="5727">
                  <c:v>0.90797846304454233</c:v>
                </c:pt>
                <c:pt idx="5728">
                  <c:v>0.90797846304454233</c:v>
                </c:pt>
                <c:pt idx="5729">
                  <c:v>0.90797846304454233</c:v>
                </c:pt>
                <c:pt idx="5730">
                  <c:v>0.90797846304454233</c:v>
                </c:pt>
                <c:pt idx="5731">
                  <c:v>0.90797846304454233</c:v>
                </c:pt>
                <c:pt idx="5732">
                  <c:v>0.90797846304454233</c:v>
                </c:pt>
                <c:pt idx="5733">
                  <c:v>0.90797846304454233</c:v>
                </c:pt>
                <c:pt idx="5734">
                  <c:v>0.90797846304454233</c:v>
                </c:pt>
                <c:pt idx="5735">
                  <c:v>0.90797846304454233</c:v>
                </c:pt>
                <c:pt idx="5736">
                  <c:v>0.90797846304454233</c:v>
                </c:pt>
                <c:pt idx="5737">
                  <c:v>0.9079240767933866</c:v>
                </c:pt>
                <c:pt idx="5738">
                  <c:v>0.9079240767933866</c:v>
                </c:pt>
                <c:pt idx="5739">
                  <c:v>0.9079240767933866</c:v>
                </c:pt>
                <c:pt idx="5740">
                  <c:v>0.9079240767933866</c:v>
                </c:pt>
                <c:pt idx="5741">
                  <c:v>0.9079240767933866</c:v>
                </c:pt>
                <c:pt idx="5742">
                  <c:v>0.90786969054223088</c:v>
                </c:pt>
                <c:pt idx="5743">
                  <c:v>0.90786969054223088</c:v>
                </c:pt>
                <c:pt idx="5744">
                  <c:v>0.90781530429107526</c:v>
                </c:pt>
                <c:pt idx="5745">
                  <c:v>0.90781530429107526</c:v>
                </c:pt>
                <c:pt idx="5746">
                  <c:v>0.90781530429107526</c:v>
                </c:pt>
                <c:pt idx="5747">
                  <c:v>0.90776091803991954</c:v>
                </c:pt>
                <c:pt idx="5748">
                  <c:v>0.90770653178876382</c:v>
                </c:pt>
                <c:pt idx="5749">
                  <c:v>0.90765214553760809</c:v>
                </c:pt>
                <c:pt idx="5750">
                  <c:v>0.90759775928645237</c:v>
                </c:pt>
                <c:pt idx="5751">
                  <c:v>0.90754337303529664</c:v>
                </c:pt>
                <c:pt idx="5752">
                  <c:v>0.90748898678414092</c:v>
                </c:pt>
                <c:pt idx="5753">
                  <c:v>0.90748898678414092</c:v>
                </c:pt>
                <c:pt idx="5754">
                  <c:v>0.90748898678414092</c:v>
                </c:pt>
                <c:pt idx="5755">
                  <c:v>0.9074346005329853</c:v>
                </c:pt>
                <c:pt idx="5756">
                  <c:v>0.9074346005329853</c:v>
                </c:pt>
                <c:pt idx="5757">
                  <c:v>0.9074346005329853</c:v>
                </c:pt>
                <c:pt idx="5758">
                  <c:v>0.90738021428182958</c:v>
                </c:pt>
                <c:pt idx="5759">
                  <c:v>0.90732582803067385</c:v>
                </c:pt>
                <c:pt idx="5760">
                  <c:v>0.90732582803067385</c:v>
                </c:pt>
                <c:pt idx="5761">
                  <c:v>0.90732582803067385</c:v>
                </c:pt>
                <c:pt idx="5762">
                  <c:v>0.90727144177951813</c:v>
                </c:pt>
                <c:pt idx="5763">
                  <c:v>0.9072170555283624</c:v>
                </c:pt>
                <c:pt idx="5764">
                  <c:v>0.90716266927720668</c:v>
                </c:pt>
                <c:pt idx="5765">
                  <c:v>0.90716266927720668</c:v>
                </c:pt>
                <c:pt idx="5766">
                  <c:v>0.90716266927720668</c:v>
                </c:pt>
                <c:pt idx="5767">
                  <c:v>0.90716266927720668</c:v>
                </c:pt>
                <c:pt idx="5768">
                  <c:v>0.90716266927720668</c:v>
                </c:pt>
                <c:pt idx="5769">
                  <c:v>0.90710828302605107</c:v>
                </c:pt>
                <c:pt idx="5770">
                  <c:v>0.90710828302605107</c:v>
                </c:pt>
                <c:pt idx="5771">
                  <c:v>0.90705389677489534</c:v>
                </c:pt>
                <c:pt idx="5772">
                  <c:v>0.90705389677489534</c:v>
                </c:pt>
                <c:pt idx="5773">
                  <c:v>0.90705389677489534</c:v>
                </c:pt>
                <c:pt idx="5774">
                  <c:v>0.90705389677489534</c:v>
                </c:pt>
                <c:pt idx="5775">
                  <c:v>0.90705389677489534</c:v>
                </c:pt>
                <c:pt idx="5776">
                  <c:v>0.90699951052373962</c:v>
                </c:pt>
                <c:pt idx="5777">
                  <c:v>0.90699951052373962</c:v>
                </c:pt>
                <c:pt idx="5778">
                  <c:v>0.90694512427258389</c:v>
                </c:pt>
                <c:pt idx="5779">
                  <c:v>0.90689073802142817</c:v>
                </c:pt>
                <c:pt idx="5780">
                  <c:v>0.90683635177027244</c:v>
                </c:pt>
                <c:pt idx="5781">
                  <c:v>0.90678196551911672</c:v>
                </c:pt>
                <c:pt idx="5782">
                  <c:v>0.9067275792679611</c:v>
                </c:pt>
                <c:pt idx="5783">
                  <c:v>0.90667319301680538</c:v>
                </c:pt>
                <c:pt idx="5784">
                  <c:v>0.90667319301680538</c:v>
                </c:pt>
                <c:pt idx="5785">
                  <c:v>0.90661880676564965</c:v>
                </c:pt>
                <c:pt idx="5786">
                  <c:v>0.90661880676564965</c:v>
                </c:pt>
                <c:pt idx="5787">
                  <c:v>0.90661880676564965</c:v>
                </c:pt>
                <c:pt idx="5788">
                  <c:v>0.90661880676564965</c:v>
                </c:pt>
                <c:pt idx="5789">
                  <c:v>0.90656442051449393</c:v>
                </c:pt>
                <c:pt idx="5790">
                  <c:v>0.9065100342633382</c:v>
                </c:pt>
                <c:pt idx="5791">
                  <c:v>0.9065100342633382</c:v>
                </c:pt>
                <c:pt idx="5792">
                  <c:v>0.90645564801218248</c:v>
                </c:pt>
                <c:pt idx="5793">
                  <c:v>0.90645564801218248</c:v>
                </c:pt>
                <c:pt idx="5794">
                  <c:v>0.90645564801218248</c:v>
                </c:pt>
                <c:pt idx="5795">
                  <c:v>0.90645564801218248</c:v>
                </c:pt>
                <c:pt idx="5796">
                  <c:v>0.90645564801218248</c:v>
                </c:pt>
                <c:pt idx="5797">
                  <c:v>0.90640126176102687</c:v>
                </c:pt>
                <c:pt idx="5798">
                  <c:v>0.90634687550987114</c:v>
                </c:pt>
                <c:pt idx="5799">
                  <c:v>0.90634687550987114</c:v>
                </c:pt>
                <c:pt idx="5800">
                  <c:v>0.90634687550987114</c:v>
                </c:pt>
                <c:pt idx="5801">
                  <c:v>0.90634687550987114</c:v>
                </c:pt>
                <c:pt idx="5802">
                  <c:v>0.90629248925871542</c:v>
                </c:pt>
                <c:pt idx="5803">
                  <c:v>0.90629248925871542</c:v>
                </c:pt>
                <c:pt idx="5804">
                  <c:v>0.90629248925871542</c:v>
                </c:pt>
                <c:pt idx="5805">
                  <c:v>0.90629248925871542</c:v>
                </c:pt>
                <c:pt idx="5806">
                  <c:v>0.90623810300755969</c:v>
                </c:pt>
                <c:pt idx="5807">
                  <c:v>0.90623810300755969</c:v>
                </c:pt>
                <c:pt idx="5808">
                  <c:v>0.90623810300755969</c:v>
                </c:pt>
                <c:pt idx="5809">
                  <c:v>0.90618371675640397</c:v>
                </c:pt>
                <c:pt idx="5810">
                  <c:v>0.90612933050524824</c:v>
                </c:pt>
                <c:pt idx="5811">
                  <c:v>0.90612933050524824</c:v>
                </c:pt>
                <c:pt idx="5812">
                  <c:v>0.90612933050524824</c:v>
                </c:pt>
                <c:pt idx="5813">
                  <c:v>0.90612933050524824</c:v>
                </c:pt>
                <c:pt idx="5814">
                  <c:v>0.90612933050524824</c:v>
                </c:pt>
                <c:pt idx="5815">
                  <c:v>0.90612933050524824</c:v>
                </c:pt>
                <c:pt idx="5816">
                  <c:v>0.90612933050524824</c:v>
                </c:pt>
                <c:pt idx="5817">
                  <c:v>0.90612933050524824</c:v>
                </c:pt>
                <c:pt idx="5818">
                  <c:v>0.90607494425409252</c:v>
                </c:pt>
                <c:pt idx="5819">
                  <c:v>0.90607494425409252</c:v>
                </c:pt>
                <c:pt idx="5820">
                  <c:v>0.90607494425409252</c:v>
                </c:pt>
                <c:pt idx="5821">
                  <c:v>0.90607494425409252</c:v>
                </c:pt>
                <c:pt idx="5822">
                  <c:v>0.90607494425409252</c:v>
                </c:pt>
                <c:pt idx="5823">
                  <c:v>0.90607494425409252</c:v>
                </c:pt>
                <c:pt idx="5824">
                  <c:v>0.90607494425409252</c:v>
                </c:pt>
                <c:pt idx="5825">
                  <c:v>0.90607494425409252</c:v>
                </c:pt>
                <c:pt idx="5826">
                  <c:v>0.90607494425409252</c:v>
                </c:pt>
                <c:pt idx="5827">
                  <c:v>0.9060205580029369</c:v>
                </c:pt>
                <c:pt idx="5828">
                  <c:v>0.9060205580029369</c:v>
                </c:pt>
                <c:pt idx="5829">
                  <c:v>0.9060205580029369</c:v>
                </c:pt>
                <c:pt idx="5830">
                  <c:v>0.9060205580029369</c:v>
                </c:pt>
                <c:pt idx="5831">
                  <c:v>0.9060205580029369</c:v>
                </c:pt>
                <c:pt idx="5832">
                  <c:v>0.9060205580029369</c:v>
                </c:pt>
                <c:pt idx="5833">
                  <c:v>0.90596617175178118</c:v>
                </c:pt>
                <c:pt idx="5834">
                  <c:v>0.90596617175178118</c:v>
                </c:pt>
                <c:pt idx="5835">
                  <c:v>0.90596617175178118</c:v>
                </c:pt>
                <c:pt idx="5836">
                  <c:v>0.90596617175178118</c:v>
                </c:pt>
                <c:pt idx="5837">
                  <c:v>0.90596617175178118</c:v>
                </c:pt>
                <c:pt idx="5838">
                  <c:v>0.90596617175178118</c:v>
                </c:pt>
                <c:pt idx="5839">
                  <c:v>0.90596617175178118</c:v>
                </c:pt>
                <c:pt idx="5840">
                  <c:v>0.90596617175178118</c:v>
                </c:pt>
                <c:pt idx="5841">
                  <c:v>0.90596617175178118</c:v>
                </c:pt>
                <c:pt idx="5842">
                  <c:v>0.90596617175178118</c:v>
                </c:pt>
                <c:pt idx="5843">
                  <c:v>0.90596617175178118</c:v>
                </c:pt>
                <c:pt idx="5844">
                  <c:v>0.90596617175178118</c:v>
                </c:pt>
                <c:pt idx="5845">
                  <c:v>0.90591178550062545</c:v>
                </c:pt>
                <c:pt idx="5846">
                  <c:v>0.90591178550062545</c:v>
                </c:pt>
                <c:pt idx="5847">
                  <c:v>0.90591178550062545</c:v>
                </c:pt>
                <c:pt idx="5848">
                  <c:v>0.90591178550062545</c:v>
                </c:pt>
                <c:pt idx="5849">
                  <c:v>0.90591178550062545</c:v>
                </c:pt>
                <c:pt idx="5850">
                  <c:v>0.90591178550062545</c:v>
                </c:pt>
                <c:pt idx="5851">
                  <c:v>0.90585739924946973</c:v>
                </c:pt>
                <c:pt idx="5852">
                  <c:v>0.90585739924946973</c:v>
                </c:pt>
                <c:pt idx="5853">
                  <c:v>0.90585739924946973</c:v>
                </c:pt>
                <c:pt idx="5854">
                  <c:v>0.90580301299831401</c:v>
                </c:pt>
                <c:pt idx="5855">
                  <c:v>0.90574862674715828</c:v>
                </c:pt>
                <c:pt idx="5856">
                  <c:v>0.90574862674715828</c:v>
                </c:pt>
                <c:pt idx="5857">
                  <c:v>0.90574862674715828</c:v>
                </c:pt>
                <c:pt idx="5858">
                  <c:v>0.90569424049600267</c:v>
                </c:pt>
                <c:pt idx="5859">
                  <c:v>0.90569424049600267</c:v>
                </c:pt>
                <c:pt idx="5860">
                  <c:v>0.90563985424484694</c:v>
                </c:pt>
                <c:pt idx="5861">
                  <c:v>0.90558546799369122</c:v>
                </c:pt>
                <c:pt idx="5862">
                  <c:v>0.90558546799369122</c:v>
                </c:pt>
                <c:pt idx="5863">
                  <c:v>0.90558546799369122</c:v>
                </c:pt>
                <c:pt idx="5864">
                  <c:v>0.90558546799369122</c:v>
                </c:pt>
                <c:pt idx="5865">
                  <c:v>0.90553108174253549</c:v>
                </c:pt>
                <c:pt idx="5866">
                  <c:v>0.90547669549137977</c:v>
                </c:pt>
                <c:pt idx="5867">
                  <c:v>0.90542230924022404</c:v>
                </c:pt>
                <c:pt idx="5868">
                  <c:v>0.90542230924022404</c:v>
                </c:pt>
                <c:pt idx="5869">
                  <c:v>0.90542230924022404</c:v>
                </c:pt>
                <c:pt idx="5870">
                  <c:v>0.90542230924022404</c:v>
                </c:pt>
                <c:pt idx="5871">
                  <c:v>0.90542230924022404</c:v>
                </c:pt>
                <c:pt idx="5872">
                  <c:v>0.90536792298906832</c:v>
                </c:pt>
                <c:pt idx="5873">
                  <c:v>0.90536792298906832</c:v>
                </c:pt>
                <c:pt idx="5874">
                  <c:v>0.90536792298906832</c:v>
                </c:pt>
                <c:pt idx="5875">
                  <c:v>0.90536792298906832</c:v>
                </c:pt>
                <c:pt idx="5876">
                  <c:v>0.90531353673791259</c:v>
                </c:pt>
                <c:pt idx="5877">
                  <c:v>0.90531353673791259</c:v>
                </c:pt>
                <c:pt idx="5878">
                  <c:v>0.90531353673791259</c:v>
                </c:pt>
                <c:pt idx="5879">
                  <c:v>0.90531353673791259</c:v>
                </c:pt>
                <c:pt idx="5880">
                  <c:v>0.90531353673791259</c:v>
                </c:pt>
                <c:pt idx="5881">
                  <c:v>0.90531353673791259</c:v>
                </c:pt>
                <c:pt idx="5882">
                  <c:v>0.90525915048675698</c:v>
                </c:pt>
                <c:pt idx="5883">
                  <c:v>0.90525915048675698</c:v>
                </c:pt>
                <c:pt idx="5884">
                  <c:v>0.90525915048675698</c:v>
                </c:pt>
                <c:pt idx="5885">
                  <c:v>0.90525915048675698</c:v>
                </c:pt>
                <c:pt idx="5886">
                  <c:v>0.90520476423560126</c:v>
                </c:pt>
                <c:pt idx="5887">
                  <c:v>0.90520476423560126</c:v>
                </c:pt>
                <c:pt idx="5888">
                  <c:v>0.90520476423560126</c:v>
                </c:pt>
                <c:pt idx="5889">
                  <c:v>0.90520476423560126</c:v>
                </c:pt>
                <c:pt idx="5890">
                  <c:v>0.90515037798444553</c:v>
                </c:pt>
                <c:pt idx="5891">
                  <c:v>0.90515037798444553</c:v>
                </c:pt>
                <c:pt idx="5892">
                  <c:v>0.90509599173328981</c:v>
                </c:pt>
                <c:pt idx="5893">
                  <c:v>0.90504160548213408</c:v>
                </c:pt>
                <c:pt idx="5894">
                  <c:v>0.90498721923097847</c:v>
                </c:pt>
                <c:pt idx="5895">
                  <c:v>0.90498721923097847</c:v>
                </c:pt>
                <c:pt idx="5896">
                  <c:v>0.90498721923097847</c:v>
                </c:pt>
                <c:pt idx="5897">
                  <c:v>0.90498721923097847</c:v>
                </c:pt>
                <c:pt idx="5898">
                  <c:v>0.90498721923097847</c:v>
                </c:pt>
                <c:pt idx="5899">
                  <c:v>0.90498721923097847</c:v>
                </c:pt>
                <c:pt idx="5900">
                  <c:v>0.90498721923097847</c:v>
                </c:pt>
                <c:pt idx="5901">
                  <c:v>0.90498721923097847</c:v>
                </c:pt>
                <c:pt idx="5902">
                  <c:v>0.90498721923097847</c:v>
                </c:pt>
                <c:pt idx="5903">
                  <c:v>0.90493283297982274</c:v>
                </c:pt>
                <c:pt idx="5904">
                  <c:v>0.90487844672866702</c:v>
                </c:pt>
                <c:pt idx="5905">
                  <c:v>0.90482406047751129</c:v>
                </c:pt>
                <c:pt idx="5906">
                  <c:v>0.90482406047751129</c:v>
                </c:pt>
                <c:pt idx="5907">
                  <c:v>0.90476967422635557</c:v>
                </c:pt>
                <c:pt idx="5908">
                  <c:v>0.90476967422635557</c:v>
                </c:pt>
                <c:pt idx="5909">
                  <c:v>0.90476967422635557</c:v>
                </c:pt>
                <c:pt idx="5910">
                  <c:v>0.90476967422635557</c:v>
                </c:pt>
                <c:pt idx="5911">
                  <c:v>0.90476967422635557</c:v>
                </c:pt>
                <c:pt idx="5912">
                  <c:v>0.90471528797519984</c:v>
                </c:pt>
                <c:pt idx="5913">
                  <c:v>0.90471528797519984</c:v>
                </c:pt>
                <c:pt idx="5914">
                  <c:v>0.90471528797519984</c:v>
                </c:pt>
                <c:pt idx="5915">
                  <c:v>0.90471528797519984</c:v>
                </c:pt>
                <c:pt idx="5916">
                  <c:v>0.90466090172404412</c:v>
                </c:pt>
                <c:pt idx="5917">
                  <c:v>0.90466090172404412</c:v>
                </c:pt>
                <c:pt idx="5918">
                  <c:v>0.9046065154728884</c:v>
                </c:pt>
                <c:pt idx="5919">
                  <c:v>0.9046065154728884</c:v>
                </c:pt>
                <c:pt idx="5920">
                  <c:v>0.9046065154728884</c:v>
                </c:pt>
                <c:pt idx="5921">
                  <c:v>0.90455212922173278</c:v>
                </c:pt>
                <c:pt idx="5922">
                  <c:v>0.90455212922173278</c:v>
                </c:pt>
                <c:pt idx="5923">
                  <c:v>0.90455212922173278</c:v>
                </c:pt>
                <c:pt idx="5924">
                  <c:v>0.90449774297057706</c:v>
                </c:pt>
                <c:pt idx="5925">
                  <c:v>0.90444335671942133</c:v>
                </c:pt>
                <c:pt idx="5926">
                  <c:v>0.90438897046826561</c:v>
                </c:pt>
                <c:pt idx="5927">
                  <c:v>0.90438897046826561</c:v>
                </c:pt>
                <c:pt idx="5928">
                  <c:v>0.90438897046826561</c:v>
                </c:pt>
                <c:pt idx="5929">
                  <c:v>0.90438897046826561</c:v>
                </c:pt>
                <c:pt idx="5930">
                  <c:v>0.90433458421710988</c:v>
                </c:pt>
                <c:pt idx="5931">
                  <c:v>0.90433458421710988</c:v>
                </c:pt>
                <c:pt idx="5932">
                  <c:v>0.90433458421710988</c:v>
                </c:pt>
                <c:pt idx="5933">
                  <c:v>0.90433458421710988</c:v>
                </c:pt>
                <c:pt idx="5934">
                  <c:v>0.90433458421710988</c:v>
                </c:pt>
                <c:pt idx="5935">
                  <c:v>0.90433458421710988</c:v>
                </c:pt>
                <c:pt idx="5936">
                  <c:v>0.90433458421710988</c:v>
                </c:pt>
                <c:pt idx="5937">
                  <c:v>0.90433458421710988</c:v>
                </c:pt>
                <c:pt idx="5938">
                  <c:v>0.90433458421710988</c:v>
                </c:pt>
                <c:pt idx="5939">
                  <c:v>0.90433458421710988</c:v>
                </c:pt>
                <c:pt idx="5940">
                  <c:v>0.90433458421710988</c:v>
                </c:pt>
                <c:pt idx="5941">
                  <c:v>0.90428019796595427</c:v>
                </c:pt>
                <c:pt idx="5942">
                  <c:v>0.90428019796595427</c:v>
                </c:pt>
                <c:pt idx="5943">
                  <c:v>0.90428019796595427</c:v>
                </c:pt>
                <c:pt idx="5944">
                  <c:v>0.90422581171479854</c:v>
                </c:pt>
                <c:pt idx="5945">
                  <c:v>0.90422581171479854</c:v>
                </c:pt>
                <c:pt idx="5946">
                  <c:v>0.90422581171479854</c:v>
                </c:pt>
                <c:pt idx="5947">
                  <c:v>0.90422581171479854</c:v>
                </c:pt>
                <c:pt idx="5948">
                  <c:v>0.90422581171479854</c:v>
                </c:pt>
                <c:pt idx="5949">
                  <c:v>0.90422581171479854</c:v>
                </c:pt>
                <c:pt idx="5950">
                  <c:v>0.90422581171479854</c:v>
                </c:pt>
                <c:pt idx="5951">
                  <c:v>0.90422581171479854</c:v>
                </c:pt>
                <c:pt idx="5952">
                  <c:v>0.90417142546364282</c:v>
                </c:pt>
                <c:pt idx="5953">
                  <c:v>0.90411703921248709</c:v>
                </c:pt>
                <c:pt idx="5954">
                  <c:v>0.90411703921248709</c:v>
                </c:pt>
                <c:pt idx="5955">
                  <c:v>0.90406265296133137</c:v>
                </c:pt>
                <c:pt idx="5956">
                  <c:v>0.90406265296133137</c:v>
                </c:pt>
                <c:pt idx="5957">
                  <c:v>0.90400826671017565</c:v>
                </c:pt>
                <c:pt idx="5958">
                  <c:v>0.90400826671017565</c:v>
                </c:pt>
                <c:pt idx="5959">
                  <c:v>0.90395388045901992</c:v>
                </c:pt>
                <c:pt idx="5960">
                  <c:v>0.90395388045901992</c:v>
                </c:pt>
                <c:pt idx="5961">
                  <c:v>0.9038994942078642</c:v>
                </c:pt>
                <c:pt idx="5962">
                  <c:v>0.90384510795670858</c:v>
                </c:pt>
                <c:pt idx="5963">
                  <c:v>0.90384510795670858</c:v>
                </c:pt>
                <c:pt idx="5964">
                  <c:v>0.90384510795670858</c:v>
                </c:pt>
                <c:pt idx="5965">
                  <c:v>0.90379072170555286</c:v>
                </c:pt>
                <c:pt idx="5966">
                  <c:v>0.90379072170555286</c:v>
                </c:pt>
                <c:pt idx="5967">
                  <c:v>0.90379072170555286</c:v>
                </c:pt>
                <c:pt idx="5968">
                  <c:v>0.90373633545439713</c:v>
                </c:pt>
                <c:pt idx="5969">
                  <c:v>0.90368194920324141</c:v>
                </c:pt>
                <c:pt idx="5970">
                  <c:v>0.90368194920324141</c:v>
                </c:pt>
                <c:pt idx="5971">
                  <c:v>0.90368194920324141</c:v>
                </c:pt>
                <c:pt idx="5972">
                  <c:v>0.90362756295208568</c:v>
                </c:pt>
                <c:pt idx="5973">
                  <c:v>0.90362756295208568</c:v>
                </c:pt>
                <c:pt idx="5974">
                  <c:v>0.90362756295208568</c:v>
                </c:pt>
                <c:pt idx="5975">
                  <c:v>0.90357317670092996</c:v>
                </c:pt>
                <c:pt idx="5976">
                  <c:v>0.90357317670092996</c:v>
                </c:pt>
                <c:pt idx="5977">
                  <c:v>0.90357317670092996</c:v>
                </c:pt>
                <c:pt idx="5978">
                  <c:v>0.90357317670092996</c:v>
                </c:pt>
                <c:pt idx="5979">
                  <c:v>0.90357317670092996</c:v>
                </c:pt>
                <c:pt idx="5980">
                  <c:v>0.90357317670092996</c:v>
                </c:pt>
                <c:pt idx="5981">
                  <c:v>0.90351879044977434</c:v>
                </c:pt>
                <c:pt idx="5982">
                  <c:v>0.90346440419861862</c:v>
                </c:pt>
                <c:pt idx="5983">
                  <c:v>0.9034100179474629</c:v>
                </c:pt>
                <c:pt idx="5984">
                  <c:v>0.9034100179474629</c:v>
                </c:pt>
                <c:pt idx="5985">
                  <c:v>0.90335563169630717</c:v>
                </c:pt>
                <c:pt idx="5986">
                  <c:v>0.90335563169630717</c:v>
                </c:pt>
                <c:pt idx="5987">
                  <c:v>0.90335563169630717</c:v>
                </c:pt>
                <c:pt idx="5988">
                  <c:v>0.90335563169630717</c:v>
                </c:pt>
                <c:pt idx="5989">
                  <c:v>0.90335563169630717</c:v>
                </c:pt>
                <c:pt idx="5990">
                  <c:v>0.90330124544515145</c:v>
                </c:pt>
                <c:pt idx="5991">
                  <c:v>0.90324685919399572</c:v>
                </c:pt>
                <c:pt idx="5992">
                  <c:v>0.90324685919399572</c:v>
                </c:pt>
                <c:pt idx="5993">
                  <c:v>0.90324685919399572</c:v>
                </c:pt>
                <c:pt idx="5994">
                  <c:v>0.90324685919399572</c:v>
                </c:pt>
                <c:pt idx="5995">
                  <c:v>0.90319247294284</c:v>
                </c:pt>
                <c:pt idx="5996">
                  <c:v>0.90319247294284</c:v>
                </c:pt>
                <c:pt idx="5997">
                  <c:v>0.90319247294284</c:v>
                </c:pt>
                <c:pt idx="5998">
                  <c:v>0.90319247294284</c:v>
                </c:pt>
                <c:pt idx="5999">
                  <c:v>0.90319247294284</c:v>
                </c:pt>
                <c:pt idx="6000">
                  <c:v>0.90313808669168438</c:v>
                </c:pt>
                <c:pt idx="6001">
                  <c:v>0.90313808669168438</c:v>
                </c:pt>
                <c:pt idx="6002">
                  <c:v>0.90313808669168438</c:v>
                </c:pt>
                <c:pt idx="6003">
                  <c:v>0.90313808669168438</c:v>
                </c:pt>
                <c:pt idx="6004">
                  <c:v>0.90313808669168438</c:v>
                </c:pt>
                <c:pt idx="6005">
                  <c:v>0.90313808669168438</c:v>
                </c:pt>
                <c:pt idx="6006">
                  <c:v>0.90313808669168438</c:v>
                </c:pt>
                <c:pt idx="6007">
                  <c:v>0.90313808669168438</c:v>
                </c:pt>
                <c:pt idx="6008">
                  <c:v>0.90313808669168438</c:v>
                </c:pt>
                <c:pt idx="6009">
                  <c:v>0.90313808669168438</c:v>
                </c:pt>
                <c:pt idx="6010">
                  <c:v>0.90313808669168438</c:v>
                </c:pt>
                <c:pt idx="6011">
                  <c:v>0.90313808669168438</c:v>
                </c:pt>
                <c:pt idx="6012">
                  <c:v>0.90308370044052866</c:v>
                </c:pt>
                <c:pt idx="6013">
                  <c:v>0.90308370044052866</c:v>
                </c:pt>
                <c:pt idx="6014">
                  <c:v>0.90308370044052866</c:v>
                </c:pt>
                <c:pt idx="6015">
                  <c:v>0.90308370044052866</c:v>
                </c:pt>
                <c:pt idx="6016">
                  <c:v>0.90302931418937293</c:v>
                </c:pt>
                <c:pt idx="6017">
                  <c:v>0.90302931418937293</c:v>
                </c:pt>
                <c:pt idx="6018">
                  <c:v>0.90297492793821721</c:v>
                </c:pt>
                <c:pt idx="6019">
                  <c:v>0.90297492793821721</c:v>
                </c:pt>
                <c:pt idx="6020">
                  <c:v>0.90297492793821721</c:v>
                </c:pt>
                <c:pt idx="6021">
                  <c:v>0.90292054168706148</c:v>
                </c:pt>
                <c:pt idx="6022">
                  <c:v>0.90292054168706148</c:v>
                </c:pt>
                <c:pt idx="6023">
                  <c:v>0.90286615543590576</c:v>
                </c:pt>
                <c:pt idx="6024">
                  <c:v>0.90286615543590576</c:v>
                </c:pt>
                <c:pt idx="6025">
                  <c:v>0.90281176918475015</c:v>
                </c:pt>
                <c:pt idx="6026">
                  <c:v>0.90281176918475015</c:v>
                </c:pt>
                <c:pt idx="6027">
                  <c:v>0.90275738293359442</c:v>
                </c:pt>
                <c:pt idx="6028">
                  <c:v>0.90275738293359442</c:v>
                </c:pt>
                <c:pt idx="6029">
                  <c:v>0.9027029966824387</c:v>
                </c:pt>
                <c:pt idx="6030">
                  <c:v>0.9027029966824387</c:v>
                </c:pt>
                <c:pt idx="6031">
                  <c:v>0.90264861043128297</c:v>
                </c:pt>
                <c:pt idx="6032">
                  <c:v>0.90264861043128297</c:v>
                </c:pt>
                <c:pt idx="6033">
                  <c:v>0.90264861043128297</c:v>
                </c:pt>
                <c:pt idx="6034">
                  <c:v>0.90259422418012725</c:v>
                </c:pt>
                <c:pt idx="6035">
                  <c:v>0.90253983792897152</c:v>
                </c:pt>
                <c:pt idx="6036">
                  <c:v>0.90253983792897152</c:v>
                </c:pt>
                <c:pt idx="6037">
                  <c:v>0.90253983792897152</c:v>
                </c:pt>
                <c:pt idx="6038">
                  <c:v>0.90253983792897152</c:v>
                </c:pt>
                <c:pt idx="6039">
                  <c:v>0.90253983792897152</c:v>
                </c:pt>
                <c:pt idx="6040">
                  <c:v>0.90253983792897152</c:v>
                </c:pt>
                <c:pt idx="6041">
                  <c:v>0.9024854516778158</c:v>
                </c:pt>
                <c:pt idx="6042">
                  <c:v>0.9024854516778158</c:v>
                </c:pt>
                <c:pt idx="6043">
                  <c:v>0.90243106542666018</c:v>
                </c:pt>
                <c:pt idx="6044">
                  <c:v>0.90237667917550446</c:v>
                </c:pt>
                <c:pt idx="6045">
                  <c:v>0.90237667917550446</c:v>
                </c:pt>
                <c:pt idx="6046">
                  <c:v>0.90237667917550446</c:v>
                </c:pt>
                <c:pt idx="6047">
                  <c:v>0.90237667917550446</c:v>
                </c:pt>
                <c:pt idx="6048">
                  <c:v>0.90237667917550446</c:v>
                </c:pt>
                <c:pt idx="6049">
                  <c:v>0.90232229292434873</c:v>
                </c:pt>
                <c:pt idx="6050">
                  <c:v>0.90232229292434873</c:v>
                </c:pt>
                <c:pt idx="6051">
                  <c:v>0.90226790667319301</c:v>
                </c:pt>
                <c:pt idx="6052">
                  <c:v>0.90221352042203729</c:v>
                </c:pt>
                <c:pt idx="6053">
                  <c:v>0.90221352042203729</c:v>
                </c:pt>
                <c:pt idx="6054">
                  <c:v>0.90215913417088156</c:v>
                </c:pt>
                <c:pt idx="6055">
                  <c:v>0.90210474791972595</c:v>
                </c:pt>
                <c:pt idx="6056">
                  <c:v>0.90210474791972595</c:v>
                </c:pt>
                <c:pt idx="6057">
                  <c:v>0.90205036166857022</c:v>
                </c:pt>
                <c:pt idx="6058">
                  <c:v>0.9019959754174145</c:v>
                </c:pt>
                <c:pt idx="6059">
                  <c:v>0.9019959754174145</c:v>
                </c:pt>
                <c:pt idx="6060">
                  <c:v>0.90194158916625877</c:v>
                </c:pt>
                <c:pt idx="6061">
                  <c:v>0.90188720291510305</c:v>
                </c:pt>
                <c:pt idx="6062">
                  <c:v>0.90188720291510305</c:v>
                </c:pt>
                <c:pt idx="6063">
                  <c:v>0.90183281666394732</c:v>
                </c:pt>
                <c:pt idx="6064">
                  <c:v>0.90183281666394732</c:v>
                </c:pt>
                <c:pt idx="6065">
                  <c:v>0.90183281666394732</c:v>
                </c:pt>
                <c:pt idx="6066">
                  <c:v>0.9017784304127916</c:v>
                </c:pt>
                <c:pt idx="6067">
                  <c:v>0.9017784304127916</c:v>
                </c:pt>
                <c:pt idx="6068">
                  <c:v>0.9017784304127916</c:v>
                </c:pt>
                <c:pt idx="6069">
                  <c:v>0.90172404416163598</c:v>
                </c:pt>
                <c:pt idx="6070">
                  <c:v>0.90172404416163598</c:v>
                </c:pt>
                <c:pt idx="6071">
                  <c:v>0.90166965791048026</c:v>
                </c:pt>
                <c:pt idx="6072">
                  <c:v>0.90166965791048026</c:v>
                </c:pt>
                <c:pt idx="6073">
                  <c:v>0.90166965791048026</c:v>
                </c:pt>
                <c:pt idx="6074">
                  <c:v>0.90166965791048026</c:v>
                </c:pt>
                <c:pt idx="6075">
                  <c:v>0.90166965791048026</c:v>
                </c:pt>
                <c:pt idx="6076">
                  <c:v>0.90166965791048026</c:v>
                </c:pt>
                <c:pt idx="6077">
                  <c:v>0.90166965791048026</c:v>
                </c:pt>
                <c:pt idx="6078">
                  <c:v>0.90166965791048026</c:v>
                </c:pt>
                <c:pt idx="6079">
                  <c:v>0.90166965791048026</c:v>
                </c:pt>
                <c:pt idx="6080">
                  <c:v>0.90161527165932454</c:v>
                </c:pt>
                <c:pt idx="6081">
                  <c:v>0.90161527165932454</c:v>
                </c:pt>
                <c:pt idx="6082">
                  <c:v>0.90156088540816881</c:v>
                </c:pt>
                <c:pt idx="6083">
                  <c:v>0.90150649915701309</c:v>
                </c:pt>
                <c:pt idx="6084">
                  <c:v>0.90150649915701309</c:v>
                </c:pt>
                <c:pt idx="6085">
                  <c:v>0.90150649915701309</c:v>
                </c:pt>
                <c:pt idx="6086">
                  <c:v>0.90150649915701309</c:v>
                </c:pt>
                <c:pt idx="6087">
                  <c:v>0.90150649915701309</c:v>
                </c:pt>
                <c:pt idx="6088">
                  <c:v>0.90145211290585736</c:v>
                </c:pt>
                <c:pt idx="6089">
                  <c:v>0.90145211290585736</c:v>
                </c:pt>
                <c:pt idx="6090">
                  <c:v>0.90139772665470175</c:v>
                </c:pt>
                <c:pt idx="6091">
                  <c:v>0.90139772665470175</c:v>
                </c:pt>
                <c:pt idx="6092">
                  <c:v>0.90134334040354602</c:v>
                </c:pt>
                <c:pt idx="6093">
                  <c:v>0.9012889541523903</c:v>
                </c:pt>
                <c:pt idx="6094">
                  <c:v>0.90123456790123457</c:v>
                </c:pt>
                <c:pt idx="6095">
                  <c:v>0.90118018165007885</c:v>
                </c:pt>
                <c:pt idx="6096">
                  <c:v>0.90112579539892312</c:v>
                </c:pt>
                <c:pt idx="6097">
                  <c:v>0.90112579539892312</c:v>
                </c:pt>
                <c:pt idx="6098">
                  <c:v>0.9010714091477674</c:v>
                </c:pt>
                <c:pt idx="6099">
                  <c:v>0.9010714091477674</c:v>
                </c:pt>
                <c:pt idx="6100">
                  <c:v>0.9010714091477674</c:v>
                </c:pt>
                <c:pt idx="6101">
                  <c:v>0.90101702289661167</c:v>
                </c:pt>
                <c:pt idx="6102">
                  <c:v>0.90096263664545606</c:v>
                </c:pt>
                <c:pt idx="6103">
                  <c:v>0.90096263664545606</c:v>
                </c:pt>
                <c:pt idx="6104">
                  <c:v>0.90096263664545606</c:v>
                </c:pt>
                <c:pt idx="6105">
                  <c:v>0.90090825039430034</c:v>
                </c:pt>
                <c:pt idx="6106">
                  <c:v>0.90090825039430034</c:v>
                </c:pt>
                <c:pt idx="6107">
                  <c:v>0.90090825039430034</c:v>
                </c:pt>
                <c:pt idx="6108">
                  <c:v>0.90085386414314461</c:v>
                </c:pt>
                <c:pt idx="6109">
                  <c:v>0.90079947789198889</c:v>
                </c:pt>
                <c:pt idx="6110">
                  <c:v>0.90079947789198889</c:v>
                </c:pt>
                <c:pt idx="6111">
                  <c:v>0.90074509164083316</c:v>
                </c:pt>
                <c:pt idx="6112">
                  <c:v>0.90074509164083316</c:v>
                </c:pt>
                <c:pt idx="6113">
                  <c:v>0.90074509164083316</c:v>
                </c:pt>
                <c:pt idx="6114">
                  <c:v>0.90069070538967755</c:v>
                </c:pt>
                <c:pt idx="6115">
                  <c:v>0.90069070538967755</c:v>
                </c:pt>
                <c:pt idx="6116">
                  <c:v>0.90069070538967755</c:v>
                </c:pt>
                <c:pt idx="6117">
                  <c:v>0.90069070538967755</c:v>
                </c:pt>
                <c:pt idx="6118">
                  <c:v>0.90063631913852182</c:v>
                </c:pt>
                <c:pt idx="6119">
                  <c:v>0.9005819328873661</c:v>
                </c:pt>
                <c:pt idx="6120">
                  <c:v>0.9005819328873661</c:v>
                </c:pt>
                <c:pt idx="6121">
                  <c:v>0.9005819328873661</c:v>
                </c:pt>
                <c:pt idx="6122">
                  <c:v>0.90052754663621037</c:v>
                </c:pt>
                <c:pt idx="6123">
                  <c:v>0.90052754663621037</c:v>
                </c:pt>
                <c:pt idx="6124">
                  <c:v>0.90052754663621037</c:v>
                </c:pt>
                <c:pt idx="6125">
                  <c:v>0.90052754663621037</c:v>
                </c:pt>
                <c:pt idx="6126">
                  <c:v>0.90052754663621037</c:v>
                </c:pt>
                <c:pt idx="6127">
                  <c:v>0.90052754663621037</c:v>
                </c:pt>
                <c:pt idx="6128">
                  <c:v>0.90052754663621037</c:v>
                </c:pt>
                <c:pt idx="6129">
                  <c:v>0.90052754663621037</c:v>
                </c:pt>
                <c:pt idx="6130">
                  <c:v>0.90047316038505465</c:v>
                </c:pt>
                <c:pt idx="6131">
                  <c:v>0.90041877413389892</c:v>
                </c:pt>
                <c:pt idx="6132">
                  <c:v>0.9003643878827432</c:v>
                </c:pt>
                <c:pt idx="6133">
                  <c:v>0.90031000163158748</c:v>
                </c:pt>
                <c:pt idx="6134">
                  <c:v>0.90025561538043186</c:v>
                </c:pt>
                <c:pt idx="6135">
                  <c:v>0.90025561538043186</c:v>
                </c:pt>
                <c:pt idx="6136">
                  <c:v>0.90025561538043186</c:v>
                </c:pt>
                <c:pt idx="6137">
                  <c:v>0.90020122912927614</c:v>
                </c:pt>
                <c:pt idx="6138">
                  <c:v>0.90020122912927614</c:v>
                </c:pt>
                <c:pt idx="6139">
                  <c:v>0.90020122912927614</c:v>
                </c:pt>
                <c:pt idx="6140">
                  <c:v>0.90020122912927614</c:v>
                </c:pt>
                <c:pt idx="6141">
                  <c:v>0.90020122912927614</c:v>
                </c:pt>
                <c:pt idx="6142">
                  <c:v>0.90020122912927614</c:v>
                </c:pt>
                <c:pt idx="6143">
                  <c:v>0.90020122912927614</c:v>
                </c:pt>
                <c:pt idx="6144">
                  <c:v>0.90014684287812041</c:v>
                </c:pt>
                <c:pt idx="6145">
                  <c:v>0.90009245662696469</c:v>
                </c:pt>
                <c:pt idx="6146">
                  <c:v>0.90009245662696469</c:v>
                </c:pt>
                <c:pt idx="6147">
                  <c:v>0.90009245662696469</c:v>
                </c:pt>
                <c:pt idx="6148">
                  <c:v>0.90009245662696469</c:v>
                </c:pt>
                <c:pt idx="6149">
                  <c:v>0.90003807037580896</c:v>
                </c:pt>
                <c:pt idx="6150">
                  <c:v>0.89998368412465335</c:v>
                </c:pt>
                <c:pt idx="6151">
                  <c:v>0.89998368412465335</c:v>
                </c:pt>
                <c:pt idx="6152">
                  <c:v>0.89998368412465335</c:v>
                </c:pt>
                <c:pt idx="6153">
                  <c:v>0.89998368412465335</c:v>
                </c:pt>
                <c:pt idx="6154">
                  <c:v>0.89992929787349762</c:v>
                </c:pt>
                <c:pt idx="6155">
                  <c:v>0.89992929787349762</c:v>
                </c:pt>
                <c:pt idx="6156">
                  <c:v>0.89992929787349762</c:v>
                </c:pt>
                <c:pt idx="6157">
                  <c:v>0.8998749116223419</c:v>
                </c:pt>
                <c:pt idx="6158">
                  <c:v>0.8998749116223419</c:v>
                </c:pt>
                <c:pt idx="6159">
                  <c:v>0.89982052537118618</c:v>
                </c:pt>
                <c:pt idx="6160">
                  <c:v>0.89982052537118618</c:v>
                </c:pt>
                <c:pt idx="6161">
                  <c:v>0.89982052537118618</c:v>
                </c:pt>
                <c:pt idx="6162">
                  <c:v>0.89982052537118618</c:v>
                </c:pt>
                <c:pt idx="6163">
                  <c:v>0.89982052537118618</c:v>
                </c:pt>
                <c:pt idx="6164">
                  <c:v>0.89976613912003045</c:v>
                </c:pt>
                <c:pt idx="6165">
                  <c:v>0.89971175286887473</c:v>
                </c:pt>
                <c:pt idx="6166">
                  <c:v>0.899657366617719</c:v>
                </c:pt>
                <c:pt idx="6167">
                  <c:v>0.899657366617719</c:v>
                </c:pt>
                <c:pt idx="6168">
                  <c:v>0.899657366617719</c:v>
                </c:pt>
                <c:pt idx="6169">
                  <c:v>0.89960298036656328</c:v>
                </c:pt>
                <c:pt idx="6170">
                  <c:v>0.89960298036656328</c:v>
                </c:pt>
                <c:pt idx="6171">
                  <c:v>0.89954859411540766</c:v>
                </c:pt>
                <c:pt idx="6172">
                  <c:v>0.89954859411540766</c:v>
                </c:pt>
                <c:pt idx="6173">
                  <c:v>0.89954859411540766</c:v>
                </c:pt>
                <c:pt idx="6174">
                  <c:v>0.89954859411540766</c:v>
                </c:pt>
                <c:pt idx="6175">
                  <c:v>0.89954859411540766</c:v>
                </c:pt>
                <c:pt idx="6176">
                  <c:v>0.89949420786425194</c:v>
                </c:pt>
                <c:pt idx="6177">
                  <c:v>0.89943982161309621</c:v>
                </c:pt>
                <c:pt idx="6178">
                  <c:v>0.89938543536194049</c:v>
                </c:pt>
                <c:pt idx="6179">
                  <c:v>0.89933104911078476</c:v>
                </c:pt>
                <c:pt idx="6180">
                  <c:v>0.89933104911078476</c:v>
                </c:pt>
                <c:pt idx="6181">
                  <c:v>0.89927666285962904</c:v>
                </c:pt>
                <c:pt idx="6182">
                  <c:v>0.89927666285962904</c:v>
                </c:pt>
                <c:pt idx="6183">
                  <c:v>0.89922227660847343</c:v>
                </c:pt>
                <c:pt idx="6184">
                  <c:v>0.8991678903573177</c:v>
                </c:pt>
                <c:pt idx="6185">
                  <c:v>0.8991678903573177</c:v>
                </c:pt>
                <c:pt idx="6186">
                  <c:v>0.89911350410616198</c:v>
                </c:pt>
                <c:pt idx="6187">
                  <c:v>0.89911350410616198</c:v>
                </c:pt>
                <c:pt idx="6188">
                  <c:v>0.89911350410616198</c:v>
                </c:pt>
                <c:pt idx="6189">
                  <c:v>0.89911350410616198</c:v>
                </c:pt>
                <c:pt idx="6190">
                  <c:v>0.89911350410616198</c:v>
                </c:pt>
                <c:pt idx="6191">
                  <c:v>0.89911350410616198</c:v>
                </c:pt>
                <c:pt idx="6192">
                  <c:v>0.89905911785500625</c:v>
                </c:pt>
                <c:pt idx="6193">
                  <c:v>0.89900473160385053</c:v>
                </c:pt>
                <c:pt idx="6194">
                  <c:v>0.8989503453526948</c:v>
                </c:pt>
                <c:pt idx="6195">
                  <c:v>0.8989503453526948</c:v>
                </c:pt>
                <c:pt idx="6196">
                  <c:v>0.8989503453526948</c:v>
                </c:pt>
                <c:pt idx="6197">
                  <c:v>0.8989503453526948</c:v>
                </c:pt>
                <c:pt idx="6198">
                  <c:v>0.8989503453526948</c:v>
                </c:pt>
                <c:pt idx="6199">
                  <c:v>0.8989503453526948</c:v>
                </c:pt>
                <c:pt idx="6200">
                  <c:v>0.8989503453526948</c:v>
                </c:pt>
                <c:pt idx="6201">
                  <c:v>0.8989503453526948</c:v>
                </c:pt>
                <c:pt idx="6202">
                  <c:v>0.8989503453526948</c:v>
                </c:pt>
                <c:pt idx="6203">
                  <c:v>0.8989503453526948</c:v>
                </c:pt>
                <c:pt idx="6204">
                  <c:v>0.8989503453526948</c:v>
                </c:pt>
                <c:pt idx="6205">
                  <c:v>0.89889595910153908</c:v>
                </c:pt>
                <c:pt idx="6206">
                  <c:v>0.89889595910153908</c:v>
                </c:pt>
                <c:pt idx="6207">
                  <c:v>0.89884157285038346</c:v>
                </c:pt>
                <c:pt idx="6208">
                  <c:v>0.89884157285038346</c:v>
                </c:pt>
                <c:pt idx="6209">
                  <c:v>0.89878718659922774</c:v>
                </c:pt>
                <c:pt idx="6210">
                  <c:v>0.89878718659922774</c:v>
                </c:pt>
                <c:pt idx="6211">
                  <c:v>0.89878718659922774</c:v>
                </c:pt>
                <c:pt idx="6212">
                  <c:v>0.89878718659922774</c:v>
                </c:pt>
                <c:pt idx="6213">
                  <c:v>0.89873280034807201</c:v>
                </c:pt>
                <c:pt idx="6214">
                  <c:v>0.89873280034807201</c:v>
                </c:pt>
                <c:pt idx="6215">
                  <c:v>0.89867841409691629</c:v>
                </c:pt>
                <c:pt idx="6216">
                  <c:v>0.89862402784576056</c:v>
                </c:pt>
                <c:pt idx="6217">
                  <c:v>0.89856964159460484</c:v>
                </c:pt>
                <c:pt idx="6218">
                  <c:v>0.89856964159460484</c:v>
                </c:pt>
                <c:pt idx="6219">
                  <c:v>0.89856964159460484</c:v>
                </c:pt>
                <c:pt idx="6220">
                  <c:v>0.89851525534344923</c:v>
                </c:pt>
                <c:pt idx="6221">
                  <c:v>0.8984608690922935</c:v>
                </c:pt>
                <c:pt idx="6222">
                  <c:v>0.8984608690922935</c:v>
                </c:pt>
                <c:pt idx="6223">
                  <c:v>0.8984608690922935</c:v>
                </c:pt>
                <c:pt idx="6224">
                  <c:v>0.8984608690922935</c:v>
                </c:pt>
                <c:pt idx="6225">
                  <c:v>0.8984608690922935</c:v>
                </c:pt>
                <c:pt idx="6226">
                  <c:v>0.89840648284113778</c:v>
                </c:pt>
                <c:pt idx="6227">
                  <c:v>0.89835209658998205</c:v>
                </c:pt>
                <c:pt idx="6228">
                  <c:v>0.89835209658998205</c:v>
                </c:pt>
                <c:pt idx="6229">
                  <c:v>0.89835209658998205</c:v>
                </c:pt>
                <c:pt idx="6230">
                  <c:v>0.89829771033882633</c:v>
                </c:pt>
                <c:pt idx="6231">
                  <c:v>0.89829771033882633</c:v>
                </c:pt>
                <c:pt idx="6232">
                  <c:v>0.8982433240876706</c:v>
                </c:pt>
                <c:pt idx="6233">
                  <c:v>0.8982433240876706</c:v>
                </c:pt>
                <c:pt idx="6234">
                  <c:v>0.89818893783651488</c:v>
                </c:pt>
                <c:pt idx="6235">
                  <c:v>0.89818893783651488</c:v>
                </c:pt>
                <c:pt idx="6236">
                  <c:v>0.89813455158535926</c:v>
                </c:pt>
                <c:pt idx="6237">
                  <c:v>0.89813455158535926</c:v>
                </c:pt>
                <c:pt idx="6238">
                  <c:v>0.89808016533420354</c:v>
                </c:pt>
                <c:pt idx="6239">
                  <c:v>0.89808016533420354</c:v>
                </c:pt>
                <c:pt idx="6240">
                  <c:v>0.89808016533420354</c:v>
                </c:pt>
                <c:pt idx="6241">
                  <c:v>0.89808016533420354</c:v>
                </c:pt>
                <c:pt idx="6242">
                  <c:v>0.89808016533420354</c:v>
                </c:pt>
                <c:pt idx="6243">
                  <c:v>0.89802577908304781</c:v>
                </c:pt>
                <c:pt idx="6244">
                  <c:v>0.89802577908304781</c:v>
                </c:pt>
                <c:pt idx="6245">
                  <c:v>0.89797139283189209</c:v>
                </c:pt>
                <c:pt idx="6246">
                  <c:v>0.89791700658073637</c:v>
                </c:pt>
                <c:pt idx="6247">
                  <c:v>0.89791700658073637</c:v>
                </c:pt>
                <c:pt idx="6248">
                  <c:v>0.89786262032958064</c:v>
                </c:pt>
                <c:pt idx="6249">
                  <c:v>0.89786262032958064</c:v>
                </c:pt>
                <c:pt idx="6250">
                  <c:v>0.89780823407842503</c:v>
                </c:pt>
                <c:pt idx="6251">
                  <c:v>0.89780823407842503</c:v>
                </c:pt>
                <c:pt idx="6252">
                  <c:v>0.89780823407842503</c:v>
                </c:pt>
                <c:pt idx="6253">
                  <c:v>0.8977538478272693</c:v>
                </c:pt>
                <c:pt idx="6254">
                  <c:v>0.89769946157611358</c:v>
                </c:pt>
                <c:pt idx="6255">
                  <c:v>0.89764507532495785</c:v>
                </c:pt>
                <c:pt idx="6256">
                  <c:v>0.89764507532495785</c:v>
                </c:pt>
                <c:pt idx="6257">
                  <c:v>0.89764507532495785</c:v>
                </c:pt>
                <c:pt idx="6258">
                  <c:v>0.89764507532495785</c:v>
                </c:pt>
                <c:pt idx="6259">
                  <c:v>0.89764507532495785</c:v>
                </c:pt>
                <c:pt idx="6260">
                  <c:v>0.89764507532495785</c:v>
                </c:pt>
                <c:pt idx="6261">
                  <c:v>0.89759068907380213</c:v>
                </c:pt>
                <c:pt idx="6262">
                  <c:v>0.8975363028226464</c:v>
                </c:pt>
                <c:pt idx="6263">
                  <c:v>0.8975363028226464</c:v>
                </c:pt>
                <c:pt idx="6264">
                  <c:v>0.89748191657149068</c:v>
                </c:pt>
                <c:pt idx="6265">
                  <c:v>0.89748191657149068</c:v>
                </c:pt>
                <c:pt idx="6266">
                  <c:v>0.89748191657149068</c:v>
                </c:pt>
                <c:pt idx="6267">
                  <c:v>0.89748191657149068</c:v>
                </c:pt>
                <c:pt idx="6268">
                  <c:v>0.89748191657149068</c:v>
                </c:pt>
                <c:pt idx="6269">
                  <c:v>0.89742753032033507</c:v>
                </c:pt>
                <c:pt idx="6270">
                  <c:v>0.89737314406917934</c:v>
                </c:pt>
                <c:pt idx="6271">
                  <c:v>0.89737314406917934</c:v>
                </c:pt>
                <c:pt idx="6272">
                  <c:v>0.89737314406917934</c:v>
                </c:pt>
                <c:pt idx="6273">
                  <c:v>0.89737314406917934</c:v>
                </c:pt>
                <c:pt idx="6274">
                  <c:v>0.89731875781802362</c:v>
                </c:pt>
                <c:pt idx="6275">
                  <c:v>0.89731875781802362</c:v>
                </c:pt>
                <c:pt idx="6276">
                  <c:v>0.89731875781802362</c:v>
                </c:pt>
                <c:pt idx="6277">
                  <c:v>0.89731875781802362</c:v>
                </c:pt>
                <c:pt idx="6278">
                  <c:v>0.89726437156686789</c:v>
                </c:pt>
                <c:pt idx="6279">
                  <c:v>0.89726437156686789</c:v>
                </c:pt>
                <c:pt idx="6280">
                  <c:v>0.89726437156686789</c:v>
                </c:pt>
                <c:pt idx="6281">
                  <c:v>0.89726437156686789</c:v>
                </c:pt>
                <c:pt idx="6282">
                  <c:v>0.89726437156686789</c:v>
                </c:pt>
                <c:pt idx="6283">
                  <c:v>0.89720998531571217</c:v>
                </c:pt>
                <c:pt idx="6284">
                  <c:v>0.89720998531571217</c:v>
                </c:pt>
                <c:pt idx="6285">
                  <c:v>0.89720998531571217</c:v>
                </c:pt>
                <c:pt idx="6286">
                  <c:v>0.89720998531571217</c:v>
                </c:pt>
                <c:pt idx="6287">
                  <c:v>0.89715559906455644</c:v>
                </c:pt>
                <c:pt idx="6288">
                  <c:v>0.89715559906455644</c:v>
                </c:pt>
                <c:pt idx="6289">
                  <c:v>0.89710121281340083</c:v>
                </c:pt>
                <c:pt idx="6290">
                  <c:v>0.8970468265622451</c:v>
                </c:pt>
                <c:pt idx="6291">
                  <c:v>0.8970468265622451</c:v>
                </c:pt>
                <c:pt idx="6292">
                  <c:v>0.8970468265622451</c:v>
                </c:pt>
                <c:pt idx="6293">
                  <c:v>0.8970468265622451</c:v>
                </c:pt>
                <c:pt idx="6294">
                  <c:v>0.8970468265622451</c:v>
                </c:pt>
                <c:pt idx="6295">
                  <c:v>0.8970468265622451</c:v>
                </c:pt>
                <c:pt idx="6296">
                  <c:v>0.89699244031108938</c:v>
                </c:pt>
                <c:pt idx="6297">
                  <c:v>0.89699244031108938</c:v>
                </c:pt>
                <c:pt idx="6298">
                  <c:v>0.89693805405993365</c:v>
                </c:pt>
                <c:pt idx="6299">
                  <c:v>0.89693805405993365</c:v>
                </c:pt>
                <c:pt idx="6300">
                  <c:v>0.89693805405993365</c:v>
                </c:pt>
                <c:pt idx="6301">
                  <c:v>0.89693805405993365</c:v>
                </c:pt>
                <c:pt idx="6302">
                  <c:v>0.89688366780877793</c:v>
                </c:pt>
                <c:pt idx="6303">
                  <c:v>0.8968292815576222</c:v>
                </c:pt>
                <c:pt idx="6304">
                  <c:v>0.89677489530646648</c:v>
                </c:pt>
                <c:pt idx="6305">
                  <c:v>0.89672050905531087</c:v>
                </c:pt>
                <c:pt idx="6306">
                  <c:v>0.89672050905531087</c:v>
                </c:pt>
                <c:pt idx="6307">
                  <c:v>0.89666612280415514</c:v>
                </c:pt>
                <c:pt idx="6308">
                  <c:v>0.89661173655299942</c:v>
                </c:pt>
                <c:pt idx="6309">
                  <c:v>0.89661173655299942</c:v>
                </c:pt>
                <c:pt idx="6310">
                  <c:v>0.89655735030184369</c:v>
                </c:pt>
                <c:pt idx="6311">
                  <c:v>0.89650296405068797</c:v>
                </c:pt>
                <c:pt idx="6312">
                  <c:v>0.89650296405068797</c:v>
                </c:pt>
                <c:pt idx="6313">
                  <c:v>0.89650296405068797</c:v>
                </c:pt>
                <c:pt idx="6314">
                  <c:v>0.89644857779953224</c:v>
                </c:pt>
                <c:pt idx="6315">
                  <c:v>0.89644857779953224</c:v>
                </c:pt>
                <c:pt idx="6316">
                  <c:v>0.89639419154837663</c:v>
                </c:pt>
                <c:pt idx="6317">
                  <c:v>0.8963398052972209</c:v>
                </c:pt>
                <c:pt idx="6318">
                  <c:v>0.89628541904606518</c:v>
                </c:pt>
                <c:pt idx="6319">
                  <c:v>0.89623103279490945</c:v>
                </c:pt>
                <c:pt idx="6320">
                  <c:v>0.89623103279490945</c:v>
                </c:pt>
                <c:pt idx="6321">
                  <c:v>0.89623103279490945</c:v>
                </c:pt>
                <c:pt idx="6322">
                  <c:v>0.89623103279490945</c:v>
                </c:pt>
                <c:pt idx="6323">
                  <c:v>0.89617664654375373</c:v>
                </c:pt>
                <c:pt idx="6324">
                  <c:v>0.89617664654375373</c:v>
                </c:pt>
                <c:pt idx="6325">
                  <c:v>0.89617664654375373</c:v>
                </c:pt>
                <c:pt idx="6326">
                  <c:v>0.89617664654375373</c:v>
                </c:pt>
                <c:pt idx="6327">
                  <c:v>0.89612226029259801</c:v>
                </c:pt>
                <c:pt idx="6328">
                  <c:v>0.89606787404144228</c:v>
                </c:pt>
                <c:pt idx="6329">
                  <c:v>0.89601348779028656</c:v>
                </c:pt>
                <c:pt idx="6330">
                  <c:v>0.89595910153913094</c:v>
                </c:pt>
                <c:pt idx="6331">
                  <c:v>0.89595910153913094</c:v>
                </c:pt>
                <c:pt idx="6332">
                  <c:v>0.89590471528797522</c:v>
                </c:pt>
                <c:pt idx="6333">
                  <c:v>0.89585032903681949</c:v>
                </c:pt>
                <c:pt idx="6334">
                  <c:v>0.89585032903681949</c:v>
                </c:pt>
                <c:pt idx="6335">
                  <c:v>0.89585032903681949</c:v>
                </c:pt>
                <c:pt idx="6336">
                  <c:v>0.89585032903681949</c:v>
                </c:pt>
                <c:pt idx="6337">
                  <c:v>0.89585032903681949</c:v>
                </c:pt>
                <c:pt idx="6338">
                  <c:v>0.89579594278566377</c:v>
                </c:pt>
                <c:pt idx="6339">
                  <c:v>0.89574155653450804</c:v>
                </c:pt>
                <c:pt idx="6340">
                  <c:v>0.89574155653450804</c:v>
                </c:pt>
                <c:pt idx="6341">
                  <c:v>0.89574155653450804</c:v>
                </c:pt>
                <c:pt idx="6342">
                  <c:v>0.89568717028335243</c:v>
                </c:pt>
                <c:pt idx="6343">
                  <c:v>0.89568717028335243</c:v>
                </c:pt>
                <c:pt idx="6344">
                  <c:v>0.89568717028335243</c:v>
                </c:pt>
                <c:pt idx="6345">
                  <c:v>0.8956327840321967</c:v>
                </c:pt>
                <c:pt idx="6346">
                  <c:v>0.8956327840321967</c:v>
                </c:pt>
                <c:pt idx="6347">
                  <c:v>0.8956327840321967</c:v>
                </c:pt>
                <c:pt idx="6348">
                  <c:v>0.89557839778104098</c:v>
                </c:pt>
                <c:pt idx="6349">
                  <c:v>0.89557839778104098</c:v>
                </c:pt>
                <c:pt idx="6350">
                  <c:v>0.89557839778104098</c:v>
                </c:pt>
                <c:pt idx="6351">
                  <c:v>0.89557839778104098</c:v>
                </c:pt>
                <c:pt idx="6352">
                  <c:v>0.89557839778104098</c:v>
                </c:pt>
                <c:pt idx="6353">
                  <c:v>0.89552401152988526</c:v>
                </c:pt>
                <c:pt idx="6354">
                  <c:v>0.89546962527872953</c:v>
                </c:pt>
                <c:pt idx="6355">
                  <c:v>0.89541523902757381</c:v>
                </c:pt>
                <c:pt idx="6356">
                  <c:v>0.89541523902757381</c:v>
                </c:pt>
                <c:pt idx="6357">
                  <c:v>0.89541523902757381</c:v>
                </c:pt>
                <c:pt idx="6358">
                  <c:v>0.89536085277641808</c:v>
                </c:pt>
                <c:pt idx="6359">
                  <c:v>0.89530646652526236</c:v>
                </c:pt>
                <c:pt idx="6360">
                  <c:v>0.89525208027410674</c:v>
                </c:pt>
                <c:pt idx="6361">
                  <c:v>0.89525208027410674</c:v>
                </c:pt>
                <c:pt idx="6362">
                  <c:v>0.89525208027410674</c:v>
                </c:pt>
                <c:pt idx="6363">
                  <c:v>0.89525208027410674</c:v>
                </c:pt>
                <c:pt idx="6364">
                  <c:v>0.89525208027410674</c:v>
                </c:pt>
                <c:pt idx="6365">
                  <c:v>0.89519769402295102</c:v>
                </c:pt>
                <c:pt idx="6366">
                  <c:v>0.89519769402295102</c:v>
                </c:pt>
                <c:pt idx="6367">
                  <c:v>0.89514330777179529</c:v>
                </c:pt>
                <c:pt idx="6368">
                  <c:v>0.89514330777179529</c:v>
                </c:pt>
                <c:pt idx="6369">
                  <c:v>0.89514330777179529</c:v>
                </c:pt>
                <c:pt idx="6370">
                  <c:v>0.89514330777179529</c:v>
                </c:pt>
                <c:pt idx="6371">
                  <c:v>0.89508892152063957</c:v>
                </c:pt>
                <c:pt idx="6372">
                  <c:v>0.89508892152063957</c:v>
                </c:pt>
                <c:pt idx="6373">
                  <c:v>0.89508892152063957</c:v>
                </c:pt>
                <c:pt idx="6374">
                  <c:v>0.89508892152063957</c:v>
                </c:pt>
                <c:pt idx="6375">
                  <c:v>0.89508892152063957</c:v>
                </c:pt>
                <c:pt idx="6376">
                  <c:v>0.89503453526948384</c:v>
                </c:pt>
                <c:pt idx="6377">
                  <c:v>0.89503453526948384</c:v>
                </c:pt>
                <c:pt idx="6378">
                  <c:v>0.89498014901832812</c:v>
                </c:pt>
                <c:pt idx="6379">
                  <c:v>0.89498014901832812</c:v>
                </c:pt>
                <c:pt idx="6380">
                  <c:v>0.89498014901832812</c:v>
                </c:pt>
                <c:pt idx="6381">
                  <c:v>0.89498014901832812</c:v>
                </c:pt>
                <c:pt idx="6382">
                  <c:v>0.89498014901832812</c:v>
                </c:pt>
                <c:pt idx="6383">
                  <c:v>0.89498014901832812</c:v>
                </c:pt>
                <c:pt idx="6384">
                  <c:v>0.89498014901832812</c:v>
                </c:pt>
                <c:pt idx="6385">
                  <c:v>0.89492576276717251</c:v>
                </c:pt>
                <c:pt idx="6386">
                  <c:v>0.89487137651601678</c:v>
                </c:pt>
                <c:pt idx="6387">
                  <c:v>0.89481699026486106</c:v>
                </c:pt>
                <c:pt idx="6388">
                  <c:v>0.89481699026486106</c:v>
                </c:pt>
                <c:pt idx="6389">
                  <c:v>0.89481699026486106</c:v>
                </c:pt>
                <c:pt idx="6390">
                  <c:v>0.89481699026486106</c:v>
                </c:pt>
                <c:pt idx="6391">
                  <c:v>0.89476260401370533</c:v>
                </c:pt>
                <c:pt idx="6392">
                  <c:v>0.89476260401370533</c:v>
                </c:pt>
                <c:pt idx="6393">
                  <c:v>0.89470821776254961</c:v>
                </c:pt>
                <c:pt idx="6394">
                  <c:v>0.89465383151139388</c:v>
                </c:pt>
                <c:pt idx="6395">
                  <c:v>0.89459944526023816</c:v>
                </c:pt>
                <c:pt idx="6396">
                  <c:v>0.89454505900908254</c:v>
                </c:pt>
                <c:pt idx="6397">
                  <c:v>0.89454505900908254</c:v>
                </c:pt>
                <c:pt idx="6398">
                  <c:v>0.89449067275792682</c:v>
                </c:pt>
                <c:pt idx="6399">
                  <c:v>0.89449067275792682</c:v>
                </c:pt>
                <c:pt idx="6400">
                  <c:v>0.89449067275792682</c:v>
                </c:pt>
                <c:pt idx="6401">
                  <c:v>0.89443628650677109</c:v>
                </c:pt>
                <c:pt idx="6402">
                  <c:v>0.89438190025561537</c:v>
                </c:pt>
                <c:pt idx="6403">
                  <c:v>0.89438190025561537</c:v>
                </c:pt>
                <c:pt idx="6404">
                  <c:v>0.89432751400445964</c:v>
                </c:pt>
                <c:pt idx="6405">
                  <c:v>0.89427312775330392</c:v>
                </c:pt>
                <c:pt idx="6406">
                  <c:v>0.89427312775330392</c:v>
                </c:pt>
                <c:pt idx="6407">
                  <c:v>0.89421874150214831</c:v>
                </c:pt>
                <c:pt idx="6408">
                  <c:v>0.89421874150214831</c:v>
                </c:pt>
                <c:pt idx="6409">
                  <c:v>0.89421874150214831</c:v>
                </c:pt>
                <c:pt idx="6410">
                  <c:v>0.89421874150214831</c:v>
                </c:pt>
                <c:pt idx="6411">
                  <c:v>0.89416435525099258</c:v>
                </c:pt>
                <c:pt idx="6412">
                  <c:v>0.89416435525099258</c:v>
                </c:pt>
                <c:pt idx="6413">
                  <c:v>0.89410996899983686</c:v>
                </c:pt>
                <c:pt idx="6414">
                  <c:v>0.89410996899983686</c:v>
                </c:pt>
                <c:pt idx="6415">
                  <c:v>0.89410996899983686</c:v>
                </c:pt>
                <c:pt idx="6416">
                  <c:v>0.89405558274868113</c:v>
                </c:pt>
                <c:pt idx="6417">
                  <c:v>0.89405558274868113</c:v>
                </c:pt>
                <c:pt idx="6418">
                  <c:v>0.89400119649752541</c:v>
                </c:pt>
                <c:pt idx="6419">
                  <c:v>0.89400119649752541</c:v>
                </c:pt>
                <c:pt idx="6420">
                  <c:v>0.89400119649752541</c:v>
                </c:pt>
                <c:pt idx="6421">
                  <c:v>0.89394681024636968</c:v>
                </c:pt>
                <c:pt idx="6422">
                  <c:v>0.89389242399521396</c:v>
                </c:pt>
                <c:pt idx="6423">
                  <c:v>0.89383803774405834</c:v>
                </c:pt>
                <c:pt idx="6424">
                  <c:v>0.89383803774405834</c:v>
                </c:pt>
                <c:pt idx="6425">
                  <c:v>0.89383803774405834</c:v>
                </c:pt>
                <c:pt idx="6426">
                  <c:v>0.89383803774405834</c:v>
                </c:pt>
                <c:pt idx="6427">
                  <c:v>0.89378365149290262</c:v>
                </c:pt>
                <c:pt idx="6428">
                  <c:v>0.8937292652417469</c:v>
                </c:pt>
                <c:pt idx="6429">
                  <c:v>0.89367487899059117</c:v>
                </c:pt>
                <c:pt idx="6430">
                  <c:v>0.89362049273943545</c:v>
                </c:pt>
                <c:pt idx="6431">
                  <c:v>0.89362049273943545</c:v>
                </c:pt>
                <c:pt idx="6432">
                  <c:v>0.89356610648827972</c:v>
                </c:pt>
                <c:pt idx="6433">
                  <c:v>0.89351172023712411</c:v>
                </c:pt>
                <c:pt idx="6434">
                  <c:v>0.89351172023712411</c:v>
                </c:pt>
                <c:pt idx="6435">
                  <c:v>0.89345733398596838</c:v>
                </c:pt>
                <c:pt idx="6436">
                  <c:v>0.89340294773481266</c:v>
                </c:pt>
                <c:pt idx="6437">
                  <c:v>0.89334856148365693</c:v>
                </c:pt>
                <c:pt idx="6438">
                  <c:v>0.89334856148365693</c:v>
                </c:pt>
                <c:pt idx="6439">
                  <c:v>0.89329417523250121</c:v>
                </c:pt>
                <c:pt idx="6440">
                  <c:v>0.89323978898134548</c:v>
                </c:pt>
                <c:pt idx="6441">
                  <c:v>0.89323978898134548</c:v>
                </c:pt>
                <c:pt idx="6442">
                  <c:v>0.89318540273018976</c:v>
                </c:pt>
                <c:pt idx="6443">
                  <c:v>0.89313101647903415</c:v>
                </c:pt>
                <c:pt idx="6444">
                  <c:v>0.89313101647903415</c:v>
                </c:pt>
                <c:pt idx="6445">
                  <c:v>0.89313101647903415</c:v>
                </c:pt>
                <c:pt idx="6446">
                  <c:v>0.89307663022787842</c:v>
                </c:pt>
                <c:pt idx="6447">
                  <c:v>0.89307663022787842</c:v>
                </c:pt>
                <c:pt idx="6448">
                  <c:v>0.89307663022787842</c:v>
                </c:pt>
                <c:pt idx="6449">
                  <c:v>0.89307663022787842</c:v>
                </c:pt>
                <c:pt idx="6450">
                  <c:v>0.8930222439767227</c:v>
                </c:pt>
                <c:pt idx="6451">
                  <c:v>0.8930222439767227</c:v>
                </c:pt>
                <c:pt idx="6452">
                  <c:v>0.8930222439767227</c:v>
                </c:pt>
                <c:pt idx="6453">
                  <c:v>0.89296785772556697</c:v>
                </c:pt>
                <c:pt idx="6454">
                  <c:v>0.89296785772556697</c:v>
                </c:pt>
                <c:pt idx="6455">
                  <c:v>0.89296785772556697</c:v>
                </c:pt>
                <c:pt idx="6456">
                  <c:v>0.89296785772556697</c:v>
                </c:pt>
                <c:pt idx="6457">
                  <c:v>0.89296785772556697</c:v>
                </c:pt>
                <c:pt idx="6458">
                  <c:v>0.89296785772556697</c:v>
                </c:pt>
                <c:pt idx="6459">
                  <c:v>0.89291347147441125</c:v>
                </c:pt>
                <c:pt idx="6460">
                  <c:v>0.89285908522325552</c:v>
                </c:pt>
                <c:pt idx="6461">
                  <c:v>0.89285908522325552</c:v>
                </c:pt>
                <c:pt idx="6462">
                  <c:v>0.89280469897209991</c:v>
                </c:pt>
                <c:pt idx="6463">
                  <c:v>0.89280469897209991</c:v>
                </c:pt>
                <c:pt idx="6464">
                  <c:v>0.89280469897209991</c:v>
                </c:pt>
                <c:pt idx="6465">
                  <c:v>0.89280469897209991</c:v>
                </c:pt>
                <c:pt idx="6466">
                  <c:v>0.89280469897209991</c:v>
                </c:pt>
                <c:pt idx="6467">
                  <c:v>0.89280469897209991</c:v>
                </c:pt>
                <c:pt idx="6468">
                  <c:v>0.89280469897209991</c:v>
                </c:pt>
                <c:pt idx="6469">
                  <c:v>0.89275031272094418</c:v>
                </c:pt>
                <c:pt idx="6470">
                  <c:v>0.89269592646978846</c:v>
                </c:pt>
                <c:pt idx="6471">
                  <c:v>0.89264154021863273</c:v>
                </c:pt>
                <c:pt idx="6472">
                  <c:v>0.89258715396747701</c:v>
                </c:pt>
                <c:pt idx="6473">
                  <c:v>0.89258715396747701</c:v>
                </c:pt>
                <c:pt idx="6474">
                  <c:v>0.89258715396747701</c:v>
                </c:pt>
                <c:pt idx="6475">
                  <c:v>0.89258715396747701</c:v>
                </c:pt>
                <c:pt idx="6476">
                  <c:v>0.89258715396747701</c:v>
                </c:pt>
                <c:pt idx="6477">
                  <c:v>0.89258715396747701</c:v>
                </c:pt>
                <c:pt idx="6478">
                  <c:v>0.89258715396747701</c:v>
                </c:pt>
                <c:pt idx="6479">
                  <c:v>0.89258715396747701</c:v>
                </c:pt>
                <c:pt idx="6480">
                  <c:v>0.89253276771632128</c:v>
                </c:pt>
                <c:pt idx="6481">
                  <c:v>0.89247838146516556</c:v>
                </c:pt>
                <c:pt idx="6482">
                  <c:v>0.89247838146516556</c:v>
                </c:pt>
                <c:pt idx="6483">
                  <c:v>0.89247838146516556</c:v>
                </c:pt>
                <c:pt idx="6484">
                  <c:v>0.89242399521400995</c:v>
                </c:pt>
                <c:pt idx="6485">
                  <c:v>0.89242399521400995</c:v>
                </c:pt>
                <c:pt idx="6486">
                  <c:v>0.89242399521400995</c:v>
                </c:pt>
                <c:pt idx="6487">
                  <c:v>0.89236960896285422</c:v>
                </c:pt>
                <c:pt idx="6488">
                  <c:v>0.89236960896285422</c:v>
                </c:pt>
                <c:pt idx="6489">
                  <c:v>0.89236960896285422</c:v>
                </c:pt>
                <c:pt idx="6490">
                  <c:v>0.8923152227116985</c:v>
                </c:pt>
                <c:pt idx="6491">
                  <c:v>0.89226083646054277</c:v>
                </c:pt>
                <c:pt idx="6492">
                  <c:v>0.89220645020938705</c:v>
                </c:pt>
                <c:pt idx="6493">
                  <c:v>0.89220645020938705</c:v>
                </c:pt>
                <c:pt idx="6494">
                  <c:v>0.89220645020938705</c:v>
                </c:pt>
                <c:pt idx="6495">
                  <c:v>0.89220645020938705</c:v>
                </c:pt>
                <c:pt idx="6496">
                  <c:v>0.89220645020938705</c:v>
                </c:pt>
                <c:pt idx="6497">
                  <c:v>0.89215206395823132</c:v>
                </c:pt>
                <c:pt idx="6498">
                  <c:v>0.89209767770707571</c:v>
                </c:pt>
                <c:pt idx="6499">
                  <c:v>0.89209767770707571</c:v>
                </c:pt>
                <c:pt idx="6500">
                  <c:v>0.89209767770707571</c:v>
                </c:pt>
                <c:pt idx="6501">
                  <c:v>0.89209767770707571</c:v>
                </c:pt>
                <c:pt idx="6502">
                  <c:v>0.89209767770707571</c:v>
                </c:pt>
                <c:pt idx="6503">
                  <c:v>0.89204329145591998</c:v>
                </c:pt>
                <c:pt idx="6504">
                  <c:v>0.89204329145591998</c:v>
                </c:pt>
                <c:pt idx="6505">
                  <c:v>0.89204329145591998</c:v>
                </c:pt>
                <c:pt idx="6506">
                  <c:v>0.89198890520476426</c:v>
                </c:pt>
                <c:pt idx="6507">
                  <c:v>0.89198890520476426</c:v>
                </c:pt>
                <c:pt idx="6508">
                  <c:v>0.89198890520476426</c:v>
                </c:pt>
                <c:pt idx="6509">
                  <c:v>0.89198890520476426</c:v>
                </c:pt>
                <c:pt idx="6510">
                  <c:v>0.89193451895360853</c:v>
                </c:pt>
                <c:pt idx="6511">
                  <c:v>0.89193451895360853</c:v>
                </c:pt>
                <c:pt idx="6512">
                  <c:v>0.89188013270245281</c:v>
                </c:pt>
                <c:pt idx="6513">
                  <c:v>0.89188013270245281</c:v>
                </c:pt>
                <c:pt idx="6514">
                  <c:v>0.89188013270245281</c:v>
                </c:pt>
                <c:pt idx="6515">
                  <c:v>0.89182574645129709</c:v>
                </c:pt>
                <c:pt idx="6516">
                  <c:v>0.89177136020014136</c:v>
                </c:pt>
                <c:pt idx="6517">
                  <c:v>0.89171697394898564</c:v>
                </c:pt>
                <c:pt idx="6518">
                  <c:v>0.89171697394898564</c:v>
                </c:pt>
                <c:pt idx="6519">
                  <c:v>0.89166258769783002</c:v>
                </c:pt>
                <c:pt idx="6520">
                  <c:v>0.89166258769783002</c:v>
                </c:pt>
                <c:pt idx="6521">
                  <c:v>0.8916082014466743</c:v>
                </c:pt>
                <c:pt idx="6522">
                  <c:v>0.8916082014466743</c:v>
                </c:pt>
                <c:pt idx="6523">
                  <c:v>0.89155381519551857</c:v>
                </c:pt>
                <c:pt idx="6524">
                  <c:v>0.89149942894436285</c:v>
                </c:pt>
                <c:pt idx="6525">
                  <c:v>0.89144504269320712</c:v>
                </c:pt>
                <c:pt idx="6526">
                  <c:v>0.89144504269320712</c:v>
                </c:pt>
                <c:pt idx="6527">
                  <c:v>0.89139065644205151</c:v>
                </c:pt>
                <c:pt idx="6528">
                  <c:v>0.89139065644205151</c:v>
                </c:pt>
                <c:pt idx="6529">
                  <c:v>0.89133627019089579</c:v>
                </c:pt>
                <c:pt idx="6530">
                  <c:v>0.89133627019089579</c:v>
                </c:pt>
                <c:pt idx="6531">
                  <c:v>0.89133627019089579</c:v>
                </c:pt>
                <c:pt idx="6532">
                  <c:v>0.89133627019089579</c:v>
                </c:pt>
                <c:pt idx="6533">
                  <c:v>0.89128188393974006</c:v>
                </c:pt>
                <c:pt idx="6534">
                  <c:v>0.89128188393974006</c:v>
                </c:pt>
                <c:pt idx="6535">
                  <c:v>0.89122749768858434</c:v>
                </c:pt>
                <c:pt idx="6536">
                  <c:v>0.89117311143742861</c:v>
                </c:pt>
                <c:pt idx="6537">
                  <c:v>0.89117311143742861</c:v>
                </c:pt>
                <c:pt idx="6538">
                  <c:v>0.89117311143742861</c:v>
                </c:pt>
                <c:pt idx="6539">
                  <c:v>0.89111872518627289</c:v>
                </c:pt>
                <c:pt idx="6540">
                  <c:v>0.89111872518627289</c:v>
                </c:pt>
                <c:pt idx="6541">
                  <c:v>0.89106433893511716</c:v>
                </c:pt>
                <c:pt idx="6542">
                  <c:v>0.89106433893511716</c:v>
                </c:pt>
                <c:pt idx="6543">
                  <c:v>0.89106433893511716</c:v>
                </c:pt>
                <c:pt idx="6544">
                  <c:v>0.89100995268396144</c:v>
                </c:pt>
                <c:pt idx="6545">
                  <c:v>0.89100995268396144</c:v>
                </c:pt>
                <c:pt idx="6546">
                  <c:v>0.89100995268396144</c:v>
                </c:pt>
                <c:pt idx="6547">
                  <c:v>0.89095556643280582</c:v>
                </c:pt>
                <c:pt idx="6548">
                  <c:v>0.89095556643280582</c:v>
                </c:pt>
                <c:pt idx="6549">
                  <c:v>0.89095556643280582</c:v>
                </c:pt>
                <c:pt idx="6550">
                  <c:v>0.89095556643280582</c:v>
                </c:pt>
                <c:pt idx="6551">
                  <c:v>0.89095556643280582</c:v>
                </c:pt>
                <c:pt idx="6552">
                  <c:v>0.89095556643280582</c:v>
                </c:pt>
                <c:pt idx="6553">
                  <c:v>0.89095556643280582</c:v>
                </c:pt>
                <c:pt idx="6554">
                  <c:v>0.89095556643280582</c:v>
                </c:pt>
                <c:pt idx="6555">
                  <c:v>0.8909011801816501</c:v>
                </c:pt>
                <c:pt idx="6556">
                  <c:v>0.89084679393049437</c:v>
                </c:pt>
                <c:pt idx="6557">
                  <c:v>0.89084679393049437</c:v>
                </c:pt>
                <c:pt idx="6558">
                  <c:v>0.89084679393049437</c:v>
                </c:pt>
                <c:pt idx="6559">
                  <c:v>0.89079240767933865</c:v>
                </c:pt>
                <c:pt idx="6560">
                  <c:v>0.89073802142818292</c:v>
                </c:pt>
                <c:pt idx="6561">
                  <c:v>0.8906836351770272</c:v>
                </c:pt>
                <c:pt idx="6562">
                  <c:v>0.89062924892587159</c:v>
                </c:pt>
                <c:pt idx="6563">
                  <c:v>0.89062924892587159</c:v>
                </c:pt>
                <c:pt idx="6564">
                  <c:v>0.89057486267471586</c:v>
                </c:pt>
                <c:pt idx="6565">
                  <c:v>0.89057486267471586</c:v>
                </c:pt>
                <c:pt idx="6566">
                  <c:v>0.89057486267471586</c:v>
                </c:pt>
                <c:pt idx="6567">
                  <c:v>0.89052047642356014</c:v>
                </c:pt>
                <c:pt idx="6568">
                  <c:v>0.89046609017240441</c:v>
                </c:pt>
                <c:pt idx="6569">
                  <c:v>0.89046609017240441</c:v>
                </c:pt>
                <c:pt idx="6570">
                  <c:v>0.89046609017240441</c:v>
                </c:pt>
                <c:pt idx="6571">
                  <c:v>0.89041170392124869</c:v>
                </c:pt>
                <c:pt idx="6572">
                  <c:v>0.89041170392124869</c:v>
                </c:pt>
                <c:pt idx="6573">
                  <c:v>0.89041170392124869</c:v>
                </c:pt>
                <c:pt idx="6574">
                  <c:v>0.89041170392124869</c:v>
                </c:pt>
                <c:pt idx="6575">
                  <c:v>0.89041170392124869</c:v>
                </c:pt>
                <c:pt idx="6576">
                  <c:v>0.89041170392124869</c:v>
                </c:pt>
                <c:pt idx="6577">
                  <c:v>0.89041170392124869</c:v>
                </c:pt>
                <c:pt idx="6578">
                  <c:v>0.89041170392124869</c:v>
                </c:pt>
                <c:pt idx="6579">
                  <c:v>0.89041170392124869</c:v>
                </c:pt>
                <c:pt idx="6580">
                  <c:v>0.89041170392124869</c:v>
                </c:pt>
                <c:pt idx="6581">
                  <c:v>0.89041170392124869</c:v>
                </c:pt>
                <c:pt idx="6582">
                  <c:v>0.89041170392124869</c:v>
                </c:pt>
                <c:pt idx="6583">
                  <c:v>0.89035731767009296</c:v>
                </c:pt>
                <c:pt idx="6584">
                  <c:v>0.89035731767009296</c:v>
                </c:pt>
                <c:pt idx="6585">
                  <c:v>0.89030293141893724</c:v>
                </c:pt>
                <c:pt idx="6586">
                  <c:v>0.89024854516778162</c:v>
                </c:pt>
                <c:pt idx="6587">
                  <c:v>0.89024854516778162</c:v>
                </c:pt>
                <c:pt idx="6588">
                  <c:v>0.89024854516778162</c:v>
                </c:pt>
                <c:pt idx="6589">
                  <c:v>0.89024854516778162</c:v>
                </c:pt>
                <c:pt idx="6590">
                  <c:v>0.89024854516778162</c:v>
                </c:pt>
                <c:pt idx="6591">
                  <c:v>0.8901941589166259</c:v>
                </c:pt>
                <c:pt idx="6592">
                  <c:v>0.89013977266547017</c:v>
                </c:pt>
                <c:pt idx="6593">
                  <c:v>0.89008538641431445</c:v>
                </c:pt>
                <c:pt idx="6594">
                  <c:v>0.89008538641431445</c:v>
                </c:pt>
                <c:pt idx="6595">
                  <c:v>0.89008538641431445</c:v>
                </c:pt>
                <c:pt idx="6596">
                  <c:v>0.89008538641431445</c:v>
                </c:pt>
                <c:pt idx="6597">
                  <c:v>0.89003100016315873</c:v>
                </c:pt>
                <c:pt idx="6598">
                  <c:v>0.89003100016315873</c:v>
                </c:pt>
                <c:pt idx="6599">
                  <c:v>0.889976613912003</c:v>
                </c:pt>
                <c:pt idx="6600">
                  <c:v>0.88992222766084739</c:v>
                </c:pt>
                <c:pt idx="6601">
                  <c:v>0.88986784140969166</c:v>
                </c:pt>
                <c:pt idx="6602">
                  <c:v>0.88986784140969166</c:v>
                </c:pt>
                <c:pt idx="6603">
                  <c:v>0.88986784140969166</c:v>
                </c:pt>
                <c:pt idx="6604">
                  <c:v>0.88981345515853594</c:v>
                </c:pt>
                <c:pt idx="6605">
                  <c:v>0.88975906890738021</c:v>
                </c:pt>
                <c:pt idx="6606">
                  <c:v>0.88975906890738021</c:v>
                </c:pt>
                <c:pt idx="6607">
                  <c:v>0.88970468265622449</c:v>
                </c:pt>
                <c:pt idx="6608">
                  <c:v>0.88965029640506876</c:v>
                </c:pt>
                <c:pt idx="6609">
                  <c:v>0.88965029640506876</c:v>
                </c:pt>
                <c:pt idx="6610">
                  <c:v>0.88965029640506876</c:v>
                </c:pt>
                <c:pt idx="6611">
                  <c:v>0.88965029640506876</c:v>
                </c:pt>
                <c:pt idx="6612">
                  <c:v>0.88965029640506876</c:v>
                </c:pt>
                <c:pt idx="6613">
                  <c:v>0.88959591015391304</c:v>
                </c:pt>
                <c:pt idx="6614">
                  <c:v>0.88959591015391304</c:v>
                </c:pt>
                <c:pt idx="6615">
                  <c:v>0.88954152390275743</c:v>
                </c:pt>
                <c:pt idx="6616">
                  <c:v>0.88954152390275743</c:v>
                </c:pt>
                <c:pt idx="6617">
                  <c:v>0.88954152390275743</c:v>
                </c:pt>
                <c:pt idx="6618">
                  <c:v>0.8894871376516017</c:v>
                </c:pt>
                <c:pt idx="6619">
                  <c:v>0.88943275140044598</c:v>
                </c:pt>
                <c:pt idx="6620">
                  <c:v>0.88937836514929025</c:v>
                </c:pt>
                <c:pt idx="6621">
                  <c:v>0.88937836514929025</c:v>
                </c:pt>
                <c:pt idx="6622">
                  <c:v>0.88937836514929025</c:v>
                </c:pt>
                <c:pt idx="6623">
                  <c:v>0.88937836514929025</c:v>
                </c:pt>
                <c:pt idx="6624">
                  <c:v>0.88937836514929025</c:v>
                </c:pt>
                <c:pt idx="6625">
                  <c:v>0.88932397889813453</c:v>
                </c:pt>
                <c:pt idx="6626">
                  <c:v>0.88932397889813453</c:v>
                </c:pt>
                <c:pt idx="6627">
                  <c:v>0.8892695926469788</c:v>
                </c:pt>
                <c:pt idx="6628">
                  <c:v>0.8892695926469788</c:v>
                </c:pt>
                <c:pt idx="6629">
                  <c:v>0.8892695926469788</c:v>
                </c:pt>
                <c:pt idx="6630">
                  <c:v>0.88921520639582319</c:v>
                </c:pt>
                <c:pt idx="6631">
                  <c:v>0.88921520639582319</c:v>
                </c:pt>
                <c:pt idx="6632">
                  <c:v>0.88921520639582319</c:v>
                </c:pt>
                <c:pt idx="6633">
                  <c:v>0.88921520639582319</c:v>
                </c:pt>
                <c:pt idx="6634">
                  <c:v>0.88921520639582319</c:v>
                </c:pt>
                <c:pt idx="6635">
                  <c:v>0.88916082014466746</c:v>
                </c:pt>
                <c:pt idx="6636">
                  <c:v>0.88916082014466746</c:v>
                </c:pt>
                <c:pt idx="6637">
                  <c:v>0.88916082014466746</c:v>
                </c:pt>
                <c:pt idx="6638">
                  <c:v>0.88916082014466746</c:v>
                </c:pt>
                <c:pt idx="6639">
                  <c:v>0.88916082014466746</c:v>
                </c:pt>
                <c:pt idx="6640">
                  <c:v>0.88916082014466746</c:v>
                </c:pt>
                <c:pt idx="6641">
                  <c:v>0.88916082014466746</c:v>
                </c:pt>
                <c:pt idx="6642">
                  <c:v>0.88916082014466746</c:v>
                </c:pt>
                <c:pt idx="6643">
                  <c:v>0.88910643389351174</c:v>
                </c:pt>
                <c:pt idx="6644">
                  <c:v>0.88910643389351174</c:v>
                </c:pt>
                <c:pt idx="6645">
                  <c:v>0.88910643389351174</c:v>
                </c:pt>
                <c:pt idx="6646">
                  <c:v>0.88910643389351174</c:v>
                </c:pt>
                <c:pt idx="6647">
                  <c:v>0.88905204764235601</c:v>
                </c:pt>
                <c:pt idx="6648">
                  <c:v>0.88899766139120029</c:v>
                </c:pt>
                <c:pt idx="6649">
                  <c:v>0.88899766139120029</c:v>
                </c:pt>
                <c:pt idx="6650">
                  <c:v>0.88899766139120029</c:v>
                </c:pt>
                <c:pt idx="6651">
                  <c:v>0.88894327514004456</c:v>
                </c:pt>
                <c:pt idx="6652">
                  <c:v>0.88888888888888884</c:v>
                </c:pt>
                <c:pt idx="6653">
                  <c:v>0.88888888888888884</c:v>
                </c:pt>
                <c:pt idx="6654">
                  <c:v>0.88883450263773323</c:v>
                </c:pt>
                <c:pt idx="6655">
                  <c:v>0.88883450263773323</c:v>
                </c:pt>
                <c:pt idx="6656">
                  <c:v>0.88883450263773323</c:v>
                </c:pt>
                <c:pt idx="6657">
                  <c:v>0.88883450263773323</c:v>
                </c:pt>
                <c:pt idx="6658">
                  <c:v>0.8887801163865775</c:v>
                </c:pt>
                <c:pt idx="6659">
                  <c:v>0.8887801163865775</c:v>
                </c:pt>
                <c:pt idx="6660">
                  <c:v>0.88872573013542178</c:v>
                </c:pt>
                <c:pt idx="6661">
                  <c:v>0.88867134388426605</c:v>
                </c:pt>
                <c:pt idx="6662">
                  <c:v>0.88861695763311033</c:v>
                </c:pt>
                <c:pt idx="6663">
                  <c:v>0.8885625713819546</c:v>
                </c:pt>
                <c:pt idx="6664">
                  <c:v>0.8885625713819546</c:v>
                </c:pt>
                <c:pt idx="6665">
                  <c:v>0.8885625713819546</c:v>
                </c:pt>
                <c:pt idx="6666">
                  <c:v>0.8885625713819546</c:v>
                </c:pt>
                <c:pt idx="6667">
                  <c:v>0.8885625713819546</c:v>
                </c:pt>
                <c:pt idx="6668">
                  <c:v>0.8885625713819546</c:v>
                </c:pt>
                <c:pt idx="6669">
                  <c:v>0.88850818513079899</c:v>
                </c:pt>
                <c:pt idx="6670">
                  <c:v>0.88850818513079899</c:v>
                </c:pt>
                <c:pt idx="6671">
                  <c:v>0.88850818513079899</c:v>
                </c:pt>
                <c:pt idx="6672">
                  <c:v>0.88845379887964326</c:v>
                </c:pt>
                <c:pt idx="6673">
                  <c:v>0.88845379887964326</c:v>
                </c:pt>
                <c:pt idx="6674">
                  <c:v>0.88845379887964326</c:v>
                </c:pt>
                <c:pt idx="6675">
                  <c:v>0.88845379887964326</c:v>
                </c:pt>
                <c:pt idx="6676">
                  <c:v>0.88845379887964326</c:v>
                </c:pt>
                <c:pt idx="6677">
                  <c:v>0.88845379887964326</c:v>
                </c:pt>
                <c:pt idx="6678">
                  <c:v>0.88845379887964326</c:v>
                </c:pt>
                <c:pt idx="6679">
                  <c:v>0.88845379887964326</c:v>
                </c:pt>
                <c:pt idx="6680">
                  <c:v>0.88845379887964326</c:v>
                </c:pt>
                <c:pt idx="6681">
                  <c:v>0.88839941262848754</c:v>
                </c:pt>
                <c:pt idx="6682">
                  <c:v>0.88839941262848754</c:v>
                </c:pt>
                <c:pt idx="6683">
                  <c:v>0.88839941262848754</c:v>
                </c:pt>
                <c:pt idx="6684">
                  <c:v>0.88834502637733181</c:v>
                </c:pt>
                <c:pt idx="6685">
                  <c:v>0.88829064012617609</c:v>
                </c:pt>
                <c:pt idx="6686">
                  <c:v>0.88829064012617609</c:v>
                </c:pt>
                <c:pt idx="6687">
                  <c:v>0.88823625387502037</c:v>
                </c:pt>
                <c:pt idx="6688">
                  <c:v>0.88818186762386464</c:v>
                </c:pt>
                <c:pt idx="6689">
                  <c:v>0.88812748137270903</c:v>
                </c:pt>
                <c:pt idx="6690">
                  <c:v>0.88812748137270903</c:v>
                </c:pt>
                <c:pt idx="6691">
                  <c:v>0.8880730951215533</c:v>
                </c:pt>
                <c:pt idx="6692">
                  <c:v>0.8880730951215533</c:v>
                </c:pt>
                <c:pt idx="6693">
                  <c:v>0.88801870887039758</c:v>
                </c:pt>
                <c:pt idx="6694">
                  <c:v>0.88796432261924185</c:v>
                </c:pt>
                <c:pt idx="6695">
                  <c:v>0.88790993636808613</c:v>
                </c:pt>
                <c:pt idx="6696">
                  <c:v>0.8878555501169304</c:v>
                </c:pt>
                <c:pt idx="6697">
                  <c:v>0.8878555501169304</c:v>
                </c:pt>
                <c:pt idx="6698">
                  <c:v>0.88780116386577479</c:v>
                </c:pt>
                <c:pt idx="6699">
                  <c:v>0.88774677761461906</c:v>
                </c:pt>
                <c:pt idx="6700">
                  <c:v>0.88774677761461906</c:v>
                </c:pt>
                <c:pt idx="6701">
                  <c:v>0.88774677761461906</c:v>
                </c:pt>
                <c:pt idx="6702">
                  <c:v>0.88769239136346334</c:v>
                </c:pt>
                <c:pt idx="6703">
                  <c:v>0.88763800511230762</c:v>
                </c:pt>
                <c:pt idx="6704">
                  <c:v>0.88758361886115189</c:v>
                </c:pt>
                <c:pt idx="6705">
                  <c:v>0.88758361886115189</c:v>
                </c:pt>
                <c:pt idx="6706">
                  <c:v>0.88758361886115189</c:v>
                </c:pt>
                <c:pt idx="6707">
                  <c:v>0.88758361886115189</c:v>
                </c:pt>
                <c:pt idx="6708">
                  <c:v>0.88752923260999617</c:v>
                </c:pt>
                <c:pt idx="6709">
                  <c:v>0.88752923260999617</c:v>
                </c:pt>
                <c:pt idx="6710">
                  <c:v>0.88747484635884044</c:v>
                </c:pt>
                <c:pt idx="6711">
                  <c:v>0.88747484635884044</c:v>
                </c:pt>
                <c:pt idx="6712">
                  <c:v>0.88747484635884044</c:v>
                </c:pt>
                <c:pt idx="6713">
                  <c:v>0.88747484635884044</c:v>
                </c:pt>
                <c:pt idx="6714">
                  <c:v>0.88742046010768472</c:v>
                </c:pt>
                <c:pt idx="6715">
                  <c:v>0.8873660738565291</c:v>
                </c:pt>
                <c:pt idx="6716">
                  <c:v>0.8873660738565291</c:v>
                </c:pt>
                <c:pt idx="6717">
                  <c:v>0.88731168760537338</c:v>
                </c:pt>
                <c:pt idx="6718">
                  <c:v>0.88725730135421765</c:v>
                </c:pt>
                <c:pt idx="6719">
                  <c:v>0.88725730135421765</c:v>
                </c:pt>
                <c:pt idx="6720">
                  <c:v>0.88720291510306193</c:v>
                </c:pt>
                <c:pt idx="6721">
                  <c:v>0.88720291510306193</c:v>
                </c:pt>
                <c:pt idx="6722">
                  <c:v>0.88720291510306193</c:v>
                </c:pt>
                <c:pt idx="6723">
                  <c:v>0.88720291510306193</c:v>
                </c:pt>
                <c:pt idx="6724">
                  <c:v>0.88720291510306193</c:v>
                </c:pt>
                <c:pt idx="6725">
                  <c:v>0.88720291510306193</c:v>
                </c:pt>
                <c:pt idx="6726">
                  <c:v>0.8871485288519062</c:v>
                </c:pt>
                <c:pt idx="6727">
                  <c:v>0.8871485288519062</c:v>
                </c:pt>
                <c:pt idx="6728">
                  <c:v>0.8871485288519062</c:v>
                </c:pt>
                <c:pt idx="6729">
                  <c:v>0.8871485288519062</c:v>
                </c:pt>
                <c:pt idx="6730">
                  <c:v>0.8871485288519062</c:v>
                </c:pt>
                <c:pt idx="6731">
                  <c:v>0.8871485288519062</c:v>
                </c:pt>
                <c:pt idx="6732">
                  <c:v>0.8871485288519062</c:v>
                </c:pt>
                <c:pt idx="6733">
                  <c:v>0.88709414260075059</c:v>
                </c:pt>
                <c:pt idx="6734">
                  <c:v>0.88703975634959487</c:v>
                </c:pt>
                <c:pt idx="6735">
                  <c:v>0.88703975634959487</c:v>
                </c:pt>
                <c:pt idx="6736">
                  <c:v>0.88698537009843914</c:v>
                </c:pt>
                <c:pt idx="6737">
                  <c:v>0.88698537009843914</c:v>
                </c:pt>
                <c:pt idx="6738">
                  <c:v>0.88693098384728342</c:v>
                </c:pt>
                <c:pt idx="6739">
                  <c:v>0.88687659759612769</c:v>
                </c:pt>
                <c:pt idx="6740">
                  <c:v>0.88687659759612769</c:v>
                </c:pt>
                <c:pt idx="6741">
                  <c:v>0.88687659759612769</c:v>
                </c:pt>
                <c:pt idx="6742">
                  <c:v>0.88687659759612769</c:v>
                </c:pt>
                <c:pt idx="6743">
                  <c:v>0.88687659759612769</c:v>
                </c:pt>
                <c:pt idx="6744">
                  <c:v>0.88687659759612769</c:v>
                </c:pt>
                <c:pt idx="6745">
                  <c:v>0.88687659759612769</c:v>
                </c:pt>
                <c:pt idx="6746">
                  <c:v>0.88682221134497197</c:v>
                </c:pt>
                <c:pt idx="6747">
                  <c:v>0.88682221134497197</c:v>
                </c:pt>
                <c:pt idx="6748">
                  <c:v>0.88682221134497197</c:v>
                </c:pt>
                <c:pt idx="6749">
                  <c:v>0.88682221134497197</c:v>
                </c:pt>
                <c:pt idx="6750">
                  <c:v>0.88682221134497197</c:v>
                </c:pt>
                <c:pt idx="6751">
                  <c:v>0.88682221134497197</c:v>
                </c:pt>
                <c:pt idx="6752">
                  <c:v>0.88682221134497197</c:v>
                </c:pt>
                <c:pt idx="6753">
                  <c:v>0.88682221134497197</c:v>
                </c:pt>
                <c:pt idx="6754">
                  <c:v>0.88682221134497197</c:v>
                </c:pt>
                <c:pt idx="6755">
                  <c:v>0.88682221134497197</c:v>
                </c:pt>
                <c:pt idx="6756">
                  <c:v>0.88682221134497197</c:v>
                </c:pt>
                <c:pt idx="6757">
                  <c:v>0.88682221134497197</c:v>
                </c:pt>
                <c:pt idx="6758">
                  <c:v>0.88682221134497197</c:v>
                </c:pt>
                <c:pt idx="6759">
                  <c:v>0.88682221134497197</c:v>
                </c:pt>
                <c:pt idx="6760">
                  <c:v>0.88676782509381624</c:v>
                </c:pt>
                <c:pt idx="6761">
                  <c:v>0.88671343884266052</c:v>
                </c:pt>
                <c:pt idx="6762">
                  <c:v>0.88671343884266052</c:v>
                </c:pt>
                <c:pt idx="6763">
                  <c:v>0.88671343884266052</c:v>
                </c:pt>
                <c:pt idx="6764">
                  <c:v>0.88671343884266052</c:v>
                </c:pt>
                <c:pt idx="6765">
                  <c:v>0.8866590525915049</c:v>
                </c:pt>
                <c:pt idx="6766">
                  <c:v>0.8866590525915049</c:v>
                </c:pt>
                <c:pt idx="6767">
                  <c:v>0.8866590525915049</c:v>
                </c:pt>
                <c:pt idx="6768">
                  <c:v>0.88660466634034918</c:v>
                </c:pt>
                <c:pt idx="6769">
                  <c:v>0.88655028008919345</c:v>
                </c:pt>
                <c:pt idx="6770">
                  <c:v>0.88649589383803773</c:v>
                </c:pt>
                <c:pt idx="6771">
                  <c:v>0.886441507586882</c:v>
                </c:pt>
                <c:pt idx="6772">
                  <c:v>0.886441507586882</c:v>
                </c:pt>
                <c:pt idx="6773">
                  <c:v>0.886441507586882</c:v>
                </c:pt>
                <c:pt idx="6774">
                  <c:v>0.886441507586882</c:v>
                </c:pt>
                <c:pt idx="6775">
                  <c:v>0.886441507586882</c:v>
                </c:pt>
                <c:pt idx="6776">
                  <c:v>0.886441507586882</c:v>
                </c:pt>
                <c:pt idx="6777">
                  <c:v>0.886441507586882</c:v>
                </c:pt>
                <c:pt idx="6778">
                  <c:v>0.88638712133572628</c:v>
                </c:pt>
                <c:pt idx="6779">
                  <c:v>0.88633273508457067</c:v>
                </c:pt>
                <c:pt idx="6780">
                  <c:v>0.88633273508457067</c:v>
                </c:pt>
                <c:pt idx="6781">
                  <c:v>0.88633273508457067</c:v>
                </c:pt>
                <c:pt idx="6782">
                  <c:v>0.88627834883341494</c:v>
                </c:pt>
                <c:pt idx="6783">
                  <c:v>0.88627834883341494</c:v>
                </c:pt>
                <c:pt idx="6784">
                  <c:v>0.88627834883341494</c:v>
                </c:pt>
                <c:pt idx="6785">
                  <c:v>0.88622396258225922</c:v>
                </c:pt>
                <c:pt idx="6786">
                  <c:v>0.88622396258225922</c:v>
                </c:pt>
                <c:pt idx="6787">
                  <c:v>0.88622396258225922</c:v>
                </c:pt>
                <c:pt idx="6788">
                  <c:v>0.88622396258225922</c:v>
                </c:pt>
                <c:pt idx="6789">
                  <c:v>0.88616957633110349</c:v>
                </c:pt>
                <c:pt idx="6790">
                  <c:v>0.88611519007994777</c:v>
                </c:pt>
                <c:pt idx="6791">
                  <c:v>0.88606080382879204</c:v>
                </c:pt>
                <c:pt idx="6792">
                  <c:v>0.88606080382879204</c:v>
                </c:pt>
                <c:pt idx="6793">
                  <c:v>0.88606080382879204</c:v>
                </c:pt>
                <c:pt idx="6794">
                  <c:v>0.88606080382879204</c:v>
                </c:pt>
                <c:pt idx="6795">
                  <c:v>0.88606080382879204</c:v>
                </c:pt>
                <c:pt idx="6796">
                  <c:v>0.88600641757763632</c:v>
                </c:pt>
                <c:pt idx="6797">
                  <c:v>0.8859520313264807</c:v>
                </c:pt>
                <c:pt idx="6798">
                  <c:v>0.8859520313264807</c:v>
                </c:pt>
                <c:pt idx="6799">
                  <c:v>0.8859520313264807</c:v>
                </c:pt>
                <c:pt idx="6800">
                  <c:v>0.8859520313264807</c:v>
                </c:pt>
                <c:pt idx="6801">
                  <c:v>0.8859520313264807</c:v>
                </c:pt>
                <c:pt idx="6802">
                  <c:v>0.8859520313264807</c:v>
                </c:pt>
                <c:pt idx="6803">
                  <c:v>0.88589764507532498</c:v>
                </c:pt>
                <c:pt idx="6804">
                  <c:v>0.88584325882416926</c:v>
                </c:pt>
                <c:pt idx="6805">
                  <c:v>0.88578887257301353</c:v>
                </c:pt>
                <c:pt idx="6806">
                  <c:v>0.88578887257301353</c:v>
                </c:pt>
                <c:pt idx="6807">
                  <c:v>0.88578887257301353</c:v>
                </c:pt>
                <c:pt idx="6808">
                  <c:v>0.88573448632185781</c:v>
                </c:pt>
                <c:pt idx="6809">
                  <c:v>0.88573448632185781</c:v>
                </c:pt>
                <c:pt idx="6810">
                  <c:v>0.88568010007070208</c:v>
                </c:pt>
                <c:pt idx="6811">
                  <c:v>0.88568010007070208</c:v>
                </c:pt>
                <c:pt idx="6812">
                  <c:v>0.88568010007070208</c:v>
                </c:pt>
                <c:pt idx="6813">
                  <c:v>0.88568010007070208</c:v>
                </c:pt>
                <c:pt idx="6814">
                  <c:v>0.88568010007070208</c:v>
                </c:pt>
                <c:pt idx="6815">
                  <c:v>0.88562571381954647</c:v>
                </c:pt>
                <c:pt idx="6816">
                  <c:v>0.88557132756839074</c:v>
                </c:pt>
                <c:pt idx="6817">
                  <c:v>0.88551694131723502</c:v>
                </c:pt>
                <c:pt idx="6818">
                  <c:v>0.88551694131723502</c:v>
                </c:pt>
                <c:pt idx="6819">
                  <c:v>0.88551694131723502</c:v>
                </c:pt>
                <c:pt idx="6820">
                  <c:v>0.88551694131723502</c:v>
                </c:pt>
                <c:pt idx="6821">
                  <c:v>0.88551694131723502</c:v>
                </c:pt>
                <c:pt idx="6822">
                  <c:v>0.88551694131723502</c:v>
                </c:pt>
                <c:pt idx="6823">
                  <c:v>0.88551694131723502</c:v>
                </c:pt>
                <c:pt idx="6824">
                  <c:v>0.88551694131723502</c:v>
                </c:pt>
                <c:pt idx="6825">
                  <c:v>0.88546255506607929</c:v>
                </c:pt>
                <c:pt idx="6826">
                  <c:v>0.88546255506607929</c:v>
                </c:pt>
                <c:pt idx="6827">
                  <c:v>0.88540816881492357</c:v>
                </c:pt>
                <c:pt idx="6828">
                  <c:v>0.88540816881492357</c:v>
                </c:pt>
                <c:pt idx="6829">
                  <c:v>0.88540816881492357</c:v>
                </c:pt>
                <c:pt idx="6830">
                  <c:v>0.88540816881492357</c:v>
                </c:pt>
                <c:pt idx="6831">
                  <c:v>0.88535378256376784</c:v>
                </c:pt>
                <c:pt idx="6832">
                  <c:v>0.88535378256376784</c:v>
                </c:pt>
                <c:pt idx="6833">
                  <c:v>0.88535378256376784</c:v>
                </c:pt>
                <c:pt idx="6834">
                  <c:v>0.88535378256376784</c:v>
                </c:pt>
                <c:pt idx="6835">
                  <c:v>0.88535378256376784</c:v>
                </c:pt>
                <c:pt idx="6836">
                  <c:v>0.88535378256376784</c:v>
                </c:pt>
                <c:pt idx="6837">
                  <c:v>0.88529939631261212</c:v>
                </c:pt>
                <c:pt idx="6838">
                  <c:v>0.88529939631261212</c:v>
                </c:pt>
                <c:pt idx="6839">
                  <c:v>0.88529939631261212</c:v>
                </c:pt>
                <c:pt idx="6840">
                  <c:v>0.88524501006145651</c:v>
                </c:pt>
                <c:pt idx="6841">
                  <c:v>0.88519062381030078</c:v>
                </c:pt>
                <c:pt idx="6842">
                  <c:v>0.88519062381030078</c:v>
                </c:pt>
                <c:pt idx="6843">
                  <c:v>0.88513623755914506</c:v>
                </c:pt>
                <c:pt idx="6844">
                  <c:v>0.88513623755914506</c:v>
                </c:pt>
                <c:pt idx="6845">
                  <c:v>0.88508185130798933</c:v>
                </c:pt>
                <c:pt idx="6846">
                  <c:v>0.88502746505683361</c:v>
                </c:pt>
                <c:pt idx="6847">
                  <c:v>0.88502746505683361</c:v>
                </c:pt>
                <c:pt idx="6848">
                  <c:v>0.88502746505683361</c:v>
                </c:pt>
                <c:pt idx="6849">
                  <c:v>0.88502746505683361</c:v>
                </c:pt>
                <c:pt idx="6850">
                  <c:v>0.88497307880567788</c:v>
                </c:pt>
                <c:pt idx="6851">
                  <c:v>0.88497307880567788</c:v>
                </c:pt>
                <c:pt idx="6852">
                  <c:v>0.88497307880567788</c:v>
                </c:pt>
                <c:pt idx="6853">
                  <c:v>0.88491869255452227</c:v>
                </c:pt>
                <c:pt idx="6854">
                  <c:v>0.88491869255452227</c:v>
                </c:pt>
                <c:pt idx="6855">
                  <c:v>0.88486430630336654</c:v>
                </c:pt>
                <c:pt idx="6856">
                  <c:v>0.88486430630336654</c:v>
                </c:pt>
                <c:pt idx="6857">
                  <c:v>0.88486430630336654</c:v>
                </c:pt>
                <c:pt idx="6858">
                  <c:v>0.88486430630336654</c:v>
                </c:pt>
                <c:pt idx="6859">
                  <c:v>0.88480992005221082</c:v>
                </c:pt>
                <c:pt idx="6860">
                  <c:v>0.88480992005221082</c:v>
                </c:pt>
                <c:pt idx="6861">
                  <c:v>0.88475553380105509</c:v>
                </c:pt>
                <c:pt idx="6862">
                  <c:v>0.88470114754989937</c:v>
                </c:pt>
                <c:pt idx="6863">
                  <c:v>0.88464676129874364</c:v>
                </c:pt>
                <c:pt idx="6864">
                  <c:v>0.88464676129874364</c:v>
                </c:pt>
                <c:pt idx="6865">
                  <c:v>0.88464676129874364</c:v>
                </c:pt>
                <c:pt idx="6866">
                  <c:v>0.88464676129874364</c:v>
                </c:pt>
                <c:pt idx="6867">
                  <c:v>0.88459237504758792</c:v>
                </c:pt>
                <c:pt idx="6868">
                  <c:v>0.88459237504758792</c:v>
                </c:pt>
                <c:pt idx="6869">
                  <c:v>0.88453798879643231</c:v>
                </c:pt>
                <c:pt idx="6870">
                  <c:v>0.88453798879643231</c:v>
                </c:pt>
                <c:pt idx="6871">
                  <c:v>0.88448360254527658</c:v>
                </c:pt>
                <c:pt idx="6872">
                  <c:v>0.88448360254527658</c:v>
                </c:pt>
                <c:pt idx="6873">
                  <c:v>0.88448360254527658</c:v>
                </c:pt>
                <c:pt idx="6874">
                  <c:v>0.88442921629412086</c:v>
                </c:pt>
                <c:pt idx="6875">
                  <c:v>0.88437483004296513</c:v>
                </c:pt>
                <c:pt idx="6876">
                  <c:v>0.88437483004296513</c:v>
                </c:pt>
                <c:pt idx="6877">
                  <c:v>0.88432044379180941</c:v>
                </c:pt>
                <c:pt idx="6878">
                  <c:v>0.88432044379180941</c:v>
                </c:pt>
                <c:pt idx="6879">
                  <c:v>0.88426605754065368</c:v>
                </c:pt>
                <c:pt idx="6880">
                  <c:v>0.88421167128949807</c:v>
                </c:pt>
                <c:pt idx="6881">
                  <c:v>0.88415728503834234</c:v>
                </c:pt>
                <c:pt idx="6882">
                  <c:v>0.88410289878718662</c:v>
                </c:pt>
                <c:pt idx="6883">
                  <c:v>0.88404851253603089</c:v>
                </c:pt>
                <c:pt idx="6884">
                  <c:v>0.88399412628487517</c:v>
                </c:pt>
                <c:pt idx="6885">
                  <c:v>0.88399412628487517</c:v>
                </c:pt>
                <c:pt idx="6886">
                  <c:v>0.88393974003371945</c:v>
                </c:pt>
                <c:pt idx="6887">
                  <c:v>0.88393974003371945</c:v>
                </c:pt>
                <c:pt idx="6888">
                  <c:v>0.88393974003371945</c:v>
                </c:pt>
                <c:pt idx="6889">
                  <c:v>0.88393974003371945</c:v>
                </c:pt>
                <c:pt idx="6890">
                  <c:v>0.88388535378256372</c:v>
                </c:pt>
                <c:pt idx="6891">
                  <c:v>0.88388535378256372</c:v>
                </c:pt>
                <c:pt idx="6892">
                  <c:v>0.88388535378256372</c:v>
                </c:pt>
                <c:pt idx="6893">
                  <c:v>0.88388535378256372</c:v>
                </c:pt>
                <c:pt idx="6894">
                  <c:v>0.88383096753140811</c:v>
                </c:pt>
                <c:pt idx="6895">
                  <c:v>0.88377658128025238</c:v>
                </c:pt>
                <c:pt idx="6896">
                  <c:v>0.88372219502909666</c:v>
                </c:pt>
                <c:pt idx="6897">
                  <c:v>0.88366780877794093</c:v>
                </c:pt>
                <c:pt idx="6898">
                  <c:v>0.88361342252678521</c:v>
                </c:pt>
                <c:pt idx="6899">
                  <c:v>0.88361342252678521</c:v>
                </c:pt>
                <c:pt idx="6900">
                  <c:v>0.88355903627562948</c:v>
                </c:pt>
                <c:pt idx="6901">
                  <c:v>0.88355903627562948</c:v>
                </c:pt>
                <c:pt idx="6902">
                  <c:v>0.88350465002447387</c:v>
                </c:pt>
                <c:pt idx="6903">
                  <c:v>0.88345026377331815</c:v>
                </c:pt>
                <c:pt idx="6904">
                  <c:v>0.88339587752216242</c:v>
                </c:pt>
                <c:pt idx="6905">
                  <c:v>0.88339587752216242</c:v>
                </c:pt>
                <c:pt idx="6906">
                  <c:v>0.88339587752216242</c:v>
                </c:pt>
                <c:pt idx="6907">
                  <c:v>0.8833414912710067</c:v>
                </c:pt>
                <c:pt idx="6908">
                  <c:v>0.8833414912710067</c:v>
                </c:pt>
                <c:pt idx="6909">
                  <c:v>0.88328710501985097</c:v>
                </c:pt>
                <c:pt idx="6910">
                  <c:v>0.88323271876869525</c:v>
                </c:pt>
                <c:pt idx="6911">
                  <c:v>0.88323271876869525</c:v>
                </c:pt>
                <c:pt idx="6912">
                  <c:v>0.88323271876869525</c:v>
                </c:pt>
                <c:pt idx="6913">
                  <c:v>0.88323271876869525</c:v>
                </c:pt>
                <c:pt idx="6914">
                  <c:v>0.88323271876869525</c:v>
                </c:pt>
                <c:pt idx="6915">
                  <c:v>0.88317833251753952</c:v>
                </c:pt>
                <c:pt idx="6916">
                  <c:v>0.88317833251753952</c:v>
                </c:pt>
                <c:pt idx="6917">
                  <c:v>0.88317833251753952</c:v>
                </c:pt>
                <c:pt idx="6918">
                  <c:v>0.88317833251753952</c:v>
                </c:pt>
                <c:pt idx="6919">
                  <c:v>0.8831239462663838</c:v>
                </c:pt>
                <c:pt idx="6920">
                  <c:v>0.8831239462663838</c:v>
                </c:pt>
                <c:pt idx="6921">
                  <c:v>0.8831239462663838</c:v>
                </c:pt>
                <c:pt idx="6922">
                  <c:v>0.8831239462663838</c:v>
                </c:pt>
                <c:pt idx="6923">
                  <c:v>0.88306956001522818</c:v>
                </c:pt>
                <c:pt idx="6924">
                  <c:v>0.88306956001522818</c:v>
                </c:pt>
                <c:pt idx="6925">
                  <c:v>0.88301517376407246</c:v>
                </c:pt>
                <c:pt idx="6926">
                  <c:v>0.88301517376407246</c:v>
                </c:pt>
                <c:pt idx="6927">
                  <c:v>0.88301517376407246</c:v>
                </c:pt>
                <c:pt idx="6928">
                  <c:v>0.88296078751291673</c:v>
                </c:pt>
                <c:pt idx="6929">
                  <c:v>0.88290640126176101</c:v>
                </c:pt>
                <c:pt idx="6930">
                  <c:v>0.88285201501060528</c:v>
                </c:pt>
                <c:pt idx="6931">
                  <c:v>0.88279762875944967</c:v>
                </c:pt>
                <c:pt idx="6932">
                  <c:v>0.88279762875944967</c:v>
                </c:pt>
                <c:pt idx="6933">
                  <c:v>0.88279762875944967</c:v>
                </c:pt>
                <c:pt idx="6934">
                  <c:v>0.88279762875944967</c:v>
                </c:pt>
                <c:pt idx="6935">
                  <c:v>0.88279762875944967</c:v>
                </c:pt>
                <c:pt idx="6936">
                  <c:v>0.88274324250829395</c:v>
                </c:pt>
                <c:pt idx="6937">
                  <c:v>0.88274324250829395</c:v>
                </c:pt>
                <c:pt idx="6938">
                  <c:v>0.88274324250829395</c:v>
                </c:pt>
                <c:pt idx="6939">
                  <c:v>0.88268885625713822</c:v>
                </c:pt>
                <c:pt idx="6940">
                  <c:v>0.88268885625713822</c:v>
                </c:pt>
                <c:pt idx="6941">
                  <c:v>0.88268885625713822</c:v>
                </c:pt>
                <c:pt idx="6942">
                  <c:v>0.8826344700059825</c:v>
                </c:pt>
                <c:pt idx="6943">
                  <c:v>0.8826344700059825</c:v>
                </c:pt>
                <c:pt idx="6944">
                  <c:v>0.8826344700059825</c:v>
                </c:pt>
                <c:pt idx="6945">
                  <c:v>0.8826344700059825</c:v>
                </c:pt>
                <c:pt idx="6946">
                  <c:v>0.8826344700059825</c:v>
                </c:pt>
                <c:pt idx="6947">
                  <c:v>0.8826344700059825</c:v>
                </c:pt>
                <c:pt idx="6948">
                  <c:v>0.8826344700059825</c:v>
                </c:pt>
                <c:pt idx="6949">
                  <c:v>0.88258008375482677</c:v>
                </c:pt>
                <c:pt idx="6950">
                  <c:v>0.88252569750367105</c:v>
                </c:pt>
                <c:pt idx="6951">
                  <c:v>0.88252569750367105</c:v>
                </c:pt>
                <c:pt idx="6952">
                  <c:v>0.88252569750367105</c:v>
                </c:pt>
                <c:pt idx="6953">
                  <c:v>0.88252569750367105</c:v>
                </c:pt>
                <c:pt idx="6954">
                  <c:v>0.88252569750367105</c:v>
                </c:pt>
                <c:pt idx="6955">
                  <c:v>0.88247131125251532</c:v>
                </c:pt>
                <c:pt idx="6956">
                  <c:v>0.8824169250013596</c:v>
                </c:pt>
                <c:pt idx="6957">
                  <c:v>0.8824169250013596</c:v>
                </c:pt>
                <c:pt idx="6958">
                  <c:v>0.8824169250013596</c:v>
                </c:pt>
                <c:pt idx="6959">
                  <c:v>0.8824169250013596</c:v>
                </c:pt>
                <c:pt idx="6960">
                  <c:v>0.8824169250013596</c:v>
                </c:pt>
                <c:pt idx="6961">
                  <c:v>0.8824169250013596</c:v>
                </c:pt>
                <c:pt idx="6962">
                  <c:v>0.8824169250013596</c:v>
                </c:pt>
                <c:pt idx="6963">
                  <c:v>0.88236253875020398</c:v>
                </c:pt>
                <c:pt idx="6964">
                  <c:v>0.88236253875020398</c:v>
                </c:pt>
                <c:pt idx="6965">
                  <c:v>0.88236253875020398</c:v>
                </c:pt>
                <c:pt idx="6966">
                  <c:v>0.88230815249904826</c:v>
                </c:pt>
                <c:pt idx="6967">
                  <c:v>0.88225376624789253</c:v>
                </c:pt>
                <c:pt idx="6968">
                  <c:v>0.88219937999673681</c:v>
                </c:pt>
                <c:pt idx="6969">
                  <c:v>0.88219937999673681</c:v>
                </c:pt>
                <c:pt idx="6970">
                  <c:v>0.88219937999673681</c:v>
                </c:pt>
                <c:pt idx="6971">
                  <c:v>0.88214499374558109</c:v>
                </c:pt>
                <c:pt idx="6972">
                  <c:v>0.88214499374558109</c:v>
                </c:pt>
                <c:pt idx="6973">
                  <c:v>0.88209060749442547</c:v>
                </c:pt>
                <c:pt idx="6974">
                  <c:v>0.88209060749442547</c:v>
                </c:pt>
                <c:pt idx="6975">
                  <c:v>0.88209060749442547</c:v>
                </c:pt>
                <c:pt idx="6976">
                  <c:v>0.88209060749442547</c:v>
                </c:pt>
                <c:pt idx="6977">
                  <c:v>0.88209060749442547</c:v>
                </c:pt>
                <c:pt idx="6978">
                  <c:v>0.88209060749442547</c:v>
                </c:pt>
                <c:pt idx="6979">
                  <c:v>0.88209060749442547</c:v>
                </c:pt>
                <c:pt idx="6980">
                  <c:v>0.88209060749442547</c:v>
                </c:pt>
                <c:pt idx="6981">
                  <c:v>0.88203622124326975</c:v>
                </c:pt>
                <c:pt idx="6982">
                  <c:v>0.88203622124326975</c:v>
                </c:pt>
                <c:pt idx="6983">
                  <c:v>0.88203622124326975</c:v>
                </c:pt>
                <c:pt idx="6984">
                  <c:v>0.88203622124326975</c:v>
                </c:pt>
                <c:pt idx="6985">
                  <c:v>0.88198183499211402</c:v>
                </c:pt>
                <c:pt idx="6986">
                  <c:v>0.8819274487409583</c:v>
                </c:pt>
                <c:pt idx="6987">
                  <c:v>0.8819274487409583</c:v>
                </c:pt>
                <c:pt idx="6988">
                  <c:v>0.88187306248980257</c:v>
                </c:pt>
                <c:pt idx="6989">
                  <c:v>0.88187306248980257</c:v>
                </c:pt>
                <c:pt idx="6990">
                  <c:v>0.88181867623864685</c:v>
                </c:pt>
                <c:pt idx="6991">
                  <c:v>0.88181867623864685</c:v>
                </c:pt>
                <c:pt idx="6992">
                  <c:v>0.88181867623864685</c:v>
                </c:pt>
                <c:pt idx="6993">
                  <c:v>0.88181867623864685</c:v>
                </c:pt>
                <c:pt idx="6994">
                  <c:v>0.88181867623864685</c:v>
                </c:pt>
                <c:pt idx="6995">
                  <c:v>0.88181867623864685</c:v>
                </c:pt>
                <c:pt idx="6996">
                  <c:v>0.88181867623864685</c:v>
                </c:pt>
                <c:pt idx="6997">
                  <c:v>0.88181867623864685</c:v>
                </c:pt>
                <c:pt idx="6998">
                  <c:v>0.88176428998749112</c:v>
                </c:pt>
                <c:pt idx="6999">
                  <c:v>0.88176428998749112</c:v>
                </c:pt>
                <c:pt idx="7000">
                  <c:v>0.88176428998749112</c:v>
                </c:pt>
                <c:pt idx="7001">
                  <c:v>0.88176428998749112</c:v>
                </c:pt>
                <c:pt idx="7002">
                  <c:v>0.8817099037363354</c:v>
                </c:pt>
                <c:pt idx="7003">
                  <c:v>0.88165551748517978</c:v>
                </c:pt>
                <c:pt idx="7004">
                  <c:v>0.88160113123402406</c:v>
                </c:pt>
                <c:pt idx="7005">
                  <c:v>0.88160113123402406</c:v>
                </c:pt>
                <c:pt idx="7006">
                  <c:v>0.88160113123402406</c:v>
                </c:pt>
                <c:pt idx="7007">
                  <c:v>0.88154674498286834</c:v>
                </c:pt>
                <c:pt idx="7008">
                  <c:v>0.88149235873171261</c:v>
                </c:pt>
                <c:pt idx="7009">
                  <c:v>0.88149235873171261</c:v>
                </c:pt>
                <c:pt idx="7010">
                  <c:v>0.88149235873171261</c:v>
                </c:pt>
                <c:pt idx="7011">
                  <c:v>0.88143797248055689</c:v>
                </c:pt>
                <c:pt idx="7012">
                  <c:v>0.88143797248055689</c:v>
                </c:pt>
                <c:pt idx="7013">
                  <c:v>0.88138358622940116</c:v>
                </c:pt>
                <c:pt idx="7014">
                  <c:v>0.88132919997824555</c:v>
                </c:pt>
                <c:pt idx="7015">
                  <c:v>0.88132919997824555</c:v>
                </c:pt>
                <c:pt idx="7016">
                  <c:v>0.88127481372708982</c:v>
                </c:pt>
                <c:pt idx="7017">
                  <c:v>0.88127481372708982</c:v>
                </c:pt>
                <c:pt idx="7018">
                  <c:v>0.88127481372708982</c:v>
                </c:pt>
                <c:pt idx="7019">
                  <c:v>0.88127481372708982</c:v>
                </c:pt>
                <c:pt idx="7020">
                  <c:v>0.8812204274759341</c:v>
                </c:pt>
                <c:pt idx="7021">
                  <c:v>0.88116604122477837</c:v>
                </c:pt>
                <c:pt idx="7022">
                  <c:v>0.88111165497362265</c:v>
                </c:pt>
                <c:pt idx="7023">
                  <c:v>0.88105726872246692</c:v>
                </c:pt>
                <c:pt idx="7024">
                  <c:v>0.8810028824713112</c:v>
                </c:pt>
                <c:pt idx="7025">
                  <c:v>0.8810028824713112</c:v>
                </c:pt>
                <c:pt idx="7026">
                  <c:v>0.8810028824713112</c:v>
                </c:pt>
                <c:pt idx="7027">
                  <c:v>0.88094849622015559</c:v>
                </c:pt>
                <c:pt idx="7028">
                  <c:v>0.88089410996899986</c:v>
                </c:pt>
                <c:pt idx="7029">
                  <c:v>0.88083972371784414</c:v>
                </c:pt>
                <c:pt idx="7030">
                  <c:v>0.88083972371784414</c:v>
                </c:pt>
                <c:pt idx="7031">
                  <c:v>0.88078533746668841</c:v>
                </c:pt>
                <c:pt idx="7032">
                  <c:v>0.88073095121553269</c:v>
                </c:pt>
                <c:pt idx="7033">
                  <c:v>0.88073095121553269</c:v>
                </c:pt>
                <c:pt idx="7034">
                  <c:v>0.88067656496437696</c:v>
                </c:pt>
                <c:pt idx="7035">
                  <c:v>0.88067656496437696</c:v>
                </c:pt>
                <c:pt idx="7036">
                  <c:v>0.88062217871322135</c:v>
                </c:pt>
                <c:pt idx="7037">
                  <c:v>0.88062217871322135</c:v>
                </c:pt>
                <c:pt idx="7038">
                  <c:v>0.88056779246206562</c:v>
                </c:pt>
                <c:pt idx="7039">
                  <c:v>0.8805134062109099</c:v>
                </c:pt>
                <c:pt idx="7040">
                  <c:v>0.8805134062109099</c:v>
                </c:pt>
                <c:pt idx="7041">
                  <c:v>0.8805134062109099</c:v>
                </c:pt>
                <c:pt idx="7042">
                  <c:v>0.8805134062109099</c:v>
                </c:pt>
                <c:pt idx="7043">
                  <c:v>0.88045901995975417</c:v>
                </c:pt>
                <c:pt idx="7044">
                  <c:v>0.88045901995975417</c:v>
                </c:pt>
                <c:pt idx="7045">
                  <c:v>0.88040463370859845</c:v>
                </c:pt>
                <c:pt idx="7046">
                  <c:v>0.88040463370859845</c:v>
                </c:pt>
                <c:pt idx="7047">
                  <c:v>0.88040463370859845</c:v>
                </c:pt>
                <c:pt idx="7048">
                  <c:v>0.88040463370859845</c:v>
                </c:pt>
                <c:pt idx="7049">
                  <c:v>0.88035024745744273</c:v>
                </c:pt>
                <c:pt idx="7050">
                  <c:v>0.88035024745744273</c:v>
                </c:pt>
                <c:pt idx="7051">
                  <c:v>0.88035024745744273</c:v>
                </c:pt>
                <c:pt idx="7052">
                  <c:v>0.880295861206287</c:v>
                </c:pt>
                <c:pt idx="7053">
                  <c:v>0.880295861206287</c:v>
                </c:pt>
                <c:pt idx="7054">
                  <c:v>0.88024147495513139</c:v>
                </c:pt>
                <c:pt idx="7055">
                  <c:v>0.88024147495513139</c:v>
                </c:pt>
                <c:pt idx="7056">
                  <c:v>0.88024147495513139</c:v>
                </c:pt>
                <c:pt idx="7057">
                  <c:v>0.88024147495513139</c:v>
                </c:pt>
                <c:pt idx="7058">
                  <c:v>0.88018708870397566</c:v>
                </c:pt>
                <c:pt idx="7059">
                  <c:v>0.88018708870397566</c:v>
                </c:pt>
                <c:pt idx="7060">
                  <c:v>0.88013270245281994</c:v>
                </c:pt>
                <c:pt idx="7061">
                  <c:v>0.88013270245281994</c:v>
                </c:pt>
                <c:pt idx="7062">
                  <c:v>0.88007831620166421</c:v>
                </c:pt>
                <c:pt idx="7063">
                  <c:v>0.88007831620166421</c:v>
                </c:pt>
                <c:pt idx="7064">
                  <c:v>0.88007831620166421</c:v>
                </c:pt>
                <c:pt idx="7065">
                  <c:v>0.88007831620166421</c:v>
                </c:pt>
                <c:pt idx="7066">
                  <c:v>0.88007831620166421</c:v>
                </c:pt>
                <c:pt idx="7067">
                  <c:v>0.88007831620166421</c:v>
                </c:pt>
                <c:pt idx="7068">
                  <c:v>0.88002392995050849</c:v>
                </c:pt>
                <c:pt idx="7069">
                  <c:v>0.87996954369935276</c:v>
                </c:pt>
                <c:pt idx="7070">
                  <c:v>0.87996954369935276</c:v>
                </c:pt>
                <c:pt idx="7071">
                  <c:v>0.87996954369935276</c:v>
                </c:pt>
                <c:pt idx="7072">
                  <c:v>0.87991515744819715</c:v>
                </c:pt>
                <c:pt idx="7073">
                  <c:v>0.87986077119704142</c:v>
                </c:pt>
                <c:pt idx="7074">
                  <c:v>0.87986077119704142</c:v>
                </c:pt>
                <c:pt idx="7075">
                  <c:v>0.8798063849458857</c:v>
                </c:pt>
                <c:pt idx="7076">
                  <c:v>0.87975199869472998</c:v>
                </c:pt>
                <c:pt idx="7077">
                  <c:v>0.87969761244357425</c:v>
                </c:pt>
                <c:pt idx="7078">
                  <c:v>0.87969761244357425</c:v>
                </c:pt>
                <c:pt idx="7079">
                  <c:v>0.87964322619241853</c:v>
                </c:pt>
                <c:pt idx="7080">
                  <c:v>0.87964322619241853</c:v>
                </c:pt>
                <c:pt idx="7081">
                  <c:v>0.8795888399412628</c:v>
                </c:pt>
                <c:pt idx="7082">
                  <c:v>0.8795888399412628</c:v>
                </c:pt>
                <c:pt idx="7083">
                  <c:v>0.87953445369010719</c:v>
                </c:pt>
                <c:pt idx="7084">
                  <c:v>0.87948006743895146</c:v>
                </c:pt>
                <c:pt idx="7085">
                  <c:v>0.87948006743895146</c:v>
                </c:pt>
                <c:pt idx="7086">
                  <c:v>0.87948006743895146</c:v>
                </c:pt>
                <c:pt idx="7087">
                  <c:v>0.87948006743895146</c:v>
                </c:pt>
                <c:pt idx="7088">
                  <c:v>0.87942568118779574</c:v>
                </c:pt>
                <c:pt idx="7089">
                  <c:v>0.87937129493664001</c:v>
                </c:pt>
                <c:pt idx="7090">
                  <c:v>0.87937129493664001</c:v>
                </c:pt>
                <c:pt idx="7091">
                  <c:v>0.87937129493664001</c:v>
                </c:pt>
                <c:pt idx="7092">
                  <c:v>0.87937129493664001</c:v>
                </c:pt>
                <c:pt idx="7093">
                  <c:v>0.87937129493664001</c:v>
                </c:pt>
                <c:pt idx="7094">
                  <c:v>0.87931690868548429</c:v>
                </c:pt>
                <c:pt idx="7095">
                  <c:v>0.87931690868548429</c:v>
                </c:pt>
                <c:pt idx="7096">
                  <c:v>0.87926252243432856</c:v>
                </c:pt>
                <c:pt idx="7097">
                  <c:v>0.87920813618317295</c:v>
                </c:pt>
                <c:pt idx="7098">
                  <c:v>0.87920813618317295</c:v>
                </c:pt>
                <c:pt idx="7099">
                  <c:v>0.87920813618317295</c:v>
                </c:pt>
                <c:pt idx="7100">
                  <c:v>0.87920813618317295</c:v>
                </c:pt>
                <c:pt idx="7101">
                  <c:v>0.87915374993201723</c:v>
                </c:pt>
                <c:pt idx="7102">
                  <c:v>0.8790993636808615</c:v>
                </c:pt>
                <c:pt idx="7103">
                  <c:v>0.8790993636808615</c:v>
                </c:pt>
                <c:pt idx="7104">
                  <c:v>0.87904497742970578</c:v>
                </c:pt>
                <c:pt idx="7105">
                  <c:v>0.87904497742970578</c:v>
                </c:pt>
                <c:pt idx="7106">
                  <c:v>0.87899059117855005</c:v>
                </c:pt>
                <c:pt idx="7107">
                  <c:v>0.87893620492739433</c:v>
                </c:pt>
                <c:pt idx="7108">
                  <c:v>0.8788818186762386</c:v>
                </c:pt>
                <c:pt idx="7109">
                  <c:v>0.8788818186762386</c:v>
                </c:pt>
                <c:pt idx="7110">
                  <c:v>0.8788818186762386</c:v>
                </c:pt>
                <c:pt idx="7111">
                  <c:v>0.87882743242508288</c:v>
                </c:pt>
                <c:pt idx="7112">
                  <c:v>0.87877304617392726</c:v>
                </c:pt>
                <c:pt idx="7113">
                  <c:v>0.87877304617392726</c:v>
                </c:pt>
                <c:pt idx="7114">
                  <c:v>0.87877304617392726</c:v>
                </c:pt>
                <c:pt idx="7115">
                  <c:v>0.87877304617392726</c:v>
                </c:pt>
                <c:pt idx="7116">
                  <c:v>0.87871865992277154</c:v>
                </c:pt>
                <c:pt idx="7117">
                  <c:v>0.87866427367161581</c:v>
                </c:pt>
                <c:pt idx="7118">
                  <c:v>0.87866427367161581</c:v>
                </c:pt>
                <c:pt idx="7119">
                  <c:v>0.87860988742046009</c:v>
                </c:pt>
                <c:pt idx="7120">
                  <c:v>0.87855550116930436</c:v>
                </c:pt>
                <c:pt idx="7121">
                  <c:v>0.87855550116930436</c:v>
                </c:pt>
                <c:pt idx="7122">
                  <c:v>0.87850111491814875</c:v>
                </c:pt>
                <c:pt idx="7123">
                  <c:v>0.87850111491814875</c:v>
                </c:pt>
                <c:pt idx="7124">
                  <c:v>0.87844672866699303</c:v>
                </c:pt>
                <c:pt idx="7125">
                  <c:v>0.87844672866699303</c:v>
                </c:pt>
                <c:pt idx="7126">
                  <c:v>0.8783923424158373</c:v>
                </c:pt>
                <c:pt idx="7127">
                  <c:v>0.8783923424158373</c:v>
                </c:pt>
                <c:pt idx="7128">
                  <c:v>0.8783923424158373</c:v>
                </c:pt>
                <c:pt idx="7129">
                  <c:v>0.8783923424158373</c:v>
                </c:pt>
                <c:pt idx="7130">
                  <c:v>0.87833795616468158</c:v>
                </c:pt>
                <c:pt idx="7131">
                  <c:v>0.87833795616468158</c:v>
                </c:pt>
                <c:pt idx="7132">
                  <c:v>0.87833795616468158</c:v>
                </c:pt>
                <c:pt idx="7133">
                  <c:v>0.87828356991352585</c:v>
                </c:pt>
                <c:pt idx="7134">
                  <c:v>0.87828356991352585</c:v>
                </c:pt>
                <c:pt idx="7135">
                  <c:v>0.87828356991352585</c:v>
                </c:pt>
                <c:pt idx="7136">
                  <c:v>0.87828356991352585</c:v>
                </c:pt>
                <c:pt idx="7137">
                  <c:v>0.87828356991352585</c:v>
                </c:pt>
                <c:pt idx="7138">
                  <c:v>0.87822918366237013</c:v>
                </c:pt>
                <c:pt idx="7139">
                  <c:v>0.8781747974112144</c:v>
                </c:pt>
                <c:pt idx="7140">
                  <c:v>0.87812041116005868</c:v>
                </c:pt>
                <c:pt idx="7141">
                  <c:v>0.87806602490890306</c:v>
                </c:pt>
                <c:pt idx="7142">
                  <c:v>0.87801163865774734</c:v>
                </c:pt>
                <c:pt idx="7143">
                  <c:v>0.87801163865774734</c:v>
                </c:pt>
                <c:pt idx="7144">
                  <c:v>0.87801163865774734</c:v>
                </c:pt>
                <c:pt idx="7145">
                  <c:v>0.87801163865774734</c:v>
                </c:pt>
                <c:pt idx="7146">
                  <c:v>0.87801163865774734</c:v>
                </c:pt>
                <c:pt idx="7147">
                  <c:v>0.87801163865774734</c:v>
                </c:pt>
                <c:pt idx="7148">
                  <c:v>0.87801163865774734</c:v>
                </c:pt>
                <c:pt idx="7149">
                  <c:v>0.87801163865774734</c:v>
                </c:pt>
                <c:pt idx="7150">
                  <c:v>0.87795725240659162</c:v>
                </c:pt>
                <c:pt idx="7151">
                  <c:v>0.87795725240659162</c:v>
                </c:pt>
                <c:pt idx="7152">
                  <c:v>0.87795725240659162</c:v>
                </c:pt>
                <c:pt idx="7153">
                  <c:v>0.87795725240659162</c:v>
                </c:pt>
                <c:pt idx="7154">
                  <c:v>0.87795725240659162</c:v>
                </c:pt>
                <c:pt idx="7155">
                  <c:v>0.87795725240659162</c:v>
                </c:pt>
                <c:pt idx="7156">
                  <c:v>0.87795725240659162</c:v>
                </c:pt>
                <c:pt idx="7157">
                  <c:v>0.87790286615543589</c:v>
                </c:pt>
                <c:pt idx="7158">
                  <c:v>0.87784847990428017</c:v>
                </c:pt>
                <c:pt idx="7159">
                  <c:v>0.87779409365312455</c:v>
                </c:pt>
                <c:pt idx="7160">
                  <c:v>0.87773970740196883</c:v>
                </c:pt>
                <c:pt idx="7161">
                  <c:v>0.87773970740196883</c:v>
                </c:pt>
                <c:pt idx="7162">
                  <c:v>0.87773970740196883</c:v>
                </c:pt>
                <c:pt idx="7163">
                  <c:v>0.87773970740196883</c:v>
                </c:pt>
                <c:pt idx="7164">
                  <c:v>0.8776853211508131</c:v>
                </c:pt>
                <c:pt idx="7165">
                  <c:v>0.8776853211508131</c:v>
                </c:pt>
                <c:pt idx="7166">
                  <c:v>0.8776853211508131</c:v>
                </c:pt>
                <c:pt idx="7167">
                  <c:v>0.8776853211508131</c:v>
                </c:pt>
                <c:pt idx="7168">
                  <c:v>0.8776853211508131</c:v>
                </c:pt>
                <c:pt idx="7169">
                  <c:v>0.87763093489965738</c:v>
                </c:pt>
                <c:pt idx="7170">
                  <c:v>0.87757654864850165</c:v>
                </c:pt>
                <c:pt idx="7171">
                  <c:v>0.87757654864850165</c:v>
                </c:pt>
                <c:pt idx="7172">
                  <c:v>0.87757654864850165</c:v>
                </c:pt>
                <c:pt idx="7173">
                  <c:v>0.87752216239734593</c:v>
                </c:pt>
                <c:pt idx="7174">
                  <c:v>0.87752216239734593</c:v>
                </c:pt>
                <c:pt idx="7175">
                  <c:v>0.8774677761461902</c:v>
                </c:pt>
                <c:pt idx="7176">
                  <c:v>0.87741338989503448</c:v>
                </c:pt>
                <c:pt idx="7177">
                  <c:v>0.87741338989503448</c:v>
                </c:pt>
                <c:pt idx="7178">
                  <c:v>0.87741338989503448</c:v>
                </c:pt>
                <c:pt idx="7179">
                  <c:v>0.87741338989503448</c:v>
                </c:pt>
                <c:pt idx="7180">
                  <c:v>0.87735900364387887</c:v>
                </c:pt>
                <c:pt idx="7181">
                  <c:v>0.87730461739272314</c:v>
                </c:pt>
                <c:pt idx="7182">
                  <c:v>0.87730461739272314</c:v>
                </c:pt>
                <c:pt idx="7183">
                  <c:v>0.87725023114156742</c:v>
                </c:pt>
                <c:pt idx="7184">
                  <c:v>0.87725023114156742</c:v>
                </c:pt>
                <c:pt idx="7185">
                  <c:v>0.87719584489041169</c:v>
                </c:pt>
                <c:pt idx="7186">
                  <c:v>0.87714145863925597</c:v>
                </c:pt>
                <c:pt idx="7187">
                  <c:v>0.87708707238810024</c:v>
                </c:pt>
                <c:pt idx="7188">
                  <c:v>0.87703268613694463</c:v>
                </c:pt>
                <c:pt idx="7189">
                  <c:v>0.87703268613694463</c:v>
                </c:pt>
                <c:pt idx="7190">
                  <c:v>0.87703268613694463</c:v>
                </c:pt>
                <c:pt idx="7191">
                  <c:v>0.87703268613694463</c:v>
                </c:pt>
                <c:pt idx="7192">
                  <c:v>0.87703268613694463</c:v>
                </c:pt>
                <c:pt idx="7193">
                  <c:v>0.8769782998857889</c:v>
                </c:pt>
                <c:pt idx="7194">
                  <c:v>0.8769782998857889</c:v>
                </c:pt>
                <c:pt idx="7195">
                  <c:v>0.87692391363463318</c:v>
                </c:pt>
                <c:pt idx="7196">
                  <c:v>0.87692391363463318</c:v>
                </c:pt>
                <c:pt idx="7197">
                  <c:v>0.87692391363463318</c:v>
                </c:pt>
                <c:pt idx="7198">
                  <c:v>0.87692391363463318</c:v>
                </c:pt>
                <c:pt idx="7199">
                  <c:v>0.87692391363463318</c:v>
                </c:pt>
                <c:pt idx="7200">
                  <c:v>0.87686952738347745</c:v>
                </c:pt>
                <c:pt idx="7201">
                  <c:v>0.87686952738347745</c:v>
                </c:pt>
                <c:pt idx="7202">
                  <c:v>0.87686952738347745</c:v>
                </c:pt>
                <c:pt idx="7203">
                  <c:v>0.87686952738347745</c:v>
                </c:pt>
                <c:pt idx="7204">
                  <c:v>0.87681514113232173</c:v>
                </c:pt>
                <c:pt idx="7205">
                  <c:v>0.87681514113232173</c:v>
                </c:pt>
                <c:pt idx="7206">
                  <c:v>0.876760754881166</c:v>
                </c:pt>
                <c:pt idx="7207">
                  <c:v>0.876760754881166</c:v>
                </c:pt>
                <c:pt idx="7208">
                  <c:v>0.876760754881166</c:v>
                </c:pt>
                <c:pt idx="7209">
                  <c:v>0.876760754881166</c:v>
                </c:pt>
                <c:pt idx="7210">
                  <c:v>0.876760754881166</c:v>
                </c:pt>
                <c:pt idx="7211">
                  <c:v>0.87670636863001028</c:v>
                </c:pt>
                <c:pt idx="7212">
                  <c:v>0.87665198237885467</c:v>
                </c:pt>
                <c:pt idx="7213">
                  <c:v>0.87665198237885467</c:v>
                </c:pt>
                <c:pt idx="7214">
                  <c:v>0.87665198237885467</c:v>
                </c:pt>
                <c:pt idx="7215">
                  <c:v>0.87665198237885467</c:v>
                </c:pt>
                <c:pt idx="7216">
                  <c:v>0.87659759612769894</c:v>
                </c:pt>
                <c:pt idx="7217">
                  <c:v>0.87659759612769894</c:v>
                </c:pt>
                <c:pt idx="7218">
                  <c:v>0.87654320987654322</c:v>
                </c:pt>
                <c:pt idx="7219">
                  <c:v>0.87648882362538749</c:v>
                </c:pt>
                <c:pt idx="7220">
                  <c:v>0.87643443737423177</c:v>
                </c:pt>
                <c:pt idx="7221">
                  <c:v>0.87638005112307604</c:v>
                </c:pt>
                <c:pt idx="7222">
                  <c:v>0.87638005112307604</c:v>
                </c:pt>
                <c:pt idx="7223">
                  <c:v>0.87638005112307604</c:v>
                </c:pt>
                <c:pt idx="7224">
                  <c:v>0.87638005112307604</c:v>
                </c:pt>
                <c:pt idx="7225">
                  <c:v>0.87632566487192043</c:v>
                </c:pt>
                <c:pt idx="7226">
                  <c:v>0.87632566487192043</c:v>
                </c:pt>
                <c:pt idx="7227">
                  <c:v>0.87632566487192043</c:v>
                </c:pt>
                <c:pt idx="7228">
                  <c:v>0.87632566487192043</c:v>
                </c:pt>
                <c:pt idx="7229">
                  <c:v>0.87632566487192043</c:v>
                </c:pt>
                <c:pt idx="7230">
                  <c:v>0.8762712786207647</c:v>
                </c:pt>
                <c:pt idx="7231">
                  <c:v>0.87621689236960898</c:v>
                </c:pt>
                <c:pt idx="7232">
                  <c:v>0.87621689236960898</c:v>
                </c:pt>
                <c:pt idx="7233">
                  <c:v>0.87621689236960898</c:v>
                </c:pt>
                <c:pt idx="7234">
                  <c:v>0.87621689236960898</c:v>
                </c:pt>
                <c:pt idx="7235">
                  <c:v>0.87616250611845325</c:v>
                </c:pt>
                <c:pt idx="7236">
                  <c:v>0.87616250611845325</c:v>
                </c:pt>
                <c:pt idx="7237">
                  <c:v>0.87616250611845325</c:v>
                </c:pt>
                <c:pt idx="7238">
                  <c:v>0.87616250611845325</c:v>
                </c:pt>
                <c:pt idx="7239">
                  <c:v>0.87610811986729753</c:v>
                </c:pt>
                <c:pt idx="7240">
                  <c:v>0.87605373361614181</c:v>
                </c:pt>
                <c:pt idx="7241">
                  <c:v>0.87599934736498608</c:v>
                </c:pt>
                <c:pt idx="7242">
                  <c:v>0.87599934736498608</c:v>
                </c:pt>
                <c:pt idx="7243">
                  <c:v>0.87599934736498608</c:v>
                </c:pt>
                <c:pt idx="7244">
                  <c:v>0.87599934736498608</c:v>
                </c:pt>
                <c:pt idx="7245">
                  <c:v>0.87599934736498608</c:v>
                </c:pt>
                <c:pt idx="7246">
                  <c:v>0.87594496111383047</c:v>
                </c:pt>
                <c:pt idx="7247">
                  <c:v>0.87594496111383047</c:v>
                </c:pt>
                <c:pt idx="7248">
                  <c:v>0.87589057486267474</c:v>
                </c:pt>
                <c:pt idx="7249">
                  <c:v>0.87589057486267474</c:v>
                </c:pt>
                <c:pt idx="7250">
                  <c:v>0.87589057486267474</c:v>
                </c:pt>
                <c:pt idx="7251">
                  <c:v>0.87589057486267474</c:v>
                </c:pt>
                <c:pt idx="7252">
                  <c:v>0.87583618861151902</c:v>
                </c:pt>
                <c:pt idx="7253">
                  <c:v>0.87578180236036329</c:v>
                </c:pt>
                <c:pt idx="7254">
                  <c:v>0.87572741610920757</c:v>
                </c:pt>
                <c:pt idx="7255">
                  <c:v>0.87572741610920757</c:v>
                </c:pt>
                <c:pt idx="7256">
                  <c:v>0.87572741610920757</c:v>
                </c:pt>
                <c:pt idx="7257">
                  <c:v>0.87572741610920757</c:v>
                </c:pt>
                <c:pt idx="7258">
                  <c:v>0.87567302985805184</c:v>
                </c:pt>
                <c:pt idx="7259">
                  <c:v>0.87567302985805184</c:v>
                </c:pt>
                <c:pt idx="7260">
                  <c:v>0.87561864360689623</c:v>
                </c:pt>
                <c:pt idx="7261">
                  <c:v>0.87561864360689623</c:v>
                </c:pt>
                <c:pt idx="7262">
                  <c:v>0.87561864360689623</c:v>
                </c:pt>
                <c:pt idx="7263">
                  <c:v>0.87556425735574051</c:v>
                </c:pt>
                <c:pt idx="7264">
                  <c:v>0.87556425735574051</c:v>
                </c:pt>
                <c:pt idx="7265">
                  <c:v>0.87556425735574051</c:v>
                </c:pt>
                <c:pt idx="7266">
                  <c:v>0.87556425735574051</c:v>
                </c:pt>
                <c:pt idx="7267">
                  <c:v>0.87550987110458478</c:v>
                </c:pt>
                <c:pt idx="7268">
                  <c:v>0.87550987110458478</c:v>
                </c:pt>
                <c:pt idx="7269">
                  <c:v>0.87550987110458478</c:v>
                </c:pt>
                <c:pt idx="7270">
                  <c:v>0.87545548485342906</c:v>
                </c:pt>
                <c:pt idx="7271">
                  <c:v>0.87540109860227333</c:v>
                </c:pt>
                <c:pt idx="7272">
                  <c:v>0.87540109860227333</c:v>
                </c:pt>
                <c:pt idx="7273">
                  <c:v>0.87540109860227333</c:v>
                </c:pt>
                <c:pt idx="7274">
                  <c:v>0.87540109860227333</c:v>
                </c:pt>
                <c:pt idx="7275">
                  <c:v>0.87534671235111761</c:v>
                </c:pt>
                <c:pt idx="7276">
                  <c:v>0.87529232609996188</c:v>
                </c:pt>
                <c:pt idx="7277">
                  <c:v>0.87529232609996188</c:v>
                </c:pt>
                <c:pt idx="7278">
                  <c:v>0.87529232609996188</c:v>
                </c:pt>
                <c:pt idx="7279">
                  <c:v>0.87529232609996188</c:v>
                </c:pt>
                <c:pt idx="7280">
                  <c:v>0.87529232609996188</c:v>
                </c:pt>
                <c:pt idx="7281">
                  <c:v>0.87529232609996188</c:v>
                </c:pt>
                <c:pt idx="7282">
                  <c:v>0.87523793984880627</c:v>
                </c:pt>
                <c:pt idx="7283">
                  <c:v>0.87523793984880627</c:v>
                </c:pt>
                <c:pt idx="7284">
                  <c:v>0.87523793984880627</c:v>
                </c:pt>
                <c:pt idx="7285">
                  <c:v>0.87523793984880627</c:v>
                </c:pt>
                <c:pt idx="7286">
                  <c:v>0.87523793984880627</c:v>
                </c:pt>
                <c:pt idx="7287">
                  <c:v>0.87523793984880627</c:v>
                </c:pt>
                <c:pt idx="7288">
                  <c:v>0.87523793984880627</c:v>
                </c:pt>
                <c:pt idx="7289">
                  <c:v>0.87523793984880627</c:v>
                </c:pt>
                <c:pt idx="7290">
                  <c:v>0.87518355359765054</c:v>
                </c:pt>
                <c:pt idx="7291">
                  <c:v>0.87512916734649482</c:v>
                </c:pt>
                <c:pt idx="7292">
                  <c:v>0.87512916734649482</c:v>
                </c:pt>
                <c:pt idx="7293">
                  <c:v>0.87512916734649482</c:v>
                </c:pt>
                <c:pt idx="7294">
                  <c:v>0.87512916734649482</c:v>
                </c:pt>
                <c:pt idx="7295">
                  <c:v>0.87512916734649482</c:v>
                </c:pt>
                <c:pt idx="7296">
                  <c:v>0.87507478109533909</c:v>
                </c:pt>
                <c:pt idx="7297">
                  <c:v>0.87507478109533909</c:v>
                </c:pt>
                <c:pt idx="7298">
                  <c:v>0.87507478109533909</c:v>
                </c:pt>
                <c:pt idx="7299">
                  <c:v>0.87507478109533909</c:v>
                </c:pt>
                <c:pt idx="7300">
                  <c:v>0.87502039484418337</c:v>
                </c:pt>
                <c:pt idx="7301">
                  <c:v>0.87502039484418337</c:v>
                </c:pt>
                <c:pt idx="7302">
                  <c:v>0.87496600859302764</c:v>
                </c:pt>
                <c:pt idx="7303">
                  <c:v>0.87491162234187203</c:v>
                </c:pt>
                <c:pt idx="7304">
                  <c:v>0.87485723609071631</c:v>
                </c:pt>
                <c:pt idx="7305">
                  <c:v>0.87485723609071631</c:v>
                </c:pt>
                <c:pt idx="7306">
                  <c:v>0.87485723609071631</c:v>
                </c:pt>
                <c:pt idx="7307">
                  <c:v>0.87480284983956058</c:v>
                </c:pt>
                <c:pt idx="7308">
                  <c:v>0.87474846358840486</c:v>
                </c:pt>
                <c:pt idx="7309">
                  <c:v>0.87474846358840486</c:v>
                </c:pt>
                <c:pt idx="7310">
                  <c:v>0.87469407733724913</c:v>
                </c:pt>
                <c:pt idx="7311">
                  <c:v>0.87463969108609341</c:v>
                </c:pt>
                <c:pt idx="7312">
                  <c:v>0.87463969108609341</c:v>
                </c:pt>
                <c:pt idx="7313">
                  <c:v>0.87463969108609341</c:v>
                </c:pt>
                <c:pt idx="7314">
                  <c:v>0.87458530483493768</c:v>
                </c:pt>
                <c:pt idx="7315">
                  <c:v>0.87458530483493768</c:v>
                </c:pt>
                <c:pt idx="7316">
                  <c:v>0.87453091858378196</c:v>
                </c:pt>
                <c:pt idx="7317">
                  <c:v>0.87453091858378196</c:v>
                </c:pt>
                <c:pt idx="7318">
                  <c:v>0.87453091858378196</c:v>
                </c:pt>
                <c:pt idx="7319">
                  <c:v>0.87453091858378196</c:v>
                </c:pt>
                <c:pt idx="7320">
                  <c:v>0.87447653233262634</c:v>
                </c:pt>
                <c:pt idx="7321">
                  <c:v>0.87447653233262634</c:v>
                </c:pt>
                <c:pt idx="7322">
                  <c:v>0.87447653233262634</c:v>
                </c:pt>
                <c:pt idx="7323">
                  <c:v>0.87442214608147062</c:v>
                </c:pt>
                <c:pt idx="7324">
                  <c:v>0.87442214608147062</c:v>
                </c:pt>
                <c:pt idx="7325">
                  <c:v>0.87442214608147062</c:v>
                </c:pt>
                <c:pt idx="7326">
                  <c:v>0.87436775983031489</c:v>
                </c:pt>
                <c:pt idx="7327">
                  <c:v>0.87431337357915917</c:v>
                </c:pt>
                <c:pt idx="7328">
                  <c:v>0.87425898732800345</c:v>
                </c:pt>
                <c:pt idx="7329">
                  <c:v>0.87420460107684783</c:v>
                </c:pt>
                <c:pt idx="7330">
                  <c:v>0.87420460107684783</c:v>
                </c:pt>
                <c:pt idx="7331">
                  <c:v>0.87420460107684783</c:v>
                </c:pt>
                <c:pt idx="7332">
                  <c:v>0.87420460107684783</c:v>
                </c:pt>
                <c:pt idx="7333">
                  <c:v>0.87420460107684783</c:v>
                </c:pt>
                <c:pt idx="7334">
                  <c:v>0.87415021482569211</c:v>
                </c:pt>
                <c:pt idx="7335">
                  <c:v>0.87409582857453638</c:v>
                </c:pt>
                <c:pt idx="7336">
                  <c:v>0.87404144232338066</c:v>
                </c:pt>
                <c:pt idx="7337">
                  <c:v>0.87398705607222493</c:v>
                </c:pt>
                <c:pt idx="7338">
                  <c:v>0.87393266982106921</c:v>
                </c:pt>
                <c:pt idx="7339">
                  <c:v>0.87393266982106921</c:v>
                </c:pt>
                <c:pt idx="7340">
                  <c:v>0.87387828356991348</c:v>
                </c:pt>
                <c:pt idx="7341">
                  <c:v>0.87387828356991348</c:v>
                </c:pt>
                <c:pt idx="7342">
                  <c:v>0.87387828356991348</c:v>
                </c:pt>
                <c:pt idx="7343">
                  <c:v>0.87382389731875776</c:v>
                </c:pt>
                <c:pt idx="7344">
                  <c:v>0.87382389731875776</c:v>
                </c:pt>
                <c:pt idx="7345">
                  <c:v>0.87376951106760214</c:v>
                </c:pt>
                <c:pt idx="7346">
                  <c:v>0.87376951106760214</c:v>
                </c:pt>
                <c:pt idx="7347">
                  <c:v>0.87371512481644642</c:v>
                </c:pt>
                <c:pt idx="7348">
                  <c:v>0.8736607385652907</c:v>
                </c:pt>
                <c:pt idx="7349">
                  <c:v>0.8736607385652907</c:v>
                </c:pt>
                <c:pt idx="7350">
                  <c:v>0.87360635231413497</c:v>
                </c:pt>
                <c:pt idx="7351">
                  <c:v>0.87360635231413497</c:v>
                </c:pt>
                <c:pt idx="7352">
                  <c:v>0.87355196606297925</c:v>
                </c:pt>
                <c:pt idx="7353">
                  <c:v>0.87355196606297925</c:v>
                </c:pt>
                <c:pt idx="7354">
                  <c:v>0.87349757981182363</c:v>
                </c:pt>
                <c:pt idx="7355">
                  <c:v>0.87349757981182363</c:v>
                </c:pt>
                <c:pt idx="7356">
                  <c:v>0.87349757981182363</c:v>
                </c:pt>
                <c:pt idx="7357">
                  <c:v>0.87349757981182363</c:v>
                </c:pt>
                <c:pt idx="7358">
                  <c:v>0.87349757981182363</c:v>
                </c:pt>
                <c:pt idx="7359">
                  <c:v>0.87349757981182363</c:v>
                </c:pt>
                <c:pt idx="7360">
                  <c:v>0.87344319356066791</c:v>
                </c:pt>
                <c:pt idx="7361">
                  <c:v>0.87344319356066791</c:v>
                </c:pt>
                <c:pt idx="7362">
                  <c:v>0.87344319356066791</c:v>
                </c:pt>
                <c:pt idx="7363">
                  <c:v>0.87344319356066791</c:v>
                </c:pt>
                <c:pt idx="7364">
                  <c:v>0.87344319356066791</c:v>
                </c:pt>
                <c:pt idx="7365">
                  <c:v>0.87344319356066791</c:v>
                </c:pt>
                <c:pt idx="7366">
                  <c:v>0.87338880730951218</c:v>
                </c:pt>
                <c:pt idx="7367">
                  <c:v>0.87338880730951218</c:v>
                </c:pt>
                <c:pt idx="7368">
                  <c:v>0.87333442105835646</c:v>
                </c:pt>
                <c:pt idx="7369">
                  <c:v>0.87333442105835646</c:v>
                </c:pt>
                <c:pt idx="7370">
                  <c:v>0.87328003480720073</c:v>
                </c:pt>
                <c:pt idx="7371">
                  <c:v>0.87328003480720073</c:v>
                </c:pt>
                <c:pt idx="7372">
                  <c:v>0.87328003480720073</c:v>
                </c:pt>
                <c:pt idx="7373">
                  <c:v>0.87328003480720073</c:v>
                </c:pt>
                <c:pt idx="7374">
                  <c:v>0.87322564855604501</c:v>
                </c:pt>
                <c:pt idx="7375">
                  <c:v>0.87322564855604501</c:v>
                </c:pt>
                <c:pt idx="7376">
                  <c:v>0.87322564855604501</c:v>
                </c:pt>
                <c:pt idx="7377">
                  <c:v>0.87322564855604501</c:v>
                </c:pt>
                <c:pt idx="7378">
                  <c:v>0.87322564855604501</c:v>
                </c:pt>
                <c:pt idx="7379">
                  <c:v>0.87317126230488928</c:v>
                </c:pt>
                <c:pt idx="7380">
                  <c:v>0.87311687605373356</c:v>
                </c:pt>
                <c:pt idx="7381">
                  <c:v>0.87311687605373356</c:v>
                </c:pt>
                <c:pt idx="7382">
                  <c:v>0.87311687605373356</c:v>
                </c:pt>
                <c:pt idx="7383">
                  <c:v>0.87311687605373356</c:v>
                </c:pt>
                <c:pt idx="7384">
                  <c:v>0.87311687605373356</c:v>
                </c:pt>
                <c:pt idx="7385">
                  <c:v>0.87306248980257795</c:v>
                </c:pt>
                <c:pt idx="7386">
                  <c:v>0.87300810355142222</c:v>
                </c:pt>
                <c:pt idx="7387">
                  <c:v>0.87300810355142222</c:v>
                </c:pt>
                <c:pt idx="7388">
                  <c:v>0.87300810355142222</c:v>
                </c:pt>
                <c:pt idx="7389">
                  <c:v>0.8729537173002665</c:v>
                </c:pt>
                <c:pt idx="7390">
                  <c:v>0.8729537173002665</c:v>
                </c:pt>
                <c:pt idx="7391">
                  <c:v>0.87289933104911077</c:v>
                </c:pt>
                <c:pt idx="7392">
                  <c:v>0.87289933104911077</c:v>
                </c:pt>
                <c:pt idx="7393">
                  <c:v>0.87284494479795505</c:v>
                </c:pt>
                <c:pt idx="7394">
                  <c:v>0.87284494479795505</c:v>
                </c:pt>
                <c:pt idx="7395">
                  <c:v>0.87284494479795505</c:v>
                </c:pt>
                <c:pt idx="7396">
                  <c:v>0.87284494479795505</c:v>
                </c:pt>
                <c:pt idx="7397">
                  <c:v>0.87279055854679943</c:v>
                </c:pt>
                <c:pt idx="7398">
                  <c:v>0.87273617229564371</c:v>
                </c:pt>
                <c:pt idx="7399">
                  <c:v>0.87268178604448798</c:v>
                </c:pt>
                <c:pt idx="7400">
                  <c:v>0.87262739979333226</c:v>
                </c:pt>
                <c:pt idx="7401">
                  <c:v>0.87262739979333226</c:v>
                </c:pt>
                <c:pt idx="7402">
                  <c:v>0.87257301354217653</c:v>
                </c:pt>
                <c:pt idx="7403">
                  <c:v>0.87257301354217653</c:v>
                </c:pt>
                <c:pt idx="7404">
                  <c:v>0.87257301354217653</c:v>
                </c:pt>
                <c:pt idx="7405">
                  <c:v>0.87257301354217653</c:v>
                </c:pt>
                <c:pt idx="7406">
                  <c:v>0.87257301354217653</c:v>
                </c:pt>
                <c:pt idx="7407">
                  <c:v>0.87257301354217653</c:v>
                </c:pt>
                <c:pt idx="7408">
                  <c:v>0.87257301354217653</c:v>
                </c:pt>
                <c:pt idx="7409">
                  <c:v>0.87251862729102081</c:v>
                </c:pt>
                <c:pt idx="7410">
                  <c:v>0.87246424103986508</c:v>
                </c:pt>
                <c:pt idx="7411">
                  <c:v>0.87246424103986508</c:v>
                </c:pt>
                <c:pt idx="7412">
                  <c:v>0.87246424103986508</c:v>
                </c:pt>
                <c:pt idx="7413">
                  <c:v>0.87240985478870936</c:v>
                </c:pt>
                <c:pt idx="7414">
                  <c:v>0.87240985478870936</c:v>
                </c:pt>
                <c:pt idx="7415">
                  <c:v>0.87240985478870936</c:v>
                </c:pt>
                <c:pt idx="7416">
                  <c:v>0.87235546853755375</c:v>
                </c:pt>
                <c:pt idx="7417">
                  <c:v>0.87235546853755375</c:v>
                </c:pt>
                <c:pt idx="7418">
                  <c:v>0.87235546853755375</c:v>
                </c:pt>
                <c:pt idx="7419">
                  <c:v>0.87235546853755375</c:v>
                </c:pt>
                <c:pt idx="7420">
                  <c:v>0.87230108228639802</c:v>
                </c:pt>
                <c:pt idx="7421">
                  <c:v>0.8722466960352423</c:v>
                </c:pt>
                <c:pt idx="7422">
                  <c:v>0.8722466960352423</c:v>
                </c:pt>
                <c:pt idx="7423">
                  <c:v>0.87219230978408657</c:v>
                </c:pt>
                <c:pt idx="7424">
                  <c:v>0.87219230978408657</c:v>
                </c:pt>
                <c:pt idx="7425">
                  <c:v>0.87219230978408657</c:v>
                </c:pt>
                <c:pt idx="7426">
                  <c:v>0.87219230978408657</c:v>
                </c:pt>
                <c:pt idx="7427">
                  <c:v>0.87219230978408657</c:v>
                </c:pt>
                <c:pt idx="7428">
                  <c:v>0.87219230978408657</c:v>
                </c:pt>
                <c:pt idx="7429">
                  <c:v>0.87219230978408657</c:v>
                </c:pt>
                <c:pt idx="7430">
                  <c:v>0.87219230978408657</c:v>
                </c:pt>
                <c:pt idx="7431">
                  <c:v>0.87219230978408657</c:v>
                </c:pt>
                <c:pt idx="7432">
                  <c:v>0.87219230978408657</c:v>
                </c:pt>
                <c:pt idx="7433">
                  <c:v>0.87213792353293085</c:v>
                </c:pt>
                <c:pt idx="7434">
                  <c:v>0.87208353728177523</c:v>
                </c:pt>
                <c:pt idx="7435">
                  <c:v>0.87202915103061951</c:v>
                </c:pt>
                <c:pt idx="7436">
                  <c:v>0.87202915103061951</c:v>
                </c:pt>
                <c:pt idx="7437">
                  <c:v>0.87197476477946378</c:v>
                </c:pt>
                <c:pt idx="7438">
                  <c:v>0.87192037852830806</c:v>
                </c:pt>
                <c:pt idx="7439">
                  <c:v>0.87192037852830806</c:v>
                </c:pt>
                <c:pt idx="7440">
                  <c:v>0.87192037852830806</c:v>
                </c:pt>
                <c:pt idx="7441">
                  <c:v>0.87186599227715234</c:v>
                </c:pt>
                <c:pt idx="7442">
                  <c:v>0.87186599227715234</c:v>
                </c:pt>
                <c:pt idx="7443">
                  <c:v>0.87181160602599661</c:v>
                </c:pt>
                <c:pt idx="7444">
                  <c:v>0.87175721977484089</c:v>
                </c:pt>
                <c:pt idx="7445">
                  <c:v>0.87170283352368516</c:v>
                </c:pt>
                <c:pt idx="7446">
                  <c:v>0.87164844727252944</c:v>
                </c:pt>
                <c:pt idx="7447">
                  <c:v>0.87164844727252944</c:v>
                </c:pt>
                <c:pt idx="7448">
                  <c:v>0.87164844727252944</c:v>
                </c:pt>
                <c:pt idx="7449">
                  <c:v>0.87164844727252944</c:v>
                </c:pt>
                <c:pt idx="7450">
                  <c:v>0.87164844727252944</c:v>
                </c:pt>
                <c:pt idx="7451">
                  <c:v>0.87159406102137382</c:v>
                </c:pt>
                <c:pt idx="7452">
                  <c:v>0.87159406102137382</c:v>
                </c:pt>
                <c:pt idx="7453">
                  <c:v>0.87159406102137382</c:v>
                </c:pt>
                <c:pt idx="7454">
                  <c:v>0.8715396747702181</c:v>
                </c:pt>
                <c:pt idx="7455">
                  <c:v>0.8715396747702181</c:v>
                </c:pt>
                <c:pt idx="7456">
                  <c:v>0.8715396747702181</c:v>
                </c:pt>
                <c:pt idx="7457">
                  <c:v>0.8715396747702181</c:v>
                </c:pt>
                <c:pt idx="7458">
                  <c:v>0.87148528851906237</c:v>
                </c:pt>
                <c:pt idx="7459">
                  <c:v>0.87148528851906237</c:v>
                </c:pt>
                <c:pt idx="7460">
                  <c:v>0.87143090226790665</c:v>
                </c:pt>
                <c:pt idx="7461">
                  <c:v>0.87137651601675092</c:v>
                </c:pt>
                <c:pt idx="7462">
                  <c:v>0.87132212976559531</c:v>
                </c:pt>
                <c:pt idx="7463">
                  <c:v>0.87132212976559531</c:v>
                </c:pt>
                <c:pt idx="7464">
                  <c:v>0.87132212976559531</c:v>
                </c:pt>
                <c:pt idx="7465">
                  <c:v>0.87132212976559531</c:v>
                </c:pt>
                <c:pt idx="7466">
                  <c:v>0.87132212976559531</c:v>
                </c:pt>
                <c:pt idx="7467">
                  <c:v>0.87126774351443959</c:v>
                </c:pt>
                <c:pt idx="7468">
                  <c:v>0.87126774351443959</c:v>
                </c:pt>
                <c:pt idx="7469">
                  <c:v>0.87126774351443959</c:v>
                </c:pt>
                <c:pt idx="7470">
                  <c:v>0.87121335726328386</c:v>
                </c:pt>
                <c:pt idx="7471">
                  <c:v>0.87115897101212814</c:v>
                </c:pt>
                <c:pt idx="7472">
                  <c:v>0.87115897101212814</c:v>
                </c:pt>
                <c:pt idx="7473">
                  <c:v>0.87115897101212814</c:v>
                </c:pt>
                <c:pt idx="7474">
                  <c:v>0.87110458476097241</c:v>
                </c:pt>
                <c:pt idx="7475">
                  <c:v>0.87110458476097241</c:v>
                </c:pt>
                <c:pt idx="7476">
                  <c:v>0.87110458476097241</c:v>
                </c:pt>
                <c:pt idx="7477">
                  <c:v>0.87105019850981669</c:v>
                </c:pt>
                <c:pt idx="7478">
                  <c:v>0.87105019850981669</c:v>
                </c:pt>
                <c:pt idx="7479">
                  <c:v>0.87105019850981669</c:v>
                </c:pt>
                <c:pt idx="7480">
                  <c:v>0.87105019850981669</c:v>
                </c:pt>
                <c:pt idx="7481">
                  <c:v>0.87105019850981669</c:v>
                </c:pt>
                <c:pt idx="7482">
                  <c:v>0.87105019850981669</c:v>
                </c:pt>
                <c:pt idx="7483">
                  <c:v>0.87099581225866096</c:v>
                </c:pt>
                <c:pt idx="7484">
                  <c:v>0.87094142600750524</c:v>
                </c:pt>
                <c:pt idx="7485">
                  <c:v>0.87094142600750524</c:v>
                </c:pt>
                <c:pt idx="7486">
                  <c:v>0.87094142600750524</c:v>
                </c:pt>
                <c:pt idx="7487">
                  <c:v>0.87088703975634962</c:v>
                </c:pt>
                <c:pt idx="7488">
                  <c:v>0.87088703975634962</c:v>
                </c:pt>
                <c:pt idx="7489">
                  <c:v>0.87088703975634962</c:v>
                </c:pt>
                <c:pt idx="7490">
                  <c:v>0.87088703975634962</c:v>
                </c:pt>
                <c:pt idx="7491">
                  <c:v>0.87088703975634962</c:v>
                </c:pt>
                <c:pt idx="7492">
                  <c:v>0.87088703975634962</c:v>
                </c:pt>
                <c:pt idx="7493">
                  <c:v>0.8708326535051939</c:v>
                </c:pt>
                <c:pt idx="7494">
                  <c:v>0.87077826725403817</c:v>
                </c:pt>
                <c:pt idx="7495">
                  <c:v>0.87077826725403817</c:v>
                </c:pt>
                <c:pt idx="7496">
                  <c:v>0.87077826725403817</c:v>
                </c:pt>
                <c:pt idx="7497">
                  <c:v>0.87077826725403817</c:v>
                </c:pt>
                <c:pt idx="7498">
                  <c:v>0.87077826725403817</c:v>
                </c:pt>
                <c:pt idx="7499">
                  <c:v>0.87072388100288245</c:v>
                </c:pt>
                <c:pt idx="7500">
                  <c:v>0.87066949475172672</c:v>
                </c:pt>
                <c:pt idx="7501">
                  <c:v>0.87066949475172672</c:v>
                </c:pt>
                <c:pt idx="7502">
                  <c:v>0.87061510850057111</c:v>
                </c:pt>
                <c:pt idx="7503">
                  <c:v>0.87061510850057111</c:v>
                </c:pt>
                <c:pt idx="7504">
                  <c:v>0.87056072224941539</c:v>
                </c:pt>
                <c:pt idx="7505">
                  <c:v>0.87056072224941539</c:v>
                </c:pt>
                <c:pt idx="7506">
                  <c:v>0.87050633599825966</c:v>
                </c:pt>
                <c:pt idx="7507">
                  <c:v>0.87045194974710394</c:v>
                </c:pt>
                <c:pt idx="7508">
                  <c:v>0.87039756349594821</c:v>
                </c:pt>
                <c:pt idx="7509">
                  <c:v>0.87039756349594821</c:v>
                </c:pt>
                <c:pt idx="7510">
                  <c:v>0.87039756349594821</c:v>
                </c:pt>
                <c:pt idx="7511">
                  <c:v>0.87034317724479249</c:v>
                </c:pt>
                <c:pt idx="7512">
                  <c:v>0.87028879099363676</c:v>
                </c:pt>
                <c:pt idx="7513">
                  <c:v>0.87023440474248104</c:v>
                </c:pt>
                <c:pt idx="7514">
                  <c:v>0.87018001849132542</c:v>
                </c:pt>
                <c:pt idx="7515">
                  <c:v>0.87018001849132542</c:v>
                </c:pt>
                <c:pt idx="7516">
                  <c:v>0.87018001849132542</c:v>
                </c:pt>
                <c:pt idx="7517">
                  <c:v>0.8701256322401697</c:v>
                </c:pt>
                <c:pt idx="7518">
                  <c:v>0.8701256322401697</c:v>
                </c:pt>
                <c:pt idx="7519">
                  <c:v>0.87007124598901397</c:v>
                </c:pt>
                <c:pt idx="7520">
                  <c:v>0.87007124598901397</c:v>
                </c:pt>
                <c:pt idx="7521">
                  <c:v>0.87007124598901397</c:v>
                </c:pt>
                <c:pt idx="7522">
                  <c:v>0.87007124598901397</c:v>
                </c:pt>
                <c:pt idx="7523">
                  <c:v>0.87001685973785825</c:v>
                </c:pt>
                <c:pt idx="7524">
                  <c:v>0.87001685973785825</c:v>
                </c:pt>
                <c:pt idx="7525">
                  <c:v>0.87001685973785825</c:v>
                </c:pt>
                <c:pt idx="7526">
                  <c:v>0.86996247348670253</c:v>
                </c:pt>
                <c:pt idx="7527">
                  <c:v>0.86996247348670253</c:v>
                </c:pt>
                <c:pt idx="7528">
                  <c:v>0.86996247348670253</c:v>
                </c:pt>
                <c:pt idx="7529">
                  <c:v>0.86996247348670253</c:v>
                </c:pt>
                <c:pt idx="7530">
                  <c:v>0.86996247348670253</c:v>
                </c:pt>
                <c:pt idx="7531">
                  <c:v>0.86996247348670253</c:v>
                </c:pt>
                <c:pt idx="7532">
                  <c:v>0.86990808723554691</c:v>
                </c:pt>
                <c:pt idx="7533">
                  <c:v>0.86990808723554691</c:v>
                </c:pt>
                <c:pt idx="7534">
                  <c:v>0.86985370098439119</c:v>
                </c:pt>
                <c:pt idx="7535">
                  <c:v>0.86985370098439119</c:v>
                </c:pt>
                <c:pt idx="7536">
                  <c:v>0.86979931473323546</c:v>
                </c:pt>
                <c:pt idx="7537">
                  <c:v>0.86979931473323546</c:v>
                </c:pt>
                <c:pt idx="7538">
                  <c:v>0.86974492848207974</c:v>
                </c:pt>
                <c:pt idx="7539">
                  <c:v>0.86969054223092401</c:v>
                </c:pt>
                <c:pt idx="7540">
                  <c:v>0.86969054223092401</c:v>
                </c:pt>
                <c:pt idx="7541">
                  <c:v>0.86963615597976829</c:v>
                </c:pt>
                <c:pt idx="7542">
                  <c:v>0.86963615597976829</c:v>
                </c:pt>
                <c:pt idx="7543">
                  <c:v>0.86963615597976829</c:v>
                </c:pt>
                <c:pt idx="7544">
                  <c:v>0.86958176972861256</c:v>
                </c:pt>
                <c:pt idx="7545">
                  <c:v>0.86958176972861256</c:v>
                </c:pt>
                <c:pt idx="7546">
                  <c:v>0.86958176972861256</c:v>
                </c:pt>
                <c:pt idx="7547">
                  <c:v>0.86958176972861256</c:v>
                </c:pt>
                <c:pt idx="7548">
                  <c:v>0.86952738347745684</c:v>
                </c:pt>
                <c:pt idx="7549">
                  <c:v>0.86947299722630123</c:v>
                </c:pt>
                <c:pt idx="7550">
                  <c:v>0.86947299722630123</c:v>
                </c:pt>
                <c:pt idx="7551">
                  <c:v>0.8694186109751455</c:v>
                </c:pt>
                <c:pt idx="7552">
                  <c:v>0.8694186109751455</c:v>
                </c:pt>
                <c:pt idx="7553">
                  <c:v>0.8694186109751455</c:v>
                </c:pt>
                <c:pt idx="7554">
                  <c:v>0.8694186109751455</c:v>
                </c:pt>
                <c:pt idx="7555">
                  <c:v>0.8694186109751455</c:v>
                </c:pt>
                <c:pt idx="7556">
                  <c:v>0.8694186109751455</c:v>
                </c:pt>
                <c:pt idx="7557">
                  <c:v>0.8694186109751455</c:v>
                </c:pt>
                <c:pt idx="7558">
                  <c:v>0.86936422472398978</c:v>
                </c:pt>
                <c:pt idx="7559">
                  <c:v>0.86930983847283405</c:v>
                </c:pt>
                <c:pt idx="7560">
                  <c:v>0.86930983847283405</c:v>
                </c:pt>
                <c:pt idx="7561">
                  <c:v>0.86930983847283405</c:v>
                </c:pt>
                <c:pt idx="7562">
                  <c:v>0.86930983847283405</c:v>
                </c:pt>
                <c:pt idx="7563">
                  <c:v>0.86930983847283405</c:v>
                </c:pt>
                <c:pt idx="7564">
                  <c:v>0.86930983847283405</c:v>
                </c:pt>
                <c:pt idx="7565">
                  <c:v>0.86925545222167833</c:v>
                </c:pt>
                <c:pt idx="7566">
                  <c:v>0.86925545222167833</c:v>
                </c:pt>
                <c:pt idx="7567">
                  <c:v>0.86920106597052271</c:v>
                </c:pt>
                <c:pt idx="7568">
                  <c:v>0.86920106597052271</c:v>
                </c:pt>
                <c:pt idx="7569">
                  <c:v>0.86920106597052271</c:v>
                </c:pt>
                <c:pt idx="7570">
                  <c:v>0.86914667971936699</c:v>
                </c:pt>
                <c:pt idx="7571">
                  <c:v>0.86914667971936699</c:v>
                </c:pt>
                <c:pt idx="7572">
                  <c:v>0.86909229346821126</c:v>
                </c:pt>
                <c:pt idx="7573">
                  <c:v>0.86903790721705554</c:v>
                </c:pt>
                <c:pt idx="7574">
                  <c:v>0.86903790721705554</c:v>
                </c:pt>
                <c:pt idx="7575">
                  <c:v>0.86903790721705554</c:v>
                </c:pt>
                <c:pt idx="7576">
                  <c:v>0.86903790721705554</c:v>
                </c:pt>
                <c:pt idx="7577">
                  <c:v>0.86903790721705554</c:v>
                </c:pt>
                <c:pt idx="7578">
                  <c:v>0.86903790721705554</c:v>
                </c:pt>
                <c:pt idx="7579">
                  <c:v>0.86903790721705554</c:v>
                </c:pt>
                <c:pt idx="7580">
                  <c:v>0.86898352096589981</c:v>
                </c:pt>
                <c:pt idx="7581">
                  <c:v>0.86898352096589981</c:v>
                </c:pt>
                <c:pt idx="7582">
                  <c:v>0.86892913471474409</c:v>
                </c:pt>
                <c:pt idx="7583">
                  <c:v>0.86892913471474409</c:v>
                </c:pt>
                <c:pt idx="7584">
                  <c:v>0.86892913471474409</c:v>
                </c:pt>
                <c:pt idx="7585">
                  <c:v>0.86887474846358836</c:v>
                </c:pt>
                <c:pt idx="7586">
                  <c:v>0.86887474846358836</c:v>
                </c:pt>
                <c:pt idx="7587">
                  <c:v>0.86887474846358836</c:v>
                </c:pt>
                <c:pt idx="7588">
                  <c:v>0.86882036221243264</c:v>
                </c:pt>
                <c:pt idx="7589">
                  <c:v>0.86882036221243264</c:v>
                </c:pt>
                <c:pt idx="7590">
                  <c:v>0.86882036221243264</c:v>
                </c:pt>
                <c:pt idx="7591">
                  <c:v>0.86876597596127703</c:v>
                </c:pt>
                <c:pt idx="7592">
                  <c:v>0.86876597596127703</c:v>
                </c:pt>
                <c:pt idx="7593">
                  <c:v>0.8687115897101213</c:v>
                </c:pt>
                <c:pt idx="7594">
                  <c:v>0.86865720345896558</c:v>
                </c:pt>
                <c:pt idx="7595">
                  <c:v>0.86865720345896558</c:v>
                </c:pt>
                <c:pt idx="7596">
                  <c:v>0.86860281720780985</c:v>
                </c:pt>
                <c:pt idx="7597">
                  <c:v>0.86860281720780985</c:v>
                </c:pt>
                <c:pt idx="7598">
                  <c:v>0.86860281720780985</c:v>
                </c:pt>
                <c:pt idx="7599">
                  <c:v>0.86860281720780985</c:v>
                </c:pt>
                <c:pt idx="7600">
                  <c:v>0.86860281720780985</c:v>
                </c:pt>
                <c:pt idx="7601">
                  <c:v>0.86860281720780985</c:v>
                </c:pt>
                <c:pt idx="7602">
                  <c:v>0.86860281720780985</c:v>
                </c:pt>
                <c:pt idx="7603">
                  <c:v>0.86854843095665413</c:v>
                </c:pt>
                <c:pt idx="7604">
                  <c:v>0.86854843095665413</c:v>
                </c:pt>
                <c:pt idx="7605">
                  <c:v>0.86849404470549851</c:v>
                </c:pt>
                <c:pt idx="7606">
                  <c:v>0.86843965845434279</c:v>
                </c:pt>
                <c:pt idx="7607">
                  <c:v>0.86843965845434279</c:v>
                </c:pt>
                <c:pt idx="7608">
                  <c:v>0.86838527220318706</c:v>
                </c:pt>
                <c:pt idx="7609">
                  <c:v>0.86838527220318706</c:v>
                </c:pt>
                <c:pt idx="7610">
                  <c:v>0.86838527220318706</c:v>
                </c:pt>
                <c:pt idx="7611">
                  <c:v>0.86838527220318706</c:v>
                </c:pt>
                <c:pt idx="7612">
                  <c:v>0.86833088595203134</c:v>
                </c:pt>
                <c:pt idx="7613">
                  <c:v>0.86827649970087561</c:v>
                </c:pt>
                <c:pt idx="7614">
                  <c:v>0.86827649970087561</c:v>
                </c:pt>
                <c:pt idx="7615">
                  <c:v>0.86822211344971989</c:v>
                </c:pt>
                <c:pt idx="7616">
                  <c:v>0.86822211344971989</c:v>
                </c:pt>
                <c:pt idx="7617">
                  <c:v>0.86822211344971989</c:v>
                </c:pt>
                <c:pt idx="7618">
                  <c:v>0.86816772719856417</c:v>
                </c:pt>
                <c:pt idx="7619">
                  <c:v>0.86811334094740844</c:v>
                </c:pt>
                <c:pt idx="7620">
                  <c:v>0.86811334094740844</c:v>
                </c:pt>
                <c:pt idx="7621">
                  <c:v>0.86811334094740844</c:v>
                </c:pt>
                <c:pt idx="7622">
                  <c:v>0.86811334094740844</c:v>
                </c:pt>
                <c:pt idx="7623">
                  <c:v>0.86811334094740844</c:v>
                </c:pt>
                <c:pt idx="7624">
                  <c:v>0.86811334094740844</c:v>
                </c:pt>
                <c:pt idx="7625">
                  <c:v>0.86811334094740844</c:v>
                </c:pt>
                <c:pt idx="7626">
                  <c:v>0.86811334094740844</c:v>
                </c:pt>
                <c:pt idx="7627">
                  <c:v>0.86805895469625283</c:v>
                </c:pt>
                <c:pt idx="7628">
                  <c:v>0.86805895469625283</c:v>
                </c:pt>
                <c:pt idx="7629">
                  <c:v>0.86805895469625283</c:v>
                </c:pt>
                <c:pt idx="7630">
                  <c:v>0.86805895469625283</c:v>
                </c:pt>
                <c:pt idx="7631">
                  <c:v>0.86805895469625283</c:v>
                </c:pt>
                <c:pt idx="7632">
                  <c:v>0.8680045684450971</c:v>
                </c:pt>
                <c:pt idx="7633">
                  <c:v>0.8680045684450971</c:v>
                </c:pt>
                <c:pt idx="7634">
                  <c:v>0.86795018219394138</c:v>
                </c:pt>
                <c:pt idx="7635">
                  <c:v>0.86795018219394138</c:v>
                </c:pt>
                <c:pt idx="7636">
                  <c:v>0.86795018219394138</c:v>
                </c:pt>
                <c:pt idx="7637">
                  <c:v>0.86789579594278565</c:v>
                </c:pt>
                <c:pt idx="7638">
                  <c:v>0.86784140969162993</c:v>
                </c:pt>
                <c:pt idx="7639">
                  <c:v>0.86784140969162993</c:v>
                </c:pt>
                <c:pt idx="7640">
                  <c:v>0.86784140969162993</c:v>
                </c:pt>
                <c:pt idx="7641">
                  <c:v>0.86784140969162993</c:v>
                </c:pt>
                <c:pt idx="7642">
                  <c:v>0.86784140969162993</c:v>
                </c:pt>
                <c:pt idx="7643">
                  <c:v>0.86784140969162993</c:v>
                </c:pt>
                <c:pt idx="7644">
                  <c:v>0.86778702344047431</c:v>
                </c:pt>
                <c:pt idx="7645">
                  <c:v>0.86773263718931859</c:v>
                </c:pt>
                <c:pt idx="7646">
                  <c:v>0.86767825093816286</c:v>
                </c:pt>
                <c:pt idx="7647">
                  <c:v>0.86762386468700714</c:v>
                </c:pt>
                <c:pt idx="7648">
                  <c:v>0.86762386468700714</c:v>
                </c:pt>
                <c:pt idx="7649">
                  <c:v>0.86762386468700714</c:v>
                </c:pt>
                <c:pt idx="7650">
                  <c:v>0.86762386468700714</c:v>
                </c:pt>
                <c:pt idx="7651">
                  <c:v>0.86756947843585142</c:v>
                </c:pt>
                <c:pt idx="7652">
                  <c:v>0.86751509218469569</c:v>
                </c:pt>
                <c:pt idx="7653">
                  <c:v>0.86751509218469569</c:v>
                </c:pt>
                <c:pt idx="7654">
                  <c:v>0.86746070593353997</c:v>
                </c:pt>
                <c:pt idx="7655">
                  <c:v>0.86746070593353997</c:v>
                </c:pt>
                <c:pt idx="7656">
                  <c:v>0.86740631968238424</c:v>
                </c:pt>
                <c:pt idx="7657">
                  <c:v>0.86735193343122852</c:v>
                </c:pt>
                <c:pt idx="7658">
                  <c:v>0.86735193343122852</c:v>
                </c:pt>
                <c:pt idx="7659">
                  <c:v>0.86735193343122852</c:v>
                </c:pt>
                <c:pt idx="7660">
                  <c:v>0.86735193343122852</c:v>
                </c:pt>
                <c:pt idx="7661">
                  <c:v>0.86735193343122852</c:v>
                </c:pt>
                <c:pt idx="7662">
                  <c:v>0.86735193343122852</c:v>
                </c:pt>
                <c:pt idx="7663">
                  <c:v>0.8672975471800729</c:v>
                </c:pt>
                <c:pt idx="7664">
                  <c:v>0.8672975471800729</c:v>
                </c:pt>
                <c:pt idx="7665">
                  <c:v>0.86724316092891718</c:v>
                </c:pt>
                <c:pt idx="7666">
                  <c:v>0.86718877467776145</c:v>
                </c:pt>
                <c:pt idx="7667">
                  <c:v>0.86718877467776145</c:v>
                </c:pt>
                <c:pt idx="7668">
                  <c:v>0.86718877467776145</c:v>
                </c:pt>
                <c:pt idx="7669">
                  <c:v>0.86718877467776145</c:v>
                </c:pt>
                <c:pt idx="7670">
                  <c:v>0.86718877467776145</c:v>
                </c:pt>
                <c:pt idx="7671">
                  <c:v>0.86713438842660573</c:v>
                </c:pt>
                <c:pt idx="7672">
                  <c:v>0.86713438842660573</c:v>
                </c:pt>
                <c:pt idx="7673">
                  <c:v>0.86713438842660573</c:v>
                </c:pt>
                <c:pt idx="7674">
                  <c:v>0.86713438842660573</c:v>
                </c:pt>
                <c:pt idx="7675">
                  <c:v>0.86708000217545012</c:v>
                </c:pt>
                <c:pt idx="7676">
                  <c:v>0.86702561592429439</c:v>
                </c:pt>
                <c:pt idx="7677">
                  <c:v>0.86702561592429439</c:v>
                </c:pt>
                <c:pt idx="7678">
                  <c:v>0.86697122967313867</c:v>
                </c:pt>
                <c:pt idx="7679">
                  <c:v>0.86697122967313867</c:v>
                </c:pt>
                <c:pt idx="7680">
                  <c:v>0.86697122967313867</c:v>
                </c:pt>
                <c:pt idx="7681">
                  <c:v>0.86691684342198294</c:v>
                </c:pt>
                <c:pt idx="7682">
                  <c:v>0.86691684342198294</c:v>
                </c:pt>
                <c:pt idx="7683">
                  <c:v>0.86691684342198294</c:v>
                </c:pt>
                <c:pt idx="7684">
                  <c:v>0.86686245717082722</c:v>
                </c:pt>
                <c:pt idx="7685">
                  <c:v>0.86680807091967149</c:v>
                </c:pt>
                <c:pt idx="7686">
                  <c:v>0.86680807091967149</c:v>
                </c:pt>
                <c:pt idx="7687">
                  <c:v>0.86680807091967149</c:v>
                </c:pt>
                <c:pt idx="7688">
                  <c:v>0.86675368466851577</c:v>
                </c:pt>
                <c:pt idx="7689">
                  <c:v>0.86669929841736004</c:v>
                </c:pt>
                <c:pt idx="7690">
                  <c:v>0.86669929841736004</c:v>
                </c:pt>
                <c:pt idx="7691">
                  <c:v>0.86669929841736004</c:v>
                </c:pt>
                <c:pt idx="7692">
                  <c:v>0.86664491216620432</c:v>
                </c:pt>
                <c:pt idx="7693">
                  <c:v>0.86664491216620432</c:v>
                </c:pt>
                <c:pt idx="7694">
                  <c:v>0.86664491216620432</c:v>
                </c:pt>
                <c:pt idx="7695">
                  <c:v>0.8665905259150487</c:v>
                </c:pt>
                <c:pt idx="7696">
                  <c:v>0.8665905259150487</c:v>
                </c:pt>
                <c:pt idx="7697">
                  <c:v>0.8665905259150487</c:v>
                </c:pt>
                <c:pt idx="7698">
                  <c:v>0.8665905259150487</c:v>
                </c:pt>
                <c:pt idx="7699">
                  <c:v>0.86653613966389298</c:v>
                </c:pt>
                <c:pt idx="7700">
                  <c:v>0.86653613966389298</c:v>
                </c:pt>
                <c:pt idx="7701">
                  <c:v>0.86653613966389298</c:v>
                </c:pt>
                <c:pt idx="7702">
                  <c:v>0.86648175341273725</c:v>
                </c:pt>
                <c:pt idx="7703">
                  <c:v>0.86648175341273725</c:v>
                </c:pt>
                <c:pt idx="7704">
                  <c:v>0.86648175341273725</c:v>
                </c:pt>
                <c:pt idx="7705">
                  <c:v>0.86642736716158153</c:v>
                </c:pt>
                <c:pt idx="7706">
                  <c:v>0.86642736716158153</c:v>
                </c:pt>
                <c:pt idx="7707">
                  <c:v>0.86637298091042581</c:v>
                </c:pt>
                <c:pt idx="7708">
                  <c:v>0.86631859465927019</c:v>
                </c:pt>
                <c:pt idx="7709">
                  <c:v>0.86626420840811447</c:v>
                </c:pt>
                <c:pt idx="7710">
                  <c:v>0.86626420840811447</c:v>
                </c:pt>
                <c:pt idx="7711">
                  <c:v>0.86626420840811447</c:v>
                </c:pt>
                <c:pt idx="7712">
                  <c:v>0.86620982215695874</c:v>
                </c:pt>
                <c:pt idx="7713">
                  <c:v>0.86615543590580302</c:v>
                </c:pt>
                <c:pt idx="7714">
                  <c:v>0.86615543590580302</c:v>
                </c:pt>
                <c:pt idx="7715">
                  <c:v>0.86610104965464729</c:v>
                </c:pt>
                <c:pt idx="7716">
                  <c:v>0.86604666340349157</c:v>
                </c:pt>
                <c:pt idx="7717">
                  <c:v>0.86599227715233584</c:v>
                </c:pt>
                <c:pt idx="7718">
                  <c:v>0.86599227715233584</c:v>
                </c:pt>
                <c:pt idx="7719">
                  <c:v>0.86593789090118012</c:v>
                </c:pt>
                <c:pt idx="7720">
                  <c:v>0.8658835046500245</c:v>
                </c:pt>
                <c:pt idx="7721">
                  <c:v>0.8658835046500245</c:v>
                </c:pt>
                <c:pt idx="7722">
                  <c:v>0.86582911839886878</c:v>
                </c:pt>
                <c:pt idx="7723">
                  <c:v>0.86577473214771306</c:v>
                </c:pt>
                <c:pt idx="7724">
                  <c:v>0.86572034589655733</c:v>
                </c:pt>
                <c:pt idx="7725">
                  <c:v>0.86572034589655733</c:v>
                </c:pt>
                <c:pt idx="7726">
                  <c:v>0.86572034589655733</c:v>
                </c:pt>
                <c:pt idx="7727">
                  <c:v>0.86566595964540161</c:v>
                </c:pt>
                <c:pt idx="7728">
                  <c:v>0.86566595964540161</c:v>
                </c:pt>
                <c:pt idx="7729">
                  <c:v>0.86566595964540161</c:v>
                </c:pt>
                <c:pt idx="7730">
                  <c:v>0.86566595964540161</c:v>
                </c:pt>
                <c:pt idx="7731">
                  <c:v>0.86561157339424599</c:v>
                </c:pt>
                <c:pt idx="7732">
                  <c:v>0.86561157339424599</c:v>
                </c:pt>
                <c:pt idx="7733">
                  <c:v>0.86561157339424599</c:v>
                </c:pt>
                <c:pt idx="7734">
                  <c:v>0.86561157339424599</c:v>
                </c:pt>
                <c:pt idx="7735">
                  <c:v>0.86555718714309027</c:v>
                </c:pt>
                <c:pt idx="7736">
                  <c:v>0.86555718714309027</c:v>
                </c:pt>
                <c:pt idx="7737">
                  <c:v>0.86550280089193454</c:v>
                </c:pt>
                <c:pt idx="7738">
                  <c:v>0.86550280089193454</c:v>
                </c:pt>
                <c:pt idx="7739">
                  <c:v>0.86544841464077882</c:v>
                </c:pt>
                <c:pt idx="7740">
                  <c:v>0.86544841464077882</c:v>
                </c:pt>
                <c:pt idx="7741">
                  <c:v>0.86539402838962309</c:v>
                </c:pt>
                <c:pt idx="7742">
                  <c:v>0.86533964213846737</c:v>
                </c:pt>
                <c:pt idx="7743">
                  <c:v>0.86528525588731164</c:v>
                </c:pt>
                <c:pt idx="7744">
                  <c:v>0.86528525588731164</c:v>
                </c:pt>
                <c:pt idx="7745">
                  <c:v>0.86528525588731164</c:v>
                </c:pt>
                <c:pt idx="7746">
                  <c:v>0.86528525588731164</c:v>
                </c:pt>
                <c:pt idx="7747">
                  <c:v>0.86528525588731164</c:v>
                </c:pt>
                <c:pt idx="7748">
                  <c:v>0.86528525588731164</c:v>
                </c:pt>
                <c:pt idx="7749">
                  <c:v>0.86528525588731164</c:v>
                </c:pt>
                <c:pt idx="7750">
                  <c:v>0.86523086963615592</c:v>
                </c:pt>
                <c:pt idx="7751">
                  <c:v>0.86517648338500031</c:v>
                </c:pt>
                <c:pt idx="7752">
                  <c:v>0.86512209713384458</c:v>
                </c:pt>
                <c:pt idx="7753">
                  <c:v>0.86512209713384458</c:v>
                </c:pt>
                <c:pt idx="7754">
                  <c:v>0.86512209713384458</c:v>
                </c:pt>
                <c:pt idx="7755">
                  <c:v>0.86506771088268886</c:v>
                </c:pt>
                <c:pt idx="7756">
                  <c:v>0.86506771088268886</c:v>
                </c:pt>
                <c:pt idx="7757">
                  <c:v>0.86506771088268886</c:v>
                </c:pt>
                <c:pt idx="7758">
                  <c:v>0.86506771088268886</c:v>
                </c:pt>
                <c:pt idx="7759">
                  <c:v>0.86501332463153313</c:v>
                </c:pt>
                <c:pt idx="7760">
                  <c:v>0.86501332463153313</c:v>
                </c:pt>
                <c:pt idx="7761">
                  <c:v>0.86501332463153313</c:v>
                </c:pt>
                <c:pt idx="7762">
                  <c:v>0.86501332463153313</c:v>
                </c:pt>
                <c:pt idx="7763">
                  <c:v>0.86501332463153313</c:v>
                </c:pt>
                <c:pt idx="7764">
                  <c:v>0.86501332463153313</c:v>
                </c:pt>
                <c:pt idx="7765">
                  <c:v>0.86495893838037741</c:v>
                </c:pt>
                <c:pt idx="7766">
                  <c:v>0.86490455212922179</c:v>
                </c:pt>
                <c:pt idx="7767">
                  <c:v>0.86485016587806607</c:v>
                </c:pt>
                <c:pt idx="7768">
                  <c:v>0.86485016587806607</c:v>
                </c:pt>
                <c:pt idx="7769">
                  <c:v>0.86485016587806607</c:v>
                </c:pt>
                <c:pt idx="7770">
                  <c:v>0.86485016587806607</c:v>
                </c:pt>
                <c:pt idx="7771">
                  <c:v>0.86485016587806607</c:v>
                </c:pt>
                <c:pt idx="7772">
                  <c:v>0.86485016587806607</c:v>
                </c:pt>
                <c:pt idx="7773">
                  <c:v>0.86485016587806607</c:v>
                </c:pt>
                <c:pt idx="7774">
                  <c:v>0.86485016587806607</c:v>
                </c:pt>
                <c:pt idx="7775">
                  <c:v>0.86485016587806607</c:v>
                </c:pt>
                <c:pt idx="7776">
                  <c:v>0.86485016587806607</c:v>
                </c:pt>
                <c:pt idx="7777">
                  <c:v>0.86479577962691034</c:v>
                </c:pt>
                <c:pt idx="7778">
                  <c:v>0.86479577962691034</c:v>
                </c:pt>
                <c:pt idx="7779">
                  <c:v>0.86474139337575462</c:v>
                </c:pt>
                <c:pt idx="7780">
                  <c:v>0.86474139337575462</c:v>
                </c:pt>
                <c:pt idx="7781">
                  <c:v>0.86474139337575462</c:v>
                </c:pt>
                <c:pt idx="7782">
                  <c:v>0.86468700712459889</c:v>
                </c:pt>
                <c:pt idx="7783">
                  <c:v>0.86468700712459889</c:v>
                </c:pt>
                <c:pt idx="7784">
                  <c:v>0.86463262087344317</c:v>
                </c:pt>
                <c:pt idx="7785">
                  <c:v>0.86463262087344317</c:v>
                </c:pt>
                <c:pt idx="7786">
                  <c:v>0.86463262087344317</c:v>
                </c:pt>
                <c:pt idx="7787">
                  <c:v>0.86457823462228744</c:v>
                </c:pt>
                <c:pt idx="7788">
                  <c:v>0.86452384837113172</c:v>
                </c:pt>
                <c:pt idx="7789">
                  <c:v>0.86452384837113172</c:v>
                </c:pt>
                <c:pt idx="7790">
                  <c:v>0.86446946211997611</c:v>
                </c:pt>
                <c:pt idx="7791">
                  <c:v>0.86446946211997611</c:v>
                </c:pt>
                <c:pt idx="7792">
                  <c:v>0.86441507586882038</c:v>
                </c:pt>
                <c:pt idx="7793">
                  <c:v>0.86441507586882038</c:v>
                </c:pt>
                <c:pt idx="7794">
                  <c:v>0.86441507586882038</c:v>
                </c:pt>
                <c:pt idx="7795">
                  <c:v>0.86436068961766466</c:v>
                </c:pt>
                <c:pt idx="7796">
                  <c:v>0.86430630336650893</c:v>
                </c:pt>
                <c:pt idx="7797">
                  <c:v>0.86430630336650893</c:v>
                </c:pt>
                <c:pt idx="7798">
                  <c:v>0.86430630336650893</c:v>
                </c:pt>
                <c:pt idx="7799">
                  <c:v>0.86425191711535321</c:v>
                </c:pt>
                <c:pt idx="7800">
                  <c:v>0.86419753086419759</c:v>
                </c:pt>
                <c:pt idx="7801">
                  <c:v>0.86414314461304187</c:v>
                </c:pt>
                <c:pt idx="7802">
                  <c:v>0.86408875836188614</c:v>
                </c:pt>
                <c:pt idx="7803">
                  <c:v>0.86403437211073042</c:v>
                </c:pt>
                <c:pt idx="7804">
                  <c:v>0.86403437211073042</c:v>
                </c:pt>
                <c:pt idx="7805">
                  <c:v>0.86403437211073042</c:v>
                </c:pt>
                <c:pt idx="7806">
                  <c:v>0.8639799858595747</c:v>
                </c:pt>
                <c:pt idx="7807">
                  <c:v>0.8639799858595747</c:v>
                </c:pt>
                <c:pt idx="7808">
                  <c:v>0.86392559960841897</c:v>
                </c:pt>
                <c:pt idx="7809">
                  <c:v>0.86387121335726325</c:v>
                </c:pt>
                <c:pt idx="7810">
                  <c:v>0.86387121335726325</c:v>
                </c:pt>
                <c:pt idx="7811">
                  <c:v>0.86387121335726325</c:v>
                </c:pt>
                <c:pt idx="7812">
                  <c:v>0.86381682710610752</c:v>
                </c:pt>
                <c:pt idx="7813">
                  <c:v>0.86381682710610752</c:v>
                </c:pt>
                <c:pt idx="7814">
                  <c:v>0.86381682710610752</c:v>
                </c:pt>
                <c:pt idx="7815">
                  <c:v>0.86376244085495191</c:v>
                </c:pt>
                <c:pt idx="7816">
                  <c:v>0.86370805460379618</c:v>
                </c:pt>
                <c:pt idx="7817">
                  <c:v>0.86370805460379618</c:v>
                </c:pt>
                <c:pt idx="7818">
                  <c:v>0.86365366835264046</c:v>
                </c:pt>
                <c:pt idx="7819">
                  <c:v>0.86365366835264046</c:v>
                </c:pt>
                <c:pt idx="7820">
                  <c:v>0.86365366835264046</c:v>
                </c:pt>
                <c:pt idx="7821">
                  <c:v>0.86365366835264046</c:v>
                </c:pt>
                <c:pt idx="7822">
                  <c:v>0.86365366835264046</c:v>
                </c:pt>
                <c:pt idx="7823">
                  <c:v>0.86365366835264046</c:v>
                </c:pt>
                <c:pt idx="7824">
                  <c:v>0.86365366835264046</c:v>
                </c:pt>
                <c:pt idx="7825">
                  <c:v>0.86359928210148473</c:v>
                </c:pt>
                <c:pt idx="7826">
                  <c:v>0.86359928210148473</c:v>
                </c:pt>
                <c:pt idx="7827">
                  <c:v>0.86359928210148473</c:v>
                </c:pt>
                <c:pt idx="7828">
                  <c:v>0.86354489585032901</c:v>
                </c:pt>
                <c:pt idx="7829">
                  <c:v>0.86349050959917339</c:v>
                </c:pt>
                <c:pt idx="7830">
                  <c:v>0.86349050959917339</c:v>
                </c:pt>
                <c:pt idx="7831">
                  <c:v>0.86343612334801767</c:v>
                </c:pt>
                <c:pt idx="7832">
                  <c:v>0.86343612334801767</c:v>
                </c:pt>
                <c:pt idx="7833">
                  <c:v>0.86343612334801767</c:v>
                </c:pt>
                <c:pt idx="7834">
                  <c:v>0.86343612334801767</c:v>
                </c:pt>
                <c:pt idx="7835">
                  <c:v>0.86343612334801767</c:v>
                </c:pt>
                <c:pt idx="7836">
                  <c:v>0.86338173709686195</c:v>
                </c:pt>
                <c:pt idx="7837">
                  <c:v>0.86338173709686195</c:v>
                </c:pt>
                <c:pt idx="7838">
                  <c:v>0.86332735084570622</c:v>
                </c:pt>
                <c:pt idx="7839">
                  <c:v>0.8632729645945505</c:v>
                </c:pt>
                <c:pt idx="7840">
                  <c:v>0.8632729645945505</c:v>
                </c:pt>
                <c:pt idx="7841">
                  <c:v>0.8632729645945505</c:v>
                </c:pt>
                <c:pt idx="7842">
                  <c:v>0.8632729645945505</c:v>
                </c:pt>
                <c:pt idx="7843">
                  <c:v>0.8632729645945505</c:v>
                </c:pt>
                <c:pt idx="7844">
                  <c:v>0.86321857834339477</c:v>
                </c:pt>
                <c:pt idx="7845">
                  <c:v>0.86321857834339477</c:v>
                </c:pt>
                <c:pt idx="7846">
                  <c:v>0.86321857834339477</c:v>
                </c:pt>
                <c:pt idx="7847">
                  <c:v>0.86321857834339477</c:v>
                </c:pt>
                <c:pt idx="7848">
                  <c:v>0.86321857834339477</c:v>
                </c:pt>
                <c:pt idx="7849">
                  <c:v>0.86316419209223905</c:v>
                </c:pt>
                <c:pt idx="7850">
                  <c:v>0.86316419209223905</c:v>
                </c:pt>
                <c:pt idx="7851">
                  <c:v>0.86310980584108332</c:v>
                </c:pt>
                <c:pt idx="7852">
                  <c:v>0.8630554195899276</c:v>
                </c:pt>
                <c:pt idx="7853">
                  <c:v>0.86300103333877198</c:v>
                </c:pt>
                <c:pt idx="7854">
                  <c:v>0.86294664708761626</c:v>
                </c:pt>
                <c:pt idx="7855">
                  <c:v>0.86294664708761626</c:v>
                </c:pt>
                <c:pt idx="7856">
                  <c:v>0.86294664708761626</c:v>
                </c:pt>
                <c:pt idx="7857">
                  <c:v>0.86289226083646053</c:v>
                </c:pt>
                <c:pt idx="7858">
                  <c:v>0.86283787458530481</c:v>
                </c:pt>
                <c:pt idx="7859">
                  <c:v>0.86283787458530481</c:v>
                </c:pt>
                <c:pt idx="7860">
                  <c:v>0.86283787458530481</c:v>
                </c:pt>
                <c:pt idx="7861">
                  <c:v>0.86283787458530481</c:v>
                </c:pt>
                <c:pt idx="7862">
                  <c:v>0.8627834883341492</c:v>
                </c:pt>
                <c:pt idx="7863">
                  <c:v>0.8627834883341492</c:v>
                </c:pt>
                <c:pt idx="7864">
                  <c:v>0.8627834883341492</c:v>
                </c:pt>
                <c:pt idx="7865">
                  <c:v>0.86272910208299347</c:v>
                </c:pt>
                <c:pt idx="7866">
                  <c:v>0.86267471583183775</c:v>
                </c:pt>
                <c:pt idx="7867">
                  <c:v>0.86267471583183775</c:v>
                </c:pt>
                <c:pt idx="7868">
                  <c:v>0.86262032958068202</c:v>
                </c:pt>
                <c:pt idx="7869">
                  <c:v>0.8625659433295263</c:v>
                </c:pt>
                <c:pt idx="7870">
                  <c:v>0.86251155707837057</c:v>
                </c:pt>
                <c:pt idx="7871">
                  <c:v>0.86245717082721485</c:v>
                </c:pt>
                <c:pt idx="7872">
                  <c:v>0.86240278457605912</c:v>
                </c:pt>
                <c:pt idx="7873">
                  <c:v>0.86240278457605912</c:v>
                </c:pt>
                <c:pt idx="7874">
                  <c:v>0.86240278457605912</c:v>
                </c:pt>
                <c:pt idx="7875">
                  <c:v>0.86240278457605912</c:v>
                </c:pt>
                <c:pt idx="7876">
                  <c:v>0.86240278457605912</c:v>
                </c:pt>
                <c:pt idx="7877">
                  <c:v>0.86240278457605912</c:v>
                </c:pt>
                <c:pt idx="7878">
                  <c:v>0.86240278457605912</c:v>
                </c:pt>
                <c:pt idx="7879">
                  <c:v>0.8623483983249034</c:v>
                </c:pt>
                <c:pt idx="7880">
                  <c:v>0.8623483983249034</c:v>
                </c:pt>
                <c:pt idx="7881">
                  <c:v>0.8623483983249034</c:v>
                </c:pt>
                <c:pt idx="7882">
                  <c:v>0.8623483983249034</c:v>
                </c:pt>
                <c:pt idx="7883">
                  <c:v>0.86229401207374778</c:v>
                </c:pt>
                <c:pt idx="7884">
                  <c:v>0.86229401207374778</c:v>
                </c:pt>
                <c:pt idx="7885">
                  <c:v>0.86229401207374778</c:v>
                </c:pt>
                <c:pt idx="7886">
                  <c:v>0.86229401207374778</c:v>
                </c:pt>
                <c:pt idx="7887">
                  <c:v>0.86229401207374778</c:v>
                </c:pt>
                <c:pt idx="7888">
                  <c:v>0.86229401207374778</c:v>
                </c:pt>
                <c:pt idx="7889">
                  <c:v>0.86229401207374778</c:v>
                </c:pt>
                <c:pt idx="7890">
                  <c:v>0.86223962582259206</c:v>
                </c:pt>
                <c:pt idx="7891">
                  <c:v>0.86223962582259206</c:v>
                </c:pt>
                <c:pt idx="7892">
                  <c:v>0.86223962582259206</c:v>
                </c:pt>
                <c:pt idx="7893">
                  <c:v>0.86223962582259206</c:v>
                </c:pt>
                <c:pt idx="7894">
                  <c:v>0.86223962582259206</c:v>
                </c:pt>
                <c:pt idx="7895">
                  <c:v>0.86218523957143633</c:v>
                </c:pt>
                <c:pt idx="7896">
                  <c:v>0.86218523957143633</c:v>
                </c:pt>
                <c:pt idx="7897">
                  <c:v>0.86218523957143633</c:v>
                </c:pt>
                <c:pt idx="7898">
                  <c:v>0.86218523957143633</c:v>
                </c:pt>
                <c:pt idx="7899">
                  <c:v>0.86218523957143633</c:v>
                </c:pt>
                <c:pt idx="7900">
                  <c:v>0.86213085332028061</c:v>
                </c:pt>
                <c:pt idx="7901">
                  <c:v>0.86213085332028061</c:v>
                </c:pt>
                <c:pt idx="7902">
                  <c:v>0.86207646706912489</c:v>
                </c:pt>
                <c:pt idx="7903">
                  <c:v>0.86202208081796927</c:v>
                </c:pt>
                <c:pt idx="7904">
                  <c:v>0.86196769456681355</c:v>
                </c:pt>
                <c:pt idx="7905">
                  <c:v>0.86196769456681355</c:v>
                </c:pt>
                <c:pt idx="7906">
                  <c:v>0.86196769456681355</c:v>
                </c:pt>
                <c:pt idx="7907">
                  <c:v>0.86196769456681355</c:v>
                </c:pt>
                <c:pt idx="7908">
                  <c:v>0.86196769456681355</c:v>
                </c:pt>
                <c:pt idx="7909">
                  <c:v>0.86196769456681355</c:v>
                </c:pt>
                <c:pt idx="7910">
                  <c:v>0.86191330831565782</c:v>
                </c:pt>
                <c:pt idx="7911">
                  <c:v>0.86191330831565782</c:v>
                </c:pt>
                <c:pt idx="7912">
                  <c:v>0.8618589220645021</c:v>
                </c:pt>
                <c:pt idx="7913">
                  <c:v>0.8618589220645021</c:v>
                </c:pt>
                <c:pt idx="7914">
                  <c:v>0.86180453581334637</c:v>
                </c:pt>
                <c:pt idx="7915">
                  <c:v>0.86175014956219065</c:v>
                </c:pt>
                <c:pt idx="7916">
                  <c:v>0.86175014956219065</c:v>
                </c:pt>
                <c:pt idx="7917">
                  <c:v>0.86175014956219065</c:v>
                </c:pt>
                <c:pt idx="7918">
                  <c:v>0.86169576331103492</c:v>
                </c:pt>
                <c:pt idx="7919">
                  <c:v>0.86169576331103492</c:v>
                </c:pt>
                <c:pt idx="7920">
                  <c:v>0.86169576331103492</c:v>
                </c:pt>
                <c:pt idx="7921">
                  <c:v>0.86169576331103492</c:v>
                </c:pt>
                <c:pt idx="7922">
                  <c:v>0.86169576331103492</c:v>
                </c:pt>
                <c:pt idx="7923">
                  <c:v>0.8616413770598792</c:v>
                </c:pt>
                <c:pt idx="7924">
                  <c:v>0.8616413770598792</c:v>
                </c:pt>
                <c:pt idx="7925">
                  <c:v>0.8616413770598792</c:v>
                </c:pt>
                <c:pt idx="7926">
                  <c:v>0.86158699080872359</c:v>
                </c:pt>
                <c:pt idx="7927">
                  <c:v>0.86153260455756786</c:v>
                </c:pt>
                <c:pt idx="7928">
                  <c:v>0.86153260455756786</c:v>
                </c:pt>
                <c:pt idx="7929">
                  <c:v>0.86147821830641214</c:v>
                </c:pt>
                <c:pt idx="7930">
                  <c:v>0.86147821830641214</c:v>
                </c:pt>
                <c:pt idx="7931">
                  <c:v>0.86147821830641214</c:v>
                </c:pt>
                <c:pt idx="7932">
                  <c:v>0.86142383205525641</c:v>
                </c:pt>
                <c:pt idx="7933">
                  <c:v>0.86136944580410069</c:v>
                </c:pt>
                <c:pt idx="7934">
                  <c:v>0.86136944580410069</c:v>
                </c:pt>
                <c:pt idx="7935">
                  <c:v>0.86136944580410069</c:v>
                </c:pt>
                <c:pt idx="7936">
                  <c:v>0.86131505955294507</c:v>
                </c:pt>
                <c:pt idx="7937">
                  <c:v>0.86126067330178935</c:v>
                </c:pt>
                <c:pt idx="7938">
                  <c:v>0.86126067330178935</c:v>
                </c:pt>
                <c:pt idx="7939">
                  <c:v>0.86120628705063362</c:v>
                </c:pt>
                <c:pt idx="7940">
                  <c:v>0.86120628705063362</c:v>
                </c:pt>
                <c:pt idx="7941">
                  <c:v>0.8611519007994779</c:v>
                </c:pt>
                <c:pt idx="7942">
                  <c:v>0.86109751454832217</c:v>
                </c:pt>
                <c:pt idx="7943">
                  <c:v>0.86109751454832217</c:v>
                </c:pt>
                <c:pt idx="7944">
                  <c:v>0.86104312829716645</c:v>
                </c:pt>
                <c:pt idx="7945">
                  <c:v>0.86104312829716645</c:v>
                </c:pt>
                <c:pt idx="7946">
                  <c:v>0.86104312829716645</c:v>
                </c:pt>
                <c:pt idx="7947">
                  <c:v>0.86104312829716645</c:v>
                </c:pt>
                <c:pt idx="7948">
                  <c:v>0.86104312829716645</c:v>
                </c:pt>
                <c:pt idx="7949">
                  <c:v>0.86104312829716645</c:v>
                </c:pt>
                <c:pt idx="7950">
                  <c:v>0.86104312829716645</c:v>
                </c:pt>
                <c:pt idx="7951">
                  <c:v>0.86098874204601072</c:v>
                </c:pt>
                <c:pt idx="7952">
                  <c:v>0.86098874204601072</c:v>
                </c:pt>
                <c:pt idx="7953">
                  <c:v>0.86098874204601072</c:v>
                </c:pt>
                <c:pt idx="7954">
                  <c:v>0.860934355794855</c:v>
                </c:pt>
                <c:pt idx="7955">
                  <c:v>0.860934355794855</c:v>
                </c:pt>
                <c:pt idx="7956">
                  <c:v>0.86087996954369939</c:v>
                </c:pt>
                <c:pt idx="7957">
                  <c:v>0.86082558329254366</c:v>
                </c:pt>
                <c:pt idx="7958">
                  <c:v>0.86082558329254366</c:v>
                </c:pt>
                <c:pt idx="7959">
                  <c:v>0.86082558329254366</c:v>
                </c:pt>
                <c:pt idx="7960">
                  <c:v>0.86082558329254366</c:v>
                </c:pt>
                <c:pt idx="7961">
                  <c:v>0.86077119704138794</c:v>
                </c:pt>
                <c:pt idx="7962">
                  <c:v>0.86071681079023221</c:v>
                </c:pt>
                <c:pt idx="7963">
                  <c:v>0.86071681079023221</c:v>
                </c:pt>
                <c:pt idx="7964">
                  <c:v>0.86071681079023221</c:v>
                </c:pt>
                <c:pt idx="7965">
                  <c:v>0.86071681079023221</c:v>
                </c:pt>
                <c:pt idx="7966">
                  <c:v>0.86066242453907649</c:v>
                </c:pt>
                <c:pt idx="7967">
                  <c:v>0.86066242453907649</c:v>
                </c:pt>
                <c:pt idx="7968">
                  <c:v>0.86060803828792087</c:v>
                </c:pt>
                <c:pt idx="7969">
                  <c:v>0.86060803828792087</c:v>
                </c:pt>
                <c:pt idx="7970">
                  <c:v>0.86055365203676515</c:v>
                </c:pt>
                <c:pt idx="7971">
                  <c:v>0.86055365203676515</c:v>
                </c:pt>
                <c:pt idx="7972">
                  <c:v>0.86049926578560942</c:v>
                </c:pt>
                <c:pt idx="7973">
                  <c:v>0.8604448795344537</c:v>
                </c:pt>
                <c:pt idx="7974">
                  <c:v>0.8604448795344537</c:v>
                </c:pt>
                <c:pt idx="7975">
                  <c:v>0.86039049328329797</c:v>
                </c:pt>
                <c:pt idx="7976">
                  <c:v>0.86033610703214225</c:v>
                </c:pt>
                <c:pt idx="7977">
                  <c:v>0.86033610703214225</c:v>
                </c:pt>
                <c:pt idx="7978">
                  <c:v>0.86033610703214225</c:v>
                </c:pt>
                <c:pt idx="7979">
                  <c:v>0.86028172078098653</c:v>
                </c:pt>
                <c:pt idx="7980">
                  <c:v>0.86028172078098653</c:v>
                </c:pt>
                <c:pt idx="7981">
                  <c:v>0.8602273345298308</c:v>
                </c:pt>
                <c:pt idx="7982">
                  <c:v>0.8602273345298308</c:v>
                </c:pt>
                <c:pt idx="7983">
                  <c:v>0.8602273345298308</c:v>
                </c:pt>
                <c:pt idx="7984">
                  <c:v>0.86017294827867519</c:v>
                </c:pt>
                <c:pt idx="7985">
                  <c:v>0.86017294827867519</c:v>
                </c:pt>
                <c:pt idx="7986">
                  <c:v>0.86011856202751946</c:v>
                </c:pt>
                <c:pt idx="7987">
                  <c:v>0.86006417577636374</c:v>
                </c:pt>
                <c:pt idx="7988">
                  <c:v>0.86006417577636374</c:v>
                </c:pt>
                <c:pt idx="7989">
                  <c:v>0.86006417577636374</c:v>
                </c:pt>
                <c:pt idx="7990">
                  <c:v>0.86006417577636374</c:v>
                </c:pt>
                <c:pt idx="7991">
                  <c:v>0.86000978952520801</c:v>
                </c:pt>
                <c:pt idx="7992">
                  <c:v>0.85995540327405229</c:v>
                </c:pt>
                <c:pt idx="7993">
                  <c:v>0.85990101702289667</c:v>
                </c:pt>
                <c:pt idx="7994">
                  <c:v>0.85990101702289667</c:v>
                </c:pt>
                <c:pt idx="7995">
                  <c:v>0.85984663077174095</c:v>
                </c:pt>
                <c:pt idx="7996">
                  <c:v>0.85984663077174095</c:v>
                </c:pt>
                <c:pt idx="7997">
                  <c:v>0.85984663077174095</c:v>
                </c:pt>
                <c:pt idx="7998">
                  <c:v>0.85984663077174095</c:v>
                </c:pt>
                <c:pt idx="7999">
                  <c:v>0.85979224452058522</c:v>
                </c:pt>
                <c:pt idx="8000">
                  <c:v>0.8597378582694295</c:v>
                </c:pt>
                <c:pt idx="8001">
                  <c:v>0.8597378582694295</c:v>
                </c:pt>
                <c:pt idx="8002">
                  <c:v>0.85968347201827378</c:v>
                </c:pt>
                <c:pt idx="8003">
                  <c:v>0.85962908576711805</c:v>
                </c:pt>
                <c:pt idx="8004">
                  <c:v>0.85957469951596233</c:v>
                </c:pt>
                <c:pt idx="8005">
                  <c:v>0.8595203132648066</c:v>
                </c:pt>
                <c:pt idx="8006">
                  <c:v>0.85946592701365099</c:v>
                </c:pt>
                <c:pt idx="8007">
                  <c:v>0.85941154076249526</c:v>
                </c:pt>
                <c:pt idx="8008">
                  <c:v>0.85941154076249526</c:v>
                </c:pt>
                <c:pt idx="8009">
                  <c:v>0.85941154076249526</c:v>
                </c:pt>
                <c:pt idx="8010">
                  <c:v>0.85941154076249526</c:v>
                </c:pt>
                <c:pt idx="8011">
                  <c:v>0.85941154076249526</c:v>
                </c:pt>
                <c:pt idx="8012">
                  <c:v>0.85935715451133954</c:v>
                </c:pt>
                <c:pt idx="8013">
                  <c:v>0.85935715451133954</c:v>
                </c:pt>
                <c:pt idx="8014">
                  <c:v>0.85930276826018381</c:v>
                </c:pt>
                <c:pt idx="8015">
                  <c:v>0.85930276826018381</c:v>
                </c:pt>
                <c:pt idx="8016">
                  <c:v>0.85924838200902809</c:v>
                </c:pt>
                <c:pt idx="8017">
                  <c:v>0.85919399575787248</c:v>
                </c:pt>
                <c:pt idx="8018">
                  <c:v>0.85919399575787248</c:v>
                </c:pt>
                <c:pt idx="8019">
                  <c:v>0.85913960950671675</c:v>
                </c:pt>
                <c:pt idx="8020">
                  <c:v>0.85908522325556103</c:v>
                </c:pt>
                <c:pt idx="8021">
                  <c:v>0.85908522325556103</c:v>
                </c:pt>
                <c:pt idx="8022">
                  <c:v>0.8590308370044053</c:v>
                </c:pt>
                <c:pt idx="8023">
                  <c:v>0.8590308370044053</c:v>
                </c:pt>
                <c:pt idx="8024">
                  <c:v>0.85897645075324958</c:v>
                </c:pt>
                <c:pt idx="8025">
                  <c:v>0.85897645075324958</c:v>
                </c:pt>
                <c:pt idx="8026">
                  <c:v>0.85892206450209385</c:v>
                </c:pt>
                <c:pt idx="8027">
                  <c:v>0.85892206450209385</c:v>
                </c:pt>
                <c:pt idx="8028">
                  <c:v>0.85892206450209385</c:v>
                </c:pt>
                <c:pt idx="8029">
                  <c:v>0.85886767825093813</c:v>
                </c:pt>
                <c:pt idx="8030">
                  <c:v>0.85886767825093813</c:v>
                </c:pt>
                <c:pt idx="8031">
                  <c:v>0.8588132919997824</c:v>
                </c:pt>
                <c:pt idx="8032">
                  <c:v>0.8588132919997824</c:v>
                </c:pt>
                <c:pt idx="8033">
                  <c:v>0.85875890574862679</c:v>
                </c:pt>
                <c:pt idx="8034">
                  <c:v>0.85870451949747106</c:v>
                </c:pt>
                <c:pt idx="8035">
                  <c:v>0.85870451949747106</c:v>
                </c:pt>
                <c:pt idx="8036">
                  <c:v>0.85865013324631534</c:v>
                </c:pt>
                <c:pt idx="8037">
                  <c:v>0.85859574699515961</c:v>
                </c:pt>
                <c:pt idx="8038">
                  <c:v>0.85854136074400389</c:v>
                </c:pt>
                <c:pt idx="8039">
                  <c:v>0.85854136074400389</c:v>
                </c:pt>
                <c:pt idx="8040">
                  <c:v>0.85854136074400389</c:v>
                </c:pt>
                <c:pt idx="8041">
                  <c:v>0.85854136074400389</c:v>
                </c:pt>
                <c:pt idx="8042">
                  <c:v>0.85854136074400389</c:v>
                </c:pt>
                <c:pt idx="8043">
                  <c:v>0.85848697449284828</c:v>
                </c:pt>
                <c:pt idx="8044">
                  <c:v>0.85848697449284828</c:v>
                </c:pt>
                <c:pt idx="8045">
                  <c:v>0.85848697449284828</c:v>
                </c:pt>
                <c:pt idx="8046">
                  <c:v>0.85848697449284828</c:v>
                </c:pt>
                <c:pt idx="8047">
                  <c:v>0.85848697449284828</c:v>
                </c:pt>
                <c:pt idx="8048">
                  <c:v>0.85843258824169255</c:v>
                </c:pt>
                <c:pt idx="8049">
                  <c:v>0.85843258824169255</c:v>
                </c:pt>
                <c:pt idx="8050">
                  <c:v>0.85843258824169255</c:v>
                </c:pt>
                <c:pt idx="8051">
                  <c:v>0.85843258824169255</c:v>
                </c:pt>
                <c:pt idx="8052">
                  <c:v>0.85843258824169255</c:v>
                </c:pt>
                <c:pt idx="8053">
                  <c:v>0.85843258824169255</c:v>
                </c:pt>
                <c:pt idx="8054">
                  <c:v>0.85843258824169255</c:v>
                </c:pt>
                <c:pt idx="8055">
                  <c:v>0.85843258824169255</c:v>
                </c:pt>
                <c:pt idx="8056">
                  <c:v>0.85843258824169255</c:v>
                </c:pt>
                <c:pt idx="8057">
                  <c:v>0.85843258824169255</c:v>
                </c:pt>
                <c:pt idx="8058">
                  <c:v>0.85837820199053683</c:v>
                </c:pt>
                <c:pt idx="8059">
                  <c:v>0.85837820199053683</c:v>
                </c:pt>
                <c:pt idx="8060">
                  <c:v>0.85837820199053683</c:v>
                </c:pt>
                <c:pt idx="8061">
                  <c:v>0.8583238157393811</c:v>
                </c:pt>
                <c:pt idx="8062">
                  <c:v>0.8583238157393811</c:v>
                </c:pt>
                <c:pt idx="8063">
                  <c:v>0.85826942948822538</c:v>
                </c:pt>
                <c:pt idx="8064">
                  <c:v>0.85821504323706965</c:v>
                </c:pt>
                <c:pt idx="8065">
                  <c:v>0.85821504323706965</c:v>
                </c:pt>
                <c:pt idx="8066">
                  <c:v>0.85821504323706965</c:v>
                </c:pt>
                <c:pt idx="8067">
                  <c:v>0.85821504323706965</c:v>
                </c:pt>
                <c:pt idx="8068">
                  <c:v>0.85821504323706965</c:v>
                </c:pt>
                <c:pt idx="8069">
                  <c:v>0.85816065698591393</c:v>
                </c:pt>
                <c:pt idx="8070">
                  <c:v>0.8581062707347582</c:v>
                </c:pt>
                <c:pt idx="8071">
                  <c:v>0.8581062707347582</c:v>
                </c:pt>
                <c:pt idx="8072">
                  <c:v>0.85805188448360248</c:v>
                </c:pt>
                <c:pt idx="8073">
                  <c:v>0.85805188448360248</c:v>
                </c:pt>
                <c:pt idx="8074">
                  <c:v>0.85799749823244686</c:v>
                </c:pt>
                <c:pt idx="8075">
                  <c:v>0.85794311198129114</c:v>
                </c:pt>
                <c:pt idx="8076">
                  <c:v>0.85794311198129114</c:v>
                </c:pt>
                <c:pt idx="8077">
                  <c:v>0.85794311198129114</c:v>
                </c:pt>
                <c:pt idx="8078">
                  <c:v>0.85788872573013542</c:v>
                </c:pt>
                <c:pt idx="8079">
                  <c:v>0.85788872573013542</c:v>
                </c:pt>
                <c:pt idx="8080">
                  <c:v>0.85788872573013542</c:v>
                </c:pt>
                <c:pt idx="8081">
                  <c:v>0.85788872573013542</c:v>
                </c:pt>
                <c:pt idx="8082">
                  <c:v>0.85783433947897969</c:v>
                </c:pt>
                <c:pt idx="8083">
                  <c:v>0.85777995322782397</c:v>
                </c:pt>
                <c:pt idx="8084">
                  <c:v>0.85777995322782397</c:v>
                </c:pt>
                <c:pt idx="8085">
                  <c:v>0.85777995322782397</c:v>
                </c:pt>
                <c:pt idx="8086">
                  <c:v>0.85772556697666835</c:v>
                </c:pt>
                <c:pt idx="8087">
                  <c:v>0.85772556697666835</c:v>
                </c:pt>
                <c:pt idx="8088">
                  <c:v>0.85772556697666835</c:v>
                </c:pt>
                <c:pt idx="8089">
                  <c:v>0.85772556697666835</c:v>
                </c:pt>
                <c:pt idx="8090">
                  <c:v>0.85767118072551263</c:v>
                </c:pt>
                <c:pt idx="8091">
                  <c:v>0.85767118072551263</c:v>
                </c:pt>
                <c:pt idx="8092">
                  <c:v>0.85767118072551263</c:v>
                </c:pt>
                <c:pt idx="8093">
                  <c:v>0.8576167944743569</c:v>
                </c:pt>
                <c:pt idx="8094">
                  <c:v>0.8576167944743569</c:v>
                </c:pt>
                <c:pt idx="8095">
                  <c:v>0.85756240822320118</c:v>
                </c:pt>
                <c:pt idx="8096">
                  <c:v>0.85756240822320118</c:v>
                </c:pt>
                <c:pt idx="8097">
                  <c:v>0.85750802197204545</c:v>
                </c:pt>
                <c:pt idx="8098">
                  <c:v>0.85750802197204545</c:v>
                </c:pt>
                <c:pt idx="8099">
                  <c:v>0.85745363572088973</c:v>
                </c:pt>
                <c:pt idx="8100">
                  <c:v>0.857399249469734</c:v>
                </c:pt>
                <c:pt idx="8101">
                  <c:v>0.857399249469734</c:v>
                </c:pt>
                <c:pt idx="8102">
                  <c:v>0.857399249469734</c:v>
                </c:pt>
                <c:pt idx="8103">
                  <c:v>0.857399249469734</c:v>
                </c:pt>
                <c:pt idx="8104">
                  <c:v>0.857399249469734</c:v>
                </c:pt>
                <c:pt idx="8105">
                  <c:v>0.85734486321857828</c:v>
                </c:pt>
                <c:pt idx="8106">
                  <c:v>0.85734486321857828</c:v>
                </c:pt>
                <c:pt idx="8107">
                  <c:v>0.85734486321857828</c:v>
                </c:pt>
                <c:pt idx="8108">
                  <c:v>0.85734486321857828</c:v>
                </c:pt>
                <c:pt idx="8109">
                  <c:v>0.85729047696742267</c:v>
                </c:pt>
                <c:pt idx="8110">
                  <c:v>0.85729047696742267</c:v>
                </c:pt>
                <c:pt idx="8111">
                  <c:v>0.85729047696742267</c:v>
                </c:pt>
                <c:pt idx="8112">
                  <c:v>0.85723609071626694</c:v>
                </c:pt>
                <c:pt idx="8113">
                  <c:v>0.85723609071626694</c:v>
                </c:pt>
                <c:pt idx="8114">
                  <c:v>0.85723609071626694</c:v>
                </c:pt>
                <c:pt idx="8115">
                  <c:v>0.85718170446511122</c:v>
                </c:pt>
                <c:pt idx="8116">
                  <c:v>0.85712731821395549</c:v>
                </c:pt>
                <c:pt idx="8117">
                  <c:v>0.85712731821395549</c:v>
                </c:pt>
                <c:pt idx="8118">
                  <c:v>0.85712731821395549</c:v>
                </c:pt>
                <c:pt idx="8119">
                  <c:v>0.85712731821395549</c:v>
                </c:pt>
                <c:pt idx="8120">
                  <c:v>0.85712731821395549</c:v>
                </c:pt>
                <c:pt idx="8121">
                  <c:v>0.85707293196279977</c:v>
                </c:pt>
                <c:pt idx="8122">
                  <c:v>0.85701854571164415</c:v>
                </c:pt>
                <c:pt idx="8123">
                  <c:v>0.85701854571164415</c:v>
                </c:pt>
                <c:pt idx="8124">
                  <c:v>0.85701854571164415</c:v>
                </c:pt>
                <c:pt idx="8125">
                  <c:v>0.85696415946048843</c:v>
                </c:pt>
                <c:pt idx="8126">
                  <c:v>0.8569097732093327</c:v>
                </c:pt>
                <c:pt idx="8127">
                  <c:v>0.8569097732093327</c:v>
                </c:pt>
                <c:pt idx="8128">
                  <c:v>0.8569097732093327</c:v>
                </c:pt>
                <c:pt idx="8129">
                  <c:v>0.85685538695817698</c:v>
                </c:pt>
                <c:pt idx="8130">
                  <c:v>0.85685538695817698</c:v>
                </c:pt>
                <c:pt idx="8131">
                  <c:v>0.85685538695817698</c:v>
                </c:pt>
                <c:pt idx="8132">
                  <c:v>0.85685538695817698</c:v>
                </c:pt>
                <c:pt idx="8133">
                  <c:v>0.85685538695817698</c:v>
                </c:pt>
                <c:pt idx="8134">
                  <c:v>0.85685538695817698</c:v>
                </c:pt>
                <c:pt idx="8135">
                  <c:v>0.85685538695817698</c:v>
                </c:pt>
                <c:pt idx="8136">
                  <c:v>0.85685538695817698</c:v>
                </c:pt>
                <c:pt idx="8137">
                  <c:v>0.85685538695817698</c:v>
                </c:pt>
                <c:pt idx="8138">
                  <c:v>0.85680100070702125</c:v>
                </c:pt>
                <c:pt idx="8139">
                  <c:v>0.85680100070702125</c:v>
                </c:pt>
                <c:pt idx="8140">
                  <c:v>0.85680100070702125</c:v>
                </c:pt>
                <c:pt idx="8141">
                  <c:v>0.85674661445586553</c:v>
                </c:pt>
                <c:pt idx="8142">
                  <c:v>0.8566922282047098</c:v>
                </c:pt>
                <c:pt idx="8143">
                  <c:v>0.8566922282047098</c:v>
                </c:pt>
                <c:pt idx="8144">
                  <c:v>0.8566922282047098</c:v>
                </c:pt>
                <c:pt idx="8145">
                  <c:v>0.8566922282047098</c:v>
                </c:pt>
                <c:pt idx="8146">
                  <c:v>0.8566922282047098</c:v>
                </c:pt>
                <c:pt idx="8147">
                  <c:v>0.85663784195355408</c:v>
                </c:pt>
                <c:pt idx="8148">
                  <c:v>0.85663784195355408</c:v>
                </c:pt>
                <c:pt idx="8149">
                  <c:v>0.85663784195355408</c:v>
                </c:pt>
                <c:pt idx="8150">
                  <c:v>0.85658345570239847</c:v>
                </c:pt>
                <c:pt idx="8151">
                  <c:v>0.85652906945124274</c:v>
                </c:pt>
                <c:pt idx="8152">
                  <c:v>0.85652906945124274</c:v>
                </c:pt>
                <c:pt idx="8153">
                  <c:v>0.85652906945124274</c:v>
                </c:pt>
                <c:pt idx="8154">
                  <c:v>0.85647468320008702</c:v>
                </c:pt>
                <c:pt idx="8155">
                  <c:v>0.85642029694893129</c:v>
                </c:pt>
                <c:pt idx="8156">
                  <c:v>0.85636591069777557</c:v>
                </c:pt>
                <c:pt idx="8157">
                  <c:v>0.85636591069777557</c:v>
                </c:pt>
                <c:pt idx="8158">
                  <c:v>0.85631152444661995</c:v>
                </c:pt>
                <c:pt idx="8159">
                  <c:v>0.85631152444661995</c:v>
                </c:pt>
                <c:pt idx="8160">
                  <c:v>0.85625713819546423</c:v>
                </c:pt>
                <c:pt idx="8161">
                  <c:v>0.8562027519443085</c:v>
                </c:pt>
                <c:pt idx="8162">
                  <c:v>0.8562027519443085</c:v>
                </c:pt>
                <c:pt idx="8163">
                  <c:v>0.85614836569315278</c:v>
                </c:pt>
                <c:pt idx="8164">
                  <c:v>0.85609397944199705</c:v>
                </c:pt>
                <c:pt idx="8165">
                  <c:v>0.85603959319084133</c:v>
                </c:pt>
                <c:pt idx="8166">
                  <c:v>0.85603959319084133</c:v>
                </c:pt>
                <c:pt idx="8167">
                  <c:v>0.85603959319084133</c:v>
                </c:pt>
                <c:pt idx="8168">
                  <c:v>0.85603959319084133</c:v>
                </c:pt>
                <c:pt idx="8169">
                  <c:v>0.85598520693968561</c:v>
                </c:pt>
                <c:pt idx="8170">
                  <c:v>0.85593082068852988</c:v>
                </c:pt>
                <c:pt idx="8171">
                  <c:v>0.85593082068852988</c:v>
                </c:pt>
                <c:pt idx="8172">
                  <c:v>0.85587643443737427</c:v>
                </c:pt>
                <c:pt idx="8173">
                  <c:v>0.85587643443737427</c:v>
                </c:pt>
                <c:pt idx="8174">
                  <c:v>0.85587643443737427</c:v>
                </c:pt>
                <c:pt idx="8175">
                  <c:v>0.85587643443737427</c:v>
                </c:pt>
                <c:pt idx="8176">
                  <c:v>0.85582204818621854</c:v>
                </c:pt>
                <c:pt idx="8177">
                  <c:v>0.85582204818621854</c:v>
                </c:pt>
                <c:pt idx="8178">
                  <c:v>0.85576766193506282</c:v>
                </c:pt>
                <c:pt idx="8179">
                  <c:v>0.85571327568390709</c:v>
                </c:pt>
                <c:pt idx="8180">
                  <c:v>0.85571327568390709</c:v>
                </c:pt>
                <c:pt idx="8181">
                  <c:v>0.85565888943275137</c:v>
                </c:pt>
                <c:pt idx="8182">
                  <c:v>0.85565888943275137</c:v>
                </c:pt>
                <c:pt idx="8183">
                  <c:v>0.85565888943275137</c:v>
                </c:pt>
                <c:pt idx="8184">
                  <c:v>0.85560450318159575</c:v>
                </c:pt>
                <c:pt idx="8185">
                  <c:v>0.85555011693044003</c:v>
                </c:pt>
                <c:pt idx="8186">
                  <c:v>0.85555011693044003</c:v>
                </c:pt>
                <c:pt idx="8187">
                  <c:v>0.85555011693044003</c:v>
                </c:pt>
                <c:pt idx="8188">
                  <c:v>0.85555011693044003</c:v>
                </c:pt>
                <c:pt idx="8189">
                  <c:v>0.85555011693044003</c:v>
                </c:pt>
                <c:pt idx="8190">
                  <c:v>0.85549573067928431</c:v>
                </c:pt>
                <c:pt idx="8191">
                  <c:v>0.85544134442812858</c:v>
                </c:pt>
                <c:pt idx="8192">
                  <c:v>0.85544134442812858</c:v>
                </c:pt>
                <c:pt idx="8193">
                  <c:v>0.85538695817697286</c:v>
                </c:pt>
                <c:pt idx="8194">
                  <c:v>0.85538695817697286</c:v>
                </c:pt>
                <c:pt idx="8195">
                  <c:v>0.85538695817697286</c:v>
                </c:pt>
                <c:pt idx="8196">
                  <c:v>0.85538695817697286</c:v>
                </c:pt>
                <c:pt idx="8197">
                  <c:v>0.85538695817697286</c:v>
                </c:pt>
                <c:pt idx="8198">
                  <c:v>0.85538695817697286</c:v>
                </c:pt>
                <c:pt idx="8199">
                  <c:v>0.85538695817697286</c:v>
                </c:pt>
                <c:pt idx="8200">
                  <c:v>0.85538695817697286</c:v>
                </c:pt>
                <c:pt idx="8201">
                  <c:v>0.85538695817697286</c:v>
                </c:pt>
                <c:pt idx="8202">
                  <c:v>0.85533257192581713</c:v>
                </c:pt>
                <c:pt idx="8203">
                  <c:v>0.85533257192581713</c:v>
                </c:pt>
                <c:pt idx="8204">
                  <c:v>0.85533257192581713</c:v>
                </c:pt>
                <c:pt idx="8205">
                  <c:v>0.85527818567466141</c:v>
                </c:pt>
                <c:pt idx="8206">
                  <c:v>0.85527818567466141</c:v>
                </c:pt>
                <c:pt idx="8207">
                  <c:v>0.85527818567466141</c:v>
                </c:pt>
                <c:pt idx="8208">
                  <c:v>0.85522379942350568</c:v>
                </c:pt>
                <c:pt idx="8209">
                  <c:v>0.85516941317235007</c:v>
                </c:pt>
                <c:pt idx="8210">
                  <c:v>0.85516941317235007</c:v>
                </c:pt>
                <c:pt idx="8211">
                  <c:v>0.85511502692119434</c:v>
                </c:pt>
                <c:pt idx="8212">
                  <c:v>0.85506064067003862</c:v>
                </c:pt>
                <c:pt idx="8213">
                  <c:v>0.85506064067003862</c:v>
                </c:pt>
                <c:pt idx="8214">
                  <c:v>0.85500625441888289</c:v>
                </c:pt>
                <c:pt idx="8215">
                  <c:v>0.85495186816772717</c:v>
                </c:pt>
                <c:pt idx="8216">
                  <c:v>0.85495186816772717</c:v>
                </c:pt>
                <c:pt idx="8217">
                  <c:v>0.85489748191657156</c:v>
                </c:pt>
                <c:pt idx="8218">
                  <c:v>0.85484309566541583</c:v>
                </c:pt>
                <c:pt idx="8219">
                  <c:v>0.85478870941426011</c:v>
                </c:pt>
                <c:pt idx="8220">
                  <c:v>0.85473432316310438</c:v>
                </c:pt>
                <c:pt idx="8221">
                  <c:v>0.85473432316310438</c:v>
                </c:pt>
                <c:pt idx="8222">
                  <c:v>0.85467993691194866</c:v>
                </c:pt>
                <c:pt idx="8223">
                  <c:v>0.85462555066079293</c:v>
                </c:pt>
                <c:pt idx="8224">
                  <c:v>0.85457116440963721</c:v>
                </c:pt>
                <c:pt idx="8225">
                  <c:v>0.85457116440963721</c:v>
                </c:pt>
                <c:pt idx="8226">
                  <c:v>0.85451677815848148</c:v>
                </c:pt>
                <c:pt idx="8227">
                  <c:v>0.85451677815848148</c:v>
                </c:pt>
                <c:pt idx="8228">
                  <c:v>0.85446239190732587</c:v>
                </c:pt>
                <c:pt idx="8229">
                  <c:v>0.85440800565617014</c:v>
                </c:pt>
                <c:pt idx="8230">
                  <c:v>0.85440800565617014</c:v>
                </c:pt>
                <c:pt idx="8231">
                  <c:v>0.85435361940501442</c:v>
                </c:pt>
                <c:pt idx="8232">
                  <c:v>0.85429923315385869</c:v>
                </c:pt>
                <c:pt idx="8233">
                  <c:v>0.85429923315385869</c:v>
                </c:pt>
                <c:pt idx="8234">
                  <c:v>0.85429923315385869</c:v>
                </c:pt>
                <c:pt idx="8235">
                  <c:v>0.85429923315385869</c:v>
                </c:pt>
                <c:pt idx="8236">
                  <c:v>0.85429923315385869</c:v>
                </c:pt>
                <c:pt idx="8237">
                  <c:v>0.85429923315385869</c:v>
                </c:pt>
                <c:pt idx="8238">
                  <c:v>0.85429923315385869</c:v>
                </c:pt>
                <c:pt idx="8239">
                  <c:v>0.85429923315385869</c:v>
                </c:pt>
                <c:pt idx="8240">
                  <c:v>0.85424484690270297</c:v>
                </c:pt>
                <c:pt idx="8241">
                  <c:v>0.85424484690270297</c:v>
                </c:pt>
                <c:pt idx="8242">
                  <c:v>0.85419046065154736</c:v>
                </c:pt>
                <c:pt idx="8243">
                  <c:v>0.85413607440039163</c:v>
                </c:pt>
                <c:pt idx="8244">
                  <c:v>0.85413607440039163</c:v>
                </c:pt>
                <c:pt idx="8245">
                  <c:v>0.85408168814923591</c:v>
                </c:pt>
                <c:pt idx="8246">
                  <c:v>0.85402730189808018</c:v>
                </c:pt>
                <c:pt idx="8247">
                  <c:v>0.85397291564692446</c:v>
                </c:pt>
                <c:pt idx="8248">
                  <c:v>0.85391852939576873</c:v>
                </c:pt>
                <c:pt idx="8249">
                  <c:v>0.85386414314461301</c:v>
                </c:pt>
                <c:pt idx="8250">
                  <c:v>0.85386414314461301</c:v>
                </c:pt>
                <c:pt idx="8251">
                  <c:v>0.85386414314461301</c:v>
                </c:pt>
                <c:pt idx="8252">
                  <c:v>0.85386414314461301</c:v>
                </c:pt>
                <c:pt idx="8253">
                  <c:v>0.85386414314461301</c:v>
                </c:pt>
                <c:pt idx="8254">
                  <c:v>0.85380975689345728</c:v>
                </c:pt>
                <c:pt idx="8255">
                  <c:v>0.85380975689345728</c:v>
                </c:pt>
                <c:pt idx="8256">
                  <c:v>0.85380975689345728</c:v>
                </c:pt>
                <c:pt idx="8257">
                  <c:v>0.85380975689345728</c:v>
                </c:pt>
                <c:pt idx="8258">
                  <c:v>0.85375537064230156</c:v>
                </c:pt>
                <c:pt idx="8259">
                  <c:v>0.85375537064230156</c:v>
                </c:pt>
                <c:pt idx="8260">
                  <c:v>0.85375537064230156</c:v>
                </c:pt>
                <c:pt idx="8261">
                  <c:v>0.85375537064230156</c:v>
                </c:pt>
                <c:pt idx="8262">
                  <c:v>0.85370098439114595</c:v>
                </c:pt>
                <c:pt idx="8263">
                  <c:v>0.85370098439114595</c:v>
                </c:pt>
                <c:pt idx="8264">
                  <c:v>0.85364659813999022</c:v>
                </c:pt>
                <c:pt idx="8265">
                  <c:v>0.8535922118888345</c:v>
                </c:pt>
                <c:pt idx="8266">
                  <c:v>0.85353782563767877</c:v>
                </c:pt>
                <c:pt idx="8267">
                  <c:v>0.85353782563767877</c:v>
                </c:pt>
                <c:pt idx="8268">
                  <c:v>0.85348343938652305</c:v>
                </c:pt>
                <c:pt idx="8269">
                  <c:v>0.85342905313536743</c:v>
                </c:pt>
                <c:pt idx="8270">
                  <c:v>0.85337466688421171</c:v>
                </c:pt>
                <c:pt idx="8271">
                  <c:v>0.85332028063305598</c:v>
                </c:pt>
                <c:pt idx="8272">
                  <c:v>0.85332028063305598</c:v>
                </c:pt>
                <c:pt idx="8273">
                  <c:v>0.85326589438190026</c:v>
                </c:pt>
                <c:pt idx="8274">
                  <c:v>0.85321150813074453</c:v>
                </c:pt>
                <c:pt idx="8275">
                  <c:v>0.85315712187958881</c:v>
                </c:pt>
                <c:pt idx="8276">
                  <c:v>0.85315712187958881</c:v>
                </c:pt>
                <c:pt idx="8277">
                  <c:v>0.85315712187958881</c:v>
                </c:pt>
                <c:pt idx="8278">
                  <c:v>0.85315712187958881</c:v>
                </c:pt>
                <c:pt idx="8279">
                  <c:v>0.85310273562843308</c:v>
                </c:pt>
                <c:pt idx="8280">
                  <c:v>0.85310273562843308</c:v>
                </c:pt>
                <c:pt idx="8281">
                  <c:v>0.85304834937727736</c:v>
                </c:pt>
                <c:pt idx="8282">
                  <c:v>0.85299396312612175</c:v>
                </c:pt>
                <c:pt idx="8283">
                  <c:v>0.85293957687496602</c:v>
                </c:pt>
                <c:pt idx="8284">
                  <c:v>0.85293957687496602</c:v>
                </c:pt>
                <c:pt idx="8285">
                  <c:v>0.85293957687496602</c:v>
                </c:pt>
                <c:pt idx="8286">
                  <c:v>0.85293957687496602</c:v>
                </c:pt>
                <c:pt idx="8287">
                  <c:v>0.85293957687496602</c:v>
                </c:pt>
                <c:pt idx="8288">
                  <c:v>0.85293957687496602</c:v>
                </c:pt>
                <c:pt idx="8289">
                  <c:v>0.8528851906238103</c:v>
                </c:pt>
                <c:pt idx="8290">
                  <c:v>0.8528851906238103</c:v>
                </c:pt>
                <c:pt idx="8291">
                  <c:v>0.8528851906238103</c:v>
                </c:pt>
                <c:pt idx="8292">
                  <c:v>0.8528851906238103</c:v>
                </c:pt>
                <c:pt idx="8293">
                  <c:v>0.8528851906238103</c:v>
                </c:pt>
                <c:pt idx="8294">
                  <c:v>0.8528851906238103</c:v>
                </c:pt>
                <c:pt idx="8295">
                  <c:v>0.8528851906238103</c:v>
                </c:pt>
                <c:pt idx="8296">
                  <c:v>0.85283080437265457</c:v>
                </c:pt>
                <c:pt idx="8297">
                  <c:v>0.85277641812149885</c:v>
                </c:pt>
                <c:pt idx="8298">
                  <c:v>0.85272203187034323</c:v>
                </c:pt>
                <c:pt idx="8299">
                  <c:v>0.85266764561918751</c:v>
                </c:pt>
                <c:pt idx="8300">
                  <c:v>0.85266764561918751</c:v>
                </c:pt>
                <c:pt idx="8301">
                  <c:v>0.85266764561918751</c:v>
                </c:pt>
                <c:pt idx="8302">
                  <c:v>0.85261325936803178</c:v>
                </c:pt>
                <c:pt idx="8303">
                  <c:v>0.85261325936803178</c:v>
                </c:pt>
                <c:pt idx="8304">
                  <c:v>0.85255887311687606</c:v>
                </c:pt>
                <c:pt idx="8305">
                  <c:v>0.85255887311687606</c:v>
                </c:pt>
                <c:pt idx="8306">
                  <c:v>0.85250448686572033</c:v>
                </c:pt>
                <c:pt idx="8307">
                  <c:v>0.85250448686572033</c:v>
                </c:pt>
                <c:pt idx="8308">
                  <c:v>0.85250448686572033</c:v>
                </c:pt>
                <c:pt idx="8309">
                  <c:v>0.85250448686572033</c:v>
                </c:pt>
                <c:pt idx="8310">
                  <c:v>0.85250448686572033</c:v>
                </c:pt>
                <c:pt idx="8311">
                  <c:v>0.85250448686572033</c:v>
                </c:pt>
                <c:pt idx="8312">
                  <c:v>0.85245010061456461</c:v>
                </c:pt>
                <c:pt idx="8313">
                  <c:v>0.85239571436340889</c:v>
                </c:pt>
                <c:pt idx="8314">
                  <c:v>0.85239571436340889</c:v>
                </c:pt>
                <c:pt idx="8315">
                  <c:v>0.85234132811225316</c:v>
                </c:pt>
                <c:pt idx="8316">
                  <c:v>0.85234132811225316</c:v>
                </c:pt>
                <c:pt idx="8317">
                  <c:v>0.85234132811225316</c:v>
                </c:pt>
                <c:pt idx="8318">
                  <c:v>0.85234132811225316</c:v>
                </c:pt>
                <c:pt idx="8319">
                  <c:v>0.85234132811225316</c:v>
                </c:pt>
                <c:pt idx="8320">
                  <c:v>0.85228694186109755</c:v>
                </c:pt>
                <c:pt idx="8321">
                  <c:v>0.85223255560994182</c:v>
                </c:pt>
                <c:pt idx="8322">
                  <c:v>0.8521781693587861</c:v>
                </c:pt>
                <c:pt idx="8323">
                  <c:v>0.85212378310763037</c:v>
                </c:pt>
                <c:pt idx="8324">
                  <c:v>0.85212378310763037</c:v>
                </c:pt>
                <c:pt idx="8325">
                  <c:v>0.85206939685647465</c:v>
                </c:pt>
                <c:pt idx="8326">
                  <c:v>0.85206939685647465</c:v>
                </c:pt>
                <c:pt idx="8327">
                  <c:v>0.85206939685647465</c:v>
                </c:pt>
                <c:pt idx="8328">
                  <c:v>0.85201501060531903</c:v>
                </c:pt>
                <c:pt idx="8329">
                  <c:v>0.85201501060531903</c:v>
                </c:pt>
                <c:pt idx="8330">
                  <c:v>0.85201501060531903</c:v>
                </c:pt>
                <c:pt idx="8331">
                  <c:v>0.85196062435416331</c:v>
                </c:pt>
                <c:pt idx="8332">
                  <c:v>0.85196062435416331</c:v>
                </c:pt>
                <c:pt idx="8333">
                  <c:v>0.85190623810300758</c:v>
                </c:pt>
                <c:pt idx="8334">
                  <c:v>0.85185185185185186</c:v>
                </c:pt>
                <c:pt idx="8335">
                  <c:v>0.85179746560069614</c:v>
                </c:pt>
                <c:pt idx="8336">
                  <c:v>0.85174307934954041</c:v>
                </c:pt>
                <c:pt idx="8337">
                  <c:v>0.85174307934954041</c:v>
                </c:pt>
                <c:pt idx="8338">
                  <c:v>0.85168869309838469</c:v>
                </c:pt>
                <c:pt idx="8339">
                  <c:v>0.85168869309838469</c:v>
                </c:pt>
                <c:pt idx="8340">
                  <c:v>0.85168869309838469</c:v>
                </c:pt>
                <c:pt idx="8341">
                  <c:v>0.85168869309838469</c:v>
                </c:pt>
                <c:pt idx="8342">
                  <c:v>0.85168869309838469</c:v>
                </c:pt>
                <c:pt idx="8343">
                  <c:v>0.85168869309838469</c:v>
                </c:pt>
                <c:pt idx="8344">
                  <c:v>0.85163430684722896</c:v>
                </c:pt>
                <c:pt idx="8345">
                  <c:v>0.85157992059607335</c:v>
                </c:pt>
                <c:pt idx="8346">
                  <c:v>0.85152553434491762</c:v>
                </c:pt>
                <c:pt idx="8347">
                  <c:v>0.85152553434491762</c:v>
                </c:pt>
                <c:pt idx="8348">
                  <c:v>0.8514711480937619</c:v>
                </c:pt>
                <c:pt idx="8349">
                  <c:v>0.8514711480937619</c:v>
                </c:pt>
                <c:pt idx="8350">
                  <c:v>0.85141676184260617</c:v>
                </c:pt>
                <c:pt idx="8351">
                  <c:v>0.85136237559145045</c:v>
                </c:pt>
                <c:pt idx="8352">
                  <c:v>0.85136237559145045</c:v>
                </c:pt>
                <c:pt idx="8353">
                  <c:v>0.85130798934029484</c:v>
                </c:pt>
                <c:pt idx="8354">
                  <c:v>0.85125360308913911</c:v>
                </c:pt>
                <c:pt idx="8355">
                  <c:v>0.85125360308913911</c:v>
                </c:pt>
                <c:pt idx="8356">
                  <c:v>0.85125360308913911</c:v>
                </c:pt>
                <c:pt idx="8357">
                  <c:v>0.85125360308913911</c:v>
                </c:pt>
                <c:pt idx="8358">
                  <c:v>0.85119921683798339</c:v>
                </c:pt>
                <c:pt idx="8359">
                  <c:v>0.85119921683798339</c:v>
                </c:pt>
                <c:pt idx="8360">
                  <c:v>0.85114483058682766</c:v>
                </c:pt>
                <c:pt idx="8361">
                  <c:v>0.85109044433567194</c:v>
                </c:pt>
                <c:pt idx="8362">
                  <c:v>0.85103605808451621</c:v>
                </c:pt>
                <c:pt idx="8363">
                  <c:v>0.85103605808451621</c:v>
                </c:pt>
                <c:pt idx="8364">
                  <c:v>0.85098167183336049</c:v>
                </c:pt>
                <c:pt idx="8365">
                  <c:v>0.85092728558220476</c:v>
                </c:pt>
                <c:pt idx="8366">
                  <c:v>0.85092728558220476</c:v>
                </c:pt>
                <c:pt idx="8367">
                  <c:v>0.85087289933104915</c:v>
                </c:pt>
                <c:pt idx="8368">
                  <c:v>0.85087289933104915</c:v>
                </c:pt>
                <c:pt idx="8369">
                  <c:v>0.85087289933104915</c:v>
                </c:pt>
                <c:pt idx="8370">
                  <c:v>0.85087289933104915</c:v>
                </c:pt>
                <c:pt idx="8371">
                  <c:v>0.85081851307989342</c:v>
                </c:pt>
                <c:pt idx="8372">
                  <c:v>0.85081851307989342</c:v>
                </c:pt>
                <c:pt idx="8373">
                  <c:v>0.85081851307989342</c:v>
                </c:pt>
                <c:pt idx="8374">
                  <c:v>0.8507641268287377</c:v>
                </c:pt>
                <c:pt idx="8375">
                  <c:v>0.8507641268287377</c:v>
                </c:pt>
                <c:pt idx="8376">
                  <c:v>0.85070974057758197</c:v>
                </c:pt>
                <c:pt idx="8377">
                  <c:v>0.85070974057758197</c:v>
                </c:pt>
                <c:pt idx="8378">
                  <c:v>0.85070974057758197</c:v>
                </c:pt>
                <c:pt idx="8379">
                  <c:v>0.85070974057758197</c:v>
                </c:pt>
                <c:pt idx="8380">
                  <c:v>0.85070974057758197</c:v>
                </c:pt>
                <c:pt idx="8381">
                  <c:v>0.85070974057758197</c:v>
                </c:pt>
                <c:pt idx="8382">
                  <c:v>0.85070974057758197</c:v>
                </c:pt>
                <c:pt idx="8383">
                  <c:v>0.85070974057758197</c:v>
                </c:pt>
                <c:pt idx="8384">
                  <c:v>0.85070974057758197</c:v>
                </c:pt>
                <c:pt idx="8385">
                  <c:v>0.85070974057758197</c:v>
                </c:pt>
                <c:pt idx="8386">
                  <c:v>0.85070974057758197</c:v>
                </c:pt>
                <c:pt idx="8387">
                  <c:v>0.85065535432642625</c:v>
                </c:pt>
                <c:pt idx="8388">
                  <c:v>0.85065535432642625</c:v>
                </c:pt>
                <c:pt idx="8389">
                  <c:v>0.85065535432642625</c:v>
                </c:pt>
                <c:pt idx="8390">
                  <c:v>0.85065535432642625</c:v>
                </c:pt>
                <c:pt idx="8391">
                  <c:v>0.85060096807527064</c:v>
                </c:pt>
                <c:pt idx="8392">
                  <c:v>0.85060096807527064</c:v>
                </c:pt>
                <c:pt idx="8393">
                  <c:v>0.85054658182411491</c:v>
                </c:pt>
                <c:pt idx="8394">
                  <c:v>0.85054658182411491</c:v>
                </c:pt>
                <c:pt idx="8395">
                  <c:v>0.85054658182411491</c:v>
                </c:pt>
                <c:pt idx="8396">
                  <c:v>0.85049219557295919</c:v>
                </c:pt>
                <c:pt idx="8397">
                  <c:v>0.85049219557295919</c:v>
                </c:pt>
                <c:pt idx="8398">
                  <c:v>0.85043780932180346</c:v>
                </c:pt>
                <c:pt idx="8399">
                  <c:v>0.85043780932180346</c:v>
                </c:pt>
                <c:pt idx="8400">
                  <c:v>0.85043780932180346</c:v>
                </c:pt>
                <c:pt idx="8401">
                  <c:v>0.85043780932180346</c:v>
                </c:pt>
                <c:pt idx="8402">
                  <c:v>0.85043780932180346</c:v>
                </c:pt>
                <c:pt idx="8403">
                  <c:v>0.85038342307064774</c:v>
                </c:pt>
                <c:pt idx="8404">
                  <c:v>0.85032903681949201</c:v>
                </c:pt>
                <c:pt idx="8405">
                  <c:v>0.85032903681949201</c:v>
                </c:pt>
                <c:pt idx="8406">
                  <c:v>0.85027465056833629</c:v>
                </c:pt>
                <c:pt idx="8407">
                  <c:v>0.85027465056833629</c:v>
                </c:pt>
                <c:pt idx="8408">
                  <c:v>0.85027465056833629</c:v>
                </c:pt>
                <c:pt idx="8409">
                  <c:v>0.85022026431718056</c:v>
                </c:pt>
                <c:pt idx="8410">
                  <c:v>0.85016587806602495</c:v>
                </c:pt>
                <c:pt idx="8411">
                  <c:v>0.85011149181486922</c:v>
                </c:pt>
                <c:pt idx="8412">
                  <c:v>0.85011149181486922</c:v>
                </c:pt>
                <c:pt idx="8413">
                  <c:v>0.8500571055637135</c:v>
                </c:pt>
                <c:pt idx="8414">
                  <c:v>0.8500571055637135</c:v>
                </c:pt>
                <c:pt idx="8415">
                  <c:v>0.85000271931255778</c:v>
                </c:pt>
                <c:pt idx="8416">
                  <c:v>0.85000271931255778</c:v>
                </c:pt>
                <c:pt idx="8417">
                  <c:v>0.85000271931255778</c:v>
                </c:pt>
                <c:pt idx="8418">
                  <c:v>0.85000271931255778</c:v>
                </c:pt>
                <c:pt idx="8419">
                  <c:v>0.84994833306140205</c:v>
                </c:pt>
                <c:pt idx="8420">
                  <c:v>0.84989394681024644</c:v>
                </c:pt>
                <c:pt idx="8421">
                  <c:v>0.84983956055909071</c:v>
                </c:pt>
                <c:pt idx="8422">
                  <c:v>0.84983956055909071</c:v>
                </c:pt>
                <c:pt idx="8423">
                  <c:v>0.84983956055909071</c:v>
                </c:pt>
                <c:pt idx="8424">
                  <c:v>0.84978517430793499</c:v>
                </c:pt>
                <c:pt idx="8425">
                  <c:v>0.84973078805677926</c:v>
                </c:pt>
                <c:pt idx="8426">
                  <c:v>0.84973078805677926</c:v>
                </c:pt>
                <c:pt idx="8427">
                  <c:v>0.84973078805677926</c:v>
                </c:pt>
                <c:pt idx="8428">
                  <c:v>0.84973078805677926</c:v>
                </c:pt>
                <c:pt idx="8429">
                  <c:v>0.84967640180562354</c:v>
                </c:pt>
                <c:pt idx="8430">
                  <c:v>0.84967640180562354</c:v>
                </c:pt>
                <c:pt idx="8431">
                  <c:v>0.84967640180562354</c:v>
                </c:pt>
                <c:pt idx="8432">
                  <c:v>0.84962201555446781</c:v>
                </c:pt>
                <c:pt idx="8433">
                  <c:v>0.84962201555446781</c:v>
                </c:pt>
                <c:pt idx="8434">
                  <c:v>0.84962201555446781</c:v>
                </c:pt>
                <c:pt idx="8435">
                  <c:v>0.84956762930331209</c:v>
                </c:pt>
                <c:pt idx="8436">
                  <c:v>0.84951324305215636</c:v>
                </c:pt>
                <c:pt idx="8437">
                  <c:v>0.84951324305215636</c:v>
                </c:pt>
                <c:pt idx="8438">
                  <c:v>0.84951324305215636</c:v>
                </c:pt>
                <c:pt idx="8439">
                  <c:v>0.84945885680100064</c:v>
                </c:pt>
                <c:pt idx="8440">
                  <c:v>0.84945885680100064</c:v>
                </c:pt>
                <c:pt idx="8441">
                  <c:v>0.84945885680100064</c:v>
                </c:pt>
                <c:pt idx="8442">
                  <c:v>0.84940447054984503</c:v>
                </c:pt>
                <c:pt idx="8443">
                  <c:v>0.84940447054984503</c:v>
                </c:pt>
                <c:pt idx="8444">
                  <c:v>0.8493500842986893</c:v>
                </c:pt>
                <c:pt idx="8445">
                  <c:v>0.8493500842986893</c:v>
                </c:pt>
                <c:pt idx="8446">
                  <c:v>0.8493500842986893</c:v>
                </c:pt>
                <c:pt idx="8447">
                  <c:v>0.84929569804753358</c:v>
                </c:pt>
                <c:pt idx="8448">
                  <c:v>0.84924131179637785</c:v>
                </c:pt>
                <c:pt idx="8449">
                  <c:v>0.84918692554522213</c:v>
                </c:pt>
                <c:pt idx="8450">
                  <c:v>0.84913253929406651</c:v>
                </c:pt>
                <c:pt idx="8451">
                  <c:v>0.84907815304291079</c:v>
                </c:pt>
                <c:pt idx="8452">
                  <c:v>0.84907815304291079</c:v>
                </c:pt>
                <c:pt idx="8453">
                  <c:v>0.84907815304291079</c:v>
                </c:pt>
                <c:pt idx="8454">
                  <c:v>0.84907815304291079</c:v>
                </c:pt>
                <c:pt idx="8455">
                  <c:v>0.84907815304291079</c:v>
                </c:pt>
                <c:pt idx="8456">
                  <c:v>0.84907815304291079</c:v>
                </c:pt>
                <c:pt idx="8457">
                  <c:v>0.84907815304291079</c:v>
                </c:pt>
                <c:pt idx="8458">
                  <c:v>0.84907815304291079</c:v>
                </c:pt>
                <c:pt idx="8459">
                  <c:v>0.84907815304291079</c:v>
                </c:pt>
                <c:pt idx="8460">
                  <c:v>0.84907815304291079</c:v>
                </c:pt>
                <c:pt idx="8461">
                  <c:v>0.84907815304291079</c:v>
                </c:pt>
                <c:pt idx="8462">
                  <c:v>0.84907815304291079</c:v>
                </c:pt>
                <c:pt idx="8463">
                  <c:v>0.84907815304291079</c:v>
                </c:pt>
                <c:pt idx="8464">
                  <c:v>0.84907815304291079</c:v>
                </c:pt>
                <c:pt idx="8465">
                  <c:v>0.84907815304291079</c:v>
                </c:pt>
                <c:pt idx="8466">
                  <c:v>0.84902376679175506</c:v>
                </c:pt>
                <c:pt idx="8467">
                  <c:v>0.84896938054059934</c:v>
                </c:pt>
                <c:pt idx="8468">
                  <c:v>0.84891499428944361</c:v>
                </c:pt>
                <c:pt idx="8469">
                  <c:v>0.84891499428944361</c:v>
                </c:pt>
                <c:pt idx="8470">
                  <c:v>0.84886060803828789</c:v>
                </c:pt>
                <c:pt idx="8471">
                  <c:v>0.84880622178713216</c:v>
                </c:pt>
                <c:pt idx="8472">
                  <c:v>0.84875183553597644</c:v>
                </c:pt>
                <c:pt idx="8473">
                  <c:v>0.84869744928482083</c:v>
                </c:pt>
                <c:pt idx="8474">
                  <c:v>0.8486430630336651</c:v>
                </c:pt>
                <c:pt idx="8475">
                  <c:v>0.84858867678250938</c:v>
                </c:pt>
                <c:pt idx="8476">
                  <c:v>0.84853429053135365</c:v>
                </c:pt>
                <c:pt idx="8477">
                  <c:v>0.84853429053135365</c:v>
                </c:pt>
                <c:pt idx="8478">
                  <c:v>0.84853429053135365</c:v>
                </c:pt>
                <c:pt idx="8479">
                  <c:v>0.84853429053135365</c:v>
                </c:pt>
                <c:pt idx="8480">
                  <c:v>0.84847990428019793</c:v>
                </c:pt>
                <c:pt idx="8481">
                  <c:v>0.84842551802904231</c:v>
                </c:pt>
                <c:pt idx="8482">
                  <c:v>0.84837113177788659</c:v>
                </c:pt>
                <c:pt idx="8483">
                  <c:v>0.84831674552673086</c:v>
                </c:pt>
                <c:pt idx="8484">
                  <c:v>0.84831674552673086</c:v>
                </c:pt>
                <c:pt idx="8485">
                  <c:v>0.84831674552673086</c:v>
                </c:pt>
                <c:pt idx="8486">
                  <c:v>0.84826235927557514</c:v>
                </c:pt>
                <c:pt idx="8487">
                  <c:v>0.84820797302441941</c:v>
                </c:pt>
                <c:pt idx="8488">
                  <c:v>0.84820797302441941</c:v>
                </c:pt>
                <c:pt idx="8489">
                  <c:v>0.84815358677326369</c:v>
                </c:pt>
                <c:pt idx="8490">
                  <c:v>0.84815358677326369</c:v>
                </c:pt>
                <c:pt idx="8491">
                  <c:v>0.84815358677326369</c:v>
                </c:pt>
                <c:pt idx="8492">
                  <c:v>0.84809920052210797</c:v>
                </c:pt>
                <c:pt idx="8493">
                  <c:v>0.84804481427095224</c:v>
                </c:pt>
                <c:pt idx="8494">
                  <c:v>0.84804481427095224</c:v>
                </c:pt>
                <c:pt idx="8495">
                  <c:v>0.84799042801979663</c:v>
                </c:pt>
                <c:pt idx="8496">
                  <c:v>0.8479360417686409</c:v>
                </c:pt>
                <c:pt idx="8497">
                  <c:v>0.84788165551748518</c:v>
                </c:pt>
                <c:pt idx="8498">
                  <c:v>0.84782726926632945</c:v>
                </c:pt>
                <c:pt idx="8499">
                  <c:v>0.84782726926632945</c:v>
                </c:pt>
                <c:pt idx="8500">
                  <c:v>0.84782726926632945</c:v>
                </c:pt>
                <c:pt idx="8501">
                  <c:v>0.84782726926632945</c:v>
                </c:pt>
                <c:pt idx="8502">
                  <c:v>0.84782726926632945</c:v>
                </c:pt>
                <c:pt idx="8503">
                  <c:v>0.84777288301517373</c:v>
                </c:pt>
                <c:pt idx="8504">
                  <c:v>0.84771849676401811</c:v>
                </c:pt>
                <c:pt idx="8505">
                  <c:v>0.84771849676401811</c:v>
                </c:pt>
                <c:pt idx="8506">
                  <c:v>0.84771849676401811</c:v>
                </c:pt>
                <c:pt idx="8507">
                  <c:v>0.84766411051286239</c:v>
                </c:pt>
                <c:pt idx="8508">
                  <c:v>0.84760972426170667</c:v>
                </c:pt>
                <c:pt idx="8509">
                  <c:v>0.84760972426170667</c:v>
                </c:pt>
                <c:pt idx="8510">
                  <c:v>0.84755533801055094</c:v>
                </c:pt>
                <c:pt idx="8511">
                  <c:v>0.84750095175939522</c:v>
                </c:pt>
                <c:pt idx="8512">
                  <c:v>0.84750095175939522</c:v>
                </c:pt>
                <c:pt idx="8513">
                  <c:v>0.84750095175939522</c:v>
                </c:pt>
                <c:pt idx="8514">
                  <c:v>0.84750095175939522</c:v>
                </c:pt>
                <c:pt idx="8515">
                  <c:v>0.84744656550823949</c:v>
                </c:pt>
                <c:pt idx="8516">
                  <c:v>0.84739217925708377</c:v>
                </c:pt>
                <c:pt idx="8517">
                  <c:v>0.84739217925708377</c:v>
                </c:pt>
                <c:pt idx="8518">
                  <c:v>0.84739217925708377</c:v>
                </c:pt>
                <c:pt idx="8519">
                  <c:v>0.84733779300592804</c:v>
                </c:pt>
                <c:pt idx="8520">
                  <c:v>0.84728340675477243</c:v>
                </c:pt>
                <c:pt idx="8521">
                  <c:v>0.84728340675477243</c:v>
                </c:pt>
                <c:pt idx="8522">
                  <c:v>0.84728340675477243</c:v>
                </c:pt>
                <c:pt idx="8523">
                  <c:v>0.84728340675477243</c:v>
                </c:pt>
                <c:pt idx="8524">
                  <c:v>0.8472290205036167</c:v>
                </c:pt>
                <c:pt idx="8525">
                  <c:v>0.8472290205036167</c:v>
                </c:pt>
                <c:pt idx="8526">
                  <c:v>0.8472290205036167</c:v>
                </c:pt>
                <c:pt idx="8527">
                  <c:v>0.84717463425246098</c:v>
                </c:pt>
                <c:pt idx="8528">
                  <c:v>0.84717463425246098</c:v>
                </c:pt>
                <c:pt idx="8529">
                  <c:v>0.84712024800130525</c:v>
                </c:pt>
                <c:pt idx="8530">
                  <c:v>0.84712024800130525</c:v>
                </c:pt>
                <c:pt idx="8531">
                  <c:v>0.84706586175014953</c:v>
                </c:pt>
                <c:pt idx="8532">
                  <c:v>0.84706586175014953</c:v>
                </c:pt>
                <c:pt idx="8533">
                  <c:v>0.84701147549899392</c:v>
                </c:pt>
                <c:pt idx="8534">
                  <c:v>0.84701147549899392</c:v>
                </c:pt>
                <c:pt idx="8535">
                  <c:v>0.84695708924783819</c:v>
                </c:pt>
                <c:pt idx="8536">
                  <c:v>0.84695708924783819</c:v>
                </c:pt>
                <c:pt idx="8537">
                  <c:v>0.84690270299668247</c:v>
                </c:pt>
                <c:pt idx="8538">
                  <c:v>0.84684831674552674</c:v>
                </c:pt>
                <c:pt idx="8539">
                  <c:v>0.84684831674552674</c:v>
                </c:pt>
                <c:pt idx="8540">
                  <c:v>0.84684831674552674</c:v>
                </c:pt>
                <c:pt idx="8541">
                  <c:v>0.84684831674552674</c:v>
                </c:pt>
                <c:pt idx="8542">
                  <c:v>0.84679393049437102</c:v>
                </c:pt>
                <c:pt idx="8543">
                  <c:v>0.84679393049437102</c:v>
                </c:pt>
                <c:pt idx="8544">
                  <c:v>0.84673954424321529</c:v>
                </c:pt>
                <c:pt idx="8545">
                  <c:v>0.84668515799205957</c:v>
                </c:pt>
                <c:pt idx="8546">
                  <c:v>0.84663077174090384</c:v>
                </c:pt>
                <c:pt idx="8547">
                  <c:v>0.84663077174090384</c:v>
                </c:pt>
                <c:pt idx="8548">
                  <c:v>0.84663077174090384</c:v>
                </c:pt>
                <c:pt idx="8549">
                  <c:v>0.84663077174090384</c:v>
                </c:pt>
                <c:pt idx="8550">
                  <c:v>0.84663077174090384</c:v>
                </c:pt>
                <c:pt idx="8551">
                  <c:v>0.84663077174090384</c:v>
                </c:pt>
                <c:pt idx="8552">
                  <c:v>0.84663077174090384</c:v>
                </c:pt>
                <c:pt idx="8553">
                  <c:v>0.84663077174090384</c:v>
                </c:pt>
                <c:pt idx="8554">
                  <c:v>0.84663077174090384</c:v>
                </c:pt>
                <c:pt idx="8555">
                  <c:v>0.84663077174090384</c:v>
                </c:pt>
                <c:pt idx="8556">
                  <c:v>0.84657638548974823</c:v>
                </c:pt>
                <c:pt idx="8557">
                  <c:v>0.84657638548974823</c:v>
                </c:pt>
                <c:pt idx="8558">
                  <c:v>0.84657638548974823</c:v>
                </c:pt>
                <c:pt idx="8559">
                  <c:v>0.84657638548974823</c:v>
                </c:pt>
                <c:pt idx="8560">
                  <c:v>0.84657638548974823</c:v>
                </c:pt>
                <c:pt idx="8561">
                  <c:v>0.8465219992385925</c:v>
                </c:pt>
                <c:pt idx="8562">
                  <c:v>0.8465219992385925</c:v>
                </c:pt>
                <c:pt idx="8563">
                  <c:v>0.8465219992385925</c:v>
                </c:pt>
                <c:pt idx="8564">
                  <c:v>0.8465219992385925</c:v>
                </c:pt>
                <c:pt idx="8565">
                  <c:v>0.84646761298743678</c:v>
                </c:pt>
                <c:pt idx="8566">
                  <c:v>0.84646761298743678</c:v>
                </c:pt>
                <c:pt idx="8567">
                  <c:v>0.84641322673628105</c:v>
                </c:pt>
                <c:pt idx="8568">
                  <c:v>0.84641322673628105</c:v>
                </c:pt>
                <c:pt idx="8569">
                  <c:v>0.84641322673628105</c:v>
                </c:pt>
                <c:pt idx="8570">
                  <c:v>0.84635884048512533</c:v>
                </c:pt>
                <c:pt idx="8571">
                  <c:v>0.84630445423396972</c:v>
                </c:pt>
                <c:pt idx="8572">
                  <c:v>0.84630445423396972</c:v>
                </c:pt>
                <c:pt idx="8573">
                  <c:v>0.84625006798281399</c:v>
                </c:pt>
                <c:pt idx="8574">
                  <c:v>0.84619568173165827</c:v>
                </c:pt>
                <c:pt idx="8575">
                  <c:v>0.84619568173165827</c:v>
                </c:pt>
                <c:pt idx="8576">
                  <c:v>0.84614129548050254</c:v>
                </c:pt>
                <c:pt idx="8577">
                  <c:v>0.84614129548050254</c:v>
                </c:pt>
                <c:pt idx="8578">
                  <c:v>0.84614129548050254</c:v>
                </c:pt>
                <c:pt idx="8579">
                  <c:v>0.84614129548050254</c:v>
                </c:pt>
                <c:pt idx="8580">
                  <c:v>0.84608690922934682</c:v>
                </c:pt>
                <c:pt idx="8581">
                  <c:v>0.84608690922934682</c:v>
                </c:pt>
                <c:pt idx="8582">
                  <c:v>0.84603252297819109</c:v>
                </c:pt>
                <c:pt idx="8583">
                  <c:v>0.84597813672703537</c:v>
                </c:pt>
                <c:pt idx="8584">
                  <c:v>0.84592375047587964</c:v>
                </c:pt>
                <c:pt idx="8585">
                  <c:v>0.84592375047587964</c:v>
                </c:pt>
                <c:pt idx="8586">
                  <c:v>0.84586936422472403</c:v>
                </c:pt>
                <c:pt idx="8587">
                  <c:v>0.84586936422472403</c:v>
                </c:pt>
                <c:pt idx="8588">
                  <c:v>0.84586936422472403</c:v>
                </c:pt>
                <c:pt idx="8589">
                  <c:v>0.84586936422472403</c:v>
                </c:pt>
                <c:pt idx="8590">
                  <c:v>0.84586936422472403</c:v>
                </c:pt>
                <c:pt idx="8591">
                  <c:v>0.84586936422472403</c:v>
                </c:pt>
                <c:pt idx="8592">
                  <c:v>0.84586936422472403</c:v>
                </c:pt>
                <c:pt idx="8593">
                  <c:v>0.84586936422472403</c:v>
                </c:pt>
                <c:pt idx="8594">
                  <c:v>0.8458149779735683</c:v>
                </c:pt>
                <c:pt idx="8595">
                  <c:v>0.8458149779735683</c:v>
                </c:pt>
                <c:pt idx="8596">
                  <c:v>0.8458149779735683</c:v>
                </c:pt>
                <c:pt idx="8597">
                  <c:v>0.8458149779735683</c:v>
                </c:pt>
                <c:pt idx="8598">
                  <c:v>0.8458149779735683</c:v>
                </c:pt>
                <c:pt idx="8599">
                  <c:v>0.8458149779735683</c:v>
                </c:pt>
                <c:pt idx="8600">
                  <c:v>0.8458149779735683</c:v>
                </c:pt>
                <c:pt idx="8601">
                  <c:v>0.84576059172241258</c:v>
                </c:pt>
                <c:pt idx="8602">
                  <c:v>0.84570620547125686</c:v>
                </c:pt>
                <c:pt idx="8603">
                  <c:v>0.84570620547125686</c:v>
                </c:pt>
                <c:pt idx="8604">
                  <c:v>0.84565181922010113</c:v>
                </c:pt>
                <c:pt idx="8605">
                  <c:v>0.84559743296894552</c:v>
                </c:pt>
                <c:pt idx="8606">
                  <c:v>0.84554304671778979</c:v>
                </c:pt>
                <c:pt idx="8607">
                  <c:v>0.84554304671778979</c:v>
                </c:pt>
                <c:pt idx="8608">
                  <c:v>0.84548866046663407</c:v>
                </c:pt>
                <c:pt idx="8609">
                  <c:v>0.84548866046663407</c:v>
                </c:pt>
                <c:pt idx="8610">
                  <c:v>0.84548866046663407</c:v>
                </c:pt>
                <c:pt idx="8611">
                  <c:v>0.84543427421547834</c:v>
                </c:pt>
                <c:pt idx="8612">
                  <c:v>0.84543427421547834</c:v>
                </c:pt>
                <c:pt idx="8613">
                  <c:v>0.84543427421547834</c:v>
                </c:pt>
                <c:pt idx="8614">
                  <c:v>0.84543427421547834</c:v>
                </c:pt>
                <c:pt idx="8615">
                  <c:v>0.84543427421547834</c:v>
                </c:pt>
                <c:pt idx="8616">
                  <c:v>0.84537988796432262</c:v>
                </c:pt>
                <c:pt idx="8617">
                  <c:v>0.84537988796432262</c:v>
                </c:pt>
                <c:pt idx="8618">
                  <c:v>0.84537988796432262</c:v>
                </c:pt>
                <c:pt idx="8619">
                  <c:v>0.84532550171316689</c:v>
                </c:pt>
                <c:pt idx="8620">
                  <c:v>0.84532550171316689</c:v>
                </c:pt>
                <c:pt idx="8621">
                  <c:v>0.84532550171316689</c:v>
                </c:pt>
                <c:pt idx="8622">
                  <c:v>0.84532550171316689</c:v>
                </c:pt>
                <c:pt idx="8623">
                  <c:v>0.84532550171316689</c:v>
                </c:pt>
                <c:pt idx="8624">
                  <c:v>0.84527111546201117</c:v>
                </c:pt>
                <c:pt idx="8625">
                  <c:v>0.84521672921085544</c:v>
                </c:pt>
                <c:pt idx="8626">
                  <c:v>0.84521672921085544</c:v>
                </c:pt>
                <c:pt idx="8627">
                  <c:v>0.84516234295969972</c:v>
                </c:pt>
                <c:pt idx="8628">
                  <c:v>0.84510795670854411</c:v>
                </c:pt>
                <c:pt idx="8629">
                  <c:v>0.84505357045738838</c:v>
                </c:pt>
                <c:pt idx="8630">
                  <c:v>0.84499918420623266</c:v>
                </c:pt>
                <c:pt idx="8631">
                  <c:v>0.84499918420623266</c:v>
                </c:pt>
                <c:pt idx="8632">
                  <c:v>0.84499918420623266</c:v>
                </c:pt>
                <c:pt idx="8633">
                  <c:v>0.84499918420623266</c:v>
                </c:pt>
                <c:pt idx="8634">
                  <c:v>0.84499918420623266</c:v>
                </c:pt>
                <c:pt idx="8635">
                  <c:v>0.84499918420623266</c:v>
                </c:pt>
                <c:pt idx="8636">
                  <c:v>0.84494479795507693</c:v>
                </c:pt>
                <c:pt idx="8637">
                  <c:v>0.84494479795507693</c:v>
                </c:pt>
                <c:pt idx="8638">
                  <c:v>0.84494479795507693</c:v>
                </c:pt>
                <c:pt idx="8639">
                  <c:v>0.84494479795507693</c:v>
                </c:pt>
                <c:pt idx="8640">
                  <c:v>0.84494479795507693</c:v>
                </c:pt>
                <c:pt idx="8641">
                  <c:v>0.84489041170392132</c:v>
                </c:pt>
                <c:pt idx="8642">
                  <c:v>0.84489041170392132</c:v>
                </c:pt>
                <c:pt idx="8643">
                  <c:v>0.84483602545276559</c:v>
                </c:pt>
                <c:pt idx="8644">
                  <c:v>0.84483602545276559</c:v>
                </c:pt>
                <c:pt idx="8645">
                  <c:v>0.84483602545276559</c:v>
                </c:pt>
                <c:pt idx="8646">
                  <c:v>0.84478163920160987</c:v>
                </c:pt>
                <c:pt idx="8647">
                  <c:v>0.84472725295045414</c:v>
                </c:pt>
                <c:pt idx="8648">
                  <c:v>0.84467286669929842</c:v>
                </c:pt>
                <c:pt idx="8649">
                  <c:v>0.84467286669929842</c:v>
                </c:pt>
                <c:pt idx="8650">
                  <c:v>0.84461848044814269</c:v>
                </c:pt>
                <c:pt idx="8651">
                  <c:v>0.84461848044814269</c:v>
                </c:pt>
                <c:pt idx="8652">
                  <c:v>0.84461848044814269</c:v>
                </c:pt>
                <c:pt idx="8653">
                  <c:v>0.84461848044814269</c:v>
                </c:pt>
                <c:pt idx="8654">
                  <c:v>0.84461848044814269</c:v>
                </c:pt>
                <c:pt idx="8655">
                  <c:v>0.84461848044814269</c:v>
                </c:pt>
                <c:pt idx="8656">
                  <c:v>0.84461848044814269</c:v>
                </c:pt>
                <c:pt idx="8657">
                  <c:v>0.84456409419698697</c:v>
                </c:pt>
                <c:pt idx="8658">
                  <c:v>0.84456409419698697</c:v>
                </c:pt>
                <c:pt idx="8659">
                  <c:v>0.84456409419698697</c:v>
                </c:pt>
                <c:pt idx="8660">
                  <c:v>0.84456409419698697</c:v>
                </c:pt>
                <c:pt idx="8661">
                  <c:v>0.84456409419698697</c:v>
                </c:pt>
                <c:pt idx="8662">
                  <c:v>0.84456409419698697</c:v>
                </c:pt>
                <c:pt idx="8663">
                  <c:v>0.84456409419698697</c:v>
                </c:pt>
                <c:pt idx="8664">
                  <c:v>0.84456409419698697</c:v>
                </c:pt>
                <c:pt idx="8665">
                  <c:v>0.84456409419698697</c:v>
                </c:pt>
                <c:pt idx="8666">
                  <c:v>0.84456409419698697</c:v>
                </c:pt>
                <c:pt idx="8667">
                  <c:v>0.84456409419698697</c:v>
                </c:pt>
                <c:pt idx="8668">
                  <c:v>0.84450970794583125</c:v>
                </c:pt>
                <c:pt idx="8669">
                  <c:v>0.84445532169467552</c:v>
                </c:pt>
                <c:pt idx="8670">
                  <c:v>0.84440093544351991</c:v>
                </c:pt>
                <c:pt idx="8671">
                  <c:v>0.84440093544351991</c:v>
                </c:pt>
                <c:pt idx="8672">
                  <c:v>0.84440093544351991</c:v>
                </c:pt>
                <c:pt idx="8673">
                  <c:v>0.84434654919236418</c:v>
                </c:pt>
                <c:pt idx="8674">
                  <c:v>0.84434654919236418</c:v>
                </c:pt>
                <c:pt idx="8675">
                  <c:v>0.84429216294120846</c:v>
                </c:pt>
                <c:pt idx="8676">
                  <c:v>0.84423777669005273</c:v>
                </c:pt>
                <c:pt idx="8677">
                  <c:v>0.84418339043889701</c:v>
                </c:pt>
                <c:pt idx="8678">
                  <c:v>0.84418339043889701</c:v>
                </c:pt>
                <c:pt idx="8679">
                  <c:v>0.84418339043889701</c:v>
                </c:pt>
                <c:pt idx="8680">
                  <c:v>0.84412900418774139</c:v>
                </c:pt>
                <c:pt idx="8681">
                  <c:v>0.84407461793658567</c:v>
                </c:pt>
                <c:pt idx="8682">
                  <c:v>0.84407461793658567</c:v>
                </c:pt>
                <c:pt idx="8683">
                  <c:v>0.84407461793658567</c:v>
                </c:pt>
                <c:pt idx="8684">
                  <c:v>0.84402023168542994</c:v>
                </c:pt>
                <c:pt idx="8685">
                  <c:v>0.84396584543427422</c:v>
                </c:pt>
                <c:pt idx="8686">
                  <c:v>0.84396584543427422</c:v>
                </c:pt>
                <c:pt idx="8687">
                  <c:v>0.8439114591831185</c:v>
                </c:pt>
                <c:pt idx="8688">
                  <c:v>0.8439114591831185</c:v>
                </c:pt>
                <c:pt idx="8689">
                  <c:v>0.84385707293196277</c:v>
                </c:pt>
                <c:pt idx="8690">
                  <c:v>0.84380268668080705</c:v>
                </c:pt>
                <c:pt idx="8691">
                  <c:v>0.84374830042965132</c:v>
                </c:pt>
                <c:pt idx="8692">
                  <c:v>0.84374830042965132</c:v>
                </c:pt>
                <c:pt idx="8693">
                  <c:v>0.84369391417849571</c:v>
                </c:pt>
                <c:pt idx="8694">
                  <c:v>0.84363952792733998</c:v>
                </c:pt>
                <c:pt idx="8695">
                  <c:v>0.84363952792733998</c:v>
                </c:pt>
                <c:pt idx="8696">
                  <c:v>0.84363952792733998</c:v>
                </c:pt>
                <c:pt idx="8697">
                  <c:v>0.84358514167618426</c:v>
                </c:pt>
                <c:pt idx="8698">
                  <c:v>0.84358514167618426</c:v>
                </c:pt>
                <c:pt idx="8699">
                  <c:v>0.84358514167618426</c:v>
                </c:pt>
                <c:pt idx="8700">
                  <c:v>0.84358514167618426</c:v>
                </c:pt>
                <c:pt idx="8701">
                  <c:v>0.84353075542502853</c:v>
                </c:pt>
                <c:pt idx="8702">
                  <c:v>0.84353075542502853</c:v>
                </c:pt>
                <c:pt idx="8703">
                  <c:v>0.84353075542502853</c:v>
                </c:pt>
                <c:pt idx="8704">
                  <c:v>0.84353075542502853</c:v>
                </c:pt>
                <c:pt idx="8705">
                  <c:v>0.84347636917387281</c:v>
                </c:pt>
                <c:pt idx="8706">
                  <c:v>0.84342198292271719</c:v>
                </c:pt>
                <c:pt idx="8707">
                  <c:v>0.84336759667156147</c:v>
                </c:pt>
                <c:pt idx="8708">
                  <c:v>0.84331321042040575</c:v>
                </c:pt>
                <c:pt idx="8709">
                  <c:v>0.84331321042040575</c:v>
                </c:pt>
                <c:pt idx="8710">
                  <c:v>0.84331321042040575</c:v>
                </c:pt>
                <c:pt idx="8711">
                  <c:v>0.84325882416925002</c:v>
                </c:pt>
                <c:pt idx="8712">
                  <c:v>0.84325882416925002</c:v>
                </c:pt>
                <c:pt idx="8713">
                  <c:v>0.84325882416925002</c:v>
                </c:pt>
                <c:pt idx="8714">
                  <c:v>0.8432044379180943</c:v>
                </c:pt>
                <c:pt idx="8715">
                  <c:v>0.84315005166693857</c:v>
                </c:pt>
                <c:pt idx="8716">
                  <c:v>0.84309566541578285</c:v>
                </c:pt>
                <c:pt idx="8717">
                  <c:v>0.84309566541578285</c:v>
                </c:pt>
                <c:pt idx="8718">
                  <c:v>0.84309566541578285</c:v>
                </c:pt>
                <c:pt idx="8719">
                  <c:v>0.84309566541578285</c:v>
                </c:pt>
                <c:pt idx="8720">
                  <c:v>0.84304127916462712</c:v>
                </c:pt>
                <c:pt idx="8721">
                  <c:v>0.84298689291347151</c:v>
                </c:pt>
                <c:pt idx="8722">
                  <c:v>0.84298689291347151</c:v>
                </c:pt>
                <c:pt idx="8723">
                  <c:v>0.84298689291347151</c:v>
                </c:pt>
                <c:pt idx="8724">
                  <c:v>0.84298689291347151</c:v>
                </c:pt>
                <c:pt idx="8725">
                  <c:v>0.84298689291347151</c:v>
                </c:pt>
                <c:pt idx="8726">
                  <c:v>0.84298689291347151</c:v>
                </c:pt>
                <c:pt idx="8727">
                  <c:v>0.84293250666231578</c:v>
                </c:pt>
                <c:pt idx="8728">
                  <c:v>0.84287812041116006</c:v>
                </c:pt>
                <c:pt idx="8729">
                  <c:v>0.84282373416000433</c:v>
                </c:pt>
                <c:pt idx="8730">
                  <c:v>0.84282373416000433</c:v>
                </c:pt>
                <c:pt idx="8731">
                  <c:v>0.84282373416000433</c:v>
                </c:pt>
                <c:pt idx="8732">
                  <c:v>0.84282373416000433</c:v>
                </c:pt>
                <c:pt idx="8733">
                  <c:v>0.84282373416000433</c:v>
                </c:pt>
                <c:pt idx="8734">
                  <c:v>0.84282373416000433</c:v>
                </c:pt>
                <c:pt idx="8735">
                  <c:v>0.84276934790884861</c:v>
                </c:pt>
                <c:pt idx="8736">
                  <c:v>0.842714961657693</c:v>
                </c:pt>
                <c:pt idx="8737">
                  <c:v>0.842714961657693</c:v>
                </c:pt>
                <c:pt idx="8738">
                  <c:v>0.84266057540653727</c:v>
                </c:pt>
                <c:pt idx="8739">
                  <c:v>0.84260618915538155</c:v>
                </c:pt>
                <c:pt idx="8740">
                  <c:v>0.84260618915538155</c:v>
                </c:pt>
                <c:pt idx="8741">
                  <c:v>0.84255180290422582</c:v>
                </c:pt>
                <c:pt idx="8742">
                  <c:v>0.84255180290422582</c:v>
                </c:pt>
                <c:pt idx="8743">
                  <c:v>0.84255180290422582</c:v>
                </c:pt>
                <c:pt idx="8744">
                  <c:v>0.84255180290422582</c:v>
                </c:pt>
                <c:pt idx="8745">
                  <c:v>0.8424974166530701</c:v>
                </c:pt>
                <c:pt idx="8746">
                  <c:v>0.84244303040191437</c:v>
                </c:pt>
                <c:pt idx="8747">
                  <c:v>0.84244303040191437</c:v>
                </c:pt>
                <c:pt idx="8748">
                  <c:v>0.84244303040191437</c:v>
                </c:pt>
                <c:pt idx="8749">
                  <c:v>0.84238864415075865</c:v>
                </c:pt>
                <c:pt idx="8750">
                  <c:v>0.84238864415075865</c:v>
                </c:pt>
                <c:pt idx="8751">
                  <c:v>0.84233425789960292</c:v>
                </c:pt>
                <c:pt idx="8752">
                  <c:v>0.84227987164844731</c:v>
                </c:pt>
                <c:pt idx="8753">
                  <c:v>0.84222548539729158</c:v>
                </c:pt>
                <c:pt idx="8754">
                  <c:v>0.84222548539729158</c:v>
                </c:pt>
                <c:pt idx="8755">
                  <c:v>0.84222548539729158</c:v>
                </c:pt>
                <c:pt idx="8756">
                  <c:v>0.84222548539729158</c:v>
                </c:pt>
                <c:pt idx="8757">
                  <c:v>0.84222548539729158</c:v>
                </c:pt>
                <c:pt idx="8758">
                  <c:v>0.84217109914613586</c:v>
                </c:pt>
                <c:pt idx="8759">
                  <c:v>0.84217109914613586</c:v>
                </c:pt>
                <c:pt idx="8760">
                  <c:v>0.84217109914613586</c:v>
                </c:pt>
                <c:pt idx="8761">
                  <c:v>0.84211671289498014</c:v>
                </c:pt>
                <c:pt idx="8762">
                  <c:v>0.84211671289498014</c:v>
                </c:pt>
                <c:pt idx="8763">
                  <c:v>0.84211671289498014</c:v>
                </c:pt>
                <c:pt idx="8764">
                  <c:v>0.84206232664382441</c:v>
                </c:pt>
                <c:pt idx="8765">
                  <c:v>0.8420079403926688</c:v>
                </c:pt>
                <c:pt idx="8766">
                  <c:v>0.84195355414151307</c:v>
                </c:pt>
                <c:pt idx="8767">
                  <c:v>0.84189916789035735</c:v>
                </c:pt>
                <c:pt idx="8768">
                  <c:v>0.84184478163920162</c:v>
                </c:pt>
                <c:pt idx="8769">
                  <c:v>0.84184478163920162</c:v>
                </c:pt>
                <c:pt idx="8770">
                  <c:v>0.84184478163920162</c:v>
                </c:pt>
                <c:pt idx="8771">
                  <c:v>0.8417903953880459</c:v>
                </c:pt>
                <c:pt idx="8772">
                  <c:v>0.8417903953880459</c:v>
                </c:pt>
                <c:pt idx="8773">
                  <c:v>0.8417903953880459</c:v>
                </c:pt>
                <c:pt idx="8774">
                  <c:v>0.84173600913689017</c:v>
                </c:pt>
                <c:pt idx="8775">
                  <c:v>0.84173600913689017</c:v>
                </c:pt>
                <c:pt idx="8776">
                  <c:v>0.84173600913689017</c:v>
                </c:pt>
                <c:pt idx="8777">
                  <c:v>0.84173600913689017</c:v>
                </c:pt>
                <c:pt idx="8778">
                  <c:v>0.84168162288573445</c:v>
                </c:pt>
                <c:pt idx="8779">
                  <c:v>0.84162723663457872</c:v>
                </c:pt>
                <c:pt idx="8780">
                  <c:v>0.84162723663457872</c:v>
                </c:pt>
                <c:pt idx="8781">
                  <c:v>0.84162723663457872</c:v>
                </c:pt>
                <c:pt idx="8782">
                  <c:v>0.84157285038342311</c:v>
                </c:pt>
                <c:pt idx="8783">
                  <c:v>0.84157285038342311</c:v>
                </c:pt>
                <c:pt idx="8784">
                  <c:v>0.84151846413226739</c:v>
                </c:pt>
                <c:pt idx="8785">
                  <c:v>0.84146407788111166</c:v>
                </c:pt>
                <c:pt idx="8786">
                  <c:v>0.84146407788111166</c:v>
                </c:pt>
                <c:pt idx="8787">
                  <c:v>0.84140969162995594</c:v>
                </c:pt>
                <c:pt idx="8788">
                  <c:v>0.84140969162995594</c:v>
                </c:pt>
                <c:pt idx="8789">
                  <c:v>0.84140969162995594</c:v>
                </c:pt>
                <c:pt idx="8790">
                  <c:v>0.84140969162995594</c:v>
                </c:pt>
                <c:pt idx="8791">
                  <c:v>0.84140969162995594</c:v>
                </c:pt>
                <c:pt idx="8792">
                  <c:v>0.84140969162995594</c:v>
                </c:pt>
                <c:pt idx="8793">
                  <c:v>0.84140969162995594</c:v>
                </c:pt>
                <c:pt idx="8794">
                  <c:v>0.84140969162995594</c:v>
                </c:pt>
                <c:pt idx="8795">
                  <c:v>0.84140969162995594</c:v>
                </c:pt>
                <c:pt idx="8796">
                  <c:v>0.84140969162995594</c:v>
                </c:pt>
                <c:pt idx="8797">
                  <c:v>0.84140969162995594</c:v>
                </c:pt>
                <c:pt idx="8798">
                  <c:v>0.84135530537880021</c:v>
                </c:pt>
                <c:pt idx="8799">
                  <c:v>0.84135530537880021</c:v>
                </c:pt>
                <c:pt idx="8800">
                  <c:v>0.84135530537880021</c:v>
                </c:pt>
                <c:pt idx="8801">
                  <c:v>0.8413009191276446</c:v>
                </c:pt>
                <c:pt idx="8802">
                  <c:v>0.84124653287648887</c:v>
                </c:pt>
                <c:pt idx="8803">
                  <c:v>0.84119214662533315</c:v>
                </c:pt>
                <c:pt idx="8804">
                  <c:v>0.84119214662533315</c:v>
                </c:pt>
                <c:pt idx="8805">
                  <c:v>0.84119214662533315</c:v>
                </c:pt>
                <c:pt idx="8806">
                  <c:v>0.84113776037417742</c:v>
                </c:pt>
                <c:pt idx="8807">
                  <c:v>0.84113776037417742</c:v>
                </c:pt>
                <c:pt idx="8808">
                  <c:v>0.8410833741230217</c:v>
                </c:pt>
                <c:pt idx="8809">
                  <c:v>0.8410833741230217</c:v>
                </c:pt>
                <c:pt idx="8810">
                  <c:v>0.84102898787186597</c:v>
                </c:pt>
                <c:pt idx="8811">
                  <c:v>0.84097460162071025</c:v>
                </c:pt>
                <c:pt idx="8812">
                  <c:v>0.84092021536955452</c:v>
                </c:pt>
                <c:pt idx="8813">
                  <c:v>0.8408658291183988</c:v>
                </c:pt>
                <c:pt idx="8814">
                  <c:v>0.8408658291183988</c:v>
                </c:pt>
                <c:pt idx="8815">
                  <c:v>0.84081144286724319</c:v>
                </c:pt>
                <c:pt idx="8816">
                  <c:v>0.84075705661608746</c:v>
                </c:pt>
                <c:pt idx="8817">
                  <c:v>0.84075705661608746</c:v>
                </c:pt>
                <c:pt idx="8818">
                  <c:v>0.84070267036493174</c:v>
                </c:pt>
                <c:pt idx="8819">
                  <c:v>0.84064828411377601</c:v>
                </c:pt>
                <c:pt idx="8820">
                  <c:v>0.8405938978626204</c:v>
                </c:pt>
                <c:pt idx="8821">
                  <c:v>0.8405938978626204</c:v>
                </c:pt>
                <c:pt idx="8822">
                  <c:v>0.84053951161146467</c:v>
                </c:pt>
                <c:pt idx="8823">
                  <c:v>0.84048512536030895</c:v>
                </c:pt>
                <c:pt idx="8824">
                  <c:v>0.84043073910915322</c:v>
                </c:pt>
                <c:pt idx="8825">
                  <c:v>0.84043073910915322</c:v>
                </c:pt>
                <c:pt idx="8826">
                  <c:v>0.84043073910915322</c:v>
                </c:pt>
                <c:pt idx="8827">
                  <c:v>0.8403763528579975</c:v>
                </c:pt>
                <c:pt idx="8828">
                  <c:v>0.8403763528579975</c:v>
                </c:pt>
                <c:pt idx="8829">
                  <c:v>0.8403763528579975</c:v>
                </c:pt>
                <c:pt idx="8830">
                  <c:v>0.8403763528579975</c:v>
                </c:pt>
                <c:pt idx="8831">
                  <c:v>0.8403763528579975</c:v>
                </c:pt>
                <c:pt idx="8832">
                  <c:v>0.84032196660684177</c:v>
                </c:pt>
                <c:pt idx="8833">
                  <c:v>0.84026758035568605</c:v>
                </c:pt>
                <c:pt idx="8834">
                  <c:v>0.84021319410453033</c:v>
                </c:pt>
                <c:pt idx="8835">
                  <c:v>0.8401588078533746</c:v>
                </c:pt>
                <c:pt idx="8836">
                  <c:v>0.8401588078533746</c:v>
                </c:pt>
                <c:pt idx="8837">
                  <c:v>0.8401588078533746</c:v>
                </c:pt>
                <c:pt idx="8838">
                  <c:v>0.84010442160221899</c:v>
                </c:pt>
                <c:pt idx="8839">
                  <c:v>0.84010442160221899</c:v>
                </c:pt>
                <c:pt idx="8840">
                  <c:v>0.84010442160221899</c:v>
                </c:pt>
                <c:pt idx="8841">
                  <c:v>0.84005003535106326</c:v>
                </c:pt>
                <c:pt idx="8842">
                  <c:v>0.84005003535106326</c:v>
                </c:pt>
                <c:pt idx="8843">
                  <c:v>0.84005003535106326</c:v>
                </c:pt>
                <c:pt idx="8844">
                  <c:v>0.83999564909990754</c:v>
                </c:pt>
                <c:pt idx="8845">
                  <c:v>0.83999564909990754</c:v>
                </c:pt>
                <c:pt idx="8846">
                  <c:v>0.83999564909990754</c:v>
                </c:pt>
                <c:pt idx="8847">
                  <c:v>0.83994126284875181</c:v>
                </c:pt>
                <c:pt idx="8848">
                  <c:v>0.83988687659759609</c:v>
                </c:pt>
                <c:pt idx="8849">
                  <c:v>0.83988687659759609</c:v>
                </c:pt>
                <c:pt idx="8850">
                  <c:v>0.83983249034644047</c:v>
                </c:pt>
                <c:pt idx="8851">
                  <c:v>0.83977810409528475</c:v>
                </c:pt>
                <c:pt idx="8852">
                  <c:v>0.83972371784412903</c:v>
                </c:pt>
                <c:pt idx="8853">
                  <c:v>0.83972371784412903</c:v>
                </c:pt>
                <c:pt idx="8854">
                  <c:v>0.83972371784412903</c:v>
                </c:pt>
                <c:pt idx="8855">
                  <c:v>0.83972371784412903</c:v>
                </c:pt>
                <c:pt idx="8856">
                  <c:v>0.8396693315929733</c:v>
                </c:pt>
                <c:pt idx="8857">
                  <c:v>0.83961494534181758</c:v>
                </c:pt>
                <c:pt idx="8858">
                  <c:v>0.83961494534181758</c:v>
                </c:pt>
                <c:pt idx="8859">
                  <c:v>0.83956055909066185</c:v>
                </c:pt>
                <c:pt idx="8860">
                  <c:v>0.83956055909066185</c:v>
                </c:pt>
                <c:pt idx="8861">
                  <c:v>0.83950617283950613</c:v>
                </c:pt>
                <c:pt idx="8862">
                  <c:v>0.83950617283950613</c:v>
                </c:pt>
                <c:pt idx="8863">
                  <c:v>0.83950617283950613</c:v>
                </c:pt>
                <c:pt idx="8864">
                  <c:v>0.83950617283950613</c:v>
                </c:pt>
                <c:pt idx="8865">
                  <c:v>0.8394517865883504</c:v>
                </c:pt>
                <c:pt idx="8866">
                  <c:v>0.8394517865883504</c:v>
                </c:pt>
                <c:pt idx="8867">
                  <c:v>0.8394517865883504</c:v>
                </c:pt>
                <c:pt idx="8868">
                  <c:v>0.8394517865883504</c:v>
                </c:pt>
                <c:pt idx="8869">
                  <c:v>0.83939740033719479</c:v>
                </c:pt>
                <c:pt idx="8870">
                  <c:v>0.83939740033719479</c:v>
                </c:pt>
                <c:pt idx="8871">
                  <c:v>0.83934301408603906</c:v>
                </c:pt>
                <c:pt idx="8872">
                  <c:v>0.83934301408603906</c:v>
                </c:pt>
                <c:pt idx="8873">
                  <c:v>0.83934301408603906</c:v>
                </c:pt>
                <c:pt idx="8874">
                  <c:v>0.83934301408603906</c:v>
                </c:pt>
                <c:pt idx="8875">
                  <c:v>0.83928862783488334</c:v>
                </c:pt>
                <c:pt idx="8876">
                  <c:v>0.83928862783488334</c:v>
                </c:pt>
                <c:pt idx="8877">
                  <c:v>0.83928862783488334</c:v>
                </c:pt>
                <c:pt idx="8878">
                  <c:v>0.83923424158372761</c:v>
                </c:pt>
                <c:pt idx="8879">
                  <c:v>0.83923424158372761</c:v>
                </c:pt>
                <c:pt idx="8880">
                  <c:v>0.83923424158372761</c:v>
                </c:pt>
                <c:pt idx="8881">
                  <c:v>0.83923424158372761</c:v>
                </c:pt>
                <c:pt idx="8882">
                  <c:v>0.83923424158372761</c:v>
                </c:pt>
                <c:pt idx="8883">
                  <c:v>0.83923424158372761</c:v>
                </c:pt>
                <c:pt idx="8884">
                  <c:v>0.83917985533257189</c:v>
                </c:pt>
                <c:pt idx="8885">
                  <c:v>0.83912546908141628</c:v>
                </c:pt>
                <c:pt idx="8886">
                  <c:v>0.83912546908141628</c:v>
                </c:pt>
                <c:pt idx="8887">
                  <c:v>0.83912546908141628</c:v>
                </c:pt>
                <c:pt idx="8888">
                  <c:v>0.83912546908141628</c:v>
                </c:pt>
                <c:pt idx="8889">
                  <c:v>0.83912546908141628</c:v>
                </c:pt>
                <c:pt idx="8890">
                  <c:v>0.83907108283026055</c:v>
                </c:pt>
                <c:pt idx="8891">
                  <c:v>0.83901669657910483</c:v>
                </c:pt>
                <c:pt idx="8892">
                  <c:v>0.83901669657910483</c:v>
                </c:pt>
                <c:pt idx="8893">
                  <c:v>0.83901669657910483</c:v>
                </c:pt>
                <c:pt idx="8894">
                  <c:v>0.8389623103279491</c:v>
                </c:pt>
                <c:pt idx="8895">
                  <c:v>0.8389623103279491</c:v>
                </c:pt>
                <c:pt idx="8896">
                  <c:v>0.8389623103279491</c:v>
                </c:pt>
                <c:pt idx="8897">
                  <c:v>0.8389623103279491</c:v>
                </c:pt>
                <c:pt idx="8898">
                  <c:v>0.8389623103279491</c:v>
                </c:pt>
                <c:pt idx="8899">
                  <c:v>0.8389623103279491</c:v>
                </c:pt>
                <c:pt idx="8900">
                  <c:v>0.8389623103279491</c:v>
                </c:pt>
                <c:pt idx="8901">
                  <c:v>0.83890792407679338</c:v>
                </c:pt>
                <c:pt idx="8902">
                  <c:v>0.83885353782563765</c:v>
                </c:pt>
                <c:pt idx="8903">
                  <c:v>0.83879915157448193</c:v>
                </c:pt>
                <c:pt idx="8904">
                  <c:v>0.83879915157448193</c:v>
                </c:pt>
                <c:pt idx="8905">
                  <c:v>0.8387447653233262</c:v>
                </c:pt>
                <c:pt idx="8906">
                  <c:v>0.8387447653233262</c:v>
                </c:pt>
                <c:pt idx="8907">
                  <c:v>0.8387447653233262</c:v>
                </c:pt>
                <c:pt idx="8908">
                  <c:v>0.83869037907217059</c:v>
                </c:pt>
                <c:pt idx="8909">
                  <c:v>0.83863599282101486</c:v>
                </c:pt>
                <c:pt idx="8910">
                  <c:v>0.83863599282101486</c:v>
                </c:pt>
                <c:pt idx="8911">
                  <c:v>0.83858160656985914</c:v>
                </c:pt>
                <c:pt idx="8912">
                  <c:v>0.83858160656985914</c:v>
                </c:pt>
                <c:pt idx="8913">
                  <c:v>0.83858160656985914</c:v>
                </c:pt>
                <c:pt idx="8914">
                  <c:v>0.83852722031870341</c:v>
                </c:pt>
                <c:pt idx="8915">
                  <c:v>0.83847283406754769</c:v>
                </c:pt>
                <c:pt idx="8916">
                  <c:v>0.83847283406754769</c:v>
                </c:pt>
                <c:pt idx="8917">
                  <c:v>0.83841844781639208</c:v>
                </c:pt>
                <c:pt idx="8918">
                  <c:v>0.83841844781639208</c:v>
                </c:pt>
                <c:pt idx="8919">
                  <c:v>0.83841844781639208</c:v>
                </c:pt>
                <c:pt idx="8920">
                  <c:v>0.83836406156523635</c:v>
                </c:pt>
                <c:pt idx="8921">
                  <c:v>0.83836406156523635</c:v>
                </c:pt>
                <c:pt idx="8922">
                  <c:v>0.83830967531408063</c:v>
                </c:pt>
                <c:pt idx="8923">
                  <c:v>0.8382552890629249</c:v>
                </c:pt>
                <c:pt idx="8924">
                  <c:v>0.8382552890629249</c:v>
                </c:pt>
                <c:pt idx="8925">
                  <c:v>0.83820090281176918</c:v>
                </c:pt>
                <c:pt idx="8926">
                  <c:v>0.83820090281176918</c:v>
                </c:pt>
                <c:pt idx="8927">
                  <c:v>0.83820090281176918</c:v>
                </c:pt>
                <c:pt idx="8928">
                  <c:v>0.83820090281176918</c:v>
                </c:pt>
                <c:pt idx="8929">
                  <c:v>0.83814651656061345</c:v>
                </c:pt>
                <c:pt idx="8930">
                  <c:v>0.83814651656061345</c:v>
                </c:pt>
                <c:pt idx="8931">
                  <c:v>0.83814651656061345</c:v>
                </c:pt>
                <c:pt idx="8932">
                  <c:v>0.83814651656061345</c:v>
                </c:pt>
                <c:pt idx="8933">
                  <c:v>0.83814651656061345</c:v>
                </c:pt>
                <c:pt idx="8934">
                  <c:v>0.83809213030945773</c:v>
                </c:pt>
                <c:pt idx="8935">
                  <c:v>0.83809213030945773</c:v>
                </c:pt>
                <c:pt idx="8936">
                  <c:v>0.838037744058302</c:v>
                </c:pt>
                <c:pt idx="8937">
                  <c:v>0.83798335780714639</c:v>
                </c:pt>
                <c:pt idx="8938">
                  <c:v>0.83798335780714639</c:v>
                </c:pt>
                <c:pt idx="8939">
                  <c:v>0.83798335780714639</c:v>
                </c:pt>
                <c:pt idx="8940">
                  <c:v>0.83792897155599066</c:v>
                </c:pt>
                <c:pt idx="8941">
                  <c:v>0.83787458530483494</c:v>
                </c:pt>
                <c:pt idx="8942">
                  <c:v>0.83782019905367922</c:v>
                </c:pt>
                <c:pt idx="8943">
                  <c:v>0.83782019905367922</c:v>
                </c:pt>
                <c:pt idx="8944">
                  <c:v>0.83782019905367922</c:v>
                </c:pt>
                <c:pt idx="8945">
                  <c:v>0.83782019905367922</c:v>
                </c:pt>
                <c:pt idx="8946">
                  <c:v>0.83776581280252349</c:v>
                </c:pt>
                <c:pt idx="8947">
                  <c:v>0.83771142655136788</c:v>
                </c:pt>
                <c:pt idx="8948">
                  <c:v>0.83771142655136788</c:v>
                </c:pt>
                <c:pt idx="8949">
                  <c:v>0.83771142655136788</c:v>
                </c:pt>
                <c:pt idx="8950">
                  <c:v>0.83771142655136788</c:v>
                </c:pt>
                <c:pt idx="8951">
                  <c:v>0.83765704030021215</c:v>
                </c:pt>
                <c:pt idx="8952">
                  <c:v>0.83760265404905643</c:v>
                </c:pt>
                <c:pt idx="8953">
                  <c:v>0.83760265404905643</c:v>
                </c:pt>
                <c:pt idx="8954">
                  <c:v>0.8375482677979007</c:v>
                </c:pt>
                <c:pt idx="8955">
                  <c:v>0.83749388154674498</c:v>
                </c:pt>
                <c:pt idx="8956">
                  <c:v>0.83749388154674498</c:v>
                </c:pt>
                <c:pt idx="8957">
                  <c:v>0.83743949529558925</c:v>
                </c:pt>
                <c:pt idx="8958">
                  <c:v>0.83738510904443353</c:v>
                </c:pt>
                <c:pt idx="8959">
                  <c:v>0.8373307227932778</c:v>
                </c:pt>
                <c:pt idx="8960">
                  <c:v>0.83727633654212219</c:v>
                </c:pt>
                <c:pt idx="8961">
                  <c:v>0.83727633654212219</c:v>
                </c:pt>
                <c:pt idx="8962">
                  <c:v>0.83727633654212219</c:v>
                </c:pt>
                <c:pt idx="8963">
                  <c:v>0.83722195029096647</c:v>
                </c:pt>
                <c:pt idx="8964">
                  <c:v>0.83716756403981074</c:v>
                </c:pt>
                <c:pt idx="8965">
                  <c:v>0.83716756403981074</c:v>
                </c:pt>
                <c:pt idx="8966">
                  <c:v>0.83716756403981074</c:v>
                </c:pt>
                <c:pt idx="8967">
                  <c:v>0.83711317778865502</c:v>
                </c:pt>
                <c:pt idx="8968">
                  <c:v>0.83711317778865502</c:v>
                </c:pt>
                <c:pt idx="8969">
                  <c:v>0.83711317778865502</c:v>
                </c:pt>
                <c:pt idx="8970">
                  <c:v>0.83711317778865502</c:v>
                </c:pt>
                <c:pt idx="8971">
                  <c:v>0.83711317778865502</c:v>
                </c:pt>
                <c:pt idx="8972">
                  <c:v>0.83711317778865502</c:v>
                </c:pt>
                <c:pt idx="8973">
                  <c:v>0.83705879153749929</c:v>
                </c:pt>
                <c:pt idx="8974">
                  <c:v>0.83700440528634368</c:v>
                </c:pt>
                <c:pt idx="8975">
                  <c:v>0.83695001903518795</c:v>
                </c:pt>
                <c:pt idx="8976">
                  <c:v>0.83695001903518795</c:v>
                </c:pt>
                <c:pt idx="8977">
                  <c:v>0.83689563278403223</c:v>
                </c:pt>
                <c:pt idx="8978">
                  <c:v>0.83689563278403223</c:v>
                </c:pt>
                <c:pt idx="8979">
                  <c:v>0.83689563278403223</c:v>
                </c:pt>
                <c:pt idx="8980">
                  <c:v>0.83689563278403223</c:v>
                </c:pt>
                <c:pt idx="8981">
                  <c:v>0.83689563278403223</c:v>
                </c:pt>
                <c:pt idx="8982">
                  <c:v>0.83689563278403223</c:v>
                </c:pt>
                <c:pt idx="8983">
                  <c:v>0.8368412465328765</c:v>
                </c:pt>
                <c:pt idx="8984">
                  <c:v>0.8368412465328765</c:v>
                </c:pt>
                <c:pt idx="8985">
                  <c:v>0.8368412465328765</c:v>
                </c:pt>
                <c:pt idx="8986">
                  <c:v>0.83678686028172078</c:v>
                </c:pt>
                <c:pt idx="8987">
                  <c:v>0.83678686028172078</c:v>
                </c:pt>
                <c:pt idx="8988">
                  <c:v>0.83673247403056505</c:v>
                </c:pt>
                <c:pt idx="8989">
                  <c:v>0.83667808777940933</c:v>
                </c:pt>
                <c:pt idx="8990">
                  <c:v>0.83667808777940933</c:v>
                </c:pt>
                <c:pt idx="8991">
                  <c:v>0.8366237015282536</c:v>
                </c:pt>
                <c:pt idx="8992">
                  <c:v>0.8366237015282536</c:v>
                </c:pt>
                <c:pt idx="8993">
                  <c:v>0.83656931527709799</c:v>
                </c:pt>
                <c:pt idx="8994">
                  <c:v>0.83651492902594227</c:v>
                </c:pt>
                <c:pt idx="8995">
                  <c:v>0.83646054277478654</c:v>
                </c:pt>
                <c:pt idx="8996">
                  <c:v>0.83646054277478654</c:v>
                </c:pt>
                <c:pt idx="8997">
                  <c:v>0.83646054277478654</c:v>
                </c:pt>
                <c:pt idx="8998">
                  <c:v>0.83640615652363082</c:v>
                </c:pt>
                <c:pt idx="8999">
                  <c:v>0.83640615652363082</c:v>
                </c:pt>
                <c:pt idx="9000">
                  <c:v>0.83640615652363082</c:v>
                </c:pt>
                <c:pt idx="9001">
                  <c:v>0.83640615652363082</c:v>
                </c:pt>
                <c:pt idx="9002">
                  <c:v>0.83640615652363082</c:v>
                </c:pt>
                <c:pt idx="9003">
                  <c:v>0.83640615652363082</c:v>
                </c:pt>
                <c:pt idx="9004">
                  <c:v>0.83640615652363082</c:v>
                </c:pt>
                <c:pt idx="9005">
                  <c:v>0.83640615652363082</c:v>
                </c:pt>
                <c:pt idx="9006">
                  <c:v>0.83635177027247509</c:v>
                </c:pt>
                <c:pt idx="9007">
                  <c:v>0.83635177027247509</c:v>
                </c:pt>
                <c:pt idx="9008">
                  <c:v>0.83629738402131948</c:v>
                </c:pt>
                <c:pt idx="9009">
                  <c:v>0.83624299777016375</c:v>
                </c:pt>
                <c:pt idx="9010">
                  <c:v>0.83624299777016375</c:v>
                </c:pt>
                <c:pt idx="9011">
                  <c:v>0.83624299777016375</c:v>
                </c:pt>
                <c:pt idx="9012">
                  <c:v>0.83618861151900803</c:v>
                </c:pt>
                <c:pt idx="9013">
                  <c:v>0.8361342252678523</c:v>
                </c:pt>
                <c:pt idx="9014">
                  <c:v>0.8361342252678523</c:v>
                </c:pt>
                <c:pt idx="9015">
                  <c:v>0.8361342252678523</c:v>
                </c:pt>
                <c:pt idx="9016">
                  <c:v>0.8361342252678523</c:v>
                </c:pt>
                <c:pt idx="9017">
                  <c:v>0.8361342252678523</c:v>
                </c:pt>
                <c:pt idx="9018">
                  <c:v>0.8361342252678523</c:v>
                </c:pt>
                <c:pt idx="9019">
                  <c:v>0.8361342252678523</c:v>
                </c:pt>
                <c:pt idx="9020">
                  <c:v>0.8361342252678523</c:v>
                </c:pt>
                <c:pt idx="9021">
                  <c:v>0.8361342252678523</c:v>
                </c:pt>
                <c:pt idx="9022">
                  <c:v>0.83607983901669658</c:v>
                </c:pt>
                <c:pt idx="9023">
                  <c:v>0.83607983901669658</c:v>
                </c:pt>
                <c:pt idx="9024">
                  <c:v>0.83607983901669658</c:v>
                </c:pt>
                <c:pt idx="9025">
                  <c:v>0.83607983901669658</c:v>
                </c:pt>
                <c:pt idx="9026">
                  <c:v>0.83602545276554086</c:v>
                </c:pt>
                <c:pt idx="9027">
                  <c:v>0.83597106651438513</c:v>
                </c:pt>
                <c:pt idx="9028">
                  <c:v>0.83597106651438513</c:v>
                </c:pt>
                <c:pt idx="9029">
                  <c:v>0.83597106651438513</c:v>
                </c:pt>
                <c:pt idx="9030">
                  <c:v>0.83591668026322941</c:v>
                </c:pt>
                <c:pt idx="9031">
                  <c:v>0.83591668026322941</c:v>
                </c:pt>
                <c:pt idx="9032">
                  <c:v>0.83586229401207368</c:v>
                </c:pt>
                <c:pt idx="9033">
                  <c:v>0.83586229401207368</c:v>
                </c:pt>
                <c:pt idx="9034">
                  <c:v>0.83586229401207368</c:v>
                </c:pt>
                <c:pt idx="9035">
                  <c:v>0.83586229401207368</c:v>
                </c:pt>
                <c:pt idx="9036">
                  <c:v>0.83580790776091807</c:v>
                </c:pt>
                <c:pt idx="9037">
                  <c:v>0.83575352150976234</c:v>
                </c:pt>
                <c:pt idx="9038">
                  <c:v>0.83575352150976234</c:v>
                </c:pt>
                <c:pt idx="9039">
                  <c:v>0.83569913525860662</c:v>
                </c:pt>
                <c:pt idx="9040">
                  <c:v>0.83564474900745089</c:v>
                </c:pt>
                <c:pt idx="9041">
                  <c:v>0.83564474900745089</c:v>
                </c:pt>
                <c:pt idx="9042">
                  <c:v>0.83564474900745089</c:v>
                </c:pt>
                <c:pt idx="9043">
                  <c:v>0.83559036275629517</c:v>
                </c:pt>
                <c:pt idx="9044">
                  <c:v>0.83553597650513955</c:v>
                </c:pt>
                <c:pt idx="9045">
                  <c:v>0.83548159025398383</c:v>
                </c:pt>
                <c:pt idx="9046">
                  <c:v>0.83542720400282811</c:v>
                </c:pt>
                <c:pt idx="9047">
                  <c:v>0.83537281775167238</c:v>
                </c:pt>
                <c:pt idx="9048">
                  <c:v>0.83531843150051666</c:v>
                </c:pt>
                <c:pt idx="9049">
                  <c:v>0.83531843150051666</c:v>
                </c:pt>
                <c:pt idx="9050">
                  <c:v>0.83531843150051666</c:v>
                </c:pt>
                <c:pt idx="9051">
                  <c:v>0.83531843150051666</c:v>
                </c:pt>
                <c:pt idx="9052">
                  <c:v>0.83531843150051666</c:v>
                </c:pt>
                <c:pt idx="9053">
                  <c:v>0.83526404524936093</c:v>
                </c:pt>
                <c:pt idx="9054">
                  <c:v>0.83520965899820521</c:v>
                </c:pt>
                <c:pt idx="9055">
                  <c:v>0.83520965899820521</c:v>
                </c:pt>
                <c:pt idx="9056">
                  <c:v>0.83515527274704948</c:v>
                </c:pt>
                <c:pt idx="9057">
                  <c:v>0.83515527274704948</c:v>
                </c:pt>
                <c:pt idx="9058">
                  <c:v>0.83510088649589387</c:v>
                </c:pt>
                <c:pt idx="9059">
                  <c:v>0.83510088649589387</c:v>
                </c:pt>
                <c:pt idx="9060">
                  <c:v>0.83504650024473814</c:v>
                </c:pt>
                <c:pt idx="9061">
                  <c:v>0.83504650024473814</c:v>
                </c:pt>
                <c:pt idx="9062">
                  <c:v>0.83499211399358242</c:v>
                </c:pt>
                <c:pt idx="9063">
                  <c:v>0.83493772774242669</c:v>
                </c:pt>
                <c:pt idx="9064">
                  <c:v>0.83493772774242669</c:v>
                </c:pt>
                <c:pt idx="9065">
                  <c:v>0.83493772774242669</c:v>
                </c:pt>
                <c:pt idx="9066">
                  <c:v>0.83488334149127097</c:v>
                </c:pt>
                <c:pt idx="9067">
                  <c:v>0.83482895524011536</c:v>
                </c:pt>
                <c:pt idx="9068">
                  <c:v>0.83477456898895963</c:v>
                </c:pt>
                <c:pt idx="9069">
                  <c:v>0.83477456898895963</c:v>
                </c:pt>
                <c:pt idx="9070">
                  <c:v>0.83477456898895963</c:v>
                </c:pt>
                <c:pt idx="9071">
                  <c:v>0.83472018273780391</c:v>
                </c:pt>
                <c:pt idx="9072">
                  <c:v>0.83466579648664818</c:v>
                </c:pt>
                <c:pt idx="9073">
                  <c:v>0.83461141023549246</c:v>
                </c:pt>
                <c:pt idx="9074">
                  <c:v>0.83461141023549246</c:v>
                </c:pt>
                <c:pt idx="9075">
                  <c:v>0.83461141023549246</c:v>
                </c:pt>
                <c:pt idx="9076">
                  <c:v>0.83461141023549246</c:v>
                </c:pt>
                <c:pt idx="9077">
                  <c:v>0.83461141023549246</c:v>
                </c:pt>
                <c:pt idx="9078">
                  <c:v>0.83461141023549246</c:v>
                </c:pt>
                <c:pt idx="9079">
                  <c:v>0.83455702398433673</c:v>
                </c:pt>
                <c:pt idx="9080">
                  <c:v>0.83455702398433673</c:v>
                </c:pt>
                <c:pt idx="9081">
                  <c:v>0.83455702398433673</c:v>
                </c:pt>
                <c:pt idx="9082">
                  <c:v>0.83450263773318101</c:v>
                </c:pt>
                <c:pt idx="9083">
                  <c:v>0.83450263773318101</c:v>
                </c:pt>
                <c:pt idx="9084">
                  <c:v>0.83444825148202528</c:v>
                </c:pt>
                <c:pt idx="9085">
                  <c:v>0.83439386523086967</c:v>
                </c:pt>
                <c:pt idx="9086">
                  <c:v>0.83439386523086967</c:v>
                </c:pt>
                <c:pt idx="9087">
                  <c:v>0.83439386523086967</c:v>
                </c:pt>
                <c:pt idx="9088">
                  <c:v>0.83439386523086967</c:v>
                </c:pt>
                <c:pt idx="9089">
                  <c:v>0.83433947897971394</c:v>
                </c:pt>
                <c:pt idx="9090">
                  <c:v>0.83428509272855822</c:v>
                </c:pt>
                <c:pt idx="9091">
                  <c:v>0.83428509272855822</c:v>
                </c:pt>
                <c:pt idx="9092">
                  <c:v>0.83428509272855822</c:v>
                </c:pt>
                <c:pt idx="9093">
                  <c:v>0.83423070647740249</c:v>
                </c:pt>
                <c:pt idx="9094">
                  <c:v>0.83417632022624677</c:v>
                </c:pt>
                <c:pt idx="9095">
                  <c:v>0.83412193397509116</c:v>
                </c:pt>
                <c:pt idx="9096">
                  <c:v>0.83406754772393543</c:v>
                </c:pt>
                <c:pt idx="9097">
                  <c:v>0.83406754772393543</c:v>
                </c:pt>
                <c:pt idx="9098">
                  <c:v>0.83406754772393543</c:v>
                </c:pt>
                <c:pt idx="9099">
                  <c:v>0.83401316147277971</c:v>
                </c:pt>
                <c:pt idx="9100">
                  <c:v>0.83395877522162398</c:v>
                </c:pt>
                <c:pt idx="9101">
                  <c:v>0.83390438897046826</c:v>
                </c:pt>
                <c:pt idx="9102">
                  <c:v>0.83390438897046826</c:v>
                </c:pt>
                <c:pt idx="9103">
                  <c:v>0.83385000271931253</c:v>
                </c:pt>
                <c:pt idx="9104">
                  <c:v>0.83379561646815681</c:v>
                </c:pt>
                <c:pt idx="9105">
                  <c:v>0.83374123021700108</c:v>
                </c:pt>
                <c:pt idx="9106">
                  <c:v>0.83368684396584547</c:v>
                </c:pt>
                <c:pt idx="9107">
                  <c:v>0.83368684396584547</c:v>
                </c:pt>
                <c:pt idx="9108">
                  <c:v>0.83368684396584547</c:v>
                </c:pt>
                <c:pt idx="9109">
                  <c:v>0.83363245771468975</c:v>
                </c:pt>
                <c:pt idx="9110">
                  <c:v>0.83363245771468975</c:v>
                </c:pt>
                <c:pt idx="9111">
                  <c:v>0.83357807146353402</c:v>
                </c:pt>
                <c:pt idx="9112">
                  <c:v>0.8335236852123783</c:v>
                </c:pt>
                <c:pt idx="9113">
                  <c:v>0.83346929896122257</c:v>
                </c:pt>
                <c:pt idx="9114">
                  <c:v>0.83346929896122257</c:v>
                </c:pt>
                <c:pt idx="9115">
                  <c:v>0.83346929896122257</c:v>
                </c:pt>
                <c:pt idx="9116">
                  <c:v>0.83341491271006696</c:v>
                </c:pt>
                <c:pt idx="9117">
                  <c:v>0.83341491271006696</c:v>
                </c:pt>
                <c:pt idx="9118">
                  <c:v>0.83341491271006696</c:v>
                </c:pt>
                <c:pt idx="9119">
                  <c:v>0.83341491271006696</c:v>
                </c:pt>
                <c:pt idx="9120">
                  <c:v>0.83336052645891123</c:v>
                </c:pt>
                <c:pt idx="9121">
                  <c:v>0.83336052645891123</c:v>
                </c:pt>
                <c:pt idx="9122">
                  <c:v>0.83330614020775551</c:v>
                </c:pt>
                <c:pt idx="9123">
                  <c:v>0.83330614020775551</c:v>
                </c:pt>
                <c:pt idx="9124">
                  <c:v>0.83325175395659978</c:v>
                </c:pt>
                <c:pt idx="9125">
                  <c:v>0.83325175395659978</c:v>
                </c:pt>
                <c:pt idx="9126">
                  <c:v>0.83319736770544406</c:v>
                </c:pt>
                <c:pt idx="9127">
                  <c:v>0.83319736770544406</c:v>
                </c:pt>
                <c:pt idx="9128">
                  <c:v>0.83314298145428833</c:v>
                </c:pt>
                <c:pt idx="9129">
                  <c:v>0.83314298145428833</c:v>
                </c:pt>
                <c:pt idx="9130">
                  <c:v>0.83308859520313261</c:v>
                </c:pt>
                <c:pt idx="9131">
                  <c:v>0.83308859520313261</c:v>
                </c:pt>
                <c:pt idx="9132">
                  <c:v>0.83308859520313261</c:v>
                </c:pt>
                <c:pt idx="9133">
                  <c:v>0.83308859520313261</c:v>
                </c:pt>
                <c:pt idx="9134">
                  <c:v>0.83308859520313261</c:v>
                </c:pt>
                <c:pt idx="9135">
                  <c:v>0.83308859520313261</c:v>
                </c:pt>
                <c:pt idx="9136">
                  <c:v>0.83308859520313261</c:v>
                </c:pt>
                <c:pt idx="9137">
                  <c:v>0.83308859520313261</c:v>
                </c:pt>
                <c:pt idx="9138">
                  <c:v>0.83303420895197688</c:v>
                </c:pt>
                <c:pt idx="9139">
                  <c:v>0.83303420895197688</c:v>
                </c:pt>
                <c:pt idx="9140">
                  <c:v>0.83297982270082127</c:v>
                </c:pt>
                <c:pt idx="9141">
                  <c:v>0.83297982270082127</c:v>
                </c:pt>
                <c:pt idx="9142">
                  <c:v>0.83292543644966555</c:v>
                </c:pt>
                <c:pt idx="9143">
                  <c:v>0.83292543644966555</c:v>
                </c:pt>
                <c:pt idx="9144">
                  <c:v>0.83292543644966555</c:v>
                </c:pt>
                <c:pt idx="9145">
                  <c:v>0.83292543644966555</c:v>
                </c:pt>
                <c:pt idx="9146">
                  <c:v>0.83292543644966555</c:v>
                </c:pt>
                <c:pt idx="9147">
                  <c:v>0.83287105019850982</c:v>
                </c:pt>
                <c:pt idx="9148">
                  <c:v>0.83287105019850982</c:v>
                </c:pt>
                <c:pt idx="9149">
                  <c:v>0.83287105019850982</c:v>
                </c:pt>
                <c:pt idx="9150">
                  <c:v>0.8328166639473541</c:v>
                </c:pt>
                <c:pt idx="9151">
                  <c:v>0.8328166639473541</c:v>
                </c:pt>
                <c:pt idx="9152">
                  <c:v>0.8328166639473541</c:v>
                </c:pt>
                <c:pt idx="9153">
                  <c:v>0.83276227769619837</c:v>
                </c:pt>
                <c:pt idx="9154">
                  <c:v>0.83270789144504276</c:v>
                </c:pt>
                <c:pt idx="9155">
                  <c:v>0.83265350519388703</c:v>
                </c:pt>
                <c:pt idx="9156">
                  <c:v>0.83265350519388703</c:v>
                </c:pt>
                <c:pt idx="9157">
                  <c:v>0.83265350519388703</c:v>
                </c:pt>
                <c:pt idx="9158">
                  <c:v>0.83265350519388703</c:v>
                </c:pt>
                <c:pt idx="9159">
                  <c:v>0.83259911894273131</c:v>
                </c:pt>
                <c:pt idx="9160">
                  <c:v>0.83259911894273131</c:v>
                </c:pt>
                <c:pt idx="9161">
                  <c:v>0.83259911894273131</c:v>
                </c:pt>
                <c:pt idx="9162">
                  <c:v>0.83259911894273131</c:v>
                </c:pt>
                <c:pt idx="9163">
                  <c:v>0.83259911894273131</c:v>
                </c:pt>
                <c:pt idx="9164">
                  <c:v>0.83259911894273131</c:v>
                </c:pt>
                <c:pt idx="9165">
                  <c:v>0.83254473269157558</c:v>
                </c:pt>
                <c:pt idx="9166">
                  <c:v>0.83249034644041986</c:v>
                </c:pt>
                <c:pt idx="9167">
                  <c:v>0.83249034644041986</c:v>
                </c:pt>
                <c:pt idx="9168">
                  <c:v>0.83243596018926413</c:v>
                </c:pt>
                <c:pt idx="9169">
                  <c:v>0.83243596018926413</c:v>
                </c:pt>
                <c:pt idx="9170">
                  <c:v>0.83243596018926413</c:v>
                </c:pt>
                <c:pt idx="9171">
                  <c:v>0.83238157393810841</c:v>
                </c:pt>
                <c:pt idx="9172">
                  <c:v>0.83232718768695269</c:v>
                </c:pt>
                <c:pt idx="9173">
                  <c:v>0.83232718768695269</c:v>
                </c:pt>
                <c:pt idx="9174">
                  <c:v>0.83232718768695269</c:v>
                </c:pt>
                <c:pt idx="9175">
                  <c:v>0.83227280143579707</c:v>
                </c:pt>
                <c:pt idx="9176">
                  <c:v>0.83221841518464135</c:v>
                </c:pt>
                <c:pt idx="9177">
                  <c:v>0.83216402893348562</c:v>
                </c:pt>
                <c:pt idx="9178">
                  <c:v>0.83216402893348562</c:v>
                </c:pt>
                <c:pt idx="9179">
                  <c:v>0.8321096426823299</c:v>
                </c:pt>
                <c:pt idx="9180">
                  <c:v>0.8321096426823299</c:v>
                </c:pt>
                <c:pt idx="9181">
                  <c:v>0.8321096426823299</c:v>
                </c:pt>
                <c:pt idx="9182">
                  <c:v>0.83205525643117417</c:v>
                </c:pt>
                <c:pt idx="9183">
                  <c:v>0.83200087018001856</c:v>
                </c:pt>
                <c:pt idx="9184">
                  <c:v>0.83200087018001856</c:v>
                </c:pt>
                <c:pt idx="9185">
                  <c:v>0.83200087018001856</c:v>
                </c:pt>
                <c:pt idx="9186">
                  <c:v>0.83200087018001856</c:v>
                </c:pt>
                <c:pt idx="9187">
                  <c:v>0.83194648392886283</c:v>
                </c:pt>
                <c:pt idx="9188">
                  <c:v>0.83194648392886283</c:v>
                </c:pt>
                <c:pt idx="9189">
                  <c:v>0.83189209767770711</c:v>
                </c:pt>
                <c:pt idx="9190">
                  <c:v>0.83189209767770711</c:v>
                </c:pt>
                <c:pt idx="9191">
                  <c:v>0.83189209767770711</c:v>
                </c:pt>
                <c:pt idx="9192">
                  <c:v>0.83189209767770711</c:v>
                </c:pt>
                <c:pt idx="9193">
                  <c:v>0.83183771142655138</c:v>
                </c:pt>
                <c:pt idx="9194">
                  <c:v>0.83178332517539566</c:v>
                </c:pt>
                <c:pt idx="9195">
                  <c:v>0.83172893892423994</c:v>
                </c:pt>
                <c:pt idx="9196">
                  <c:v>0.83167455267308421</c:v>
                </c:pt>
                <c:pt idx="9197">
                  <c:v>0.83167455267308421</c:v>
                </c:pt>
                <c:pt idx="9198">
                  <c:v>0.83167455267308421</c:v>
                </c:pt>
                <c:pt idx="9199">
                  <c:v>0.83162016642192849</c:v>
                </c:pt>
                <c:pt idx="9200">
                  <c:v>0.83156578017077276</c:v>
                </c:pt>
                <c:pt idx="9201">
                  <c:v>0.83151139391961715</c:v>
                </c:pt>
                <c:pt idx="9202">
                  <c:v>0.83151139391961715</c:v>
                </c:pt>
                <c:pt idx="9203">
                  <c:v>0.83151139391961715</c:v>
                </c:pt>
                <c:pt idx="9204">
                  <c:v>0.83145700766846142</c:v>
                </c:pt>
                <c:pt idx="9205">
                  <c:v>0.8314026214173057</c:v>
                </c:pt>
                <c:pt idx="9206">
                  <c:v>0.8314026214173057</c:v>
                </c:pt>
                <c:pt idx="9207">
                  <c:v>0.83134823516614997</c:v>
                </c:pt>
                <c:pt idx="9208">
                  <c:v>0.83134823516614997</c:v>
                </c:pt>
                <c:pt idx="9209">
                  <c:v>0.83129384891499425</c:v>
                </c:pt>
                <c:pt idx="9210">
                  <c:v>0.83123946266383864</c:v>
                </c:pt>
                <c:pt idx="9211">
                  <c:v>0.83118507641268291</c:v>
                </c:pt>
                <c:pt idx="9212">
                  <c:v>0.83113069016152719</c:v>
                </c:pt>
                <c:pt idx="9213">
                  <c:v>0.83107630391037146</c:v>
                </c:pt>
                <c:pt idx="9214">
                  <c:v>0.83102191765921574</c:v>
                </c:pt>
                <c:pt idx="9215">
                  <c:v>0.83096753140806001</c:v>
                </c:pt>
                <c:pt idx="9216">
                  <c:v>0.83091314515690429</c:v>
                </c:pt>
                <c:pt idx="9217">
                  <c:v>0.83091314515690429</c:v>
                </c:pt>
                <c:pt idx="9218">
                  <c:v>0.83085875890574856</c:v>
                </c:pt>
                <c:pt idx="9219">
                  <c:v>0.83085875890574856</c:v>
                </c:pt>
                <c:pt idx="9220">
                  <c:v>0.83085875890574856</c:v>
                </c:pt>
                <c:pt idx="9221">
                  <c:v>0.83085875890574856</c:v>
                </c:pt>
                <c:pt idx="9222">
                  <c:v>0.83080437265459295</c:v>
                </c:pt>
                <c:pt idx="9223">
                  <c:v>0.83080437265459295</c:v>
                </c:pt>
                <c:pt idx="9224">
                  <c:v>0.83074998640343722</c:v>
                </c:pt>
                <c:pt idx="9225">
                  <c:v>0.83074998640343722</c:v>
                </c:pt>
                <c:pt idx="9226">
                  <c:v>0.8306956001522815</c:v>
                </c:pt>
                <c:pt idx="9227">
                  <c:v>0.8306956001522815</c:v>
                </c:pt>
                <c:pt idx="9228">
                  <c:v>0.83064121390112577</c:v>
                </c:pt>
                <c:pt idx="9229">
                  <c:v>0.83064121390112577</c:v>
                </c:pt>
                <c:pt idx="9230">
                  <c:v>0.83064121390112577</c:v>
                </c:pt>
                <c:pt idx="9231">
                  <c:v>0.83058682764997005</c:v>
                </c:pt>
                <c:pt idx="9232">
                  <c:v>0.83053244139881444</c:v>
                </c:pt>
                <c:pt idx="9233">
                  <c:v>0.83053244139881444</c:v>
                </c:pt>
                <c:pt idx="9234">
                  <c:v>0.83053244139881444</c:v>
                </c:pt>
                <c:pt idx="9235">
                  <c:v>0.83053244139881444</c:v>
                </c:pt>
                <c:pt idx="9236">
                  <c:v>0.83047805514765871</c:v>
                </c:pt>
                <c:pt idx="9237">
                  <c:v>0.83042366889650299</c:v>
                </c:pt>
                <c:pt idx="9238">
                  <c:v>0.83042366889650299</c:v>
                </c:pt>
                <c:pt idx="9239">
                  <c:v>0.83042366889650299</c:v>
                </c:pt>
                <c:pt idx="9240">
                  <c:v>0.83036928264534726</c:v>
                </c:pt>
                <c:pt idx="9241">
                  <c:v>0.83031489639419154</c:v>
                </c:pt>
                <c:pt idx="9242">
                  <c:v>0.83031489639419154</c:v>
                </c:pt>
                <c:pt idx="9243">
                  <c:v>0.83031489639419154</c:v>
                </c:pt>
                <c:pt idx="9244">
                  <c:v>0.83031489639419154</c:v>
                </c:pt>
                <c:pt idx="9245">
                  <c:v>0.83031489639419154</c:v>
                </c:pt>
                <c:pt idx="9246">
                  <c:v>0.83031489639419154</c:v>
                </c:pt>
                <c:pt idx="9247">
                  <c:v>0.83026051014303581</c:v>
                </c:pt>
                <c:pt idx="9248">
                  <c:v>0.83026051014303581</c:v>
                </c:pt>
                <c:pt idx="9249">
                  <c:v>0.83026051014303581</c:v>
                </c:pt>
                <c:pt idx="9250">
                  <c:v>0.83026051014303581</c:v>
                </c:pt>
                <c:pt idx="9251">
                  <c:v>0.83026051014303581</c:v>
                </c:pt>
                <c:pt idx="9252">
                  <c:v>0.83026051014303581</c:v>
                </c:pt>
                <c:pt idx="9253">
                  <c:v>0.83020612389188009</c:v>
                </c:pt>
                <c:pt idx="9254">
                  <c:v>0.83020612389188009</c:v>
                </c:pt>
                <c:pt idx="9255">
                  <c:v>0.83015173764072436</c:v>
                </c:pt>
                <c:pt idx="9256">
                  <c:v>0.83015173764072436</c:v>
                </c:pt>
                <c:pt idx="9257">
                  <c:v>0.83015173764072436</c:v>
                </c:pt>
                <c:pt idx="9258">
                  <c:v>0.83009735138956875</c:v>
                </c:pt>
                <c:pt idx="9259">
                  <c:v>0.83004296513841302</c:v>
                </c:pt>
                <c:pt idx="9260">
                  <c:v>0.83004296513841302</c:v>
                </c:pt>
                <c:pt idx="9261">
                  <c:v>0.83004296513841302</c:v>
                </c:pt>
                <c:pt idx="9262">
                  <c:v>0.83004296513841302</c:v>
                </c:pt>
                <c:pt idx="9263">
                  <c:v>0.83004296513841302</c:v>
                </c:pt>
                <c:pt idx="9264">
                  <c:v>0.83004296513841302</c:v>
                </c:pt>
                <c:pt idx="9265">
                  <c:v>0.83004296513841302</c:v>
                </c:pt>
                <c:pt idx="9266">
                  <c:v>0.8299885788872573</c:v>
                </c:pt>
                <c:pt idx="9267">
                  <c:v>0.82993419263610158</c:v>
                </c:pt>
                <c:pt idx="9268">
                  <c:v>0.82987980638494585</c:v>
                </c:pt>
                <c:pt idx="9269">
                  <c:v>0.82982542013379024</c:v>
                </c:pt>
                <c:pt idx="9270">
                  <c:v>0.82982542013379024</c:v>
                </c:pt>
                <c:pt idx="9271">
                  <c:v>0.82982542013379024</c:v>
                </c:pt>
                <c:pt idx="9272">
                  <c:v>0.82977103388263451</c:v>
                </c:pt>
                <c:pt idx="9273">
                  <c:v>0.82971664763147879</c:v>
                </c:pt>
                <c:pt idx="9274">
                  <c:v>0.82971664763147879</c:v>
                </c:pt>
                <c:pt idx="9275">
                  <c:v>0.82966226138032306</c:v>
                </c:pt>
                <c:pt idx="9276">
                  <c:v>0.82960787512916734</c:v>
                </c:pt>
                <c:pt idx="9277">
                  <c:v>0.82955348887801161</c:v>
                </c:pt>
                <c:pt idx="9278">
                  <c:v>0.82955348887801161</c:v>
                </c:pt>
                <c:pt idx="9279">
                  <c:v>0.82955348887801161</c:v>
                </c:pt>
                <c:pt idx="9280">
                  <c:v>0.82955348887801161</c:v>
                </c:pt>
                <c:pt idx="9281">
                  <c:v>0.82949910262685589</c:v>
                </c:pt>
                <c:pt idx="9282">
                  <c:v>0.82944471637570016</c:v>
                </c:pt>
                <c:pt idx="9283">
                  <c:v>0.82944471637570016</c:v>
                </c:pt>
                <c:pt idx="9284">
                  <c:v>0.82944471637570016</c:v>
                </c:pt>
                <c:pt idx="9285">
                  <c:v>0.82944471637570016</c:v>
                </c:pt>
                <c:pt idx="9286">
                  <c:v>0.82939033012454455</c:v>
                </c:pt>
                <c:pt idx="9287">
                  <c:v>0.82933594387338883</c:v>
                </c:pt>
                <c:pt idx="9288">
                  <c:v>0.8292815576222331</c:v>
                </c:pt>
                <c:pt idx="9289">
                  <c:v>0.8292815576222331</c:v>
                </c:pt>
                <c:pt idx="9290">
                  <c:v>0.8292815576222331</c:v>
                </c:pt>
                <c:pt idx="9291">
                  <c:v>0.8292815576222331</c:v>
                </c:pt>
                <c:pt idx="9292">
                  <c:v>0.8292815576222331</c:v>
                </c:pt>
                <c:pt idx="9293">
                  <c:v>0.8292815576222331</c:v>
                </c:pt>
                <c:pt idx="9294">
                  <c:v>0.82922717137107738</c:v>
                </c:pt>
                <c:pt idx="9295">
                  <c:v>0.82917278511992165</c:v>
                </c:pt>
                <c:pt idx="9296">
                  <c:v>0.82917278511992165</c:v>
                </c:pt>
                <c:pt idx="9297">
                  <c:v>0.82917278511992165</c:v>
                </c:pt>
                <c:pt idx="9298">
                  <c:v>0.82917278511992165</c:v>
                </c:pt>
                <c:pt idx="9299">
                  <c:v>0.82911839886876604</c:v>
                </c:pt>
                <c:pt idx="9300">
                  <c:v>0.82906401261761031</c:v>
                </c:pt>
                <c:pt idx="9301">
                  <c:v>0.82906401261761031</c:v>
                </c:pt>
                <c:pt idx="9302">
                  <c:v>0.82900962636645459</c:v>
                </c:pt>
                <c:pt idx="9303">
                  <c:v>0.82900962636645459</c:v>
                </c:pt>
                <c:pt idx="9304">
                  <c:v>0.82900962636645459</c:v>
                </c:pt>
                <c:pt idx="9305">
                  <c:v>0.82900962636645459</c:v>
                </c:pt>
                <c:pt idx="9306">
                  <c:v>0.82895524011529886</c:v>
                </c:pt>
                <c:pt idx="9307">
                  <c:v>0.82895524011529886</c:v>
                </c:pt>
                <c:pt idx="9308">
                  <c:v>0.82890085386414314</c:v>
                </c:pt>
                <c:pt idx="9309">
                  <c:v>0.82884646761298741</c:v>
                </c:pt>
                <c:pt idx="9310">
                  <c:v>0.82879208136183169</c:v>
                </c:pt>
                <c:pt idx="9311">
                  <c:v>0.82879208136183169</c:v>
                </c:pt>
                <c:pt idx="9312">
                  <c:v>0.82873769511067596</c:v>
                </c:pt>
                <c:pt idx="9313">
                  <c:v>0.82868330885952035</c:v>
                </c:pt>
                <c:pt idx="9314">
                  <c:v>0.82868330885952035</c:v>
                </c:pt>
                <c:pt idx="9315">
                  <c:v>0.82868330885952035</c:v>
                </c:pt>
                <c:pt idx="9316">
                  <c:v>0.82868330885952035</c:v>
                </c:pt>
                <c:pt idx="9317">
                  <c:v>0.82862892260836463</c:v>
                </c:pt>
                <c:pt idx="9318">
                  <c:v>0.8285745363572089</c:v>
                </c:pt>
                <c:pt idx="9319">
                  <c:v>0.8285745363572089</c:v>
                </c:pt>
                <c:pt idx="9320">
                  <c:v>0.82852015010605318</c:v>
                </c:pt>
                <c:pt idx="9321">
                  <c:v>0.82852015010605318</c:v>
                </c:pt>
                <c:pt idx="9322">
                  <c:v>0.82846576385489745</c:v>
                </c:pt>
                <c:pt idx="9323">
                  <c:v>0.82846576385489745</c:v>
                </c:pt>
                <c:pt idx="9324">
                  <c:v>0.82846576385489745</c:v>
                </c:pt>
                <c:pt idx="9325">
                  <c:v>0.82846576385489745</c:v>
                </c:pt>
                <c:pt idx="9326">
                  <c:v>0.82846576385489745</c:v>
                </c:pt>
                <c:pt idx="9327">
                  <c:v>0.82841137760374184</c:v>
                </c:pt>
                <c:pt idx="9328">
                  <c:v>0.82841137760374184</c:v>
                </c:pt>
                <c:pt idx="9329">
                  <c:v>0.82835699135258611</c:v>
                </c:pt>
                <c:pt idx="9330">
                  <c:v>0.82835699135258611</c:v>
                </c:pt>
                <c:pt idx="9331">
                  <c:v>0.82835699135258611</c:v>
                </c:pt>
                <c:pt idx="9332">
                  <c:v>0.82830260510143039</c:v>
                </c:pt>
                <c:pt idx="9333">
                  <c:v>0.82824821885027466</c:v>
                </c:pt>
                <c:pt idx="9334">
                  <c:v>0.82824821885027466</c:v>
                </c:pt>
                <c:pt idx="9335">
                  <c:v>0.82824821885027466</c:v>
                </c:pt>
                <c:pt idx="9336">
                  <c:v>0.82824821885027466</c:v>
                </c:pt>
                <c:pt idx="9337">
                  <c:v>0.82824821885027466</c:v>
                </c:pt>
                <c:pt idx="9338">
                  <c:v>0.82819383259911894</c:v>
                </c:pt>
                <c:pt idx="9339">
                  <c:v>0.82813944634796322</c:v>
                </c:pt>
                <c:pt idx="9340">
                  <c:v>0.82808506009680749</c:v>
                </c:pt>
                <c:pt idx="9341">
                  <c:v>0.82808506009680749</c:v>
                </c:pt>
                <c:pt idx="9342">
                  <c:v>0.82803067384565177</c:v>
                </c:pt>
                <c:pt idx="9343">
                  <c:v>0.82803067384565177</c:v>
                </c:pt>
                <c:pt idx="9344">
                  <c:v>0.82803067384565177</c:v>
                </c:pt>
                <c:pt idx="9345">
                  <c:v>0.82803067384565177</c:v>
                </c:pt>
                <c:pt idx="9346">
                  <c:v>0.82797628759449615</c:v>
                </c:pt>
                <c:pt idx="9347">
                  <c:v>0.82797628759449615</c:v>
                </c:pt>
                <c:pt idx="9348">
                  <c:v>0.82797628759449615</c:v>
                </c:pt>
                <c:pt idx="9349">
                  <c:v>0.82797628759449615</c:v>
                </c:pt>
                <c:pt idx="9350">
                  <c:v>0.82792190134334043</c:v>
                </c:pt>
                <c:pt idx="9351">
                  <c:v>0.82792190134334043</c:v>
                </c:pt>
                <c:pt idx="9352">
                  <c:v>0.8278675150921847</c:v>
                </c:pt>
                <c:pt idx="9353">
                  <c:v>0.8278675150921847</c:v>
                </c:pt>
                <c:pt idx="9354">
                  <c:v>0.8278675150921847</c:v>
                </c:pt>
                <c:pt idx="9355">
                  <c:v>0.8278675150921847</c:v>
                </c:pt>
                <c:pt idx="9356">
                  <c:v>0.8278675150921847</c:v>
                </c:pt>
                <c:pt idx="9357">
                  <c:v>0.82781312884102898</c:v>
                </c:pt>
                <c:pt idx="9358">
                  <c:v>0.82781312884102898</c:v>
                </c:pt>
                <c:pt idx="9359">
                  <c:v>0.82775874258987325</c:v>
                </c:pt>
                <c:pt idx="9360">
                  <c:v>0.82775874258987325</c:v>
                </c:pt>
                <c:pt idx="9361">
                  <c:v>0.82770435633871764</c:v>
                </c:pt>
                <c:pt idx="9362">
                  <c:v>0.82770435633871764</c:v>
                </c:pt>
                <c:pt idx="9363">
                  <c:v>0.82770435633871764</c:v>
                </c:pt>
                <c:pt idx="9364">
                  <c:v>0.82770435633871764</c:v>
                </c:pt>
                <c:pt idx="9365">
                  <c:v>0.82764997008756191</c:v>
                </c:pt>
                <c:pt idx="9366">
                  <c:v>0.82764997008756191</c:v>
                </c:pt>
                <c:pt idx="9367">
                  <c:v>0.82759558383640619</c:v>
                </c:pt>
                <c:pt idx="9368">
                  <c:v>0.82759558383640619</c:v>
                </c:pt>
                <c:pt idx="9369">
                  <c:v>0.82759558383640619</c:v>
                </c:pt>
                <c:pt idx="9370">
                  <c:v>0.82759558383640619</c:v>
                </c:pt>
                <c:pt idx="9371">
                  <c:v>0.82754119758525047</c:v>
                </c:pt>
                <c:pt idx="9372">
                  <c:v>0.82754119758525047</c:v>
                </c:pt>
                <c:pt idx="9373">
                  <c:v>0.82754119758525047</c:v>
                </c:pt>
                <c:pt idx="9374">
                  <c:v>0.82754119758525047</c:v>
                </c:pt>
                <c:pt idx="9375">
                  <c:v>0.82748681133409474</c:v>
                </c:pt>
                <c:pt idx="9376">
                  <c:v>0.82748681133409474</c:v>
                </c:pt>
                <c:pt idx="9377">
                  <c:v>0.82743242508293902</c:v>
                </c:pt>
                <c:pt idx="9378">
                  <c:v>0.82743242508293902</c:v>
                </c:pt>
                <c:pt idx="9379">
                  <c:v>0.82737803883178329</c:v>
                </c:pt>
                <c:pt idx="9380">
                  <c:v>0.82732365258062757</c:v>
                </c:pt>
                <c:pt idx="9381">
                  <c:v>0.82726926632947184</c:v>
                </c:pt>
                <c:pt idx="9382">
                  <c:v>0.82721488007831623</c:v>
                </c:pt>
                <c:pt idx="9383">
                  <c:v>0.82721488007831623</c:v>
                </c:pt>
                <c:pt idx="9384">
                  <c:v>0.8271604938271605</c:v>
                </c:pt>
                <c:pt idx="9385">
                  <c:v>0.8271604938271605</c:v>
                </c:pt>
                <c:pt idx="9386">
                  <c:v>0.82710610757600478</c:v>
                </c:pt>
                <c:pt idx="9387">
                  <c:v>0.82705172132484905</c:v>
                </c:pt>
                <c:pt idx="9388">
                  <c:v>0.82699733507369333</c:v>
                </c:pt>
                <c:pt idx="9389">
                  <c:v>0.82699733507369333</c:v>
                </c:pt>
                <c:pt idx="9390">
                  <c:v>0.82694294882253772</c:v>
                </c:pt>
                <c:pt idx="9391">
                  <c:v>0.82688856257138199</c:v>
                </c:pt>
                <c:pt idx="9392">
                  <c:v>0.82688856257138199</c:v>
                </c:pt>
                <c:pt idx="9393">
                  <c:v>0.82683417632022627</c:v>
                </c:pt>
                <c:pt idx="9394">
                  <c:v>0.82683417632022627</c:v>
                </c:pt>
                <c:pt idx="9395">
                  <c:v>0.82683417632022627</c:v>
                </c:pt>
                <c:pt idx="9396">
                  <c:v>0.82683417632022627</c:v>
                </c:pt>
                <c:pt idx="9397">
                  <c:v>0.82683417632022627</c:v>
                </c:pt>
                <c:pt idx="9398">
                  <c:v>0.82677979006907054</c:v>
                </c:pt>
                <c:pt idx="9399">
                  <c:v>0.82672540381791482</c:v>
                </c:pt>
                <c:pt idx="9400">
                  <c:v>0.82672540381791482</c:v>
                </c:pt>
                <c:pt idx="9401">
                  <c:v>0.82667101756675909</c:v>
                </c:pt>
                <c:pt idx="9402">
                  <c:v>0.82667101756675909</c:v>
                </c:pt>
                <c:pt idx="9403">
                  <c:v>0.82667101756675909</c:v>
                </c:pt>
                <c:pt idx="9404">
                  <c:v>0.82667101756675909</c:v>
                </c:pt>
                <c:pt idx="9405">
                  <c:v>0.82661663131560337</c:v>
                </c:pt>
                <c:pt idx="9406">
                  <c:v>0.82656224506444764</c:v>
                </c:pt>
                <c:pt idx="9407">
                  <c:v>0.82650785881329203</c:v>
                </c:pt>
                <c:pt idx="9408">
                  <c:v>0.8264534725621363</c:v>
                </c:pt>
                <c:pt idx="9409">
                  <c:v>0.8264534725621363</c:v>
                </c:pt>
                <c:pt idx="9410">
                  <c:v>0.8264534725621363</c:v>
                </c:pt>
                <c:pt idx="9411">
                  <c:v>0.82639908631098058</c:v>
                </c:pt>
                <c:pt idx="9412">
                  <c:v>0.82634470005982485</c:v>
                </c:pt>
                <c:pt idx="9413">
                  <c:v>0.82629031380866913</c:v>
                </c:pt>
                <c:pt idx="9414">
                  <c:v>0.82629031380866913</c:v>
                </c:pt>
                <c:pt idx="9415">
                  <c:v>0.82629031380866913</c:v>
                </c:pt>
                <c:pt idx="9416">
                  <c:v>0.82629031380866913</c:v>
                </c:pt>
                <c:pt idx="9417">
                  <c:v>0.82623592755751352</c:v>
                </c:pt>
                <c:pt idx="9418">
                  <c:v>0.82618154130635779</c:v>
                </c:pt>
                <c:pt idx="9419">
                  <c:v>0.82618154130635779</c:v>
                </c:pt>
                <c:pt idx="9420">
                  <c:v>0.82612715505520207</c:v>
                </c:pt>
                <c:pt idx="9421">
                  <c:v>0.82612715505520207</c:v>
                </c:pt>
                <c:pt idx="9422">
                  <c:v>0.82612715505520207</c:v>
                </c:pt>
                <c:pt idx="9423">
                  <c:v>0.82607276880404634</c:v>
                </c:pt>
                <c:pt idx="9424">
                  <c:v>0.82601838255289062</c:v>
                </c:pt>
                <c:pt idx="9425">
                  <c:v>0.82596399630173489</c:v>
                </c:pt>
                <c:pt idx="9426">
                  <c:v>0.82590961005057917</c:v>
                </c:pt>
                <c:pt idx="9427">
                  <c:v>0.82590961005057917</c:v>
                </c:pt>
                <c:pt idx="9428">
                  <c:v>0.82585522379942344</c:v>
                </c:pt>
                <c:pt idx="9429">
                  <c:v>0.82585522379942344</c:v>
                </c:pt>
                <c:pt idx="9430">
                  <c:v>0.82585522379942344</c:v>
                </c:pt>
                <c:pt idx="9431">
                  <c:v>0.82580083754826783</c:v>
                </c:pt>
                <c:pt idx="9432">
                  <c:v>0.82574645129711211</c:v>
                </c:pt>
                <c:pt idx="9433">
                  <c:v>0.82569206504595638</c:v>
                </c:pt>
                <c:pt idx="9434">
                  <c:v>0.82563767879480066</c:v>
                </c:pt>
                <c:pt idx="9435">
                  <c:v>0.82558329254364493</c:v>
                </c:pt>
                <c:pt idx="9436">
                  <c:v>0.82558329254364493</c:v>
                </c:pt>
                <c:pt idx="9437">
                  <c:v>0.82558329254364493</c:v>
                </c:pt>
                <c:pt idx="9438">
                  <c:v>0.82558329254364493</c:v>
                </c:pt>
                <c:pt idx="9439">
                  <c:v>0.82558329254364493</c:v>
                </c:pt>
                <c:pt idx="9440">
                  <c:v>0.82552890629248932</c:v>
                </c:pt>
                <c:pt idx="9441">
                  <c:v>0.82547452004133359</c:v>
                </c:pt>
                <c:pt idx="9442">
                  <c:v>0.82542013379017787</c:v>
                </c:pt>
                <c:pt idx="9443">
                  <c:v>0.82536574753902214</c:v>
                </c:pt>
                <c:pt idx="9444">
                  <c:v>0.82536574753902214</c:v>
                </c:pt>
                <c:pt idx="9445">
                  <c:v>0.82536574753902214</c:v>
                </c:pt>
                <c:pt idx="9446">
                  <c:v>0.82536574753902214</c:v>
                </c:pt>
                <c:pt idx="9447">
                  <c:v>0.82531136128786642</c:v>
                </c:pt>
                <c:pt idx="9448">
                  <c:v>0.82525697503671069</c:v>
                </c:pt>
                <c:pt idx="9449">
                  <c:v>0.82520258878555497</c:v>
                </c:pt>
                <c:pt idx="9450">
                  <c:v>0.82514820253439924</c:v>
                </c:pt>
                <c:pt idx="9451">
                  <c:v>0.82509381628324363</c:v>
                </c:pt>
                <c:pt idx="9452">
                  <c:v>0.82503943003208791</c:v>
                </c:pt>
                <c:pt idx="9453">
                  <c:v>0.82498504378093218</c:v>
                </c:pt>
                <c:pt idx="9454">
                  <c:v>0.82493065752977646</c:v>
                </c:pt>
                <c:pt idx="9455">
                  <c:v>0.82493065752977646</c:v>
                </c:pt>
                <c:pt idx="9456">
                  <c:v>0.82487627127862073</c:v>
                </c:pt>
                <c:pt idx="9457">
                  <c:v>0.82482188502746512</c:v>
                </c:pt>
                <c:pt idx="9458">
                  <c:v>0.82482188502746512</c:v>
                </c:pt>
                <c:pt idx="9459">
                  <c:v>0.82482188502746512</c:v>
                </c:pt>
                <c:pt idx="9460">
                  <c:v>0.82476749877630939</c:v>
                </c:pt>
                <c:pt idx="9461">
                  <c:v>0.82476749877630939</c:v>
                </c:pt>
                <c:pt idx="9462">
                  <c:v>0.82476749877630939</c:v>
                </c:pt>
                <c:pt idx="9463">
                  <c:v>0.82476749877630939</c:v>
                </c:pt>
                <c:pt idx="9464">
                  <c:v>0.82471311252515367</c:v>
                </c:pt>
                <c:pt idx="9465">
                  <c:v>0.82471311252515367</c:v>
                </c:pt>
                <c:pt idx="9466">
                  <c:v>0.82465872627399794</c:v>
                </c:pt>
                <c:pt idx="9467">
                  <c:v>0.82465872627399794</c:v>
                </c:pt>
                <c:pt idx="9468">
                  <c:v>0.82460434002284222</c:v>
                </c:pt>
                <c:pt idx="9469">
                  <c:v>0.82454995377168649</c:v>
                </c:pt>
                <c:pt idx="9470">
                  <c:v>0.82449556752053077</c:v>
                </c:pt>
                <c:pt idx="9471">
                  <c:v>0.82449556752053077</c:v>
                </c:pt>
                <c:pt idx="9472">
                  <c:v>0.82449556752053077</c:v>
                </c:pt>
                <c:pt idx="9473">
                  <c:v>0.82449556752053077</c:v>
                </c:pt>
                <c:pt idx="9474">
                  <c:v>0.82444118126937505</c:v>
                </c:pt>
                <c:pt idx="9475">
                  <c:v>0.82444118126937505</c:v>
                </c:pt>
                <c:pt idx="9476">
                  <c:v>0.82438679501821943</c:v>
                </c:pt>
                <c:pt idx="9477">
                  <c:v>0.82433240876706371</c:v>
                </c:pt>
                <c:pt idx="9478">
                  <c:v>0.82433240876706371</c:v>
                </c:pt>
                <c:pt idx="9479">
                  <c:v>0.82433240876706371</c:v>
                </c:pt>
                <c:pt idx="9480">
                  <c:v>0.82427802251590798</c:v>
                </c:pt>
                <c:pt idx="9481">
                  <c:v>0.82427802251590798</c:v>
                </c:pt>
                <c:pt idx="9482">
                  <c:v>0.82427802251590798</c:v>
                </c:pt>
                <c:pt idx="9483">
                  <c:v>0.82427802251590798</c:v>
                </c:pt>
                <c:pt idx="9484">
                  <c:v>0.82422363626475226</c:v>
                </c:pt>
                <c:pt idx="9485">
                  <c:v>0.82422363626475226</c:v>
                </c:pt>
                <c:pt idx="9486">
                  <c:v>0.82422363626475226</c:v>
                </c:pt>
                <c:pt idx="9487">
                  <c:v>0.82416925001359653</c:v>
                </c:pt>
                <c:pt idx="9488">
                  <c:v>0.82411486376244092</c:v>
                </c:pt>
                <c:pt idx="9489">
                  <c:v>0.82411486376244092</c:v>
                </c:pt>
                <c:pt idx="9490">
                  <c:v>0.82406047751128519</c:v>
                </c:pt>
                <c:pt idx="9491">
                  <c:v>0.82400609126012947</c:v>
                </c:pt>
                <c:pt idx="9492">
                  <c:v>0.82400609126012947</c:v>
                </c:pt>
                <c:pt idx="9493">
                  <c:v>0.82400609126012947</c:v>
                </c:pt>
                <c:pt idx="9494">
                  <c:v>0.82395170500897374</c:v>
                </c:pt>
                <c:pt idx="9495">
                  <c:v>0.82389731875781802</c:v>
                </c:pt>
                <c:pt idx="9496">
                  <c:v>0.82389731875781802</c:v>
                </c:pt>
                <c:pt idx="9497">
                  <c:v>0.82389731875781802</c:v>
                </c:pt>
                <c:pt idx="9498">
                  <c:v>0.8238429325066623</c:v>
                </c:pt>
                <c:pt idx="9499">
                  <c:v>0.8238429325066623</c:v>
                </c:pt>
                <c:pt idx="9500">
                  <c:v>0.8238429325066623</c:v>
                </c:pt>
                <c:pt idx="9501">
                  <c:v>0.8238429325066623</c:v>
                </c:pt>
                <c:pt idx="9502">
                  <c:v>0.82378854625550657</c:v>
                </c:pt>
                <c:pt idx="9503">
                  <c:v>0.82378854625550657</c:v>
                </c:pt>
                <c:pt idx="9504">
                  <c:v>0.82378854625550657</c:v>
                </c:pt>
                <c:pt idx="9505">
                  <c:v>0.82378854625550657</c:v>
                </c:pt>
                <c:pt idx="9506">
                  <c:v>0.82378854625550657</c:v>
                </c:pt>
                <c:pt idx="9507">
                  <c:v>0.82373416000435085</c:v>
                </c:pt>
                <c:pt idx="9508">
                  <c:v>0.82367977375319523</c:v>
                </c:pt>
                <c:pt idx="9509">
                  <c:v>0.82367977375319523</c:v>
                </c:pt>
                <c:pt idx="9510">
                  <c:v>0.82362538750203951</c:v>
                </c:pt>
                <c:pt idx="9511">
                  <c:v>0.82362538750203951</c:v>
                </c:pt>
                <c:pt idx="9512">
                  <c:v>0.82362538750203951</c:v>
                </c:pt>
                <c:pt idx="9513">
                  <c:v>0.82357100125088378</c:v>
                </c:pt>
                <c:pt idx="9514">
                  <c:v>0.82351661499972806</c:v>
                </c:pt>
                <c:pt idx="9515">
                  <c:v>0.82346222874857233</c:v>
                </c:pt>
                <c:pt idx="9516">
                  <c:v>0.82340784249741672</c:v>
                </c:pt>
                <c:pt idx="9517">
                  <c:v>0.823353456246261</c:v>
                </c:pt>
                <c:pt idx="9518">
                  <c:v>0.82329906999510527</c:v>
                </c:pt>
                <c:pt idx="9519">
                  <c:v>0.82324468374394955</c:v>
                </c:pt>
                <c:pt idx="9520">
                  <c:v>0.82319029749279382</c:v>
                </c:pt>
                <c:pt idx="9521">
                  <c:v>0.82319029749279382</c:v>
                </c:pt>
                <c:pt idx="9522">
                  <c:v>0.82319029749279382</c:v>
                </c:pt>
                <c:pt idx="9523">
                  <c:v>0.82319029749279382</c:v>
                </c:pt>
                <c:pt idx="9524">
                  <c:v>0.8231359112416381</c:v>
                </c:pt>
                <c:pt idx="9525">
                  <c:v>0.8231359112416381</c:v>
                </c:pt>
                <c:pt idx="9526">
                  <c:v>0.82308152499048237</c:v>
                </c:pt>
                <c:pt idx="9527">
                  <c:v>0.82308152499048237</c:v>
                </c:pt>
                <c:pt idx="9528">
                  <c:v>0.82302713873932665</c:v>
                </c:pt>
                <c:pt idx="9529">
                  <c:v>0.82302713873932665</c:v>
                </c:pt>
                <c:pt idx="9530">
                  <c:v>0.82297275248817092</c:v>
                </c:pt>
                <c:pt idx="9531">
                  <c:v>0.82291836623701531</c:v>
                </c:pt>
                <c:pt idx="9532">
                  <c:v>0.82286397998585958</c:v>
                </c:pt>
                <c:pt idx="9533">
                  <c:v>0.82280959373470386</c:v>
                </c:pt>
                <c:pt idx="9534">
                  <c:v>0.82275520748354813</c:v>
                </c:pt>
                <c:pt idx="9535">
                  <c:v>0.82270082123239241</c:v>
                </c:pt>
                <c:pt idx="9536">
                  <c:v>0.82270082123239241</c:v>
                </c:pt>
                <c:pt idx="9537">
                  <c:v>0.8226464349812368</c:v>
                </c:pt>
                <c:pt idx="9538">
                  <c:v>0.8226464349812368</c:v>
                </c:pt>
                <c:pt idx="9539">
                  <c:v>0.8226464349812368</c:v>
                </c:pt>
                <c:pt idx="9540">
                  <c:v>0.8226464349812368</c:v>
                </c:pt>
                <c:pt idx="9541">
                  <c:v>0.82259204873008107</c:v>
                </c:pt>
                <c:pt idx="9542">
                  <c:v>0.82253766247892535</c:v>
                </c:pt>
                <c:pt idx="9543">
                  <c:v>0.82248327622776962</c:v>
                </c:pt>
                <c:pt idx="9544">
                  <c:v>0.82248327622776962</c:v>
                </c:pt>
                <c:pt idx="9545">
                  <c:v>0.8224288899766139</c:v>
                </c:pt>
                <c:pt idx="9546">
                  <c:v>0.82237450372545817</c:v>
                </c:pt>
                <c:pt idx="9547">
                  <c:v>0.82237450372545817</c:v>
                </c:pt>
                <c:pt idx="9548">
                  <c:v>0.82232011747430245</c:v>
                </c:pt>
                <c:pt idx="9549">
                  <c:v>0.82232011747430245</c:v>
                </c:pt>
                <c:pt idx="9550">
                  <c:v>0.82226573122314672</c:v>
                </c:pt>
                <c:pt idx="9551">
                  <c:v>0.82226573122314672</c:v>
                </c:pt>
                <c:pt idx="9552">
                  <c:v>0.82221134497199111</c:v>
                </c:pt>
                <c:pt idx="9553">
                  <c:v>0.82221134497199111</c:v>
                </c:pt>
                <c:pt idx="9554">
                  <c:v>0.82221134497199111</c:v>
                </c:pt>
                <c:pt idx="9555">
                  <c:v>0.82215695872083538</c:v>
                </c:pt>
                <c:pt idx="9556">
                  <c:v>0.82215695872083538</c:v>
                </c:pt>
                <c:pt idx="9557">
                  <c:v>0.82215695872083538</c:v>
                </c:pt>
                <c:pt idx="9558">
                  <c:v>0.82210257246967966</c:v>
                </c:pt>
                <c:pt idx="9559">
                  <c:v>0.82210257246967966</c:v>
                </c:pt>
                <c:pt idx="9560">
                  <c:v>0.82204818621852394</c:v>
                </c:pt>
                <c:pt idx="9561">
                  <c:v>0.82199379996736821</c:v>
                </c:pt>
                <c:pt idx="9562">
                  <c:v>0.8219394137162126</c:v>
                </c:pt>
                <c:pt idx="9563">
                  <c:v>0.82188502746505687</c:v>
                </c:pt>
                <c:pt idx="9564">
                  <c:v>0.82183064121390115</c:v>
                </c:pt>
                <c:pt idx="9565">
                  <c:v>0.82177625496274542</c:v>
                </c:pt>
                <c:pt idx="9566">
                  <c:v>0.82177625496274542</c:v>
                </c:pt>
                <c:pt idx="9567">
                  <c:v>0.8217218687115897</c:v>
                </c:pt>
                <c:pt idx="9568">
                  <c:v>0.8217218687115897</c:v>
                </c:pt>
                <c:pt idx="9569">
                  <c:v>0.82166748246043397</c:v>
                </c:pt>
                <c:pt idx="9570">
                  <c:v>0.82161309620927825</c:v>
                </c:pt>
                <c:pt idx="9571">
                  <c:v>0.82161309620927825</c:v>
                </c:pt>
                <c:pt idx="9572">
                  <c:v>0.82155870995812252</c:v>
                </c:pt>
                <c:pt idx="9573">
                  <c:v>0.82150432370696691</c:v>
                </c:pt>
                <c:pt idx="9574">
                  <c:v>0.82144993745581119</c:v>
                </c:pt>
                <c:pt idx="9575">
                  <c:v>0.82139555120465546</c:v>
                </c:pt>
                <c:pt idx="9576">
                  <c:v>0.82134116495349974</c:v>
                </c:pt>
                <c:pt idx="9577">
                  <c:v>0.82128677870234401</c:v>
                </c:pt>
                <c:pt idx="9578">
                  <c:v>0.8212323924511884</c:v>
                </c:pt>
                <c:pt idx="9579">
                  <c:v>0.82117800620003267</c:v>
                </c:pt>
                <c:pt idx="9580">
                  <c:v>0.82117800620003267</c:v>
                </c:pt>
                <c:pt idx="9581">
                  <c:v>0.82117800620003267</c:v>
                </c:pt>
                <c:pt idx="9582">
                  <c:v>0.82117800620003267</c:v>
                </c:pt>
                <c:pt idx="9583">
                  <c:v>0.82117800620003267</c:v>
                </c:pt>
                <c:pt idx="9584">
                  <c:v>0.82112361994887695</c:v>
                </c:pt>
                <c:pt idx="9585">
                  <c:v>0.82106923369772122</c:v>
                </c:pt>
                <c:pt idx="9586">
                  <c:v>0.82106923369772122</c:v>
                </c:pt>
                <c:pt idx="9587">
                  <c:v>0.82106923369772122</c:v>
                </c:pt>
                <c:pt idx="9588">
                  <c:v>0.8210148474465655</c:v>
                </c:pt>
                <c:pt idx="9589">
                  <c:v>0.8210148474465655</c:v>
                </c:pt>
                <c:pt idx="9590">
                  <c:v>0.8210148474465655</c:v>
                </c:pt>
                <c:pt idx="9591">
                  <c:v>0.8210148474465655</c:v>
                </c:pt>
                <c:pt idx="9592">
                  <c:v>0.8210148474465655</c:v>
                </c:pt>
                <c:pt idx="9593">
                  <c:v>0.82096046119540977</c:v>
                </c:pt>
                <c:pt idx="9594">
                  <c:v>0.82090607494425405</c:v>
                </c:pt>
                <c:pt idx="9595">
                  <c:v>0.82085168869309832</c:v>
                </c:pt>
                <c:pt idx="9596">
                  <c:v>0.82085168869309832</c:v>
                </c:pt>
                <c:pt idx="9597">
                  <c:v>0.82085168869309832</c:v>
                </c:pt>
                <c:pt idx="9598">
                  <c:v>0.82085168869309832</c:v>
                </c:pt>
                <c:pt idx="9599">
                  <c:v>0.82085168869309832</c:v>
                </c:pt>
                <c:pt idx="9600">
                  <c:v>0.82085168869309832</c:v>
                </c:pt>
                <c:pt idx="9601">
                  <c:v>0.82085168869309832</c:v>
                </c:pt>
                <c:pt idx="9602">
                  <c:v>0.82079730244194271</c:v>
                </c:pt>
                <c:pt idx="9603">
                  <c:v>0.82079730244194271</c:v>
                </c:pt>
                <c:pt idx="9604">
                  <c:v>0.82074291619078699</c:v>
                </c:pt>
                <c:pt idx="9605">
                  <c:v>0.82068852993963126</c:v>
                </c:pt>
                <c:pt idx="9606">
                  <c:v>0.82068852993963126</c:v>
                </c:pt>
                <c:pt idx="9607">
                  <c:v>0.82068852993963126</c:v>
                </c:pt>
                <c:pt idx="9608">
                  <c:v>0.82063414368847554</c:v>
                </c:pt>
                <c:pt idx="9609">
                  <c:v>0.82057975743731981</c:v>
                </c:pt>
                <c:pt idx="9610">
                  <c:v>0.8205253711861642</c:v>
                </c:pt>
                <c:pt idx="9611">
                  <c:v>0.8205253711861642</c:v>
                </c:pt>
                <c:pt idx="9612">
                  <c:v>0.82047098493500847</c:v>
                </c:pt>
                <c:pt idx="9613">
                  <c:v>0.82041659868385275</c:v>
                </c:pt>
                <c:pt idx="9614">
                  <c:v>0.82036221243269702</c:v>
                </c:pt>
                <c:pt idx="9615">
                  <c:v>0.8203078261815413</c:v>
                </c:pt>
                <c:pt idx="9616">
                  <c:v>0.82025343993038557</c:v>
                </c:pt>
                <c:pt idx="9617">
                  <c:v>0.82025343993038557</c:v>
                </c:pt>
                <c:pt idx="9618">
                  <c:v>0.82025343993038557</c:v>
                </c:pt>
                <c:pt idx="9619">
                  <c:v>0.82019905367922985</c:v>
                </c:pt>
                <c:pt idx="9620">
                  <c:v>0.82014466742807413</c:v>
                </c:pt>
                <c:pt idx="9621">
                  <c:v>0.82009028117691851</c:v>
                </c:pt>
                <c:pt idx="9622">
                  <c:v>0.82003589492576279</c:v>
                </c:pt>
                <c:pt idx="9623">
                  <c:v>0.81998150867460706</c:v>
                </c:pt>
                <c:pt idx="9624">
                  <c:v>0.81992712242345134</c:v>
                </c:pt>
                <c:pt idx="9625">
                  <c:v>0.81987273617229561</c:v>
                </c:pt>
                <c:pt idx="9626">
                  <c:v>0.81981834992114</c:v>
                </c:pt>
                <c:pt idx="9627">
                  <c:v>0.81976396366998427</c:v>
                </c:pt>
                <c:pt idx="9628">
                  <c:v>0.81976396366998427</c:v>
                </c:pt>
                <c:pt idx="9629">
                  <c:v>0.81976396366998427</c:v>
                </c:pt>
                <c:pt idx="9630">
                  <c:v>0.81970957741882855</c:v>
                </c:pt>
                <c:pt idx="9631">
                  <c:v>0.81965519116767283</c:v>
                </c:pt>
                <c:pt idx="9632">
                  <c:v>0.8196008049165171</c:v>
                </c:pt>
                <c:pt idx="9633">
                  <c:v>0.81954641866536138</c:v>
                </c:pt>
                <c:pt idx="9634">
                  <c:v>0.81954641866536138</c:v>
                </c:pt>
                <c:pt idx="9635">
                  <c:v>0.81949203241420565</c:v>
                </c:pt>
                <c:pt idx="9636">
                  <c:v>0.81949203241420565</c:v>
                </c:pt>
                <c:pt idx="9637">
                  <c:v>0.81949203241420565</c:v>
                </c:pt>
                <c:pt idx="9638">
                  <c:v>0.81943764616304993</c:v>
                </c:pt>
                <c:pt idx="9639">
                  <c:v>0.81943764616304993</c:v>
                </c:pt>
                <c:pt idx="9640">
                  <c:v>0.81943764616304993</c:v>
                </c:pt>
                <c:pt idx="9641">
                  <c:v>0.81943764616304993</c:v>
                </c:pt>
                <c:pt idx="9642">
                  <c:v>0.81938325991189431</c:v>
                </c:pt>
                <c:pt idx="9643">
                  <c:v>0.81938325991189431</c:v>
                </c:pt>
                <c:pt idx="9644">
                  <c:v>0.81938325991189431</c:v>
                </c:pt>
                <c:pt idx="9645">
                  <c:v>0.81932887366073859</c:v>
                </c:pt>
                <c:pt idx="9646">
                  <c:v>0.81927448740958286</c:v>
                </c:pt>
                <c:pt idx="9647">
                  <c:v>0.81922010115842714</c:v>
                </c:pt>
                <c:pt idx="9648">
                  <c:v>0.81922010115842714</c:v>
                </c:pt>
                <c:pt idx="9649">
                  <c:v>0.81922010115842714</c:v>
                </c:pt>
                <c:pt idx="9650">
                  <c:v>0.81916571490727141</c:v>
                </c:pt>
                <c:pt idx="9651">
                  <c:v>0.8191113286561158</c:v>
                </c:pt>
                <c:pt idx="9652">
                  <c:v>0.81905694240496008</c:v>
                </c:pt>
                <c:pt idx="9653">
                  <c:v>0.81905694240496008</c:v>
                </c:pt>
                <c:pt idx="9654">
                  <c:v>0.81900255615380435</c:v>
                </c:pt>
                <c:pt idx="9655">
                  <c:v>0.81900255615380435</c:v>
                </c:pt>
                <c:pt idx="9656">
                  <c:v>0.81900255615380435</c:v>
                </c:pt>
                <c:pt idx="9657">
                  <c:v>0.81900255615380435</c:v>
                </c:pt>
                <c:pt idx="9658">
                  <c:v>0.81900255615380435</c:v>
                </c:pt>
                <c:pt idx="9659">
                  <c:v>0.81900255615380435</c:v>
                </c:pt>
                <c:pt idx="9660">
                  <c:v>0.81900255615380435</c:v>
                </c:pt>
                <c:pt idx="9661">
                  <c:v>0.81900255615380435</c:v>
                </c:pt>
                <c:pt idx="9662">
                  <c:v>0.81900255615380435</c:v>
                </c:pt>
                <c:pt idx="9663">
                  <c:v>0.81894816990264863</c:v>
                </c:pt>
                <c:pt idx="9664">
                  <c:v>0.81894816990264863</c:v>
                </c:pt>
                <c:pt idx="9665">
                  <c:v>0.81894816990264863</c:v>
                </c:pt>
                <c:pt idx="9666">
                  <c:v>0.81894816990264863</c:v>
                </c:pt>
                <c:pt idx="9667">
                  <c:v>0.81894816990264863</c:v>
                </c:pt>
                <c:pt idx="9668">
                  <c:v>0.81894816990264863</c:v>
                </c:pt>
                <c:pt idx="9669">
                  <c:v>0.8188937836514929</c:v>
                </c:pt>
                <c:pt idx="9670">
                  <c:v>0.81883939740033718</c:v>
                </c:pt>
                <c:pt idx="9671">
                  <c:v>0.81883939740033718</c:v>
                </c:pt>
                <c:pt idx="9672">
                  <c:v>0.81883939740033718</c:v>
                </c:pt>
                <c:pt idx="9673">
                  <c:v>0.81883939740033718</c:v>
                </c:pt>
                <c:pt idx="9674">
                  <c:v>0.81883939740033718</c:v>
                </c:pt>
                <c:pt idx="9675">
                  <c:v>0.81883939740033718</c:v>
                </c:pt>
                <c:pt idx="9676">
                  <c:v>0.81878501114918145</c:v>
                </c:pt>
                <c:pt idx="9677">
                  <c:v>0.81878501114918145</c:v>
                </c:pt>
                <c:pt idx="9678">
                  <c:v>0.81873062489802573</c:v>
                </c:pt>
                <c:pt idx="9679">
                  <c:v>0.81873062489802573</c:v>
                </c:pt>
                <c:pt idx="9680">
                  <c:v>0.81873062489802573</c:v>
                </c:pt>
                <c:pt idx="9681">
                  <c:v>0.81873062489802573</c:v>
                </c:pt>
                <c:pt idx="9682">
                  <c:v>0.81867623864687</c:v>
                </c:pt>
                <c:pt idx="9683">
                  <c:v>0.81867623864687</c:v>
                </c:pt>
                <c:pt idx="9684">
                  <c:v>0.81867623864687</c:v>
                </c:pt>
                <c:pt idx="9685">
                  <c:v>0.81862185239571439</c:v>
                </c:pt>
                <c:pt idx="9686">
                  <c:v>0.81862185239571439</c:v>
                </c:pt>
                <c:pt idx="9687">
                  <c:v>0.81862185239571439</c:v>
                </c:pt>
                <c:pt idx="9688">
                  <c:v>0.81862185239571439</c:v>
                </c:pt>
                <c:pt idx="9689">
                  <c:v>0.81862185239571439</c:v>
                </c:pt>
                <c:pt idx="9690">
                  <c:v>0.81862185239571439</c:v>
                </c:pt>
                <c:pt idx="9691">
                  <c:v>0.81856746614455866</c:v>
                </c:pt>
                <c:pt idx="9692">
                  <c:v>0.81856746614455866</c:v>
                </c:pt>
                <c:pt idx="9693">
                  <c:v>0.81856746614455866</c:v>
                </c:pt>
                <c:pt idx="9694">
                  <c:v>0.81856746614455866</c:v>
                </c:pt>
                <c:pt idx="9695">
                  <c:v>0.81856746614455866</c:v>
                </c:pt>
                <c:pt idx="9696">
                  <c:v>0.81851307989340294</c:v>
                </c:pt>
                <c:pt idx="9697">
                  <c:v>0.81845869364224721</c:v>
                </c:pt>
                <c:pt idx="9698">
                  <c:v>0.81845869364224721</c:v>
                </c:pt>
                <c:pt idx="9699">
                  <c:v>0.8184043073910916</c:v>
                </c:pt>
                <c:pt idx="9700">
                  <c:v>0.81834992113993588</c:v>
                </c:pt>
                <c:pt idx="9701">
                  <c:v>0.81834992113993588</c:v>
                </c:pt>
                <c:pt idx="9702">
                  <c:v>0.81829553488878015</c:v>
                </c:pt>
                <c:pt idx="9703">
                  <c:v>0.81824114863762443</c:v>
                </c:pt>
                <c:pt idx="9704">
                  <c:v>0.81824114863762443</c:v>
                </c:pt>
                <c:pt idx="9705">
                  <c:v>0.8181867623864687</c:v>
                </c:pt>
                <c:pt idx="9706">
                  <c:v>0.81813237613531298</c:v>
                </c:pt>
                <c:pt idx="9707">
                  <c:v>0.81807798988415725</c:v>
                </c:pt>
                <c:pt idx="9708">
                  <c:v>0.81807798988415725</c:v>
                </c:pt>
                <c:pt idx="9709">
                  <c:v>0.81807798988415725</c:v>
                </c:pt>
                <c:pt idx="9710">
                  <c:v>0.81807798988415725</c:v>
                </c:pt>
                <c:pt idx="9711">
                  <c:v>0.81807798988415725</c:v>
                </c:pt>
                <c:pt idx="9712">
                  <c:v>0.81807798988415725</c:v>
                </c:pt>
                <c:pt idx="9713">
                  <c:v>0.81802360363300153</c:v>
                </c:pt>
                <c:pt idx="9714">
                  <c:v>0.81802360363300153</c:v>
                </c:pt>
                <c:pt idx="9715">
                  <c:v>0.81802360363300153</c:v>
                </c:pt>
                <c:pt idx="9716">
                  <c:v>0.81802360363300153</c:v>
                </c:pt>
                <c:pt idx="9717">
                  <c:v>0.8179692173818458</c:v>
                </c:pt>
                <c:pt idx="9718">
                  <c:v>0.8179692173818458</c:v>
                </c:pt>
                <c:pt idx="9719">
                  <c:v>0.81791483113069019</c:v>
                </c:pt>
                <c:pt idx="9720">
                  <c:v>0.81791483113069019</c:v>
                </c:pt>
                <c:pt idx="9721">
                  <c:v>0.81786044487953447</c:v>
                </c:pt>
                <c:pt idx="9722">
                  <c:v>0.81780605862837874</c:v>
                </c:pt>
                <c:pt idx="9723">
                  <c:v>0.81775167237722302</c:v>
                </c:pt>
                <c:pt idx="9724">
                  <c:v>0.81775167237722302</c:v>
                </c:pt>
                <c:pt idx="9725">
                  <c:v>0.81775167237722302</c:v>
                </c:pt>
                <c:pt idx="9726">
                  <c:v>0.81775167237722302</c:v>
                </c:pt>
                <c:pt idx="9727">
                  <c:v>0.81775167237722302</c:v>
                </c:pt>
                <c:pt idx="9728">
                  <c:v>0.81775167237722302</c:v>
                </c:pt>
                <c:pt idx="9729">
                  <c:v>0.81775167237722302</c:v>
                </c:pt>
                <c:pt idx="9730">
                  <c:v>0.81769728612606729</c:v>
                </c:pt>
                <c:pt idx="9731">
                  <c:v>0.81764289987491168</c:v>
                </c:pt>
                <c:pt idx="9732">
                  <c:v>0.81764289987491168</c:v>
                </c:pt>
                <c:pt idx="9733">
                  <c:v>0.81758851362375595</c:v>
                </c:pt>
                <c:pt idx="9734">
                  <c:v>0.81758851362375595</c:v>
                </c:pt>
                <c:pt idx="9735">
                  <c:v>0.81753412737260023</c:v>
                </c:pt>
                <c:pt idx="9736">
                  <c:v>0.81753412737260023</c:v>
                </c:pt>
                <c:pt idx="9737">
                  <c:v>0.81753412737260023</c:v>
                </c:pt>
                <c:pt idx="9738">
                  <c:v>0.81753412737260023</c:v>
                </c:pt>
                <c:pt idx="9739">
                  <c:v>0.81753412737260023</c:v>
                </c:pt>
                <c:pt idx="9740">
                  <c:v>0.8174797411214445</c:v>
                </c:pt>
                <c:pt idx="9741">
                  <c:v>0.8174797411214445</c:v>
                </c:pt>
                <c:pt idx="9742">
                  <c:v>0.8174797411214445</c:v>
                </c:pt>
                <c:pt idx="9743">
                  <c:v>0.8174797411214445</c:v>
                </c:pt>
                <c:pt idx="9744">
                  <c:v>0.8174797411214445</c:v>
                </c:pt>
                <c:pt idx="9745">
                  <c:v>0.81742535487028878</c:v>
                </c:pt>
                <c:pt idx="9746">
                  <c:v>0.81737096861913305</c:v>
                </c:pt>
                <c:pt idx="9747">
                  <c:v>0.81737096861913305</c:v>
                </c:pt>
                <c:pt idx="9748">
                  <c:v>0.81731658236797733</c:v>
                </c:pt>
                <c:pt idx="9749">
                  <c:v>0.8172621961168216</c:v>
                </c:pt>
                <c:pt idx="9750">
                  <c:v>0.8172621961168216</c:v>
                </c:pt>
                <c:pt idx="9751">
                  <c:v>0.8172621961168216</c:v>
                </c:pt>
                <c:pt idx="9752">
                  <c:v>0.81720780986566599</c:v>
                </c:pt>
                <c:pt idx="9753">
                  <c:v>0.81720780986566599</c:v>
                </c:pt>
                <c:pt idx="9754">
                  <c:v>0.81715342361451027</c:v>
                </c:pt>
                <c:pt idx="9755">
                  <c:v>0.81715342361451027</c:v>
                </c:pt>
                <c:pt idx="9756">
                  <c:v>0.81715342361451027</c:v>
                </c:pt>
                <c:pt idx="9757">
                  <c:v>0.81709903736335454</c:v>
                </c:pt>
                <c:pt idx="9758">
                  <c:v>0.81709903736335454</c:v>
                </c:pt>
                <c:pt idx="9759">
                  <c:v>0.81709903736335454</c:v>
                </c:pt>
                <c:pt idx="9760">
                  <c:v>0.81709903736335454</c:v>
                </c:pt>
                <c:pt idx="9761">
                  <c:v>0.81709903736335454</c:v>
                </c:pt>
                <c:pt idx="9762">
                  <c:v>0.81709903736335454</c:v>
                </c:pt>
                <c:pt idx="9763">
                  <c:v>0.81704465111219882</c:v>
                </c:pt>
                <c:pt idx="9764">
                  <c:v>0.81699026486104309</c:v>
                </c:pt>
                <c:pt idx="9765">
                  <c:v>0.81699026486104309</c:v>
                </c:pt>
                <c:pt idx="9766">
                  <c:v>0.81699026486104309</c:v>
                </c:pt>
                <c:pt idx="9767">
                  <c:v>0.81693587860988748</c:v>
                </c:pt>
                <c:pt idx="9768">
                  <c:v>0.81693587860988748</c:v>
                </c:pt>
                <c:pt idx="9769">
                  <c:v>0.81688149235873175</c:v>
                </c:pt>
                <c:pt idx="9770">
                  <c:v>0.81688149235873175</c:v>
                </c:pt>
                <c:pt idx="9771">
                  <c:v>0.81682710610757603</c:v>
                </c:pt>
                <c:pt idx="9772">
                  <c:v>0.8167727198564203</c:v>
                </c:pt>
                <c:pt idx="9773">
                  <c:v>0.81671833360526458</c:v>
                </c:pt>
                <c:pt idx="9774">
                  <c:v>0.81671833360526458</c:v>
                </c:pt>
                <c:pt idx="9775">
                  <c:v>0.81671833360526458</c:v>
                </c:pt>
                <c:pt idx="9776">
                  <c:v>0.81671833360526458</c:v>
                </c:pt>
                <c:pt idx="9777">
                  <c:v>0.81666394735410885</c:v>
                </c:pt>
                <c:pt idx="9778">
                  <c:v>0.81660956110295313</c:v>
                </c:pt>
                <c:pt idx="9779">
                  <c:v>0.81660956110295313</c:v>
                </c:pt>
                <c:pt idx="9780">
                  <c:v>0.81655517485179741</c:v>
                </c:pt>
                <c:pt idx="9781">
                  <c:v>0.81655517485179741</c:v>
                </c:pt>
                <c:pt idx="9782">
                  <c:v>0.81655517485179741</c:v>
                </c:pt>
                <c:pt idx="9783">
                  <c:v>0.81655517485179741</c:v>
                </c:pt>
                <c:pt idx="9784">
                  <c:v>0.81650078860064179</c:v>
                </c:pt>
                <c:pt idx="9785">
                  <c:v>0.81644640234948607</c:v>
                </c:pt>
                <c:pt idx="9786">
                  <c:v>0.81644640234948607</c:v>
                </c:pt>
                <c:pt idx="9787">
                  <c:v>0.81644640234948607</c:v>
                </c:pt>
                <c:pt idx="9788">
                  <c:v>0.81644640234948607</c:v>
                </c:pt>
                <c:pt idx="9789">
                  <c:v>0.81644640234948607</c:v>
                </c:pt>
                <c:pt idx="9790">
                  <c:v>0.81639201609833034</c:v>
                </c:pt>
                <c:pt idx="9791">
                  <c:v>0.81633762984717462</c:v>
                </c:pt>
                <c:pt idx="9792">
                  <c:v>0.81633762984717462</c:v>
                </c:pt>
                <c:pt idx="9793">
                  <c:v>0.81633762984717462</c:v>
                </c:pt>
                <c:pt idx="9794">
                  <c:v>0.81628324359601889</c:v>
                </c:pt>
                <c:pt idx="9795">
                  <c:v>0.81622885734486328</c:v>
                </c:pt>
                <c:pt idx="9796">
                  <c:v>0.81617447109370755</c:v>
                </c:pt>
                <c:pt idx="9797">
                  <c:v>0.81617447109370755</c:v>
                </c:pt>
                <c:pt idx="9798">
                  <c:v>0.81612008484255183</c:v>
                </c:pt>
                <c:pt idx="9799">
                  <c:v>0.8160656985913961</c:v>
                </c:pt>
                <c:pt idx="9800">
                  <c:v>0.81601131234024038</c:v>
                </c:pt>
                <c:pt idx="9801">
                  <c:v>0.81601131234024038</c:v>
                </c:pt>
                <c:pt idx="9802">
                  <c:v>0.81601131234024038</c:v>
                </c:pt>
                <c:pt idx="9803">
                  <c:v>0.81601131234024038</c:v>
                </c:pt>
                <c:pt idx="9804">
                  <c:v>0.81601131234024038</c:v>
                </c:pt>
                <c:pt idx="9805">
                  <c:v>0.81595692608908466</c:v>
                </c:pt>
                <c:pt idx="9806">
                  <c:v>0.81590253983792893</c:v>
                </c:pt>
                <c:pt idx="9807">
                  <c:v>0.81590253983792893</c:v>
                </c:pt>
                <c:pt idx="9808">
                  <c:v>0.81584815358677321</c:v>
                </c:pt>
                <c:pt idx="9809">
                  <c:v>0.81579376733561759</c:v>
                </c:pt>
                <c:pt idx="9810">
                  <c:v>0.81579376733561759</c:v>
                </c:pt>
                <c:pt idx="9811">
                  <c:v>0.81579376733561759</c:v>
                </c:pt>
                <c:pt idx="9812">
                  <c:v>0.81573938108446187</c:v>
                </c:pt>
                <c:pt idx="9813">
                  <c:v>0.81573938108446187</c:v>
                </c:pt>
                <c:pt idx="9814">
                  <c:v>0.81573938108446187</c:v>
                </c:pt>
                <c:pt idx="9815">
                  <c:v>0.81573938108446187</c:v>
                </c:pt>
                <c:pt idx="9816">
                  <c:v>0.81573938108446187</c:v>
                </c:pt>
                <c:pt idx="9817">
                  <c:v>0.81568499483330614</c:v>
                </c:pt>
                <c:pt idx="9818">
                  <c:v>0.81563060858215042</c:v>
                </c:pt>
                <c:pt idx="9819">
                  <c:v>0.81563060858215042</c:v>
                </c:pt>
                <c:pt idx="9820">
                  <c:v>0.81563060858215042</c:v>
                </c:pt>
                <c:pt idx="9821">
                  <c:v>0.81563060858215042</c:v>
                </c:pt>
                <c:pt idx="9822">
                  <c:v>0.81557622233099469</c:v>
                </c:pt>
                <c:pt idx="9823">
                  <c:v>0.81557622233099469</c:v>
                </c:pt>
                <c:pt idx="9824">
                  <c:v>0.81552183607983908</c:v>
                </c:pt>
                <c:pt idx="9825">
                  <c:v>0.81552183607983908</c:v>
                </c:pt>
                <c:pt idx="9826">
                  <c:v>0.81546744982868336</c:v>
                </c:pt>
                <c:pt idx="9827">
                  <c:v>0.81541306357752763</c:v>
                </c:pt>
                <c:pt idx="9828">
                  <c:v>0.81541306357752763</c:v>
                </c:pt>
                <c:pt idx="9829">
                  <c:v>0.81541306357752763</c:v>
                </c:pt>
                <c:pt idx="9830">
                  <c:v>0.81535867732637191</c:v>
                </c:pt>
                <c:pt idx="9831">
                  <c:v>0.81535867732637191</c:v>
                </c:pt>
                <c:pt idx="9832">
                  <c:v>0.81530429107521618</c:v>
                </c:pt>
                <c:pt idx="9833">
                  <c:v>0.81524990482406046</c:v>
                </c:pt>
                <c:pt idx="9834">
                  <c:v>0.81524990482406046</c:v>
                </c:pt>
                <c:pt idx="9835">
                  <c:v>0.81519551857290473</c:v>
                </c:pt>
                <c:pt idx="9836">
                  <c:v>0.81514113232174901</c:v>
                </c:pt>
                <c:pt idx="9837">
                  <c:v>0.81514113232174901</c:v>
                </c:pt>
                <c:pt idx="9838">
                  <c:v>0.81514113232174901</c:v>
                </c:pt>
                <c:pt idx="9839">
                  <c:v>0.81514113232174901</c:v>
                </c:pt>
                <c:pt idx="9840">
                  <c:v>0.81508674607059339</c:v>
                </c:pt>
                <c:pt idx="9841">
                  <c:v>0.81508674607059339</c:v>
                </c:pt>
                <c:pt idx="9842">
                  <c:v>0.81503235981943767</c:v>
                </c:pt>
                <c:pt idx="9843">
                  <c:v>0.81497797356828194</c:v>
                </c:pt>
                <c:pt idx="9844">
                  <c:v>0.81492358731712622</c:v>
                </c:pt>
                <c:pt idx="9845">
                  <c:v>0.81492358731712622</c:v>
                </c:pt>
                <c:pt idx="9846">
                  <c:v>0.81492358731712622</c:v>
                </c:pt>
                <c:pt idx="9847">
                  <c:v>0.81486920106597049</c:v>
                </c:pt>
                <c:pt idx="9848">
                  <c:v>0.81486920106597049</c:v>
                </c:pt>
                <c:pt idx="9849">
                  <c:v>0.81481481481481488</c:v>
                </c:pt>
                <c:pt idx="9850">
                  <c:v>0.81481481481481488</c:v>
                </c:pt>
                <c:pt idx="9851">
                  <c:v>0.81481481481481488</c:v>
                </c:pt>
                <c:pt idx="9852">
                  <c:v>0.81476042856365916</c:v>
                </c:pt>
                <c:pt idx="9853">
                  <c:v>0.81476042856365916</c:v>
                </c:pt>
                <c:pt idx="9854">
                  <c:v>0.81476042856365916</c:v>
                </c:pt>
                <c:pt idx="9855">
                  <c:v>0.81470604231250343</c:v>
                </c:pt>
                <c:pt idx="9856">
                  <c:v>0.81465165606134771</c:v>
                </c:pt>
                <c:pt idx="9857">
                  <c:v>0.81459726981019198</c:v>
                </c:pt>
                <c:pt idx="9858">
                  <c:v>0.81459726981019198</c:v>
                </c:pt>
                <c:pt idx="9859">
                  <c:v>0.81459726981019198</c:v>
                </c:pt>
                <c:pt idx="9860">
                  <c:v>0.81459726981019198</c:v>
                </c:pt>
                <c:pt idx="9861">
                  <c:v>0.81459726981019198</c:v>
                </c:pt>
                <c:pt idx="9862">
                  <c:v>0.81459726981019198</c:v>
                </c:pt>
                <c:pt idx="9863">
                  <c:v>0.81459726981019198</c:v>
                </c:pt>
                <c:pt idx="9864">
                  <c:v>0.81454288355903626</c:v>
                </c:pt>
                <c:pt idx="9865">
                  <c:v>0.81454288355903626</c:v>
                </c:pt>
                <c:pt idx="9866">
                  <c:v>0.81454288355903626</c:v>
                </c:pt>
                <c:pt idx="9867">
                  <c:v>0.81454288355903626</c:v>
                </c:pt>
                <c:pt idx="9868">
                  <c:v>0.81454288355903626</c:v>
                </c:pt>
                <c:pt idx="9869">
                  <c:v>0.81448849730788053</c:v>
                </c:pt>
                <c:pt idx="9870">
                  <c:v>0.81443411105672481</c:v>
                </c:pt>
                <c:pt idx="9871">
                  <c:v>0.81443411105672481</c:v>
                </c:pt>
                <c:pt idx="9872">
                  <c:v>0.81437972480556908</c:v>
                </c:pt>
                <c:pt idx="9873">
                  <c:v>0.81437972480556908</c:v>
                </c:pt>
                <c:pt idx="9874">
                  <c:v>0.81437972480556908</c:v>
                </c:pt>
                <c:pt idx="9875">
                  <c:v>0.81437972480556908</c:v>
                </c:pt>
                <c:pt idx="9876">
                  <c:v>0.81432533855441347</c:v>
                </c:pt>
                <c:pt idx="9877">
                  <c:v>0.81432533855441347</c:v>
                </c:pt>
                <c:pt idx="9878">
                  <c:v>0.81432533855441347</c:v>
                </c:pt>
                <c:pt idx="9879">
                  <c:v>0.81427095230325774</c:v>
                </c:pt>
                <c:pt idx="9880">
                  <c:v>0.81421656605210202</c:v>
                </c:pt>
                <c:pt idx="9881">
                  <c:v>0.81421656605210202</c:v>
                </c:pt>
                <c:pt idx="9882">
                  <c:v>0.81421656605210202</c:v>
                </c:pt>
                <c:pt idx="9883">
                  <c:v>0.8141621798009463</c:v>
                </c:pt>
                <c:pt idx="9884">
                  <c:v>0.81410779354979068</c:v>
                </c:pt>
                <c:pt idx="9885">
                  <c:v>0.81405340729863496</c:v>
                </c:pt>
                <c:pt idx="9886">
                  <c:v>0.81399902104747923</c:v>
                </c:pt>
                <c:pt idx="9887">
                  <c:v>0.81394463479632351</c:v>
                </c:pt>
                <c:pt idx="9888">
                  <c:v>0.81394463479632351</c:v>
                </c:pt>
                <c:pt idx="9889">
                  <c:v>0.81394463479632351</c:v>
                </c:pt>
                <c:pt idx="9890">
                  <c:v>0.81394463479632351</c:v>
                </c:pt>
                <c:pt idx="9891">
                  <c:v>0.81394463479632351</c:v>
                </c:pt>
                <c:pt idx="9892">
                  <c:v>0.81394463479632351</c:v>
                </c:pt>
                <c:pt idx="9893">
                  <c:v>0.81394463479632351</c:v>
                </c:pt>
                <c:pt idx="9894">
                  <c:v>0.81389024854516778</c:v>
                </c:pt>
                <c:pt idx="9895">
                  <c:v>0.81389024854516778</c:v>
                </c:pt>
                <c:pt idx="9896">
                  <c:v>0.81389024854516778</c:v>
                </c:pt>
                <c:pt idx="9897">
                  <c:v>0.81389024854516778</c:v>
                </c:pt>
                <c:pt idx="9898">
                  <c:v>0.81383586229401206</c:v>
                </c:pt>
                <c:pt idx="9899">
                  <c:v>0.81383586229401206</c:v>
                </c:pt>
                <c:pt idx="9900">
                  <c:v>0.81378147604285633</c:v>
                </c:pt>
                <c:pt idx="9901">
                  <c:v>0.81378147604285633</c:v>
                </c:pt>
                <c:pt idx="9902">
                  <c:v>0.81372708979170061</c:v>
                </c:pt>
                <c:pt idx="9903">
                  <c:v>0.81372708979170061</c:v>
                </c:pt>
                <c:pt idx="9904">
                  <c:v>0.81367270354054488</c:v>
                </c:pt>
                <c:pt idx="9905">
                  <c:v>0.81367270354054488</c:v>
                </c:pt>
                <c:pt idx="9906">
                  <c:v>0.81361831728938927</c:v>
                </c:pt>
                <c:pt idx="9907">
                  <c:v>0.81361831728938927</c:v>
                </c:pt>
                <c:pt idx="9908">
                  <c:v>0.81356393103823355</c:v>
                </c:pt>
                <c:pt idx="9909">
                  <c:v>0.81350954478707782</c:v>
                </c:pt>
                <c:pt idx="9910">
                  <c:v>0.81350954478707782</c:v>
                </c:pt>
                <c:pt idx="9911">
                  <c:v>0.8134551585359221</c:v>
                </c:pt>
                <c:pt idx="9912">
                  <c:v>0.8134551585359221</c:v>
                </c:pt>
                <c:pt idx="9913">
                  <c:v>0.8134551585359221</c:v>
                </c:pt>
                <c:pt idx="9914">
                  <c:v>0.81340077228476637</c:v>
                </c:pt>
                <c:pt idx="9915">
                  <c:v>0.81340077228476637</c:v>
                </c:pt>
                <c:pt idx="9916">
                  <c:v>0.81340077228476637</c:v>
                </c:pt>
                <c:pt idx="9917">
                  <c:v>0.81340077228476637</c:v>
                </c:pt>
                <c:pt idx="9918">
                  <c:v>0.81340077228476637</c:v>
                </c:pt>
                <c:pt idx="9919">
                  <c:v>0.81340077228476637</c:v>
                </c:pt>
                <c:pt idx="9920">
                  <c:v>0.81334638603361076</c:v>
                </c:pt>
                <c:pt idx="9921">
                  <c:v>0.81334638603361076</c:v>
                </c:pt>
                <c:pt idx="9922">
                  <c:v>0.81334638603361076</c:v>
                </c:pt>
                <c:pt idx="9923">
                  <c:v>0.81334638603361076</c:v>
                </c:pt>
                <c:pt idx="9924">
                  <c:v>0.81334638603361076</c:v>
                </c:pt>
                <c:pt idx="9925">
                  <c:v>0.81334638603361076</c:v>
                </c:pt>
                <c:pt idx="9926">
                  <c:v>0.81334638603361076</c:v>
                </c:pt>
                <c:pt idx="9927">
                  <c:v>0.81329199978245503</c:v>
                </c:pt>
                <c:pt idx="9928">
                  <c:v>0.81323761353129931</c:v>
                </c:pt>
                <c:pt idx="9929">
                  <c:v>0.81323761353129931</c:v>
                </c:pt>
                <c:pt idx="9930">
                  <c:v>0.81323761353129931</c:v>
                </c:pt>
                <c:pt idx="9931">
                  <c:v>0.81318322728014358</c:v>
                </c:pt>
                <c:pt idx="9932">
                  <c:v>0.81318322728014358</c:v>
                </c:pt>
                <c:pt idx="9933">
                  <c:v>0.81312884102898786</c:v>
                </c:pt>
                <c:pt idx="9934">
                  <c:v>0.81312884102898786</c:v>
                </c:pt>
                <c:pt idx="9935">
                  <c:v>0.81307445477783213</c:v>
                </c:pt>
                <c:pt idx="9936">
                  <c:v>0.81307445477783213</c:v>
                </c:pt>
                <c:pt idx="9937">
                  <c:v>0.81307445477783213</c:v>
                </c:pt>
                <c:pt idx="9938">
                  <c:v>0.81307445477783213</c:v>
                </c:pt>
                <c:pt idx="9939">
                  <c:v>0.81307445477783213</c:v>
                </c:pt>
                <c:pt idx="9940">
                  <c:v>0.81302006852667641</c:v>
                </c:pt>
                <c:pt idx="9941">
                  <c:v>0.81302006852667641</c:v>
                </c:pt>
                <c:pt idx="9942">
                  <c:v>0.81296568227552068</c:v>
                </c:pt>
                <c:pt idx="9943">
                  <c:v>0.81291129602436507</c:v>
                </c:pt>
                <c:pt idx="9944">
                  <c:v>0.81285690977320935</c:v>
                </c:pt>
                <c:pt idx="9945">
                  <c:v>0.81280252352205362</c:v>
                </c:pt>
                <c:pt idx="9946">
                  <c:v>0.8127481372708979</c:v>
                </c:pt>
                <c:pt idx="9947">
                  <c:v>0.81269375101974217</c:v>
                </c:pt>
                <c:pt idx="9948">
                  <c:v>0.81263936476858656</c:v>
                </c:pt>
                <c:pt idx="9949">
                  <c:v>0.81263936476858656</c:v>
                </c:pt>
                <c:pt idx="9950">
                  <c:v>0.81263936476858656</c:v>
                </c:pt>
                <c:pt idx="9951">
                  <c:v>0.81263936476858656</c:v>
                </c:pt>
                <c:pt idx="9952">
                  <c:v>0.81258497851743083</c:v>
                </c:pt>
                <c:pt idx="9953">
                  <c:v>0.81258497851743083</c:v>
                </c:pt>
                <c:pt idx="9954">
                  <c:v>0.81253059226627511</c:v>
                </c:pt>
                <c:pt idx="9955">
                  <c:v>0.81253059226627511</c:v>
                </c:pt>
                <c:pt idx="9956">
                  <c:v>0.81253059226627511</c:v>
                </c:pt>
                <c:pt idx="9957">
                  <c:v>0.81253059226627511</c:v>
                </c:pt>
                <c:pt idx="9958">
                  <c:v>0.81253059226627511</c:v>
                </c:pt>
                <c:pt idx="9959">
                  <c:v>0.81247620601511938</c:v>
                </c:pt>
                <c:pt idx="9960">
                  <c:v>0.81247620601511938</c:v>
                </c:pt>
                <c:pt idx="9961">
                  <c:v>0.81242181976396366</c:v>
                </c:pt>
                <c:pt idx="9962">
                  <c:v>0.81242181976396366</c:v>
                </c:pt>
                <c:pt idx="9963">
                  <c:v>0.81236743351280793</c:v>
                </c:pt>
                <c:pt idx="9964">
                  <c:v>0.81231304726165221</c:v>
                </c:pt>
                <c:pt idx="9965">
                  <c:v>0.81231304726165221</c:v>
                </c:pt>
                <c:pt idx="9966">
                  <c:v>0.81231304726165221</c:v>
                </c:pt>
                <c:pt idx="9967">
                  <c:v>0.81225866101049649</c:v>
                </c:pt>
                <c:pt idx="9968">
                  <c:v>0.81225866101049649</c:v>
                </c:pt>
                <c:pt idx="9969">
                  <c:v>0.81220427475934087</c:v>
                </c:pt>
                <c:pt idx="9970">
                  <c:v>0.81220427475934087</c:v>
                </c:pt>
                <c:pt idx="9971">
                  <c:v>0.81220427475934087</c:v>
                </c:pt>
                <c:pt idx="9972">
                  <c:v>0.81220427475934087</c:v>
                </c:pt>
                <c:pt idx="9973">
                  <c:v>0.81220427475934087</c:v>
                </c:pt>
                <c:pt idx="9974">
                  <c:v>0.81214988850818515</c:v>
                </c:pt>
                <c:pt idx="9975">
                  <c:v>0.81209550225702942</c:v>
                </c:pt>
                <c:pt idx="9976">
                  <c:v>0.81209550225702942</c:v>
                </c:pt>
                <c:pt idx="9977">
                  <c:v>0.8120411160058737</c:v>
                </c:pt>
                <c:pt idx="9978">
                  <c:v>0.8120411160058737</c:v>
                </c:pt>
                <c:pt idx="9979">
                  <c:v>0.8120411160058737</c:v>
                </c:pt>
                <c:pt idx="9980">
                  <c:v>0.81198672975471797</c:v>
                </c:pt>
                <c:pt idx="9981">
                  <c:v>0.81198672975471797</c:v>
                </c:pt>
                <c:pt idx="9982">
                  <c:v>0.81198672975471797</c:v>
                </c:pt>
                <c:pt idx="9983">
                  <c:v>0.81198672975471797</c:v>
                </c:pt>
                <c:pt idx="9984">
                  <c:v>0.81193234350356236</c:v>
                </c:pt>
                <c:pt idx="9985">
                  <c:v>0.81193234350356236</c:v>
                </c:pt>
                <c:pt idx="9986">
                  <c:v>0.81193234350356236</c:v>
                </c:pt>
                <c:pt idx="9987">
                  <c:v>0.81187795725240663</c:v>
                </c:pt>
                <c:pt idx="9988">
                  <c:v>0.81182357100125091</c:v>
                </c:pt>
                <c:pt idx="9989">
                  <c:v>0.81182357100125091</c:v>
                </c:pt>
                <c:pt idx="9990">
                  <c:v>0.81182357100125091</c:v>
                </c:pt>
                <c:pt idx="9991">
                  <c:v>0.81176918475009519</c:v>
                </c:pt>
                <c:pt idx="9992">
                  <c:v>0.81171479849893946</c:v>
                </c:pt>
                <c:pt idx="9993">
                  <c:v>0.81166041224778374</c:v>
                </c:pt>
                <c:pt idx="9994">
                  <c:v>0.81166041224778374</c:v>
                </c:pt>
                <c:pt idx="9995">
                  <c:v>0.81166041224778374</c:v>
                </c:pt>
                <c:pt idx="9996">
                  <c:v>0.81160602599662801</c:v>
                </c:pt>
                <c:pt idx="9997">
                  <c:v>0.81160602599662801</c:v>
                </c:pt>
                <c:pt idx="9998">
                  <c:v>0.81155163974547229</c:v>
                </c:pt>
                <c:pt idx="9999">
                  <c:v>0.81155163974547229</c:v>
                </c:pt>
                <c:pt idx="10000">
                  <c:v>0.81149725349431667</c:v>
                </c:pt>
                <c:pt idx="10001">
                  <c:v>0.81149725349431667</c:v>
                </c:pt>
                <c:pt idx="10002">
                  <c:v>0.81149725349431667</c:v>
                </c:pt>
                <c:pt idx="10003">
                  <c:v>0.81149725349431667</c:v>
                </c:pt>
                <c:pt idx="10004">
                  <c:v>0.81144286724316095</c:v>
                </c:pt>
                <c:pt idx="10005">
                  <c:v>0.81138848099200522</c:v>
                </c:pt>
                <c:pt idx="10006">
                  <c:v>0.8113340947408495</c:v>
                </c:pt>
                <c:pt idx="10007">
                  <c:v>0.8113340947408495</c:v>
                </c:pt>
                <c:pt idx="10008">
                  <c:v>0.8113340947408495</c:v>
                </c:pt>
                <c:pt idx="10009">
                  <c:v>0.8113340947408495</c:v>
                </c:pt>
                <c:pt idx="10010">
                  <c:v>0.8113340947408495</c:v>
                </c:pt>
                <c:pt idx="10011">
                  <c:v>0.81127970848969377</c:v>
                </c:pt>
                <c:pt idx="10012">
                  <c:v>0.81122532223853816</c:v>
                </c:pt>
                <c:pt idx="10013">
                  <c:v>0.81122532223853816</c:v>
                </c:pt>
                <c:pt idx="10014">
                  <c:v>0.81122532223853816</c:v>
                </c:pt>
                <c:pt idx="10015">
                  <c:v>0.81117093598738244</c:v>
                </c:pt>
                <c:pt idx="10016">
                  <c:v>0.81117093598738244</c:v>
                </c:pt>
                <c:pt idx="10017">
                  <c:v>0.81111654973622671</c:v>
                </c:pt>
                <c:pt idx="10018">
                  <c:v>0.81111654973622671</c:v>
                </c:pt>
                <c:pt idx="10019">
                  <c:v>0.81106216348507099</c:v>
                </c:pt>
                <c:pt idx="10020">
                  <c:v>0.81106216348507099</c:v>
                </c:pt>
                <c:pt idx="10021">
                  <c:v>0.81100777723391526</c:v>
                </c:pt>
                <c:pt idx="10022">
                  <c:v>0.81100777723391526</c:v>
                </c:pt>
                <c:pt idx="10023">
                  <c:v>0.81100777723391526</c:v>
                </c:pt>
                <c:pt idx="10024">
                  <c:v>0.81095339098275954</c:v>
                </c:pt>
                <c:pt idx="10025">
                  <c:v>0.81095339098275954</c:v>
                </c:pt>
                <c:pt idx="10026">
                  <c:v>0.81095339098275954</c:v>
                </c:pt>
                <c:pt idx="10027">
                  <c:v>0.81095339098275954</c:v>
                </c:pt>
                <c:pt idx="10028">
                  <c:v>0.81089900473160381</c:v>
                </c:pt>
                <c:pt idx="10029">
                  <c:v>0.81089900473160381</c:v>
                </c:pt>
                <c:pt idx="10030">
                  <c:v>0.81084461848044809</c:v>
                </c:pt>
                <c:pt idx="10031">
                  <c:v>0.81079023222929247</c:v>
                </c:pt>
                <c:pt idx="10032">
                  <c:v>0.81079023222929247</c:v>
                </c:pt>
                <c:pt idx="10033">
                  <c:v>0.81079023222929247</c:v>
                </c:pt>
                <c:pt idx="10034">
                  <c:v>0.81079023222929247</c:v>
                </c:pt>
                <c:pt idx="10035">
                  <c:v>0.81073584597813675</c:v>
                </c:pt>
                <c:pt idx="10036">
                  <c:v>0.81068145972698102</c:v>
                </c:pt>
                <c:pt idx="10037">
                  <c:v>0.81068145972698102</c:v>
                </c:pt>
                <c:pt idx="10038">
                  <c:v>0.8106270734758253</c:v>
                </c:pt>
                <c:pt idx="10039">
                  <c:v>0.81057268722466957</c:v>
                </c:pt>
                <c:pt idx="10040">
                  <c:v>0.81051830097351396</c:v>
                </c:pt>
                <c:pt idx="10041">
                  <c:v>0.81046391472235824</c:v>
                </c:pt>
                <c:pt idx="10042">
                  <c:v>0.81040952847120251</c:v>
                </c:pt>
                <c:pt idx="10043">
                  <c:v>0.81040952847120251</c:v>
                </c:pt>
                <c:pt idx="10044">
                  <c:v>0.81040952847120251</c:v>
                </c:pt>
                <c:pt idx="10045">
                  <c:v>0.81040952847120251</c:v>
                </c:pt>
                <c:pt idx="10046">
                  <c:v>0.81040952847120251</c:v>
                </c:pt>
                <c:pt idx="10047">
                  <c:v>0.81035514222004679</c:v>
                </c:pt>
                <c:pt idx="10048">
                  <c:v>0.81030075596889106</c:v>
                </c:pt>
                <c:pt idx="10049">
                  <c:v>0.81030075596889106</c:v>
                </c:pt>
                <c:pt idx="10050">
                  <c:v>0.81024636971773534</c:v>
                </c:pt>
                <c:pt idx="10051">
                  <c:v>0.81019198346657961</c:v>
                </c:pt>
                <c:pt idx="10052">
                  <c:v>0.81013759721542389</c:v>
                </c:pt>
                <c:pt idx="10053">
                  <c:v>0.81008321096426827</c:v>
                </c:pt>
                <c:pt idx="10054">
                  <c:v>0.81002882471311255</c:v>
                </c:pt>
                <c:pt idx="10055">
                  <c:v>0.81002882471311255</c:v>
                </c:pt>
                <c:pt idx="10056">
                  <c:v>0.81002882471311255</c:v>
                </c:pt>
                <c:pt idx="10057">
                  <c:v>0.81002882471311255</c:v>
                </c:pt>
                <c:pt idx="10058">
                  <c:v>0.80997443846195682</c:v>
                </c:pt>
                <c:pt idx="10059">
                  <c:v>0.80997443846195682</c:v>
                </c:pt>
                <c:pt idx="10060">
                  <c:v>0.8099200522108011</c:v>
                </c:pt>
                <c:pt idx="10061">
                  <c:v>0.80986566595964538</c:v>
                </c:pt>
                <c:pt idx="10062">
                  <c:v>0.80981127970848976</c:v>
                </c:pt>
                <c:pt idx="10063">
                  <c:v>0.80975689345733404</c:v>
                </c:pt>
                <c:pt idx="10064">
                  <c:v>0.80975689345733404</c:v>
                </c:pt>
                <c:pt idx="10065">
                  <c:v>0.80975689345733404</c:v>
                </c:pt>
                <c:pt idx="10066">
                  <c:v>0.80975689345733404</c:v>
                </c:pt>
                <c:pt idx="10067">
                  <c:v>0.80970250720617831</c:v>
                </c:pt>
                <c:pt idx="10068">
                  <c:v>0.80970250720617831</c:v>
                </c:pt>
                <c:pt idx="10069">
                  <c:v>0.80970250720617831</c:v>
                </c:pt>
                <c:pt idx="10070">
                  <c:v>0.80964812095502259</c:v>
                </c:pt>
                <c:pt idx="10071">
                  <c:v>0.80959373470386686</c:v>
                </c:pt>
                <c:pt idx="10072">
                  <c:v>0.80953934845271114</c:v>
                </c:pt>
                <c:pt idx="10073">
                  <c:v>0.80948496220155541</c:v>
                </c:pt>
                <c:pt idx="10074">
                  <c:v>0.80948496220155541</c:v>
                </c:pt>
                <c:pt idx="10075">
                  <c:v>0.80948496220155541</c:v>
                </c:pt>
                <c:pt idx="10076">
                  <c:v>0.80943057595039969</c:v>
                </c:pt>
                <c:pt idx="10077">
                  <c:v>0.80943057595039969</c:v>
                </c:pt>
                <c:pt idx="10078">
                  <c:v>0.80937618969924396</c:v>
                </c:pt>
                <c:pt idx="10079">
                  <c:v>0.80937618969924396</c:v>
                </c:pt>
                <c:pt idx="10080">
                  <c:v>0.80932180344808835</c:v>
                </c:pt>
                <c:pt idx="10081">
                  <c:v>0.80932180344808835</c:v>
                </c:pt>
                <c:pt idx="10082">
                  <c:v>0.80932180344808835</c:v>
                </c:pt>
                <c:pt idx="10083">
                  <c:v>0.80932180344808835</c:v>
                </c:pt>
                <c:pt idx="10084">
                  <c:v>0.80932180344808835</c:v>
                </c:pt>
                <c:pt idx="10085">
                  <c:v>0.80926741719693263</c:v>
                </c:pt>
                <c:pt idx="10086">
                  <c:v>0.80926741719693263</c:v>
                </c:pt>
                <c:pt idx="10087">
                  <c:v>0.80926741719693263</c:v>
                </c:pt>
                <c:pt idx="10088">
                  <c:v>0.8092130309457769</c:v>
                </c:pt>
                <c:pt idx="10089">
                  <c:v>0.80915864469462118</c:v>
                </c:pt>
                <c:pt idx="10090">
                  <c:v>0.80910425844346545</c:v>
                </c:pt>
                <c:pt idx="10091">
                  <c:v>0.80904987219230984</c:v>
                </c:pt>
                <c:pt idx="10092">
                  <c:v>0.80904987219230984</c:v>
                </c:pt>
                <c:pt idx="10093">
                  <c:v>0.80904987219230984</c:v>
                </c:pt>
                <c:pt idx="10094">
                  <c:v>0.80899548594115411</c:v>
                </c:pt>
                <c:pt idx="10095">
                  <c:v>0.80894109968999839</c:v>
                </c:pt>
                <c:pt idx="10096">
                  <c:v>0.80894109968999839</c:v>
                </c:pt>
                <c:pt idx="10097">
                  <c:v>0.80894109968999839</c:v>
                </c:pt>
                <c:pt idx="10098">
                  <c:v>0.80894109968999839</c:v>
                </c:pt>
                <c:pt idx="10099">
                  <c:v>0.80894109968999839</c:v>
                </c:pt>
                <c:pt idx="10100">
                  <c:v>0.80888671343884266</c:v>
                </c:pt>
                <c:pt idx="10101">
                  <c:v>0.80888671343884266</c:v>
                </c:pt>
                <c:pt idx="10102">
                  <c:v>0.80888671343884266</c:v>
                </c:pt>
                <c:pt idx="10103">
                  <c:v>0.80883232718768694</c:v>
                </c:pt>
                <c:pt idx="10104">
                  <c:v>0.80883232718768694</c:v>
                </c:pt>
                <c:pt idx="10105">
                  <c:v>0.80877794093653121</c:v>
                </c:pt>
                <c:pt idx="10106">
                  <c:v>0.80872355468537549</c:v>
                </c:pt>
                <c:pt idx="10107">
                  <c:v>0.80872355468537549</c:v>
                </c:pt>
                <c:pt idx="10108">
                  <c:v>0.80866916843421977</c:v>
                </c:pt>
                <c:pt idx="10109">
                  <c:v>0.80866916843421977</c:v>
                </c:pt>
                <c:pt idx="10110">
                  <c:v>0.80861478218306415</c:v>
                </c:pt>
                <c:pt idx="10111">
                  <c:v>0.80856039593190843</c:v>
                </c:pt>
                <c:pt idx="10112">
                  <c:v>0.80856039593190843</c:v>
                </c:pt>
                <c:pt idx="10113">
                  <c:v>0.8085060096807527</c:v>
                </c:pt>
                <c:pt idx="10114">
                  <c:v>0.80845162342959698</c:v>
                </c:pt>
                <c:pt idx="10115">
                  <c:v>0.80839723717844125</c:v>
                </c:pt>
                <c:pt idx="10116">
                  <c:v>0.80834285092728564</c:v>
                </c:pt>
                <c:pt idx="10117">
                  <c:v>0.80834285092728564</c:v>
                </c:pt>
                <c:pt idx="10118">
                  <c:v>0.80834285092728564</c:v>
                </c:pt>
                <c:pt idx="10119">
                  <c:v>0.80828846467612991</c:v>
                </c:pt>
                <c:pt idx="10120">
                  <c:v>0.80823407842497419</c:v>
                </c:pt>
                <c:pt idx="10121">
                  <c:v>0.80817969217381846</c:v>
                </c:pt>
                <c:pt idx="10122">
                  <c:v>0.80812530592266274</c:v>
                </c:pt>
                <c:pt idx="10123">
                  <c:v>0.80812530592266274</c:v>
                </c:pt>
                <c:pt idx="10124">
                  <c:v>0.80807091967150702</c:v>
                </c:pt>
                <c:pt idx="10125">
                  <c:v>0.80801653342035129</c:v>
                </c:pt>
                <c:pt idx="10126">
                  <c:v>0.80801653342035129</c:v>
                </c:pt>
                <c:pt idx="10127">
                  <c:v>0.80801653342035129</c:v>
                </c:pt>
                <c:pt idx="10128">
                  <c:v>0.80801653342035129</c:v>
                </c:pt>
                <c:pt idx="10129">
                  <c:v>0.80796214716919557</c:v>
                </c:pt>
                <c:pt idx="10130">
                  <c:v>0.80790776091803995</c:v>
                </c:pt>
                <c:pt idx="10131">
                  <c:v>0.80790776091803995</c:v>
                </c:pt>
                <c:pt idx="10132">
                  <c:v>0.80785337466688423</c:v>
                </c:pt>
                <c:pt idx="10133">
                  <c:v>0.8077989884157285</c:v>
                </c:pt>
                <c:pt idx="10134">
                  <c:v>0.8077989884157285</c:v>
                </c:pt>
                <c:pt idx="10135">
                  <c:v>0.80774460216457278</c:v>
                </c:pt>
                <c:pt idx="10136">
                  <c:v>0.80774460216457278</c:v>
                </c:pt>
                <c:pt idx="10137">
                  <c:v>0.80774460216457278</c:v>
                </c:pt>
                <c:pt idx="10138">
                  <c:v>0.80774460216457278</c:v>
                </c:pt>
                <c:pt idx="10139">
                  <c:v>0.80769021591341705</c:v>
                </c:pt>
                <c:pt idx="10140">
                  <c:v>0.80763582966226144</c:v>
                </c:pt>
                <c:pt idx="10141">
                  <c:v>0.80758144341110571</c:v>
                </c:pt>
                <c:pt idx="10142">
                  <c:v>0.80758144341110571</c:v>
                </c:pt>
                <c:pt idx="10143">
                  <c:v>0.80752705715994999</c:v>
                </c:pt>
                <c:pt idx="10144">
                  <c:v>0.80752705715994999</c:v>
                </c:pt>
                <c:pt idx="10145">
                  <c:v>0.80752705715994999</c:v>
                </c:pt>
                <c:pt idx="10146">
                  <c:v>0.80747267090879427</c:v>
                </c:pt>
                <c:pt idx="10147">
                  <c:v>0.80747267090879427</c:v>
                </c:pt>
                <c:pt idx="10148">
                  <c:v>0.80747267090879427</c:v>
                </c:pt>
                <c:pt idx="10149">
                  <c:v>0.80741828465763854</c:v>
                </c:pt>
                <c:pt idx="10150">
                  <c:v>0.80741828465763854</c:v>
                </c:pt>
                <c:pt idx="10151">
                  <c:v>0.80736389840648282</c:v>
                </c:pt>
                <c:pt idx="10152">
                  <c:v>0.80736389840648282</c:v>
                </c:pt>
                <c:pt idx="10153">
                  <c:v>0.80736389840648282</c:v>
                </c:pt>
                <c:pt idx="10154">
                  <c:v>0.80736389840648282</c:v>
                </c:pt>
                <c:pt idx="10155">
                  <c:v>0.80730951215532709</c:v>
                </c:pt>
                <c:pt idx="10156">
                  <c:v>0.80725512590417137</c:v>
                </c:pt>
                <c:pt idx="10157">
                  <c:v>0.80725512590417137</c:v>
                </c:pt>
                <c:pt idx="10158">
                  <c:v>0.80720073965301575</c:v>
                </c:pt>
                <c:pt idx="10159">
                  <c:v>0.80714635340186003</c:v>
                </c:pt>
                <c:pt idx="10160">
                  <c:v>0.80714635340186003</c:v>
                </c:pt>
                <c:pt idx="10161">
                  <c:v>0.8070919671507043</c:v>
                </c:pt>
                <c:pt idx="10162">
                  <c:v>0.8070919671507043</c:v>
                </c:pt>
                <c:pt idx="10163">
                  <c:v>0.80703758089954858</c:v>
                </c:pt>
                <c:pt idx="10164">
                  <c:v>0.80698319464839285</c:v>
                </c:pt>
                <c:pt idx="10165">
                  <c:v>0.80692880839723724</c:v>
                </c:pt>
                <c:pt idx="10166">
                  <c:v>0.80692880839723724</c:v>
                </c:pt>
                <c:pt idx="10167">
                  <c:v>0.80692880839723724</c:v>
                </c:pt>
                <c:pt idx="10168">
                  <c:v>0.80687442214608152</c:v>
                </c:pt>
                <c:pt idx="10169">
                  <c:v>0.80682003589492579</c:v>
                </c:pt>
                <c:pt idx="10170">
                  <c:v>0.80682003589492579</c:v>
                </c:pt>
                <c:pt idx="10171">
                  <c:v>0.80676564964377007</c:v>
                </c:pt>
                <c:pt idx="10172">
                  <c:v>0.80676564964377007</c:v>
                </c:pt>
                <c:pt idx="10173">
                  <c:v>0.80671126339261434</c:v>
                </c:pt>
                <c:pt idx="10174">
                  <c:v>0.80665687714145862</c:v>
                </c:pt>
                <c:pt idx="10175">
                  <c:v>0.80660249089030289</c:v>
                </c:pt>
                <c:pt idx="10176">
                  <c:v>0.80654810463914717</c:v>
                </c:pt>
                <c:pt idx="10177">
                  <c:v>0.80649371838799155</c:v>
                </c:pt>
                <c:pt idx="10178">
                  <c:v>0.80649371838799155</c:v>
                </c:pt>
                <c:pt idx="10179">
                  <c:v>0.80643933213683583</c:v>
                </c:pt>
                <c:pt idx="10180">
                  <c:v>0.8063849458856801</c:v>
                </c:pt>
                <c:pt idx="10181">
                  <c:v>0.80633055963452438</c:v>
                </c:pt>
                <c:pt idx="10182">
                  <c:v>0.80633055963452438</c:v>
                </c:pt>
                <c:pt idx="10183">
                  <c:v>0.80627617338336866</c:v>
                </c:pt>
                <c:pt idx="10184">
                  <c:v>0.80622178713221304</c:v>
                </c:pt>
                <c:pt idx="10185">
                  <c:v>0.80616740088105732</c:v>
                </c:pt>
                <c:pt idx="10186">
                  <c:v>0.80611301462990159</c:v>
                </c:pt>
                <c:pt idx="10187">
                  <c:v>0.80605862837874587</c:v>
                </c:pt>
                <c:pt idx="10188">
                  <c:v>0.80605862837874587</c:v>
                </c:pt>
                <c:pt idx="10189">
                  <c:v>0.80600424212759014</c:v>
                </c:pt>
                <c:pt idx="10190">
                  <c:v>0.80600424212759014</c:v>
                </c:pt>
                <c:pt idx="10191">
                  <c:v>0.80594985587643442</c:v>
                </c:pt>
                <c:pt idx="10192">
                  <c:v>0.80594985587643442</c:v>
                </c:pt>
                <c:pt idx="10193">
                  <c:v>0.80594985587643442</c:v>
                </c:pt>
                <c:pt idx="10194">
                  <c:v>0.80594985587643442</c:v>
                </c:pt>
                <c:pt idx="10195">
                  <c:v>0.80594985587643442</c:v>
                </c:pt>
                <c:pt idx="10196">
                  <c:v>0.80589546962527869</c:v>
                </c:pt>
                <c:pt idx="10197">
                  <c:v>0.80589546962527869</c:v>
                </c:pt>
                <c:pt idx="10198">
                  <c:v>0.80589546962527869</c:v>
                </c:pt>
                <c:pt idx="10199">
                  <c:v>0.80589546962527869</c:v>
                </c:pt>
                <c:pt idx="10200">
                  <c:v>0.80589546962527869</c:v>
                </c:pt>
                <c:pt idx="10201">
                  <c:v>0.80589546962527869</c:v>
                </c:pt>
                <c:pt idx="10202">
                  <c:v>0.80584108337412297</c:v>
                </c:pt>
                <c:pt idx="10203">
                  <c:v>0.80578669712296735</c:v>
                </c:pt>
                <c:pt idx="10204">
                  <c:v>0.80573231087181163</c:v>
                </c:pt>
                <c:pt idx="10205">
                  <c:v>0.80573231087181163</c:v>
                </c:pt>
                <c:pt idx="10206">
                  <c:v>0.80567792462065591</c:v>
                </c:pt>
                <c:pt idx="10207">
                  <c:v>0.80562353836950018</c:v>
                </c:pt>
                <c:pt idx="10208">
                  <c:v>0.80556915211834446</c:v>
                </c:pt>
                <c:pt idx="10209">
                  <c:v>0.80556915211834446</c:v>
                </c:pt>
                <c:pt idx="10210">
                  <c:v>0.80556915211834446</c:v>
                </c:pt>
                <c:pt idx="10211">
                  <c:v>0.80551476586718884</c:v>
                </c:pt>
                <c:pt idx="10212">
                  <c:v>0.80546037961603312</c:v>
                </c:pt>
                <c:pt idx="10213">
                  <c:v>0.80546037961603312</c:v>
                </c:pt>
                <c:pt idx="10214">
                  <c:v>0.80540599336487739</c:v>
                </c:pt>
                <c:pt idx="10215">
                  <c:v>0.80540599336487739</c:v>
                </c:pt>
                <c:pt idx="10216">
                  <c:v>0.80535160711372167</c:v>
                </c:pt>
                <c:pt idx="10217">
                  <c:v>0.80529722086256594</c:v>
                </c:pt>
                <c:pt idx="10218">
                  <c:v>0.80529722086256594</c:v>
                </c:pt>
                <c:pt idx="10219">
                  <c:v>0.80524283461141022</c:v>
                </c:pt>
                <c:pt idx="10220">
                  <c:v>0.80524283461141022</c:v>
                </c:pt>
                <c:pt idx="10221">
                  <c:v>0.80518844836025449</c:v>
                </c:pt>
                <c:pt idx="10222">
                  <c:v>0.80518844836025449</c:v>
                </c:pt>
                <c:pt idx="10223">
                  <c:v>0.80518844836025449</c:v>
                </c:pt>
                <c:pt idx="10224">
                  <c:v>0.80513406210909877</c:v>
                </c:pt>
                <c:pt idx="10225">
                  <c:v>0.80513406210909877</c:v>
                </c:pt>
                <c:pt idx="10226">
                  <c:v>0.80507967585794304</c:v>
                </c:pt>
                <c:pt idx="10227">
                  <c:v>0.80502528960678743</c:v>
                </c:pt>
                <c:pt idx="10228">
                  <c:v>0.80502528960678743</c:v>
                </c:pt>
                <c:pt idx="10229">
                  <c:v>0.80497090335563171</c:v>
                </c:pt>
                <c:pt idx="10230">
                  <c:v>0.80497090335563171</c:v>
                </c:pt>
                <c:pt idx="10231">
                  <c:v>0.80497090335563171</c:v>
                </c:pt>
                <c:pt idx="10232">
                  <c:v>0.80491651710447598</c:v>
                </c:pt>
                <c:pt idx="10233">
                  <c:v>0.80491651710447598</c:v>
                </c:pt>
                <c:pt idx="10234">
                  <c:v>0.80491651710447598</c:v>
                </c:pt>
                <c:pt idx="10235">
                  <c:v>0.80491651710447598</c:v>
                </c:pt>
                <c:pt idx="10236">
                  <c:v>0.80491651710447598</c:v>
                </c:pt>
                <c:pt idx="10237">
                  <c:v>0.80491651710447598</c:v>
                </c:pt>
                <c:pt idx="10238">
                  <c:v>0.80486213085332026</c:v>
                </c:pt>
                <c:pt idx="10239">
                  <c:v>0.80486213085332026</c:v>
                </c:pt>
                <c:pt idx="10240">
                  <c:v>0.80480774460216453</c:v>
                </c:pt>
                <c:pt idx="10241">
                  <c:v>0.80475335835100892</c:v>
                </c:pt>
                <c:pt idx="10242">
                  <c:v>0.80475335835100892</c:v>
                </c:pt>
                <c:pt idx="10243">
                  <c:v>0.80475335835100892</c:v>
                </c:pt>
                <c:pt idx="10244">
                  <c:v>0.80475335835100892</c:v>
                </c:pt>
                <c:pt idx="10245">
                  <c:v>0.80475335835100892</c:v>
                </c:pt>
                <c:pt idx="10246">
                  <c:v>0.80475335835100892</c:v>
                </c:pt>
                <c:pt idx="10247">
                  <c:v>0.80469897209985319</c:v>
                </c:pt>
                <c:pt idx="10248">
                  <c:v>0.80464458584869747</c:v>
                </c:pt>
                <c:pt idx="10249">
                  <c:v>0.80459019959754174</c:v>
                </c:pt>
                <c:pt idx="10250">
                  <c:v>0.80459019959754174</c:v>
                </c:pt>
                <c:pt idx="10251">
                  <c:v>0.80459019959754174</c:v>
                </c:pt>
                <c:pt idx="10252">
                  <c:v>0.80459019959754174</c:v>
                </c:pt>
                <c:pt idx="10253">
                  <c:v>0.80453581334638602</c:v>
                </c:pt>
                <c:pt idx="10254">
                  <c:v>0.80448142709523029</c:v>
                </c:pt>
                <c:pt idx="10255">
                  <c:v>0.80442704084407457</c:v>
                </c:pt>
                <c:pt idx="10256">
                  <c:v>0.80442704084407457</c:v>
                </c:pt>
                <c:pt idx="10257">
                  <c:v>0.80437265459291885</c:v>
                </c:pt>
                <c:pt idx="10258">
                  <c:v>0.80431826834176323</c:v>
                </c:pt>
                <c:pt idx="10259">
                  <c:v>0.80431826834176323</c:v>
                </c:pt>
                <c:pt idx="10260">
                  <c:v>0.80431826834176323</c:v>
                </c:pt>
                <c:pt idx="10261">
                  <c:v>0.80431826834176323</c:v>
                </c:pt>
                <c:pt idx="10262">
                  <c:v>0.80431826834176323</c:v>
                </c:pt>
                <c:pt idx="10263">
                  <c:v>0.80431826834176323</c:v>
                </c:pt>
                <c:pt idx="10264">
                  <c:v>0.80426388209060751</c:v>
                </c:pt>
                <c:pt idx="10265">
                  <c:v>0.80426388209060751</c:v>
                </c:pt>
                <c:pt idx="10266">
                  <c:v>0.80420949583945178</c:v>
                </c:pt>
                <c:pt idx="10267">
                  <c:v>0.80420949583945178</c:v>
                </c:pt>
                <c:pt idx="10268">
                  <c:v>0.80420949583945178</c:v>
                </c:pt>
                <c:pt idx="10269">
                  <c:v>0.80420949583945178</c:v>
                </c:pt>
                <c:pt idx="10270">
                  <c:v>0.80415510958829606</c:v>
                </c:pt>
                <c:pt idx="10271">
                  <c:v>0.80410072333714033</c:v>
                </c:pt>
                <c:pt idx="10272">
                  <c:v>0.80404633708598472</c:v>
                </c:pt>
                <c:pt idx="10273">
                  <c:v>0.80399195083482899</c:v>
                </c:pt>
                <c:pt idx="10274">
                  <c:v>0.80399195083482899</c:v>
                </c:pt>
                <c:pt idx="10275">
                  <c:v>0.80399195083482899</c:v>
                </c:pt>
                <c:pt idx="10276">
                  <c:v>0.80399195083482899</c:v>
                </c:pt>
                <c:pt idx="10277">
                  <c:v>0.80393756458367327</c:v>
                </c:pt>
                <c:pt idx="10278">
                  <c:v>0.80388317833251755</c:v>
                </c:pt>
                <c:pt idx="10279">
                  <c:v>0.80388317833251755</c:v>
                </c:pt>
                <c:pt idx="10280">
                  <c:v>0.80388317833251755</c:v>
                </c:pt>
                <c:pt idx="10281">
                  <c:v>0.80388317833251755</c:v>
                </c:pt>
                <c:pt idx="10282">
                  <c:v>0.80382879208136182</c:v>
                </c:pt>
                <c:pt idx="10283">
                  <c:v>0.80382879208136182</c:v>
                </c:pt>
                <c:pt idx="10284">
                  <c:v>0.8037744058302061</c:v>
                </c:pt>
                <c:pt idx="10285">
                  <c:v>0.80372001957905037</c:v>
                </c:pt>
                <c:pt idx="10286">
                  <c:v>0.80372001957905037</c:v>
                </c:pt>
                <c:pt idx="10287">
                  <c:v>0.80366563332789465</c:v>
                </c:pt>
                <c:pt idx="10288">
                  <c:v>0.80361124707673903</c:v>
                </c:pt>
                <c:pt idx="10289">
                  <c:v>0.80355686082558331</c:v>
                </c:pt>
                <c:pt idx="10290">
                  <c:v>0.80350247457442758</c:v>
                </c:pt>
                <c:pt idx="10291">
                  <c:v>0.80350247457442758</c:v>
                </c:pt>
                <c:pt idx="10292">
                  <c:v>0.80350247457442758</c:v>
                </c:pt>
                <c:pt idx="10293">
                  <c:v>0.80350247457442758</c:v>
                </c:pt>
                <c:pt idx="10294">
                  <c:v>0.80344808832327186</c:v>
                </c:pt>
                <c:pt idx="10295">
                  <c:v>0.80344808832327186</c:v>
                </c:pt>
                <c:pt idx="10296">
                  <c:v>0.80344808832327186</c:v>
                </c:pt>
                <c:pt idx="10297">
                  <c:v>0.80339370207211613</c:v>
                </c:pt>
                <c:pt idx="10298">
                  <c:v>0.80333931582096052</c:v>
                </c:pt>
                <c:pt idx="10299">
                  <c:v>0.8032849295698048</c:v>
                </c:pt>
                <c:pt idx="10300">
                  <c:v>0.8032849295698048</c:v>
                </c:pt>
                <c:pt idx="10301">
                  <c:v>0.80323054331864907</c:v>
                </c:pt>
                <c:pt idx="10302">
                  <c:v>0.80323054331864907</c:v>
                </c:pt>
                <c:pt idx="10303">
                  <c:v>0.80323054331864907</c:v>
                </c:pt>
                <c:pt idx="10304">
                  <c:v>0.80323054331864907</c:v>
                </c:pt>
                <c:pt idx="10305">
                  <c:v>0.80317615706749335</c:v>
                </c:pt>
                <c:pt idx="10306">
                  <c:v>0.80312177081633762</c:v>
                </c:pt>
                <c:pt idx="10307">
                  <c:v>0.8030673845651819</c:v>
                </c:pt>
                <c:pt idx="10308">
                  <c:v>0.8030673845651819</c:v>
                </c:pt>
                <c:pt idx="10309">
                  <c:v>0.80301299831402617</c:v>
                </c:pt>
                <c:pt idx="10310">
                  <c:v>0.80295861206287045</c:v>
                </c:pt>
                <c:pt idx="10311">
                  <c:v>0.80290422581171483</c:v>
                </c:pt>
                <c:pt idx="10312">
                  <c:v>0.80284983956055911</c:v>
                </c:pt>
                <c:pt idx="10313">
                  <c:v>0.80284983956055911</c:v>
                </c:pt>
                <c:pt idx="10314">
                  <c:v>0.80284983956055911</c:v>
                </c:pt>
                <c:pt idx="10315">
                  <c:v>0.80279545330940338</c:v>
                </c:pt>
                <c:pt idx="10316">
                  <c:v>0.80274106705824766</c:v>
                </c:pt>
                <c:pt idx="10317">
                  <c:v>0.80274106705824766</c:v>
                </c:pt>
                <c:pt idx="10318">
                  <c:v>0.80274106705824766</c:v>
                </c:pt>
                <c:pt idx="10319">
                  <c:v>0.80268668080709193</c:v>
                </c:pt>
                <c:pt idx="10320">
                  <c:v>0.80268668080709193</c:v>
                </c:pt>
                <c:pt idx="10321">
                  <c:v>0.80268668080709193</c:v>
                </c:pt>
                <c:pt idx="10322">
                  <c:v>0.80263229455593632</c:v>
                </c:pt>
                <c:pt idx="10323">
                  <c:v>0.8025779083047806</c:v>
                </c:pt>
                <c:pt idx="10324">
                  <c:v>0.8025779083047806</c:v>
                </c:pt>
                <c:pt idx="10325">
                  <c:v>0.8025779083047806</c:v>
                </c:pt>
                <c:pt idx="10326">
                  <c:v>0.8025779083047806</c:v>
                </c:pt>
                <c:pt idx="10327">
                  <c:v>0.80252352205362487</c:v>
                </c:pt>
                <c:pt idx="10328">
                  <c:v>0.80252352205362487</c:v>
                </c:pt>
                <c:pt idx="10329">
                  <c:v>0.80246913580246915</c:v>
                </c:pt>
                <c:pt idx="10330">
                  <c:v>0.80241474955131342</c:v>
                </c:pt>
                <c:pt idx="10331">
                  <c:v>0.8023603633001577</c:v>
                </c:pt>
                <c:pt idx="10332">
                  <c:v>0.8023603633001577</c:v>
                </c:pt>
                <c:pt idx="10333">
                  <c:v>0.8023603633001577</c:v>
                </c:pt>
                <c:pt idx="10334">
                  <c:v>0.80230597704900197</c:v>
                </c:pt>
                <c:pt idx="10335">
                  <c:v>0.80230597704900197</c:v>
                </c:pt>
                <c:pt idx="10336">
                  <c:v>0.80230597704900197</c:v>
                </c:pt>
                <c:pt idx="10337">
                  <c:v>0.80230597704900197</c:v>
                </c:pt>
                <c:pt idx="10338">
                  <c:v>0.80225159079784625</c:v>
                </c:pt>
                <c:pt idx="10339">
                  <c:v>0.80219720454669063</c:v>
                </c:pt>
                <c:pt idx="10340">
                  <c:v>0.80219720454669063</c:v>
                </c:pt>
                <c:pt idx="10341">
                  <c:v>0.80214281829553491</c:v>
                </c:pt>
                <c:pt idx="10342">
                  <c:v>0.80208843204437918</c:v>
                </c:pt>
                <c:pt idx="10343">
                  <c:v>0.80203404579322346</c:v>
                </c:pt>
                <c:pt idx="10344">
                  <c:v>0.80203404579322346</c:v>
                </c:pt>
                <c:pt idx="10345">
                  <c:v>0.80203404579322346</c:v>
                </c:pt>
                <c:pt idx="10346">
                  <c:v>0.80203404579322346</c:v>
                </c:pt>
                <c:pt idx="10347">
                  <c:v>0.80197965954206774</c:v>
                </c:pt>
                <c:pt idx="10348">
                  <c:v>0.80192527329091212</c:v>
                </c:pt>
                <c:pt idx="10349">
                  <c:v>0.80192527329091212</c:v>
                </c:pt>
                <c:pt idx="10350">
                  <c:v>0.8018708870397564</c:v>
                </c:pt>
                <c:pt idx="10351">
                  <c:v>0.80181650078860067</c:v>
                </c:pt>
                <c:pt idx="10352">
                  <c:v>0.80176211453744495</c:v>
                </c:pt>
                <c:pt idx="10353">
                  <c:v>0.80170772828628922</c:v>
                </c:pt>
                <c:pt idx="10354">
                  <c:v>0.8016533420351335</c:v>
                </c:pt>
                <c:pt idx="10355">
                  <c:v>0.80159895578397777</c:v>
                </c:pt>
                <c:pt idx="10356">
                  <c:v>0.80154456953282205</c:v>
                </c:pt>
                <c:pt idx="10357">
                  <c:v>0.80154456953282205</c:v>
                </c:pt>
                <c:pt idx="10358">
                  <c:v>0.80149018328166644</c:v>
                </c:pt>
                <c:pt idx="10359">
                  <c:v>0.80143579703051071</c:v>
                </c:pt>
                <c:pt idx="10360">
                  <c:v>0.80138141077935499</c:v>
                </c:pt>
                <c:pt idx="10361">
                  <c:v>0.80138141077935499</c:v>
                </c:pt>
                <c:pt idx="10362">
                  <c:v>0.80132702452819926</c:v>
                </c:pt>
                <c:pt idx="10363">
                  <c:v>0.80132702452819926</c:v>
                </c:pt>
                <c:pt idx="10364">
                  <c:v>0.80132702452819926</c:v>
                </c:pt>
                <c:pt idx="10365">
                  <c:v>0.80127263827704354</c:v>
                </c:pt>
                <c:pt idx="10366">
                  <c:v>0.80127263827704354</c:v>
                </c:pt>
                <c:pt idx="10367">
                  <c:v>0.80121825202588792</c:v>
                </c:pt>
                <c:pt idx="10368">
                  <c:v>0.8011638657747322</c:v>
                </c:pt>
                <c:pt idx="10369">
                  <c:v>0.8011638657747322</c:v>
                </c:pt>
                <c:pt idx="10370">
                  <c:v>0.8011638657747322</c:v>
                </c:pt>
                <c:pt idx="10371">
                  <c:v>0.80110947952357647</c:v>
                </c:pt>
                <c:pt idx="10372">
                  <c:v>0.80110947952357647</c:v>
                </c:pt>
                <c:pt idx="10373">
                  <c:v>0.80110947952357647</c:v>
                </c:pt>
                <c:pt idx="10374">
                  <c:v>0.80110947952357647</c:v>
                </c:pt>
                <c:pt idx="10375">
                  <c:v>0.80110947952357647</c:v>
                </c:pt>
                <c:pt idx="10376">
                  <c:v>0.80105509327242075</c:v>
                </c:pt>
                <c:pt idx="10377">
                  <c:v>0.80100070702126502</c:v>
                </c:pt>
                <c:pt idx="10378">
                  <c:v>0.8009463207701093</c:v>
                </c:pt>
                <c:pt idx="10379">
                  <c:v>0.8009463207701093</c:v>
                </c:pt>
                <c:pt idx="10380">
                  <c:v>0.8009463207701093</c:v>
                </c:pt>
                <c:pt idx="10381">
                  <c:v>0.80089193451895357</c:v>
                </c:pt>
                <c:pt idx="10382">
                  <c:v>0.80089193451895357</c:v>
                </c:pt>
                <c:pt idx="10383">
                  <c:v>0.80083754826779785</c:v>
                </c:pt>
                <c:pt idx="10384">
                  <c:v>0.80078316201664212</c:v>
                </c:pt>
                <c:pt idx="10385">
                  <c:v>0.80072877576548651</c:v>
                </c:pt>
                <c:pt idx="10386">
                  <c:v>0.80072877576548651</c:v>
                </c:pt>
                <c:pt idx="10387">
                  <c:v>0.80072877576548651</c:v>
                </c:pt>
                <c:pt idx="10388">
                  <c:v>0.80067438951433079</c:v>
                </c:pt>
                <c:pt idx="10389">
                  <c:v>0.80067438951433079</c:v>
                </c:pt>
                <c:pt idx="10390">
                  <c:v>0.80062000326317506</c:v>
                </c:pt>
                <c:pt idx="10391">
                  <c:v>0.80062000326317506</c:v>
                </c:pt>
                <c:pt idx="10392">
                  <c:v>0.80062000326317506</c:v>
                </c:pt>
                <c:pt idx="10393">
                  <c:v>0.80056561701201934</c:v>
                </c:pt>
                <c:pt idx="10394">
                  <c:v>0.80056561701201934</c:v>
                </c:pt>
                <c:pt idx="10395">
                  <c:v>0.80051123076086361</c:v>
                </c:pt>
                <c:pt idx="10396">
                  <c:v>0.80051123076086361</c:v>
                </c:pt>
                <c:pt idx="10397">
                  <c:v>0.80051123076086361</c:v>
                </c:pt>
                <c:pt idx="10398">
                  <c:v>0.800456844509708</c:v>
                </c:pt>
                <c:pt idx="10399">
                  <c:v>0.80040245825855227</c:v>
                </c:pt>
                <c:pt idx="10400">
                  <c:v>0.80034807200739655</c:v>
                </c:pt>
                <c:pt idx="10401">
                  <c:v>0.80034807200739655</c:v>
                </c:pt>
                <c:pt idx="10402">
                  <c:v>0.80029368575624082</c:v>
                </c:pt>
                <c:pt idx="10403">
                  <c:v>0.80029368575624082</c:v>
                </c:pt>
                <c:pt idx="10404">
                  <c:v>0.8002392995050851</c:v>
                </c:pt>
                <c:pt idx="10405">
                  <c:v>0.80018491325392938</c:v>
                </c:pt>
                <c:pt idx="10406">
                  <c:v>0.80018491325392938</c:v>
                </c:pt>
                <c:pt idx="10407">
                  <c:v>0.80013052700277365</c:v>
                </c:pt>
                <c:pt idx="10408">
                  <c:v>0.80007614075161793</c:v>
                </c:pt>
                <c:pt idx="10409">
                  <c:v>0.80002175450046231</c:v>
                </c:pt>
                <c:pt idx="10410">
                  <c:v>0.80002175450046231</c:v>
                </c:pt>
                <c:pt idx="10411">
                  <c:v>0.79996736824930659</c:v>
                </c:pt>
                <c:pt idx="10412">
                  <c:v>0.79996736824930659</c:v>
                </c:pt>
                <c:pt idx="10413">
                  <c:v>0.79996736824930659</c:v>
                </c:pt>
                <c:pt idx="10414">
                  <c:v>0.79996736824930659</c:v>
                </c:pt>
                <c:pt idx="10415">
                  <c:v>0.79996736824930659</c:v>
                </c:pt>
                <c:pt idx="10416">
                  <c:v>0.79991298199815086</c:v>
                </c:pt>
                <c:pt idx="10417">
                  <c:v>0.79991298199815086</c:v>
                </c:pt>
                <c:pt idx="10418">
                  <c:v>0.79985859574699514</c:v>
                </c:pt>
                <c:pt idx="10419">
                  <c:v>0.79980420949583941</c:v>
                </c:pt>
                <c:pt idx="10420">
                  <c:v>0.79980420949583941</c:v>
                </c:pt>
                <c:pt idx="10421">
                  <c:v>0.79980420949583941</c:v>
                </c:pt>
                <c:pt idx="10422">
                  <c:v>0.7997498232446838</c:v>
                </c:pt>
                <c:pt idx="10423">
                  <c:v>0.7997498232446838</c:v>
                </c:pt>
                <c:pt idx="10424">
                  <c:v>0.7997498232446838</c:v>
                </c:pt>
                <c:pt idx="10425">
                  <c:v>0.7997498232446838</c:v>
                </c:pt>
                <c:pt idx="10426">
                  <c:v>0.7997498232446838</c:v>
                </c:pt>
                <c:pt idx="10427">
                  <c:v>0.7997498232446838</c:v>
                </c:pt>
                <c:pt idx="10428">
                  <c:v>0.7997498232446838</c:v>
                </c:pt>
                <c:pt idx="10429">
                  <c:v>0.7997498232446838</c:v>
                </c:pt>
                <c:pt idx="10430">
                  <c:v>0.79969543699352807</c:v>
                </c:pt>
                <c:pt idx="10431">
                  <c:v>0.79964105074237235</c:v>
                </c:pt>
                <c:pt idx="10432">
                  <c:v>0.79964105074237235</c:v>
                </c:pt>
                <c:pt idx="10433">
                  <c:v>0.79958666449121663</c:v>
                </c:pt>
                <c:pt idx="10434">
                  <c:v>0.7995322782400609</c:v>
                </c:pt>
                <c:pt idx="10435">
                  <c:v>0.7995322782400609</c:v>
                </c:pt>
                <c:pt idx="10436">
                  <c:v>0.7995322782400609</c:v>
                </c:pt>
                <c:pt idx="10437">
                  <c:v>0.79947789198890518</c:v>
                </c:pt>
                <c:pt idx="10438">
                  <c:v>0.79942350573774945</c:v>
                </c:pt>
                <c:pt idx="10439">
                  <c:v>0.79942350573774945</c:v>
                </c:pt>
                <c:pt idx="10440">
                  <c:v>0.79936911948659373</c:v>
                </c:pt>
                <c:pt idx="10441">
                  <c:v>0.79936911948659373</c:v>
                </c:pt>
                <c:pt idx="10442">
                  <c:v>0.79936911948659373</c:v>
                </c:pt>
                <c:pt idx="10443">
                  <c:v>0.79931473323543811</c:v>
                </c:pt>
                <c:pt idx="10444">
                  <c:v>0.79926034698428239</c:v>
                </c:pt>
                <c:pt idx="10445">
                  <c:v>0.79926034698428239</c:v>
                </c:pt>
                <c:pt idx="10446">
                  <c:v>0.79926034698428239</c:v>
                </c:pt>
                <c:pt idx="10447">
                  <c:v>0.79926034698428239</c:v>
                </c:pt>
                <c:pt idx="10448">
                  <c:v>0.79926034698428239</c:v>
                </c:pt>
                <c:pt idx="10449">
                  <c:v>0.79926034698428239</c:v>
                </c:pt>
                <c:pt idx="10450">
                  <c:v>0.79920596073312666</c:v>
                </c:pt>
                <c:pt idx="10451">
                  <c:v>0.79915157448197094</c:v>
                </c:pt>
                <c:pt idx="10452">
                  <c:v>0.79915157448197094</c:v>
                </c:pt>
                <c:pt idx="10453">
                  <c:v>0.79909718823081521</c:v>
                </c:pt>
                <c:pt idx="10454">
                  <c:v>0.7990428019796596</c:v>
                </c:pt>
                <c:pt idx="10455">
                  <c:v>0.79898841572850388</c:v>
                </c:pt>
                <c:pt idx="10456">
                  <c:v>0.79893402947734815</c:v>
                </c:pt>
                <c:pt idx="10457">
                  <c:v>0.79887964322619243</c:v>
                </c:pt>
                <c:pt idx="10458">
                  <c:v>0.79887964322619243</c:v>
                </c:pt>
                <c:pt idx="10459">
                  <c:v>0.7988252569750367</c:v>
                </c:pt>
                <c:pt idx="10460">
                  <c:v>0.7988252569750367</c:v>
                </c:pt>
                <c:pt idx="10461">
                  <c:v>0.7988252569750367</c:v>
                </c:pt>
                <c:pt idx="10462">
                  <c:v>0.7988252569750367</c:v>
                </c:pt>
                <c:pt idx="10463">
                  <c:v>0.79877087072388098</c:v>
                </c:pt>
                <c:pt idx="10464">
                  <c:v>0.79877087072388098</c:v>
                </c:pt>
                <c:pt idx="10465">
                  <c:v>0.79877087072388098</c:v>
                </c:pt>
                <c:pt idx="10466">
                  <c:v>0.79877087072388098</c:v>
                </c:pt>
                <c:pt idx="10467">
                  <c:v>0.79871648447272525</c:v>
                </c:pt>
                <c:pt idx="10468">
                  <c:v>0.79871648447272525</c:v>
                </c:pt>
                <c:pt idx="10469">
                  <c:v>0.79871648447272525</c:v>
                </c:pt>
                <c:pt idx="10470">
                  <c:v>0.79871648447272525</c:v>
                </c:pt>
                <c:pt idx="10471">
                  <c:v>0.79871648447272525</c:v>
                </c:pt>
                <c:pt idx="10472">
                  <c:v>0.79871648447272525</c:v>
                </c:pt>
                <c:pt idx="10473">
                  <c:v>0.79871648447272525</c:v>
                </c:pt>
                <c:pt idx="10474">
                  <c:v>0.79866209822156953</c:v>
                </c:pt>
                <c:pt idx="10475">
                  <c:v>0.79860771197041391</c:v>
                </c:pt>
                <c:pt idx="10476">
                  <c:v>0.79855332571925819</c:v>
                </c:pt>
                <c:pt idx="10477">
                  <c:v>0.79849893946810246</c:v>
                </c:pt>
                <c:pt idx="10478">
                  <c:v>0.79849893946810246</c:v>
                </c:pt>
                <c:pt idx="10479">
                  <c:v>0.79844455321694674</c:v>
                </c:pt>
                <c:pt idx="10480">
                  <c:v>0.79839016696579101</c:v>
                </c:pt>
                <c:pt idx="10481">
                  <c:v>0.7983357807146354</c:v>
                </c:pt>
                <c:pt idx="10482">
                  <c:v>0.79828139446347968</c:v>
                </c:pt>
                <c:pt idx="10483">
                  <c:v>0.79828139446347968</c:v>
                </c:pt>
                <c:pt idx="10484">
                  <c:v>0.79822700821232395</c:v>
                </c:pt>
                <c:pt idx="10485">
                  <c:v>0.79817262196116823</c:v>
                </c:pt>
                <c:pt idx="10486">
                  <c:v>0.79817262196116823</c:v>
                </c:pt>
                <c:pt idx="10487">
                  <c:v>0.7981182357100125</c:v>
                </c:pt>
                <c:pt idx="10488">
                  <c:v>0.7981182357100125</c:v>
                </c:pt>
                <c:pt idx="10489">
                  <c:v>0.7981182357100125</c:v>
                </c:pt>
                <c:pt idx="10490">
                  <c:v>0.79806384945885678</c:v>
                </c:pt>
                <c:pt idx="10491">
                  <c:v>0.79800946320770105</c:v>
                </c:pt>
                <c:pt idx="10492">
                  <c:v>0.79800946320770105</c:v>
                </c:pt>
                <c:pt idx="10493">
                  <c:v>0.79800946320770105</c:v>
                </c:pt>
                <c:pt idx="10494">
                  <c:v>0.79795507695654533</c:v>
                </c:pt>
                <c:pt idx="10495">
                  <c:v>0.79795507695654533</c:v>
                </c:pt>
                <c:pt idx="10496">
                  <c:v>0.79790069070538971</c:v>
                </c:pt>
                <c:pt idx="10497">
                  <c:v>0.79784630445423399</c:v>
                </c:pt>
                <c:pt idx="10498">
                  <c:v>0.79784630445423399</c:v>
                </c:pt>
                <c:pt idx="10499">
                  <c:v>0.79784630445423399</c:v>
                </c:pt>
                <c:pt idx="10500">
                  <c:v>0.79784630445423399</c:v>
                </c:pt>
                <c:pt idx="10501">
                  <c:v>0.79784630445423399</c:v>
                </c:pt>
                <c:pt idx="10502">
                  <c:v>0.79784630445423399</c:v>
                </c:pt>
                <c:pt idx="10503">
                  <c:v>0.79779191820307827</c:v>
                </c:pt>
                <c:pt idx="10504">
                  <c:v>0.79773753195192254</c:v>
                </c:pt>
                <c:pt idx="10505">
                  <c:v>0.79768314570076682</c:v>
                </c:pt>
                <c:pt idx="10506">
                  <c:v>0.7976287594496112</c:v>
                </c:pt>
                <c:pt idx="10507">
                  <c:v>0.79757437319845548</c:v>
                </c:pt>
                <c:pt idx="10508">
                  <c:v>0.79757437319845548</c:v>
                </c:pt>
                <c:pt idx="10509">
                  <c:v>0.79751998694729975</c:v>
                </c:pt>
                <c:pt idx="10510">
                  <c:v>0.79751998694729975</c:v>
                </c:pt>
                <c:pt idx="10511">
                  <c:v>0.79751998694729975</c:v>
                </c:pt>
                <c:pt idx="10512">
                  <c:v>0.79751998694729975</c:v>
                </c:pt>
                <c:pt idx="10513">
                  <c:v>0.79751998694729975</c:v>
                </c:pt>
                <c:pt idx="10514">
                  <c:v>0.79751998694729975</c:v>
                </c:pt>
                <c:pt idx="10515">
                  <c:v>0.79751998694729975</c:v>
                </c:pt>
                <c:pt idx="10516">
                  <c:v>0.79751998694729975</c:v>
                </c:pt>
                <c:pt idx="10517">
                  <c:v>0.79751998694729975</c:v>
                </c:pt>
                <c:pt idx="10518">
                  <c:v>0.79751998694729975</c:v>
                </c:pt>
                <c:pt idx="10519">
                  <c:v>0.79746560069614403</c:v>
                </c:pt>
                <c:pt idx="10520">
                  <c:v>0.79746560069614403</c:v>
                </c:pt>
                <c:pt idx="10521">
                  <c:v>0.79746560069614403</c:v>
                </c:pt>
                <c:pt idx="10522">
                  <c:v>0.7974112144449883</c:v>
                </c:pt>
                <c:pt idx="10523">
                  <c:v>0.7974112144449883</c:v>
                </c:pt>
                <c:pt idx="10524">
                  <c:v>0.7974112144449883</c:v>
                </c:pt>
                <c:pt idx="10525">
                  <c:v>0.79735682819383258</c:v>
                </c:pt>
                <c:pt idx="10526">
                  <c:v>0.79730244194267685</c:v>
                </c:pt>
                <c:pt idx="10527">
                  <c:v>0.79724805569152113</c:v>
                </c:pt>
                <c:pt idx="10528">
                  <c:v>0.79724805569152113</c:v>
                </c:pt>
                <c:pt idx="10529">
                  <c:v>0.79719366944036552</c:v>
                </c:pt>
                <c:pt idx="10530">
                  <c:v>0.79719366944036552</c:v>
                </c:pt>
                <c:pt idx="10531">
                  <c:v>0.79719366944036552</c:v>
                </c:pt>
                <c:pt idx="10532">
                  <c:v>0.79713928318920979</c:v>
                </c:pt>
                <c:pt idx="10533">
                  <c:v>0.79713928318920979</c:v>
                </c:pt>
                <c:pt idx="10534">
                  <c:v>0.79708489693805407</c:v>
                </c:pt>
                <c:pt idx="10535">
                  <c:v>0.79703051068689834</c:v>
                </c:pt>
                <c:pt idx="10536">
                  <c:v>0.79703051068689834</c:v>
                </c:pt>
                <c:pt idx="10537">
                  <c:v>0.79697612443574262</c:v>
                </c:pt>
                <c:pt idx="10538">
                  <c:v>0.796921738184587</c:v>
                </c:pt>
                <c:pt idx="10539">
                  <c:v>0.79686735193343128</c:v>
                </c:pt>
                <c:pt idx="10540">
                  <c:v>0.79681296568227555</c:v>
                </c:pt>
                <c:pt idx="10541">
                  <c:v>0.79681296568227555</c:v>
                </c:pt>
                <c:pt idx="10542">
                  <c:v>0.79675857943111983</c:v>
                </c:pt>
                <c:pt idx="10543">
                  <c:v>0.7967041931799641</c:v>
                </c:pt>
                <c:pt idx="10544">
                  <c:v>0.79664980692880838</c:v>
                </c:pt>
                <c:pt idx="10545">
                  <c:v>0.79664980692880838</c:v>
                </c:pt>
                <c:pt idx="10546">
                  <c:v>0.79659542067765265</c:v>
                </c:pt>
                <c:pt idx="10547">
                  <c:v>0.79659542067765265</c:v>
                </c:pt>
                <c:pt idx="10548">
                  <c:v>0.79659542067765265</c:v>
                </c:pt>
                <c:pt idx="10549">
                  <c:v>0.79654103442649693</c:v>
                </c:pt>
                <c:pt idx="10550">
                  <c:v>0.79654103442649693</c:v>
                </c:pt>
                <c:pt idx="10551">
                  <c:v>0.79654103442649693</c:v>
                </c:pt>
                <c:pt idx="10552">
                  <c:v>0.79648664817534121</c:v>
                </c:pt>
                <c:pt idx="10553">
                  <c:v>0.79648664817534121</c:v>
                </c:pt>
                <c:pt idx="10554">
                  <c:v>0.79643226192418559</c:v>
                </c:pt>
                <c:pt idx="10555">
                  <c:v>0.79637787567302987</c:v>
                </c:pt>
                <c:pt idx="10556">
                  <c:v>0.79632348942187414</c:v>
                </c:pt>
                <c:pt idx="10557">
                  <c:v>0.79626910317071842</c:v>
                </c:pt>
                <c:pt idx="10558">
                  <c:v>0.7962147169195628</c:v>
                </c:pt>
                <c:pt idx="10559">
                  <c:v>0.79616033066840708</c:v>
                </c:pt>
                <c:pt idx="10560">
                  <c:v>0.79610594441725135</c:v>
                </c:pt>
                <c:pt idx="10561">
                  <c:v>0.79605155816609563</c:v>
                </c:pt>
                <c:pt idx="10562">
                  <c:v>0.79605155816609563</c:v>
                </c:pt>
                <c:pt idx="10563">
                  <c:v>0.7959971719149399</c:v>
                </c:pt>
                <c:pt idx="10564">
                  <c:v>0.7959971719149399</c:v>
                </c:pt>
                <c:pt idx="10565">
                  <c:v>0.7959971719149399</c:v>
                </c:pt>
                <c:pt idx="10566">
                  <c:v>0.7959971719149399</c:v>
                </c:pt>
                <c:pt idx="10567">
                  <c:v>0.7959971719149399</c:v>
                </c:pt>
                <c:pt idx="10568">
                  <c:v>0.7959971719149399</c:v>
                </c:pt>
                <c:pt idx="10569">
                  <c:v>0.7959971719149399</c:v>
                </c:pt>
                <c:pt idx="10570">
                  <c:v>0.79594278566378418</c:v>
                </c:pt>
                <c:pt idx="10571">
                  <c:v>0.79594278566378418</c:v>
                </c:pt>
                <c:pt idx="10572">
                  <c:v>0.79588839941262846</c:v>
                </c:pt>
                <c:pt idx="10573">
                  <c:v>0.79588839941262846</c:v>
                </c:pt>
                <c:pt idx="10574">
                  <c:v>0.79588839941262846</c:v>
                </c:pt>
                <c:pt idx="10575">
                  <c:v>0.79588839941262846</c:v>
                </c:pt>
                <c:pt idx="10576">
                  <c:v>0.79588839941262846</c:v>
                </c:pt>
                <c:pt idx="10577">
                  <c:v>0.79588839941262846</c:v>
                </c:pt>
                <c:pt idx="10578">
                  <c:v>0.79583401316147273</c:v>
                </c:pt>
                <c:pt idx="10579">
                  <c:v>0.79583401316147273</c:v>
                </c:pt>
                <c:pt idx="10580">
                  <c:v>0.79583401316147273</c:v>
                </c:pt>
                <c:pt idx="10581">
                  <c:v>0.79583401316147273</c:v>
                </c:pt>
                <c:pt idx="10582">
                  <c:v>0.79577962691031701</c:v>
                </c:pt>
                <c:pt idx="10583">
                  <c:v>0.79572524065916139</c:v>
                </c:pt>
                <c:pt idx="10584">
                  <c:v>0.79572524065916139</c:v>
                </c:pt>
                <c:pt idx="10585">
                  <c:v>0.79572524065916139</c:v>
                </c:pt>
                <c:pt idx="10586">
                  <c:v>0.79572524065916139</c:v>
                </c:pt>
                <c:pt idx="10587">
                  <c:v>0.79567085440800567</c:v>
                </c:pt>
                <c:pt idx="10588">
                  <c:v>0.79567085440800567</c:v>
                </c:pt>
                <c:pt idx="10589">
                  <c:v>0.79561646815684994</c:v>
                </c:pt>
                <c:pt idx="10590">
                  <c:v>0.79561646815684994</c:v>
                </c:pt>
                <c:pt idx="10591">
                  <c:v>0.79556208190569422</c:v>
                </c:pt>
                <c:pt idx="10592">
                  <c:v>0.79556208190569422</c:v>
                </c:pt>
                <c:pt idx="10593">
                  <c:v>0.79550769565453849</c:v>
                </c:pt>
                <c:pt idx="10594">
                  <c:v>0.79550769565453849</c:v>
                </c:pt>
                <c:pt idx="10595">
                  <c:v>0.79550769565453849</c:v>
                </c:pt>
                <c:pt idx="10596">
                  <c:v>0.79545330940338288</c:v>
                </c:pt>
                <c:pt idx="10597">
                  <c:v>0.79539892315222716</c:v>
                </c:pt>
                <c:pt idx="10598">
                  <c:v>0.79534453690107143</c:v>
                </c:pt>
                <c:pt idx="10599">
                  <c:v>0.79529015064991571</c:v>
                </c:pt>
                <c:pt idx="10600">
                  <c:v>0.79529015064991571</c:v>
                </c:pt>
                <c:pt idx="10601">
                  <c:v>0.79523576439875998</c:v>
                </c:pt>
                <c:pt idx="10602">
                  <c:v>0.79518137814760426</c:v>
                </c:pt>
                <c:pt idx="10603">
                  <c:v>0.79518137814760426</c:v>
                </c:pt>
                <c:pt idx="10604">
                  <c:v>0.79518137814760426</c:v>
                </c:pt>
                <c:pt idx="10605">
                  <c:v>0.79518137814760426</c:v>
                </c:pt>
                <c:pt idx="10606">
                  <c:v>0.79512699189644853</c:v>
                </c:pt>
                <c:pt idx="10607">
                  <c:v>0.79507260564529281</c:v>
                </c:pt>
                <c:pt idx="10608">
                  <c:v>0.79501821939413719</c:v>
                </c:pt>
                <c:pt idx="10609">
                  <c:v>0.79496383314298147</c:v>
                </c:pt>
                <c:pt idx="10610">
                  <c:v>0.79496383314298147</c:v>
                </c:pt>
                <c:pt idx="10611">
                  <c:v>0.79490944689182574</c:v>
                </c:pt>
                <c:pt idx="10612">
                  <c:v>0.79490944689182574</c:v>
                </c:pt>
                <c:pt idx="10613">
                  <c:v>0.79485506064067002</c:v>
                </c:pt>
                <c:pt idx="10614">
                  <c:v>0.79485506064067002</c:v>
                </c:pt>
                <c:pt idx="10615">
                  <c:v>0.79480067438951429</c:v>
                </c:pt>
                <c:pt idx="10616">
                  <c:v>0.79480067438951429</c:v>
                </c:pt>
                <c:pt idx="10617">
                  <c:v>0.79474628813835868</c:v>
                </c:pt>
                <c:pt idx="10618">
                  <c:v>0.79474628813835868</c:v>
                </c:pt>
                <c:pt idx="10619">
                  <c:v>0.79474628813835868</c:v>
                </c:pt>
                <c:pt idx="10620">
                  <c:v>0.79469190188720296</c:v>
                </c:pt>
                <c:pt idx="10621">
                  <c:v>0.79463751563604723</c:v>
                </c:pt>
                <c:pt idx="10622">
                  <c:v>0.79458312938489151</c:v>
                </c:pt>
                <c:pt idx="10623">
                  <c:v>0.79458312938489151</c:v>
                </c:pt>
                <c:pt idx="10624">
                  <c:v>0.79452874313373578</c:v>
                </c:pt>
                <c:pt idx="10625">
                  <c:v>0.79452874313373578</c:v>
                </c:pt>
                <c:pt idx="10626">
                  <c:v>0.79447435688258006</c:v>
                </c:pt>
                <c:pt idx="10627">
                  <c:v>0.79447435688258006</c:v>
                </c:pt>
                <c:pt idx="10628">
                  <c:v>0.79447435688258006</c:v>
                </c:pt>
                <c:pt idx="10629">
                  <c:v>0.79447435688258006</c:v>
                </c:pt>
                <c:pt idx="10630">
                  <c:v>0.79447435688258006</c:v>
                </c:pt>
                <c:pt idx="10631">
                  <c:v>0.79447435688258006</c:v>
                </c:pt>
                <c:pt idx="10632">
                  <c:v>0.79447435688258006</c:v>
                </c:pt>
                <c:pt idx="10633">
                  <c:v>0.79441997063142433</c:v>
                </c:pt>
                <c:pt idx="10634">
                  <c:v>0.79441997063142433</c:v>
                </c:pt>
                <c:pt idx="10635">
                  <c:v>0.79441997063142433</c:v>
                </c:pt>
                <c:pt idx="10636">
                  <c:v>0.79441997063142433</c:v>
                </c:pt>
                <c:pt idx="10637">
                  <c:v>0.79436558438026861</c:v>
                </c:pt>
                <c:pt idx="10638">
                  <c:v>0.79436558438026861</c:v>
                </c:pt>
                <c:pt idx="10639">
                  <c:v>0.79431119812911299</c:v>
                </c:pt>
                <c:pt idx="10640">
                  <c:v>0.79425681187795727</c:v>
                </c:pt>
                <c:pt idx="10641">
                  <c:v>0.79425681187795727</c:v>
                </c:pt>
                <c:pt idx="10642">
                  <c:v>0.79425681187795727</c:v>
                </c:pt>
                <c:pt idx="10643">
                  <c:v>0.79425681187795727</c:v>
                </c:pt>
                <c:pt idx="10644">
                  <c:v>0.79425681187795727</c:v>
                </c:pt>
                <c:pt idx="10645">
                  <c:v>0.79425681187795727</c:v>
                </c:pt>
                <c:pt idx="10646">
                  <c:v>0.79420242562680154</c:v>
                </c:pt>
                <c:pt idx="10647">
                  <c:v>0.79420242562680154</c:v>
                </c:pt>
                <c:pt idx="10648">
                  <c:v>0.79420242562680154</c:v>
                </c:pt>
                <c:pt idx="10649">
                  <c:v>0.79414803937564582</c:v>
                </c:pt>
                <c:pt idx="10650">
                  <c:v>0.79414803937564582</c:v>
                </c:pt>
                <c:pt idx="10651">
                  <c:v>0.79414803937564582</c:v>
                </c:pt>
                <c:pt idx="10652">
                  <c:v>0.79414803937564582</c:v>
                </c:pt>
                <c:pt idx="10653">
                  <c:v>0.79414803937564582</c:v>
                </c:pt>
                <c:pt idx="10654">
                  <c:v>0.79414803937564582</c:v>
                </c:pt>
                <c:pt idx="10655">
                  <c:v>0.79414803937564582</c:v>
                </c:pt>
                <c:pt idx="10656">
                  <c:v>0.7940936531244901</c:v>
                </c:pt>
                <c:pt idx="10657">
                  <c:v>0.79403926687333448</c:v>
                </c:pt>
                <c:pt idx="10658">
                  <c:v>0.79398488062217876</c:v>
                </c:pt>
                <c:pt idx="10659">
                  <c:v>0.79398488062217876</c:v>
                </c:pt>
                <c:pt idx="10660">
                  <c:v>0.79398488062217876</c:v>
                </c:pt>
                <c:pt idx="10661">
                  <c:v>0.79398488062217876</c:v>
                </c:pt>
                <c:pt idx="10662">
                  <c:v>0.79398488062217876</c:v>
                </c:pt>
                <c:pt idx="10663">
                  <c:v>0.79398488062217876</c:v>
                </c:pt>
                <c:pt idx="10664">
                  <c:v>0.79398488062217876</c:v>
                </c:pt>
                <c:pt idx="10665">
                  <c:v>0.79393049437102303</c:v>
                </c:pt>
                <c:pt idx="10666">
                  <c:v>0.79393049437102303</c:v>
                </c:pt>
                <c:pt idx="10667">
                  <c:v>0.79387610811986731</c:v>
                </c:pt>
                <c:pt idx="10668">
                  <c:v>0.79387610811986731</c:v>
                </c:pt>
                <c:pt idx="10669">
                  <c:v>0.79382172186871158</c:v>
                </c:pt>
                <c:pt idx="10670">
                  <c:v>0.79376733561755586</c:v>
                </c:pt>
                <c:pt idx="10671">
                  <c:v>0.79371294936640013</c:v>
                </c:pt>
                <c:pt idx="10672">
                  <c:v>0.79371294936640013</c:v>
                </c:pt>
                <c:pt idx="10673">
                  <c:v>0.79371294936640013</c:v>
                </c:pt>
                <c:pt idx="10674">
                  <c:v>0.79365856311524441</c:v>
                </c:pt>
                <c:pt idx="10675">
                  <c:v>0.79365856311524441</c:v>
                </c:pt>
                <c:pt idx="10676">
                  <c:v>0.79365856311524441</c:v>
                </c:pt>
                <c:pt idx="10677">
                  <c:v>0.79365856311524441</c:v>
                </c:pt>
                <c:pt idx="10678">
                  <c:v>0.79365856311524441</c:v>
                </c:pt>
                <c:pt idx="10679">
                  <c:v>0.7936041768640888</c:v>
                </c:pt>
                <c:pt idx="10680">
                  <c:v>0.79354979061293307</c:v>
                </c:pt>
                <c:pt idx="10681">
                  <c:v>0.79349540436177735</c:v>
                </c:pt>
                <c:pt idx="10682">
                  <c:v>0.79344101811062162</c:v>
                </c:pt>
                <c:pt idx="10683">
                  <c:v>0.79344101811062162</c:v>
                </c:pt>
                <c:pt idx="10684">
                  <c:v>0.79344101811062162</c:v>
                </c:pt>
                <c:pt idx="10685">
                  <c:v>0.7933866318594659</c:v>
                </c:pt>
                <c:pt idx="10686">
                  <c:v>0.7933866318594659</c:v>
                </c:pt>
                <c:pt idx="10687">
                  <c:v>0.79333224560831028</c:v>
                </c:pt>
                <c:pt idx="10688">
                  <c:v>0.79327785935715456</c:v>
                </c:pt>
                <c:pt idx="10689">
                  <c:v>0.79322347310599883</c:v>
                </c:pt>
                <c:pt idx="10690">
                  <c:v>0.79322347310599883</c:v>
                </c:pt>
                <c:pt idx="10691">
                  <c:v>0.79322347310599883</c:v>
                </c:pt>
                <c:pt idx="10692">
                  <c:v>0.79322347310599883</c:v>
                </c:pt>
                <c:pt idx="10693">
                  <c:v>0.79322347310599883</c:v>
                </c:pt>
                <c:pt idx="10694">
                  <c:v>0.79316908685484311</c:v>
                </c:pt>
                <c:pt idx="10695">
                  <c:v>0.79311470060368738</c:v>
                </c:pt>
                <c:pt idx="10696">
                  <c:v>0.79306031435253166</c:v>
                </c:pt>
                <c:pt idx="10697">
                  <c:v>0.79300592810137593</c:v>
                </c:pt>
                <c:pt idx="10698">
                  <c:v>0.79300592810137593</c:v>
                </c:pt>
                <c:pt idx="10699">
                  <c:v>0.79295154185022021</c:v>
                </c:pt>
                <c:pt idx="10700">
                  <c:v>0.7928971555990646</c:v>
                </c:pt>
                <c:pt idx="10701">
                  <c:v>0.79284276934790887</c:v>
                </c:pt>
                <c:pt idx="10702">
                  <c:v>0.79278838309675315</c:v>
                </c:pt>
                <c:pt idx="10703">
                  <c:v>0.79273399684559742</c:v>
                </c:pt>
                <c:pt idx="10704">
                  <c:v>0.7926796105944417</c:v>
                </c:pt>
                <c:pt idx="10705">
                  <c:v>0.7926796105944417</c:v>
                </c:pt>
                <c:pt idx="10706">
                  <c:v>0.7926796105944417</c:v>
                </c:pt>
                <c:pt idx="10707">
                  <c:v>0.79262522434328608</c:v>
                </c:pt>
                <c:pt idx="10708">
                  <c:v>0.79262522434328608</c:v>
                </c:pt>
                <c:pt idx="10709">
                  <c:v>0.79257083809213036</c:v>
                </c:pt>
                <c:pt idx="10710">
                  <c:v>0.79251645184097463</c:v>
                </c:pt>
                <c:pt idx="10711">
                  <c:v>0.79246206558981891</c:v>
                </c:pt>
                <c:pt idx="10712">
                  <c:v>0.79246206558981891</c:v>
                </c:pt>
                <c:pt idx="10713">
                  <c:v>0.79246206558981891</c:v>
                </c:pt>
                <c:pt idx="10714">
                  <c:v>0.79240767933866318</c:v>
                </c:pt>
                <c:pt idx="10715">
                  <c:v>0.79240767933866318</c:v>
                </c:pt>
                <c:pt idx="10716">
                  <c:v>0.79235329308750746</c:v>
                </c:pt>
                <c:pt idx="10717">
                  <c:v>0.79235329308750746</c:v>
                </c:pt>
                <c:pt idx="10718">
                  <c:v>0.79229890683635174</c:v>
                </c:pt>
                <c:pt idx="10719">
                  <c:v>0.79229890683635174</c:v>
                </c:pt>
                <c:pt idx="10720">
                  <c:v>0.79229890683635174</c:v>
                </c:pt>
                <c:pt idx="10721">
                  <c:v>0.79229890683635174</c:v>
                </c:pt>
                <c:pt idx="10722">
                  <c:v>0.79224452058519601</c:v>
                </c:pt>
                <c:pt idx="10723">
                  <c:v>0.79224452058519601</c:v>
                </c:pt>
                <c:pt idx="10724">
                  <c:v>0.79219013433404029</c:v>
                </c:pt>
                <c:pt idx="10725">
                  <c:v>0.79213574808288467</c:v>
                </c:pt>
                <c:pt idx="10726">
                  <c:v>0.79208136183172895</c:v>
                </c:pt>
                <c:pt idx="10727">
                  <c:v>0.79202697558057322</c:v>
                </c:pt>
                <c:pt idx="10728">
                  <c:v>0.7919725893294175</c:v>
                </c:pt>
                <c:pt idx="10729">
                  <c:v>0.7919725893294175</c:v>
                </c:pt>
                <c:pt idx="10730">
                  <c:v>0.79191820307826188</c:v>
                </c:pt>
                <c:pt idx="10731">
                  <c:v>0.79186381682710616</c:v>
                </c:pt>
                <c:pt idx="10732">
                  <c:v>0.79180943057595043</c:v>
                </c:pt>
                <c:pt idx="10733">
                  <c:v>0.79175504432479471</c:v>
                </c:pt>
                <c:pt idx="10734">
                  <c:v>0.79170065807363899</c:v>
                </c:pt>
                <c:pt idx="10735">
                  <c:v>0.79164627182248326</c:v>
                </c:pt>
                <c:pt idx="10736">
                  <c:v>0.79159188557132754</c:v>
                </c:pt>
                <c:pt idx="10737">
                  <c:v>0.79159188557132754</c:v>
                </c:pt>
                <c:pt idx="10738">
                  <c:v>0.79153749932017181</c:v>
                </c:pt>
                <c:pt idx="10739">
                  <c:v>0.79153749932017181</c:v>
                </c:pt>
                <c:pt idx="10740">
                  <c:v>0.79153749932017181</c:v>
                </c:pt>
                <c:pt idx="10741">
                  <c:v>0.79153749932017181</c:v>
                </c:pt>
                <c:pt idx="10742">
                  <c:v>0.79148311306901609</c:v>
                </c:pt>
                <c:pt idx="10743">
                  <c:v>0.79142872681786047</c:v>
                </c:pt>
                <c:pt idx="10744">
                  <c:v>0.79142872681786047</c:v>
                </c:pt>
                <c:pt idx="10745">
                  <c:v>0.79142872681786047</c:v>
                </c:pt>
                <c:pt idx="10746">
                  <c:v>0.79142872681786047</c:v>
                </c:pt>
                <c:pt idx="10747">
                  <c:v>0.79142872681786047</c:v>
                </c:pt>
                <c:pt idx="10748">
                  <c:v>0.79142872681786047</c:v>
                </c:pt>
                <c:pt idx="10749">
                  <c:v>0.79142872681786047</c:v>
                </c:pt>
                <c:pt idx="10750">
                  <c:v>0.79142872681786047</c:v>
                </c:pt>
                <c:pt idx="10751">
                  <c:v>0.79142872681786047</c:v>
                </c:pt>
                <c:pt idx="10752">
                  <c:v>0.79137434056670475</c:v>
                </c:pt>
                <c:pt idx="10753">
                  <c:v>0.79137434056670475</c:v>
                </c:pt>
                <c:pt idx="10754">
                  <c:v>0.79137434056670475</c:v>
                </c:pt>
                <c:pt idx="10755">
                  <c:v>0.79131995431554902</c:v>
                </c:pt>
                <c:pt idx="10756">
                  <c:v>0.7912655680643933</c:v>
                </c:pt>
                <c:pt idx="10757">
                  <c:v>0.7912655680643933</c:v>
                </c:pt>
                <c:pt idx="10758">
                  <c:v>0.79121118181323757</c:v>
                </c:pt>
                <c:pt idx="10759">
                  <c:v>0.79115679556208196</c:v>
                </c:pt>
                <c:pt idx="10760">
                  <c:v>0.79115679556208196</c:v>
                </c:pt>
                <c:pt idx="10761">
                  <c:v>0.79115679556208196</c:v>
                </c:pt>
                <c:pt idx="10762">
                  <c:v>0.79115679556208196</c:v>
                </c:pt>
                <c:pt idx="10763">
                  <c:v>0.79115679556208196</c:v>
                </c:pt>
                <c:pt idx="10764">
                  <c:v>0.79110240931092624</c:v>
                </c:pt>
                <c:pt idx="10765">
                  <c:v>0.79104802305977051</c:v>
                </c:pt>
                <c:pt idx="10766">
                  <c:v>0.79099363680861479</c:v>
                </c:pt>
                <c:pt idx="10767">
                  <c:v>0.79099363680861479</c:v>
                </c:pt>
                <c:pt idx="10768">
                  <c:v>0.79093925055745906</c:v>
                </c:pt>
                <c:pt idx="10769">
                  <c:v>0.79088486430630334</c:v>
                </c:pt>
                <c:pt idx="10770">
                  <c:v>0.79088486430630334</c:v>
                </c:pt>
                <c:pt idx="10771">
                  <c:v>0.79088486430630334</c:v>
                </c:pt>
                <c:pt idx="10772">
                  <c:v>0.79083047805514761</c:v>
                </c:pt>
                <c:pt idx="10773">
                  <c:v>0.79083047805514761</c:v>
                </c:pt>
                <c:pt idx="10774">
                  <c:v>0.79083047805514761</c:v>
                </c:pt>
                <c:pt idx="10775">
                  <c:v>0.79083047805514761</c:v>
                </c:pt>
                <c:pt idx="10776">
                  <c:v>0.79083047805514761</c:v>
                </c:pt>
                <c:pt idx="10777">
                  <c:v>0.79077609180399189</c:v>
                </c:pt>
                <c:pt idx="10778">
                  <c:v>0.79077609180399189</c:v>
                </c:pt>
                <c:pt idx="10779">
                  <c:v>0.79077609180399189</c:v>
                </c:pt>
                <c:pt idx="10780">
                  <c:v>0.79077609180399189</c:v>
                </c:pt>
                <c:pt idx="10781">
                  <c:v>0.79077609180399189</c:v>
                </c:pt>
                <c:pt idx="10782">
                  <c:v>0.79077609180399189</c:v>
                </c:pt>
                <c:pt idx="10783">
                  <c:v>0.79072170555283627</c:v>
                </c:pt>
                <c:pt idx="10784">
                  <c:v>0.79066731930168055</c:v>
                </c:pt>
                <c:pt idx="10785">
                  <c:v>0.79066731930168055</c:v>
                </c:pt>
                <c:pt idx="10786">
                  <c:v>0.79061293305052482</c:v>
                </c:pt>
                <c:pt idx="10787">
                  <c:v>0.79061293305052482</c:v>
                </c:pt>
                <c:pt idx="10788">
                  <c:v>0.79061293305052482</c:v>
                </c:pt>
                <c:pt idx="10789">
                  <c:v>0.7905585467993691</c:v>
                </c:pt>
                <c:pt idx="10790">
                  <c:v>0.79050416054821337</c:v>
                </c:pt>
                <c:pt idx="10791">
                  <c:v>0.79044977429705776</c:v>
                </c:pt>
                <c:pt idx="10792">
                  <c:v>0.79039538804590204</c:v>
                </c:pt>
                <c:pt idx="10793">
                  <c:v>0.79039538804590204</c:v>
                </c:pt>
                <c:pt idx="10794">
                  <c:v>0.79034100179474631</c:v>
                </c:pt>
                <c:pt idx="10795">
                  <c:v>0.79034100179474631</c:v>
                </c:pt>
                <c:pt idx="10796">
                  <c:v>0.79034100179474631</c:v>
                </c:pt>
                <c:pt idx="10797">
                  <c:v>0.79028661554359059</c:v>
                </c:pt>
                <c:pt idx="10798">
                  <c:v>0.79028661554359059</c:v>
                </c:pt>
                <c:pt idx="10799">
                  <c:v>0.79023222929243486</c:v>
                </c:pt>
                <c:pt idx="10800">
                  <c:v>0.79023222929243486</c:v>
                </c:pt>
                <c:pt idx="10801">
                  <c:v>0.79017784304127914</c:v>
                </c:pt>
                <c:pt idx="10802">
                  <c:v>0.79012345679012341</c:v>
                </c:pt>
                <c:pt idx="10803">
                  <c:v>0.79012345679012341</c:v>
                </c:pt>
                <c:pt idx="10804">
                  <c:v>0.79006907053896769</c:v>
                </c:pt>
                <c:pt idx="10805">
                  <c:v>0.79006907053896769</c:v>
                </c:pt>
                <c:pt idx="10806">
                  <c:v>0.79006907053896769</c:v>
                </c:pt>
                <c:pt idx="10807">
                  <c:v>0.79006907053896769</c:v>
                </c:pt>
                <c:pt idx="10808">
                  <c:v>0.79001468428781207</c:v>
                </c:pt>
                <c:pt idx="10809">
                  <c:v>0.78996029803665635</c:v>
                </c:pt>
                <c:pt idx="10810">
                  <c:v>0.78996029803665635</c:v>
                </c:pt>
                <c:pt idx="10811">
                  <c:v>0.78996029803665635</c:v>
                </c:pt>
                <c:pt idx="10812">
                  <c:v>0.78996029803665635</c:v>
                </c:pt>
                <c:pt idx="10813">
                  <c:v>0.78990591178550063</c:v>
                </c:pt>
                <c:pt idx="10814">
                  <c:v>0.7898515255343449</c:v>
                </c:pt>
                <c:pt idx="10815">
                  <c:v>0.78979713928318918</c:v>
                </c:pt>
                <c:pt idx="10816">
                  <c:v>0.78974275303203356</c:v>
                </c:pt>
                <c:pt idx="10817">
                  <c:v>0.78974275303203356</c:v>
                </c:pt>
                <c:pt idx="10818">
                  <c:v>0.78974275303203356</c:v>
                </c:pt>
                <c:pt idx="10819">
                  <c:v>0.78968836678087784</c:v>
                </c:pt>
                <c:pt idx="10820">
                  <c:v>0.78968836678087784</c:v>
                </c:pt>
                <c:pt idx="10821">
                  <c:v>0.78963398052972211</c:v>
                </c:pt>
                <c:pt idx="10822">
                  <c:v>0.78963398052972211</c:v>
                </c:pt>
                <c:pt idx="10823">
                  <c:v>0.78957959427856639</c:v>
                </c:pt>
                <c:pt idx="10824">
                  <c:v>0.78957959427856639</c:v>
                </c:pt>
                <c:pt idx="10825">
                  <c:v>0.78957959427856639</c:v>
                </c:pt>
                <c:pt idx="10826">
                  <c:v>0.78957959427856639</c:v>
                </c:pt>
                <c:pt idx="10827">
                  <c:v>0.78957959427856639</c:v>
                </c:pt>
                <c:pt idx="10828">
                  <c:v>0.78957959427856639</c:v>
                </c:pt>
                <c:pt idx="10829">
                  <c:v>0.78957959427856639</c:v>
                </c:pt>
                <c:pt idx="10830">
                  <c:v>0.78957959427856639</c:v>
                </c:pt>
                <c:pt idx="10831">
                  <c:v>0.78952520802741066</c:v>
                </c:pt>
                <c:pt idx="10832">
                  <c:v>0.78947082177625494</c:v>
                </c:pt>
                <c:pt idx="10833">
                  <c:v>0.78941643552509921</c:v>
                </c:pt>
                <c:pt idx="10834">
                  <c:v>0.78936204927394349</c:v>
                </c:pt>
                <c:pt idx="10835">
                  <c:v>0.78930766302278788</c:v>
                </c:pt>
                <c:pt idx="10836">
                  <c:v>0.78930766302278788</c:v>
                </c:pt>
                <c:pt idx="10837">
                  <c:v>0.78925327677163215</c:v>
                </c:pt>
                <c:pt idx="10838">
                  <c:v>0.78919889052047643</c:v>
                </c:pt>
                <c:pt idx="10839">
                  <c:v>0.7891445042693207</c:v>
                </c:pt>
                <c:pt idx="10840">
                  <c:v>0.7891445042693207</c:v>
                </c:pt>
                <c:pt idx="10841">
                  <c:v>0.78909011801816498</c:v>
                </c:pt>
                <c:pt idx="10842">
                  <c:v>0.78903573176700936</c:v>
                </c:pt>
                <c:pt idx="10843">
                  <c:v>0.78903573176700936</c:v>
                </c:pt>
                <c:pt idx="10844">
                  <c:v>0.78903573176700936</c:v>
                </c:pt>
                <c:pt idx="10845">
                  <c:v>0.78898134551585364</c:v>
                </c:pt>
                <c:pt idx="10846">
                  <c:v>0.78892695926469791</c:v>
                </c:pt>
                <c:pt idx="10847">
                  <c:v>0.78892695926469791</c:v>
                </c:pt>
                <c:pt idx="10848">
                  <c:v>0.78887257301354219</c:v>
                </c:pt>
                <c:pt idx="10849">
                  <c:v>0.78887257301354219</c:v>
                </c:pt>
                <c:pt idx="10850">
                  <c:v>0.78881818676238646</c:v>
                </c:pt>
                <c:pt idx="10851">
                  <c:v>0.78881818676238646</c:v>
                </c:pt>
                <c:pt idx="10852">
                  <c:v>0.78876380051123074</c:v>
                </c:pt>
                <c:pt idx="10853">
                  <c:v>0.78876380051123074</c:v>
                </c:pt>
                <c:pt idx="10854">
                  <c:v>0.78876380051123074</c:v>
                </c:pt>
                <c:pt idx="10855">
                  <c:v>0.78876380051123074</c:v>
                </c:pt>
                <c:pt idx="10856">
                  <c:v>0.78870941426007501</c:v>
                </c:pt>
                <c:pt idx="10857">
                  <c:v>0.78870941426007501</c:v>
                </c:pt>
                <c:pt idx="10858">
                  <c:v>0.78865502800891929</c:v>
                </c:pt>
                <c:pt idx="10859">
                  <c:v>0.78860064175776368</c:v>
                </c:pt>
                <c:pt idx="10860">
                  <c:v>0.78854625550660795</c:v>
                </c:pt>
                <c:pt idx="10861">
                  <c:v>0.78854625550660795</c:v>
                </c:pt>
                <c:pt idx="10862">
                  <c:v>0.78849186925545223</c:v>
                </c:pt>
                <c:pt idx="10863">
                  <c:v>0.7884374830042965</c:v>
                </c:pt>
                <c:pt idx="10864">
                  <c:v>0.78838309675314078</c:v>
                </c:pt>
                <c:pt idx="10865">
                  <c:v>0.78832871050198516</c:v>
                </c:pt>
                <c:pt idx="10866">
                  <c:v>0.78827432425082944</c:v>
                </c:pt>
                <c:pt idx="10867">
                  <c:v>0.78821993799967371</c:v>
                </c:pt>
                <c:pt idx="10868">
                  <c:v>0.78821993799967371</c:v>
                </c:pt>
                <c:pt idx="10869">
                  <c:v>0.78816555174851799</c:v>
                </c:pt>
                <c:pt idx="10870">
                  <c:v>0.78816555174851799</c:v>
                </c:pt>
                <c:pt idx="10871">
                  <c:v>0.78816555174851799</c:v>
                </c:pt>
                <c:pt idx="10872">
                  <c:v>0.78811116549736226</c:v>
                </c:pt>
                <c:pt idx="10873">
                  <c:v>0.78811116549736226</c:v>
                </c:pt>
                <c:pt idx="10874">
                  <c:v>0.78805677924620654</c:v>
                </c:pt>
                <c:pt idx="10875">
                  <c:v>0.78800239299505082</c:v>
                </c:pt>
                <c:pt idx="10876">
                  <c:v>0.78800239299505082</c:v>
                </c:pt>
                <c:pt idx="10877">
                  <c:v>0.78794800674389509</c:v>
                </c:pt>
                <c:pt idx="10878">
                  <c:v>0.78794800674389509</c:v>
                </c:pt>
                <c:pt idx="10879">
                  <c:v>0.78789362049273948</c:v>
                </c:pt>
                <c:pt idx="10880">
                  <c:v>0.78783923424158375</c:v>
                </c:pt>
                <c:pt idx="10881">
                  <c:v>0.78778484799042803</c:v>
                </c:pt>
                <c:pt idx="10882">
                  <c:v>0.7877304617392723</c:v>
                </c:pt>
                <c:pt idx="10883">
                  <c:v>0.78767607548811658</c:v>
                </c:pt>
                <c:pt idx="10884">
                  <c:v>0.78767607548811658</c:v>
                </c:pt>
                <c:pt idx="10885">
                  <c:v>0.78762168923696096</c:v>
                </c:pt>
                <c:pt idx="10886">
                  <c:v>0.78756730298580524</c:v>
                </c:pt>
                <c:pt idx="10887">
                  <c:v>0.78751291673464952</c:v>
                </c:pt>
                <c:pt idx="10888">
                  <c:v>0.78751291673464952</c:v>
                </c:pt>
                <c:pt idx="10889">
                  <c:v>0.78751291673464952</c:v>
                </c:pt>
                <c:pt idx="10890">
                  <c:v>0.78751291673464952</c:v>
                </c:pt>
                <c:pt idx="10891">
                  <c:v>0.78751291673464952</c:v>
                </c:pt>
                <c:pt idx="10892">
                  <c:v>0.78751291673464952</c:v>
                </c:pt>
                <c:pt idx="10893">
                  <c:v>0.78745853048349379</c:v>
                </c:pt>
                <c:pt idx="10894">
                  <c:v>0.78745853048349379</c:v>
                </c:pt>
                <c:pt idx="10895">
                  <c:v>0.78745853048349379</c:v>
                </c:pt>
                <c:pt idx="10896">
                  <c:v>0.78740414423233807</c:v>
                </c:pt>
                <c:pt idx="10897">
                  <c:v>0.78740414423233807</c:v>
                </c:pt>
                <c:pt idx="10898">
                  <c:v>0.78740414423233807</c:v>
                </c:pt>
                <c:pt idx="10899">
                  <c:v>0.78734975798118234</c:v>
                </c:pt>
                <c:pt idx="10900">
                  <c:v>0.78729537173002662</c:v>
                </c:pt>
                <c:pt idx="10901">
                  <c:v>0.78724098547887089</c:v>
                </c:pt>
                <c:pt idx="10902">
                  <c:v>0.78724098547887089</c:v>
                </c:pt>
                <c:pt idx="10903">
                  <c:v>0.78718659922771517</c:v>
                </c:pt>
                <c:pt idx="10904">
                  <c:v>0.78713221297655955</c:v>
                </c:pt>
                <c:pt idx="10905">
                  <c:v>0.78713221297655955</c:v>
                </c:pt>
                <c:pt idx="10906">
                  <c:v>0.78713221297655955</c:v>
                </c:pt>
                <c:pt idx="10907">
                  <c:v>0.78713221297655955</c:v>
                </c:pt>
                <c:pt idx="10908">
                  <c:v>0.78707782672540383</c:v>
                </c:pt>
                <c:pt idx="10909">
                  <c:v>0.78707782672540383</c:v>
                </c:pt>
                <c:pt idx="10910">
                  <c:v>0.78707782672540383</c:v>
                </c:pt>
                <c:pt idx="10911">
                  <c:v>0.7870234404742481</c:v>
                </c:pt>
                <c:pt idx="10912">
                  <c:v>0.78696905422309238</c:v>
                </c:pt>
                <c:pt idx="10913">
                  <c:v>0.78696905422309238</c:v>
                </c:pt>
                <c:pt idx="10914">
                  <c:v>0.78691466797193665</c:v>
                </c:pt>
                <c:pt idx="10915">
                  <c:v>0.78691466797193665</c:v>
                </c:pt>
                <c:pt idx="10916">
                  <c:v>0.78691466797193665</c:v>
                </c:pt>
                <c:pt idx="10917">
                  <c:v>0.78691466797193665</c:v>
                </c:pt>
                <c:pt idx="10918">
                  <c:v>0.78686028172078104</c:v>
                </c:pt>
                <c:pt idx="10919">
                  <c:v>0.78686028172078104</c:v>
                </c:pt>
                <c:pt idx="10920">
                  <c:v>0.78680589546962532</c:v>
                </c:pt>
                <c:pt idx="10921">
                  <c:v>0.78675150921846959</c:v>
                </c:pt>
                <c:pt idx="10922">
                  <c:v>0.78675150921846959</c:v>
                </c:pt>
                <c:pt idx="10923">
                  <c:v>0.78675150921846959</c:v>
                </c:pt>
                <c:pt idx="10924">
                  <c:v>0.78675150921846959</c:v>
                </c:pt>
                <c:pt idx="10925">
                  <c:v>0.78669712296731387</c:v>
                </c:pt>
                <c:pt idx="10926">
                  <c:v>0.78669712296731387</c:v>
                </c:pt>
                <c:pt idx="10927">
                  <c:v>0.78664273671615814</c:v>
                </c:pt>
                <c:pt idx="10928">
                  <c:v>0.78664273671615814</c:v>
                </c:pt>
                <c:pt idx="10929">
                  <c:v>0.78664273671615814</c:v>
                </c:pt>
                <c:pt idx="10930">
                  <c:v>0.78664273671615814</c:v>
                </c:pt>
                <c:pt idx="10931">
                  <c:v>0.78658835046500242</c:v>
                </c:pt>
                <c:pt idx="10932">
                  <c:v>0.78658835046500242</c:v>
                </c:pt>
                <c:pt idx="10933">
                  <c:v>0.78653396421384669</c:v>
                </c:pt>
                <c:pt idx="10934">
                  <c:v>0.78647957796269097</c:v>
                </c:pt>
                <c:pt idx="10935">
                  <c:v>0.78642519171153535</c:v>
                </c:pt>
                <c:pt idx="10936">
                  <c:v>0.78642519171153535</c:v>
                </c:pt>
                <c:pt idx="10937">
                  <c:v>0.78637080546037963</c:v>
                </c:pt>
                <c:pt idx="10938">
                  <c:v>0.7863164192092239</c:v>
                </c:pt>
                <c:pt idx="10939">
                  <c:v>0.7863164192092239</c:v>
                </c:pt>
                <c:pt idx="10940">
                  <c:v>0.78626203295806818</c:v>
                </c:pt>
                <c:pt idx="10941">
                  <c:v>0.78626203295806818</c:v>
                </c:pt>
                <c:pt idx="10942">
                  <c:v>0.78626203295806818</c:v>
                </c:pt>
                <c:pt idx="10943">
                  <c:v>0.78620764670691246</c:v>
                </c:pt>
                <c:pt idx="10944">
                  <c:v>0.78620764670691246</c:v>
                </c:pt>
                <c:pt idx="10945">
                  <c:v>0.78620764670691246</c:v>
                </c:pt>
                <c:pt idx="10946">
                  <c:v>0.78620764670691246</c:v>
                </c:pt>
                <c:pt idx="10947">
                  <c:v>0.78620764670691246</c:v>
                </c:pt>
                <c:pt idx="10948">
                  <c:v>0.78615326045575684</c:v>
                </c:pt>
                <c:pt idx="10949">
                  <c:v>0.78609887420460112</c:v>
                </c:pt>
                <c:pt idx="10950">
                  <c:v>0.78609887420460112</c:v>
                </c:pt>
                <c:pt idx="10951">
                  <c:v>0.78609887420460112</c:v>
                </c:pt>
                <c:pt idx="10952">
                  <c:v>0.78609887420460112</c:v>
                </c:pt>
                <c:pt idx="10953">
                  <c:v>0.78604448795344539</c:v>
                </c:pt>
                <c:pt idx="10954">
                  <c:v>0.78604448795344539</c:v>
                </c:pt>
                <c:pt idx="10955">
                  <c:v>0.78604448795344539</c:v>
                </c:pt>
                <c:pt idx="10956">
                  <c:v>0.78599010170228967</c:v>
                </c:pt>
                <c:pt idx="10957">
                  <c:v>0.78599010170228967</c:v>
                </c:pt>
                <c:pt idx="10958">
                  <c:v>0.78593571545113394</c:v>
                </c:pt>
                <c:pt idx="10959">
                  <c:v>0.78588132919997822</c:v>
                </c:pt>
                <c:pt idx="10960">
                  <c:v>0.78588132919997822</c:v>
                </c:pt>
                <c:pt idx="10961">
                  <c:v>0.78588132919997822</c:v>
                </c:pt>
                <c:pt idx="10962">
                  <c:v>0.78588132919997822</c:v>
                </c:pt>
                <c:pt idx="10963">
                  <c:v>0.78588132919997822</c:v>
                </c:pt>
                <c:pt idx="10964">
                  <c:v>0.78582694294882249</c:v>
                </c:pt>
                <c:pt idx="10965">
                  <c:v>0.78577255669766677</c:v>
                </c:pt>
                <c:pt idx="10966">
                  <c:v>0.78577255669766677</c:v>
                </c:pt>
                <c:pt idx="10967">
                  <c:v>0.78571817044651115</c:v>
                </c:pt>
                <c:pt idx="10968">
                  <c:v>0.78571817044651115</c:v>
                </c:pt>
                <c:pt idx="10969">
                  <c:v>0.78571817044651115</c:v>
                </c:pt>
                <c:pt idx="10970">
                  <c:v>0.78566378419535543</c:v>
                </c:pt>
                <c:pt idx="10971">
                  <c:v>0.78560939794419971</c:v>
                </c:pt>
                <c:pt idx="10972">
                  <c:v>0.78560939794419971</c:v>
                </c:pt>
                <c:pt idx="10973">
                  <c:v>0.78555501169304398</c:v>
                </c:pt>
                <c:pt idx="10974">
                  <c:v>0.78550062544188826</c:v>
                </c:pt>
                <c:pt idx="10975">
                  <c:v>0.78550062544188826</c:v>
                </c:pt>
                <c:pt idx="10976">
                  <c:v>0.78544623919073264</c:v>
                </c:pt>
                <c:pt idx="10977">
                  <c:v>0.78544623919073264</c:v>
                </c:pt>
                <c:pt idx="10978">
                  <c:v>0.78544623919073264</c:v>
                </c:pt>
                <c:pt idx="10979">
                  <c:v>0.78544623919073264</c:v>
                </c:pt>
                <c:pt idx="10980">
                  <c:v>0.78544623919073264</c:v>
                </c:pt>
                <c:pt idx="10981">
                  <c:v>0.78544623919073264</c:v>
                </c:pt>
                <c:pt idx="10982">
                  <c:v>0.78544623919073264</c:v>
                </c:pt>
                <c:pt idx="10983">
                  <c:v>0.78544623919073264</c:v>
                </c:pt>
                <c:pt idx="10984">
                  <c:v>0.78544623919073264</c:v>
                </c:pt>
                <c:pt idx="10985">
                  <c:v>0.78544623919073264</c:v>
                </c:pt>
                <c:pt idx="10986">
                  <c:v>0.78539185293957692</c:v>
                </c:pt>
                <c:pt idx="10987">
                  <c:v>0.78539185293957692</c:v>
                </c:pt>
                <c:pt idx="10988">
                  <c:v>0.78539185293957692</c:v>
                </c:pt>
                <c:pt idx="10989">
                  <c:v>0.78539185293957692</c:v>
                </c:pt>
                <c:pt idx="10990">
                  <c:v>0.78533746668842119</c:v>
                </c:pt>
                <c:pt idx="10991">
                  <c:v>0.78528308043726547</c:v>
                </c:pt>
                <c:pt idx="10992">
                  <c:v>0.78522869418610974</c:v>
                </c:pt>
                <c:pt idx="10993">
                  <c:v>0.78522869418610974</c:v>
                </c:pt>
                <c:pt idx="10994">
                  <c:v>0.78522869418610974</c:v>
                </c:pt>
                <c:pt idx="10995">
                  <c:v>0.78522869418610974</c:v>
                </c:pt>
                <c:pt idx="10996">
                  <c:v>0.78522869418610974</c:v>
                </c:pt>
                <c:pt idx="10997">
                  <c:v>0.78517430793495402</c:v>
                </c:pt>
                <c:pt idx="10998">
                  <c:v>0.78511992168379829</c:v>
                </c:pt>
                <c:pt idx="10999">
                  <c:v>0.78511992168379829</c:v>
                </c:pt>
                <c:pt idx="11000">
                  <c:v>0.78506553543264257</c:v>
                </c:pt>
                <c:pt idx="11001">
                  <c:v>0.78501114918148696</c:v>
                </c:pt>
                <c:pt idx="11002">
                  <c:v>0.78495676293033123</c:v>
                </c:pt>
                <c:pt idx="11003">
                  <c:v>0.78495676293033123</c:v>
                </c:pt>
                <c:pt idx="11004">
                  <c:v>0.78490237667917551</c:v>
                </c:pt>
                <c:pt idx="11005">
                  <c:v>0.78490237667917551</c:v>
                </c:pt>
                <c:pt idx="11006">
                  <c:v>0.78490237667917551</c:v>
                </c:pt>
                <c:pt idx="11007">
                  <c:v>0.78484799042801978</c:v>
                </c:pt>
                <c:pt idx="11008">
                  <c:v>0.78484799042801978</c:v>
                </c:pt>
                <c:pt idx="11009">
                  <c:v>0.78479360417686406</c:v>
                </c:pt>
                <c:pt idx="11010">
                  <c:v>0.78473921792570844</c:v>
                </c:pt>
                <c:pt idx="11011">
                  <c:v>0.78473921792570844</c:v>
                </c:pt>
                <c:pt idx="11012">
                  <c:v>0.78468483167455272</c:v>
                </c:pt>
                <c:pt idx="11013">
                  <c:v>0.78468483167455272</c:v>
                </c:pt>
                <c:pt idx="11014">
                  <c:v>0.78463044542339699</c:v>
                </c:pt>
                <c:pt idx="11015">
                  <c:v>0.78457605917224127</c:v>
                </c:pt>
                <c:pt idx="11016">
                  <c:v>0.78457605917224127</c:v>
                </c:pt>
                <c:pt idx="11017">
                  <c:v>0.78457605917224127</c:v>
                </c:pt>
                <c:pt idx="11018">
                  <c:v>0.78457605917224127</c:v>
                </c:pt>
                <c:pt idx="11019">
                  <c:v>0.78457605917224127</c:v>
                </c:pt>
                <c:pt idx="11020">
                  <c:v>0.78457605917224127</c:v>
                </c:pt>
                <c:pt idx="11021">
                  <c:v>0.78457605917224127</c:v>
                </c:pt>
                <c:pt idx="11022">
                  <c:v>0.78457605917224127</c:v>
                </c:pt>
                <c:pt idx="11023">
                  <c:v>0.78452167292108554</c:v>
                </c:pt>
                <c:pt idx="11024">
                  <c:v>0.78446728666992982</c:v>
                </c:pt>
                <c:pt idx="11025">
                  <c:v>0.78446728666992982</c:v>
                </c:pt>
                <c:pt idx="11026">
                  <c:v>0.78446728666992982</c:v>
                </c:pt>
                <c:pt idx="11027">
                  <c:v>0.7844129004187741</c:v>
                </c:pt>
                <c:pt idx="11028">
                  <c:v>0.7844129004187741</c:v>
                </c:pt>
                <c:pt idx="11029">
                  <c:v>0.78435851416761837</c:v>
                </c:pt>
                <c:pt idx="11030">
                  <c:v>0.78435851416761837</c:v>
                </c:pt>
                <c:pt idx="11031">
                  <c:v>0.78435851416761837</c:v>
                </c:pt>
                <c:pt idx="11032">
                  <c:v>0.78435851416761837</c:v>
                </c:pt>
                <c:pt idx="11033">
                  <c:v>0.78435851416761837</c:v>
                </c:pt>
                <c:pt idx="11034">
                  <c:v>0.78435851416761837</c:v>
                </c:pt>
                <c:pt idx="11035">
                  <c:v>0.78430412791646276</c:v>
                </c:pt>
                <c:pt idx="11036">
                  <c:v>0.78424974166530703</c:v>
                </c:pt>
                <c:pt idx="11037">
                  <c:v>0.78424974166530703</c:v>
                </c:pt>
                <c:pt idx="11038">
                  <c:v>0.78424974166530703</c:v>
                </c:pt>
                <c:pt idx="11039">
                  <c:v>0.78419535541415131</c:v>
                </c:pt>
                <c:pt idx="11040">
                  <c:v>0.78419535541415131</c:v>
                </c:pt>
                <c:pt idx="11041">
                  <c:v>0.78414096916299558</c:v>
                </c:pt>
                <c:pt idx="11042">
                  <c:v>0.78408658291183986</c:v>
                </c:pt>
                <c:pt idx="11043">
                  <c:v>0.78403219666068424</c:v>
                </c:pt>
                <c:pt idx="11044">
                  <c:v>0.78403219666068424</c:v>
                </c:pt>
                <c:pt idx="11045">
                  <c:v>0.78397781040952852</c:v>
                </c:pt>
                <c:pt idx="11046">
                  <c:v>0.78397781040952852</c:v>
                </c:pt>
                <c:pt idx="11047">
                  <c:v>0.78392342415837279</c:v>
                </c:pt>
                <c:pt idx="11048">
                  <c:v>0.78386903790721707</c:v>
                </c:pt>
                <c:pt idx="11049">
                  <c:v>0.78386903790721707</c:v>
                </c:pt>
                <c:pt idx="11050">
                  <c:v>0.78381465165606135</c:v>
                </c:pt>
                <c:pt idx="11051">
                  <c:v>0.78376026540490562</c:v>
                </c:pt>
                <c:pt idx="11052">
                  <c:v>0.7837058791537499</c:v>
                </c:pt>
                <c:pt idx="11053">
                  <c:v>0.78365149290259417</c:v>
                </c:pt>
                <c:pt idx="11054">
                  <c:v>0.78365149290259417</c:v>
                </c:pt>
                <c:pt idx="11055">
                  <c:v>0.78359710665143856</c:v>
                </c:pt>
                <c:pt idx="11056">
                  <c:v>0.78359710665143856</c:v>
                </c:pt>
                <c:pt idx="11057">
                  <c:v>0.78354272040028283</c:v>
                </c:pt>
                <c:pt idx="11058">
                  <c:v>0.78354272040028283</c:v>
                </c:pt>
                <c:pt idx="11059">
                  <c:v>0.78354272040028283</c:v>
                </c:pt>
                <c:pt idx="11060">
                  <c:v>0.78354272040028283</c:v>
                </c:pt>
                <c:pt idx="11061">
                  <c:v>0.78354272040028283</c:v>
                </c:pt>
                <c:pt idx="11062">
                  <c:v>0.78354272040028283</c:v>
                </c:pt>
                <c:pt idx="11063">
                  <c:v>0.78354272040028283</c:v>
                </c:pt>
                <c:pt idx="11064">
                  <c:v>0.78354272040028283</c:v>
                </c:pt>
                <c:pt idx="11065">
                  <c:v>0.78354272040028283</c:v>
                </c:pt>
                <c:pt idx="11066">
                  <c:v>0.78348833414912711</c:v>
                </c:pt>
                <c:pt idx="11067">
                  <c:v>0.78343394789797138</c:v>
                </c:pt>
                <c:pt idx="11068">
                  <c:v>0.78337956164681566</c:v>
                </c:pt>
                <c:pt idx="11069">
                  <c:v>0.78332517539566004</c:v>
                </c:pt>
                <c:pt idx="11070">
                  <c:v>0.78327078914450432</c:v>
                </c:pt>
                <c:pt idx="11071">
                  <c:v>0.78327078914450432</c:v>
                </c:pt>
                <c:pt idx="11072">
                  <c:v>0.7832164028933486</c:v>
                </c:pt>
                <c:pt idx="11073">
                  <c:v>0.7832164028933486</c:v>
                </c:pt>
                <c:pt idx="11074">
                  <c:v>0.78316201664219287</c:v>
                </c:pt>
                <c:pt idx="11075">
                  <c:v>0.78316201664219287</c:v>
                </c:pt>
                <c:pt idx="11076">
                  <c:v>0.78316201664219287</c:v>
                </c:pt>
                <c:pt idx="11077">
                  <c:v>0.78316201664219287</c:v>
                </c:pt>
                <c:pt idx="11078">
                  <c:v>0.78310763039103715</c:v>
                </c:pt>
                <c:pt idx="11079">
                  <c:v>0.78310763039103715</c:v>
                </c:pt>
                <c:pt idx="11080">
                  <c:v>0.78310763039103715</c:v>
                </c:pt>
                <c:pt idx="11081">
                  <c:v>0.78305324413988142</c:v>
                </c:pt>
                <c:pt idx="11082">
                  <c:v>0.78305324413988142</c:v>
                </c:pt>
                <c:pt idx="11083">
                  <c:v>0.78305324413988142</c:v>
                </c:pt>
                <c:pt idx="11084">
                  <c:v>0.78305324413988142</c:v>
                </c:pt>
                <c:pt idx="11085">
                  <c:v>0.7829988578887257</c:v>
                </c:pt>
                <c:pt idx="11086">
                  <c:v>0.7829988578887257</c:v>
                </c:pt>
                <c:pt idx="11087">
                  <c:v>0.78294447163756997</c:v>
                </c:pt>
                <c:pt idx="11088">
                  <c:v>0.78289008538641425</c:v>
                </c:pt>
                <c:pt idx="11089">
                  <c:v>0.78283569913525863</c:v>
                </c:pt>
                <c:pt idx="11090">
                  <c:v>0.78283569913525863</c:v>
                </c:pt>
                <c:pt idx="11091">
                  <c:v>0.78283569913525863</c:v>
                </c:pt>
                <c:pt idx="11092">
                  <c:v>0.78283569913525863</c:v>
                </c:pt>
                <c:pt idx="11093">
                  <c:v>0.78283569913525863</c:v>
                </c:pt>
                <c:pt idx="11094">
                  <c:v>0.78283569913525863</c:v>
                </c:pt>
                <c:pt idx="11095">
                  <c:v>0.78283569913525863</c:v>
                </c:pt>
                <c:pt idx="11096">
                  <c:v>0.78278131288410291</c:v>
                </c:pt>
                <c:pt idx="11097">
                  <c:v>0.78278131288410291</c:v>
                </c:pt>
                <c:pt idx="11098">
                  <c:v>0.78272692663294718</c:v>
                </c:pt>
                <c:pt idx="11099">
                  <c:v>0.78267254038179146</c:v>
                </c:pt>
                <c:pt idx="11100">
                  <c:v>0.78267254038179146</c:v>
                </c:pt>
                <c:pt idx="11101">
                  <c:v>0.78267254038179146</c:v>
                </c:pt>
                <c:pt idx="11102">
                  <c:v>0.78267254038179146</c:v>
                </c:pt>
                <c:pt idx="11103">
                  <c:v>0.78267254038179146</c:v>
                </c:pt>
                <c:pt idx="11104">
                  <c:v>0.78267254038179146</c:v>
                </c:pt>
                <c:pt idx="11105">
                  <c:v>0.78261815413063573</c:v>
                </c:pt>
                <c:pt idx="11106">
                  <c:v>0.78261815413063573</c:v>
                </c:pt>
                <c:pt idx="11107">
                  <c:v>0.78261815413063573</c:v>
                </c:pt>
                <c:pt idx="11108">
                  <c:v>0.78261815413063573</c:v>
                </c:pt>
                <c:pt idx="11109">
                  <c:v>0.78261815413063573</c:v>
                </c:pt>
                <c:pt idx="11110">
                  <c:v>0.78261815413063573</c:v>
                </c:pt>
                <c:pt idx="11111">
                  <c:v>0.78256376787948012</c:v>
                </c:pt>
                <c:pt idx="11112">
                  <c:v>0.78256376787948012</c:v>
                </c:pt>
                <c:pt idx="11113">
                  <c:v>0.78256376787948012</c:v>
                </c:pt>
                <c:pt idx="11114">
                  <c:v>0.7825093816283244</c:v>
                </c:pt>
                <c:pt idx="11115">
                  <c:v>0.7825093816283244</c:v>
                </c:pt>
                <c:pt idx="11116">
                  <c:v>0.78245499537716867</c:v>
                </c:pt>
                <c:pt idx="11117">
                  <c:v>0.78240060912601295</c:v>
                </c:pt>
                <c:pt idx="11118">
                  <c:v>0.78240060912601295</c:v>
                </c:pt>
                <c:pt idx="11119">
                  <c:v>0.78240060912601295</c:v>
                </c:pt>
                <c:pt idx="11120">
                  <c:v>0.78240060912601295</c:v>
                </c:pt>
                <c:pt idx="11121">
                  <c:v>0.78234622287485722</c:v>
                </c:pt>
                <c:pt idx="11122">
                  <c:v>0.7822918366237015</c:v>
                </c:pt>
                <c:pt idx="11123">
                  <c:v>0.78223745037254577</c:v>
                </c:pt>
                <c:pt idx="11124">
                  <c:v>0.78218306412139005</c:v>
                </c:pt>
                <c:pt idx="11125">
                  <c:v>0.78212867787023443</c:v>
                </c:pt>
                <c:pt idx="11126">
                  <c:v>0.78207429161907871</c:v>
                </c:pt>
                <c:pt idx="11127">
                  <c:v>0.78201990536792299</c:v>
                </c:pt>
                <c:pt idx="11128">
                  <c:v>0.78201990536792299</c:v>
                </c:pt>
                <c:pt idx="11129">
                  <c:v>0.78196551911676726</c:v>
                </c:pt>
                <c:pt idx="11130">
                  <c:v>0.78196551911676726</c:v>
                </c:pt>
                <c:pt idx="11131">
                  <c:v>0.78196551911676726</c:v>
                </c:pt>
                <c:pt idx="11132">
                  <c:v>0.78196551911676726</c:v>
                </c:pt>
                <c:pt idx="11133">
                  <c:v>0.78196551911676726</c:v>
                </c:pt>
                <c:pt idx="11134">
                  <c:v>0.78191113286561154</c:v>
                </c:pt>
                <c:pt idx="11135">
                  <c:v>0.78185674661445592</c:v>
                </c:pt>
                <c:pt idx="11136">
                  <c:v>0.7818023603633002</c:v>
                </c:pt>
                <c:pt idx="11137">
                  <c:v>0.7818023603633002</c:v>
                </c:pt>
                <c:pt idx="11138">
                  <c:v>0.7818023603633002</c:v>
                </c:pt>
                <c:pt idx="11139">
                  <c:v>0.78174797411214447</c:v>
                </c:pt>
                <c:pt idx="11140">
                  <c:v>0.78169358786098875</c:v>
                </c:pt>
                <c:pt idx="11141">
                  <c:v>0.78163920160983302</c:v>
                </c:pt>
                <c:pt idx="11142">
                  <c:v>0.78163920160983302</c:v>
                </c:pt>
                <c:pt idx="11143">
                  <c:v>0.7815848153586773</c:v>
                </c:pt>
                <c:pt idx="11144">
                  <c:v>0.7815848153586773</c:v>
                </c:pt>
                <c:pt idx="11145">
                  <c:v>0.7815848153586773</c:v>
                </c:pt>
                <c:pt idx="11146">
                  <c:v>0.78153042910752157</c:v>
                </c:pt>
                <c:pt idx="11147">
                  <c:v>0.78147604285636585</c:v>
                </c:pt>
                <c:pt idx="11148">
                  <c:v>0.78142165660521024</c:v>
                </c:pt>
                <c:pt idx="11149">
                  <c:v>0.78136727035405451</c:v>
                </c:pt>
                <c:pt idx="11150">
                  <c:v>0.78136727035405451</c:v>
                </c:pt>
                <c:pt idx="11151">
                  <c:v>0.78131288410289879</c:v>
                </c:pt>
                <c:pt idx="11152">
                  <c:v>0.78125849785174306</c:v>
                </c:pt>
                <c:pt idx="11153">
                  <c:v>0.78125849785174306</c:v>
                </c:pt>
                <c:pt idx="11154">
                  <c:v>0.78125849785174306</c:v>
                </c:pt>
                <c:pt idx="11155">
                  <c:v>0.78125849785174306</c:v>
                </c:pt>
                <c:pt idx="11156">
                  <c:v>0.78120411160058734</c:v>
                </c:pt>
                <c:pt idx="11157">
                  <c:v>0.78114972534943172</c:v>
                </c:pt>
                <c:pt idx="11158">
                  <c:v>0.781095339098276</c:v>
                </c:pt>
                <c:pt idx="11159">
                  <c:v>0.78104095284712027</c:v>
                </c:pt>
                <c:pt idx="11160">
                  <c:v>0.78098656659596455</c:v>
                </c:pt>
                <c:pt idx="11161">
                  <c:v>0.78093218034480882</c:v>
                </c:pt>
                <c:pt idx="11162">
                  <c:v>0.7808777940936531</c:v>
                </c:pt>
                <c:pt idx="11163">
                  <c:v>0.7808777940936531</c:v>
                </c:pt>
                <c:pt idx="11164">
                  <c:v>0.7808777940936531</c:v>
                </c:pt>
                <c:pt idx="11165">
                  <c:v>0.7808777940936531</c:v>
                </c:pt>
                <c:pt idx="11166">
                  <c:v>0.7808777940936531</c:v>
                </c:pt>
                <c:pt idx="11167">
                  <c:v>0.78082340784249737</c:v>
                </c:pt>
                <c:pt idx="11168">
                  <c:v>0.78082340784249737</c:v>
                </c:pt>
                <c:pt idx="11169">
                  <c:v>0.78082340784249737</c:v>
                </c:pt>
                <c:pt idx="11170">
                  <c:v>0.78082340784249737</c:v>
                </c:pt>
                <c:pt idx="11171">
                  <c:v>0.78082340784249737</c:v>
                </c:pt>
                <c:pt idx="11172">
                  <c:v>0.78076902159134165</c:v>
                </c:pt>
                <c:pt idx="11173">
                  <c:v>0.78071463534018604</c:v>
                </c:pt>
                <c:pt idx="11174">
                  <c:v>0.78071463534018604</c:v>
                </c:pt>
                <c:pt idx="11175">
                  <c:v>0.78066024908903031</c:v>
                </c:pt>
                <c:pt idx="11176">
                  <c:v>0.78066024908903031</c:v>
                </c:pt>
                <c:pt idx="11177">
                  <c:v>0.78060586283787459</c:v>
                </c:pt>
                <c:pt idx="11178">
                  <c:v>0.78055147658671886</c:v>
                </c:pt>
                <c:pt idx="11179">
                  <c:v>0.78055147658671886</c:v>
                </c:pt>
                <c:pt idx="11180">
                  <c:v>0.78055147658671886</c:v>
                </c:pt>
                <c:pt idx="11181">
                  <c:v>0.78049709033556314</c:v>
                </c:pt>
                <c:pt idx="11182">
                  <c:v>0.78044270408440752</c:v>
                </c:pt>
                <c:pt idx="11183">
                  <c:v>0.78044270408440752</c:v>
                </c:pt>
                <c:pt idx="11184">
                  <c:v>0.78044270408440752</c:v>
                </c:pt>
                <c:pt idx="11185">
                  <c:v>0.7803883178332518</c:v>
                </c:pt>
                <c:pt idx="11186">
                  <c:v>0.7803883178332518</c:v>
                </c:pt>
                <c:pt idx="11187">
                  <c:v>0.78033393158209607</c:v>
                </c:pt>
                <c:pt idx="11188">
                  <c:v>0.78027954533094035</c:v>
                </c:pt>
                <c:pt idx="11189">
                  <c:v>0.78027954533094035</c:v>
                </c:pt>
                <c:pt idx="11190">
                  <c:v>0.78022515907978462</c:v>
                </c:pt>
                <c:pt idx="11191">
                  <c:v>0.7801707728286289</c:v>
                </c:pt>
                <c:pt idx="11192">
                  <c:v>0.78011638657747318</c:v>
                </c:pt>
                <c:pt idx="11193">
                  <c:v>0.78011638657747318</c:v>
                </c:pt>
                <c:pt idx="11194">
                  <c:v>0.78006200032631745</c:v>
                </c:pt>
                <c:pt idx="11195">
                  <c:v>0.78000761407516184</c:v>
                </c:pt>
                <c:pt idx="11196">
                  <c:v>0.78000761407516184</c:v>
                </c:pt>
                <c:pt idx="11197">
                  <c:v>0.78000761407516184</c:v>
                </c:pt>
                <c:pt idx="11198">
                  <c:v>0.78000761407516184</c:v>
                </c:pt>
                <c:pt idx="11199">
                  <c:v>0.78000761407516184</c:v>
                </c:pt>
                <c:pt idx="11200">
                  <c:v>0.77995322782400611</c:v>
                </c:pt>
                <c:pt idx="11201">
                  <c:v>0.77989884157285039</c:v>
                </c:pt>
                <c:pt idx="11202">
                  <c:v>0.77984445532169466</c:v>
                </c:pt>
                <c:pt idx="11203">
                  <c:v>0.77979006907053894</c:v>
                </c:pt>
                <c:pt idx="11204">
                  <c:v>0.77973568281938332</c:v>
                </c:pt>
                <c:pt idx="11205">
                  <c:v>0.7796812965682276</c:v>
                </c:pt>
                <c:pt idx="11206">
                  <c:v>0.77962691031707188</c:v>
                </c:pt>
                <c:pt idx="11207">
                  <c:v>0.77962691031707188</c:v>
                </c:pt>
                <c:pt idx="11208">
                  <c:v>0.77957252406591615</c:v>
                </c:pt>
                <c:pt idx="11209">
                  <c:v>0.77957252406591615</c:v>
                </c:pt>
                <c:pt idx="11210">
                  <c:v>0.77957252406591615</c:v>
                </c:pt>
                <c:pt idx="11211">
                  <c:v>0.77957252406591615</c:v>
                </c:pt>
                <c:pt idx="11212">
                  <c:v>0.77951813781476043</c:v>
                </c:pt>
                <c:pt idx="11213">
                  <c:v>0.7794637515636047</c:v>
                </c:pt>
                <c:pt idx="11214">
                  <c:v>0.7794637515636047</c:v>
                </c:pt>
                <c:pt idx="11215">
                  <c:v>0.7794637515636047</c:v>
                </c:pt>
                <c:pt idx="11216">
                  <c:v>0.77940936531244898</c:v>
                </c:pt>
                <c:pt idx="11217">
                  <c:v>0.77935497906129325</c:v>
                </c:pt>
                <c:pt idx="11218">
                  <c:v>0.77935497906129325</c:v>
                </c:pt>
                <c:pt idx="11219">
                  <c:v>0.77930059281013764</c:v>
                </c:pt>
                <c:pt idx="11220">
                  <c:v>0.77930059281013764</c:v>
                </c:pt>
                <c:pt idx="11221">
                  <c:v>0.77930059281013764</c:v>
                </c:pt>
                <c:pt idx="11222">
                  <c:v>0.77924620655898191</c:v>
                </c:pt>
                <c:pt idx="11223">
                  <c:v>0.77924620655898191</c:v>
                </c:pt>
                <c:pt idx="11224">
                  <c:v>0.77919182030782619</c:v>
                </c:pt>
                <c:pt idx="11225">
                  <c:v>0.77919182030782619</c:v>
                </c:pt>
                <c:pt idx="11226">
                  <c:v>0.77913743405667046</c:v>
                </c:pt>
                <c:pt idx="11227">
                  <c:v>0.77913743405667046</c:v>
                </c:pt>
                <c:pt idx="11228">
                  <c:v>0.77913743405667046</c:v>
                </c:pt>
                <c:pt idx="11229">
                  <c:v>0.77913743405667046</c:v>
                </c:pt>
                <c:pt idx="11230">
                  <c:v>0.77908304780551474</c:v>
                </c:pt>
                <c:pt idx="11231">
                  <c:v>0.77902866155435913</c:v>
                </c:pt>
                <c:pt idx="11232">
                  <c:v>0.77902866155435913</c:v>
                </c:pt>
                <c:pt idx="11233">
                  <c:v>0.77902866155435913</c:v>
                </c:pt>
                <c:pt idx="11234">
                  <c:v>0.77902866155435913</c:v>
                </c:pt>
                <c:pt idx="11235">
                  <c:v>0.77902866155435913</c:v>
                </c:pt>
                <c:pt idx="11236">
                  <c:v>0.77902866155435913</c:v>
                </c:pt>
                <c:pt idx="11237">
                  <c:v>0.77902866155435913</c:v>
                </c:pt>
                <c:pt idx="11238">
                  <c:v>0.77902866155435913</c:v>
                </c:pt>
                <c:pt idx="11239">
                  <c:v>0.7789742753032034</c:v>
                </c:pt>
                <c:pt idx="11240">
                  <c:v>0.7789742753032034</c:v>
                </c:pt>
                <c:pt idx="11241">
                  <c:v>0.7789742753032034</c:v>
                </c:pt>
                <c:pt idx="11242">
                  <c:v>0.7789742753032034</c:v>
                </c:pt>
                <c:pt idx="11243">
                  <c:v>0.7789742753032034</c:v>
                </c:pt>
                <c:pt idx="11244">
                  <c:v>0.77891988905204768</c:v>
                </c:pt>
                <c:pt idx="11245">
                  <c:v>0.77886550280089195</c:v>
                </c:pt>
                <c:pt idx="11246">
                  <c:v>0.77886550280089195</c:v>
                </c:pt>
                <c:pt idx="11247">
                  <c:v>0.77881111654973623</c:v>
                </c:pt>
                <c:pt idx="11248">
                  <c:v>0.77881111654973623</c:v>
                </c:pt>
                <c:pt idx="11249">
                  <c:v>0.77881111654973623</c:v>
                </c:pt>
                <c:pt idx="11250">
                  <c:v>0.77881111654973623</c:v>
                </c:pt>
                <c:pt idx="11251">
                  <c:v>0.7787567302985805</c:v>
                </c:pt>
                <c:pt idx="11252">
                  <c:v>0.7787567302985805</c:v>
                </c:pt>
                <c:pt idx="11253">
                  <c:v>0.7787567302985805</c:v>
                </c:pt>
                <c:pt idx="11254">
                  <c:v>0.77870234404742478</c:v>
                </c:pt>
                <c:pt idx="11255">
                  <c:v>0.77870234404742478</c:v>
                </c:pt>
                <c:pt idx="11256">
                  <c:v>0.77870234404742478</c:v>
                </c:pt>
                <c:pt idx="11257">
                  <c:v>0.77870234404742478</c:v>
                </c:pt>
                <c:pt idx="11258">
                  <c:v>0.77870234404742478</c:v>
                </c:pt>
                <c:pt idx="11259">
                  <c:v>0.77870234404742478</c:v>
                </c:pt>
                <c:pt idx="11260">
                  <c:v>0.77864795779626905</c:v>
                </c:pt>
                <c:pt idx="11261">
                  <c:v>0.77864795779626905</c:v>
                </c:pt>
                <c:pt idx="11262">
                  <c:v>0.77864795779626905</c:v>
                </c:pt>
                <c:pt idx="11263">
                  <c:v>0.77859357154511333</c:v>
                </c:pt>
                <c:pt idx="11264">
                  <c:v>0.77853918529395771</c:v>
                </c:pt>
                <c:pt idx="11265">
                  <c:v>0.77853918529395771</c:v>
                </c:pt>
                <c:pt idx="11266">
                  <c:v>0.77848479904280199</c:v>
                </c:pt>
                <c:pt idx="11267">
                  <c:v>0.77848479904280199</c:v>
                </c:pt>
                <c:pt idx="11268">
                  <c:v>0.77848479904280199</c:v>
                </c:pt>
                <c:pt idx="11269">
                  <c:v>0.77843041279164626</c:v>
                </c:pt>
                <c:pt idx="11270">
                  <c:v>0.77843041279164626</c:v>
                </c:pt>
                <c:pt idx="11271">
                  <c:v>0.77843041279164626</c:v>
                </c:pt>
                <c:pt idx="11272">
                  <c:v>0.77837602654049054</c:v>
                </c:pt>
                <c:pt idx="11273">
                  <c:v>0.77832164028933482</c:v>
                </c:pt>
                <c:pt idx="11274">
                  <c:v>0.77832164028933482</c:v>
                </c:pt>
                <c:pt idx="11275">
                  <c:v>0.77832164028933482</c:v>
                </c:pt>
                <c:pt idx="11276">
                  <c:v>0.7782672540381792</c:v>
                </c:pt>
                <c:pt idx="11277">
                  <c:v>0.7782672540381792</c:v>
                </c:pt>
                <c:pt idx="11278">
                  <c:v>0.7782672540381792</c:v>
                </c:pt>
                <c:pt idx="11279">
                  <c:v>0.77821286778702348</c:v>
                </c:pt>
                <c:pt idx="11280">
                  <c:v>0.77815848153586775</c:v>
                </c:pt>
                <c:pt idx="11281">
                  <c:v>0.77810409528471203</c:v>
                </c:pt>
                <c:pt idx="11282">
                  <c:v>0.7780497090335563</c:v>
                </c:pt>
                <c:pt idx="11283">
                  <c:v>0.7780497090335563</c:v>
                </c:pt>
                <c:pt idx="11284">
                  <c:v>0.7780497090335563</c:v>
                </c:pt>
                <c:pt idx="11285">
                  <c:v>0.7780497090335563</c:v>
                </c:pt>
                <c:pt idx="11286">
                  <c:v>0.7780497090335563</c:v>
                </c:pt>
                <c:pt idx="11287">
                  <c:v>0.7780497090335563</c:v>
                </c:pt>
                <c:pt idx="11288">
                  <c:v>0.7780497090335563</c:v>
                </c:pt>
                <c:pt idx="11289">
                  <c:v>0.7780497090335563</c:v>
                </c:pt>
                <c:pt idx="11290">
                  <c:v>0.7780497090335563</c:v>
                </c:pt>
                <c:pt idx="11291">
                  <c:v>0.7780497090335563</c:v>
                </c:pt>
                <c:pt idx="11292">
                  <c:v>0.77799532278240058</c:v>
                </c:pt>
                <c:pt idx="11293">
                  <c:v>0.77794093653124485</c:v>
                </c:pt>
                <c:pt idx="11294">
                  <c:v>0.77788655028008913</c:v>
                </c:pt>
                <c:pt idx="11295">
                  <c:v>0.77788655028008913</c:v>
                </c:pt>
                <c:pt idx="11296">
                  <c:v>0.77788655028008913</c:v>
                </c:pt>
                <c:pt idx="11297">
                  <c:v>0.77788655028008913</c:v>
                </c:pt>
                <c:pt idx="11298">
                  <c:v>0.77783216402893351</c:v>
                </c:pt>
                <c:pt idx="11299">
                  <c:v>0.77783216402893351</c:v>
                </c:pt>
                <c:pt idx="11300">
                  <c:v>0.77777777777777779</c:v>
                </c:pt>
                <c:pt idx="11301">
                  <c:v>0.77772339152662207</c:v>
                </c:pt>
                <c:pt idx="11302">
                  <c:v>0.77772339152662207</c:v>
                </c:pt>
                <c:pt idx="11303">
                  <c:v>0.77772339152662207</c:v>
                </c:pt>
                <c:pt idx="11304">
                  <c:v>0.77772339152662207</c:v>
                </c:pt>
                <c:pt idx="11305">
                  <c:v>0.77766900527546634</c:v>
                </c:pt>
                <c:pt idx="11306">
                  <c:v>0.77766900527546634</c:v>
                </c:pt>
                <c:pt idx="11307">
                  <c:v>0.77761461902431062</c:v>
                </c:pt>
                <c:pt idx="11308">
                  <c:v>0.777560232773155</c:v>
                </c:pt>
                <c:pt idx="11309">
                  <c:v>0.777560232773155</c:v>
                </c:pt>
                <c:pt idx="11310">
                  <c:v>0.777560232773155</c:v>
                </c:pt>
                <c:pt idx="11311">
                  <c:v>0.77750584652199928</c:v>
                </c:pt>
                <c:pt idx="11312">
                  <c:v>0.77745146027084355</c:v>
                </c:pt>
                <c:pt idx="11313">
                  <c:v>0.77745146027084355</c:v>
                </c:pt>
                <c:pt idx="11314">
                  <c:v>0.77745146027084355</c:v>
                </c:pt>
                <c:pt idx="11315">
                  <c:v>0.77739707401968783</c:v>
                </c:pt>
                <c:pt idx="11316">
                  <c:v>0.7773426877685321</c:v>
                </c:pt>
                <c:pt idx="11317">
                  <c:v>0.7773426877685321</c:v>
                </c:pt>
                <c:pt idx="11318">
                  <c:v>0.7773426877685321</c:v>
                </c:pt>
                <c:pt idx="11319">
                  <c:v>0.7773426877685321</c:v>
                </c:pt>
                <c:pt idx="11320">
                  <c:v>0.77728830151737638</c:v>
                </c:pt>
                <c:pt idx="11321">
                  <c:v>0.77723391526622065</c:v>
                </c:pt>
                <c:pt idx="11322">
                  <c:v>0.77717952901506493</c:v>
                </c:pt>
                <c:pt idx="11323">
                  <c:v>0.77712514276390932</c:v>
                </c:pt>
                <c:pt idx="11324">
                  <c:v>0.77707075651275359</c:v>
                </c:pt>
                <c:pt idx="11325">
                  <c:v>0.77707075651275359</c:v>
                </c:pt>
                <c:pt idx="11326">
                  <c:v>0.77701637026159787</c:v>
                </c:pt>
                <c:pt idx="11327">
                  <c:v>0.77701637026159787</c:v>
                </c:pt>
                <c:pt idx="11328">
                  <c:v>0.77701637026159787</c:v>
                </c:pt>
                <c:pt idx="11329">
                  <c:v>0.77701637026159787</c:v>
                </c:pt>
                <c:pt idx="11330">
                  <c:v>0.77701637026159787</c:v>
                </c:pt>
                <c:pt idx="11331">
                  <c:v>0.77701637026159787</c:v>
                </c:pt>
                <c:pt idx="11332">
                  <c:v>0.77701637026159787</c:v>
                </c:pt>
                <c:pt idx="11333">
                  <c:v>0.77701637026159787</c:v>
                </c:pt>
                <c:pt idx="11334">
                  <c:v>0.77696198401044214</c:v>
                </c:pt>
                <c:pt idx="11335">
                  <c:v>0.77696198401044214</c:v>
                </c:pt>
                <c:pt idx="11336">
                  <c:v>0.77696198401044214</c:v>
                </c:pt>
                <c:pt idx="11337">
                  <c:v>0.77696198401044214</c:v>
                </c:pt>
                <c:pt idx="11338">
                  <c:v>0.77696198401044214</c:v>
                </c:pt>
                <c:pt idx="11339">
                  <c:v>0.77696198401044214</c:v>
                </c:pt>
                <c:pt idx="11340">
                  <c:v>0.77696198401044214</c:v>
                </c:pt>
                <c:pt idx="11341">
                  <c:v>0.77690759775928642</c:v>
                </c:pt>
                <c:pt idx="11342">
                  <c:v>0.77690759775928642</c:v>
                </c:pt>
                <c:pt idx="11343">
                  <c:v>0.77690759775928642</c:v>
                </c:pt>
                <c:pt idx="11344">
                  <c:v>0.77690759775928642</c:v>
                </c:pt>
                <c:pt idx="11345">
                  <c:v>0.77690759775928642</c:v>
                </c:pt>
                <c:pt idx="11346">
                  <c:v>0.77690759775928642</c:v>
                </c:pt>
                <c:pt idx="11347">
                  <c:v>0.7768532115081308</c:v>
                </c:pt>
                <c:pt idx="11348">
                  <c:v>0.77679882525697508</c:v>
                </c:pt>
                <c:pt idx="11349">
                  <c:v>0.77679882525697508</c:v>
                </c:pt>
                <c:pt idx="11350">
                  <c:v>0.77674443900581935</c:v>
                </c:pt>
                <c:pt idx="11351">
                  <c:v>0.77674443900581935</c:v>
                </c:pt>
                <c:pt idx="11352">
                  <c:v>0.77674443900581935</c:v>
                </c:pt>
                <c:pt idx="11353">
                  <c:v>0.77674443900581935</c:v>
                </c:pt>
                <c:pt idx="11354">
                  <c:v>0.77674443900581935</c:v>
                </c:pt>
                <c:pt idx="11355">
                  <c:v>0.77674443900581935</c:v>
                </c:pt>
                <c:pt idx="11356">
                  <c:v>0.77674443900581935</c:v>
                </c:pt>
                <c:pt idx="11357">
                  <c:v>0.77674443900581935</c:v>
                </c:pt>
                <c:pt idx="11358">
                  <c:v>0.77674443900581935</c:v>
                </c:pt>
                <c:pt idx="11359">
                  <c:v>0.77669005275466363</c:v>
                </c:pt>
                <c:pt idx="11360">
                  <c:v>0.77669005275466363</c:v>
                </c:pt>
                <c:pt idx="11361">
                  <c:v>0.7766356665035079</c:v>
                </c:pt>
                <c:pt idx="11362">
                  <c:v>0.77658128025235218</c:v>
                </c:pt>
                <c:pt idx="11363">
                  <c:v>0.77652689400119645</c:v>
                </c:pt>
                <c:pt idx="11364">
                  <c:v>0.77647250775004073</c:v>
                </c:pt>
                <c:pt idx="11365">
                  <c:v>0.77647250775004073</c:v>
                </c:pt>
                <c:pt idx="11366">
                  <c:v>0.77647250775004073</c:v>
                </c:pt>
                <c:pt idx="11367">
                  <c:v>0.77641812149888512</c:v>
                </c:pt>
                <c:pt idx="11368">
                  <c:v>0.77636373524772939</c:v>
                </c:pt>
                <c:pt idx="11369">
                  <c:v>0.77630934899657367</c:v>
                </c:pt>
                <c:pt idx="11370">
                  <c:v>0.77625496274541794</c:v>
                </c:pt>
                <c:pt idx="11371">
                  <c:v>0.77625496274541794</c:v>
                </c:pt>
                <c:pt idx="11372">
                  <c:v>0.77625496274541794</c:v>
                </c:pt>
                <c:pt idx="11373">
                  <c:v>0.77625496274541794</c:v>
                </c:pt>
                <c:pt idx="11374">
                  <c:v>0.77620057649426222</c:v>
                </c:pt>
                <c:pt idx="11375">
                  <c:v>0.77620057649426222</c:v>
                </c:pt>
                <c:pt idx="11376">
                  <c:v>0.77620057649426222</c:v>
                </c:pt>
                <c:pt idx="11377">
                  <c:v>0.77620057649426222</c:v>
                </c:pt>
                <c:pt idx="11378">
                  <c:v>0.7761461902431066</c:v>
                </c:pt>
                <c:pt idx="11379">
                  <c:v>0.77609180399195088</c:v>
                </c:pt>
                <c:pt idx="11380">
                  <c:v>0.77609180399195088</c:v>
                </c:pt>
                <c:pt idx="11381">
                  <c:v>0.77609180399195088</c:v>
                </c:pt>
                <c:pt idx="11382">
                  <c:v>0.77609180399195088</c:v>
                </c:pt>
                <c:pt idx="11383">
                  <c:v>0.77609180399195088</c:v>
                </c:pt>
                <c:pt idx="11384">
                  <c:v>0.77609180399195088</c:v>
                </c:pt>
                <c:pt idx="11385">
                  <c:v>0.77609180399195088</c:v>
                </c:pt>
                <c:pt idx="11386">
                  <c:v>0.77609180399195088</c:v>
                </c:pt>
                <c:pt idx="11387">
                  <c:v>0.77603741774079515</c:v>
                </c:pt>
                <c:pt idx="11388">
                  <c:v>0.77603741774079515</c:v>
                </c:pt>
                <c:pt idx="11389">
                  <c:v>0.77603741774079515</c:v>
                </c:pt>
                <c:pt idx="11390">
                  <c:v>0.77598303148963943</c:v>
                </c:pt>
                <c:pt idx="11391">
                  <c:v>0.77598303148963943</c:v>
                </c:pt>
                <c:pt idx="11392">
                  <c:v>0.77592864523848371</c:v>
                </c:pt>
                <c:pt idx="11393">
                  <c:v>0.77592864523848371</c:v>
                </c:pt>
                <c:pt idx="11394">
                  <c:v>0.77592864523848371</c:v>
                </c:pt>
                <c:pt idx="11395">
                  <c:v>0.77587425898732798</c:v>
                </c:pt>
                <c:pt idx="11396">
                  <c:v>0.77587425898732798</c:v>
                </c:pt>
                <c:pt idx="11397">
                  <c:v>0.77587425898732798</c:v>
                </c:pt>
                <c:pt idx="11398">
                  <c:v>0.77587425898732798</c:v>
                </c:pt>
                <c:pt idx="11399">
                  <c:v>0.77587425898732798</c:v>
                </c:pt>
                <c:pt idx="11400">
                  <c:v>0.77581987273617226</c:v>
                </c:pt>
                <c:pt idx="11401">
                  <c:v>0.77576548648501653</c:v>
                </c:pt>
                <c:pt idx="11402">
                  <c:v>0.77571110023386092</c:v>
                </c:pt>
                <c:pt idx="11403">
                  <c:v>0.77565671398270519</c:v>
                </c:pt>
                <c:pt idx="11404">
                  <c:v>0.77560232773154947</c:v>
                </c:pt>
                <c:pt idx="11405">
                  <c:v>0.77560232773154947</c:v>
                </c:pt>
                <c:pt idx="11406">
                  <c:v>0.77560232773154947</c:v>
                </c:pt>
                <c:pt idx="11407">
                  <c:v>0.77560232773154947</c:v>
                </c:pt>
                <c:pt idx="11408">
                  <c:v>0.77560232773154947</c:v>
                </c:pt>
                <c:pt idx="11409">
                  <c:v>0.77554794148039374</c:v>
                </c:pt>
                <c:pt idx="11410">
                  <c:v>0.77549355522923802</c:v>
                </c:pt>
                <c:pt idx="11411">
                  <c:v>0.77549355522923802</c:v>
                </c:pt>
                <c:pt idx="11412">
                  <c:v>0.7754391689780824</c:v>
                </c:pt>
                <c:pt idx="11413">
                  <c:v>0.77538478272692668</c:v>
                </c:pt>
                <c:pt idx="11414">
                  <c:v>0.77533039647577096</c:v>
                </c:pt>
                <c:pt idx="11415">
                  <c:v>0.77527601022461523</c:v>
                </c:pt>
                <c:pt idx="11416">
                  <c:v>0.77522162397345951</c:v>
                </c:pt>
                <c:pt idx="11417">
                  <c:v>0.77516723772230378</c:v>
                </c:pt>
                <c:pt idx="11418">
                  <c:v>0.77511285147114806</c:v>
                </c:pt>
                <c:pt idx="11419">
                  <c:v>0.77505846521999233</c:v>
                </c:pt>
                <c:pt idx="11420">
                  <c:v>0.77500407896883672</c:v>
                </c:pt>
                <c:pt idx="11421">
                  <c:v>0.77500407896883672</c:v>
                </c:pt>
                <c:pt idx="11422">
                  <c:v>0.77494969271768099</c:v>
                </c:pt>
                <c:pt idx="11423">
                  <c:v>0.77494969271768099</c:v>
                </c:pt>
                <c:pt idx="11424">
                  <c:v>0.77494969271768099</c:v>
                </c:pt>
                <c:pt idx="11425">
                  <c:v>0.77494969271768099</c:v>
                </c:pt>
                <c:pt idx="11426">
                  <c:v>0.77489530646652527</c:v>
                </c:pt>
                <c:pt idx="11427">
                  <c:v>0.77484092021536954</c:v>
                </c:pt>
                <c:pt idx="11428">
                  <c:v>0.77478653396421382</c:v>
                </c:pt>
                <c:pt idx="11429">
                  <c:v>0.77473214771305821</c:v>
                </c:pt>
                <c:pt idx="11430">
                  <c:v>0.77473214771305821</c:v>
                </c:pt>
                <c:pt idx="11431">
                  <c:v>0.77473214771305821</c:v>
                </c:pt>
                <c:pt idx="11432">
                  <c:v>0.77467776146190248</c:v>
                </c:pt>
                <c:pt idx="11433">
                  <c:v>0.77467776146190248</c:v>
                </c:pt>
                <c:pt idx="11434">
                  <c:v>0.77462337521074676</c:v>
                </c:pt>
                <c:pt idx="11435">
                  <c:v>0.77462337521074676</c:v>
                </c:pt>
                <c:pt idx="11436">
                  <c:v>0.77462337521074676</c:v>
                </c:pt>
                <c:pt idx="11437">
                  <c:v>0.77456898895959103</c:v>
                </c:pt>
                <c:pt idx="11438">
                  <c:v>0.77456898895959103</c:v>
                </c:pt>
                <c:pt idx="11439">
                  <c:v>0.77451460270843531</c:v>
                </c:pt>
                <c:pt idx="11440">
                  <c:v>0.77451460270843531</c:v>
                </c:pt>
                <c:pt idx="11441">
                  <c:v>0.77451460270843531</c:v>
                </c:pt>
                <c:pt idx="11442">
                  <c:v>0.77446021645727958</c:v>
                </c:pt>
                <c:pt idx="11443">
                  <c:v>0.77440583020612386</c:v>
                </c:pt>
                <c:pt idx="11444">
                  <c:v>0.77440583020612386</c:v>
                </c:pt>
                <c:pt idx="11445">
                  <c:v>0.77440583020612386</c:v>
                </c:pt>
                <c:pt idx="11446">
                  <c:v>0.77435144395496813</c:v>
                </c:pt>
                <c:pt idx="11447">
                  <c:v>0.77435144395496813</c:v>
                </c:pt>
                <c:pt idx="11448">
                  <c:v>0.77429705770381241</c:v>
                </c:pt>
                <c:pt idx="11449">
                  <c:v>0.77429705770381241</c:v>
                </c:pt>
                <c:pt idx="11450">
                  <c:v>0.77429705770381241</c:v>
                </c:pt>
                <c:pt idx="11451">
                  <c:v>0.77429705770381241</c:v>
                </c:pt>
                <c:pt idx="11452">
                  <c:v>0.77424267145265679</c:v>
                </c:pt>
                <c:pt idx="11453">
                  <c:v>0.77424267145265679</c:v>
                </c:pt>
                <c:pt idx="11454">
                  <c:v>0.77424267145265679</c:v>
                </c:pt>
                <c:pt idx="11455">
                  <c:v>0.77424267145265679</c:v>
                </c:pt>
                <c:pt idx="11456">
                  <c:v>0.77424267145265679</c:v>
                </c:pt>
                <c:pt idx="11457">
                  <c:v>0.77424267145265679</c:v>
                </c:pt>
                <c:pt idx="11458">
                  <c:v>0.77418828520150107</c:v>
                </c:pt>
                <c:pt idx="11459">
                  <c:v>0.77418828520150107</c:v>
                </c:pt>
                <c:pt idx="11460">
                  <c:v>0.77413389895034534</c:v>
                </c:pt>
                <c:pt idx="11461">
                  <c:v>0.77407951269918962</c:v>
                </c:pt>
                <c:pt idx="11462">
                  <c:v>0.77407951269918962</c:v>
                </c:pt>
                <c:pt idx="11463">
                  <c:v>0.7740251264480339</c:v>
                </c:pt>
                <c:pt idx="11464">
                  <c:v>0.7740251264480339</c:v>
                </c:pt>
                <c:pt idx="11465">
                  <c:v>0.77397074019687828</c:v>
                </c:pt>
                <c:pt idx="11466">
                  <c:v>0.77391635394572256</c:v>
                </c:pt>
                <c:pt idx="11467">
                  <c:v>0.77391635394572256</c:v>
                </c:pt>
                <c:pt idx="11468">
                  <c:v>0.77391635394572256</c:v>
                </c:pt>
                <c:pt idx="11469">
                  <c:v>0.77386196769456683</c:v>
                </c:pt>
                <c:pt idx="11470">
                  <c:v>0.77380758144341111</c:v>
                </c:pt>
                <c:pt idx="11471">
                  <c:v>0.77380758144341111</c:v>
                </c:pt>
                <c:pt idx="11472">
                  <c:v>0.77375319519225538</c:v>
                </c:pt>
                <c:pt idx="11473">
                  <c:v>0.77369880894109966</c:v>
                </c:pt>
                <c:pt idx="11474">
                  <c:v>0.77364442268994393</c:v>
                </c:pt>
                <c:pt idx="11475">
                  <c:v>0.77364442268994393</c:v>
                </c:pt>
                <c:pt idx="11476">
                  <c:v>0.77364442268994393</c:v>
                </c:pt>
                <c:pt idx="11477">
                  <c:v>0.77359003643878821</c:v>
                </c:pt>
                <c:pt idx="11478">
                  <c:v>0.77359003643878821</c:v>
                </c:pt>
                <c:pt idx="11479">
                  <c:v>0.7735356501876326</c:v>
                </c:pt>
                <c:pt idx="11480">
                  <c:v>0.7735356501876326</c:v>
                </c:pt>
                <c:pt idx="11481">
                  <c:v>0.7735356501876326</c:v>
                </c:pt>
                <c:pt idx="11482">
                  <c:v>0.7735356501876326</c:v>
                </c:pt>
                <c:pt idx="11483">
                  <c:v>0.7735356501876326</c:v>
                </c:pt>
                <c:pt idx="11484">
                  <c:v>0.77348126393647687</c:v>
                </c:pt>
                <c:pt idx="11485">
                  <c:v>0.77342687768532115</c:v>
                </c:pt>
                <c:pt idx="11486">
                  <c:v>0.77342687768532115</c:v>
                </c:pt>
                <c:pt idx="11487">
                  <c:v>0.77342687768532115</c:v>
                </c:pt>
                <c:pt idx="11488">
                  <c:v>0.77337249143416542</c:v>
                </c:pt>
                <c:pt idx="11489">
                  <c:v>0.77337249143416542</c:v>
                </c:pt>
                <c:pt idx="11490">
                  <c:v>0.77337249143416542</c:v>
                </c:pt>
                <c:pt idx="11491">
                  <c:v>0.7733181051830097</c:v>
                </c:pt>
                <c:pt idx="11492">
                  <c:v>0.77326371893185408</c:v>
                </c:pt>
                <c:pt idx="11493">
                  <c:v>0.77326371893185408</c:v>
                </c:pt>
                <c:pt idx="11494">
                  <c:v>0.77326371893185408</c:v>
                </c:pt>
                <c:pt idx="11495">
                  <c:v>0.77326371893185408</c:v>
                </c:pt>
                <c:pt idx="11496">
                  <c:v>0.77320933268069836</c:v>
                </c:pt>
                <c:pt idx="11497">
                  <c:v>0.77320933268069836</c:v>
                </c:pt>
                <c:pt idx="11498">
                  <c:v>0.77320933268069836</c:v>
                </c:pt>
                <c:pt idx="11499">
                  <c:v>0.77315494642954263</c:v>
                </c:pt>
                <c:pt idx="11500">
                  <c:v>0.77315494642954263</c:v>
                </c:pt>
                <c:pt idx="11501">
                  <c:v>0.77310056017838691</c:v>
                </c:pt>
                <c:pt idx="11502">
                  <c:v>0.77304617392723118</c:v>
                </c:pt>
                <c:pt idx="11503">
                  <c:v>0.77304617392723118</c:v>
                </c:pt>
                <c:pt idx="11504">
                  <c:v>0.77299178767607546</c:v>
                </c:pt>
                <c:pt idx="11505">
                  <c:v>0.77293740142491973</c:v>
                </c:pt>
                <c:pt idx="11506">
                  <c:v>0.77293740142491973</c:v>
                </c:pt>
                <c:pt idx="11507">
                  <c:v>0.77293740142491973</c:v>
                </c:pt>
                <c:pt idx="11508">
                  <c:v>0.77288301517376401</c:v>
                </c:pt>
                <c:pt idx="11509">
                  <c:v>0.7728286289226084</c:v>
                </c:pt>
                <c:pt idx="11510">
                  <c:v>0.7728286289226084</c:v>
                </c:pt>
                <c:pt idx="11511">
                  <c:v>0.7728286289226084</c:v>
                </c:pt>
                <c:pt idx="11512">
                  <c:v>0.77277424267145267</c:v>
                </c:pt>
                <c:pt idx="11513">
                  <c:v>0.77277424267145267</c:v>
                </c:pt>
                <c:pt idx="11514">
                  <c:v>0.77277424267145267</c:v>
                </c:pt>
                <c:pt idx="11515">
                  <c:v>0.77277424267145267</c:v>
                </c:pt>
                <c:pt idx="11516">
                  <c:v>0.77271985642029695</c:v>
                </c:pt>
                <c:pt idx="11517">
                  <c:v>0.77266547016914122</c:v>
                </c:pt>
                <c:pt idx="11518">
                  <c:v>0.77266547016914122</c:v>
                </c:pt>
                <c:pt idx="11519">
                  <c:v>0.7726110839179855</c:v>
                </c:pt>
                <c:pt idx="11520">
                  <c:v>0.7726110839179855</c:v>
                </c:pt>
                <c:pt idx="11521">
                  <c:v>0.7726110839179855</c:v>
                </c:pt>
                <c:pt idx="11522">
                  <c:v>0.7726110839179855</c:v>
                </c:pt>
                <c:pt idx="11523">
                  <c:v>0.77255669766682988</c:v>
                </c:pt>
                <c:pt idx="11524">
                  <c:v>0.77255669766682988</c:v>
                </c:pt>
                <c:pt idx="11525">
                  <c:v>0.77255669766682988</c:v>
                </c:pt>
                <c:pt idx="11526">
                  <c:v>0.77255669766682988</c:v>
                </c:pt>
                <c:pt idx="11527">
                  <c:v>0.77255669766682988</c:v>
                </c:pt>
                <c:pt idx="11528">
                  <c:v>0.77255669766682988</c:v>
                </c:pt>
                <c:pt idx="11529">
                  <c:v>0.77250231141567416</c:v>
                </c:pt>
                <c:pt idx="11530">
                  <c:v>0.77250231141567416</c:v>
                </c:pt>
                <c:pt idx="11531">
                  <c:v>0.77250231141567416</c:v>
                </c:pt>
                <c:pt idx="11532">
                  <c:v>0.77250231141567416</c:v>
                </c:pt>
                <c:pt idx="11533">
                  <c:v>0.77244792516451843</c:v>
                </c:pt>
                <c:pt idx="11534">
                  <c:v>0.77244792516451843</c:v>
                </c:pt>
                <c:pt idx="11535">
                  <c:v>0.77244792516451843</c:v>
                </c:pt>
                <c:pt idx="11536">
                  <c:v>0.77239353891336271</c:v>
                </c:pt>
                <c:pt idx="11537">
                  <c:v>0.77233915266220698</c:v>
                </c:pt>
                <c:pt idx="11538">
                  <c:v>0.77233915266220698</c:v>
                </c:pt>
                <c:pt idx="11539">
                  <c:v>0.77228476641105126</c:v>
                </c:pt>
                <c:pt idx="11540">
                  <c:v>0.77228476641105126</c:v>
                </c:pt>
                <c:pt idx="11541">
                  <c:v>0.77223038015989554</c:v>
                </c:pt>
                <c:pt idx="11542">
                  <c:v>0.77217599390873981</c:v>
                </c:pt>
                <c:pt idx="11543">
                  <c:v>0.77217599390873981</c:v>
                </c:pt>
                <c:pt idx="11544">
                  <c:v>0.77217599390873981</c:v>
                </c:pt>
                <c:pt idx="11545">
                  <c:v>0.7721216076575842</c:v>
                </c:pt>
                <c:pt idx="11546">
                  <c:v>0.7721216076575842</c:v>
                </c:pt>
                <c:pt idx="11547">
                  <c:v>0.7721216076575842</c:v>
                </c:pt>
                <c:pt idx="11548">
                  <c:v>0.77206722140642847</c:v>
                </c:pt>
                <c:pt idx="11549">
                  <c:v>0.77206722140642847</c:v>
                </c:pt>
                <c:pt idx="11550">
                  <c:v>0.77201283515527275</c:v>
                </c:pt>
                <c:pt idx="11551">
                  <c:v>0.77195844890411702</c:v>
                </c:pt>
                <c:pt idx="11552">
                  <c:v>0.77195844890411702</c:v>
                </c:pt>
                <c:pt idx="11553">
                  <c:v>0.77195844890411702</c:v>
                </c:pt>
                <c:pt idx="11554">
                  <c:v>0.7719040626529613</c:v>
                </c:pt>
                <c:pt idx="11555">
                  <c:v>0.7719040626529613</c:v>
                </c:pt>
                <c:pt idx="11556">
                  <c:v>0.7719040626529613</c:v>
                </c:pt>
                <c:pt idx="11557">
                  <c:v>0.77184967640180568</c:v>
                </c:pt>
                <c:pt idx="11558">
                  <c:v>0.77179529015064996</c:v>
                </c:pt>
                <c:pt idx="11559">
                  <c:v>0.77179529015064996</c:v>
                </c:pt>
                <c:pt idx="11560">
                  <c:v>0.77179529015064996</c:v>
                </c:pt>
                <c:pt idx="11561">
                  <c:v>0.77179529015064996</c:v>
                </c:pt>
                <c:pt idx="11562">
                  <c:v>0.77174090389949423</c:v>
                </c:pt>
                <c:pt idx="11563">
                  <c:v>0.77168651764833851</c:v>
                </c:pt>
                <c:pt idx="11564">
                  <c:v>0.77163213139718279</c:v>
                </c:pt>
                <c:pt idx="11565">
                  <c:v>0.77157774514602706</c:v>
                </c:pt>
                <c:pt idx="11566">
                  <c:v>0.77152335889487134</c:v>
                </c:pt>
                <c:pt idx="11567">
                  <c:v>0.77146897264371561</c:v>
                </c:pt>
                <c:pt idx="11568">
                  <c:v>0.77146897264371561</c:v>
                </c:pt>
                <c:pt idx="11569">
                  <c:v>0.77141458639256</c:v>
                </c:pt>
                <c:pt idx="11570">
                  <c:v>0.77136020014140427</c:v>
                </c:pt>
                <c:pt idx="11571">
                  <c:v>0.77136020014140427</c:v>
                </c:pt>
                <c:pt idx="11572">
                  <c:v>0.77136020014140427</c:v>
                </c:pt>
                <c:pt idx="11573">
                  <c:v>0.77130581389024855</c:v>
                </c:pt>
                <c:pt idx="11574">
                  <c:v>0.77125142763909282</c:v>
                </c:pt>
                <c:pt idx="11575">
                  <c:v>0.77125142763909282</c:v>
                </c:pt>
                <c:pt idx="11576">
                  <c:v>0.77125142763909282</c:v>
                </c:pt>
                <c:pt idx="11577">
                  <c:v>0.7711970413879371</c:v>
                </c:pt>
                <c:pt idx="11578">
                  <c:v>0.7711970413879371</c:v>
                </c:pt>
                <c:pt idx="11579">
                  <c:v>0.7711970413879371</c:v>
                </c:pt>
                <c:pt idx="11580">
                  <c:v>0.77114265513678149</c:v>
                </c:pt>
                <c:pt idx="11581">
                  <c:v>0.77114265513678149</c:v>
                </c:pt>
                <c:pt idx="11582">
                  <c:v>0.77114265513678149</c:v>
                </c:pt>
                <c:pt idx="11583">
                  <c:v>0.77114265513678149</c:v>
                </c:pt>
                <c:pt idx="11584">
                  <c:v>0.77114265513678149</c:v>
                </c:pt>
                <c:pt idx="11585">
                  <c:v>0.77114265513678149</c:v>
                </c:pt>
                <c:pt idx="11586">
                  <c:v>0.77108826888562576</c:v>
                </c:pt>
                <c:pt idx="11587">
                  <c:v>0.77103388263447004</c:v>
                </c:pt>
                <c:pt idx="11588">
                  <c:v>0.77103388263447004</c:v>
                </c:pt>
                <c:pt idx="11589">
                  <c:v>0.77103388263447004</c:v>
                </c:pt>
                <c:pt idx="11590">
                  <c:v>0.77097949638331431</c:v>
                </c:pt>
                <c:pt idx="11591">
                  <c:v>0.77097949638331431</c:v>
                </c:pt>
                <c:pt idx="11592">
                  <c:v>0.77097949638331431</c:v>
                </c:pt>
                <c:pt idx="11593">
                  <c:v>0.77097949638331431</c:v>
                </c:pt>
                <c:pt idx="11594">
                  <c:v>0.77097949638331431</c:v>
                </c:pt>
                <c:pt idx="11595">
                  <c:v>0.77092511013215859</c:v>
                </c:pt>
                <c:pt idx="11596">
                  <c:v>0.77087072388100286</c:v>
                </c:pt>
                <c:pt idx="11597">
                  <c:v>0.77087072388100286</c:v>
                </c:pt>
                <c:pt idx="11598">
                  <c:v>0.77087072388100286</c:v>
                </c:pt>
                <c:pt idx="11599">
                  <c:v>0.77081633762984714</c:v>
                </c:pt>
                <c:pt idx="11600">
                  <c:v>0.77081633762984714</c:v>
                </c:pt>
                <c:pt idx="11601">
                  <c:v>0.77081633762984714</c:v>
                </c:pt>
                <c:pt idx="11602">
                  <c:v>0.77081633762984714</c:v>
                </c:pt>
                <c:pt idx="11603">
                  <c:v>0.77076195137869141</c:v>
                </c:pt>
                <c:pt idx="11604">
                  <c:v>0.7707075651275358</c:v>
                </c:pt>
                <c:pt idx="11605">
                  <c:v>0.77065317887638007</c:v>
                </c:pt>
                <c:pt idx="11606">
                  <c:v>0.77065317887638007</c:v>
                </c:pt>
                <c:pt idx="11607">
                  <c:v>0.77065317887638007</c:v>
                </c:pt>
                <c:pt idx="11608">
                  <c:v>0.77059879262522435</c:v>
                </c:pt>
                <c:pt idx="11609">
                  <c:v>0.77059879262522435</c:v>
                </c:pt>
                <c:pt idx="11610">
                  <c:v>0.77054440637406862</c:v>
                </c:pt>
                <c:pt idx="11611">
                  <c:v>0.7704900201229129</c:v>
                </c:pt>
                <c:pt idx="11612">
                  <c:v>0.7704900201229129</c:v>
                </c:pt>
                <c:pt idx="11613">
                  <c:v>0.77043563387175729</c:v>
                </c:pt>
                <c:pt idx="11614">
                  <c:v>0.77038124762060156</c:v>
                </c:pt>
                <c:pt idx="11615">
                  <c:v>0.77032686136944584</c:v>
                </c:pt>
                <c:pt idx="11616">
                  <c:v>0.77032686136944584</c:v>
                </c:pt>
                <c:pt idx="11617">
                  <c:v>0.77032686136944584</c:v>
                </c:pt>
                <c:pt idx="11618">
                  <c:v>0.77027247511829011</c:v>
                </c:pt>
                <c:pt idx="11619">
                  <c:v>0.77027247511829011</c:v>
                </c:pt>
                <c:pt idx="11620">
                  <c:v>0.77027247511829011</c:v>
                </c:pt>
                <c:pt idx="11621">
                  <c:v>0.77021808886713439</c:v>
                </c:pt>
                <c:pt idx="11622">
                  <c:v>0.77021808886713439</c:v>
                </c:pt>
                <c:pt idx="11623">
                  <c:v>0.77021808886713439</c:v>
                </c:pt>
                <c:pt idx="11624">
                  <c:v>0.77021808886713439</c:v>
                </c:pt>
                <c:pt idx="11625">
                  <c:v>0.77016370261597866</c:v>
                </c:pt>
                <c:pt idx="11626">
                  <c:v>0.77016370261597866</c:v>
                </c:pt>
                <c:pt idx="11627">
                  <c:v>0.77010931636482294</c:v>
                </c:pt>
                <c:pt idx="11628">
                  <c:v>0.77005493011366721</c:v>
                </c:pt>
                <c:pt idx="11629">
                  <c:v>0.77000054386251149</c:v>
                </c:pt>
                <c:pt idx="11630">
                  <c:v>0.77000054386251149</c:v>
                </c:pt>
                <c:pt idx="11631">
                  <c:v>0.77000054386251149</c:v>
                </c:pt>
                <c:pt idx="11632">
                  <c:v>0.76994615761135587</c:v>
                </c:pt>
                <c:pt idx="11633">
                  <c:v>0.76994615761135587</c:v>
                </c:pt>
                <c:pt idx="11634">
                  <c:v>0.76989177136020015</c:v>
                </c:pt>
                <c:pt idx="11635">
                  <c:v>0.76989177136020015</c:v>
                </c:pt>
                <c:pt idx="11636">
                  <c:v>0.76989177136020015</c:v>
                </c:pt>
                <c:pt idx="11637">
                  <c:v>0.76989177136020015</c:v>
                </c:pt>
                <c:pt idx="11638">
                  <c:v>0.76983738510904443</c:v>
                </c:pt>
                <c:pt idx="11639">
                  <c:v>0.76983738510904443</c:v>
                </c:pt>
                <c:pt idx="11640">
                  <c:v>0.76983738510904443</c:v>
                </c:pt>
                <c:pt idx="11641">
                  <c:v>0.76983738510904443</c:v>
                </c:pt>
                <c:pt idx="11642">
                  <c:v>0.76983738510904443</c:v>
                </c:pt>
                <c:pt idx="11643">
                  <c:v>0.76983738510904443</c:v>
                </c:pt>
                <c:pt idx="11644">
                  <c:v>0.7697829988578887</c:v>
                </c:pt>
                <c:pt idx="11645">
                  <c:v>0.7697829988578887</c:v>
                </c:pt>
                <c:pt idx="11646">
                  <c:v>0.76972861260673309</c:v>
                </c:pt>
                <c:pt idx="11647">
                  <c:v>0.76967422635557736</c:v>
                </c:pt>
                <c:pt idx="11648">
                  <c:v>0.76967422635557736</c:v>
                </c:pt>
                <c:pt idx="11649">
                  <c:v>0.76967422635557736</c:v>
                </c:pt>
                <c:pt idx="11650">
                  <c:v>0.76961984010442164</c:v>
                </c:pt>
                <c:pt idx="11651">
                  <c:v>0.76961984010442164</c:v>
                </c:pt>
                <c:pt idx="11652">
                  <c:v>0.76961984010442164</c:v>
                </c:pt>
                <c:pt idx="11653">
                  <c:v>0.76956545385326591</c:v>
                </c:pt>
                <c:pt idx="11654">
                  <c:v>0.76951106760211019</c:v>
                </c:pt>
                <c:pt idx="11655">
                  <c:v>0.76945668135095446</c:v>
                </c:pt>
                <c:pt idx="11656">
                  <c:v>0.76940229509979874</c:v>
                </c:pt>
                <c:pt idx="11657">
                  <c:v>0.76934790884864301</c:v>
                </c:pt>
                <c:pt idx="11658">
                  <c:v>0.76934790884864301</c:v>
                </c:pt>
                <c:pt idx="11659">
                  <c:v>0.76929352259748729</c:v>
                </c:pt>
                <c:pt idx="11660">
                  <c:v>0.76923913634633168</c:v>
                </c:pt>
                <c:pt idx="11661">
                  <c:v>0.76923913634633168</c:v>
                </c:pt>
                <c:pt idx="11662">
                  <c:v>0.76923913634633168</c:v>
                </c:pt>
                <c:pt idx="11663">
                  <c:v>0.76918475009517595</c:v>
                </c:pt>
                <c:pt idx="11664">
                  <c:v>0.76918475009517595</c:v>
                </c:pt>
                <c:pt idx="11665">
                  <c:v>0.76918475009517595</c:v>
                </c:pt>
                <c:pt idx="11666">
                  <c:v>0.76913036384402023</c:v>
                </c:pt>
                <c:pt idx="11667">
                  <c:v>0.7690759775928645</c:v>
                </c:pt>
                <c:pt idx="11668">
                  <c:v>0.76902159134170878</c:v>
                </c:pt>
                <c:pt idx="11669">
                  <c:v>0.76896720509055316</c:v>
                </c:pt>
                <c:pt idx="11670">
                  <c:v>0.76891281883939744</c:v>
                </c:pt>
                <c:pt idx="11671">
                  <c:v>0.76891281883939744</c:v>
                </c:pt>
                <c:pt idx="11672">
                  <c:v>0.76891281883939744</c:v>
                </c:pt>
                <c:pt idx="11673">
                  <c:v>0.76891281883939744</c:v>
                </c:pt>
                <c:pt idx="11674">
                  <c:v>0.76891281883939744</c:v>
                </c:pt>
                <c:pt idx="11675">
                  <c:v>0.76885843258824171</c:v>
                </c:pt>
                <c:pt idx="11676">
                  <c:v>0.76885843258824171</c:v>
                </c:pt>
                <c:pt idx="11677">
                  <c:v>0.76880404633708599</c:v>
                </c:pt>
                <c:pt idx="11678">
                  <c:v>0.76874966008593026</c:v>
                </c:pt>
                <c:pt idx="11679">
                  <c:v>0.76869527383477454</c:v>
                </c:pt>
                <c:pt idx="11680">
                  <c:v>0.76864088758361881</c:v>
                </c:pt>
                <c:pt idx="11681">
                  <c:v>0.76864088758361881</c:v>
                </c:pt>
                <c:pt idx="11682">
                  <c:v>0.76858650133246309</c:v>
                </c:pt>
                <c:pt idx="11683">
                  <c:v>0.76858650133246309</c:v>
                </c:pt>
                <c:pt idx="11684">
                  <c:v>0.76853211508130748</c:v>
                </c:pt>
                <c:pt idx="11685">
                  <c:v>0.76847772883015175</c:v>
                </c:pt>
                <c:pt idx="11686">
                  <c:v>0.76842334257899603</c:v>
                </c:pt>
                <c:pt idx="11687">
                  <c:v>0.7683689563278403</c:v>
                </c:pt>
                <c:pt idx="11688">
                  <c:v>0.76831457007668458</c:v>
                </c:pt>
                <c:pt idx="11689">
                  <c:v>0.76831457007668458</c:v>
                </c:pt>
                <c:pt idx="11690">
                  <c:v>0.76831457007668458</c:v>
                </c:pt>
                <c:pt idx="11691">
                  <c:v>0.76826018382552896</c:v>
                </c:pt>
                <c:pt idx="11692">
                  <c:v>0.76826018382552896</c:v>
                </c:pt>
                <c:pt idx="11693">
                  <c:v>0.76820579757437324</c:v>
                </c:pt>
                <c:pt idx="11694">
                  <c:v>0.76815141132321751</c:v>
                </c:pt>
                <c:pt idx="11695">
                  <c:v>0.76815141132321751</c:v>
                </c:pt>
                <c:pt idx="11696">
                  <c:v>0.76809702507206179</c:v>
                </c:pt>
                <c:pt idx="11697">
                  <c:v>0.76804263882090607</c:v>
                </c:pt>
                <c:pt idx="11698">
                  <c:v>0.76804263882090607</c:v>
                </c:pt>
                <c:pt idx="11699">
                  <c:v>0.76798825256975034</c:v>
                </c:pt>
                <c:pt idx="11700">
                  <c:v>0.76798825256975034</c:v>
                </c:pt>
                <c:pt idx="11701">
                  <c:v>0.76798825256975034</c:v>
                </c:pt>
                <c:pt idx="11702">
                  <c:v>0.76798825256975034</c:v>
                </c:pt>
                <c:pt idx="11703">
                  <c:v>0.76793386631859462</c:v>
                </c:pt>
                <c:pt idx="11704">
                  <c:v>0.76793386631859462</c:v>
                </c:pt>
                <c:pt idx="11705">
                  <c:v>0.76793386631859462</c:v>
                </c:pt>
                <c:pt idx="11706">
                  <c:v>0.76787948006743889</c:v>
                </c:pt>
                <c:pt idx="11707">
                  <c:v>0.76782509381628328</c:v>
                </c:pt>
                <c:pt idx="11708">
                  <c:v>0.76782509381628328</c:v>
                </c:pt>
                <c:pt idx="11709">
                  <c:v>0.76782509381628328</c:v>
                </c:pt>
                <c:pt idx="11710">
                  <c:v>0.76782509381628328</c:v>
                </c:pt>
                <c:pt idx="11711">
                  <c:v>0.76777070756512755</c:v>
                </c:pt>
                <c:pt idx="11712">
                  <c:v>0.76777070756512755</c:v>
                </c:pt>
                <c:pt idx="11713">
                  <c:v>0.76777070756512755</c:v>
                </c:pt>
                <c:pt idx="11714">
                  <c:v>0.76771632131397183</c:v>
                </c:pt>
                <c:pt idx="11715">
                  <c:v>0.76771632131397183</c:v>
                </c:pt>
                <c:pt idx="11716">
                  <c:v>0.7676619350628161</c:v>
                </c:pt>
                <c:pt idx="11717">
                  <c:v>0.76760754881166038</c:v>
                </c:pt>
                <c:pt idx="11718">
                  <c:v>0.76755316256050476</c:v>
                </c:pt>
                <c:pt idx="11719">
                  <c:v>0.76755316256050476</c:v>
                </c:pt>
                <c:pt idx="11720">
                  <c:v>0.76749877630934904</c:v>
                </c:pt>
                <c:pt idx="11721">
                  <c:v>0.76749877630934904</c:v>
                </c:pt>
                <c:pt idx="11722">
                  <c:v>0.76744439005819332</c:v>
                </c:pt>
                <c:pt idx="11723">
                  <c:v>0.76739000380703759</c:v>
                </c:pt>
                <c:pt idx="11724">
                  <c:v>0.76739000380703759</c:v>
                </c:pt>
                <c:pt idx="11725">
                  <c:v>0.76733561755588187</c:v>
                </c:pt>
                <c:pt idx="11726">
                  <c:v>0.76728123130472614</c:v>
                </c:pt>
                <c:pt idx="11727">
                  <c:v>0.76722684505357042</c:v>
                </c:pt>
                <c:pt idx="11728">
                  <c:v>0.76717245880241469</c:v>
                </c:pt>
                <c:pt idx="11729">
                  <c:v>0.76711807255125908</c:v>
                </c:pt>
                <c:pt idx="11730">
                  <c:v>0.76711807255125908</c:v>
                </c:pt>
                <c:pt idx="11731">
                  <c:v>0.76706368630010335</c:v>
                </c:pt>
                <c:pt idx="11732">
                  <c:v>0.76706368630010335</c:v>
                </c:pt>
                <c:pt idx="11733">
                  <c:v>0.76706368630010335</c:v>
                </c:pt>
                <c:pt idx="11734">
                  <c:v>0.76700930004894763</c:v>
                </c:pt>
                <c:pt idx="11735">
                  <c:v>0.76700930004894763</c:v>
                </c:pt>
                <c:pt idx="11736">
                  <c:v>0.76700930004894763</c:v>
                </c:pt>
                <c:pt idx="11737">
                  <c:v>0.7669549137977919</c:v>
                </c:pt>
                <c:pt idx="11738">
                  <c:v>0.7669549137977919</c:v>
                </c:pt>
                <c:pt idx="11739">
                  <c:v>0.76690052754663618</c:v>
                </c:pt>
                <c:pt idx="11740">
                  <c:v>0.76690052754663618</c:v>
                </c:pt>
                <c:pt idx="11741">
                  <c:v>0.76690052754663618</c:v>
                </c:pt>
                <c:pt idx="11742">
                  <c:v>0.76684614129548057</c:v>
                </c:pt>
                <c:pt idx="11743">
                  <c:v>0.76684614129548057</c:v>
                </c:pt>
                <c:pt idx="11744">
                  <c:v>0.76684614129548057</c:v>
                </c:pt>
                <c:pt idx="11745">
                  <c:v>0.76684614129548057</c:v>
                </c:pt>
                <c:pt idx="11746">
                  <c:v>0.76679175504432484</c:v>
                </c:pt>
                <c:pt idx="11747">
                  <c:v>0.76673736879316912</c:v>
                </c:pt>
                <c:pt idx="11748">
                  <c:v>0.76673736879316912</c:v>
                </c:pt>
                <c:pt idx="11749">
                  <c:v>0.76673736879316912</c:v>
                </c:pt>
                <c:pt idx="11750">
                  <c:v>0.76673736879316912</c:v>
                </c:pt>
                <c:pt idx="11751">
                  <c:v>0.76673736879316912</c:v>
                </c:pt>
                <c:pt idx="11752">
                  <c:v>0.76673736879316912</c:v>
                </c:pt>
                <c:pt idx="11753">
                  <c:v>0.76673736879316912</c:v>
                </c:pt>
                <c:pt idx="11754">
                  <c:v>0.76673736879316912</c:v>
                </c:pt>
                <c:pt idx="11755">
                  <c:v>0.76668298254201339</c:v>
                </c:pt>
                <c:pt idx="11756">
                  <c:v>0.76662859629085767</c:v>
                </c:pt>
                <c:pt idx="11757">
                  <c:v>0.76657421003970194</c:v>
                </c:pt>
                <c:pt idx="11758">
                  <c:v>0.76651982378854622</c:v>
                </c:pt>
                <c:pt idx="11759">
                  <c:v>0.76646543753739049</c:v>
                </c:pt>
                <c:pt idx="11760">
                  <c:v>0.76646543753739049</c:v>
                </c:pt>
                <c:pt idx="11761">
                  <c:v>0.76646543753739049</c:v>
                </c:pt>
                <c:pt idx="11762">
                  <c:v>0.76641105128623488</c:v>
                </c:pt>
                <c:pt idx="11763">
                  <c:v>0.76641105128623488</c:v>
                </c:pt>
                <c:pt idx="11764">
                  <c:v>0.76635666503507915</c:v>
                </c:pt>
                <c:pt idx="11765">
                  <c:v>0.76630227878392343</c:v>
                </c:pt>
                <c:pt idx="11766">
                  <c:v>0.7662478925327677</c:v>
                </c:pt>
                <c:pt idx="11767">
                  <c:v>0.76619350628161198</c:v>
                </c:pt>
                <c:pt idx="11768">
                  <c:v>0.76619350628161198</c:v>
                </c:pt>
                <c:pt idx="11769">
                  <c:v>0.76619350628161198</c:v>
                </c:pt>
                <c:pt idx="11770">
                  <c:v>0.76619350628161198</c:v>
                </c:pt>
                <c:pt idx="11771">
                  <c:v>0.76613912003045637</c:v>
                </c:pt>
                <c:pt idx="11772">
                  <c:v>0.76613912003045637</c:v>
                </c:pt>
                <c:pt idx="11773">
                  <c:v>0.76608473377930064</c:v>
                </c:pt>
                <c:pt idx="11774">
                  <c:v>0.76603034752814492</c:v>
                </c:pt>
                <c:pt idx="11775">
                  <c:v>0.76603034752814492</c:v>
                </c:pt>
                <c:pt idx="11776">
                  <c:v>0.76597596127698919</c:v>
                </c:pt>
                <c:pt idx="11777">
                  <c:v>0.76597596127698919</c:v>
                </c:pt>
                <c:pt idx="11778">
                  <c:v>0.76597596127698919</c:v>
                </c:pt>
                <c:pt idx="11779">
                  <c:v>0.76597596127698919</c:v>
                </c:pt>
                <c:pt idx="11780">
                  <c:v>0.76592157502583347</c:v>
                </c:pt>
                <c:pt idx="11781">
                  <c:v>0.76592157502583347</c:v>
                </c:pt>
                <c:pt idx="11782">
                  <c:v>0.76586718877467774</c:v>
                </c:pt>
                <c:pt idx="11783">
                  <c:v>0.76581280252352202</c:v>
                </c:pt>
                <c:pt idx="11784">
                  <c:v>0.76575841627236629</c:v>
                </c:pt>
                <c:pt idx="11785">
                  <c:v>0.76575841627236629</c:v>
                </c:pt>
                <c:pt idx="11786">
                  <c:v>0.76570403002121057</c:v>
                </c:pt>
                <c:pt idx="11787">
                  <c:v>0.76564964377005496</c:v>
                </c:pt>
                <c:pt idx="11788">
                  <c:v>0.76559525751889923</c:v>
                </c:pt>
                <c:pt idx="11789">
                  <c:v>0.76559525751889923</c:v>
                </c:pt>
                <c:pt idx="11790">
                  <c:v>0.76559525751889923</c:v>
                </c:pt>
                <c:pt idx="11791">
                  <c:v>0.76559525751889923</c:v>
                </c:pt>
                <c:pt idx="11792">
                  <c:v>0.76554087126774351</c:v>
                </c:pt>
                <c:pt idx="11793">
                  <c:v>0.76548648501658778</c:v>
                </c:pt>
                <c:pt idx="11794">
                  <c:v>0.76543209876543217</c:v>
                </c:pt>
                <c:pt idx="11795">
                  <c:v>0.76537771251427644</c:v>
                </c:pt>
                <c:pt idx="11796">
                  <c:v>0.76532332626312072</c:v>
                </c:pt>
                <c:pt idx="11797">
                  <c:v>0.76532332626312072</c:v>
                </c:pt>
                <c:pt idx="11798">
                  <c:v>0.76526894001196499</c:v>
                </c:pt>
                <c:pt idx="11799">
                  <c:v>0.76526894001196499</c:v>
                </c:pt>
                <c:pt idx="11800">
                  <c:v>0.76526894001196499</c:v>
                </c:pt>
                <c:pt idx="11801">
                  <c:v>0.76521455376080927</c:v>
                </c:pt>
                <c:pt idx="11802">
                  <c:v>0.76521455376080927</c:v>
                </c:pt>
                <c:pt idx="11803">
                  <c:v>0.76521455376080927</c:v>
                </c:pt>
                <c:pt idx="11804">
                  <c:v>0.76516016750965354</c:v>
                </c:pt>
                <c:pt idx="11805">
                  <c:v>0.76510578125849782</c:v>
                </c:pt>
                <c:pt idx="11806">
                  <c:v>0.76505139500734209</c:v>
                </c:pt>
                <c:pt idx="11807">
                  <c:v>0.76499700875618637</c:v>
                </c:pt>
                <c:pt idx="11808">
                  <c:v>0.76499700875618637</c:v>
                </c:pt>
                <c:pt idx="11809">
                  <c:v>0.76494262250503076</c:v>
                </c:pt>
                <c:pt idx="11810">
                  <c:v>0.76488823625387503</c:v>
                </c:pt>
                <c:pt idx="11811">
                  <c:v>0.76488823625387503</c:v>
                </c:pt>
                <c:pt idx="11812">
                  <c:v>0.76483385000271931</c:v>
                </c:pt>
                <c:pt idx="11813">
                  <c:v>0.76477946375156358</c:v>
                </c:pt>
                <c:pt idx="11814">
                  <c:v>0.76472507750040786</c:v>
                </c:pt>
                <c:pt idx="11815">
                  <c:v>0.76472507750040786</c:v>
                </c:pt>
                <c:pt idx="11816">
                  <c:v>0.76472507750040786</c:v>
                </c:pt>
                <c:pt idx="11817">
                  <c:v>0.76472507750040786</c:v>
                </c:pt>
                <c:pt idx="11818">
                  <c:v>0.76472507750040786</c:v>
                </c:pt>
                <c:pt idx="11819">
                  <c:v>0.76467069124925224</c:v>
                </c:pt>
                <c:pt idx="11820">
                  <c:v>0.76467069124925224</c:v>
                </c:pt>
                <c:pt idx="11821">
                  <c:v>0.76461630499809652</c:v>
                </c:pt>
                <c:pt idx="11822">
                  <c:v>0.76456191874694079</c:v>
                </c:pt>
                <c:pt idx="11823">
                  <c:v>0.76450753249578507</c:v>
                </c:pt>
                <c:pt idx="11824">
                  <c:v>0.76445314624462934</c:v>
                </c:pt>
                <c:pt idx="11825">
                  <c:v>0.76445314624462934</c:v>
                </c:pt>
                <c:pt idx="11826">
                  <c:v>0.76439875999347362</c:v>
                </c:pt>
                <c:pt idx="11827">
                  <c:v>0.7643443737423179</c:v>
                </c:pt>
                <c:pt idx="11828">
                  <c:v>0.7643443737423179</c:v>
                </c:pt>
                <c:pt idx="11829">
                  <c:v>0.76428998749116217</c:v>
                </c:pt>
                <c:pt idx="11830">
                  <c:v>0.76428998749116217</c:v>
                </c:pt>
                <c:pt idx="11831">
                  <c:v>0.76428998749116217</c:v>
                </c:pt>
                <c:pt idx="11832">
                  <c:v>0.76423560124000656</c:v>
                </c:pt>
                <c:pt idx="11833">
                  <c:v>0.76418121498885083</c:v>
                </c:pt>
                <c:pt idx="11834">
                  <c:v>0.76418121498885083</c:v>
                </c:pt>
                <c:pt idx="11835">
                  <c:v>0.76418121498885083</c:v>
                </c:pt>
                <c:pt idx="11836">
                  <c:v>0.76412682873769511</c:v>
                </c:pt>
                <c:pt idx="11837">
                  <c:v>0.76407244248653938</c:v>
                </c:pt>
                <c:pt idx="11838">
                  <c:v>0.76407244248653938</c:v>
                </c:pt>
                <c:pt idx="11839">
                  <c:v>0.76401805623538366</c:v>
                </c:pt>
                <c:pt idx="11840">
                  <c:v>0.76396366998422804</c:v>
                </c:pt>
                <c:pt idx="11841">
                  <c:v>0.76396366998422804</c:v>
                </c:pt>
                <c:pt idx="11842">
                  <c:v>0.76396366998422804</c:v>
                </c:pt>
                <c:pt idx="11843">
                  <c:v>0.76390928373307232</c:v>
                </c:pt>
                <c:pt idx="11844">
                  <c:v>0.76390928373307232</c:v>
                </c:pt>
                <c:pt idx="11845">
                  <c:v>0.76390928373307232</c:v>
                </c:pt>
                <c:pt idx="11846">
                  <c:v>0.76390928373307232</c:v>
                </c:pt>
                <c:pt idx="11847">
                  <c:v>0.76385489748191659</c:v>
                </c:pt>
                <c:pt idx="11848">
                  <c:v>0.76380051123076087</c:v>
                </c:pt>
                <c:pt idx="11849">
                  <c:v>0.76374612497960515</c:v>
                </c:pt>
                <c:pt idx="11850">
                  <c:v>0.76369173872844942</c:v>
                </c:pt>
                <c:pt idx="11851">
                  <c:v>0.7636373524772937</c:v>
                </c:pt>
                <c:pt idx="11852">
                  <c:v>0.7636373524772937</c:v>
                </c:pt>
                <c:pt idx="11853">
                  <c:v>0.7636373524772937</c:v>
                </c:pt>
                <c:pt idx="11854">
                  <c:v>0.76358296622613797</c:v>
                </c:pt>
                <c:pt idx="11855">
                  <c:v>0.76352857997498236</c:v>
                </c:pt>
                <c:pt idx="11856">
                  <c:v>0.76347419372382663</c:v>
                </c:pt>
                <c:pt idx="11857">
                  <c:v>0.76347419372382663</c:v>
                </c:pt>
                <c:pt idx="11858">
                  <c:v>0.76341980747267091</c:v>
                </c:pt>
                <c:pt idx="11859">
                  <c:v>0.76341980747267091</c:v>
                </c:pt>
                <c:pt idx="11860">
                  <c:v>0.76336542122151518</c:v>
                </c:pt>
                <c:pt idx="11861">
                  <c:v>0.76331103497035946</c:v>
                </c:pt>
                <c:pt idx="11862">
                  <c:v>0.76325664871920385</c:v>
                </c:pt>
                <c:pt idx="11863">
                  <c:v>0.76325664871920385</c:v>
                </c:pt>
                <c:pt idx="11864">
                  <c:v>0.76325664871920385</c:v>
                </c:pt>
                <c:pt idx="11865">
                  <c:v>0.76320226246804812</c:v>
                </c:pt>
                <c:pt idx="11866">
                  <c:v>0.76320226246804812</c:v>
                </c:pt>
                <c:pt idx="11867">
                  <c:v>0.76320226246804812</c:v>
                </c:pt>
                <c:pt idx="11868">
                  <c:v>0.7631478762168924</c:v>
                </c:pt>
                <c:pt idx="11869">
                  <c:v>0.7631478762168924</c:v>
                </c:pt>
                <c:pt idx="11870">
                  <c:v>0.7631478762168924</c:v>
                </c:pt>
                <c:pt idx="11871">
                  <c:v>0.76309348996573667</c:v>
                </c:pt>
                <c:pt idx="11872">
                  <c:v>0.76309348996573667</c:v>
                </c:pt>
                <c:pt idx="11873">
                  <c:v>0.76309348996573667</c:v>
                </c:pt>
                <c:pt idx="11874">
                  <c:v>0.76309348996573667</c:v>
                </c:pt>
                <c:pt idx="11875">
                  <c:v>0.76303910371458095</c:v>
                </c:pt>
                <c:pt idx="11876">
                  <c:v>0.76298471746342522</c:v>
                </c:pt>
                <c:pt idx="11877">
                  <c:v>0.76298471746342522</c:v>
                </c:pt>
                <c:pt idx="11878">
                  <c:v>0.76298471746342522</c:v>
                </c:pt>
                <c:pt idx="11879">
                  <c:v>0.76298471746342522</c:v>
                </c:pt>
                <c:pt idx="11880">
                  <c:v>0.7629303312122695</c:v>
                </c:pt>
                <c:pt idx="11881">
                  <c:v>0.7629303312122695</c:v>
                </c:pt>
                <c:pt idx="11882">
                  <c:v>0.7629303312122695</c:v>
                </c:pt>
                <c:pt idx="11883">
                  <c:v>0.76287594496111377</c:v>
                </c:pt>
                <c:pt idx="11884">
                  <c:v>0.76282155870995816</c:v>
                </c:pt>
                <c:pt idx="11885">
                  <c:v>0.76282155870995816</c:v>
                </c:pt>
                <c:pt idx="11886">
                  <c:v>0.76276717245880243</c:v>
                </c:pt>
                <c:pt idx="11887">
                  <c:v>0.76276717245880243</c:v>
                </c:pt>
                <c:pt idx="11888">
                  <c:v>0.76276717245880243</c:v>
                </c:pt>
                <c:pt idx="11889">
                  <c:v>0.76271278620764671</c:v>
                </c:pt>
                <c:pt idx="11890">
                  <c:v>0.76265839995649098</c:v>
                </c:pt>
                <c:pt idx="11891">
                  <c:v>0.76265839995649098</c:v>
                </c:pt>
                <c:pt idx="11892">
                  <c:v>0.76260401370533526</c:v>
                </c:pt>
                <c:pt idx="11893">
                  <c:v>0.76260401370533526</c:v>
                </c:pt>
                <c:pt idx="11894">
                  <c:v>0.76260401370533526</c:v>
                </c:pt>
                <c:pt idx="11895">
                  <c:v>0.76260401370533526</c:v>
                </c:pt>
                <c:pt idx="11896">
                  <c:v>0.76254962745417965</c:v>
                </c:pt>
                <c:pt idx="11897">
                  <c:v>0.76254962745417965</c:v>
                </c:pt>
                <c:pt idx="11898">
                  <c:v>0.76249524120302392</c:v>
                </c:pt>
                <c:pt idx="11899">
                  <c:v>0.7624408549518682</c:v>
                </c:pt>
                <c:pt idx="11900">
                  <c:v>0.76238646870071247</c:v>
                </c:pt>
                <c:pt idx="11901">
                  <c:v>0.76238646870071247</c:v>
                </c:pt>
                <c:pt idx="11902">
                  <c:v>0.76233208244955675</c:v>
                </c:pt>
                <c:pt idx="11903">
                  <c:v>0.76227769619840102</c:v>
                </c:pt>
                <c:pt idx="11904">
                  <c:v>0.76227769619840102</c:v>
                </c:pt>
                <c:pt idx="11905">
                  <c:v>0.7622233099472453</c:v>
                </c:pt>
                <c:pt idx="11906">
                  <c:v>0.76216892369608957</c:v>
                </c:pt>
                <c:pt idx="11907">
                  <c:v>0.76211453744493396</c:v>
                </c:pt>
                <c:pt idx="11908">
                  <c:v>0.76206015119377823</c:v>
                </c:pt>
                <c:pt idx="11909">
                  <c:v>0.76200576494262251</c:v>
                </c:pt>
                <c:pt idx="11910">
                  <c:v>0.76195137869146679</c:v>
                </c:pt>
                <c:pt idx="11911">
                  <c:v>0.76195137869146679</c:v>
                </c:pt>
                <c:pt idx="11912">
                  <c:v>0.76189699244031106</c:v>
                </c:pt>
                <c:pt idx="11913">
                  <c:v>0.76184260618915545</c:v>
                </c:pt>
                <c:pt idx="11914">
                  <c:v>0.76184260618915545</c:v>
                </c:pt>
                <c:pt idx="11915">
                  <c:v>0.76178821993799972</c:v>
                </c:pt>
                <c:pt idx="11916">
                  <c:v>0.761733833686844</c:v>
                </c:pt>
                <c:pt idx="11917">
                  <c:v>0.76167944743568827</c:v>
                </c:pt>
                <c:pt idx="11918">
                  <c:v>0.76167944743568827</c:v>
                </c:pt>
                <c:pt idx="11919">
                  <c:v>0.76162506118453255</c:v>
                </c:pt>
                <c:pt idx="11920">
                  <c:v>0.76162506118453255</c:v>
                </c:pt>
                <c:pt idx="11921">
                  <c:v>0.76162506118453255</c:v>
                </c:pt>
                <c:pt idx="11922">
                  <c:v>0.76162506118453255</c:v>
                </c:pt>
                <c:pt idx="11923">
                  <c:v>0.76157067493337682</c:v>
                </c:pt>
                <c:pt idx="11924">
                  <c:v>0.7615162886822211</c:v>
                </c:pt>
                <c:pt idx="11925">
                  <c:v>0.76146190243106537</c:v>
                </c:pt>
                <c:pt idx="11926">
                  <c:v>0.76146190243106537</c:v>
                </c:pt>
                <c:pt idx="11927">
                  <c:v>0.76146190243106537</c:v>
                </c:pt>
                <c:pt idx="11928">
                  <c:v>0.76140751617990976</c:v>
                </c:pt>
                <c:pt idx="11929">
                  <c:v>0.76135312992875404</c:v>
                </c:pt>
                <c:pt idx="11930">
                  <c:v>0.76129874367759831</c:v>
                </c:pt>
                <c:pt idx="11931">
                  <c:v>0.76129874367759831</c:v>
                </c:pt>
                <c:pt idx="11932">
                  <c:v>0.76124435742644259</c:v>
                </c:pt>
                <c:pt idx="11933">
                  <c:v>0.76124435742644259</c:v>
                </c:pt>
                <c:pt idx="11934">
                  <c:v>0.76124435742644259</c:v>
                </c:pt>
                <c:pt idx="11935">
                  <c:v>0.76124435742644259</c:v>
                </c:pt>
                <c:pt idx="11936">
                  <c:v>0.76124435742644259</c:v>
                </c:pt>
                <c:pt idx="11937">
                  <c:v>0.76124435742644259</c:v>
                </c:pt>
                <c:pt idx="11938">
                  <c:v>0.76124435742644259</c:v>
                </c:pt>
                <c:pt idx="11939">
                  <c:v>0.76118997117528686</c:v>
                </c:pt>
                <c:pt idx="11940">
                  <c:v>0.76113558492413125</c:v>
                </c:pt>
                <c:pt idx="11941">
                  <c:v>0.76108119867297552</c:v>
                </c:pt>
                <c:pt idx="11942">
                  <c:v>0.7610268124218198</c:v>
                </c:pt>
                <c:pt idx="11943">
                  <c:v>0.7610268124218198</c:v>
                </c:pt>
                <c:pt idx="11944">
                  <c:v>0.76097242617066407</c:v>
                </c:pt>
                <c:pt idx="11945">
                  <c:v>0.76091803991950835</c:v>
                </c:pt>
                <c:pt idx="11946">
                  <c:v>0.76086365366835262</c:v>
                </c:pt>
                <c:pt idx="11947">
                  <c:v>0.7608092674171969</c:v>
                </c:pt>
                <c:pt idx="11948">
                  <c:v>0.7608092674171969</c:v>
                </c:pt>
                <c:pt idx="11949">
                  <c:v>0.7608092674171969</c:v>
                </c:pt>
                <c:pt idx="11950">
                  <c:v>0.76075488116604117</c:v>
                </c:pt>
                <c:pt idx="11951">
                  <c:v>0.76075488116604117</c:v>
                </c:pt>
                <c:pt idx="11952">
                  <c:v>0.76070049491488545</c:v>
                </c:pt>
                <c:pt idx="11953">
                  <c:v>0.76064610866372984</c:v>
                </c:pt>
                <c:pt idx="11954">
                  <c:v>0.76059172241257411</c:v>
                </c:pt>
                <c:pt idx="11955">
                  <c:v>0.76059172241257411</c:v>
                </c:pt>
                <c:pt idx="11956">
                  <c:v>0.76059172241257411</c:v>
                </c:pt>
                <c:pt idx="11957">
                  <c:v>0.76053733616141839</c:v>
                </c:pt>
                <c:pt idx="11958">
                  <c:v>0.76053733616141839</c:v>
                </c:pt>
                <c:pt idx="11959">
                  <c:v>0.76048294991026266</c:v>
                </c:pt>
                <c:pt idx="11960">
                  <c:v>0.76048294991026266</c:v>
                </c:pt>
                <c:pt idx="11961">
                  <c:v>0.76048294991026266</c:v>
                </c:pt>
                <c:pt idx="11962">
                  <c:v>0.76042856365910694</c:v>
                </c:pt>
                <c:pt idx="11963">
                  <c:v>0.76037417740795132</c:v>
                </c:pt>
                <c:pt idx="11964">
                  <c:v>0.76037417740795132</c:v>
                </c:pt>
                <c:pt idx="11965">
                  <c:v>0.76037417740795132</c:v>
                </c:pt>
                <c:pt idx="11966">
                  <c:v>0.76037417740795132</c:v>
                </c:pt>
                <c:pt idx="11967">
                  <c:v>0.76037417740795132</c:v>
                </c:pt>
                <c:pt idx="11968">
                  <c:v>0.7603197911567956</c:v>
                </c:pt>
                <c:pt idx="11969">
                  <c:v>0.76026540490563987</c:v>
                </c:pt>
                <c:pt idx="11970">
                  <c:v>0.76021101865448415</c:v>
                </c:pt>
                <c:pt idx="11971">
                  <c:v>0.76021101865448415</c:v>
                </c:pt>
                <c:pt idx="11972">
                  <c:v>0.76021101865448415</c:v>
                </c:pt>
                <c:pt idx="11973">
                  <c:v>0.76015663240332842</c:v>
                </c:pt>
                <c:pt idx="11974">
                  <c:v>0.76015663240332842</c:v>
                </c:pt>
                <c:pt idx="11975">
                  <c:v>0.7601022461521727</c:v>
                </c:pt>
                <c:pt idx="11976">
                  <c:v>0.76004785990101698</c:v>
                </c:pt>
                <c:pt idx="11977">
                  <c:v>0.76004785990101698</c:v>
                </c:pt>
                <c:pt idx="11978">
                  <c:v>0.75999347364986125</c:v>
                </c:pt>
                <c:pt idx="11979">
                  <c:v>0.75993908739870564</c:v>
                </c:pt>
                <c:pt idx="11980">
                  <c:v>0.75988470114754991</c:v>
                </c:pt>
                <c:pt idx="11981">
                  <c:v>0.75988470114754991</c:v>
                </c:pt>
                <c:pt idx="11982">
                  <c:v>0.75983031489639419</c:v>
                </c:pt>
                <c:pt idx="11983">
                  <c:v>0.75977592864523846</c:v>
                </c:pt>
                <c:pt idx="11984">
                  <c:v>0.75972154239408274</c:v>
                </c:pt>
                <c:pt idx="11985">
                  <c:v>0.75972154239408274</c:v>
                </c:pt>
                <c:pt idx="11986">
                  <c:v>0.75966715614292712</c:v>
                </c:pt>
                <c:pt idx="11987">
                  <c:v>0.75966715614292712</c:v>
                </c:pt>
                <c:pt idx="11988">
                  <c:v>0.75966715614292712</c:v>
                </c:pt>
                <c:pt idx="11989">
                  <c:v>0.7596127698917714</c:v>
                </c:pt>
                <c:pt idx="11990">
                  <c:v>0.7596127698917714</c:v>
                </c:pt>
                <c:pt idx="11991">
                  <c:v>0.7596127698917714</c:v>
                </c:pt>
                <c:pt idx="11992">
                  <c:v>0.7596127698917714</c:v>
                </c:pt>
                <c:pt idx="11993">
                  <c:v>0.7596127698917714</c:v>
                </c:pt>
                <c:pt idx="11994">
                  <c:v>0.7596127698917714</c:v>
                </c:pt>
                <c:pt idx="11995">
                  <c:v>0.75955838364061568</c:v>
                </c:pt>
                <c:pt idx="11996">
                  <c:v>0.75955838364061568</c:v>
                </c:pt>
                <c:pt idx="11997">
                  <c:v>0.75950399738945995</c:v>
                </c:pt>
                <c:pt idx="11998">
                  <c:v>0.75950399738945995</c:v>
                </c:pt>
                <c:pt idx="11999">
                  <c:v>0.75944961113830423</c:v>
                </c:pt>
                <c:pt idx="12000">
                  <c:v>0.7593952248871485</c:v>
                </c:pt>
                <c:pt idx="12001">
                  <c:v>0.7593952248871485</c:v>
                </c:pt>
                <c:pt idx="12002">
                  <c:v>0.7593952248871485</c:v>
                </c:pt>
                <c:pt idx="12003">
                  <c:v>0.75934083863599278</c:v>
                </c:pt>
                <c:pt idx="12004">
                  <c:v>0.75928645238483705</c:v>
                </c:pt>
                <c:pt idx="12005">
                  <c:v>0.75923206613368144</c:v>
                </c:pt>
                <c:pt idx="12006">
                  <c:v>0.75917767988252571</c:v>
                </c:pt>
                <c:pt idx="12007">
                  <c:v>0.75912329363136999</c:v>
                </c:pt>
                <c:pt idx="12008">
                  <c:v>0.75906890738021426</c:v>
                </c:pt>
                <c:pt idx="12009">
                  <c:v>0.75901452112905854</c:v>
                </c:pt>
                <c:pt idx="12010">
                  <c:v>0.75901452112905854</c:v>
                </c:pt>
                <c:pt idx="12011">
                  <c:v>0.75896013487790293</c:v>
                </c:pt>
                <c:pt idx="12012">
                  <c:v>0.7589057486267472</c:v>
                </c:pt>
                <c:pt idx="12013">
                  <c:v>0.75885136237559148</c:v>
                </c:pt>
                <c:pt idx="12014">
                  <c:v>0.75879697612443575</c:v>
                </c:pt>
                <c:pt idx="12015">
                  <c:v>0.75879697612443575</c:v>
                </c:pt>
                <c:pt idx="12016">
                  <c:v>0.75879697612443575</c:v>
                </c:pt>
                <c:pt idx="12017">
                  <c:v>0.75879697612443575</c:v>
                </c:pt>
                <c:pt idx="12018">
                  <c:v>0.75874258987328003</c:v>
                </c:pt>
                <c:pt idx="12019">
                  <c:v>0.7586882036221243</c:v>
                </c:pt>
                <c:pt idx="12020">
                  <c:v>0.75863381737096858</c:v>
                </c:pt>
                <c:pt idx="12021">
                  <c:v>0.75863381737096858</c:v>
                </c:pt>
                <c:pt idx="12022">
                  <c:v>0.75857943111981285</c:v>
                </c:pt>
                <c:pt idx="12023">
                  <c:v>0.75857943111981285</c:v>
                </c:pt>
                <c:pt idx="12024">
                  <c:v>0.75852504486865724</c:v>
                </c:pt>
                <c:pt idx="12025">
                  <c:v>0.75847065861750151</c:v>
                </c:pt>
                <c:pt idx="12026">
                  <c:v>0.75847065861750151</c:v>
                </c:pt>
                <c:pt idx="12027">
                  <c:v>0.75847065861750151</c:v>
                </c:pt>
                <c:pt idx="12028">
                  <c:v>0.75841627236634579</c:v>
                </c:pt>
                <c:pt idx="12029">
                  <c:v>0.75836188611519006</c:v>
                </c:pt>
                <c:pt idx="12030">
                  <c:v>0.75836188611519006</c:v>
                </c:pt>
                <c:pt idx="12031">
                  <c:v>0.75830749986403434</c:v>
                </c:pt>
                <c:pt idx="12032">
                  <c:v>0.75830749986403434</c:v>
                </c:pt>
                <c:pt idx="12033">
                  <c:v>0.75830749986403434</c:v>
                </c:pt>
                <c:pt idx="12034">
                  <c:v>0.75830749986403434</c:v>
                </c:pt>
                <c:pt idx="12035">
                  <c:v>0.75830749986403434</c:v>
                </c:pt>
                <c:pt idx="12036">
                  <c:v>0.75830749986403434</c:v>
                </c:pt>
                <c:pt idx="12037">
                  <c:v>0.75830749986403434</c:v>
                </c:pt>
                <c:pt idx="12038">
                  <c:v>0.75830749986403434</c:v>
                </c:pt>
                <c:pt idx="12039">
                  <c:v>0.75825311361287873</c:v>
                </c:pt>
                <c:pt idx="12040">
                  <c:v>0.758198727361723</c:v>
                </c:pt>
                <c:pt idx="12041">
                  <c:v>0.758198727361723</c:v>
                </c:pt>
                <c:pt idx="12042">
                  <c:v>0.75814434111056728</c:v>
                </c:pt>
                <c:pt idx="12043">
                  <c:v>0.75808995485941155</c:v>
                </c:pt>
                <c:pt idx="12044">
                  <c:v>0.75808995485941155</c:v>
                </c:pt>
                <c:pt idx="12045">
                  <c:v>0.75808995485941155</c:v>
                </c:pt>
                <c:pt idx="12046">
                  <c:v>0.75808995485941155</c:v>
                </c:pt>
                <c:pt idx="12047">
                  <c:v>0.75803556860825583</c:v>
                </c:pt>
                <c:pt idx="12048">
                  <c:v>0.75803556860825583</c:v>
                </c:pt>
                <c:pt idx="12049">
                  <c:v>0.75803556860825583</c:v>
                </c:pt>
                <c:pt idx="12050">
                  <c:v>0.75803556860825583</c:v>
                </c:pt>
                <c:pt idx="12051">
                  <c:v>0.7579811823571001</c:v>
                </c:pt>
                <c:pt idx="12052">
                  <c:v>0.75792679610594438</c:v>
                </c:pt>
                <c:pt idx="12053">
                  <c:v>0.75787240985478865</c:v>
                </c:pt>
                <c:pt idx="12054">
                  <c:v>0.75781802360363304</c:v>
                </c:pt>
                <c:pt idx="12055">
                  <c:v>0.75781802360363304</c:v>
                </c:pt>
                <c:pt idx="12056">
                  <c:v>0.75776363735247732</c:v>
                </c:pt>
                <c:pt idx="12057">
                  <c:v>0.75776363735247732</c:v>
                </c:pt>
                <c:pt idx="12058">
                  <c:v>0.75776363735247732</c:v>
                </c:pt>
                <c:pt idx="12059">
                  <c:v>0.75770925110132159</c:v>
                </c:pt>
                <c:pt idx="12060">
                  <c:v>0.75765486485016587</c:v>
                </c:pt>
                <c:pt idx="12061">
                  <c:v>0.75760047859901014</c:v>
                </c:pt>
                <c:pt idx="12062">
                  <c:v>0.75754609234785453</c:v>
                </c:pt>
                <c:pt idx="12063">
                  <c:v>0.75754609234785453</c:v>
                </c:pt>
                <c:pt idx="12064">
                  <c:v>0.7574917060966988</c:v>
                </c:pt>
                <c:pt idx="12065">
                  <c:v>0.75743731984554308</c:v>
                </c:pt>
                <c:pt idx="12066">
                  <c:v>0.75738293359438735</c:v>
                </c:pt>
                <c:pt idx="12067">
                  <c:v>0.75738293359438735</c:v>
                </c:pt>
                <c:pt idx="12068">
                  <c:v>0.75732854734323163</c:v>
                </c:pt>
                <c:pt idx="12069">
                  <c:v>0.75732854734323163</c:v>
                </c:pt>
                <c:pt idx="12070">
                  <c:v>0.75732854734323163</c:v>
                </c:pt>
                <c:pt idx="12071">
                  <c:v>0.7572741610920759</c:v>
                </c:pt>
                <c:pt idx="12072">
                  <c:v>0.7572741610920759</c:v>
                </c:pt>
                <c:pt idx="12073">
                  <c:v>0.75721977484092018</c:v>
                </c:pt>
                <c:pt idx="12074">
                  <c:v>0.75721977484092018</c:v>
                </c:pt>
                <c:pt idx="12075">
                  <c:v>0.75716538858976445</c:v>
                </c:pt>
                <c:pt idx="12076">
                  <c:v>0.75716538858976445</c:v>
                </c:pt>
                <c:pt idx="12077">
                  <c:v>0.75711100233860884</c:v>
                </c:pt>
                <c:pt idx="12078">
                  <c:v>0.75705661608745312</c:v>
                </c:pt>
                <c:pt idx="12079">
                  <c:v>0.75700222983629739</c:v>
                </c:pt>
                <c:pt idx="12080">
                  <c:v>0.75700222983629739</c:v>
                </c:pt>
                <c:pt idx="12081">
                  <c:v>0.75694784358514167</c:v>
                </c:pt>
                <c:pt idx="12082">
                  <c:v>0.75694784358514167</c:v>
                </c:pt>
                <c:pt idx="12083">
                  <c:v>0.75689345733398594</c:v>
                </c:pt>
                <c:pt idx="12084">
                  <c:v>0.75683907108283033</c:v>
                </c:pt>
                <c:pt idx="12085">
                  <c:v>0.75683907108283033</c:v>
                </c:pt>
                <c:pt idx="12086">
                  <c:v>0.75683907108283033</c:v>
                </c:pt>
                <c:pt idx="12087">
                  <c:v>0.7567846848316746</c:v>
                </c:pt>
                <c:pt idx="12088">
                  <c:v>0.7567846848316746</c:v>
                </c:pt>
                <c:pt idx="12089">
                  <c:v>0.7567846848316746</c:v>
                </c:pt>
                <c:pt idx="12090">
                  <c:v>0.75673029858051888</c:v>
                </c:pt>
                <c:pt idx="12091">
                  <c:v>0.75673029858051888</c:v>
                </c:pt>
                <c:pt idx="12092">
                  <c:v>0.75673029858051888</c:v>
                </c:pt>
                <c:pt idx="12093">
                  <c:v>0.75673029858051888</c:v>
                </c:pt>
                <c:pt idx="12094">
                  <c:v>0.75667591232936315</c:v>
                </c:pt>
                <c:pt idx="12095">
                  <c:v>0.75667591232936315</c:v>
                </c:pt>
                <c:pt idx="12096">
                  <c:v>0.75667591232936315</c:v>
                </c:pt>
                <c:pt idx="12097">
                  <c:v>0.75662152607820743</c:v>
                </c:pt>
                <c:pt idx="12098">
                  <c:v>0.75662152607820743</c:v>
                </c:pt>
                <c:pt idx="12099">
                  <c:v>0.7565671398270517</c:v>
                </c:pt>
                <c:pt idx="12100">
                  <c:v>0.7565671398270517</c:v>
                </c:pt>
                <c:pt idx="12101">
                  <c:v>0.7565671398270517</c:v>
                </c:pt>
                <c:pt idx="12102">
                  <c:v>0.7565671398270517</c:v>
                </c:pt>
                <c:pt idx="12103">
                  <c:v>0.7565671398270517</c:v>
                </c:pt>
                <c:pt idx="12104">
                  <c:v>0.75651275357589598</c:v>
                </c:pt>
                <c:pt idx="12105">
                  <c:v>0.75651275357589598</c:v>
                </c:pt>
                <c:pt idx="12106">
                  <c:v>0.75645836732474026</c:v>
                </c:pt>
                <c:pt idx="12107">
                  <c:v>0.75640398107358453</c:v>
                </c:pt>
                <c:pt idx="12108">
                  <c:v>0.75634959482242892</c:v>
                </c:pt>
                <c:pt idx="12109">
                  <c:v>0.75629520857127319</c:v>
                </c:pt>
                <c:pt idx="12110">
                  <c:v>0.75629520857127319</c:v>
                </c:pt>
                <c:pt idx="12111">
                  <c:v>0.75624082232011747</c:v>
                </c:pt>
                <c:pt idx="12112">
                  <c:v>0.75618643606896174</c:v>
                </c:pt>
                <c:pt idx="12113">
                  <c:v>0.75618643606896174</c:v>
                </c:pt>
                <c:pt idx="12114">
                  <c:v>0.75613204981780602</c:v>
                </c:pt>
                <c:pt idx="12115">
                  <c:v>0.7560776635666504</c:v>
                </c:pt>
                <c:pt idx="12116">
                  <c:v>0.75602327731549468</c:v>
                </c:pt>
                <c:pt idx="12117">
                  <c:v>0.75602327731549468</c:v>
                </c:pt>
                <c:pt idx="12118">
                  <c:v>0.75596889106433895</c:v>
                </c:pt>
                <c:pt idx="12119">
                  <c:v>0.75596889106433895</c:v>
                </c:pt>
                <c:pt idx="12120">
                  <c:v>0.75591450481318323</c:v>
                </c:pt>
                <c:pt idx="12121">
                  <c:v>0.75591450481318323</c:v>
                </c:pt>
                <c:pt idx="12122">
                  <c:v>0.75591450481318323</c:v>
                </c:pt>
                <c:pt idx="12123">
                  <c:v>0.75586011856202751</c:v>
                </c:pt>
                <c:pt idx="12124">
                  <c:v>0.75580573231087178</c:v>
                </c:pt>
                <c:pt idx="12125">
                  <c:v>0.75580573231087178</c:v>
                </c:pt>
                <c:pt idx="12126">
                  <c:v>0.75580573231087178</c:v>
                </c:pt>
                <c:pt idx="12127">
                  <c:v>0.75575134605971606</c:v>
                </c:pt>
                <c:pt idx="12128">
                  <c:v>0.75569695980856033</c:v>
                </c:pt>
                <c:pt idx="12129">
                  <c:v>0.75569695980856033</c:v>
                </c:pt>
                <c:pt idx="12130">
                  <c:v>0.75569695980856033</c:v>
                </c:pt>
                <c:pt idx="12131">
                  <c:v>0.75564257355740472</c:v>
                </c:pt>
                <c:pt idx="12132">
                  <c:v>0.75558818730624899</c:v>
                </c:pt>
                <c:pt idx="12133">
                  <c:v>0.75553380105509327</c:v>
                </c:pt>
                <c:pt idx="12134">
                  <c:v>0.75553380105509327</c:v>
                </c:pt>
                <c:pt idx="12135">
                  <c:v>0.75553380105509327</c:v>
                </c:pt>
                <c:pt idx="12136">
                  <c:v>0.75553380105509327</c:v>
                </c:pt>
                <c:pt idx="12137">
                  <c:v>0.75547941480393754</c:v>
                </c:pt>
                <c:pt idx="12138">
                  <c:v>0.75547941480393754</c:v>
                </c:pt>
                <c:pt idx="12139">
                  <c:v>0.75542502855278182</c:v>
                </c:pt>
                <c:pt idx="12140">
                  <c:v>0.75537064230162621</c:v>
                </c:pt>
                <c:pt idx="12141">
                  <c:v>0.75531625605047048</c:v>
                </c:pt>
                <c:pt idx="12142">
                  <c:v>0.75531625605047048</c:v>
                </c:pt>
                <c:pt idx="12143">
                  <c:v>0.75531625605047048</c:v>
                </c:pt>
                <c:pt idx="12144">
                  <c:v>0.75531625605047048</c:v>
                </c:pt>
                <c:pt idx="12145">
                  <c:v>0.75531625605047048</c:v>
                </c:pt>
                <c:pt idx="12146">
                  <c:v>0.75531625605047048</c:v>
                </c:pt>
                <c:pt idx="12147">
                  <c:v>0.75531625605047048</c:v>
                </c:pt>
                <c:pt idx="12148">
                  <c:v>0.75531625605047048</c:v>
                </c:pt>
                <c:pt idx="12149">
                  <c:v>0.75531625605047048</c:v>
                </c:pt>
                <c:pt idx="12150">
                  <c:v>0.75526186979931476</c:v>
                </c:pt>
                <c:pt idx="12151">
                  <c:v>0.75526186979931476</c:v>
                </c:pt>
                <c:pt idx="12152">
                  <c:v>0.75520748354815903</c:v>
                </c:pt>
                <c:pt idx="12153">
                  <c:v>0.75515309729700331</c:v>
                </c:pt>
                <c:pt idx="12154">
                  <c:v>0.75509871104584758</c:v>
                </c:pt>
                <c:pt idx="12155">
                  <c:v>0.75509871104584758</c:v>
                </c:pt>
                <c:pt idx="12156">
                  <c:v>0.75504432479469186</c:v>
                </c:pt>
                <c:pt idx="12157">
                  <c:v>0.75498993854353613</c:v>
                </c:pt>
                <c:pt idx="12158">
                  <c:v>0.75493555229238052</c:v>
                </c:pt>
                <c:pt idx="12159">
                  <c:v>0.75488116604122479</c:v>
                </c:pt>
                <c:pt idx="12160">
                  <c:v>0.75488116604122479</c:v>
                </c:pt>
                <c:pt idx="12161">
                  <c:v>0.75488116604122479</c:v>
                </c:pt>
                <c:pt idx="12162">
                  <c:v>0.75488116604122479</c:v>
                </c:pt>
                <c:pt idx="12163">
                  <c:v>0.75482677979006907</c:v>
                </c:pt>
                <c:pt idx="12164">
                  <c:v>0.75482677979006907</c:v>
                </c:pt>
                <c:pt idx="12165">
                  <c:v>0.75482677979006907</c:v>
                </c:pt>
                <c:pt idx="12166">
                  <c:v>0.75482677979006907</c:v>
                </c:pt>
                <c:pt idx="12167">
                  <c:v>0.75477239353891334</c:v>
                </c:pt>
                <c:pt idx="12168">
                  <c:v>0.75471800728775762</c:v>
                </c:pt>
                <c:pt idx="12169">
                  <c:v>0.75471800728775762</c:v>
                </c:pt>
                <c:pt idx="12170">
                  <c:v>0.75466362103660201</c:v>
                </c:pt>
                <c:pt idx="12171">
                  <c:v>0.75466362103660201</c:v>
                </c:pt>
                <c:pt idx="12172">
                  <c:v>0.75460923478544628</c:v>
                </c:pt>
                <c:pt idx="12173">
                  <c:v>0.75455484853429056</c:v>
                </c:pt>
                <c:pt idx="12174">
                  <c:v>0.75450046228313483</c:v>
                </c:pt>
                <c:pt idx="12175">
                  <c:v>0.75444607603197911</c:v>
                </c:pt>
                <c:pt idx="12176">
                  <c:v>0.75444607603197911</c:v>
                </c:pt>
                <c:pt idx="12177">
                  <c:v>0.75439168978082338</c:v>
                </c:pt>
                <c:pt idx="12178">
                  <c:v>0.75433730352966766</c:v>
                </c:pt>
                <c:pt idx="12179">
                  <c:v>0.75433730352966766</c:v>
                </c:pt>
                <c:pt idx="12180">
                  <c:v>0.75428291727851193</c:v>
                </c:pt>
                <c:pt idx="12181">
                  <c:v>0.75428291727851193</c:v>
                </c:pt>
                <c:pt idx="12182">
                  <c:v>0.75422853102735632</c:v>
                </c:pt>
                <c:pt idx="12183">
                  <c:v>0.75422853102735632</c:v>
                </c:pt>
                <c:pt idx="12184">
                  <c:v>0.75417414477620059</c:v>
                </c:pt>
                <c:pt idx="12185">
                  <c:v>0.75411975852504487</c:v>
                </c:pt>
                <c:pt idx="12186">
                  <c:v>0.75406537227388915</c:v>
                </c:pt>
                <c:pt idx="12187">
                  <c:v>0.75401098602273342</c:v>
                </c:pt>
                <c:pt idx="12188">
                  <c:v>0.75401098602273342</c:v>
                </c:pt>
                <c:pt idx="12189">
                  <c:v>0.75401098602273342</c:v>
                </c:pt>
                <c:pt idx="12190">
                  <c:v>0.75395659977157781</c:v>
                </c:pt>
                <c:pt idx="12191">
                  <c:v>0.75390221352042208</c:v>
                </c:pt>
                <c:pt idx="12192">
                  <c:v>0.75384782726926636</c:v>
                </c:pt>
                <c:pt idx="12193">
                  <c:v>0.75379344101811063</c:v>
                </c:pt>
                <c:pt idx="12194">
                  <c:v>0.75373905476695491</c:v>
                </c:pt>
                <c:pt idx="12195">
                  <c:v>0.75368466851579918</c:v>
                </c:pt>
                <c:pt idx="12196">
                  <c:v>0.75368466851579918</c:v>
                </c:pt>
                <c:pt idx="12197">
                  <c:v>0.75368466851579918</c:v>
                </c:pt>
                <c:pt idx="12198">
                  <c:v>0.75368466851579918</c:v>
                </c:pt>
                <c:pt idx="12199">
                  <c:v>0.75368466851579918</c:v>
                </c:pt>
                <c:pt idx="12200">
                  <c:v>0.75363028226464346</c:v>
                </c:pt>
                <c:pt idx="12201">
                  <c:v>0.75363028226464346</c:v>
                </c:pt>
                <c:pt idx="12202">
                  <c:v>0.75357589601348773</c:v>
                </c:pt>
                <c:pt idx="12203">
                  <c:v>0.75357589601348773</c:v>
                </c:pt>
                <c:pt idx="12204">
                  <c:v>0.75357589601348773</c:v>
                </c:pt>
                <c:pt idx="12205">
                  <c:v>0.75357589601348773</c:v>
                </c:pt>
                <c:pt idx="12206">
                  <c:v>0.75357589601348773</c:v>
                </c:pt>
                <c:pt idx="12207">
                  <c:v>0.75352150976233212</c:v>
                </c:pt>
                <c:pt idx="12208">
                  <c:v>0.7534671235111764</c:v>
                </c:pt>
                <c:pt idx="12209">
                  <c:v>0.75341273726002067</c:v>
                </c:pt>
                <c:pt idx="12210">
                  <c:v>0.75341273726002067</c:v>
                </c:pt>
                <c:pt idx="12211">
                  <c:v>0.75341273726002067</c:v>
                </c:pt>
                <c:pt idx="12212">
                  <c:v>0.75335835100886495</c:v>
                </c:pt>
                <c:pt idx="12213">
                  <c:v>0.75335835100886495</c:v>
                </c:pt>
                <c:pt idx="12214">
                  <c:v>0.75330396475770922</c:v>
                </c:pt>
                <c:pt idx="12215">
                  <c:v>0.75324957850655361</c:v>
                </c:pt>
                <c:pt idx="12216">
                  <c:v>0.75324957850655361</c:v>
                </c:pt>
                <c:pt idx="12217">
                  <c:v>0.75324957850655361</c:v>
                </c:pt>
                <c:pt idx="12218">
                  <c:v>0.75324957850655361</c:v>
                </c:pt>
                <c:pt idx="12219">
                  <c:v>0.75319519225539788</c:v>
                </c:pt>
                <c:pt idx="12220">
                  <c:v>0.75314080600424216</c:v>
                </c:pt>
                <c:pt idx="12221">
                  <c:v>0.75314080600424216</c:v>
                </c:pt>
                <c:pt idx="12222">
                  <c:v>0.75314080600424216</c:v>
                </c:pt>
                <c:pt idx="12223">
                  <c:v>0.75314080600424216</c:v>
                </c:pt>
                <c:pt idx="12224">
                  <c:v>0.75308641975308643</c:v>
                </c:pt>
                <c:pt idx="12225">
                  <c:v>0.75308641975308643</c:v>
                </c:pt>
                <c:pt idx="12226">
                  <c:v>0.75308641975308643</c:v>
                </c:pt>
                <c:pt idx="12227">
                  <c:v>0.75303203350193071</c:v>
                </c:pt>
                <c:pt idx="12228">
                  <c:v>0.75303203350193071</c:v>
                </c:pt>
                <c:pt idx="12229">
                  <c:v>0.75303203350193071</c:v>
                </c:pt>
                <c:pt idx="12230">
                  <c:v>0.75303203350193071</c:v>
                </c:pt>
                <c:pt idx="12231">
                  <c:v>0.75303203350193071</c:v>
                </c:pt>
                <c:pt idx="12232">
                  <c:v>0.75297764725077498</c:v>
                </c:pt>
                <c:pt idx="12233">
                  <c:v>0.75297764725077498</c:v>
                </c:pt>
                <c:pt idx="12234">
                  <c:v>0.75297764725077498</c:v>
                </c:pt>
                <c:pt idx="12235">
                  <c:v>0.75292326099961926</c:v>
                </c:pt>
                <c:pt idx="12236">
                  <c:v>0.75292326099961926</c:v>
                </c:pt>
                <c:pt idx="12237">
                  <c:v>0.75286887474846353</c:v>
                </c:pt>
                <c:pt idx="12238">
                  <c:v>0.75281448849730792</c:v>
                </c:pt>
                <c:pt idx="12239">
                  <c:v>0.7527601022461522</c:v>
                </c:pt>
                <c:pt idx="12240">
                  <c:v>0.75270571599499647</c:v>
                </c:pt>
                <c:pt idx="12241">
                  <c:v>0.75265132974384075</c:v>
                </c:pt>
                <c:pt idx="12242">
                  <c:v>0.75259694349268502</c:v>
                </c:pt>
                <c:pt idx="12243">
                  <c:v>0.75254255724152941</c:v>
                </c:pt>
                <c:pt idx="12244">
                  <c:v>0.75254255724152941</c:v>
                </c:pt>
                <c:pt idx="12245">
                  <c:v>0.75254255724152941</c:v>
                </c:pt>
                <c:pt idx="12246">
                  <c:v>0.75254255724152941</c:v>
                </c:pt>
                <c:pt idx="12247">
                  <c:v>0.75248817099037368</c:v>
                </c:pt>
                <c:pt idx="12248">
                  <c:v>0.75248817099037368</c:v>
                </c:pt>
                <c:pt idx="12249">
                  <c:v>0.75243378473921796</c:v>
                </c:pt>
                <c:pt idx="12250">
                  <c:v>0.75243378473921796</c:v>
                </c:pt>
                <c:pt idx="12251">
                  <c:v>0.75237939848806223</c:v>
                </c:pt>
                <c:pt idx="12252">
                  <c:v>0.75232501223690651</c:v>
                </c:pt>
                <c:pt idx="12253">
                  <c:v>0.75232501223690651</c:v>
                </c:pt>
                <c:pt idx="12254">
                  <c:v>0.75232501223690651</c:v>
                </c:pt>
                <c:pt idx="12255">
                  <c:v>0.75232501223690651</c:v>
                </c:pt>
                <c:pt idx="12256">
                  <c:v>0.75232501223690651</c:v>
                </c:pt>
                <c:pt idx="12257">
                  <c:v>0.75232501223690651</c:v>
                </c:pt>
                <c:pt idx="12258">
                  <c:v>0.75227062598575078</c:v>
                </c:pt>
                <c:pt idx="12259">
                  <c:v>0.75221623973459506</c:v>
                </c:pt>
                <c:pt idx="12260">
                  <c:v>0.75221623973459506</c:v>
                </c:pt>
                <c:pt idx="12261">
                  <c:v>0.75216185348343934</c:v>
                </c:pt>
                <c:pt idx="12262">
                  <c:v>0.75216185348343934</c:v>
                </c:pt>
                <c:pt idx="12263">
                  <c:v>0.75210746723228361</c:v>
                </c:pt>
                <c:pt idx="12264">
                  <c:v>0.75210746723228361</c:v>
                </c:pt>
                <c:pt idx="12265">
                  <c:v>0.752053080981128</c:v>
                </c:pt>
                <c:pt idx="12266">
                  <c:v>0.752053080981128</c:v>
                </c:pt>
                <c:pt idx="12267">
                  <c:v>0.752053080981128</c:v>
                </c:pt>
                <c:pt idx="12268">
                  <c:v>0.752053080981128</c:v>
                </c:pt>
                <c:pt idx="12269">
                  <c:v>0.75199869472997227</c:v>
                </c:pt>
                <c:pt idx="12270">
                  <c:v>0.75199869472997227</c:v>
                </c:pt>
                <c:pt idx="12271">
                  <c:v>0.75194430847881655</c:v>
                </c:pt>
                <c:pt idx="12272">
                  <c:v>0.75188992222766082</c:v>
                </c:pt>
                <c:pt idx="12273">
                  <c:v>0.7518355359765051</c:v>
                </c:pt>
                <c:pt idx="12274">
                  <c:v>0.75178114972534948</c:v>
                </c:pt>
                <c:pt idx="12275">
                  <c:v>0.75172676347419376</c:v>
                </c:pt>
                <c:pt idx="12276">
                  <c:v>0.75172676347419376</c:v>
                </c:pt>
                <c:pt idx="12277">
                  <c:v>0.75167237722303804</c:v>
                </c:pt>
                <c:pt idx="12278">
                  <c:v>0.75161799097188231</c:v>
                </c:pt>
                <c:pt idx="12279">
                  <c:v>0.75156360472072659</c:v>
                </c:pt>
                <c:pt idx="12280">
                  <c:v>0.75150921846957086</c:v>
                </c:pt>
                <c:pt idx="12281">
                  <c:v>0.75150921846957086</c:v>
                </c:pt>
                <c:pt idx="12282">
                  <c:v>0.75150921846957086</c:v>
                </c:pt>
                <c:pt idx="12283">
                  <c:v>0.75145483221841514</c:v>
                </c:pt>
                <c:pt idx="12284">
                  <c:v>0.75145483221841514</c:v>
                </c:pt>
                <c:pt idx="12285">
                  <c:v>0.75145483221841514</c:v>
                </c:pt>
                <c:pt idx="12286">
                  <c:v>0.75140044596725941</c:v>
                </c:pt>
                <c:pt idx="12287">
                  <c:v>0.7513460597161038</c:v>
                </c:pt>
                <c:pt idx="12288">
                  <c:v>0.75129167346494807</c:v>
                </c:pt>
                <c:pt idx="12289">
                  <c:v>0.75129167346494807</c:v>
                </c:pt>
                <c:pt idx="12290">
                  <c:v>0.75123728721379235</c:v>
                </c:pt>
                <c:pt idx="12291">
                  <c:v>0.75118290096263662</c:v>
                </c:pt>
                <c:pt idx="12292">
                  <c:v>0.75118290096263662</c:v>
                </c:pt>
                <c:pt idx="12293">
                  <c:v>0.75118290096263662</c:v>
                </c:pt>
                <c:pt idx="12294">
                  <c:v>0.75118290096263662</c:v>
                </c:pt>
                <c:pt idx="12295">
                  <c:v>0.7511285147114809</c:v>
                </c:pt>
                <c:pt idx="12296">
                  <c:v>0.7511285147114809</c:v>
                </c:pt>
                <c:pt idx="12297">
                  <c:v>0.75107412846032529</c:v>
                </c:pt>
                <c:pt idx="12298">
                  <c:v>0.75101974220916956</c:v>
                </c:pt>
                <c:pt idx="12299">
                  <c:v>0.75101974220916956</c:v>
                </c:pt>
                <c:pt idx="12300">
                  <c:v>0.75101974220916956</c:v>
                </c:pt>
                <c:pt idx="12301">
                  <c:v>0.75096535595801384</c:v>
                </c:pt>
                <c:pt idx="12302">
                  <c:v>0.75091096970685811</c:v>
                </c:pt>
                <c:pt idx="12303">
                  <c:v>0.75085658345570239</c:v>
                </c:pt>
                <c:pt idx="12304">
                  <c:v>0.75080219720454666</c:v>
                </c:pt>
                <c:pt idx="12305">
                  <c:v>0.75080219720454666</c:v>
                </c:pt>
                <c:pt idx="12306">
                  <c:v>0.75080219720454666</c:v>
                </c:pt>
                <c:pt idx="12307">
                  <c:v>0.75080219720454666</c:v>
                </c:pt>
                <c:pt idx="12308">
                  <c:v>0.75074781095339094</c:v>
                </c:pt>
                <c:pt idx="12309">
                  <c:v>0.75074781095339094</c:v>
                </c:pt>
                <c:pt idx="12310">
                  <c:v>0.75074781095339094</c:v>
                </c:pt>
                <c:pt idx="12311">
                  <c:v>0.75074781095339094</c:v>
                </c:pt>
                <c:pt idx="12312">
                  <c:v>0.75074781095339094</c:v>
                </c:pt>
                <c:pt idx="12313">
                  <c:v>0.75069342470223521</c:v>
                </c:pt>
                <c:pt idx="12314">
                  <c:v>0.75069342470223521</c:v>
                </c:pt>
                <c:pt idx="12315">
                  <c:v>0.75069342470223521</c:v>
                </c:pt>
                <c:pt idx="12316">
                  <c:v>0.75069342470223521</c:v>
                </c:pt>
                <c:pt idx="12317">
                  <c:v>0.75069342470223521</c:v>
                </c:pt>
                <c:pt idx="12318">
                  <c:v>0.7506390384510796</c:v>
                </c:pt>
                <c:pt idx="12319">
                  <c:v>0.75058465219992387</c:v>
                </c:pt>
                <c:pt idx="12320">
                  <c:v>0.75053026594876815</c:v>
                </c:pt>
                <c:pt idx="12321">
                  <c:v>0.75053026594876815</c:v>
                </c:pt>
                <c:pt idx="12322">
                  <c:v>0.75047587969761242</c:v>
                </c:pt>
                <c:pt idx="12323">
                  <c:v>0.75047587969761242</c:v>
                </c:pt>
                <c:pt idx="12324">
                  <c:v>0.75047587969761242</c:v>
                </c:pt>
                <c:pt idx="12325">
                  <c:v>0.75047587969761242</c:v>
                </c:pt>
                <c:pt idx="12326">
                  <c:v>0.75047587969761242</c:v>
                </c:pt>
                <c:pt idx="12327">
                  <c:v>0.75047587969761242</c:v>
                </c:pt>
                <c:pt idx="12328">
                  <c:v>0.75047587969761242</c:v>
                </c:pt>
                <c:pt idx="12329">
                  <c:v>0.75047587969761242</c:v>
                </c:pt>
                <c:pt idx="12330">
                  <c:v>0.75047587969761242</c:v>
                </c:pt>
                <c:pt idx="12331">
                  <c:v>0.75047587969761242</c:v>
                </c:pt>
                <c:pt idx="12332">
                  <c:v>0.7504214934464567</c:v>
                </c:pt>
                <c:pt idx="12333">
                  <c:v>0.7504214934464567</c:v>
                </c:pt>
                <c:pt idx="12334">
                  <c:v>0.75036710719530109</c:v>
                </c:pt>
                <c:pt idx="12335">
                  <c:v>0.75031272094414536</c:v>
                </c:pt>
                <c:pt idx="12336">
                  <c:v>0.75025833469298964</c:v>
                </c:pt>
                <c:pt idx="12337">
                  <c:v>0.75025833469298964</c:v>
                </c:pt>
                <c:pt idx="12338">
                  <c:v>0.75020394844183391</c:v>
                </c:pt>
                <c:pt idx="12339">
                  <c:v>0.75020394844183391</c:v>
                </c:pt>
                <c:pt idx="12340">
                  <c:v>0.75014956219067819</c:v>
                </c:pt>
                <c:pt idx="12341">
                  <c:v>0.75009517593952246</c:v>
                </c:pt>
                <c:pt idx="12342">
                  <c:v>0.75009517593952246</c:v>
                </c:pt>
                <c:pt idx="12343">
                  <c:v>0.75004078968836674</c:v>
                </c:pt>
                <c:pt idx="12344">
                  <c:v>0.75004078968836674</c:v>
                </c:pt>
                <c:pt idx="12345">
                  <c:v>0.74998640343721101</c:v>
                </c:pt>
                <c:pt idx="12346">
                  <c:v>0.74998640343721101</c:v>
                </c:pt>
                <c:pt idx="12347">
                  <c:v>0.74998640343721101</c:v>
                </c:pt>
                <c:pt idx="12348">
                  <c:v>0.74993201718605529</c:v>
                </c:pt>
                <c:pt idx="12349">
                  <c:v>0.74987763093489967</c:v>
                </c:pt>
                <c:pt idx="12350">
                  <c:v>0.74987763093489967</c:v>
                </c:pt>
                <c:pt idx="12351">
                  <c:v>0.74987763093489967</c:v>
                </c:pt>
                <c:pt idx="12352">
                  <c:v>0.74982324468374395</c:v>
                </c:pt>
                <c:pt idx="12353">
                  <c:v>0.74982324468374395</c:v>
                </c:pt>
                <c:pt idx="12354">
                  <c:v>0.74976885843258823</c:v>
                </c:pt>
                <c:pt idx="12355">
                  <c:v>0.74976885843258823</c:v>
                </c:pt>
                <c:pt idx="12356">
                  <c:v>0.74971447218143261</c:v>
                </c:pt>
                <c:pt idx="12357">
                  <c:v>0.74966008593027689</c:v>
                </c:pt>
                <c:pt idx="12358">
                  <c:v>0.74966008593027689</c:v>
                </c:pt>
                <c:pt idx="12359">
                  <c:v>0.74960569967912116</c:v>
                </c:pt>
                <c:pt idx="12360">
                  <c:v>0.74960569967912116</c:v>
                </c:pt>
                <c:pt idx="12361">
                  <c:v>0.74960569967912116</c:v>
                </c:pt>
                <c:pt idx="12362">
                  <c:v>0.74955131342796544</c:v>
                </c:pt>
                <c:pt idx="12363">
                  <c:v>0.74949692717680971</c:v>
                </c:pt>
                <c:pt idx="12364">
                  <c:v>0.74944254092565399</c:v>
                </c:pt>
                <c:pt idx="12365">
                  <c:v>0.74944254092565399</c:v>
                </c:pt>
                <c:pt idx="12366">
                  <c:v>0.74938815467449826</c:v>
                </c:pt>
                <c:pt idx="12367">
                  <c:v>0.74933376842334254</c:v>
                </c:pt>
                <c:pt idx="12368">
                  <c:v>0.74933376842334254</c:v>
                </c:pt>
                <c:pt idx="12369">
                  <c:v>0.74927938217218681</c:v>
                </c:pt>
                <c:pt idx="12370">
                  <c:v>0.74922499592103109</c:v>
                </c:pt>
                <c:pt idx="12371">
                  <c:v>0.74922499592103109</c:v>
                </c:pt>
                <c:pt idx="12372">
                  <c:v>0.74917060966987548</c:v>
                </c:pt>
                <c:pt idx="12373">
                  <c:v>0.74917060966987548</c:v>
                </c:pt>
                <c:pt idx="12374">
                  <c:v>0.74917060966987548</c:v>
                </c:pt>
                <c:pt idx="12375">
                  <c:v>0.74911622341871975</c:v>
                </c:pt>
                <c:pt idx="12376">
                  <c:v>0.74906183716756403</c:v>
                </c:pt>
                <c:pt idx="12377">
                  <c:v>0.74906183716756403</c:v>
                </c:pt>
                <c:pt idx="12378">
                  <c:v>0.74900745091640841</c:v>
                </c:pt>
                <c:pt idx="12379">
                  <c:v>0.74900745091640841</c:v>
                </c:pt>
                <c:pt idx="12380">
                  <c:v>0.74895306466525269</c:v>
                </c:pt>
                <c:pt idx="12381">
                  <c:v>0.74889867841409696</c:v>
                </c:pt>
                <c:pt idx="12382">
                  <c:v>0.74884429216294124</c:v>
                </c:pt>
                <c:pt idx="12383">
                  <c:v>0.74878990591178551</c:v>
                </c:pt>
                <c:pt idx="12384">
                  <c:v>0.74873551966062979</c:v>
                </c:pt>
                <c:pt idx="12385">
                  <c:v>0.74868113340947406</c:v>
                </c:pt>
                <c:pt idx="12386">
                  <c:v>0.74862674715831834</c:v>
                </c:pt>
                <c:pt idx="12387">
                  <c:v>0.74857236090716262</c:v>
                </c:pt>
                <c:pt idx="12388">
                  <c:v>0.74857236090716262</c:v>
                </c:pt>
                <c:pt idx="12389">
                  <c:v>0.74857236090716262</c:v>
                </c:pt>
                <c:pt idx="12390">
                  <c:v>0.74857236090716262</c:v>
                </c:pt>
                <c:pt idx="12391">
                  <c:v>0.74851797465600689</c:v>
                </c:pt>
                <c:pt idx="12392">
                  <c:v>0.74851797465600689</c:v>
                </c:pt>
                <c:pt idx="12393">
                  <c:v>0.74846358840485128</c:v>
                </c:pt>
                <c:pt idx="12394">
                  <c:v>0.74840920215369555</c:v>
                </c:pt>
                <c:pt idx="12395">
                  <c:v>0.74835481590253983</c:v>
                </c:pt>
                <c:pt idx="12396">
                  <c:v>0.7483004296513841</c:v>
                </c:pt>
                <c:pt idx="12397">
                  <c:v>0.7483004296513841</c:v>
                </c:pt>
                <c:pt idx="12398">
                  <c:v>0.7483004296513841</c:v>
                </c:pt>
                <c:pt idx="12399">
                  <c:v>0.74824604340022849</c:v>
                </c:pt>
                <c:pt idx="12400">
                  <c:v>0.74819165714907276</c:v>
                </c:pt>
                <c:pt idx="12401">
                  <c:v>0.74813727089791704</c:v>
                </c:pt>
                <c:pt idx="12402">
                  <c:v>0.74808288464676131</c:v>
                </c:pt>
                <c:pt idx="12403">
                  <c:v>0.74802849839560559</c:v>
                </c:pt>
                <c:pt idx="12404">
                  <c:v>0.74797411214444987</c:v>
                </c:pt>
                <c:pt idx="12405">
                  <c:v>0.74797411214444987</c:v>
                </c:pt>
                <c:pt idx="12406">
                  <c:v>0.74797411214444987</c:v>
                </c:pt>
                <c:pt idx="12407">
                  <c:v>0.74791972589329414</c:v>
                </c:pt>
                <c:pt idx="12408">
                  <c:v>0.74786533964213842</c:v>
                </c:pt>
                <c:pt idx="12409">
                  <c:v>0.74781095339098269</c:v>
                </c:pt>
                <c:pt idx="12410">
                  <c:v>0.74781095339098269</c:v>
                </c:pt>
                <c:pt idx="12411">
                  <c:v>0.74781095339098269</c:v>
                </c:pt>
                <c:pt idx="12412">
                  <c:v>0.74775656713982708</c:v>
                </c:pt>
                <c:pt idx="12413">
                  <c:v>0.74775656713982708</c:v>
                </c:pt>
                <c:pt idx="12414">
                  <c:v>0.74770218088867135</c:v>
                </c:pt>
                <c:pt idx="12415">
                  <c:v>0.74770218088867135</c:v>
                </c:pt>
                <c:pt idx="12416">
                  <c:v>0.74770218088867135</c:v>
                </c:pt>
                <c:pt idx="12417">
                  <c:v>0.74764779463751563</c:v>
                </c:pt>
                <c:pt idx="12418">
                  <c:v>0.7475934083863599</c:v>
                </c:pt>
                <c:pt idx="12419">
                  <c:v>0.7475934083863599</c:v>
                </c:pt>
                <c:pt idx="12420">
                  <c:v>0.7475934083863599</c:v>
                </c:pt>
                <c:pt idx="12421">
                  <c:v>0.74753902213520429</c:v>
                </c:pt>
                <c:pt idx="12422">
                  <c:v>0.74753902213520429</c:v>
                </c:pt>
                <c:pt idx="12423">
                  <c:v>0.74753902213520429</c:v>
                </c:pt>
                <c:pt idx="12424">
                  <c:v>0.74748463588404856</c:v>
                </c:pt>
                <c:pt idx="12425">
                  <c:v>0.74743024963289284</c:v>
                </c:pt>
                <c:pt idx="12426">
                  <c:v>0.74743024963289284</c:v>
                </c:pt>
                <c:pt idx="12427">
                  <c:v>0.74743024963289284</c:v>
                </c:pt>
                <c:pt idx="12428">
                  <c:v>0.74737586338173712</c:v>
                </c:pt>
                <c:pt idx="12429">
                  <c:v>0.74732147713058139</c:v>
                </c:pt>
                <c:pt idx="12430">
                  <c:v>0.74732147713058139</c:v>
                </c:pt>
                <c:pt idx="12431">
                  <c:v>0.74726709087942567</c:v>
                </c:pt>
                <c:pt idx="12432">
                  <c:v>0.74721270462826994</c:v>
                </c:pt>
                <c:pt idx="12433">
                  <c:v>0.74721270462826994</c:v>
                </c:pt>
                <c:pt idx="12434">
                  <c:v>0.74715831837711422</c:v>
                </c:pt>
                <c:pt idx="12435">
                  <c:v>0.74710393212595849</c:v>
                </c:pt>
                <c:pt idx="12436">
                  <c:v>0.74710393212595849</c:v>
                </c:pt>
                <c:pt idx="12437">
                  <c:v>0.74710393212595849</c:v>
                </c:pt>
                <c:pt idx="12438">
                  <c:v>0.74704954587480277</c:v>
                </c:pt>
                <c:pt idx="12439">
                  <c:v>0.74699515962364715</c:v>
                </c:pt>
                <c:pt idx="12440">
                  <c:v>0.74699515962364715</c:v>
                </c:pt>
                <c:pt idx="12441">
                  <c:v>0.74694077337249143</c:v>
                </c:pt>
                <c:pt idx="12442">
                  <c:v>0.7468863871213357</c:v>
                </c:pt>
                <c:pt idx="12443">
                  <c:v>0.7468863871213357</c:v>
                </c:pt>
                <c:pt idx="12444">
                  <c:v>0.74683200087018009</c:v>
                </c:pt>
                <c:pt idx="12445">
                  <c:v>0.74677761461902437</c:v>
                </c:pt>
                <c:pt idx="12446">
                  <c:v>0.74677761461902437</c:v>
                </c:pt>
                <c:pt idx="12447">
                  <c:v>0.74677761461902437</c:v>
                </c:pt>
                <c:pt idx="12448">
                  <c:v>0.74672322836786864</c:v>
                </c:pt>
                <c:pt idx="12449">
                  <c:v>0.74672322836786864</c:v>
                </c:pt>
                <c:pt idx="12450">
                  <c:v>0.74666884211671292</c:v>
                </c:pt>
                <c:pt idx="12451">
                  <c:v>0.74666884211671292</c:v>
                </c:pt>
                <c:pt idx="12452">
                  <c:v>0.74661445586555719</c:v>
                </c:pt>
                <c:pt idx="12453">
                  <c:v>0.74656006961440147</c:v>
                </c:pt>
                <c:pt idx="12454">
                  <c:v>0.74656006961440147</c:v>
                </c:pt>
                <c:pt idx="12455">
                  <c:v>0.74656006961440147</c:v>
                </c:pt>
                <c:pt idx="12456">
                  <c:v>0.74650568336324574</c:v>
                </c:pt>
                <c:pt idx="12457">
                  <c:v>0.74650568336324574</c:v>
                </c:pt>
                <c:pt idx="12458">
                  <c:v>0.74650568336324574</c:v>
                </c:pt>
                <c:pt idx="12459">
                  <c:v>0.74650568336324574</c:v>
                </c:pt>
                <c:pt idx="12460">
                  <c:v>0.74645129711209002</c:v>
                </c:pt>
                <c:pt idx="12461">
                  <c:v>0.74645129711209002</c:v>
                </c:pt>
                <c:pt idx="12462">
                  <c:v>0.74639691086093429</c:v>
                </c:pt>
                <c:pt idx="12463">
                  <c:v>0.74639691086093429</c:v>
                </c:pt>
                <c:pt idx="12464">
                  <c:v>0.74634252460977857</c:v>
                </c:pt>
                <c:pt idx="12465">
                  <c:v>0.74634252460977857</c:v>
                </c:pt>
                <c:pt idx="12466">
                  <c:v>0.74628813835862295</c:v>
                </c:pt>
                <c:pt idx="12467">
                  <c:v>0.74628813835862295</c:v>
                </c:pt>
                <c:pt idx="12468">
                  <c:v>0.74623375210746723</c:v>
                </c:pt>
                <c:pt idx="12469">
                  <c:v>0.74623375210746723</c:v>
                </c:pt>
                <c:pt idx="12470">
                  <c:v>0.74623375210746723</c:v>
                </c:pt>
                <c:pt idx="12471">
                  <c:v>0.74623375210746723</c:v>
                </c:pt>
                <c:pt idx="12472">
                  <c:v>0.74623375210746723</c:v>
                </c:pt>
                <c:pt idx="12473">
                  <c:v>0.74617936585631151</c:v>
                </c:pt>
                <c:pt idx="12474">
                  <c:v>0.74617936585631151</c:v>
                </c:pt>
                <c:pt idx="12475">
                  <c:v>0.74617936585631151</c:v>
                </c:pt>
                <c:pt idx="12476">
                  <c:v>0.74617936585631151</c:v>
                </c:pt>
                <c:pt idx="12477">
                  <c:v>0.74612497960515589</c:v>
                </c:pt>
                <c:pt idx="12478">
                  <c:v>0.74607059335400017</c:v>
                </c:pt>
                <c:pt idx="12479">
                  <c:v>0.74607059335400017</c:v>
                </c:pt>
                <c:pt idx="12480">
                  <c:v>0.74607059335400017</c:v>
                </c:pt>
                <c:pt idx="12481">
                  <c:v>0.74607059335400017</c:v>
                </c:pt>
                <c:pt idx="12482">
                  <c:v>0.74607059335400017</c:v>
                </c:pt>
                <c:pt idx="12483">
                  <c:v>0.74607059335400017</c:v>
                </c:pt>
                <c:pt idx="12484">
                  <c:v>0.74607059335400017</c:v>
                </c:pt>
                <c:pt idx="12485">
                  <c:v>0.74607059335400017</c:v>
                </c:pt>
                <c:pt idx="12486">
                  <c:v>0.74607059335400017</c:v>
                </c:pt>
                <c:pt idx="12487">
                  <c:v>0.74607059335400017</c:v>
                </c:pt>
                <c:pt idx="12488">
                  <c:v>0.74607059335400017</c:v>
                </c:pt>
                <c:pt idx="12489">
                  <c:v>0.74607059335400017</c:v>
                </c:pt>
                <c:pt idx="12490">
                  <c:v>0.74601620710284444</c:v>
                </c:pt>
                <c:pt idx="12491">
                  <c:v>0.74601620710284444</c:v>
                </c:pt>
                <c:pt idx="12492">
                  <c:v>0.74596182085168872</c:v>
                </c:pt>
                <c:pt idx="12493">
                  <c:v>0.74590743460053299</c:v>
                </c:pt>
                <c:pt idx="12494">
                  <c:v>0.74585304834937727</c:v>
                </c:pt>
                <c:pt idx="12495">
                  <c:v>0.74579866209822154</c:v>
                </c:pt>
                <c:pt idx="12496">
                  <c:v>0.74574427584706582</c:v>
                </c:pt>
                <c:pt idx="12497">
                  <c:v>0.74574427584706582</c:v>
                </c:pt>
                <c:pt idx="12498">
                  <c:v>0.74568988959591009</c:v>
                </c:pt>
                <c:pt idx="12499">
                  <c:v>0.74568988959591009</c:v>
                </c:pt>
                <c:pt idx="12500">
                  <c:v>0.74568988959591009</c:v>
                </c:pt>
                <c:pt idx="12501">
                  <c:v>0.74568988959591009</c:v>
                </c:pt>
                <c:pt idx="12502">
                  <c:v>0.74568988959591009</c:v>
                </c:pt>
                <c:pt idx="12503">
                  <c:v>0.74568988959591009</c:v>
                </c:pt>
                <c:pt idx="12504">
                  <c:v>0.74568988959591009</c:v>
                </c:pt>
                <c:pt idx="12505">
                  <c:v>0.74563550334475437</c:v>
                </c:pt>
                <c:pt idx="12506">
                  <c:v>0.74563550334475437</c:v>
                </c:pt>
                <c:pt idx="12507">
                  <c:v>0.74563550334475437</c:v>
                </c:pt>
                <c:pt idx="12508">
                  <c:v>0.74563550334475437</c:v>
                </c:pt>
                <c:pt idx="12509">
                  <c:v>0.74563550334475437</c:v>
                </c:pt>
                <c:pt idx="12510">
                  <c:v>0.74558111709359876</c:v>
                </c:pt>
                <c:pt idx="12511">
                  <c:v>0.74558111709359876</c:v>
                </c:pt>
                <c:pt idx="12512">
                  <c:v>0.74552673084244303</c:v>
                </c:pt>
                <c:pt idx="12513">
                  <c:v>0.74547234459128731</c:v>
                </c:pt>
                <c:pt idx="12514">
                  <c:v>0.74547234459128731</c:v>
                </c:pt>
                <c:pt idx="12515">
                  <c:v>0.74541795834013169</c:v>
                </c:pt>
                <c:pt idx="12516">
                  <c:v>0.74541795834013169</c:v>
                </c:pt>
                <c:pt idx="12517">
                  <c:v>0.74541795834013169</c:v>
                </c:pt>
                <c:pt idx="12518">
                  <c:v>0.74536357208897597</c:v>
                </c:pt>
                <c:pt idx="12519">
                  <c:v>0.74530918583782024</c:v>
                </c:pt>
                <c:pt idx="12520">
                  <c:v>0.74525479958666452</c:v>
                </c:pt>
                <c:pt idx="12521">
                  <c:v>0.74525479958666452</c:v>
                </c:pt>
                <c:pt idx="12522">
                  <c:v>0.74520041333550879</c:v>
                </c:pt>
                <c:pt idx="12523">
                  <c:v>0.74520041333550879</c:v>
                </c:pt>
                <c:pt idx="12524">
                  <c:v>0.74514602708435307</c:v>
                </c:pt>
                <c:pt idx="12525">
                  <c:v>0.74514602708435307</c:v>
                </c:pt>
                <c:pt idx="12526">
                  <c:v>0.74509164083319734</c:v>
                </c:pt>
                <c:pt idx="12527">
                  <c:v>0.74509164083319734</c:v>
                </c:pt>
                <c:pt idx="12528">
                  <c:v>0.74503725458204162</c:v>
                </c:pt>
                <c:pt idx="12529">
                  <c:v>0.74503725458204162</c:v>
                </c:pt>
                <c:pt idx="12530">
                  <c:v>0.74498286833088589</c:v>
                </c:pt>
                <c:pt idx="12531">
                  <c:v>0.74492848207973017</c:v>
                </c:pt>
                <c:pt idx="12532">
                  <c:v>0.74487409582857456</c:v>
                </c:pt>
                <c:pt idx="12533">
                  <c:v>0.74481970957741883</c:v>
                </c:pt>
                <c:pt idx="12534">
                  <c:v>0.74481970957741883</c:v>
                </c:pt>
                <c:pt idx="12535">
                  <c:v>0.74476532332626311</c:v>
                </c:pt>
                <c:pt idx="12536">
                  <c:v>0.74471093707510749</c:v>
                </c:pt>
                <c:pt idx="12537">
                  <c:v>0.74465655082395177</c:v>
                </c:pt>
                <c:pt idx="12538">
                  <c:v>0.74465655082395177</c:v>
                </c:pt>
                <c:pt idx="12539">
                  <c:v>0.74460216457279604</c:v>
                </c:pt>
                <c:pt idx="12540">
                  <c:v>0.74454777832164032</c:v>
                </c:pt>
                <c:pt idx="12541">
                  <c:v>0.74454777832164032</c:v>
                </c:pt>
                <c:pt idx="12542">
                  <c:v>0.74449339207048459</c:v>
                </c:pt>
                <c:pt idx="12543">
                  <c:v>0.74449339207048459</c:v>
                </c:pt>
                <c:pt idx="12544">
                  <c:v>0.74443900581932887</c:v>
                </c:pt>
                <c:pt idx="12545">
                  <c:v>0.74443900581932887</c:v>
                </c:pt>
                <c:pt idx="12546">
                  <c:v>0.74438461956817314</c:v>
                </c:pt>
                <c:pt idx="12547">
                  <c:v>0.74438461956817314</c:v>
                </c:pt>
                <c:pt idx="12548">
                  <c:v>0.74433023331701742</c:v>
                </c:pt>
                <c:pt idx="12549">
                  <c:v>0.74433023331701742</c:v>
                </c:pt>
                <c:pt idx="12550">
                  <c:v>0.74433023331701742</c:v>
                </c:pt>
                <c:pt idx="12551">
                  <c:v>0.7442758470658617</c:v>
                </c:pt>
                <c:pt idx="12552">
                  <c:v>0.74422146081470597</c:v>
                </c:pt>
                <c:pt idx="12553">
                  <c:v>0.74422146081470597</c:v>
                </c:pt>
                <c:pt idx="12554">
                  <c:v>0.74422146081470597</c:v>
                </c:pt>
                <c:pt idx="12555">
                  <c:v>0.74422146081470597</c:v>
                </c:pt>
                <c:pt idx="12556">
                  <c:v>0.74416707456355036</c:v>
                </c:pt>
                <c:pt idx="12557">
                  <c:v>0.74411268831239463</c:v>
                </c:pt>
                <c:pt idx="12558">
                  <c:v>0.74405830206123891</c:v>
                </c:pt>
                <c:pt idx="12559">
                  <c:v>0.74405830206123891</c:v>
                </c:pt>
                <c:pt idx="12560">
                  <c:v>0.74400391581008329</c:v>
                </c:pt>
                <c:pt idx="12561">
                  <c:v>0.74394952955892757</c:v>
                </c:pt>
                <c:pt idx="12562">
                  <c:v>0.74389514330777184</c:v>
                </c:pt>
                <c:pt idx="12563">
                  <c:v>0.74389514330777184</c:v>
                </c:pt>
                <c:pt idx="12564">
                  <c:v>0.74389514330777184</c:v>
                </c:pt>
                <c:pt idx="12565">
                  <c:v>0.74384075705661612</c:v>
                </c:pt>
                <c:pt idx="12566">
                  <c:v>0.74384075705661612</c:v>
                </c:pt>
                <c:pt idx="12567">
                  <c:v>0.74384075705661612</c:v>
                </c:pt>
                <c:pt idx="12568">
                  <c:v>0.74384075705661612</c:v>
                </c:pt>
                <c:pt idx="12569">
                  <c:v>0.7437863708054604</c:v>
                </c:pt>
                <c:pt idx="12570">
                  <c:v>0.74373198455430467</c:v>
                </c:pt>
                <c:pt idx="12571">
                  <c:v>0.74367759830314895</c:v>
                </c:pt>
                <c:pt idx="12572">
                  <c:v>0.74367759830314895</c:v>
                </c:pt>
                <c:pt idx="12573">
                  <c:v>0.74367759830314895</c:v>
                </c:pt>
                <c:pt idx="12574">
                  <c:v>0.74362321205199322</c:v>
                </c:pt>
                <c:pt idx="12575">
                  <c:v>0.74362321205199322</c:v>
                </c:pt>
                <c:pt idx="12576">
                  <c:v>0.7435688258008375</c:v>
                </c:pt>
                <c:pt idx="12577">
                  <c:v>0.7435688258008375</c:v>
                </c:pt>
                <c:pt idx="12578">
                  <c:v>0.7435688258008375</c:v>
                </c:pt>
                <c:pt idx="12579">
                  <c:v>0.74351443954968177</c:v>
                </c:pt>
                <c:pt idx="12580">
                  <c:v>0.74351443954968177</c:v>
                </c:pt>
                <c:pt idx="12581">
                  <c:v>0.74351443954968177</c:v>
                </c:pt>
                <c:pt idx="12582">
                  <c:v>0.74346005329852616</c:v>
                </c:pt>
                <c:pt idx="12583">
                  <c:v>0.74340566704737043</c:v>
                </c:pt>
                <c:pt idx="12584">
                  <c:v>0.74335128079621471</c:v>
                </c:pt>
                <c:pt idx="12585">
                  <c:v>0.74335128079621471</c:v>
                </c:pt>
                <c:pt idx="12586">
                  <c:v>0.74329689454505898</c:v>
                </c:pt>
                <c:pt idx="12587">
                  <c:v>0.74329689454505898</c:v>
                </c:pt>
                <c:pt idx="12588">
                  <c:v>0.74324250829390337</c:v>
                </c:pt>
                <c:pt idx="12589">
                  <c:v>0.74318812204274765</c:v>
                </c:pt>
                <c:pt idx="12590">
                  <c:v>0.74318812204274765</c:v>
                </c:pt>
                <c:pt idx="12591">
                  <c:v>0.74318812204274765</c:v>
                </c:pt>
                <c:pt idx="12592">
                  <c:v>0.74318812204274765</c:v>
                </c:pt>
                <c:pt idx="12593">
                  <c:v>0.74318812204274765</c:v>
                </c:pt>
                <c:pt idx="12594">
                  <c:v>0.74318812204274765</c:v>
                </c:pt>
                <c:pt idx="12595">
                  <c:v>0.74313373579159192</c:v>
                </c:pt>
                <c:pt idx="12596">
                  <c:v>0.74313373579159192</c:v>
                </c:pt>
                <c:pt idx="12597">
                  <c:v>0.7430793495404362</c:v>
                </c:pt>
                <c:pt idx="12598">
                  <c:v>0.7430793495404362</c:v>
                </c:pt>
                <c:pt idx="12599">
                  <c:v>0.74302496328928047</c:v>
                </c:pt>
                <c:pt idx="12600">
                  <c:v>0.74297057703812475</c:v>
                </c:pt>
                <c:pt idx="12601">
                  <c:v>0.74297057703812475</c:v>
                </c:pt>
                <c:pt idx="12602">
                  <c:v>0.74297057703812475</c:v>
                </c:pt>
                <c:pt idx="12603">
                  <c:v>0.74291619078696902</c:v>
                </c:pt>
                <c:pt idx="12604">
                  <c:v>0.74291619078696902</c:v>
                </c:pt>
                <c:pt idx="12605">
                  <c:v>0.7428618045358133</c:v>
                </c:pt>
                <c:pt idx="12606">
                  <c:v>0.74280741828465757</c:v>
                </c:pt>
                <c:pt idx="12607">
                  <c:v>0.74275303203350185</c:v>
                </c:pt>
                <c:pt idx="12608">
                  <c:v>0.74269864578234623</c:v>
                </c:pt>
                <c:pt idx="12609">
                  <c:v>0.74269864578234623</c:v>
                </c:pt>
                <c:pt idx="12610">
                  <c:v>0.74264425953119051</c:v>
                </c:pt>
                <c:pt idx="12611">
                  <c:v>0.74264425953119051</c:v>
                </c:pt>
                <c:pt idx="12612">
                  <c:v>0.74258987328003478</c:v>
                </c:pt>
                <c:pt idx="12613">
                  <c:v>0.74253548702887917</c:v>
                </c:pt>
                <c:pt idx="12614">
                  <c:v>0.74253548702887917</c:v>
                </c:pt>
                <c:pt idx="12615">
                  <c:v>0.74253548702887917</c:v>
                </c:pt>
                <c:pt idx="12616">
                  <c:v>0.74253548702887917</c:v>
                </c:pt>
                <c:pt idx="12617">
                  <c:v>0.74253548702887917</c:v>
                </c:pt>
                <c:pt idx="12618">
                  <c:v>0.74253548702887917</c:v>
                </c:pt>
                <c:pt idx="12619">
                  <c:v>0.74248110077772345</c:v>
                </c:pt>
                <c:pt idx="12620">
                  <c:v>0.74248110077772345</c:v>
                </c:pt>
                <c:pt idx="12621">
                  <c:v>0.74248110077772345</c:v>
                </c:pt>
                <c:pt idx="12622">
                  <c:v>0.74248110077772345</c:v>
                </c:pt>
                <c:pt idx="12623">
                  <c:v>0.74242671452656772</c:v>
                </c:pt>
                <c:pt idx="12624">
                  <c:v>0.742372328275412</c:v>
                </c:pt>
                <c:pt idx="12625">
                  <c:v>0.74231794202425627</c:v>
                </c:pt>
                <c:pt idx="12626">
                  <c:v>0.74231794202425627</c:v>
                </c:pt>
                <c:pt idx="12627">
                  <c:v>0.74231794202425627</c:v>
                </c:pt>
                <c:pt idx="12628">
                  <c:v>0.74231794202425627</c:v>
                </c:pt>
                <c:pt idx="12629">
                  <c:v>0.74231794202425627</c:v>
                </c:pt>
                <c:pt idx="12630">
                  <c:v>0.74231794202425627</c:v>
                </c:pt>
                <c:pt idx="12631">
                  <c:v>0.74226355577310055</c:v>
                </c:pt>
                <c:pt idx="12632">
                  <c:v>0.74220916952194482</c:v>
                </c:pt>
                <c:pt idx="12633">
                  <c:v>0.7421547832707891</c:v>
                </c:pt>
                <c:pt idx="12634">
                  <c:v>0.7421547832707891</c:v>
                </c:pt>
                <c:pt idx="12635">
                  <c:v>0.7421547832707891</c:v>
                </c:pt>
                <c:pt idx="12636">
                  <c:v>0.74210039701963337</c:v>
                </c:pt>
                <c:pt idx="12637">
                  <c:v>0.74210039701963337</c:v>
                </c:pt>
                <c:pt idx="12638">
                  <c:v>0.74210039701963337</c:v>
                </c:pt>
                <c:pt idx="12639">
                  <c:v>0.74210039701963337</c:v>
                </c:pt>
                <c:pt idx="12640">
                  <c:v>0.74210039701963337</c:v>
                </c:pt>
                <c:pt idx="12641">
                  <c:v>0.74204601076847765</c:v>
                </c:pt>
                <c:pt idx="12642">
                  <c:v>0.74199162451732203</c:v>
                </c:pt>
                <c:pt idx="12643">
                  <c:v>0.74199162451732203</c:v>
                </c:pt>
                <c:pt idx="12644">
                  <c:v>0.74193723826616631</c:v>
                </c:pt>
                <c:pt idx="12645">
                  <c:v>0.74188285201501059</c:v>
                </c:pt>
                <c:pt idx="12646">
                  <c:v>0.74182846576385497</c:v>
                </c:pt>
                <c:pt idx="12647">
                  <c:v>0.74177407951269925</c:v>
                </c:pt>
                <c:pt idx="12648">
                  <c:v>0.74177407951269925</c:v>
                </c:pt>
                <c:pt idx="12649">
                  <c:v>0.74171969326154352</c:v>
                </c:pt>
                <c:pt idx="12650">
                  <c:v>0.7416653070103878</c:v>
                </c:pt>
                <c:pt idx="12651">
                  <c:v>0.7416653070103878</c:v>
                </c:pt>
                <c:pt idx="12652">
                  <c:v>0.74161092075923207</c:v>
                </c:pt>
                <c:pt idx="12653">
                  <c:v>0.74155653450807635</c:v>
                </c:pt>
                <c:pt idx="12654">
                  <c:v>0.74155653450807635</c:v>
                </c:pt>
                <c:pt idx="12655">
                  <c:v>0.74155653450807635</c:v>
                </c:pt>
                <c:pt idx="12656">
                  <c:v>0.74150214825692062</c:v>
                </c:pt>
                <c:pt idx="12657">
                  <c:v>0.74150214825692062</c:v>
                </c:pt>
                <c:pt idx="12658">
                  <c:v>0.7414477620057649</c:v>
                </c:pt>
                <c:pt idx="12659">
                  <c:v>0.74139337575460917</c:v>
                </c:pt>
                <c:pt idx="12660">
                  <c:v>0.74139337575460917</c:v>
                </c:pt>
                <c:pt idx="12661">
                  <c:v>0.74139337575460917</c:v>
                </c:pt>
                <c:pt idx="12662">
                  <c:v>0.74133898950345345</c:v>
                </c:pt>
                <c:pt idx="12663">
                  <c:v>0.74133898950345345</c:v>
                </c:pt>
                <c:pt idx="12664">
                  <c:v>0.74133898950345345</c:v>
                </c:pt>
                <c:pt idx="12665">
                  <c:v>0.74128460325229784</c:v>
                </c:pt>
                <c:pt idx="12666">
                  <c:v>0.74128460325229784</c:v>
                </c:pt>
                <c:pt idx="12667">
                  <c:v>0.74123021700114211</c:v>
                </c:pt>
                <c:pt idx="12668">
                  <c:v>0.74123021700114211</c:v>
                </c:pt>
                <c:pt idx="12669">
                  <c:v>0.74117583074998639</c:v>
                </c:pt>
                <c:pt idx="12670">
                  <c:v>0.74112144449883077</c:v>
                </c:pt>
                <c:pt idx="12671">
                  <c:v>0.74112144449883077</c:v>
                </c:pt>
                <c:pt idx="12672">
                  <c:v>0.74106705824767505</c:v>
                </c:pt>
                <c:pt idx="12673">
                  <c:v>0.74101267199651932</c:v>
                </c:pt>
                <c:pt idx="12674">
                  <c:v>0.7409582857453636</c:v>
                </c:pt>
                <c:pt idx="12675">
                  <c:v>0.7409582857453636</c:v>
                </c:pt>
                <c:pt idx="12676">
                  <c:v>0.74090389949420787</c:v>
                </c:pt>
                <c:pt idx="12677">
                  <c:v>0.74084951324305215</c:v>
                </c:pt>
                <c:pt idx="12678">
                  <c:v>0.74079512699189642</c:v>
                </c:pt>
                <c:pt idx="12679">
                  <c:v>0.74079512699189642</c:v>
                </c:pt>
                <c:pt idx="12680">
                  <c:v>0.74079512699189642</c:v>
                </c:pt>
                <c:pt idx="12681">
                  <c:v>0.7407407407407407</c:v>
                </c:pt>
                <c:pt idx="12682">
                  <c:v>0.74068635448958497</c:v>
                </c:pt>
                <c:pt idx="12683">
                  <c:v>0.74063196823842925</c:v>
                </c:pt>
                <c:pt idx="12684">
                  <c:v>0.74063196823842925</c:v>
                </c:pt>
                <c:pt idx="12685">
                  <c:v>0.74057758198727364</c:v>
                </c:pt>
                <c:pt idx="12686">
                  <c:v>0.74052319573611791</c:v>
                </c:pt>
                <c:pt idx="12687">
                  <c:v>0.74052319573611791</c:v>
                </c:pt>
                <c:pt idx="12688">
                  <c:v>0.74052319573611791</c:v>
                </c:pt>
                <c:pt idx="12689">
                  <c:v>0.74052319573611791</c:v>
                </c:pt>
                <c:pt idx="12690">
                  <c:v>0.74046880948496219</c:v>
                </c:pt>
                <c:pt idx="12691">
                  <c:v>0.74041442323380657</c:v>
                </c:pt>
                <c:pt idx="12692">
                  <c:v>0.74041442323380657</c:v>
                </c:pt>
                <c:pt idx="12693">
                  <c:v>0.74036003698265085</c:v>
                </c:pt>
                <c:pt idx="12694">
                  <c:v>0.74036003698265085</c:v>
                </c:pt>
                <c:pt idx="12695">
                  <c:v>0.74036003698265085</c:v>
                </c:pt>
                <c:pt idx="12696">
                  <c:v>0.74036003698265085</c:v>
                </c:pt>
                <c:pt idx="12697">
                  <c:v>0.74030565073149512</c:v>
                </c:pt>
                <c:pt idx="12698">
                  <c:v>0.7402512644803394</c:v>
                </c:pt>
                <c:pt idx="12699">
                  <c:v>0.7402512644803394</c:v>
                </c:pt>
                <c:pt idx="12700">
                  <c:v>0.74019687822918367</c:v>
                </c:pt>
                <c:pt idx="12701">
                  <c:v>0.74014249197802795</c:v>
                </c:pt>
                <c:pt idx="12702">
                  <c:v>0.74008810572687223</c:v>
                </c:pt>
                <c:pt idx="12703">
                  <c:v>0.74008810572687223</c:v>
                </c:pt>
                <c:pt idx="12704">
                  <c:v>0.7400337194757165</c:v>
                </c:pt>
                <c:pt idx="12705">
                  <c:v>0.7400337194757165</c:v>
                </c:pt>
                <c:pt idx="12706">
                  <c:v>0.73997933322456078</c:v>
                </c:pt>
                <c:pt idx="12707">
                  <c:v>0.73997933322456078</c:v>
                </c:pt>
                <c:pt idx="12708">
                  <c:v>0.73992494697340505</c:v>
                </c:pt>
                <c:pt idx="12709">
                  <c:v>0.73992494697340505</c:v>
                </c:pt>
                <c:pt idx="12710">
                  <c:v>0.73987056072224944</c:v>
                </c:pt>
                <c:pt idx="12711">
                  <c:v>0.73987056072224944</c:v>
                </c:pt>
                <c:pt idx="12712">
                  <c:v>0.73981617447109371</c:v>
                </c:pt>
                <c:pt idx="12713">
                  <c:v>0.73981617447109371</c:v>
                </c:pt>
                <c:pt idx="12714">
                  <c:v>0.73981617447109371</c:v>
                </c:pt>
                <c:pt idx="12715">
                  <c:v>0.73981617447109371</c:v>
                </c:pt>
                <c:pt idx="12716">
                  <c:v>0.73976178821993799</c:v>
                </c:pt>
                <c:pt idx="12717">
                  <c:v>0.73976178821993799</c:v>
                </c:pt>
                <c:pt idx="12718">
                  <c:v>0.73976178821993799</c:v>
                </c:pt>
                <c:pt idx="12719">
                  <c:v>0.73976178821993799</c:v>
                </c:pt>
                <c:pt idx="12720">
                  <c:v>0.73976178821993799</c:v>
                </c:pt>
                <c:pt idx="12721">
                  <c:v>0.73976178821993799</c:v>
                </c:pt>
                <c:pt idx="12722">
                  <c:v>0.73970740196878237</c:v>
                </c:pt>
                <c:pt idx="12723">
                  <c:v>0.73970740196878237</c:v>
                </c:pt>
                <c:pt idx="12724">
                  <c:v>0.73965301571762665</c:v>
                </c:pt>
                <c:pt idx="12725">
                  <c:v>0.73965301571762665</c:v>
                </c:pt>
                <c:pt idx="12726">
                  <c:v>0.73959862946647092</c:v>
                </c:pt>
                <c:pt idx="12727">
                  <c:v>0.7395442432153152</c:v>
                </c:pt>
                <c:pt idx="12728">
                  <c:v>0.73948985696415948</c:v>
                </c:pt>
                <c:pt idx="12729">
                  <c:v>0.73943547071300375</c:v>
                </c:pt>
                <c:pt idx="12730">
                  <c:v>0.73943547071300375</c:v>
                </c:pt>
                <c:pt idx="12731">
                  <c:v>0.73943547071300375</c:v>
                </c:pt>
                <c:pt idx="12732">
                  <c:v>0.73938108446184803</c:v>
                </c:pt>
                <c:pt idx="12733">
                  <c:v>0.73938108446184803</c:v>
                </c:pt>
                <c:pt idx="12734">
                  <c:v>0.73938108446184803</c:v>
                </c:pt>
                <c:pt idx="12735">
                  <c:v>0.73938108446184803</c:v>
                </c:pt>
                <c:pt idx="12736">
                  <c:v>0.7393266982106923</c:v>
                </c:pt>
                <c:pt idx="12737">
                  <c:v>0.7393266982106923</c:v>
                </c:pt>
                <c:pt idx="12738">
                  <c:v>0.7393266982106923</c:v>
                </c:pt>
                <c:pt idx="12739">
                  <c:v>0.73927231195953658</c:v>
                </c:pt>
                <c:pt idx="12740">
                  <c:v>0.73921792570838085</c:v>
                </c:pt>
                <c:pt idx="12741">
                  <c:v>0.73921792570838085</c:v>
                </c:pt>
                <c:pt idx="12742">
                  <c:v>0.73921792570838085</c:v>
                </c:pt>
                <c:pt idx="12743">
                  <c:v>0.73921792570838085</c:v>
                </c:pt>
                <c:pt idx="12744">
                  <c:v>0.73921792570838085</c:v>
                </c:pt>
                <c:pt idx="12745">
                  <c:v>0.73921792570838085</c:v>
                </c:pt>
                <c:pt idx="12746">
                  <c:v>0.73921792570838085</c:v>
                </c:pt>
                <c:pt idx="12747">
                  <c:v>0.73921792570838085</c:v>
                </c:pt>
                <c:pt idx="12748">
                  <c:v>0.73921792570838085</c:v>
                </c:pt>
                <c:pt idx="12749">
                  <c:v>0.73921792570838085</c:v>
                </c:pt>
                <c:pt idx="12750">
                  <c:v>0.73916353945722524</c:v>
                </c:pt>
                <c:pt idx="12751">
                  <c:v>0.73910915320606951</c:v>
                </c:pt>
                <c:pt idx="12752">
                  <c:v>0.73910915320606951</c:v>
                </c:pt>
                <c:pt idx="12753">
                  <c:v>0.73905476695491379</c:v>
                </c:pt>
                <c:pt idx="12754">
                  <c:v>0.73905476695491379</c:v>
                </c:pt>
                <c:pt idx="12755">
                  <c:v>0.73900038070375806</c:v>
                </c:pt>
                <c:pt idx="12756">
                  <c:v>0.73900038070375806</c:v>
                </c:pt>
                <c:pt idx="12757">
                  <c:v>0.73894599445260245</c:v>
                </c:pt>
                <c:pt idx="12758">
                  <c:v>0.73889160820144673</c:v>
                </c:pt>
                <c:pt idx="12759">
                  <c:v>0.73889160820144673</c:v>
                </c:pt>
                <c:pt idx="12760">
                  <c:v>0.73889160820144673</c:v>
                </c:pt>
                <c:pt idx="12761">
                  <c:v>0.738837221950291</c:v>
                </c:pt>
                <c:pt idx="12762">
                  <c:v>0.73878283569913528</c:v>
                </c:pt>
                <c:pt idx="12763">
                  <c:v>0.73872844944797955</c:v>
                </c:pt>
                <c:pt idx="12764">
                  <c:v>0.73872844944797955</c:v>
                </c:pt>
                <c:pt idx="12765">
                  <c:v>0.73867406319682383</c:v>
                </c:pt>
                <c:pt idx="12766">
                  <c:v>0.73867406319682383</c:v>
                </c:pt>
                <c:pt idx="12767">
                  <c:v>0.73867406319682383</c:v>
                </c:pt>
                <c:pt idx="12768">
                  <c:v>0.7386196769456681</c:v>
                </c:pt>
                <c:pt idx="12769">
                  <c:v>0.73856529069451238</c:v>
                </c:pt>
                <c:pt idx="12770">
                  <c:v>0.73851090444335665</c:v>
                </c:pt>
                <c:pt idx="12771">
                  <c:v>0.73851090444335665</c:v>
                </c:pt>
                <c:pt idx="12772">
                  <c:v>0.73845651819220104</c:v>
                </c:pt>
                <c:pt idx="12773">
                  <c:v>0.73845651819220104</c:v>
                </c:pt>
                <c:pt idx="12774">
                  <c:v>0.73845651819220104</c:v>
                </c:pt>
                <c:pt idx="12775">
                  <c:v>0.73845651819220104</c:v>
                </c:pt>
                <c:pt idx="12776">
                  <c:v>0.73845651819220104</c:v>
                </c:pt>
                <c:pt idx="12777">
                  <c:v>0.73840213194104531</c:v>
                </c:pt>
                <c:pt idx="12778">
                  <c:v>0.73834774568988959</c:v>
                </c:pt>
                <c:pt idx="12779">
                  <c:v>0.73829335943873386</c:v>
                </c:pt>
                <c:pt idx="12780">
                  <c:v>0.73823897318757825</c:v>
                </c:pt>
                <c:pt idx="12781">
                  <c:v>0.73818458693642253</c:v>
                </c:pt>
                <c:pt idx="12782">
                  <c:v>0.73818458693642253</c:v>
                </c:pt>
                <c:pt idx="12783">
                  <c:v>0.73818458693642253</c:v>
                </c:pt>
                <c:pt idx="12784">
                  <c:v>0.7381302006852668</c:v>
                </c:pt>
                <c:pt idx="12785">
                  <c:v>0.73807581443411108</c:v>
                </c:pt>
                <c:pt idx="12786">
                  <c:v>0.73802142818295535</c:v>
                </c:pt>
                <c:pt idx="12787">
                  <c:v>0.73802142818295535</c:v>
                </c:pt>
                <c:pt idx="12788">
                  <c:v>0.73796704193179963</c:v>
                </c:pt>
                <c:pt idx="12789">
                  <c:v>0.7379126556806439</c:v>
                </c:pt>
                <c:pt idx="12790">
                  <c:v>0.7379126556806439</c:v>
                </c:pt>
                <c:pt idx="12791">
                  <c:v>0.73785826942948818</c:v>
                </c:pt>
                <c:pt idx="12792">
                  <c:v>0.73780388317833245</c:v>
                </c:pt>
                <c:pt idx="12793">
                  <c:v>0.73774949692717673</c:v>
                </c:pt>
                <c:pt idx="12794">
                  <c:v>0.73774949692717673</c:v>
                </c:pt>
                <c:pt idx="12795">
                  <c:v>0.73769511067602112</c:v>
                </c:pt>
                <c:pt idx="12796">
                  <c:v>0.73769511067602112</c:v>
                </c:pt>
                <c:pt idx="12797">
                  <c:v>0.73764072442486539</c:v>
                </c:pt>
                <c:pt idx="12798">
                  <c:v>0.73758633817370967</c:v>
                </c:pt>
                <c:pt idx="12799">
                  <c:v>0.73758633817370967</c:v>
                </c:pt>
                <c:pt idx="12800">
                  <c:v>0.73758633817370967</c:v>
                </c:pt>
                <c:pt idx="12801">
                  <c:v>0.73753195192255405</c:v>
                </c:pt>
                <c:pt idx="12802">
                  <c:v>0.73747756567139833</c:v>
                </c:pt>
                <c:pt idx="12803">
                  <c:v>0.7374231794202426</c:v>
                </c:pt>
                <c:pt idx="12804">
                  <c:v>0.7374231794202426</c:v>
                </c:pt>
                <c:pt idx="12805">
                  <c:v>0.73736879316908688</c:v>
                </c:pt>
                <c:pt idx="12806">
                  <c:v>0.73731440691793115</c:v>
                </c:pt>
                <c:pt idx="12807">
                  <c:v>0.73731440691793115</c:v>
                </c:pt>
                <c:pt idx="12808">
                  <c:v>0.73726002066677543</c:v>
                </c:pt>
                <c:pt idx="12809">
                  <c:v>0.7372056344156197</c:v>
                </c:pt>
                <c:pt idx="12810">
                  <c:v>0.73715124816446398</c:v>
                </c:pt>
                <c:pt idx="12811">
                  <c:v>0.73715124816446398</c:v>
                </c:pt>
                <c:pt idx="12812">
                  <c:v>0.73709686191330825</c:v>
                </c:pt>
                <c:pt idx="12813">
                  <c:v>0.73709686191330825</c:v>
                </c:pt>
                <c:pt idx="12814">
                  <c:v>0.73709686191330825</c:v>
                </c:pt>
                <c:pt idx="12815">
                  <c:v>0.73704247566215253</c:v>
                </c:pt>
                <c:pt idx="12816">
                  <c:v>0.73698808941099692</c:v>
                </c:pt>
                <c:pt idx="12817">
                  <c:v>0.73693370315984119</c:v>
                </c:pt>
                <c:pt idx="12818">
                  <c:v>0.73693370315984119</c:v>
                </c:pt>
                <c:pt idx="12819">
                  <c:v>0.73693370315984119</c:v>
                </c:pt>
                <c:pt idx="12820">
                  <c:v>0.73693370315984119</c:v>
                </c:pt>
                <c:pt idx="12821">
                  <c:v>0.73693370315984119</c:v>
                </c:pt>
                <c:pt idx="12822">
                  <c:v>0.73687931690868547</c:v>
                </c:pt>
                <c:pt idx="12823">
                  <c:v>0.73687931690868547</c:v>
                </c:pt>
                <c:pt idx="12824">
                  <c:v>0.73687931690868547</c:v>
                </c:pt>
                <c:pt idx="12825">
                  <c:v>0.73687931690868547</c:v>
                </c:pt>
                <c:pt idx="12826">
                  <c:v>0.73682493065752985</c:v>
                </c:pt>
                <c:pt idx="12827">
                  <c:v>0.73682493065752985</c:v>
                </c:pt>
                <c:pt idx="12828">
                  <c:v>0.73677054440637413</c:v>
                </c:pt>
                <c:pt idx="12829">
                  <c:v>0.7367161581552184</c:v>
                </c:pt>
                <c:pt idx="12830">
                  <c:v>0.7367161581552184</c:v>
                </c:pt>
                <c:pt idx="12831">
                  <c:v>0.73666177190406268</c:v>
                </c:pt>
                <c:pt idx="12832">
                  <c:v>0.73666177190406268</c:v>
                </c:pt>
                <c:pt idx="12833">
                  <c:v>0.73660738565290695</c:v>
                </c:pt>
                <c:pt idx="12834">
                  <c:v>0.73660738565290695</c:v>
                </c:pt>
                <c:pt idx="12835">
                  <c:v>0.73660738565290695</c:v>
                </c:pt>
                <c:pt idx="12836">
                  <c:v>0.73655299940175123</c:v>
                </c:pt>
                <c:pt idx="12837">
                  <c:v>0.73655299940175123</c:v>
                </c:pt>
                <c:pt idx="12838">
                  <c:v>0.7364986131505955</c:v>
                </c:pt>
                <c:pt idx="12839">
                  <c:v>0.7364986131505955</c:v>
                </c:pt>
                <c:pt idx="12840">
                  <c:v>0.73644422689943978</c:v>
                </c:pt>
                <c:pt idx="12841">
                  <c:v>0.73644422689943978</c:v>
                </c:pt>
                <c:pt idx="12842">
                  <c:v>0.73644422689943978</c:v>
                </c:pt>
                <c:pt idx="12843">
                  <c:v>0.73644422689943978</c:v>
                </c:pt>
                <c:pt idx="12844">
                  <c:v>0.73644422689943978</c:v>
                </c:pt>
                <c:pt idx="12845">
                  <c:v>0.73644422689943978</c:v>
                </c:pt>
                <c:pt idx="12846">
                  <c:v>0.73644422689943978</c:v>
                </c:pt>
                <c:pt idx="12847">
                  <c:v>0.73638984064828406</c:v>
                </c:pt>
                <c:pt idx="12848">
                  <c:v>0.73633545439712833</c:v>
                </c:pt>
                <c:pt idx="12849">
                  <c:v>0.73633545439712833</c:v>
                </c:pt>
                <c:pt idx="12850">
                  <c:v>0.73633545439712833</c:v>
                </c:pt>
                <c:pt idx="12851">
                  <c:v>0.73633545439712833</c:v>
                </c:pt>
                <c:pt idx="12852">
                  <c:v>0.73628106814597272</c:v>
                </c:pt>
                <c:pt idx="12853">
                  <c:v>0.73628106814597272</c:v>
                </c:pt>
                <c:pt idx="12854">
                  <c:v>0.73622668189481699</c:v>
                </c:pt>
                <c:pt idx="12855">
                  <c:v>0.73622668189481699</c:v>
                </c:pt>
                <c:pt idx="12856">
                  <c:v>0.73622668189481699</c:v>
                </c:pt>
                <c:pt idx="12857">
                  <c:v>0.73617229564366127</c:v>
                </c:pt>
                <c:pt idx="12858">
                  <c:v>0.73611790939250565</c:v>
                </c:pt>
                <c:pt idx="12859">
                  <c:v>0.73606352314134993</c:v>
                </c:pt>
                <c:pt idx="12860">
                  <c:v>0.73606352314134993</c:v>
                </c:pt>
                <c:pt idx="12861">
                  <c:v>0.73606352314134993</c:v>
                </c:pt>
                <c:pt idx="12862">
                  <c:v>0.7360091368901942</c:v>
                </c:pt>
                <c:pt idx="12863">
                  <c:v>0.73595475063903848</c:v>
                </c:pt>
                <c:pt idx="12864">
                  <c:v>0.73595475063903848</c:v>
                </c:pt>
                <c:pt idx="12865">
                  <c:v>0.73595475063903848</c:v>
                </c:pt>
                <c:pt idx="12866">
                  <c:v>0.73595475063903848</c:v>
                </c:pt>
                <c:pt idx="12867">
                  <c:v>0.73590036438788275</c:v>
                </c:pt>
                <c:pt idx="12868">
                  <c:v>0.73590036438788275</c:v>
                </c:pt>
                <c:pt idx="12869">
                  <c:v>0.73584597813672703</c:v>
                </c:pt>
                <c:pt idx="12870">
                  <c:v>0.73579159188557131</c:v>
                </c:pt>
                <c:pt idx="12871">
                  <c:v>0.73573720563441558</c:v>
                </c:pt>
                <c:pt idx="12872">
                  <c:v>0.73568281938325986</c:v>
                </c:pt>
                <c:pt idx="12873">
                  <c:v>0.73568281938325986</c:v>
                </c:pt>
                <c:pt idx="12874">
                  <c:v>0.73562843313210413</c:v>
                </c:pt>
                <c:pt idx="12875">
                  <c:v>0.73557404688094852</c:v>
                </c:pt>
                <c:pt idx="12876">
                  <c:v>0.73551966062979279</c:v>
                </c:pt>
                <c:pt idx="12877">
                  <c:v>0.73551966062979279</c:v>
                </c:pt>
                <c:pt idx="12878">
                  <c:v>0.73546527437863707</c:v>
                </c:pt>
                <c:pt idx="12879">
                  <c:v>0.73541088812748145</c:v>
                </c:pt>
                <c:pt idx="12880">
                  <c:v>0.73541088812748145</c:v>
                </c:pt>
                <c:pt idx="12881">
                  <c:v>0.73541088812748145</c:v>
                </c:pt>
                <c:pt idx="12882">
                  <c:v>0.73541088812748145</c:v>
                </c:pt>
                <c:pt idx="12883">
                  <c:v>0.73541088812748145</c:v>
                </c:pt>
                <c:pt idx="12884">
                  <c:v>0.73535650187632573</c:v>
                </c:pt>
                <c:pt idx="12885">
                  <c:v>0.73535650187632573</c:v>
                </c:pt>
                <c:pt idx="12886">
                  <c:v>0.73535650187632573</c:v>
                </c:pt>
                <c:pt idx="12887">
                  <c:v>0.73530211562517001</c:v>
                </c:pt>
                <c:pt idx="12888">
                  <c:v>0.73530211562517001</c:v>
                </c:pt>
                <c:pt idx="12889">
                  <c:v>0.73524772937401428</c:v>
                </c:pt>
                <c:pt idx="12890">
                  <c:v>0.73524772937401428</c:v>
                </c:pt>
                <c:pt idx="12891">
                  <c:v>0.73519334312285856</c:v>
                </c:pt>
                <c:pt idx="12892">
                  <c:v>0.73513895687170283</c:v>
                </c:pt>
                <c:pt idx="12893">
                  <c:v>0.73508457062054711</c:v>
                </c:pt>
                <c:pt idx="12894">
                  <c:v>0.73508457062054711</c:v>
                </c:pt>
                <c:pt idx="12895">
                  <c:v>0.73503018436939138</c:v>
                </c:pt>
                <c:pt idx="12896">
                  <c:v>0.73503018436939138</c:v>
                </c:pt>
                <c:pt idx="12897">
                  <c:v>0.73497579811823566</c:v>
                </c:pt>
                <c:pt idx="12898">
                  <c:v>0.73492141186707993</c:v>
                </c:pt>
                <c:pt idx="12899">
                  <c:v>0.73492141186707993</c:v>
                </c:pt>
                <c:pt idx="12900">
                  <c:v>0.73492141186707993</c:v>
                </c:pt>
                <c:pt idx="12901">
                  <c:v>0.73486702561592432</c:v>
                </c:pt>
                <c:pt idx="12902">
                  <c:v>0.73486702561592432</c:v>
                </c:pt>
                <c:pt idx="12903">
                  <c:v>0.73481263936476859</c:v>
                </c:pt>
                <c:pt idx="12904">
                  <c:v>0.73475825311361287</c:v>
                </c:pt>
                <c:pt idx="12905">
                  <c:v>0.73475825311361287</c:v>
                </c:pt>
                <c:pt idx="12906">
                  <c:v>0.73470386686245714</c:v>
                </c:pt>
                <c:pt idx="12907">
                  <c:v>0.73464948061130153</c:v>
                </c:pt>
                <c:pt idx="12908">
                  <c:v>0.73459509436014581</c:v>
                </c:pt>
                <c:pt idx="12909">
                  <c:v>0.73459509436014581</c:v>
                </c:pt>
                <c:pt idx="12910">
                  <c:v>0.73459509436014581</c:v>
                </c:pt>
                <c:pt idx="12911">
                  <c:v>0.73454070810899008</c:v>
                </c:pt>
                <c:pt idx="12912">
                  <c:v>0.73454070810899008</c:v>
                </c:pt>
                <c:pt idx="12913">
                  <c:v>0.73448632185783436</c:v>
                </c:pt>
                <c:pt idx="12914">
                  <c:v>0.73443193560667863</c:v>
                </c:pt>
                <c:pt idx="12915">
                  <c:v>0.73443193560667863</c:v>
                </c:pt>
                <c:pt idx="12916">
                  <c:v>0.73437754935552291</c:v>
                </c:pt>
                <c:pt idx="12917">
                  <c:v>0.73437754935552291</c:v>
                </c:pt>
                <c:pt idx="12918">
                  <c:v>0.73432316310436718</c:v>
                </c:pt>
                <c:pt idx="12919">
                  <c:v>0.73432316310436718</c:v>
                </c:pt>
                <c:pt idx="12920">
                  <c:v>0.73426877685321146</c:v>
                </c:pt>
                <c:pt idx="12921">
                  <c:v>0.73421439060205573</c:v>
                </c:pt>
                <c:pt idx="12922">
                  <c:v>0.73416000435090012</c:v>
                </c:pt>
                <c:pt idx="12923">
                  <c:v>0.73416000435090012</c:v>
                </c:pt>
                <c:pt idx="12924">
                  <c:v>0.73416000435090012</c:v>
                </c:pt>
                <c:pt idx="12925">
                  <c:v>0.73410561809974439</c:v>
                </c:pt>
                <c:pt idx="12926">
                  <c:v>0.73405123184858867</c:v>
                </c:pt>
                <c:pt idx="12927">
                  <c:v>0.73405123184858867</c:v>
                </c:pt>
                <c:pt idx="12928">
                  <c:v>0.73405123184858867</c:v>
                </c:pt>
                <c:pt idx="12929">
                  <c:v>0.73399684559743295</c:v>
                </c:pt>
                <c:pt idx="12930">
                  <c:v>0.73394245934627733</c:v>
                </c:pt>
                <c:pt idx="12931">
                  <c:v>0.73394245934627733</c:v>
                </c:pt>
                <c:pt idx="12932">
                  <c:v>0.73394245934627733</c:v>
                </c:pt>
                <c:pt idx="12933">
                  <c:v>0.73388807309512161</c:v>
                </c:pt>
                <c:pt idx="12934">
                  <c:v>0.73383368684396588</c:v>
                </c:pt>
                <c:pt idx="12935">
                  <c:v>0.73377930059281016</c:v>
                </c:pt>
                <c:pt idx="12936">
                  <c:v>0.73372491434165443</c:v>
                </c:pt>
                <c:pt idx="12937">
                  <c:v>0.73372491434165443</c:v>
                </c:pt>
                <c:pt idx="12938">
                  <c:v>0.73367052809049871</c:v>
                </c:pt>
                <c:pt idx="12939">
                  <c:v>0.73367052809049871</c:v>
                </c:pt>
                <c:pt idx="12940">
                  <c:v>0.73361614183934298</c:v>
                </c:pt>
                <c:pt idx="12941">
                  <c:v>0.73361614183934298</c:v>
                </c:pt>
                <c:pt idx="12942">
                  <c:v>0.73361614183934298</c:v>
                </c:pt>
                <c:pt idx="12943">
                  <c:v>0.73361614183934298</c:v>
                </c:pt>
                <c:pt idx="12944">
                  <c:v>0.73356175558818726</c:v>
                </c:pt>
                <c:pt idx="12945">
                  <c:v>0.73350736933703153</c:v>
                </c:pt>
                <c:pt idx="12946">
                  <c:v>0.73350736933703153</c:v>
                </c:pt>
                <c:pt idx="12947">
                  <c:v>0.73345298308587581</c:v>
                </c:pt>
                <c:pt idx="12948">
                  <c:v>0.73345298308587581</c:v>
                </c:pt>
                <c:pt idx="12949">
                  <c:v>0.73345298308587581</c:v>
                </c:pt>
                <c:pt idx="12950">
                  <c:v>0.7333985968347202</c:v>
                </c:pt>
                <c:pt idx="12951">
                  <c:v>0.73334421058356447</c:v>
                </c:pt>
                <c:pt idx="12952">
                  <c:v>0.73334421058356447</c:v>
                </c:pt>
                <c:pt idx="12953">
                  <c:v>0.73328982433240875</c:v>
                </c:pt>
                <c:pt idx="12954">
                  <c:v>0.73323543808125313</c:v>
                </c:pt>
                <c:pt idx="12955">
                  <c:v>0.73318105183009741</c:v>
                </c:pt>
                <c:pt idx="12956">
                  <c:v>0.73312666557894168</c:v>
                </c:pt>
                <c:pt idx="12957">
                  <c:v>0.73312666557894168</c:v>
                </c:pt>
                <c:pt idx="12958">
                  <c:v>0.73312666557894168</c:v>
                </c:pt>
                <c:pt idx="12959">
                  <c:v>0.73307227932778596</c:v>
                </c:pt>
                <c:pt idx="12960">
                  <c:v>0.73301789307663023</c:v>
                </c:pt>
                <c:pt idx="12961">
                  <c:v>0.73301789307663023</c:v>
                </c:pt>
                <c:pt idx="12962">
                  <c:v>0.73296350682547451</c:v>
                </c:pt>
                <c:pt idx="12963">
                  <c:v>0.73296350682547451</c:v>
                </c:pt>
                <c:pt idx="12964">
                  <c:v>0.73296350682547451</c:v>
                </c:pt>
                <c:pt idx="12965">
                  <c:v>0.73296350682547451</c:v>
                </c:pt>
                <c:pt idx="12966">
                  <c:v>0.73290912057431878</c:v>
                </c:pt>
                <c:pt idx="12967">
                  <c:v>0.73290912057431878</c:v>
                </c:pt>
                <c:pt idx="12968">
                  <c:v>0.73285473432316306</c:v>
                </c:pt>
                <c:pt idx="12969">
                  <c:v>0.73280034807200733</c:v>
                </c:pt>
                <c:pt idx="12970">
                  <c:v>0.73274596182085161</c:v>
                </c:pt>
                <c:pt idx="12971">
                  <c:v>0.732691575569696</c:v>
                </c:pt>
                <c:pt idx="12972">
                  <c:v>0.732691575569696</c:v>
                </c:pt>
                <c:pt idx="12973">
                  <c:v>0.73263718931854027</c:v>
                </c:pt>
                <c:pt idx="12974">
                  <c:v>0.73258280306738455</c:v>
                </c:pt>
                <c:pt idx="12975">
                  <c:v>0.73258280306738455</c:v>
                </c:pt>
                <c:pt idx="12976">
                  <c:v>0.73258280306738455</c:v>
                </c:pt>
                <c:pt idx="12977">
                  <c:v>0.73258280306738455</c:v>
                </c:pt>
                <c:pt idx="12978">
                  <c:v>0.73252841681622893</c:v>
                </c:pt>
                <c:pt idx="12979">
                  <c:v>0.73252841681622893</c:v>
                </c:pt>
                <c:pt idx="12980">
                  <c:v>0.73252841681622893</c:v>
                </c:pt>
                <c:pt idx="12981">
                  <c:v>0.73252841681622893</c:v>
                </c:pt>
                <c:pt idx="12982">
                  <c:v>0.73247403056507321</c:v>
                </c:pt>
                <c:pt idx="12983">
                  <c:v>0.73247403056507321</c:v>
                </c:pt>
                <c:pt idx="12984">
                  <c:v>0.73247403056507321</c:v>
                </c:pt>
                <c:pt idx="12985">
                  <c:v>0.73247403056507321</c:v>
                </c:pt>
                <c:pt idx="12986">
                  <c:v>0.73241964431391748</c:v>
                </c:pt>
                <c:pt idx="12987">
                  <c:v>0.73236525806276176</c:v>
                </c:pt>
                <c:pt idx="12988">
                  <c:v>0.73236525806276176</c:v>
                </c:pt>
                <c:pt idx="12989">
                  <c:v>0.73231087181160603</c:v>
                </c:pt>
                <c:pt idx="12990">
                  <c:v>0.73225648556045031</c:v>
                </c:pt>
                <c:pt idx="12991">
                  <c:v>0.73220209930929459</c:v>
                </c:pt>
                <c:pt idx="12992">
                  <c:v>0.73214771305813886</c:v>
                </c:pt>
                <c:pt idx="12993">
                  <c:v>0.73209332680698314</c:v>
                </c:pt>
                <c:pt idx="12994">
                  <c:v>0.73209332680698314</c:v>
                </c:pt>
                <c:pt idx="12995">
                  <c:v>0.73203894055582741</c:v>
                </c:pt>
                <c:pt idx="12996">
                  <c:v>0.7319845543046718</c:v>
                </c:pt>
                <c:pt idx="12997">
                  <c:v>0.7319845543046718</c:v>
                </c:pt>
                <c:pt idx="12998">
                  <c:v>0.73193016805351607</c:v>
                </c:pt>
                <c:pt idx="12999">
                  <c:v>0.73187578180236035</c:v>
                </c:pt>
                <c:pt idx="13000">
                  <c:v>0.73187578180236035</c:v>
                </c:pt>
                <c:pt idx="13001">
                  <c:v>0.73187578180236035</c:v>
                </c:pt>
                <c:pt idx="13002">
                  <c:v>0.73182139555120473</c:v>
                </c:pt>
                <c:pt idx="13003">
                  <c:v>0.73176700930004901</c:v>
                </c:pt>
                <c:pt idx="13004">
                  <c:v>0.73171262304889328</c:v>
                </c:pt>
                <c:pt idx="13005">
                  <c:v>0.73171262304889328</c:v>
                </c:pt>
                <c:pt idx="13006">
                  <c:v>0.73171262304889328</c:v>
                </c:pt>
                <c:pt idx="13007">
                  <c:v>0.73165823679773756</c:v>
                </c:pt>
                <c:pt idx="13008">
                  <c:v>0.73165823679773756</c:v>
                </c:pt>
                <c:pt idx="13009">
                  <c:v>0.73160385054658184</c:v>
                </c:pt>
                <c:pt idx="13010">
                  <c:v>0.73154946429542611</c:v>
                </c:pt>
                <c:pt idx="13011">
                  <c:v>0.73154946429542611</c:v>
                </c:pt>
                <c:pt idx="13012">
                  <c:v>0.73149507804427039</c:v>
                </c:pt>
                <c:pt idx="13013">
                  <c:v>0.73149507804427039</c:v>
                </c:pt>
                <c:pt idx="13014">
                  <c:v>0.73149507804427039</c:v>
                </c:pt>
                <c:pt idx="13015">
                  <c:v>0.73149507804427039</c:v>
                </c:pt>
                <c:pt idx="13016">
                  <c:v>0.73149507804427039</c:v>
                </c:pt>
                <c:pt idx="13017">
                  <c:v>0.73149507804427039</c:v>
                </c:pt>
                <c:pt idx="13018">
                  <c:v>0.73144069179311466</c:v>
                </c:pt>
                <c:pt idx="13019">
                  <c:v>0.73144069179311466</c:v>
                </c:pt>
                <c:pt idx="13020">
                  <c:v>0.73144069179311466</c:v>
                </c:pt>
                <c:pt idx="13021">
                  <c:v>0.73144069179311466</c:v>
                </c:pt>
                <c:pt idx="13022">
                  <c:v>0.73138630554195894</c:v>
                </c:pt>
                <c:pt idx="13023">
                  <c:v>0.73138630554195894</c:v>
                </c:pt>
                <c:pt idx="13024">
                  <c:v>0.73133191929080321</c:v>
                </c:pt>
                <c:pt idx="13025">
                  <c:v>0.73133191929080321</c:v>
                </c:pt>
                <c:pt idx="13026">
                  <c:v>0.73133191929080321</c:v>
                </c:pt>
                <c:pt idx="13027">
                  <c:v>0.7312775330396476</c:v>
                </c:pt>
                <c:pt idx="13028">
                  <c:v>0.7312775330396476</c:v>
                </c:pt>
                <c:pt idx="13029">
                  <c:v>0.7312775330396476</c:v>
                </c:pt>
                <c:pt idx="13030">
                  <c:v>0.7312775330396476</c:v>
                </c:pt>
                <c:pt idx="13031">
                  <c:v>0.73122314678849187</c:v>
                </c:pt>
                <c:pt idx="13032">
                  <c:v>0.73116876053733615</c:v>
                </c:pt>
                <c:pt idx="13033">
                  <c:v>0.73116876053733615</c:v>
                </c:pt>
                <c:pt idx="13034">
                  <c:v>0.73111437428618054</c:v>
                </c:pt>
                <c:pt idx="13035">
                  <c:v>0.73111437428618054</c:v>
                </c:pt>
                <c:pt idx="13036">
                  <c:v>0.73111437428618054</c:v>
                </c:pt>
                <c:pt idx="13037">
                  <c:v>0.73111437428618054</c:v>
                </c:pt>
                <c:pt idx="13038">
                  <c:v>0.73105998803502481</c:v>
                </c:pt>
                <c:pt idx="13039">
                  <c:v>0.73100560178386909</c:v>
                </c:pt>
                <c:pt idx="13040">
                  <c:v>0.73100560178386909</c:v>
                </c:pt>
                <c:pt idx="13041">
                  <c:v>0.73095121553271336</c:v>
                </c:pt>
                <c:pt idx="13042">
                  <c:v>0.73089682928155764</c:v>
                </c:pt>
                <c:pt idx="13043">
                  <c:v>0.73084244303040191</c:v>
                </c:pt>
                <c:pt idx="13044">
                  <c:v>0.73084244303040191</c:v>
                </c:pt>
                <c:pt idx="13045">
                  <c:v>0.73078805677924619</c:v>
                </c:pt>
                <c:pt idx="13046">
                  <c:v>0.73078805677924619</c:v>
                </c:pt>
                <c:pt idx="13047">
                  <c:v>0.73078805677924619</c:v>
                </c:pt>
                <c:pt idx="13048">
                  <c:v>0.73073367052809046</c:v>
                </c:pt>
                <c:pt idx="13049">
                  <c:v>0.73067928427693474</c:v>
                </c:pt>
                <c:pt idx="13050">
                  <c:v>0.73067928427693474</c:v>
                </c:pt>
                <c:pt idx="13051">
                  <c:v>0.73062489802577901</c:v>
                </c:pt>
                <c:pt idx="13052">
                  <c:v>0.7305705117746234</c:v>
                </c:pt>
                <c:pt idx="13053">
                  <c:v>0.73051612552346767</c:v>
                </c:pt>
                <c:pt idx="13054">
                  <c:v>0.73046173927231195</c:v>
                </c:pt>
                <c:pt idx="13055">
                  <c:v>0.73040735302115622</c:v>
                </c:pt>
                <c:pt idx="13056">
                  <c:v>0.73035296677000061</c:v>
                </c:pt>
                <c:pt idx="13057">
                  <c:v>0.73029858051884489</c:v>
                </c:pt>
                <c:pt idx="13058">
                  <c:v>0.73024419426768916</c:v>
                </c:pt>
                <c:pt idx="13059">
                  <c:v>0.73024419426768916</c:v>
                </c:pt>
                <c:pt idx="13060">
                  <c:v>0.73024419426768916</c:v>
                </c:pt>
                <c:pt idx="13061">
                  <c:v>0.73018980801653344</c:v>
                </c:pt>
                <c:pt idx="13062">
                  <c:v>0.73013542176537771</c:v>
                </c:pt>
                <c:pt idx="13063">
                  <c:v>0.73008103551422199</c:v>
                </c:pt>
                <c:pt idx="13064">
                  <c:v>0.73002664926306626</c:v>
                </c:pt>
                <c:pt idx="13065">
                  <c:v>0.73002664926306626</c:v>
                </c:pt>
                <c:pt idx="13066">
                  <c:v>0.73002664926306626</c:v>
                </c:pt>
                <c:pt idx="13067">
                  <c:v>0.72997226301191054</c:v>
                </c:pt>
                <c:pt idx="13068">
                  <c:v>0.72997226301191054</c:v>
                </c:pt>
                <c:pt idx="13069">
                  <c:v>0.72991787676075481</c:v>
                </c:pt>
                <c:pt idx="13070">
                  <c:v>0.7298634905095992</c:v>
                </c:pt>
                <c:pt idx="13071">
                  <c:v>0.72980910425844348</c:v>
                </c:pt>
                <c:pt idx="13072">
                  <c:v>0.72975471800728775</c:v>
                </c:pt>
                <c:pt idx="13073">
                  <c:v>0.72970033175613203</c:v>
                </c:pt>
                <c:pt idx="13074">
                  <c:v>0.72964594550497641</c:v>
                </c:pt>
                <c:pt idx="13075">
                  <c:v>0.72959155925382069</c:v>
                </c:pt>
                <c:pt idx="13076">
                  <c:v>0.72953717300266496</c:v>
                </c:pt>
                <c:pt idx="13077">
                  <c:v>0.72953717300266496</c:v>
                </c:pt>
                <c:pt idx="13078">
                  <c:v>0.72948278675150924</c:v>
                </c:pt>
                <c:pt idx="13079">
                  <c:v>0.72942840050035351</c:v>
                </c:pt>
                <c:pt idx="13080">
                  <c:v>0.72937401424919779</c:v>
                </c:pt>
                <c:pt idx="13081">
                  <c:v>0.72931962799804206</c:v>
                </c:pt>
                <c:pt idx="13082">
                  <c:v>0.72926524174688634</c:v>
                </c:pt>
                <c:pt idx="13083">
                  <c:v>0.72926524174688634</c:v>
                </c:pt>
                <c:pt idx="13084">
                  <c:v>0.72926524174688634</c:v>
                </c:pt>
                <c:pt idx="13085">
                  <c:v>0.72926524174688634</c:v>
                </c:pt>
                <c:pt idx="13086">
                  <c:v>0.72926524174688634</c:v>
                </c:pt>
                <c:pt idx="13087">
                  <c:v>0.72921085549573061</c:v>
                </c:pt>
                <c:pt idx="13088">
                  <c:v>0.72921085549573061</c:v>
                </c:pt>
                <c:pt idx="13089">
                  <c:v>0.72921085549573061</c:v>
                </c:pt>
                <c:pt idx="13090">
                  <c:v>0.72915646924457489</c:v>
                </c:pt>
                <c:pt idx="13091">
                  <c:v>0.72915646924457489</c:v>
                </c:pt>
                <c:pt idx="13092">
                  <c:v>0.72910208299341928</c:v>
                </c:pt>
                <c:pt idx="13093">
                  <c:v>0.72904769674226355</c:v>
                </c:pt>
                <c:pt idx="13094">
                  <c:v>0.72904769674226355</c:v>
                </c:pt>
                <c:pt idx="13095">
                  <c:v>0.72899331049110783</c:v>
                </c:pt>
                <c:pt idx="13096">
                  <c:v>0.72899331049110783</c:v>
                </c:pt>
                <c:pt idx="13097">
                  <c:v>0.72899331049110783</c:v>
                </c:pt>
                <c:pt idx="13098">
                  <c:v>0.72899331049110783</c:v>
                </c:pt>
                <c:pt idx="13099">
                  <c:v>0.72893892423995221</c:v>
                </c:pt>
                <c:pt idx="13100">
                  <c:v>0.72893892423995221</c:v>
                </c:pt>
                <c:pt idx="13101">
                  <c:v>0.72888453798879649</c:v>
                </c:pt>
                <c:pt idx="13102">
                  <c:v>0.72883015173764076</c:v>
                </c:pt>
                <c:pt idx="13103">
                  <c:v>0.72877576548648504</c:v>
                </c:pt>
                <c:pt idx="13104">
                  <c:v>0.72877576548648504</c:v>
                </c:pt>
                <c:pt idx="13105">
                  <c:v>0.72877576548648504</c:v>
                </c:pt>
                <c:pt idx="13106">
                  <c:v>0.72877576548648504</c:v>
                </c:pt>
                <c:pt idx="13107">
                  <c:v>0.72872137923532931</c:v>
                </c:pt>
                <c:pt idx="13108">
                  <c:v>0.72866699298417359</c:v>
                </c:pt>
                <c:pt idx="13109">
                  <c:v>0.72861260673301786</c:v>
                </c:pt>
                <c:pt idx="13110">
                  <c:v>0.72855822048186214</c:v>
                </c:pt>
                <c:pt idx="13111">
                  <c:v>0.72850383423070642</c:v>
                </c:pt>
                <c:pt idx="13112">
                  <c:v>0.72850383423070642</c:v>
                </c:pt>
                <c:pt idx="13113">
                  <c:v>0.72844944797955069</c:v>
                </c:pt>
                <c:pt idx="13114">
                  <c:v>0.72844944797955069</c:v>
                </c:pt>
                <c:pt idx="13115">
                  <c:v>0.72839506172839508</c:v>
                </c:pt>
                <c:pt idx="13116">
                  <c:v>0.72839506172839508</c:v>
                </c:pt>
                <c:pt idx="13117">
                  <c:v>0.72834067547723935</c:v>
                </c:pt>
                <c:pt idx="13118">
                  <c:v>0.72828628922608363</c:v>
                </c:pt>
                <c:pt idx="13119">
                  <c:v>0.72828628922608363</c:v>
                </c:pt>
                <c:pt idx="13120">
                  <c:v>0.72823190297492801</c:v>
                </c:pt>
                <c:pt idx="13121">
                  <c:v>0.72823190297492801</c:v>
                </c:pt>
                <c:pt idx="13122">
                  <c:v>0.72823190297492801</c:v>
                </c:pt>
                <c:pt idx="13123">
                  <c:v>0.72823190297492801</c:v>
                </c:pt>
                <c:pt idx="13124">
                  <c:v>0.72823190297492801</c:v>
                </c:pt>
                <c:pt idx="13125">
                  <c:v>0.72817751672377229</c:v>
                </c:pt>
                <c:pt idx="13126">
                  <c:v>0.72817751672377229</c:v>
                </c:pt>
                <c:pt idx="13127">
                  <c:v>0.72817751672377229</c:v>
                </c:pt>
                <c:pt idx="13128">
                  <c:v>0.72812313047261656</c:v>
                </c:pt>
                <c:pt idx="13129">
                  <c:v>0.72806874422146084</c:v>
                </c:pt>
                <c:pt idx="13130">
                  <c:v>0.72806874422146084</c:v>
                </c:pt>
                <c:pt idx="13131">
                  <c:v>0.72806874422146084</c:v>
                </c:pt>
                <c:pt idx="13132">
                  <c:v>0.72801435797030511</c:v>
                </c:pt>
                <c:pt idx="13133">
                  <c:v>0.72801435797030511</c:v>
                </c:pt>
                <c:pt idx="13134">
                  <c:v>0.72801435797030511</c:v>
                </c:pt>
                <c:pt idx="13135">
                  <c:v>0.72795997171914939</c:v>
                </c:pt>
                <c:pt idx="13136">
                  <c:v>0.72795997171914939</c:v>
                </c:pt>
                <c:pt idx="13137">
                  <c:v>0.72790558546799367</c:v>
                </c:pt>
                <c:pt idx="13138">
                  <c:v>0.72790558546799367</c:v>
                </c:pt>
                <c:pt idx="13139">
                  <c:v>0.72790558546799367</c:v>
                </c:pt>
                <c:pt idx="13140">
                  <c:v>0.72785119921683794</c:v>
                </c:pt>
                <c:pt idx="13141">
                  <c:v>0.72779681296568222</c:v>
                </c:pt>
                <c:pt idx="13142">
                  <c:v>0.72774242671452649</c:v>
                </c:pt>
                <c:pt idx="13143">
                  <c:v>0.72774242671452649</c:v>
                </c:pt>
                <c:pt idx="13144">
                  <c:v>0.72768804046337088</c:v>
                </c:pt>
                <c:pt idx="13145">
                  <c:v>0.72768804046337088</c:v>
                </c:pt>
                <c:pt idx="13146">
                  <c:v>0.72763365421221515</c:v>
                </c:pt>
                <c:pt idx="13147">
                  <c:v>0.72763365421221515</c:v>
                </c:pt>
                <c:pt idx="13148">
                  <c:v>0.72757926796105943</c:v>
                </c:pt>
                <c:pt idx="13149">
                  <c:v>0.72752488170990381</c:v>
                </c:pt>
                <c:pt idx="13150">
                  <c:v>0.72747049545874809</c:v>
                </c:pt>
                <c:pt idx="13151">
                  <c:v>0.72747049545874809</c:v>
                </c:pt>
                <c:pt idx="13152">
                  <c:v>0.72741610920759237</c:v>
                </c:pt>
                <c:pt idx="13153">
                  <c:v>0.72736172295643664</c:v>
                </c:pt>
                <c:pt idx="13154">
                  <c:v>0.72736172295643664</c:v>
                </c:pt>
                <c:pt idx="13155">
                  <c:v>0.72730733670528092</c:v>
                </c:pt>
                <c:pt idx="13156">
                  <c:v>0.72725295045412519</c:v>
                </c:pt>
                <c:pt idx="13157">
                  <c:v>0.72725295045412519</c:v>
                </c:pt>
                <c:pt idx="13158">
                  <c:v>0.72725295045412519</c:v>
                </c:pt>
                <c:pt idx="13159">
                  <c:v>0.72725295045412519</c:v>
                </c:pt>
                <c:pt idx="13160">
                  <c:v>0.72725295045412519</c:v>
                </c:pt>
                <c:pt idx="13161">
                  <c:v>0.72725295045412519</c:v>
                </c:pt>
                <c:pt idx="13162">
                  <c:v>0.72719856420296947</c:v>
                </c:pt>
                <c:pt idx="13163">
                  <c:v>0.72714417795181374</c:v>
                </c:pt>
                <c:pt idx="13164">
                  <c:v>0.72714417795181374</c:v>
                </c:pt>
                <c:pt idx="13165">
                  <c:v>0.72708979170065802</c:v>
                </c:pt>
                <c:pt idx="13166">
                  <c:v>0.72703540544950229</c:v>
                </c:pt>
                <c:pt idx="13167">
                  <c:v>0.72703540544950229</c:v>
                </c:pt>
                <c:pt idx="13168">
                  <c:v>0.72698101919834668</c:v>
                </c:pt>
                <c:pt idx="13169">
                  <c:v>0.72692663294719095</c:v>
                </c:pt>
                <c:pt idx="13170">
                  <c:v>0.72692663294719095</c:v>
                </c:pt>
                <c:pt idx="13171">
                  <c:v>0.72687224669603523</c:v>
                </c:pt>
                <c:pt idx="13172">
                  <c:v>0.72681786044487962</c:v>
                </c:pt>
                <c:pt idx="13173">
                  <c:v>0.72681786044487962</c:v>
                </c:pt>
                <c:pt idx="13174">
                  <c:v>0.72681786044487962</c:v>
                </c:pt>
                <c:pt idx="13175">
                  <c:v>0.72676347419372389</c:v>
                </c:pt>
                <c:pt idx="13176">
                  <c:v>0.72676347419372389</c:v>
                </c:pt>
                <c:pt idx="13177">
                  <c:v>0.72670908794256817</c:v>
                </c:pt>
                <c:pt idx="13178">
                  <c:v>0.72670908794256817</c:v>
                </c:pt>
                <c:pt idx="13179">
                  <c:v>0.72670908794256817</c:v>
                </c:pt>
                <c:pt idx="13180">
                  <c:v>0.72665470169141244</c:v>
                </c:pt>
                <c:pt idx="13181">
                  <c:v>0.72665470169141244</c:v>
                </c:pt>
                <c:pt idx="13182">
                  <c:v>0.72660031544025672</c:v>
                </c:pt>
                <c:pt idx="13183">
                  <c:v>0.72660031544025672</c:v>
                </c:pt>
                <c:pt idx="13184">
                  <c:v>0.72660031544025672</c:v>
                </c:pt>
                <c:pt idx="13185">
                  <c:v>0.72660031544025672</c:v>
                </c:pt>
                <c:pt idx="13186">
                  <c:v>0.72660031544025672</c:v>
                </c:pt>
                <c:pt idx="13187">
                  <c:v>0.72660031544025672</c:v>
                </c:pt>
                <c:pt idx="13188">
                  <c:v>0.72660031544025672</c:v>
                </c:pt>
                <c:pt idx="13189">
                  <c:v>0.72654592918910099</c:v>
                </c:pt>
                <c:pt idx="13190">
                  <c:v>0.72649154293794527</c:v>
                </c:pt>
                <c:pt idx="13191">
                  <c:v>0.72649154293794527</c:v>
                </c:pt>
                <c:pt idx="13192">
                  <c:v>0.72643715668678954</c:v>
                </c:pt>
                <c:pt idx="13193">
                  <c:v>0.72638277043563382</c:v>
                </c:pt>
                <c:pt idx="13194">
                  <c:v>0.72632838418447809</c:v>
                </c:pt>
                <c:pt idx="13195">
                  <c:v>0.72627399793332248</c:v>
                </c:pt>
                <c:pt idx="13196">
                  <c:v>0.72621961168216675</c:v>
                </c:pt>
                <c:pt idx="13197">
                  <c:v>0.72621961168216675</c:v>
                </c:pt>
                <c:pt idx="13198">
                  <c:v>0.72616522543101103</c:v>
                </c:pt>
                <c:pt idx="13199">
                  <c:v>0.72616522543101103</c:v>
                </c:pt>
                <c:pt idx="13200">
                  <c:v>0.72611083917985531</c:v>
                </c:pt>
                <c:pt idx="13201">
                  <c:v>0.72605645292869969</c:v>
                </c:pt>
                <c:pt idx="13202">
                  <c:v>0.72600206667754397</c:v>
                </c:pt>
                <c:pt idx="13203">
                  <c:v>0.72594768042638824</c:v>
                </c:pt>
                <c:pt idx="13204">
                  <c:v>0.72589329417523252</c:v>
                </c:pt>
                <c:pt idx="13205">
                  <c:v>0.72583890792407679</c:v>
                </c:pt>
                <c:pt idx="13206">
                  <c:v>0.72583890792407679</c:v>
                </c:pt>
                <c:pt idx="13207">
                  <c:v>0.72583890792407679</c:v>
                </c:pt>
                <c:pt idx="13208">
                  <c:v>0.72583890792407679</c:v>
                </c:pt>
                <c:pt idx="13209">
                  <c:v>0.72583890792407679</c:v>
                </c:pt>
                <c:pt idx="13210">
                  <c:v>0.72578452167292107</c:v>
                </c:pt>
                <c:pt idx="13211">
                  <c:v>0.72573013542176534</c:v>
                </c:pt>
                <c:pt idx="13212">
                  <c:v>0.72567574917060962</c:v>
                </c:pt>
                <c:pt idx="13213">
                  <c:v>0.72567574917060962</c:v>
                </c:pt>
                <c:pt idx="13214">
                  <c:v>0.72567574917060962</c:v>
                </c:pt>
                <c:pt idx="13215">
                  <c:v>0.72562136291945389</c:v>
                </c:pt>
                <c:pt idx="13216">
                  <c:v>0.72562136291945389</c:v>
                </c:pt>
                <c:pt idx="13217">
                  <c:v>0.72562136291945389</c:v>
                </c:pt>
                <c:pt idx="13218">
                  <c:v>0.72562136291945389</c:v>
                </c:pt>
                <c:pt idx="13219">
                  <c:v>0.72556697666829828</c:v>
                </c:pt>
                <c:pt idx="13220">
                  <c:v>0.72551259041714256</c:v>
                </c:pt>
                <c:pt idx="13221">
                  <c:v>0.72545820416598683</c:v>
                </c:pt>
                <c:pt idx="13222">
                  <c:v>0.72545820416598683</c:v>
                </c:pt>
                <c:pt idx="13223">
                  <c:v>0.72540381791483111</c:v>
                </c:pt>
                <c:pt idx="13224">
                  <c:v>0.72534943166367549</c:v>
                </c:pt>
                <c:pt idx="13225">
                  <c:v>0.72534943166367549</c:v>
                </c:pt>
                <c:pt idx="13226">
                  <c:v>0.72529504541251977</c:v>
                </c:pt>
                <c:pt idx="13227">
                  <c:v>0.72529504541251977</c:v>
                </c:pt>
                <c:pt idx="13228">
                  <c:v>0.72524065916136404</c:v>
                </c:pt>
                <c:pt idx="13229">
                  <c:v>0.72524065916136404</c:v>
                </c:pt>
                <c:pt idx="13230">
                  <c:v>0.72518627291020832</c:v>
                </c:pt>
                <c:pt idx="13231">
                  <c:v>0.72518627291020832</c:v>
                </c:pt>
                <c:pt idx="13232">
                  <c:v>0.72513188665905259</c:v>
                </c:pt>
                <c:pt idx="13233">
                  <c:v>0.72513188665905259</c:v>
                </c:pt>
                <c:pt idx="13234">
                  <c:v>0.72507750040789687</c:v>
                </c:pt>
                <c:pt idx="13235">
                  <c:v>0.72507750040789687</c:v>
                </c:pt>
                <c:pt idx="13236">
                  <c:v>0.72507750040789687</c:v>
                </c:pt>
                <c:pt idx="13237">
                  <c:v>0.72502311415674114</c:v>
                </c:pt>
                <c:pt idx="13238">
                  <c:v>0.72496872790558542</c:v>
                </c:pt>
                <c:pt idx="13239">
                  <c:v>0.72491434165442969</c:v>
                </c:pt>
                <c:pt idx="13240">
                  <c:v>0.72485995540327397</c:v>
                </c:pt>
                <c:pt idx="13241">
                  <c:v>0.72480556915211836</c:v>
                </c:pt>
                <c:pt idx="13242">
                  <c:v>0.72475118290096263</c:v>
                </c:pt>
                <c:pt idx="13243">
                  <c:v>0.72475118290096263</c:v>
                </c:pt>
                <c:pt idx="13244">
                  <c:v>0.72475118290096263</c:v>
                </c:pt>
                <c:pt idx="13245">
                  <c:v>0.72475118290096263</c:v>
                </c:pt>
                <c:pt idx="13246">
                  <c:v>0.72475118290096263</c:v>
                </c:pt>
                <c:pt idx="13247">
                  <c:v>0.72469679664980691</c:v>
                </c:pt>
                <c:pt idx="13248">
                  <c:v>0.72464241039865129</c:v>
                </c:pt>
                <c:pt idx="13249">
                  <c:v>0.72464241039865129</c:v>
                </c:pt>
                <c:pt idx="13250">
                  <c:v>0.72464241039865129</c:v>
                </c:pt>
                <c:pt idx="13251">
                  <c:v>0.72464241039865129</c:v>
                </c:pt>
                <c:pt idx="13252">
                  <c:v>0.72464241039865129</c:v>
                </c:pt>
                <c:pt idx="13253">
                  <c:v>0.72458802414749557</c:v>
                </c:pt>
                <c:pt idx="13254">
                  <c:v>0.72458802414749557</c:v>
                </c:pt>
                <c:pt idx="13255">
                  <c:v>0.72453363789633984</c:v>
                </c:pt>
                <c:pt idx="13256">
                  <c:v>0.72453363789633984</c:v>
                </c:pt>
                <c:pt idx="13257">
                  <c:v>0.72453363789633984</c:v>
                </c:pt>
                <c:pt idx="13258">
                  <c:v>0.72447925164518412</c:v>
                </c:pt>
                <c:pt idx="13259">
                  <c:v>0.72442486539402839</c:v>
                </c:pt>
                <c:pt idx="13260">
                  <c:v>0.72442486539402839</c:v>
                </c:pt>
                <c:pt idx="13261">
                  <c:v>0.72437047914287267</c:v>
                </c:pt>
                <c:pt idx="13262">
                  <c:v>0.72431609289171694</c:v>
                </c:pt>
                <c:pt idx="13263">
                  <c:v>0.72431609289171694</c:v>
                </c:pt>
                <c:pt idx="13264">
                  <c:v>0.72431609289171694</c:v>
                </c:pt>
                <c:pt idx="13265">
                  <c:v>0.72431609289171694</c:v>
                </c:pt>
                <c:pt idx="13266">
                  <c:v>0.72426170664056122</c:v>
                </c:pt>
                <c:pt idx="13267">
                  <c:v>0.7242073203894055</c:v>
                </c:pt>
                <c:pt idx="13268">
                  <c:v>0.7242073203894055</c:v>
                </c:pt>
                <c:pt idx="13269">
                  <c:v>0.72415293413824977</c:v>
                </c:pt>
                <c:pt idx="13270">
                  <c:v>0.72409854788709416</c:v>
                </c:pt>
                <c:pt idx="13271">
                  <c:v>0.72404416163593843</c:v>
                </c:pt>
                <c:pt idx="13272">
                  <c:v>0.72404416163593843</c:v>
                </c:pt>
                <c:pt idx="13273">
                  <c:v>0.72404416163593843</c:v>
                </c:pt>
                <c:pt idx="13274">
                  <c:v>0.72404416163593843</c:v>
                </c:pt>
                <c:pt idx="13275">
                  <c:v>0.72398977538478271</c:v>
                </c:pt>
                <c:pt idx="13276">
                  <c:v>0.72393538913362709</c:v>
                </c:pt>
                <c:pt idx="13277">
                  <c:v>0.72388100288247137</c:v>
                </c:pt>
                <c:pt idx="13278">
                  <c:v>0.72382661663131564</c:v>
                </c:pt>
                <c:pt idx="13279">
                  <c:v>0.72377223038015992</c:v>
                </c:pt>
                <c:pt idx="13280">
                  <c:v>0.7237178441290042</c:v>
                </c:pt>
                <c:pt idx="13281">
                  <c:v>0.7237178441290042</c:v>
                </c:pt>
                <c:pt idx="13282">
                  <c:v>0.72366345787784847</c:v>
                </c:pt>
                <c:pt idx="13283">
                  <c:v>0.72366345787784847</c:v>
                </c:pt>
                <c:pt idx="13284">
                  <c:v>0.72366345787784847</c:v>
                </c:pt>
                <c:pt idx="13285">
                  <c:v>0.72366345787784847</c:v>
                </c:pt>
                <c:pt idx="13286">
                  <c:v>0.72360907162669275</c:v>
                </c:pt>
                <c:pt idx="13287">
                  <c:v>0.72360907162669275</c:v>
                </c:pt>
                <c:pt idx="13288">
                  <c:v>0.72355468537553702</c:v>
                </c:pt>
                <c:pt idx="13289">
                  <c:v>0.7235002991243813</c:v>
                </c:pt>
                <c:pt idx="13290">
                  <c:v>0.72344591287322557</c:v>
                </c:pt>
                <c:pt idx="13291">
                  <c:v>0.72339152662206996</c:v>
                </c:pt>
                <c:pt idx="13292">
                  <c:v>0.72339152662206996</c:v>
                </c:pt>
                <c:pt idx="13293">
                  <c:v>0.72333714037091423</c:v>
                </c:pt>
                <c:pt idx="13294">
                  <c:v>0.72333714037091423</c:v>
                </c:pt>
                <c:pt idx="13295">
                  <c:v>0.72328275411975851</c:v>
                </c:pt>
                <c:pt idx="13296">
                  <c:v>0.72328275411975851</c:v>
                </c:pt>
                <c:pt idx="13297">
                  <c:v>0.72322836786860289</c:v>
                </c:pt>
                <c:pt idx="13298">
                  <c:v>0.72317398161744717</c:v>
                </c:pt>
                <c:pt idx="13299">
                  <c:v>0.72311959536629145</c:v>
                </c:pt>
                <c:pt idx="13300">
                  <c:v>0.72306520911513572</c:v>
                </c:pt>
                <c:pt idx="13301">
                  <c:v>0.72301082286398</c:v>
                </c:pt>
                <c:pt idx="13302">
                  <c:v>0.72301082286398</c:v>
                </c:pt>
                <c:pt idx="13303">
                  <c:v>0.72295643661282427</c:v>
                </c:pt>
                <c:pt idx="13304">
                  <c:v>0.72290205036166855</c:v>
                </c:pt>
                <c:pt idx="13305">
                  <c:v>0.72284766411051282</c:v>
                </c:pt>
                <c:pt idx="13306">
                  <c:v>0.7227932778593571</c:v>
                </c:pt>
                <c:pt idx="13307">
                  <c:v>0.7227932778593571</c:v>
                </c:pt>
                <c:pt idx="13308">
                  <c:v>0.72273889160820137</c:v>
                </c:pt>
                <c:pt idx="13309">
                  <c:v>0.72268450535704576</c:v>
                </c:pt>
                <c:pt idx="13310">
                  <c:v>0.72268450535704576</c:v>
                </c:pt>
                <c:pt idx="13311">
                  <c:v>0.72263011910589003</c:v>
                </c:pt>
                <c:pt idx="13312">
                  <c:v>0.72257573285473431</c:v>
                </c:pt>
                <c:pt idx="13313">
                  <c:v>0.72257573285473431</c:v>
                </c:pt>
                <c:pt idx="13314">
                  <c:v>0.7225213466035787</c:v>
                </c:pt>
                <c:pt idx="13315">
                  <c:v>0.7225213466035787</c:v>
                </c:pt>
                <c:pt idx="13316">
                  <c:v>0.72246696035242297</c:v>
                </c:pt>
                <c:pt idx="13317">
                  <c:v>0.72241257410126725</c:v>
                </c:pt>
                <c:pt idx="13318">
                  <c:v>0.72241257410126725</c:v>
                </c:pt>
                <c:pt idx="13319">
                  <c:v>0.72235818785011152</c:v>
                </c:pt>
                <c:pt idx="13320">
                  <c:v>0.7223038015989558</c:v>
                </c:pt>
                <c:pt idx="13321">
                  <c:v>0.72224941534780007</c:v>
                </c:pt>
                <c:pt idx="13322">
                  <c:v>0.72224941534780007</c:v>
                </c:pt>
                <c:pt idx="13323">
                  <c:v>0.72224941534780007</c:v>
                </c:pt>
                <c:pt idx="13324">
                  <c:v>0.72224941534780007</c:v>
                </c:pt>
                <c:pt idx="13325">
                  <c:v>0.72224941534780007</c:v>
                </c:pt>
                <c:pt idx="13326">
                  <c:v>0.72224941534780007</c:v>
                </c:pt>
                <c:pt idx="13327">
                  <c:v>0.72224941534780007</c:v>
                </c:pt>
                <c:pt idx="13328">
                  <c:v>0.72224941534780007</c:v>
                </c:pt>
                <c:pt idx="13329">
                  <c:v>0.72224941534780007</c:v>
                </c:pt>
                <c:pt idx="13330">
                  <c:v>0.72224941534780007</c:v>
                </c:pt>
                <c:pt idx="13331">
                  <c:v>0.72219502909664435</c:v>
                </c:pt>
                <c:pt idx="13332">
                  <c:v>0.72219502909664435</c:v>
                </c:pt>
                <c:pt idx="13333">
                  <c:v>0.72214064284548862</c:v>
                </c:pt>
                <c:pt idx="13334">
                  <c:v>0.7220862565943329</c:v>
                </c:pt>
                <c:pt idx="13335">
                  <c:v>0.72203187034317717</c:v>
                </c:pt>
                <c:pt idx="13336">
                  <c:v>0.72203187034317717</c:v>
                </c:pt>
                <c:pt idx="13337">
                  <c:v>0.72197748409202156</c:v>
                </c:pt>
                <c:pt idx="13338">
                  <c:v>0.72197748409202156</c:v>
                </c:pt>
                <c:pt idx="13339">
                  <c:v>0.72192309784086584</c:v>
                </c:pt>
                <c:pt idx="13340">
                  <c:v>0.72192309784086584</c:v>
                </c:pt>
                <c:pt idx="13341">
                  <c:v>0.72186871158971011</c:v>
                </c:pt>
                <c:pt idx="13342">
                  <c:v>0.72186871158971011</c:v>
                </c:pt>
                <c:pt idx="13343">
                  <c:v>0.7218143253385545</c:v>
                </c:pt>
                <c:pt idx="13344">
                  <c:v>0.72175993908739877</c:v>
                </c:pt>
                <c:pt idx="13345">
                  <c:v>0.72175993908739877</c:v>
                </c:pt>
                <c:pt idx="13346">
                  <c:v>0.72175993908739877</c:v>
                </c:pt>
                <c:pt idx="13347">
                  <c:v>0.72170555283624305</c:v>
                </c:pt>
                <c:pt idx="13348">
                  <c:v>0.72165116658508732</c:v>
                </c:pt>
                <c:pt idx="13349">
                  <c:v>0.72165116658508732</c:v>
                </c:pt>
                <c:pt idx="13350">
                  <c:v>0.72165116658508732</c:v>
                </c:pt>
                <c:pt idx="13351">
                  <c:v>0.7215967803339316</c:v>
                </c:pt>
                <c:pt idx="13352">
                  <c:v>0.72154239408277587</c:v>
                </c:pt>
                <c:pt idx="13353">
                  <c:v>0.72154239408277587</c:v>
                </c:pt>
                <c:pt idx="13354">
                  <c:v>0.72148800783162015</c:v>
                </c:pt>
                <c:pt idx="13355">
                  <c:v>0.72143362158046442</c:v>
                </c:pt>
                <c:pt idx="13356">
                  <c:v>0.7213792353293087</c:v>
                </c:pt>
                <c:pt idx="13357">
                  <c:v>0.7213792353293087</c:v>
                </c:pt>
                <c:pt idx="13358">
                  <c:v>0.7213792353293087</c:v>
                </c:pt>
                <c:pt idx="13359">
                  <c:v>0.7213792353293087</c:v>
                </c:pt>
                <c:pt idx="13360">
                  <c:v>0.72132484907815297</c:v>
                </c:pt>
                <c:pt idx="13361">
                  <c:v>0.72132484907815297</c:v>
                </c:pt>
                <c:pt idx="13362">
                  <c:v>0.72127046282699736</c:v>
                </c:pt>
                <c:pt idx="13363">
                  <c:v>0.72127046282699736</c:v>
                </c:pt>
                <c:pt idx="13364">
                  <c:v>0.72127046282699736</c:v>
                </c:pt>
                <c:pt idx="13365">
                  <c:v>0.72121607657584164</c:v>
                </c:pt>
                <c:pt idx="13366">
                  <c:v>0.72121607657584164</c:v>
                </c:pt>
                <c:pt idx="13367">
                  <c:v>0.72121607657584164</c:v>
                </c:pt>
                <c:pt idx="13368">
                  <c:v>0.72121607657584164</c:v>
                </c:pt>
                <c:pt idx="13369">
                  <c:v>0.72121607657584164</c:v>
                </c:pt>
                <c:pt idx="13370">
                  <c:v>0.72116169032468591</c:v>
                </c:pt>
                <c:pt idx="13371">
                  <c:v>0.72116169032468591</c:v>
                </c:pt>
                <c:pt idx="13372">
                  <c:v>0.72110730407353019</c:v>
                </c:pt>
                <c:pt idx="13373">
                  <c:v>0.72105291782237457</c:v>
                </c:pt>
                <c:pt idx="13374">
                  <c:v>0.72105291782237457</c:v>
                </c:pt>
                <c:pt idx="13375">
                  <c:v>0.72105291782237457</c:v>
                </c:pt>
                <c:pt idx="13376">
                  <c:v>0.72099853157121885</c:v>
                </c:pt>
                <c:pt idx="13377">
                  <c:v>0.72094414532006312</c:v>
                </c:pt>
                <c:pt idx="13378">
                  <c:v>0.72094414532006312</c:v>
                </c:pt>
                <c:pt idx="13379">
                  <c:v>0.7208897590689074</c:v>
                </c:pt>
                <c:pt idx="13380">
                  <c:v>0.7208897590689074</c:v>
                </c:pt>
                <c:pt idx="13381">
                  <c:v>0.72083537281775167</c:v>
                </c:pt>
                <c:pt idx="13382">
                  <c:v>0.72078098656659595</c:v>
                </c:pt>
                <c:pt idx="13383">
                  <c:v>0.72078098656659595</c:v>
                </c:pt>
                <c:pt idx="13384">
                  <c:v>0.72078098656659595</c:v>
                </c:pt>
                <c:pt idx="13385">
                  <c:v>0.72072660031544022</c:v>
                </c:pt>
                <c:pt idx="13386">
                  <c:v>0.72072660031544022</c:v>
                </c:pt>
                <c:pt idx="13387">
                  <c:v>0.7206722140642845</c:v>
                </c:pt>
                <c:pt idx="13388">
                  <c:v>0.7206722140642845</c:v>
                </c:pt>
                <c:pt idx="13389">
                  <c:v>0.72061782781312878</c:v>
                </c:pt>
                <c:pt idx="13390">
                  <c:v>0.72061782781312878</c:v>
                </c:pt>
                <c:pt idx="13391">
                  <c:v>0.72061782781312878</c:v>
                </c:pt>
                <c:pt idx="13392">
                  <c:v>0.72056344156197305</c:v>
                </c:pt>
                <c:pt idx="13393">
                  <c:v>0.72056344156197305</c:v>
                </c:pt>
                <c:pt idx="13394">
                  <c:v>0.72056344156197305</c:v>
                </c:pt>
                <c:pt idx="13395">
                  <c:v>0.72050905531081744</c:v>
                </c:pt>
                <c:pt idx="13396">
                  <c:v>0.72045466905966171</c:v>
                </c:pt>
                <c:pt idx="13397">
                  <c:v>0.72040028280850599</c:v>
                </c:pt>
                <c:pt idx="13398">
                  <c:v>0.72040028280850599</c:v>
                </c:pt>
                <c:pt idx="13399">
                  <c:v>0.72040028280850599</c:v>
                </c:pt>
                <c:pt idx="13400">
                  <c:v>0.72040028280850599</c:v>
                </c:pt>
                <c:pt idx="13401">
                  <c:v>0.72034589655735037</c:v>
                </c:pt>
                <c:pt idx="13402">
                  <c:v>0.72034589655735037</c:v>
                </c:pt>
                <c:pt idx="13403">
                  <c:v>0.72029151030619465</c:v>
                </c:pt>
                <c:pt idx="13404">
                  <c:v>0.72029151030619465</c:v>
                </c:pt>
                <c:pt idx="13405">
                  <c:v>0.72023712405503892</c:v>
                </c:pt>
                <c:pt idx="13406">
                  <c:v>0.72023712405503892</c:v>
                </c:pt>
                <c:pt idx="13407">
                  <c:v>0.7201827378038832</c:v>
                </c:pt>
                <c:pt idx="13408">
                  <c:v>0.72012835155272747</c:v>
                </c:pt>
                <c:pt idx="13409">
                  <c:v>0.72012835155272747</c:v>
                </c:pt>
                <c:pt idx="13410">
                  <c:v>0.72007396530157175</c:v>
                </c:pt>
                <c:pt idx="13411">
                  <c:v>0.72001957905041603</c:v>
                </c:pt>
                <c:pt idx="13412">
                  <c:v>0.7199651927992603</c:v>
                </c:pt>
                <c:pt idx="13413">
                  <c:v>0.7199651927992603</c:v>
                </c:pt>
                <c:pt idx="13414">
                  <c:v>0.71991080654810458</c:v>
                </c:pt>
                <c:pt idx="13415">
                  <c:v>0.71985642029694885</c:v>
                </c:pt>
                <c:pt idx="13416">
                  <c:v>0.71980203404579324</c:v>
                </c:pt>
                <c:pt idx="13417">
                  <c:v>0.71974764779463751</c:v>
                </c:pt>
                <c:pt idx="13418">
                  <c:v>0.71974764779463751</c:v>
                </c:pt>
                <c:pt idx="13419">
                  <c:v>0.71969326154348179</c:v>
                </c:pt>
                <c:pt idx="13420">
                  <c:v>0.71963887529232617</c:v>
                </c:pt>
                <c:pt idx="13421">
                  <c:v>0.71963887529232617</c:v>
                </c:pt>
                <c:pt idx="13422">
                  <c:v>0.71963887529232617</c:v>
                </c:pt>
                <c:pt idx="13423">
                  <c:v>0.71958448904117045</c:v>
                </c:pt>
                <c:pt idx="13424">
                  <c:v>0.71958448904117045</c:v>
                </c:pt>
                <c:pt idx="13425">
                  <c:v>0.71958448904117045</c:v>
                </c:pt>
                <c:pt idx="13426">
                  <c:v>0.71953010279001473</c:v>
                </c:pt>
                <c:pt idx="13427">
                  <c:v>0.719475716538859</c:v>
                </c:pt>
                <c:pt idx="13428">
                  <c:v>0.719475716538859</c:v>
                </c:pt>
                <c:pt idx="13429">
                  <c:v>0.71942133028770328</c:v>
                </c:pt>
                <c:pt idx="13430">
                  <c:v>0.71936694403654755</c:v>
                </c:pt>
                <c:pt idx="13431">
                  <c:v>0.71931255778539183</c:v>
                </c:pt>
                <c:pt idx="13432">
                  <c:v>0.71931255778539183</c:v>
                </c:pt>
                <c:pt idx="13433">
                  <c:v>0.71931255778539183</c:v>
                </c:pt>
                <c:pt idx="13434">
                  <c:v>0.7192581715342361</c:v>
                </c:pt>
                <c:pt idx="13435">
                  <c:v>0.71920378528308038</c:v>
                </c:pt>
                <c:pt idx="13436">
                  <c:v>0.71914939903192465</c:v>
                </c:pt>
                <c:pt idx="13437">
                  <c:v>0.71909501278076904</c:v>
                </c:pt>
                <c:pt idx="13438">
                  <c:v>0.71909501278076904</c:v>
                </c:pt>
                <c:pt idx="13439">
                  <c:v>0.71909501278076904</c:v>
                </c:pt>
                <c:pt idx="13440">
                  <c:v>0.71909501278076904</c:v>
                </c:pt>
                <c:pt idx="13441">
                  <c:v>0.71904062652961331</c:v>
                </c:pt>
                <c:pt idx="13442">
                  <c:v>0.71904062652961331</c:v>
                </c:pt>
                <c:pt idx="13443">
                  <c:v>0.71904062652961331</c:v>
                </c:pt>
                <c:pt idx="13444">
                  <c:v>0.71904062652961331</c:v>
                </c:pt>
                <c:pt idx="13445">
                  <c:v>0.71904062652961331</c:v>
                </c:pt>
                <c:pt idx="13446">
                  <c:v>0.71904062652961331</c:v>
                </c:pt>
                <c:pt idx="13447">
                  <c:v>0.71898624027845759</c:v>
                </c:pt>
                <c:pt idx="13448">
                  <c:v>0.71898624027845759</c:v>
                </c:pt>
                <c:pt idx="13449">
                  <c:v>0.71898624027845759</c:v>
                </c:pt>
                <c:pt idx="13450">
                  <c:v>0.71893185402730198</c:v>
                </c:pt>
                <c:pt idx="13451">
                  <c:v>0.71893185402730198</c:v>
                </c:pt>
                <c:pt idx="13452">
                  <c:v>0.71887746777614625</c:v>
                </c:pt>
                <c:pt idx="13453">
                  <c:v>0.71882308152499053</c:v>
                </c:pt>
                <c:pt idx="13454">
                  <c:v>0.71882308152499053</c:v>
                </c:pt>
                <c:pt idx="13455">
                  <c:v>0.7187686952738348</c:v>
                </c:pt>
                <c:pt idx="13456">
                  <c:v>0.7187686952738348</c:v>
                </c:pt>
                <c:pt idx="13457">
                  <c:v>0.71871430902267908</c:v>
                </c:pt>
                <c:pt idx="13458">
                  <c:v>0.71871430902267908</c:v>
                </c:pt>
                <c:pt idx="13459">
                  <c:v>0.71871430902267908</c:v>
                </c:pt>
                <c:pt idx="13460">
                  <c:v>0.71865992277152335</c:v>
                </c:pt>
                <c:pt idx="13461">
                  <c:v>0.71865992277152335</c:v>
                </c:pt>
                <c:pt idx="13462">
                  <c:v>0.71865992277152335</c:v>
                </c:pt>
                <c:pt idx="13463">
                  <c:v>0.71860553652036763</c:v>
                </c:pt>
                <c:pt idx="13464">
                  <c:v>0.71860553652036763</c:v>
                </c:pt>
                <c:pt idx="13465">
                  <c:v>0.71860553652036763</c:v>
                </c:pt>
                <c:pt idx="13466">
                  <c:v>0.71860553652036763</c:v>
                </c:pt>
                <c:pt idx="13467">
                  <c:v>0.7185511502692119</c:v>
                </c:pt>
                <c:pt idx="13468">
                  <c:v>0.71849676401805618</c:v>
                </c:pt>
                <c:pt idx="13469">
                  <c:v>0.71844237776690045</c:v>
                </c:pt>
                <c:pt idx="13470">
                  <c:v>0.71844237776690045</c:v>
                </c:pt>
                <c:pt idx="13471">
                  <c:v>0.71844237776690045</c:v>
                </c:pt>
                <c:pt idx="13472">
                  <c:v>0.71838799151574484</c:v>
                </c:pt>
                <c:pt idx="13473">
                  <c:v>0.71833360526458911</c:v>
                </c:pt>
                <c:pt idx="13474">
                  <c:v>0.71827921901343339</c:v>
                </c:pt>
                <c:pt idx="13475">
                  <c:v>0.71827921901343339</c:v>
                </c:pt>
                <c:pt idx="13476">
                  <c:v>0.71822483276227778</c:v>
                </c:pt>
                <c:pt idx="13477">
                  <c:v>0.71817044651112205</c:v>
                </c:pt>
                <c:pt idx="13478">
                  <c:v>0.71811606025996633</c:v>
                </c:pt>
                <c:pt idx="13479">
                  <c:v>0.7180616740088106</c:v>
                </c:pt>
                <c:pt idx="13480">
                  <c:v>0.7180616740088106</c:v>
                </c:pt>
                <c:pt idx="13481">
                  <c:v>0.71800728775765488</c:v>
                </c:pt>
                <c:pt idx="13482">
                  <c:v>0.71800728775765488</c:v>
                </c:pt>
                <c:pt idx="13483">
                  <c:v>0.71795290150649915</c:v>
                </c:pt>
                <c:pt idx="13484">
                  <c:v>0.71795290150649915</c:v>
                </c:pt>
                <c:pt idx="13485">
                  <c:v>0.71789851525534343</c:v>
                </c:pt>
                <c:pt idx="13486">
                  <c:v>0.71789851525534343</c:v>
                </c:pt>
                <c:pt idx="13487">
                  <c:v>0.71789851525534343</c:v>
                </c:pt>
                <c:pt idx="13488">
                  <c:v>0.71789851525534343</c:v>
                </c:pt>
                <c:pt idx="13489">
                  <c:v>0.71789851525534343</c:v>
                </c:pt>
                <c:pt idx="13490">
                  <c:v>0.71789851525534343</c:v>
                </c:pt>
                <c:pt idx="13491">
                  <c:v>0.71789851525534343</c:v>
                </c:pt>
                <c:pt idx="13492">
                  <c:v>0.7178441290041877</c:v>
                </c:pt>
                <c:pt idx="13493">
                  <c:v>0.71778974275303198</c:v>
                </c:pt>
                <c:pt idx="13494">
                  <c:v>0.71778974275303198</c:v>
                </c:pt>
                <c:pt idx="13495">
                  <c:v>0.71778974275303198</c:v>
                </c:pt>
                <c:pt idx="13496">
                  <c:v>0.71773535650187625</c:v>
                </c:pt>
                <c:pt idx="13497">
                  <c:v>0.71773535650187625</c:v>
                </c:pt>
                <c:pt idx="13498">
                  <c:v>0.71768097025072064</c:v>
                </c:pt>
                <c:pt idx="13499">
                  <c:v>0.71768097025072064</c:v>
                </c:pt>
                <c:pt idx="13500">
                  <c:v>0.71762658399956492</c:v>
                </c:pt>
                <c:pt idx="13501">
                  <c:v>0.71762658399956492</c:v>
                </c:pt>
                <c:pt idx="13502">
                  <c:v>0.71762658399956492</c:v>
                </c:pt>
                <c:pt idx="13503">
                  <c:v>0.71757219774840919</c:v>
                </c:pt>
                <c:pt idx="13504">
                  <c:v>0.71751781149725358</c:v>
                </c:pt>
                <c:pt idx="13505">
                  <c:v>0.71746342524609785</c:v>
                </c:pt>
                <c:pt idx="13506">
                  <c:v>0.71740903899494213</c:v>
                </c:pt>
                <c:pt idx="13507">
                  <c:v>0.71740903899494213</c:v>
                </c:pt>
                <c:pt idx="13508">
                  <c:v>0.71740903899494213</c:v>
                </c:pt>
                <c:pt idx="13509">
                  <c:v>0.7173546527437864</c:v>
                </c:pt>
                <c:pt idx="13510">
                  <c:v>0.7173546527437864</c:v>
                </c:pt>
                <c:pt idx="13511">
                  <c:v>0.71730026649263068</c:v>
                </c:pt>
                <c:pt idx="13512">
                  <c:v>0.71730026649263068</c:v>
                </c:pt>
                <c:pt idx="13513">
                  <c:v>0.71730026649263068</c:v>
                </c:pt>
                <c:pt idx="13514">
                  <c:v>0.71724588024147495</c:v>
                </c:pt>
                <c:pt idx="13515">
                  <c:v>0.71724588024147495</c:v>
                </c:pt>
                <c:pt idx="13516">
                  <c:v>0.71724588024147495</c:v>
                </c:pt>
                <c:pt idx="13517">
                  <c:v>0.71724588024147495</c:v>
                </c:pt>
                <c:pt idx="13518">
                  <c:v>0.71719149399031923</c:v>
                </c:pt>
                <c:pt idx="13519">
                  <c:v>0.71719149399031923</c:v>
                </c:pt>
                <c:pt idx="13520">
                  <c:v>0.7171371077391635</c:v>
                </c:pt>
                <c:pt idx="13521">
                  <c:v>0.7171371077391635</c:v>
                </c:pt>
                <c:pt idx="13522">
                  <c:v>0.7171371077391635</c:v>
                </c:pt>
                <c:pt idx="13523">
                  <c:v>0.71708272148800778</c:v>
                </c:pt>
                <c:pt idx="13524">
                  <c:v>0.71702833523685205</c:v>
                </c:pt>
                <c:pt idx="13525">
                  <c:v>0.71697394898569644</c:v>
                </c:pt>
                <c:pt idx="13526">
                  <c:v>0.71691956273454072</c:v>
                </c:pt>
                <c:pt idx="13527">
                  <c:v>0.71686517648338499</c:v>
                </c:pt>
                <c:pt idx="13528">
                  <c:v>0.71681079023222927</c:v>
                </c:pt>
                <c:pt idx="13529">
                  <c:v>0.71681079023222927</c:v>
                </c:pt>
                <c:pt idx="13530">
                  <c:v>0.71681079023222927</c:v>
                </c:pt>
                <c:pt idx="13531">
                  <c:v>0.71681079023222927</c:v>
                </c:pt>
                <c:pt idx="13532">
                  <c:v>0.71675640398107365</c:v>
                </c:pt>
                <c:pt idx="13533">
                  <c:v>0.71675640398107365</c:v>
                </c:pt>
                <c:pt idx="13534">
                  <c:v>0.71675640398107365</c:v>
                </c:pt>
                <c:pt idx="13535">
                  <c:v>0.71675640398107365</c:v>
                </c:pt>
                <c:pt idx="13536">
                  <c:v>0.71670201772991793</c:v>
                </c:pt>
                <c:pt idx="13537">
                  <c:v>0.71670201772991793</c:v>
                </c:pt>
                <c:pt idx="13538">
                  <c:v>0.71670201772991793</c:v>
                </c:pt>
                <c:pt idx="13539">
                  <c:v>0.7166476314787622</c:v>
                </c:pt>
                <c:pt idx="13540">
                  <c:v>0.7166476314787622</c:v>
                </c:pt>
                <c:pt idx="13541">
                  <c:v>0.71659324522760648</c:v>
                </c:pt>
                <c:pt idx="13542">
                  <c:v>0.71653885897645075</c:v>
                </c:pt>
                <c:pt idx="13543">
                  <c:v>0.71648447272529503</c:v>
                </c:pt>
                <c:pt idx="13544">
                  <c:v>0.71648447272529503</c:v>
                </c:pt>
                <c:pt idx="13545">
                  <c:v>0.71648447272529503</c:v>
                </c:pt>
                <c:pt idx="13546">
                  <c:v>0.71648447272529503</c:v>
                </c:pt>
                <c:pt idx="13547">
                  <c:v>0.71648447272529503</c:v>
                </c:pt>
                <c:pt idx="13548">
                  <c:v>0.71648447272529503</c:v>
                </c:pt>
                <c:pt idx="13549">
                  <c:v>0.7164300864741393</c:v>
                </c:pt>
                <c:pt idx="13550">
                  <c:v>0.7164300864741393</c:v>
                </c:pt>
                <c:pt idx="13551">
                  <c:v>0.71637570022298358</c:v>
                </c:pt>
                <c:pt idx="13552">
                  <c:v>0.71632131397182786</c:v>
                </c:pt>
                <c:pt idx="13553">
                  <c:v>0.71626692772067224</c:v>
                </c:pt>
                <c:pt idx="13554">
                  <c:v>0.71626692772067224</c:v>
                </c:pt>
                <c:pt idx="13555">
                  <c:v>0.71621254146951652</c:v>
                </c:pt>
                <c:pt idx="13556">
                  <c:v>0.71615815521836079</c:v>
                </c:pt>
                <c:pt idx="13557">
                  <c:v>0.71615815521836079</c:v>
                </c:pt>
                <c:pt idx="13558">
                  <c:v>0.71615815521836079</c:v>
                </c:pt>
                <c:pt idx="13559">
                  <c:v>0.71610376896720507</c:v>
                </c:pt>
                <c:pt idx="13560">
                  <c:v>0.71604938271604945</c:v>
                </c:pt>
                <c:pt idx="13561">
                  <c:v>0.71604938271604945</c:v>
                </c:pt>
                <c:pt idx="13562">
                  <c:v>0.71604938271604945</c:v>
                </c:pt>
                <c:pt idx="13563">
                  <c:v>0.71604938271604945</c:v>
                </c:pt>
                <c:pt idx="13564">
                  <c:v>0.71599499646489373</c:v>
                </c:pt>
                <c:pt idx="13565">
                  <c:v>0.71599499646489373</c:v>
                </c:pt>
                <c:pt idx="13566">
                  <c:v>0.71599499646489373</c:v>
                </c:pt>
                <c:pt idx="13567">
                  <c:v>0.71599499646489373</c:v>
                </c:pt>
                <c:pt idx="13568">
                  <c:v>0.71599499646489373</c:v>
                </c:pt>
                <c:pt idx="13569">
                  <c:v>0.71599499646489373</c:v>
                </c:pt>
                <c:pt idx="13570">
                  <c:v>0.715940610213738</c:v>
                </c:pt>
                <c:pt idx="13571">
                  <c:v>0.715940610213738</c:v>
                </c:pt>
                <c:pt idx="13572">
                  <c:v>0.715940610213738</c:v>
                </c:pt>
                <c:pt idx="13573">
                  <c:v>0.71588622396258228</c:v>
                </c:pt>
                <c:pt idx="13574">
                  <c:v>0.71588622396258228</c:v>
                </c:pt>
                <c:pt idx="13575">
                  <c:v>0.71588622396258228</c:v>
                </c:pt>
                <c:pt idx="13576">
                  <c:v>0.71588622396258228</c:v>
                </c:pt>
                <c:pt idx="13577">
                  <c:v>0.71583183771142656</c:v>
                </c:pt>
                <c:pt idx="13578">
                  <c:v>0.71577745146027083</c:v>
                </c:pt>
                <c:pt idx="13579">
                  <c:v>0.71572306520911511</c:v>
                </c:pt>
                <c:pt idx="13580">
                  <c:v>0.71572306520911511</c:v>
                </c:pt>
                <c:pt idx="13581">
                  <c:v>0.71572306520911511</c:v>
                </c:pt>
                <c:pt idx="13582">
                  <c:v>0.71566867895795938</c:v>
                </c:pt>
                <c:pt idx="13583">
                  <c:v>0.71566867895795938</c:v>
                </c:pt>
                <c:pt idx="13584">
                  <c:v>0.71566867895795938</c:v>
                </c:pt>
                <c:pt idx="13585">
                  <c:v>0.71561429270680366</c:v>
                </c:pt>
                <c:pt idx="13586">
                  <c:v>0.71555990645564793</c:v>
                </c:pt>
                <c:pt idx="13587">
                  <c:v>0.71550552020449232</c:v>
                </c:pt>
                <c:pt idx="13588">
                  <c:v>0.71545113395333659</c:v>
                </c:pt>
                <c:pt idx="13589">
                  <c:v>0.71539674770218087</c:v>
                </c:pt>
                <c:pt idx="13590">
                  <c:v>0.71539674770218087</c:v>
                </c:pt>
                <c:pt idx="13591">
                  <c:v>0.71534236145102525</c:v>
                </c:pt>
                <c:pt idx="13592">
                  <c:v>0.71528797519986953</c:v>
                </c:pt>
                <c:pt idx="13593">
                  <c:v>0.71523358894871381</c:v>
                </c:pt>
                <c:pt idx="13594">
                  <c:v>0.71523358894871381</c:v>
                </c:pt>
                <c:pt idx="13595">
                  <c:v>0.71517920269755808</c:v>
                </c:pt>
                <c:pt idx="13596">
                  <c:v>0.71517920269755808</c:v>
                </c:pt>
                <c:pt idx="13597">
                  <c:v>0.71517920269755808</c:v>
                </c:pt>
                <c:pt idx="13598">
                  <c:v>0.71512481644640236</c:v>
                </c:pt>
                <c:pt idx="13599">
                  <c:v>0.71507043019524663</c:v>
                </c:pt>
                <c:pt idx="13600">
                  <c:v>0.71501604394409091</c:v>
                </c:pt>
                <c:pt idx="13601">
                  <c:v>0.71501604394409091</c:v>
                </c:pt>
                <c:pt idx="13602">
                  <c:v>0.71496165769293518</c:v>
                </c:pt>
                <c:pt idx="13603">
                  <c:v>0.71496165769293518</c:v>
                </c:pt>
                <c:pt idx="13604">
                  <c:v>0.71490727144177946</c:v>
                </c:pt>
                <c:pt idx="13605">
                  <c:v>0.71485288519062373</c:v>
                </c:pt>
                <c:pt idx="13606">
                  <c:v>0.71485288519062373</c:v>
                </c:pt>
                <c:pt idx="13607">
                  <c:v>0.71479849893946812</c:v>
                </c:pt>
                <c:pt idx="13608">
                  <c:v>0.71479849893946812</c:v>
                </c:pt>
                <c:pt idx="13609">
                  <c:v>0.71479849893946812</c:v>
                </c:pt>
                <c:pt idx="13610">
                  <c:v>0.71479849893946812</c:v>
                </c:pt>
                <c:pt idx="13611">
                  <c:v>0.71474411268831239</c:v>
                </c:pt>
                <c:pt idx="13612">
                  <c:v>0.71468972643715667</c:v>
                </c:pt>
                <c:pt idx="13613">
                  <c:v>0.71463534018600106</c:v>
                </c:pt>
                <c:pt idx="13614">
                  <c:v>0.71463534018600106</c:v>
                </c:pt>
                <c:pt idx="13615">
                  <c:v>0.71458095393484533</c:v>
                </c:pt>
                <c:pt idx="13616">
                  <c:v>0.71452656768368961</c:v>
                </c:pt>
                <c:pt idx="13617">
                  <c:v>0.71452656768368961</c:v>
                </c:pt>
                <c:pt idx="13618">
                  <c:v>0.71452656768368961</c:v>
                </c:pt>
                <c:pt idx="13619">
                  <c:v>0.71447218143253388</c:v>
                </c:pt>
                <c:pt idx="13620">
                  <c:v>0.71447218143253388</c:v>
                </c:pt>
                <c:pt idx="13621">
                  <c:v>0.71447218143253388</c:v>
                </c:pt>
                <c:pt idx="13622">
                  <c:v>0.71447218143253388</c:v>
                </c:pt>
                <c:pt idx="13623">
                  <c:v>0.71447218143253388</c:v>
                </c:pt>
                <c:pt idx="13624">
                  <c:v>0.71447218143253388</c:v>
                </c:pt>
                <c:pt idx="13625">
                  <c:v>0.71447218143253388</c:v>
                </c:pt>
                <c:pt idx="13626">
                  <c:v>0.71447218143253388</c:v>
                </c:pt>
                <c:pt idx="13627">
                  <c:v>0.71447218143253388</c:v>
                </c:pt>
                <c:pt idx="13628">
                  <c:v>0.71447218143253388</c:v>
                </c:pt>
                <c:pt idx="13629">
                  <c:v>0.71447218143253388</c:v>
                </c:pt>
                <c:pt idx="13630">
                  <c:v>0.71441779518137816</c:v>
                </c:pt>
                <c:pt idx="13631">
                  <c:v>0.71441779518137816</c:v>
                </c:pt>
                <c:pt idx="13632">
                  <c:v>0.71436340893022243</c:v>
                </c:pt>
                <c:pt idx="13633">
                  <c:v>0.71430902267906671</c:v>
                </c:pt>
                <c:pt idx="13634">
                  <c:v>0.71430902267906671</c:v>
                </c:pt>
                <c:pt idx="13635">
                  <c:v>0.71425463642791098</c:v>
                </c:pt>
                <c:pt idx="13636">
                  <c:v>0.71425463642791098</c:v>
                </c:pt>
                <c:pt idx="13637">
                  <c:v>0.71420025017675526</c:v>
                </c:pt>
                <c:pt idx="13638">
                  <c:v>0.71420025017675526</c:v>
                </c:pt>
                <c:pt idx="13639">
                  <c:v>0.71420025017675526</c:v>
                </c:pt>
                <c:pt idx="13640">
                  <c:v>0.71420025017675526</c:v>
                </c:pt>
                <c:pt idx="13641">
                  <c:v>0.71414586392559953</c:v>
                </c:pt>
                <c:pt idx="13642">
                  <c:v>0.71414586392559953</c:v>
                </c:pt>
                <c:pt idx="13643">
                  <c:v>0.71409147767444392</c:v>
                </c:pt>
                <c:pt idx="13644">
                  <c:v>0.71403709142328819</c:v>
                </c:pt>
                <c:pt idx="13645">
                  <c:v>0.71398270517213247</c:v>
                </c:pt>
                <c:pt idx="13646">
                  <c:v>0.71392831892097686</c:v>
                </c:pt>
                <c:pt idx="13647">
                  <c:v>0.71387393266982113</c:v>
                </c:pt>
                <c:pt idx="13648">
                  <c:v>0.71387393266982113</c:v>
                </c:pt>
                <c:pt idx="13649">
                  <c:v>0.71381954641866541</c:v>
                </c:pt>
                <c:pt idx="13650">
                  <c:v>0.71381954641866541</c:v>
                </c:pt>
                <c:pt idx="13651">
                  <c:v>0.71381954641866541</c:v>
                </c:pt>
                <c:pt idx="13652">
                  <c:v>0.71381954641866541</c:v>
                </c:pt>
                <c:pt idx="13653">
                  <c:v>0.71381954641866541</c:v>
                </c:pt>
                <c:pt idx="13654">
                  <c:v>0.71376516016750968</c:v>
                </c:pt>
                <c:pt idx="13655">
                  <c:v>0.71371077391635396</c:v>
                </c:pt>
                <c:pt idx="13656">
                  <c:v>0.71365638766519823</c:v>
                </c:pt>
                <c:pt idx="13657">
                  <c:v>0.71360200141404251</c:v>
                </c:pt>
                <c:pt idx="13658">
                  <c:v>0.71354761516288678</c:v>
                </c:pt>
                <c:pt idx="13659">
                  <c:v>0.71354761516288678</c:v>
                </c:pt>
                <c:pt idx="13660">
                  <c:v>0.71354761516288678</c:v>
                </c:pt>
                <c:pt idx="13661">
                  <c:v>0.71354761516288678</c:v>
                </c:pt>
                <c:pt idx="13662">
                  <c:v>0.71354761516288678</c:v>
                </c:pt>
                <c:pt idx="13663">
                  <c:v>0.71349322891173106</c:v>
                </c:pt>
                <c:pt idx="13664">
                  <c:v>0.71349322891173106</c:v>
                </c:pt>
                <c:pt idx="13665">
                  <c:v>0.71343884266057533</c:v>
                </c:pt>
                <c:pt idx="13666">
                  <c:v>0.71343884266057533</c:v>
                </c:pt>
                <c:pt idx="13667">
                  <c:v>0.71338445640941972</c:v>
                </c:pt>
                <c:pt idx="13668">
                  <c:v>0.713330070158264</c:v>
                </c:pt>
                <c:pt idx="13669">
                  <c:v>0.71327568390710827</c:v>
                </c:pt>
                <c:pt idx="13670">
                  <c:v>0.71322129765595266</c:v>
                </c:pt>
                <c:pt idx="13671">
                  <c:v>0.71322129765595266</c:v>
                </c:pt>
                <c:pt idx="13672">
                  <c:v>0.71316691140479693</c:v>
                </c:pt>
                <c:pt idx="13673">
                  <c:v>0.71311252515364121</c:v>
                </c:pt>
                <c:pt idx="13674">
                  <c:v>0.71311252515364121</c:v>
                </c:pt>
                <c:pt idx="13675">
                  <c:v>0.71305813890248548</c:v>
                </c:pt>
                <c:pt idx="13676">
                  <c:v>0.71300375265132976</c:v>
                </c:pt>
                <c:pt idx="13677">
                  <c:v>0.71294936640017403</c:v>
                </c:pt>
                <c:pt idx="13678">
                  <c:v>0.71289498014901831</c:v>
                </c:pt>
                <c:pt idx="13679">
                  <c:v>0.71289498014901831</c:v>
                </c:pt>
                <c:pt idx="13680">
                  <c:v>0.71289498014901831</c:v>
                </c:pt>
                <c:pt idx="13681">
                  <c:v>0.71289498014901831</c:v>
                </c:pt>
                <c:pt idx="13682">
                  <c:v>0.71284059389786258</c:v>
                </c:pt>
                <c:pt idx="13683">
                  <c:v>0.71284059389786258</c:v>
                </c:pt>
                <c:pt idx="13684">
                  <c:v>0.71278620764670686</c:v>
                </c:pt>
                <c:pt idx="13685">
                  <c:v>0.71278620764670686</c:v>
                </c:pt>
                <c:pt idx="13686">
                  <c:v>0.71278620764670686</c:v>
                </c:pt>
                <c:pt idx="13687">
                  <c:v>0.71273182139555114</c:v>
                </c:pt>
                <c:pt idx="13688">
                  <c:v>0.71267743514439552</c:v>
                </c:pt>
                <c:pt idx="13689">
                  <c:v>0.71267743514439552</c:v>
                </c:pt>
                <c:pt idx="13690">
                  <c:v>0.7126230488932398</c:v>
                </c:pt>
                <c:pt idx="13691">
                  <c:v>0.7126230488932398</c:v>
                </c:pt>
                <c:pt idx="13692">
                  <c:v>0.7126230488932398</c:v>
                </c:pt>
                <c:pt idx="13693">
                  <c:v>0.7126230488932398</c:v>
                </c:pt>
                <c:pt idx="13694">
                  <c:v>0.7126230488932398</c:v>
                </c:pt>
                <c:pt idx="13695">
                  <c:v>0.7126230488932398</c:v>
                </c:pt>
                <c:pt idx="13696">
                  <c:v>0.7126230488932398</c:v>
                </c:pt>
                <c:pt idx="13697">
                  <c:v>0.71256866264208407</c:v>
                </c:pt>
                <c:pt idx="13698">
                  <c:v>0.71256866264208407</c:v>
                </c:pt>
                <c:pt idx="13699">
                  <c:v>0.71251427639092835</c:v>
                </c:pt>
                <c:pt idx="13700">
                  <c:v>0.71245989013977273</c:v>
                </c:pt>
                <c:pt idx="13701">
                  <c:v>0.71240550388861701</c:v>
                </c:pt>
                <c:pt idx="13702">
                  <c:v>0.71235111763746128</c:v>
                </c:pt>
                <c:pt idx="13703">
                  <c:v>0.71235111763746128</c:v>
                </c:pt>
                <c:pt idx="13704">
                  <c:v>0.71229673138630556</c:v>
                </c:pt>
                <c:pt idx="13705">
                  <c:v>0.71224234513514983</c:v>
                </c:pt>
                <c:pt idx="13706">
                  <c:v>0.71224234513514983</c:v>
                </c:pt>
                <c:pt idx="13707">
                  <c:v>0.71224234513514983</c:v>
                </c:pt>
                <c:pt idx="13708">
                  <c:v>0.71224234513514983</c:v>
                </c:pt>
                <c:pt idx="13709">
                  <c:v>0.71218795888399411</c:v>
                </c:pt>
                <c:pt idx="13710">
                  <c:v>0.71218795888399411</c:v>
                </c:pt>
                <c:pt idx="13711">
                  <c:v>0.71218795888399411</c:v>
                </c:pt>
                <c:pt idx="13712">
                  <c:v>0.71218795888399411</c:v>
                </c:pt>
                <c:pt idx="13713">
                  <c:v>0.71218795888399411</c:v>
                </c:pt>
                <c:pt idx="13714">
                  <c:v>0.71213357263283839</c:v>
                </c:pt>
                <c:pt idx="13715">
                  <c:v>0.71207918638168266</c:v>
                </c:pt>
                <c:pt idx="13716">
                  <c:v>0.71207918638168266</c:v>
                </c:pt>
                <c:pt idx="13717">
                  <c:v>0.71202480013052694</c:v>
                </c:pt>
                <c:pt idx="13718">
                  <c:v>0.71202480013052694</c:v>
                </c:pt>
                <c:pt idx="13719">
                  <c:v>0.71202480013052694</c:v>
                </c:pt>
                <c:pt idx="13720">
                  <c:v>0.71202480013052694</c:v>
                </c:pt>
                <c:pt idx="13721">
                  <c:v>0.71202480013052694</c:v>
                </c:pt>
                <c:pt idx="13722">
                  <c:v>0.71197041387937132</c:v>
                </c:pt>
                <c:pt idx="13723">
                  <c:v>0.7119160276282156</c:v>
                </c:pt>
                <c:pt idx="13724">
                  <c:v>0.7119160276282156</c:v>
                </c:pt>
                <c:pt idx="13725">
                  <c:v>0.7119160276282156</c:v>
                </c:pt>
                <c:pt idx="13726">
                  <c:v>0.7119160276282156</c:v>
                </c:pt>
                <c:pt idx="13727">
                  <c:v>0.7119160276282156</c:v>
                </c:pt>
                <c:pt idx="13728">
                  <c:v>0.71186164137705987</c:v>
                </c:pt>
                <c:pt idx="13729">
                  <c:v>0.71180725512590415</c:v>
                </c:pt>
                <c:pt idx="13730">
                  <c:v>0.71175286887474853</c:v>
                </c:pt>
                <c:pt idx="13731">
                  <c:v>0.71175286887474853</c:v>
                </c:pt>
                <c:pt idx="13732">
                  <c:v>0.71175286887474853</c:v>
                </c:pt>
                <c:pt idx="13733">
                  <c:v>0.71169848262359281</c:v>
                </c:pt>
                <c:pt idx="13734">
                  <c:v>0.71164409637243708</c:v>
                </c:pt>
                <c:pt idx="13735">
                  <c:v>0.71164409637243708</c:v>
                </c:pt>
                <c:pt idx="13736">
                  <c:v>0.71164409637243708</c:v>
                </c:pt>
                <c:pt idx="13737">
                  <c:v>0.71158971012128136</c:v>
                </c:pt>
                <c:pt idx="13738">
                  <c:v>0.71153532387012564</c:v>
                </c:pt>
                <c:pt idx="13739">
                  <c:v>0.71148093761896991</c:v>
                </c:pt>
                <c:pt idx="13740">
                  <c:v>0.71148093761896991</c:v>
                </c:pt>
                <c:pt idx="13741">
                  <c:v>0.71142655136781419</c:v>
                </c:pt>
                <c:pt idx="13742">
                  <c:v>0.71142655136781419</c:v>
                </c:pt>
                <c:pt idx="13743">
                  <c:v>0.71137216511665846</c:v>
                </c:pt>
                <c:pt idx="13744">
                  <c:v>0.71137216511665846</c:v>
                </c:pt>
                <c:pt idx="13745">
                  <c:v>0.71137216511665846</c:v>
                </c:pt>
                <c:pt idx="13746">
                  <c:v>0.71131777886550274</c:v>
                </c:pt>
                <c:pt idx="13747">
                  <c:v>0.71131777886550274</c:v>
                </c:pt>
                <c:pt idx="13748">
                  <c:v>0.71131777886550274</c:v>
                </c:pt>
                <c:pt idx="13749">
                  <c:v>0.71131777886550274</c:v>
                </c:pt>
                <c:pt idx="13750">
                  <c:v>0.71131777886550274</c:v>
                </c:pt>
                <c:pt idx="13751">
                  <c:v>0.71126339261434701</c:v>
                </c:pt>
                <c:pt idx="13752">
                  <c:v>0.7112090063631914</c:v>
                </c:pt>
                <c:pt idx="13753">
                  <c:v>0.7112090063631914</c:v>
                </c:pt>
                <c:pt idx="13754">
                  <c:v>0.7112090063631914</c:v>
                </c:pt>
                <c:pt idx="13755">
                  <c:v>0.7112090063631914</c:v>
                </c:pt>
                <c:pt idx="13756">
                  <c:v>0.71115462011203567</c:v>
                </c:pt>
                <c:pt idx="13757">
                  <c:v>0.71115462011203567</c:v>
                </c:pt>
                <c:pt idx="13758">
                  <c:v>0.71115462011203567</c:v>
                </c:pt>
                <c:pt idx="13759">
                  <c:v>0.71115462011203567</c:v>
                </c:pt>
                <c:pt idx="13760">
                  <c:v>0.71110023386087995</c:v>
                </c:pt>
                <c:pt idx="13761">
                  <c:v>0.71110023386087995</c:v>
                </c:pt>
                <c:pt idx="13762">
                  <c:v>0.71110023386087995</c:v>
                </c:pt>
                <c:pt idx="13763">
                  <c:v>0.71104584760972434</c:v>
                </c:pt>
                <c:pt idx="13764">
                  <c:v>0.71104584760972434</c:v>
                </c:pt>
                <c:pt idx="13765">
                  <c:v>0.71099146135856861</c:v>
                </c:pt>
                <c:pt idx="13766">
                  <c:v>0.71093707510741289</c:v>
                </c:pt>
                <c:pt idx="13767">
                  <c:v>0.71093707510741289</c:v>
                </c:pt>
                <c:pt idx="13768">
                  <c:v>0.71093707510741289</c:v>
                </c:pt>
                <c:pt idx="13769">
                  <c:v>0.71088268885625716</c:v>
                </c:pt>
                <c:pt idx="13770">
                  <c:v>0.71088268885625716</c:v>
                </c:pt>
                <c:pt idx="13771">
                  <c:v>0.71088268885625716</c:v>
                </c:pt>
                <c:pt idx="13772">
                  <c:v>0.71088268885625716</c:v>
                </c:pt>
                <c:pt idx="13773">
                  <c:v>0.71088268885625716</c:v>
                </c:pt>
                <c:pt idx="13774">
                  <c:v>0.71088268885625716</c:v>
                </c:pt>
                <c:pt idx="13775">
                  <c:v>0.71088268885625716</c:v>
                </c:pt>
                <c:pt idx="13776">
                  <c:v>0.71088268885625716</c:v>
                </c:pt>
                <c:pt idx="13777">
                  <c:v>0.71082830260510144</c:v>
                </c:pt>
                <c:pt idx="13778">
                  <c:v>0.71077391635394571</c:v>
                </c:pt>
                <c:pt idx="13779">
                  <c:v>0.71077391635394571</c:v>
                </c:pt>
                <c:pt idx="13780">
                  <c:v>0.71071953010278999</c:v>
                </c:pt>
                <c:pt idx="13781">
                  <c:v>0.71071953010278999</c:v>
                </c:pt>
                <c:pt idx="13782">
                  <c:v>0.71071953010278999</c:v>
                </c:pt>
                <c:pt idx="13783">
                  <c:v>0.71071953010278999</c:v>
                </c:pt>
                <c:pt idx="13784">
                  <c:v>0.71071953010278999</c:v>
                </c:pt>
                <c:pt idx="13785">
                  <c:v>0.71066514385163426</c:v>
                </c:pt>
                <c:pt idx="13786">
                  <c:v>0.71061075760047854</c:v>
                </c:pt>
                <c:pt idx="13787">
                  <c:v>0.71061075760047854</c:v>
                </c:pt>
                <c:pt idx="13788">
                  <c:v>0.71055637134932281</c:v>
                </c:pt>
                <c:pt idx="13789">
                  <c:v>0.7105019850981672</c:v>
                </c:pt>
                <c:pt idx="13790">
                  <c:v>0.7105019850981672</c:v>
                </c:pt>
                <c:pt idx="13791">
                  <c:v>0.71044759884701147</c:v>
                </c:pt>
                <c:pt idx="13792">
                  <c:v>0.71044759884701147</c:v>
                </c:pt>
                <c:pt idx="13793">
                  <c:v>0.71044759884701147</c:v>
                </c:pt>
                <c:pt idx="13794">
                  <c:v>0.71039321259585575</c:v>
                </c:pt>
                <c:pt idx="13795">
                  <c:v>0.71033882634470014</c:v>
                </c:pt>
                <c:pt idx="13796">
                  <c:v>0.71028444009354441</c:v>
                </c:pt>
                <c:pt idx="13797">
                  <c:v>0.71028444009354441</c:v>
                </c:pt>
                <c:pt idx="13798">
                  <c:v>0.71028444009354441</c:v>
                </c:pt>
                <c:pt idx="13799">
                  <c:v>0.71023005384238869</c:v>
                </c:pt>
                <c:pt idx="13800">
                  <c:v>0.71017566759123296</c:v>
                </c:pt>
                <c:pt idx="13801">
                  <c:v>0.71017566759123296</c:v>
                </c:pt>
                <c:pt idx="13802">
                  <c:v>0.71012128134007724</c:v>
                </c:pt>
                <c:pt idx="13803">
                  <c:v>0.71006689508892151</c:v>
                </c:pt>
                <c:pt idx="13804">
                  <c:v>0.71001250883776579</c:v>
                </c:pt>
                <c:pt idx="13805">
                  <c:v>0.70995812258661006</c:v>
                </c:pt>
                <c:pt idx="13806">
                  <c:v>0.70995812258661006</c:v>
                </c:pt>
                <c:pt idx="13807">
                  <c:v>0.70990373633545434</c:v>
                </c:pt>
                <c:pt idx="13808">
                  <c:v>0.70984935008429861</c:v>
                </c:pt>
                <c:pt idx="13809">
                  <c:v>0.70984935008429861</c:v>
                </c:pt>
                <c:pt idx="13810">
                  <c:v>0.709794963833143</c:v>
                </c:pt>
                <c:pt idx="13811">
                  <c:v>0.70974057758198728</c:v>
                </c:pt>
                <c:pt idx="13812">
                  <c:v>0.70968619133083155</c:v>
                </c:pt>
                <c:pt idx="13813">
                  <c:v>0.70963180507967594</c:v>
                </c:pt>
                <c:pt idx="13814">
                  <c:v>0.70957741882852021</c:v>
                </c:pt>
                <c:pt idx="13815">
                  <c:v>0.70957741882852021</c:v>
                </c:pt>
                <c:pt idx="13816">
                  <c:v>0.70952303257736449</c:v>
                </c:pt>
                <c:pt idx="13817">
                  <c:v>0.70946864632620876</c:v>
                </c:pt>
                <c:pt idx="13818">
                  <c:v>0.70946864632620876</c:v>
                </c:pt>
                <c:pt idx="13819">
                  <c:v>0.70946864632620876</c:v>
                </c:pt>
                <c:pt idx="13820">
                  <c:v>0.70941426007505304</c:v>
                </c:pt>
                <c:pt idx="13821">
                  <c:v>0.70935987382389731</c:v>
                </c:pt>
                <c:pt idx="13822">
                  <c:v>0.70935987382389731</c:v>
                </c:pt>
                <c:pt idx="13823">
                  <c:v>0.70930548757274159</c:v>
                </c:pt>
                <c:pt idx="13824">
                  <c:v>0.70925110132158586</c:v>
                </c:pt>
                <c:pt idx="13825">
                  <c:v>0.70925110132158586</c:v>
                </c:pt>
                <c:pt idx="13826">
                  <c:v>0.70925110132158586</c:v>
                </c:pt>
                <c:pt idx="13827">
                  <c:v>0.70925110132158586</c:v>
                </c:pt>
                <c:pt idx="13828">
                  <c:v>0.70925110132158586</c:v>
                </c:pt>
                <c:pt idx="13829">
                  <c:v>0.70919671507043014</c:v>
                </c:pt>
                <c:pt idx="13830">
                  <c:v>0.70914232881927441</c:v>
                </c:pt>
                <c:pt idx="13831">
                  <c:v>0.7090879425681188</c:v>
                </c:pt>
                <c:pt idx="13832">
                  <c:v>0.70903355631696308</c:v>
                </c:pt>
                <c:pt idx="13833">
                  <c:v>0.70903355631696308</c:v>
                </c:pt>
                <c:pt idx="13834">
                  <c:v>0.70903355631696308</c:v>
                </c:pt>
                <c:pt idx="13835">
                  <c:v>0.70903355631696308</c:v>
                </c:pt>
                <c:pt idx="13836">
                  <c:v>0.70897917006580735</c:v>
                </c:pt>
                <c:pt idx="13837">
                  <c:v>0.70892478381465174</c:v>
                </c:pt>
                <c:pt idx="13838">
                  <c:v>0.70887039756349601</c:v>
                </c:pt>
                <c:pt idx="13839">
                  <c:v>0.70887039756349601</c:v>
                </c:pt>
                <c:pt idx="13840">
                  <c:v>0.70887039756349601</c:v>
                </c:pt>
                <c:pt idx="13841">
                  <c:v>0.70887039756349601</c:v>
                </c:pt>
                <c:pt idx="13842">
                  <c:v>0.70887039756349601</c:v>
                </c:pt>
                <c:pt idx="13843">
                  <c:v>0.70881601131234029</c:v>
                </c:pt>
                <c:pt idx="13844">
                  <c:v>0.70876162506118456</c:v>
                </c:pt>
                <c:pt idx="13845">
                  <c:v>0.70870723881002884</c:v>
                </c:pt>
                <c:pt idx="13846">
                  <c:v>0.70870723881002884</c:v>
                </c:pt>
                <c:pt idx="13847">
                  <c:v>0.70865285255887311</c:v>
                </c:pt>
                <c:pt idx="13848">
                  <c:v>0.70859846630771739</c:v>
                </c:pt>
                <c:pt idx="13849">
                  <c:v>0.70859846630771739</c:v>
                </c:pt>
                <c:pt idx="13850">
                  <c:v>0.70859846630771739</c:v>
                </c:pt>
                <c:pt idx="13851">
                  <c:v>0.70859846630771739</c:v>
                </c:pt>
                <c:pt idx="13852">
                  <c:v>0.70854408005656166</c:v>
                </c:pt>
                <c:pt idx="13853">
                  <c:v>0.70848969380540594</c:v>
                </c:pt>
                <c:pt idx="13854">
                  <c:v>0.70848969380540594</c:v>
                </c:pt>
                <c:pt idx="13855">
                  <c:v>0.70843530755425022</c:v>
                </c:pt>
                <c:pt idx="13856">
                  <c:v>0.70843530755425022</c:v>
                </c:pt>
                <c:pt idx="13857">
                  <c:v>0.7083809213030946</c:v>
                </c:pt>
                <c:pt idx="13858">
                  <c:v>0.70832653505193888</c:v>
                </c:pt>
                <c:pt idx="13859">
                  <c:v>0.70827214880078315</c:v>
                </c:pt>
                <c:pt idx="13860">
                  <c:v>0.70821776254962743</c:v>
                </c:pt>
                <c:pt idx="13861">
                  <c:v>0.70821776254962743</c:v>
                </c:pt>
                <c:pt idx="13862">
                  <c:v>0.70821776254962743</c:v>
                </c:pt>
                <c:pt idx="13863">
                  <c:v>0.70816337629847181</c:v>
                </c:pt>
                <c:pt idx="13864">
                  <c:v>0.70810899004731609</c:v>
                </c:pt>
                <c:pt idx="13865">
                  <c:v>0.70810899004731609</c:v>
                </c:pt>
                <c:pt idx="13866">
                  <c:v>0.70805460379616036</c:v>
                </c:pt>
                <c:pt idx="13867">
                  <c:v>0.70805460379616036</c:v>
                </c:pt>
                <c:pt idx="13868">
                  <c:v>0.70800021754500464</c:v>
                </c:pt>
                <c:pt idx="13869">
                  <c:v>0.70800021754500464</c:v>
                </c:pt>
                <c:pt idx="13870">
                  <c:v>0.70794583129384892</c:v>
                </c:pt>
                <c:pt idx="13871">
                  <c:v>0.70794583129384892</c:v>
                </c:pt>
                <c:pt idx="13872">
                  <c:v>0.70789144504269319</c:v>
                </c:pt>
                <c:pt idx="13873">
                  <c:v>0.70783705879153747</c:v>
                </c:pt>
                <c:pt idx="13874">
                  <c:v>0.70783705879153747</c:v>
                </c:pt>
                <c:pt idx="13875">
                  <c:v>0.70783705879153747</c:v>
                </c:pt>
                <c:pt idx="13876">
                  <c:v>0.70778267254038174</c:v>
                </c:pt>
                <c:pt idx="13877">
                  <c:v>0.70778267254038174</c:v>
                </c:pt>
                <c:pt idx="13878">
                  <c:v>0.70772828628922602</c:v>
                </c:pt>
                <c:pt idx="13879">
                  <c:v>0.70772828628922602</c:v>
                </c:pt>
                <c:pt idx="13880">
                  <c:v>0.7076739000380704</c:v>
                </c:pt>
                <c:pt idx="13881">
                  <c:v>0.70761951378691468</c:v>
                </c:pt>
                <c:pt idx="13882">
                  <c:v>0.70756512753575895</c:v>
                </c:pt>
                <c:pt idx="13883">
                  <c:v>0.70751074128460323</c:v>
                </c:pt>
                <c:pt idx="13884">
                  <c:v>0.70745635503344761</c:v>
                </c:pt>
                <c:pt idx="13885">
                  <c:v>0.70745635503344761</c:v>
                </c:pt>
                <c:pt idx="13886">
                  <c:v>0.70740196878229189</c:v>
                </c:pt>
                <c:pt idx="13887">
                  <c:v>0.70740196878229189</c:v>
                </c:pt>
                <c:pt idx="13888">
                  <c:v>0.70734758253113617</c:v>
                </c:pt>
                <c:pt idx="13889">
                  <c:v>0.70729319627998044</c:v>
                </c:pt>
                <c:pt idx="13890">
                  <c:v>0.70723881002882472</c:v>
                </c:pt>
                <c:pt idx="13891">
                  <c:v>0.70718442377766899</c:v>
                </c:pt>
                <c:pt idx="13892">
                  <c:v>0.70713003752651327</c:v>
                </c:pt>
                <c:pt idx="13893">
                  <c:v>0.70713003752651327</c:v>
                </c:pt>
                <c:pt idx="13894">
                  <c:v>0.70707565127535754</c:v>
                </c:pt>
                <c:pt idx="13895">
                  <c:v>0.70702126502420182</c:v>
                </c:pt>
                <c:pt idx="13896">
                  <c:v>0.70696687877304609</c:v>
                </c:pt>
                <c:pt idx="13897">
                  <c:v>0.70696687877304609</c:v>
                </c:pt>
                <c:pt idx="13898">
                  <c:v>0.70696687877304609</c:v>
                </c:pt>
                <c:pt idx="13899">
                  <c:v>0.70696687877304609</c:v>
                </c:pt>
                <c:pt idx="13900">
                  <c:v>0.70691249252189048</c:v>
                </c:pt>
                <c:pt idx="13901">
                  <c:v>0.70691249252189048</c:v>
                </c:pt>
                <c:pt idx="13902">
                  <c:v>0.70691249252189048</c:v>
                </c:pt>
                <c:pt idx="13903">
                  <c:v>0.70691249252189048</c:v>
                </c:pt>
                <c:pt idx="13904">
                  <c:v>0.70685810627073475</c:v>
                </c:pt>
                <c:pt idx="13905">
                  <c:v>0.70680372001957903</c:v>
                </c:pt>
                <c:pt idx="13906">
                  <c:v>0.70674933376842342</c:v>
                </c:pt>
                <c:pt idx="13907">
                  <c:v>0.70669494751726769</c:v>
                </c:pt>
                <c:pt idx="13908">
                  <c:v>0.70664056126611197</c:v>
                </c:pt>
                <c:pt idx="13909">
                  <c:v>0.70658617501495624</c:v>
                </c:pt>
                <c:pt idx="13910">
                  <c:v>0.70658617501495624</c:v>
                </c:pt>
                <c:pt idx="13911">
                  <c:v>0.70653178876380052</c:v>
                </c:pt>
                <c:pt idx="13912">
                  <c:v>0.70653178876380052</c:v>
                </c:pt>
                <c:pt idx="13913">
                  <c:v>0.70647740251264479</c:v>
                </c:pt>
                <c:pt idx="13914">
                  <c:v>0.70642301626148907</c:v>
                </c:pt>
                <c:pt idx="13915">
                  <c:v>0.70636863001033334</c:v>
                </c:pt>
                <c:pt idx="13916">
                  <c:v>0.70631424375917762</c:v>
                </c:pt>
                <c:pt idx="13917">
                  <c:v>0.70625985750802189</c:v>
                </c:pt>
                <c:pt idx="13918">
                  <c:v>0.70620547125686628</c:v>
                </c:pt>
                <c:pt idx="13919">
                  <c:v>0.70615108500571055</c:v>
                </c:pt>
                <c:pt idx="13920">
                  <c:v>0.70615108500571055</c:v>
                </c:pt>
                <c:pt idx="13921">
                  <c:v>0.70615108500571055</c:v>
                </c:pt>
                <c:pt idx="13922">
                  <c:v>0.70609669875455483</c:v>
                </c:pt>
                <c:pt idx="13923">
                  <c:v>0.70609669875455483</c:v>
                </c:pt>
                <c:pt idx="13924">
                  <c:v>0.70604231250339922</c:v>
                </c:pt>
                <c:pt idx="13925">
                  <c:v>0.70604231250339922</c:v>
                </c:pt>
                <c:pt idx="13926">
                  <c:v>0.70598792625224349</c:v>
                </c:pt>
                <c:pt idx="13927">
                  <c:v>0.70598792625224349</c:v>
                </c:pt>
                <c:pt idx="13928">
                  <c:v>0.70593354000108777</c:v>
                </c:pt>
                <c:pt idx="13929">
                  <c:v>0.70587915374993204</c:v>
                </c:pt>
                <c:pt idx="13930">
                  <c:v>0.70582476749877632</c:v>
                </c:pt>
                <c:pt idx="13931">
                  <c:v>0.70577038124762059</c:v>
                </c:pt>
                <c:pt idx="13932">
                  <c:v>0.70571599499646487</c:v>
                </c:pt>
                <c:pt idx="13933">
                  <c:v>0.70566160874530914</c:v>
                </c:pt>
                <c:pt idx="13934">
                  <c:v>0.70566160874530914</c:v>
                </c:pt>
                <c:pt idx="13935">
                  <c:v>0.70566160874530914</c:v>
                </c:pt>
                <c:pt idx="13936">
                  <c:v>0.70560722249415342</c:v>
                </c:pt>
                <c:pt idx="13937">
                  <c:v>0.70555283624299769</c:v>
                </c:pt>
                <c:pt idx="13938">
                  <c:v>0.70555283624299769</c:v>
                </c:pt>
                <c:pt idx="13939">
                  <c:v>0.70549844999184208</c:v>
                </c:pt>
                <c:pt idx="13940">
                  <c:v>0.70544406374068636</c:v>
                </c:pt>
                <c:pt idx="13941">
                  <c:v>0.70538967748953063</c:v>
                </c:pt>
                <c:pt idx="13942">
                  <c:v>0.70533529123837502</c:v>
                </c:pt>
                <c:pt idx="13943">
                  <c:v>0.70533529123837502</c:v>
                </c:pt>
                <c:pt idx="13944">
                  <c:v>0.70533529123837502</c:v>
                </c:pt>
                <c:pt idx="13945">
                  <c:v>0.70528090498721929</c:v>
                </c:pt>
                <c:pt idx="13946">
                  <c:v>0.70522651873606357</c:v>
                </c:pt>
                <c:pt idx="13947">
                  <c:v>0.70522651873606357</c:v>
                </c:pt>
                <c:pt idx="13948">
                  <c:v>0.70517213248490784</c:v>
                </c:pt>
                <c:pt idx="13949">
                  <c:v>0.70517213248490784</c:v>
                </c:pt>
                <c:pt idx="13950">
                  <c:v>0.70517213248490784</c:v>
                </c:pt>
                <c:pt idx="13951">
                  <c:v>0.70511774623375212</c:v>
                </c:pt>
                <c:pt idx="13952">
                  <c:v>0.70506335998259639</c:v>
                </c:pt>
                <c:pt idx="13953">
                  <c:v>0.70500897373144067</c:v>
                </c:pt>
                <c:pt idx="13954">
                  <c:v>0.70495458748028494</c:v>
                </c:pt>
                <c:pt idx="13955">
                  <c:v>0.70495458748028494</c:v>
                </c:pt>
                <c:pt idx="13956">
                  <c:v>0.70490020122912922</c:v>
                </c:pt>
                <c:pt idx="13957">
                  <c:v>0.70490020122912922</c:v>
                </c:pt>
                <c:pt idx="13958">
                  <c:v>0.70484581497797349</c:v>
                </c:pt>
                <c:pt idx="13959">
                  <c:v>0.70479142872681788</c:v>
                </c:pt>
                <c:pt idx="13960">
                  <c:v>0.70473704247566216</c:v>
                </c:pt>
                <c:pt idx="13961">
                  <c:v>0.70473704247566216</c:v>
                </c:pt>
                <c:pt idx="13962">
                  <c:v>0.70473704247566216</c:v>
                </c:pt>
                <c:pt idx="13963">
                  <c:v>0.70473704247566216</c:v>
                </c:pt>
                <c:pt idx="13964">
                  <c:v>0.70473704247566216</c:v>
                </c:pt>
                <c:pt idx="13965">
                  <c:v>0.70473704247566216</c:v>
                </c:pt>
                <c:pt idx="13966">
                  <c:v>0.70473704247566216</c:v>
                </c:pt>
                <c:pt idx="13967">
                  <c:v>0.70473704247566216</c:v>
                </c:pt>
                <c:pt idx="13968">
                  <c:v>0.70468265622450643</c:v>
                </c:pt>
                <c:pt idx="13969">
                  <c:v>0.70462826997335082</c:v>
                </c:pt>
                <c:pt idx="13970">
                  <c:v>0.70462826997335082</c:v>
                </c:pt>
                <c:pt idx="13971">
                  <c:v>0.70457388372219509</c:v>
                </c:pt>
                <c:pt idx="13972">
                  <c:v>0.70451949747103937</c:v>
                </c:pt>
                <c:pt idx="13973">
                  <c:v>0.70451949747103937</c:v>
                </c:pt>
                <c:pt idx="13974">
                  <c:v>0.70446511121988364</c:v>
                </c:pt>
                <c:pt idx="13975">
                  <c:v>0.70441072496872792</c:v>
                </c:pt>
                <c:pt idx="13976">
                  <c:v>0.70435633871757219</c:v>
                </c:pt>
                <c:pt idx="13977">
                  <c:v>0.70435633871757219</c:v>
                </c:pt>
                <c:pt idx="13978">
                  <c:v>0.70430195246641647</c:v>
                </c:pt>
                <c:pt idx="13979">
                  <c:v>0.70430195246641647</c:v>
                </c:pt>
                <c:pt idx="13980">
                  <c:v>0.70430195246641647</c:v>
                </c:pt>
                <c:pt idx="13981">
                  <c:v>0.70424756621526075</c:v>
                </c:pt>
                <c:pt idx="13982">
                  <c:v>0.70424756621526075</c:v>
                </c:pt>
                <c:pt idx="13983">
                  <c:v>0.70419317996410502</c:v>
                </c:pt>
                <c:pt idx="13984">
                  <c:v>0.7041387937129493</c:v>
                </c:pt>
                <c:pt idx="13985">
                  <c:v>0.7041387937129493</c:v>
                </c:pt>
                <c:pt idx="13986">
                  <c:v>0.70408440746179368</c:v>
                </c:pt>
                <c:pt idx="13987">
                  <c:v>0.70403002121063796</c:v>
                </c:pt>
                <c:pt idx="13988">
                  <c:v>0.70397563495948223</c:v>
                </c:pt>
                <c:pt idx="13989">
                  <c:v>0.70392124870832651</c:v>
                </c:pt>
                <c:pt idx="13990">
                  <c:v>0.70386686245717089</c:v>
                </c:pt>
                <c:pt idx="13991">
                  <c:v>0.70381247620601517</c:v>
                </c:pt>
                <c:pt idx="13992">
                  <c:v>0.70375808995485944</c:v>
                </c:pt>
                <c:pt idx="13993">
                  <c:v>0.70370370370370372</c:v>
                </c:pt>
                <c:pt idx="13994">
                  <c:v>0.70370370370370372</c:v>
                </c:pt>
                <c:pt idx="13995">
                  <c:v>0.703649317452548</c:v>
                </c:pt>
                <c:pt idx="13996">
                  <c:v>0.70359493120139227</c:v>
                </c:pt>
                <c:pt idx="13997">
                  <c:v>0.70354054495023655</c:v>
                </c:pt>
                <c:pt idx="13998">
                  <c:v>0.70354054495023655</c:v>
                </c:pt>
                <c:pt idx="13999">
                  <c:v>0.70348615869908082</c:v>
                </c:pt>
                <c:pt idx="14000">
                  <c:v>0.70348615869908082</c:v>
                </c:pt>
                <c:pt idx="14001">
                  <c:v>0.7034317724479251</c:v>
                </c:pt>
                <c:pt idx="14002">
                  <c:v>0.70337738619676948</c:v>
                </c:pt>
                <c:pt idx="14003">
                  <c:v>0.70332299994561376</c:v>
                </c:pt>
                <c:pt idx="14004">
                  <c:v>0.70332299994561376</c:v>
                </c:pt>
                <c:pt idx="14005">
                  <c:v>0.70332299994561376</c:v>
                </c:pt>
                <c:pt idx="14006">
                  <c:v>0.70326861369445803</c:v>
                </c:pt>
                <c:pt idx="14007">
                  <c:v>0.70321422744330231</c:v>
                </c:pt>
                <c:pt idx="14008">
                  <c:v>0.70321422744330231</c:v>
                </c:pt>
                <c:pt idx="14009">
                  <c:v>0.7031598411921467</c:v>
                </c:pt>
                <c:pt idx="14010">
                  <c:v>0.7031598411921467</c:v>
                </c:pt>
                <c:pt idx="14011">
                  <c:v>0.7031598411921467</c:v>
                </c:pt>
                <c:pt idx="14012">
                  <c:v>0.7031598411921467</c:v>
                </c:pt>
                <c:pt idx="14013">
                  <c:v>0.7031598411921467</c:v>
                </c:pt>
                <c:pt idx="14014">
                  <c:v>0.70310545494099097</c:v>
                </c:pt>
                <c:pt idx="14015">
                  <c:v>0.70310545494099097</c:v>
                </c:pt>
                <c:pt idx="14016">
                  <c:v>0.70305106868983525</c:v>
                </c:pt>
                <c:pt idx="14017">
                  <c:v>0.70305106868983525</c:v>
                </c:pt>
                <c:pt idx="14018">
                  <c:v>0.70299668243867952</c:v>
                </c:pt>
                <c:pt idx="14019">
                  <c:v>0.70299668243867952</c:v>
                </c:pt>
                <c:pt idx="14020">
                  <c:v>0.7029422961875238</c:v>
                </c:pt>
                <c:pt idx="14021">
                  <c:v>0.70288790993636807</c:v>
                </c:pt>
                <c:pt idx="14022">
                  <c:v>0.70283352368521235</c:v>
                </c:pt>
                <c:pt idx="14023">
                  <c:v>0.70277913743405662</c:v>
                </c:pt>
                <c:pt idx="14024">
                  <c:v>0.7027247511829009</c:v>
                </c:pt>
                <c:pt idx="14025">
                  <c:v>0.7027247511829009</c:v>
                </c:pt>
                <c:pt idx="14026">
                  <c:v>0.70267036493174517</c:v>
                </c:pt>
                <c:pt idx="14027">
                  <c:v>0.70261597868058956</c:v>
                </c:pt>
                <c:pt idx="14028">
                  <c:v>0.70261597868058956</c:v>
                </c:pt>
                <c:pt idx="14029">
                  <c:v>0.70256159242943383</c:v>
                </c:pt>
                <c:pt idx="14030">
                  <c:v>0.70250720617827811</c:v>
                </c:pt>
                <c:pt idx="14031">
                  <c:v>0.70250720617827811</c:v>
                </c:pt>
                <c:pt idx="14032">
                  <c:v>0.70250720617827811</c:v>
                </c:pt>
                <c:pt idx="14033">
                  <c:v>0.7024528199271225</c:v>
                </c:pt>
                <c:pt idx="14034">
                  <c:v>0.70239843367596677</c:v>
                </c:pt>
                <c:pt idx="14035">
                  <c:v>0.70239843367596677</c:v>
                </c:pt>
                <c:pt idx="14036">
                  <c:v>0.70234404742481105</c:v>
                </c:pt>
                <c:pt idx="14037">
                  <c:v>0.70234404742481105</c:v>
                </c:pt>
                <c:pt idx="14038">
                  <c:v>0.70234404742481105</c:v>
                </c:pt>
                <c:pt idx="14039">
                  <c:v>0.70228966117365532</c:v>
                </c:pt>
                <c:pt idx="14040">
                  <c:v>0.70228966117365532</c:v>
                </c:pt>
                <c:pt idx="14041">
                  <c:v>0.7022352749224996</c:v>
                </c:pt>
                <c:pt idx="14042">
                  <c:v>0.70218088867134387</c:v>
                </c:pt>
                <c:pt idx="14043">
                  <c:v>0.70218088867134387</c:v>
                </c:pt>
                <c:pt idx="14044">
                  <c:v>0.70212650242018815</c:v>
                </c:pt>
                <c:pt idx="14045">
                  <c:v>0.70212650242018815</c:v>
                </c:pt>
                <c:pt idx="14046">
                  <c:v>0.70207211616903242</c:v>
                </c:pt>
                <c:pt idx="14047">
                  <c:v>0.7020177299178767</c:v>
                </c:pt>
                <c:pt idx="14048">
                  <c:v>0.70196334366672097</c:v>
                </c:pt>
                <c:pt idx="14049">
                  <c:v>0.70190895741556536</c:v>
                </c:pt>
                <c:pt idx="14050">
                  <c:v>0.70185457116440964</c:v>
                </c:pt>
                <c:pt idx="14051">
                  <c:v>0.70180018491325391</c:v>
                </c:pt>
                <c:pt idx="14052">
                  <c:v>0.70180018491325391</c:v>
                </c:pt>
                <c:pt idx="14053">
                  <c:v>0.70180018491325391</c:v>
                </c:pt>
                <c:pt idx="14054">
                  <c:v>0.7017457986620983</c:v>
                </c:pt>
                <c:pt idx="14055">
                  <c:v>0.70169141241094257</c:v>
                </c:pt>
                <c:pt idx="14056">
                  <c:v>0.70163702615978685</c:v>
                </c:pt>
                <c:pt idx="14057">
                  <c:v>0.70163702615978685</c:v>
                </c:pt>
                <c:pt idx="14058">
                  <c:v>0.70163702615978685</c:v>
                </c:pt>
                <c:pt idx="14059">
                  <c:v>0.70163702615978685</c:v>
                </c:pt>
                <c:pt idx="14060">
                  <c:v>0.70158263990863112</c:v>
                </c:pt>
                <c:pt idx="14061">
                  <c:v>0.7015282536574754</c:v>
                </c:pt>
                <c:pt idx="14062">
                  <c:v>0.70147386740631967</c:v>
                </c:pt>
                <c:pt idx="14063">
                  <c:v>0.70147386740631967</c:v>
                </c:pt>
                <c:pt idx="14064">
                  <c:v>0.70141948115516395</c:v>
                </c:pt>
                <c:pt idx="14065">
                  <c:v>0.70136509490400822</c:v>
                </c:pt>
                <c:pt idx="14066">
                  <c:v>0.70136509490400822</c:v>
                </c:pt>
                <c:pt idx="14067">
                  <c:v>0.70136509490400822</c:v>
                </c:pt>
                <c:pt idx="14068">
                  <c:v>0.7013107086528525</c:v>
                </c:pt>
                <c:pt idx="14069">
                  <c:v>0.7013107086528525</c:v>
                </c:pt>
                <c:pt idx="14070">
                  <c:v>0.7013107086528525</c:v>
                </c:pt>
                <c:pt idx="14071">
                  <c:v>0.70125632240169677</c:v>
                </c:pt>
                <c:pt idx="14072">
                  <c:v>0.70120193615054116</c:v>
                </c:pt>
                <c:pt idx="14073">
                  <c:v>0.70114754989938544</c:v>
                </c:pt>
                <c:pt idx="14074">
                  <c:v>0.70109316364822971</c:v>
                </c:pt>
                <c:pt idx="14075">
                  <c:v>0.70109316364822971</c:v>
                </c:pt>
                <c:pt idx="14076">
                  <c:v>0.7010387773970741</c:v>
                </c:pt>
                <c:pt idx="14077">
                  <c:v>0.70098439114591837</c:v>
                </c:pt>
                <c:pt idx="14078">
                  <c:v>0.70098439114591837</c:v>
                </c:pt>
                <c:pt idx="14079">
                  <c:v>0.70093000489476265</c:v>
                </c:pt>
                <c:pt idx="14080">
                  <c:v>0.70093000489476265</c:v>
                </c:pt>
                <c:pt idx="14081">
                  <c:v>0.70087561864360692</c:v>
                </c:pt>
                <c:pt idx="14082">
                  <c:v>0.70087561864360692</c:v>
                </c:pt>
                <c:pt idx="14083">
                  <c:v>0.7008212323924512</c:v>
                </c:pt>
                <c:pt idx="14084">
                  <c:v>0.7008212323924512</c:v>
                </c:pt>
                <c:pt idx="14085">
                  <c:v>0.7008212323924512</c:v>
                </c:pt>
                <c:pt idx="14086">
                  <c:v>0.70076684614129547</c:v>
                </c:pt>
                <c:pt idx="14087">
                  <c:v>0.70071245989013975</c:v>
                </c:pt>
                <c:pt idx="14088">
                  <c:v>0.70071245989013975</c:v>
                </c:pt>
                <c:pt idx="14089">
                  <c:v>0.70065807363898402</c:v>
                </c:pt>
                <c:pt idx="14090">
                  <c:v>0.70065807363898402</c:v>
                </c:pt>
                <c:pt idx="14091">
                  <c:v>0.7006036873878283</c:v>
                </c:pt>
                <c:pt idx="14092">
                  <c:v>0.7006036873878283</c:v>
                </c:pt>
                <c:pt idx="14093">
                  <c:v>0.70054930113667258</c:v>
                </c:pt>
                <c:pt idx="14094">
                  <c:v>0.70054930113667258</c:v>
                </c:pt>
                <c:pt idx="14095">
                  <c:v>0.70049491488551696</c:v>
                </c:pt>
                <c:pt idx="14096">
                  <c:v>0.70049491488551696</c:v>
                </c:pt>
                <c:pt idx="14097">
                  <c:v>0.70049491488551696</c:v>
                </c:pt>
                <c:pt idx="14098">
                  <c:v>0.70049491488551696</c:v>
                </c:pt>
                <c:pt idx="14099">
                  <c:v>0.70049491488551696</c:v>
                </c:pt>
                <c:pt idx="14100">
                  <c:v>0.70049491488551696</c:v>
                </c:pt>
                <c:pt idx="14101">
                  <c:v>0.70049491488551696</c:v>
                </c:pt>
                <c:pt idx="14102">
                  <c:v>0.70049491488551696</c:v>
                </c:pt>
                <c:pt idx="14103">
                  <c:v>0.70044052863436124</c:v>
                </c:pt>
                <c:pt idx="14104">
                  <c:v>0.70038614238320551</c:v>
                </c:pt>
                <c:pt idx="14105">
                  <c:v>0.70038614238320551</c:v>
                </c:pt>
                <c:pt idx="14106">
                  <c:v>0.70038614238320551</c:v>
                </c:pt>
                <c:pt idx="14107">
                  <c:v>0.70038614238320551</c:v>
                </c:pt>
                <c:pt idx="14108">
                  <c:v>0.70038614238320551</c:v>
                </c:pt>
                <c:pt idx="14109">
                  <c:v>0.70038614238320551</c:v>
                </c:pt>
                <c:pt idx="14110">
                  <c:v>0.70038614238320551</c:v>
                </c:pt>
                <c:pt idx="14111">
                  <c:v>0.7003317561320499</c:v>
                </c:pt>
                <c:pt idx="14112">
                  <c:v>0.70027736988089417</c:v>
                </c:pt>
                <c:pt idx="14113">
                  <c:v>0.70022298362973845</c:v>
                </c:pt>
                <c:pt idx="14114">
                  <c:v>0.70022298362973845</c:v>
                </c:pt>
                <c:pt idx="14115">
                  <c:v>0.70016859737858272</c:v>
                </c:pt>
                <c:pt idx="14116">
                  <c:v>0.700114211127427</c:v>
                </c:pt>
                <c:pt idx="14117">
                  <c:v>0.700114211127427</c:v>
                </c:pt>
                <c:pt idx="14118">
                  <c:v>0.70005982487627127</c:v>
                </c:pt>
                <c:pt idx="14119">
                  <c:v>0.70005982487627127</c:v>
                </c:pt>
                <c:pt idx="14120">
                  <c:v>0.70000543862511555</c:v>
                </c:pt>
                <c:pt idx="14121">
                  <c:v>0.69995105237395983</c:v>
                </c:pt>
                <c:pt idx="14122">
                  <c:v>0.69995105237395983</c:v>
                </c:pt>
                <c:pt idx="14123">
                  <c:v>0.69995105237395983</c:v>
                </c:pt>
                <c:pt idx="14124">
                  <c:v>0.6998966661228041</c:v>
                </c:pt>
                <c:pt idx="14125">
                  <c:v>0.6998966661228041</c:v>
                </c:pt>
                <c:pt idx="14126">
                  <c:v>0.6998966661228041</c:v>
                </c:pt>
                <c:pt idx="14127">
                  <c:v>0.6998966661228041</c:v>
                </c:pt>
                <c:pt idx="14128">
                  <c:v>0.69984227987164838</c:v>
                </c:pt>
                <c:pt idx="14129">
                  <c:v>0.69984227987164838</c:v>
                </c:pt>
                <c:pt idx="14130">
                  <c:v>0.69978789362049276</c:v>
                </c:pt>
                <c:pt idx="14131">
                  <c:v>0.69978789362049276</c:v>
                </c:pt>
                <c:pt idx="14132">
                  <c:v>0.69978789362049276</c:v>
                </c:pt>
                <c:pt idx="14133">
                  <c:v>0.69973350736933704</c:v>
                </c:pt>
                <c:pt idx="14134">
                  <c:v>0.69967912111818131</c:v>
                </c:pt>
                <c:pt idx="14135">
                  <c:v>0.69962473486702559</c:v>
                </c:pt>
                <c:pt idx="14136">
                  <c:v>0.69957034861586997</c:v>
                </c:pt>
                <c:pt idx="14137">
                  <c:v>0.69951596236471425</c:v>
                </c:pt>
                <c:pt idx="14138">
                  <c:v>0.69946157611355853</c:v>
                </c:pt>
                <c:pt idx="14139">
                  <c:v>0.69946157611355853</c:v>
                </c:pt>
                <c:pt idx="14140">
                  <c:v>0.69946157611355853</c:v>
                </c:pt>
                <c:pt idx="14141">
                  <c:v>0.69946157611355853</c:v>
                </c:pt>
                <c:pt idx="14142">
                  <c:v>0.69946157611355853</c:v>
                </c:pt>
                <c:pt idx="14143">
                  <c:v>0.69946157611355853</c:v>
                </c:pt>
                <c:pt idx="14144">
                  <c:v>0.69946157611355853</c:v>
                </c:pt>
                <c:pt idx="14145">
                  <c:v>0.69946157611355853</c:v>
                </c:pt>
                <c:pt idx="14146">
                  <c:v>0.6994071898624028</c:v>
                </c:pt>
                <c:pt idx="14147">
                  <c:v>0.6994071898624028</c:v>
                </c:pt>
                <c:pt idx="14148">
                  <c:v>0.69935280361124708</c:v>
                </c:pt>
                <c:pt idx="14149">
                  <c:v>0.69929841736009135</c:v>
                </c:pt>
                <c:pt idx="14150">
                  <c:v>0.69924403110893563</c:v>
                </c:pt>
                <c:pt idx="14151">
                  <c:v>0.69924403110893563</c:v>
                </c:pt>
                <c:pt idx="14152">
                  <c:v>0.69924403110893563</c:v>
                </c:pt>
                <c:pt idx="14153">
                  <c:v>0.69924403110893563</c:v>
                </c:pt>
                <c:pt idx="14154">
                  <c:v>0.6991896448577799</c:v>
                </c:pt>
                <c:pt idx="14155">
                  <c:v>0.69913525860662418</c:v>
                </c:pt>
                <c:pt idx="14156">
                  <c:v>0.69908087235546856</c:v>
                </c:pt>
                <c:pt idx="14157">
                  <c:v>0.69908087235546856</c:v>
                </c:pt>
                <c:pt idx="14158">
                  <c:v>0.69902648610431284</c:v>
                </c:pt>
                <c:pt idx="14159">
                  <c:v>0.69897209985315711</c:v>
                </c:pt>
                <c:pt idx="14160">
                  <c:v>0.69897209985315711</c:v>
                </c:pt>
                <c:pt idx="14161">
                  <c:v>0.69891771360200139</c:v>
                </c:pt>
                <c:pt idx="14162">
                  <c:v>0.69891771360200139</c:v>
                </c:pt>
                <c:pt idx="14163">
                  <c:v>0.69886332735084578</c:v>
                </c:pt>
                <c:pt idx="14164">
                  <c:v>0.69880894109969005</c:v>
                </c:pt>
                <c:pt idx="14165">
                  <c:v>0.69880894109969005</c:v>
                </c:pt>
                <c:pt idx="14166">
                  <c:v>0.69875455484853433</c:v>
                </c:pt>
                <c:pt idx="14167">
                  <c:v>0.69875455484853433</c:v>
                </c:pt>
                <c:pt idx="14168">
                  <c:v>0.6987001685973786</c:v>
                </c:pt>
                <c:pt idx="14169">
                  <c:v>0.6987001685973786</c:v>
                </c:pt>
                <c:pt idx="14170">
                  <c:v>0.69864578234622288</c:v>
                </c:pt>
                <c:pt idx="14171">
                  <c:v>0.69859139609506715</c:v>
                </c:pt>
                <c:pt idx="14172">
                  <c:v>0.69859139609506715</c:v>
                </c:pt>
                <c:pt idx="14173">
                  <c:v>0.69853700984391143</c:v>
                </c:pt>
                <c:pt idx="14174">
                  <c:v>0.6984826235927557</c:v>
                </c:pt>
                <c:pt idx="14175">
                  <c:v>0.69842823734159998</c:v>
                </c:pt>
                <c:pt idx="14176">
                  <c:v>0.69842823734159998</c:v>
                </c:pt>
                <c:pt idx="14177">
                  <c:v>0.69837385109044425</c:v>
                </c:pt>
                <c:pt idx="14178">
                  <c:v>0.69831946483928864</c:v>
                </c:pt>
                <c:pt idx="14179">
                  <c:v>0.69826507858813291</c:v>
                </c:pt>
                <c:pt idx="14180">
                  <c:v>0.69826507858813291</c:v>
                </c:pt>
                <c:pt idx="14181">
                  <c:v>0.69826507858813291</c:v>
                </c:pt>
                <c:pt idx="14182">
                  <c:v>0.69826507858813291</c:v>
                </c:pt>
                <c:pt idx="14183">
                  <c:v>0.69821069233697719</c:v>
                </c:pt>
                <c:pt idx="14184">
                  <c:v>0.69815630608582158</c:v>
                </c:pt>
                <c:pt idx="14185">
                  <c:v>0.69810191983466585</c:v>
                </c:pt>
                <c:pt idx="14186">
                  <c:v>0.69804753358351013</c:v>
                </c:pt>
                <c:pt idx="14187">
                  <c:v>0.6979931473323544</c:v>
                </c:pt>
                <c:pt idx="14188">
                  <c:v>0.69793876108119868</c:v>
                </c:pt>
                <c:pt idx="14189">
                  <c:v>0.69788437483004295</c:v>
                </c:pt>
                <c:pt idx="14190">
                  <c:v>0.69788437483004295</c:v>
                </c:pt>
                <c:pt idx="14191">
                  <c:v>0.69788437483004295</c:v>
                </c:pt>
                <c:pt idx="14192">
                  <c:v>0.69782998857888723</c:v>
                </c:pt>
                <c:pt idx="14193">
                  <c:v>0.69782998857888723</c:v>
                </c:pt>
                <c:pt idx="14194">
                  <c:v>0.6977756023277315</c:v>
                </c:pt>
                <c:pt idx="14195">
                  <c:v>0.69772121607657578</c:v>
                </c:pt>
                <c:pt idx="14196">
                  <c:v>0.69766682982542005</c:v>
                </c:pt>
                <c:pt idx="14197">
                  <c:v>0.69761244357426444</c:v>
                </c:pt>
                <c:pt idx="14198">
                  <c:v>0.69755805732310872</c:v>
                </c:pt>
                <c:pt idx="14199">
                  <c:v>0.69750367107195299</c:v>
                </c:pt>
                <c:pt idx="14200">
                  <c:v>0.69744928482079738</c:v>
                </c:pt>
                <c:pt idx="14201">
                  <c:v>0.69744928482079738</c:v>
                </c:pt>
                <c:pt idx="14202">
                  <c:v>0.69744928482079738</c:v>
                </c:pt>
                <c:pt idx="14203">
                  <c:v>0.69739489856964165</c:v>
                </c:pt>
                <c:pt idx="14204">
                  <c:v>0.69739489856964165</c:v>
                </c:pt>
                <c:pt idx="14205">
                  <c:v>0.69734051231848593</c:v>
                </c:pt>
                <c:pt idx="14206">
                  <c:v>0.69734051231848593</c:v>
                </c:pt>
                <c:pt idx="14207">
                  <c:v>0.6972861260673302</c:v>
                </c:pt>
                <c:pt idx="14208">
                  <c:v>0.6972861260673302</c:v>
                </c:pt>
                <c:pt idx="14209">
                  <c:v>0.6972861260673302</c:v>
                </c:pt>
                <c:pt idx="14210">
                  <c:v>0.6972861260673302</c:v>
                </c:pt>
                <c:pt idx="14211">
                  <c:v>0.6972861260673302</c:v>
                </c:pt>
                <c:pt idx="14212">
                  <c:v>0.69723173981617448</c:v>
                </c:pt>
                <c:pt idx="14213">
                  <c:v>0.69723173981617448</c:v>
                </c:pt>
                <c:pt idx="14214">
                  <c:v>0.69723173981617448</c:v>
                </c:pt>
                <c:pt idx="14215">
                  <c:v>0.69717735356501875</c:v>
                </c:pt>
                <c:pt idx="14216">
                  <c:v>0.69712296731386303</c:v>
                </c:pt>
                <c:pt idx="14217">
                  <c:v>0.6970685810627073</c:v>
                </c:pt>
                <c:pt idx="14218">
                  <c:v>0.6970685810627073</c:v>
                </c:pt>
                <c:pt idx="14219">
                  <c:v>0.69701419481155158</c:v>
                </c:pt>
                <c:pt idx="14220">
                  <c:v>0.69695980856039585</c:v>
                </c:pt>
                <c:pt idx="14221">
                  <c:v>0.69695980856039585</c:v>
                </c:pt>
                <c:pt idx="14222">
                  <c:v>0.69690542230924024</c:v>
                </c:pt>
                <c:pt idx="14223">
                  <c:v>0.69685103605808452</c:v>
                </c:pt>
                <c:pt idx="14224">
                  <c:v>0.69679664980692879</c:v>
                </c:pt>
                <c:pt idx="14225">
                  <c:v>0.69679664980692879</c:v>
                </c:pt>
                <c:pt idx="14226">
                  <c:v>0.69674226355577318</c:v>
                </c:pt>
                <c:pt idx="14227">
                  <c:v>0.69674226355577318</c:v>
                </c:pt>
                <c:pt idx="14228">
                  <c:v>0.69668787730461745</c:v>
                </c:pt>
                <c:pt idx="14229">
                  <c:v>0.69663349105346173</c:v>
                </c:pt>
                <c:pt idx="14230">
                  <c:v>0.69663349105346173</c:v>
                </c:pt>
                <c:pt idx="14231">
                  <c:v>0.69663349105346173</c:v>
                </c:pt>
                <c:pt idx="14232">
                  <c:v>0.696579104802306</c:v>
                </c:pt>
                <c:pt idx="14233">
                  <c:v>0.69652471855115028</c:v>
                </c:pt>
                <c:pt idx="14234">
                  <c:v>0.69652471855115028</c:v>
                </c:pt>
                <c:pt idx="14235">
                  <c:v>0.69647033229999455</c:v>
                </c:pt>
                <c:pt idx="14236">
                  <c:v>0.69641594604883883</c:v>
                </c:pt>
                <c:pt idx="14237">
                  <c:v>0.69641594604883883</c:v>
                </c:pt>
                <c:pt idx="14238">
                  <c:v>0.69641594604883883</c:v>
                </c:pt>
                <c:pt idx="14239">
                  <c:v>0.69641594604883883</c:v>
                </c:pt>
                <c:pt idx="14240">
                  <c:v>0.69636155979768311</c:v>
                </c:pt>
                <c:pt idx="14241">
                  <c:v>0.69636155979768311</c:v>
                </c:pt>
                <c:pt idx="14242">
                  <c:v>0.69630717354652738</c:v>
                </c:pt>
                <c:pt idx="14243">
                  <c:v>0.69625278729537166</c:v>
                </c:pt>
                <c:pt idx="14244">
                  <c:v>0.69625278729537166</c:v>
                </c:pt>
                <c:pt idx="14245">
                  <c:v>0.69625278729537166</c:v>
                </c:pt>
                <c:pt idx="14246">
                  <c:v>0.69619840104421604</c:v>
                </c:pt>
                <c:pt idx="14247">
                  <c:v>0.69619840104421604</c:v>
                </c:pt>
                <c:pt idx="14248">
                  <c:v>0.69614401479306032</c:v>
                </c:pt>
                <c:pt idx="14249">
                  <c:v>0.69614401479306032</c:v>
                </c:pt>
                <c:pt idx="14250">
                  <c:v>0.69608962854190459</c:v>
                </c:pt>
                <c:pt idx="14251">
                  <c:v>0.69603524229074898</c:v>
                </c:pt>
                <c:pt idx="14252">
                  <c:v>0.69603524229074898</c:v>
                </c:pt>
                <c:pt idx="14253">
                  <c:v>0.69598085603959325</c:v>
                </c:pt>
                <c:pt idx="14254">
                  <c:v>0.69592646978843753</c:v>
                </c:pt>
                <c:pt idx="14255">
                  <c:v>0.6958720835372818</c:v>
                </c:pt>
                <c:pt idx="14256">
                  <c:v>0.6958720835372818</c:v>
                </c:pt>
                <c:pt idx="14257">
                  <c:v>0.69581769728612608</c:v>
                </c:pt>
                <c:pt idx="14258">
                  <c:v>0.69576331103497036</c:v>
                </c:pt>
                <c:pt idx="14259">
                  <c:v>0.69576331103497036</c:v>
                </c:pt>
                <c:pt idx="14260">
                  <c:v>0.69570892478381463</c:v>
                </c:pt>
                <c:pt idx="14261">
                  <c:v>0.69570892478381463</c:v>
                </c:pt>
                <c:pt idx="14262">
                  <c:v>0.69565453853265891</c:v>
                </c:pt>
                <c:pt idx="14263">
                  <c:v>0.69565453853265891</c:v>
                </c:pt>
                <c:pt idx="14264">
                  <c:v>0.69565453853265891</c:v>
                </c:pt>
                <c:pt idx="14265">
                  <c:v>0.69565453853265891</c:v>
                </c:pt>
                <c:pt idx="14266">
                  <c:v>0.69565453853265891</c:v>
                </c:pt>
                <c:pt idx="14267">
                  <c:v>0.69560015228150318</c:v>
                </c:pt>
                <c:pt idx="14268">
                  <c:v>0.69554576603034746</c:v>
                </c:pt>
                <c:pt idx="14269">
                  <c:v>0.69554576603034746</c:v>
                </c:pt>
                <c:pt idx="14270">
                  <c:v>0.69549137977919184</c:v>
                </c:pt>
                <c:pt idx="14271">
                  <c:v>0.69543699352803612</c:v>
                </c:pt>
                <c:pt idx="14272">
                  <c:v>0.69538260727688039</c:v>
                </c:pt>
                <c:pt idx="14273">
                  <c:v>0.69532822102572478</c:v>
                </c:pt>
                <c:pt idx="14274">
                  <c:v>0.69532822102572478</c:v>
                </c:pt>
                <c:pt idx="14275">
                  <c:v>0.69532822102572478</c:v>
                </c:pt>
                <c:pt idx="14276">
                  <c:v>0.69527383477456906</c:v>
                </c:pt>
                <c:pt idx="14277">
                  <c:v>0.69521944852341333</c:v>
                </c:pt>
                <c:pt idx="14278">
                  <c:v>0.69521944852341333</c:v>
                </c:pt>
                <c:pt idx="14279">
                  <c:v>0.69521944852341333</c:v>
                </c:pt>
                <c:pt idx="14280">
                  <c:v>0.69521944852341333</c:v>
                </c:pt>
                <c:pt idx="14281">
                  <c:v>0.69516506227225761</c:v>
                </c:pt>
                <c:pt idx="14282">
                  <c:v>0.69511067602110188</c:v>
                </c:pt>
                <c:pt idx="14283">
                  <c:v>0.69505628976994616</c:v>
                </c:pt>
                <c:pt idx="14284">
                  <c:v>0.69505628976994616</c:v>
                </c:pt>
                <c:pt idx="14285">
                  <c:v>0.69500190351879043</c:v>
                </c:pt>
                <c:pt idx="14286">
                  <c:v>0.69494751726763471</c:v>
                </c:pt>
                <c:pt idx="14287">
                  <c:v>0.69494751726763471</c:v>
                </c:pt>
                <c:pt idx="14288">
                  <c:v>0.69494751726763471</c:v>
                </c:pt>
                <c:pt idx="14289">
                  <c:v>0.69494751726763471</c:v>
                </c:pt>
                <c:pt idx="14290">
                  <c:v>0.69494751726763471</c:v>
                </c:pt>
                <c:pt idx="14291">
                  <c:v>0.69489313101647898</c:v>
                </c:pt>
                <c:pt idx="14292">
                  <c:v>0.69483874476532326</c:v>
                </c:pt>
                <c:pt idx="14293">
                  <c:v>0.69478435851416764</c:v>
                </c:pt>
                <c:pt idx="14294">
                  <c:v>0.69472997226301192</c:v>
                </c:pt>
                <c:pt idx="14295">
                  <c:v>0.69472997226301192</c:v>
                </c:pt>
                <c:pt idx="14296">
                  <c:v>0.69467558601185619</c:v>
                </c:pt>
                <c:pt idx="14297">
                  <c:v>0.69462119976070047</c:v>
                </c:pt>
                <c:pt idx="14298">
                  <c:v>0.69462119976070047</c:v>
                </c:pt>
                <c:pt idx="14299">
                  <c:v>0.69456681350954486</c:v>
                </c:pt>
                <c:pt idx="14300">
                  <c:v>0.69451242725838913</c:v>
                </c:pt>
                <c:pt idx="14301">
                  <c:v>0.69451242725838913</c:v>
                </c:pt>
                <c:pt idx="14302">
                  <c:v>0.69445804100723341</c:v>
                </c:pt>
                <c:pt idx="14303">
                  <c:v>0.69445804100723341</c:v>
                </c:pt>
                <c:pt idx="14304">
                  <c:v>0.69440365475607768</c:v>
                </c:pt>
                <c:pt idx="14305">
                  <c:v>0.69434926850492196</c:v>
                </c:pt>
                <c:pt idx="14306">
                  <c:v>0.69434926850492196</c:v>
                </c:pt>
                <c:pt idx="14307">
                  <c:v>0.69429488225376623</c:v>
                </c:pt>
                <c:pt idx="14308">
                  <c:v>0.69429488225376623</c:v>
                </c:pt>
                <c:pt idx="14309">
                  <c:v>0.69429488225376623</c:v>
                </c:pt>
                <c:pt idx="14310">
                  <c:v>0.69429488225376623</c:v>
                </c:pt>
                <c:pt idx="14311">
                  <c:v>0.69424049600261051</c:v>
                </c:pt>
                <c:pt idx="14312">
                  <c:v>0.69418610975145478</c:v>
                </c:pt>
                <c:pt idx="14313">
                  <c:v>0.69413172350029906</c:v>
                </c:pt>
                <c:pt idx="14314">
                  <c:v>0.69407733724914333</c:v>
                </c:pt>
                <c:pt idx="14315">
                  <c:v>0.69402295099798772</c:v>
                </c:pt>
                <c:pt idx="14316">
                  <c:v>0.693968564746832</c:v>
                </c:pt>
                <c:pt idx="14317">
                  <c:v>0.69391417849567627</c:v>
                </c:pt>
                <c:pt idx="14318">
                  <c:v>0.69391417849567627</c:v>
                </c:pt>
                <c:pt idx="14319">
                  <c:v>0.69391417849567627</c:v>
                </c:pt>
                <c:pt idx="14320">
                  <c:v>0.69391417849567627</c:v>
                </c:pt>
                <c:pt idx="14321">
                  <c:v>0.69391417849567627</c:v>
                </c:pt>
                <c:pt idx="14322">
                  <c:v>0.69391417849567627</c:v>
                </c:pt>
                <c:pt idx="14323">
                  <c:v>0.69385979224452066</c:v>
                </c:pt>
                <c:pt idx="14324">
                  <c:v>0.69385979224452066</c:v>
                </c:pt>
                <c:pt idx="14325">
                  <c:v>0.69385979224452066</c:v>
                </c:pt>
                <c:pt idx="14326">
                  <c:v>0.69385979224452066</c:v>
                </c:pt>
                <c:pt idx="14327">
                  <c:v>0.69380540599336493</c:v>
                </c:pt>
                <c:pt idx="14328">
                  <c:v>0.69375101974220921</c:v>
                </c:pt>
                <c:pt idx="14329">
                  <c:v>0.69369663349105348</c:v>
                </c:pt>
                <c:pt idx="14330">
                  <c:v>0.69369663349105348</c:v>
                </c:pt>
                <c:pt idx="14331">
                  <c:v>0.69364224723989776</c:v>
                </c:pt>
                <c:pt idx="14332">
                  <c:v>0.69358786098874203</c:v>
                </c:pt>
                <c:pt idx="14333">
                  <c:v>0.69358786098874203</c:v>
                </c:pt>
                <c:pt idx="14334">
                  <c:v>0.69353347473758631</c:v>
                </c:pt>
                <c:pt idx="14335">
                  <c:v>0.69347908848643058</c:v>
                </c:pt>
                <c:pt idx="14336">
                  <c:v>0.69347908848643058</c:v>
                </c:pt>
                <c:pt idx="14337">
                  <c:v>0.69347908848643058</c:v>
                </c:pt>
                <c:pt idx="14338">
                  <c:v>0.69347908848643058</c:v>
                </c:pt>
                <c:pt idx="14339">
                  <c:v>0.69342470223527486</c:v>
                </c:pt>
                <c:pt idx="14340">
                  <c:v>0.69342470223527486</c:v>
                </c:pt>
                <c:pt idx="14341">
                  <c:v>0.69342470223527486</c:v>
                </c:pt>
                <c:pt idx="14342">
                  <c:v>0.69337031598411913</c:v>
                </c:pt>
                <c:pt idx="14343">
                  <c:v>0.69331592973296352</c:v>
                </c:pt>
                <c:pt idx="14344">
                  <c:v>0.69331592973296352</c:v>
                </c:pt>
                <c:pt idx="14345">
                  <c:v>0.69331592973296352</c:v>
                </c:pt>
                <c:pt idx="14346">
                  <c:v>0.69331592973296352</c:v>
                </c:pt>
                <c:pt idx="14347">
                  <c:v>0.6932615434818078</c:v>
                </c:pt>
                <c:pt idx="14348">
                  <c:v>0.69320715723065207</c:v>
                </c:pt>
                <c:pt idx="14349">
                  <c:v>0.69320715723065207</c:v>
                </c:pt>
                <c:pt idx="14350">
                  <c:v>0.69315277097949646</c:v>
                </c:pt>
                <c:pt idx="14351">
                  <c:v>0.69309838472834073</c:v>
                </c:pt>
                <c:pt idx="14352">
                  <c:v>0.69304399847718501</c:v>
                </c:pt>
                <c:pt idx="14353">
                  <c:v>0.69298961222602928</c:v>
                </c:pt>
                <c:pt idx="14354">
                  <c:v>0.69293522597487356</c:v>
                </c:pt>
                <c:pt idx="14355">
                  <c:v>0.69288083972371783</c:v>
                </c:pt>
                <c:pt idx="14356">
                  <c:v>0.69288083972371783</c:v>
                </c:pt>
                <c:pt idx="14357">
                  <c:v>0.69282645347256211</c:v>
                </c:pt>
                <c:pt idx="14358">
                  <c:v>0.69282645347256211</c:v>
                </c:pt>
                <c:pt idx="14359">
                  <c:v>0.69282645347256211</c:v>
                </c:pt>
                <c:pt idx="14360">
                  <c:v>0.69277206722140638</c:v>
                </c:pt>
                <c:pt idx="14361">
                  <c:v>0.69277206722140638</c:v>
                </c:pt>
                <c:pt idx="14362">
                  <c:v>0.69271768097025066</c:v>
                </c:pt>
                <c:pt idx="14363">
                  <c:v>0.69266329471909494</c:v>
                </c:pt>
                <c:pt idx="14364">
                  <c:v>0.69260890846793932</c:v>
                </c:pt>
                <c:pt idx="14365">
                  <c:v>0.69260890846793932</c:v>
                </c:pt>
                <c:pt idx="14366">
                  <c:v>0.69260890846793932</c:v>
                </c:pt>
                <c:pt idx="14367">
                  <c:v>0.69260890846793932</c:v>
                </c:pt>
                <c:pt idx="14368">
                  <c:v>0.6925545222167836</c:v>
                </c:pt>
                <c:pt idx="14369">
                  <c:v>0.69250013596562787</c:v>
                </c:pt>
                <c:pt idx="14370">
                  <c:v>0.69244574971447226</c:v>
                </c:pt>
                <c:pt idx="14371">
                  <c:v>0.69244574971447226</c:v>
                </c:pt>
                <c:pt idx="14372">
                  <c:v>0.69239136346331653</c:v>
                </c:pt>
                <c:pt idx="14373">
                  <c:v>0.69233697721216081</c:v>
                </c:pt>
                <c:pt idx="14374">
                  <c:v>0.69228259096100508</c:v>
                </c:pt>
                <c:pt idx="14375">
                  <c:v>0.69228259096100508</c:v>
                </c:pt>
                <c:pt idx="14376">
                  <c:v>0.69222820470984936</c:v>
                </c:pt>
                <c:pt idx="14377">
                  <c:v>0.69217381845869363</c:v>
                </c:pt>
                <c:pt idx="14378">
                  <c:v>0.69211943220753791</c:v>
                </c:pt>
                <c:pt idx="14379">
                  <c:v>0.69206504595638219</c:v>
                </c:pt>
                <c:pt idx="14380">
                  <c:v>0.69201065970522646</c:v>
                </c:pt>
                <c:pt idx="14381">
                  <c:v>0.69195627345407074</c:v>
                </c:pt>
                <c:pt idx="14382">
                  <c:v>0.69195627345407074</c:v>
                </c:pt>
                <c:pt idx="14383">
                  <c:v>0.69195627345407074</c:v>
                </c:pt>
                <c:pt idx="14384">
                  <c:v>0.69195627345407074</c:v>
                </c:pt>
                <c:pt idx="14385">
                  <c:v>0.69190188720291512</c:v>
                </c:pt>
                <c:pt idx="14386">
                  <c:v>0.6918475009517594</c:v>
                </c:pt>
                <c:pt idx="14387">
                  <c:v>0.69179311470060367</c:v>
                </c:pt>
                <c:pt idx="14388">
                  <c:v>0.69179311470060367</c:v>
                </c:pt>
                <c:pt idx="14389">
                  <c:v>0.69173872844944806</c:v>
                </c:pt>
                <c:pt idx="14390">
                  <c:v>0.69173872844944806</c:v>
                </c:pt>
                <c:pt idx="14391">
                  <c:v>0.69168434219829233</c:v>
                </c:pt>
                <c:pt idx="14392">
                  <c:v>0.69168434219829233</c:v>
                </c:pt>
                <c:pt idx="14393">
                  <c:v>0.69162995594713661</c:v>
                </c:pt>
                <c:pt idx="14394">
                  <c:v>0.69157556969598089</c:v>
                </c:pt>
                <c:pt idx="14395">
                  <c:v>0.69152118344482516</c:v>
                </c:pt>
                <c:pt idx="14396">
                  <c:v>0.69146679719366944</c:v>
                </c:pt>
                <c:pt idx="14397">
                  <c:v>0.69146679719366944</c:v>
                </c:pt>
                <c:pt idx="14398">
                  <c:v>0.69146679719366944</c:v>
                </c:pt>
                <c:pt idx="14399">
                  <c:v>0.69141241094251371</c:v>
                </c:pt>
                <c:pt idx="14400">
                  <c:v>0.69135802469135799</c:v>
                </c:pt>
                <c:pt idx="14401">
                  <c:v>0.69135802469135799</c:v>
                </c:pt>
                <c:pt idx="14402">
                  <c:v>0.69135802469135799</c:v>
                </c:pt>
                <c:pt idx="14403">
                  <c:v>0.69130363844020226</c:v>
                </c:pt>
                <c:pt idx="14404">
                  <c:v>0.69130363844020226</c:v>
                </c:pt>
                <c:pt idx="14405">
                  <c:v>0.69130363844020226</c:v>
                </c:pt>
                <c:pt idx="14406">
                  <c:v>0.69124925218904654</c:v>
                </c:pt>
                <c:pt idx="14407">
                  <c:v>0.69124925218904654</c:v>
                </c:pt>
                <c:pt idx="14408">
                  <c:v>0.69124925218904654</c:v>
                </c:pt>
                <c:pt idx="14409">
                  <c:v>0.69119486593789092</c:v>
                </c:pt>
                <c:pt idx="14410">
                  <c:v>0.6911404796867352</c:v>
                </c:pt>
                <c:pt idx="14411">
                  <c:v>0.69108609343557947</c:v>
                </c:pt>
                <c:pt idx="14412">
                  <c:v>0.69103170718442386</c:v>
                </c:pt>
                <c:pt idx="14413">
                  <c:v>0.69103170718442386</c:v>
                </c:pt>
                <c:pt idx="14414">
                  <c:v>0.69097732093326814</c:v>
                </c:pt>
                <c:pt idx="14415">
                  <c:v>0.69097732093326814</c:v>
                </c:pt>
                <c:pt idx="14416">
                  <c:v>0.69097732093326814</c:v>
                </c:pt>
                <c:pt idx="14417">
                  <c:v>0.69092293468211241</c:v>
                </c:pt>
                <c:pt idx="14418">
                  <c:v>0.69086854843095669</c:v>
                </c:pt>
                <c:pt idx="14419">
                  <c:v>0.69081416217980096</c:v>
                </c:pt>
                <c:pt idx="14420">
                  <c:v>0.69075977592864524</c:v>
                </c:pt>
                <c:pt idx="14421">
                  <c:v>0.69070538967748951</c:v>
                </c:pt>
                <c:pt idx="14422">
                  <c:v>0.69065100342633379</c:v>
                </c:pt>
                <c:pt idx="14423">
                  <c:v>0.69059661717517806</c:v>
                </c:pt>
                <c:pt idx="14424">
                  <c:v>0.69054223092402234</c:v>
                </c:pt>
                <c:pt idx="14425">
                  <c:v>0.69054223092402234</c:v>
                </c:pt>
                <c:pt idx="14426">
                  <c:v>0.69054223092402234</c:v>
                </c:pt>
                <c:pt idx="14427">
                  <c:v>0.69048784467286672</c:v>
                </c:pt>
                <c:pt idx="14428">
                  <c:v>0.69048784467286672</c:v>
                </c:pt>
                <c:pt idx="14429">
                  <c:v>0.690433458421711</c:v>
                </c:pt>
                <c:pt idx="14430">
                  <c:v>0.690433458421711</c:v>
                </c:pt>
                <c:pt idx="14431">
                  <c:v>0.690433458421711</c:v>
                </c:pt>
                <c:pt idx="14432">
                  <c:v>0.690433458421711</c:v>
                </c:pt>
                <c:pt idx="14433">
                  <c:v>0.690433458421711</c:v>
                </c:pt>
                <c:pt idx="14434">
                  <c:v>0.69037907217055527</c:v>
                </c:pt>
                <c:pt idx="14435">
                  <c:v>0.69032468591939955</c:v>
                </c:pt>
                <c:pt idx="14436">
                  <c:v>0.69027029966824394</c:v>
                </c:pt>
                <c:pt idx="14437">
                  <c:v>0.69021591341708821</c:v>
                </c:pt>
                <c:pt idx="14438">
                  <c:v>0.69021591341708821</c:v>
                </c:pt>
                <c:pt idx="14439">
                  <c:v>0.69016152716593249</c:v>
                </c:pt>
                <c:pt idx="14440">
                  <c:v>0.69010714091477676</c:v>
                </c:pt>
                <c:pt idx="14441">
                  <c:v>0.69005275466362104</c:v>
                </c:pt>
                <c:pt idx="14442">
                  <c:v>0.68999836841246531</c:v>
                </c:pt>
                <c:pt idx="14443">
                  <c:v>0.68994398216130959</c:v>
                </c:pt>
                <c:pt idx="14444">
                  <c:v>0.68988959591015386</c:v>
                </c:pt>
                <c:pt idx="14445">
                  <c:v>0.68988959591015386</c:v>
                </c:pt>
                <c:pt idx="14446">
                  <c:v>0.68983520965899814</c:v>
                </c:pt>
                <c:pt idx="14447">
                  <c:v>0.68978082340784252</c:v>
                </c:pt>
                <c:pt idx="14448">
                  <c:v>0.6897264371566868</c:v>
                </c:pt>
                <c:pt idx="14449">
                  <c:v>0.68967205090553108</c:v>
                </c:pt>
                <c:pt idx="14450">
                  <c:v>0.68967205090553108</c:v>
                </c:pt>
                <c:pt idx="14451">
                  <c:v>0.68961766465437535</c:v>
                </c:pt>
                <c:pt idx="14452">
                  <c:v>0.68961766465437535</c:v>
                </c:pt>
                <c:pt idx="14453">
                  <c:v>0.68956327840321974</c:v>
                </c:pt>
                <c:pt idx="14454">
                  <c:v>0.68950889215206401</c:v>
                </c:pt>
                <c:pt idx="14455">
                  <c:v>0.68950889215206401</c:v>
                </c:pt>
                <c:pt idx="14456">
                  <c:v>0.68950889215206401</c:v>
                </c:pt>
                <c:pt idx="14457">
                  <c:v>0.68945450590090829</c:v>
                </c:pt>
                <c:pt idx="14458">
                  <c:v>0.68945450590090829</c:v>
                </c:pt>
                <c:pt idx="14459">
                  <c:v>0.68945450590090829</c:v>
                </c:pt>
                <c:pt idx="14460">
                  <c:v>0.68940011964975256</c:v>
                </c:pt>
                <c:pt idx="14461">
                  <c:v>0.68934573339859684</c:v>
                </c:pt>
                <c:pt idx="14462">
                  <c:v>0.68929134714744111</c:v>
                </c:pt>
                <c:pt idx="14463">
                  <c:v>0.68929134714744111</c:v>
                </c:pt>
                <c:pt idx="14464">
                  <c:v>0.68929134714744111</c:v>
                </c:pt>
                <c:pt idx="14465">
                  <c:v>0.68923696089628539</c:v>
                </c:pt>
                <c:pt idx="14466">
                  <c:v>0.68918257464512966</c:v>
                </c:pt>
                <c:pt idx="14467">
                  <c:v>0.68918257464512966</c:v>
                </c:pt>
                <c:pt idx="14468">
                  <c:v>0.68918257464512966</c:v>
                </c:pt>
                <c:pt idx="14469">
                  <c:v>0.68912818839397394</c:v>
                </c:pt>
                <c:pt idx="14470">
                  <c:v>0.68912818839397394</c:v>
                </c:pt>
                <c:pt idx="14471">
                  <c:v>0.68912818839397394</c:v>
                </c:pt>
                <c:pt idx="14472">
                  <c:v>0.68907380214281821</c:v>
                </c:pt>
                <c:pt idx="14473">
                  <c:v>0.6890194158916626</c:v>
                </c:pt>
                <c:pt idx="14474">
                  <c:v>0.68896502964050688</c:v>
                </c:pt>
                <c:pt idx="14475">
                  <c:v>0.68891064338935115</c:v>
                </c:pt>
                <c:pt idx="14476">
                  <c:v>0.68885625713819554</c:v>
                </c:pt>
                <c:pt idx="14477">
                  <c:v>0.68880187088703981</c:v>
                </c:pt>
                <c:pt idx="14478">
                  <c:v>0.68880187088703981</c:v>
                </c:pt>
                <c:pt idx="14479">
                  <c:v>0.68874748463588409</c:v>
                </c:pt>
                <c:pt idx="14480">
                  <c:v>0.68874748463588409</c:v>
                </c:pt>
                <c:pt idx="14481">
                  <c:v>0.68874748463588409</c:v>
                </c:pt>
                <c:pt idx="14482">
                  <c:v>0.68874748463588409</c:v>
                </c:pt>
                <c:pt idx="14483">
                  <c:v>0.68874748463588409</c:v>
                </c:pt>
                <c:pt idx="14484">
                  <c:v>0.68874748463588409</c:v>
                </c:pt>
                <c:pt idx="14485">
                  <c:v>0.68874748463588409</c:v>
                </c:pt>
                <c:pt idx="14486">
                  <c:v>0.68874748463588409</c:v>
                </c:pt>
                <c:pt idx="14487">
                  <c:v>0.68869309838472836</c:v>
                </c:pt>
                <c:pt idx="14488">
                  <c:v>0.68869309838472836</c:v>
                </c:pt>
                <c:pt idx="14489">
                  <c:v>0.68863871213357264</c:v>
                </c:pt>
                <c:pt idx="14490">
                  <c:v>0.68858432588241691</c:v>
                </c:pt>
                <c:pt idx="14491">
                  <c:v>0.68858432588241691</c:v>
                </c:pt>
                <c:pt idx="14492">
                  <c:v>0.68852993963126119</c:v>
                </c:pt>
                <c:pt idx="14493">
                  <c:v>0.68852993963126119</c:v>
                </c:pt>
                <c:pt idx="14494">
                  <c:v>0.68847555338010546</c:v>
                </c:pt>
                <c:pt idx="14495">
                  <c:v>0.68847555338010546</c:v>
                </c:pt>
                <c:pt idx="14496">
                  <c:v>0.68847555338010546</c:v>
                </c:pt>
                <c:pt idx="14497">
                  <c:v>0.68847555338010546</c:v>
                </c:pt>
                <c:pt idx="14498">
                  <c:v>0.68842116712894974</c:v>
                </c:pt>
                <c:pt idx="14499">
                  <c:v>0.68842116712894974</c:v>
                </c:pt>
                <c:pt idx="14500">
                  <c:v>0.68836678087779402</c:v>
                </c:pt>
                <c:pt idx="14501">
                  <c:v>0.6883123946266384</c:v>
                </c:pt>
                <c:pt idx="14502">
                  <c:v>0.68825800837548268</c:v>
                </c:pt>
                <c:pt idx="14503">
                  <c:v>0.68820362212432695</c:v>
                </c:pt>
                <c:pt idx="14504">
                  <c:v>0.68814923587317134</c:v>
                </c:pt>
                <c:pt idx="14505">
                  <c:v>0.68809484962201561</c:v>
                </c:pt>
                <c:pt idx="14506">
                  <c:v>0.68809484962201561</c:v>
                </c:pt>
                <c:pt idx="14507">
                  <c:v>0.68809484962201561</c:v>
                </c:pt>
                <c:pt idx="14508">
                  <c:v>0.68804046337085989</c:v>
                </c:pt>
                <c:pt idx="14509">
                  <c:v>0.68804046337085989</c:v>
                </c:pt>
                <c:pt idx="14510">
                  <c:v>0.68804046337085989</c:v>
                </c:pt>
                <c:pt idx="14511">
                  <c:v>0.68798607711970416</c:v>
                </c:pt>
                <c:pt idx="14512">
                  <c:v>0.68798607711970416</c:v>
                </c:pt>
                <c:pt idx="14513">
                  <c:v>0.68793169086854844</c:v>
                </c:pt>
                <c:pt idx="14514">
                  <c:v>0.68787730461739272</c:v>
                </c:pt>
                <c:pt idx="14515">
                  <c:v>0.68787730461739272</c:v>
                </c:pt>
                <c:pt idx="14516">
                  <c:v>0.68787730461739272</c:v>
                </c:pt>
                <c:pt idx="14517">
                  <c:v>0.68787730461739272</c:v>
                </c:pt>
                <c:pt idx="14518">
                  <c:v>0.68787730461739272</c:v>
                </c:pt>
                <c:pt idx="14519">
                  <c:v>0.68787730461739272</c:v>
                </c:pt>
                <c:pt idx="14520">
                  <c:v>0.68782291836623699</c:v>
                </c:pt>
                <c:pt idx="14521">
                  <c:v>0.68782291836623699</c:v>
                </c:pt>
                <c:pt idx="14522">
                  <c:v>0.68782291836623699</c:v>
                </c:pt>
                <c:pt idx="14523">
                  <c:v>0.68776853211508127</c:v>
                </c:pt>
                <c:pt idx="14524">
                  <c:v>0.68776853211508127</c:v>
                </c:pt>
                <c:pt idx="14525">
                  <c:v>0.68776853211508127</c:v>
                </c:pt>
                <c:pt idx="14526">
                  <c:v>0.68771414586392554</c:v>
                </c:pt>
                <c:pt idx="14527">
                  <c:v>0.68771414586392554</c:v>
                </c:pt>
                <c:pt idx="14528">
                  <c:v>0.68765975961276982</c:v>
                </c:pt>
                <c:pt idx="14529">
                  <c:v>0.68765975961276982</c:v>
                </c:pt>
                <c:pt idx="14530">
                  <c:v>0.68765975961276982</c:v>
                </c:pt>
                <c:pt idx="14531">
                  <c:v>0.6876053733616142</c:v>
                </c:pt>
                <c:pt idx="14532">
                  <c:v>0.68755098711045848</c:v>
                </c:pt>
                <c:pt idx="14533">
                  <c:v>0.68755098711045848</c:v>
                </c:pt>
                <c:pt idx="14534">
                  <c:v>0.68755098711045848</c:v>
                </c:pt>
                <c:pt idx="14535">
                  <c:v>0.68755098711045848</c:v>
                </c:pt>
                <c:pt idx="14536">
                  <c:v>0.68749660085930275</c:v>
                </c:pt>
                <c:pt idx="14537">
                  <c:v>0.68744221460814714</c:v>
                </c:pt>
                <c:pt idx="14538">
                  <c:v>0.68738782835699141</c:v>
                </c:pt>
                <c:pt idx="14539">
                  <c:v>0.68733344210583569</c:v>
                </c:pt>
                <c:pt idx="14540">
                  <c:v>0.68727905585467997</c:v>
                </c:pt>
                <c:pt idx="14541">
                  <c:v>0.68722466960352424</c:v>
                </c:pt>
                <c:pt idx="14542">
                  <c:v>0.68722466960352424</c:v>
                </c:pt>
                <c:pt idx="14543">
                  <c:v>0.68717028335236852</c:v>
                </c:pt>
                <c:pt idx="14544">
                  <c:v>0.68711589710121279</c:v>
                </c:pt>
                <c:pt idx="14545">
                  <c:v>0.68706151085005707</c:v>
                </c:pt>
                <c:pt idx="14546">
                  <c:v>0.68700712459890134</c:v>
                </c:pt>
                <c:pt idx="14547">
                  <c:v>0.68695273834774562</c:v>
                </c:pt>
                <c:pt idx="14548">
                  <c:v>0.68695273834774562</c:v>
                </c:pt>
                <c:pt idx="14549">
                  <c:v>0.68689835209659</c:v>
                </c:pt>
                <c:pt idx="14550">
                  <c:v>0.68689835209659</c:v>
                </c:pt>
                <c:pt idx="14551">
                  <c:v>0.68689835209659</c:v>
                </c:pt>
                <c:pt idx="14552">
                  <c:v>0.68684396584543428</c:v>
                </c:pt>
                <c:pt idx="14553">
                  <c:v>0.68684396584543428</c:v>
                </c:pt>
                <c:pt idx="14554">
                  <c:v>0.68684396584543428</c:v>
                </c:pt>
                <c:pt idx="14555">
                  <c:v>0.68678957959427855</c:v>
                </c:pt>
                <c:pt idx="14556">
                  <c:v>0.68673519334312294</c:v>
                </c:pt>
                <c:pt idx="14557">
                  <c:v>0.68673519334312294</c:v>
                </c:pt>
                <c:pt idx="14558">
                  <c:v>0.68668080709196722</c:v>
                </c:pt>
                <c:pt idx="14559">
                  <c:v>0.68662642084081149</c:v>
                </c:pt>
                <c:pt idx="14560">
                  <c:v>0.68662642084081149</c:v>
                </c:pt>
                <c:pt idx="14561">
                  <c:v>0.68662642084081149</c:v>
                </c:pt>
                <c:pt idx="14562">
                  <c:v>0.68662642084081149</c:v>
                </c:pt>
                <c:pt idx="14563">
                  <c:v>0.68662642084081149</c:v>
                </c:pt>
                <c:pt idx="14564">
                  <c:v>0.68662642084081149</c:v>
                </c:pt>
                <c:pt idx="14565">
                  <c:v>0.68662642084081149</c:v>
                </c:pt>
                <c:pt idx="14566">
                  <c:v>0.68662642084081149</c:v>
                </c:pt>
                <c:pt idx="14567">
                  <c:v>0.68657203458965577</c:v>
                </c:pt>
                <c:pt idx="14568">
                  <c:v>0.68651764833850004</c:v>
                </c:pt>
                <c:pt idx="14569">
                  <c:v>0.68646326208734432</c:v>
                </c:pt>
                <c:pt idx="14570">
                  <c:v>0.68640887583618859</c:v>
                </c:pt>
                <c:pt idx="14571">
                  <c:v>0.68635448958503287</c:v>
                </c:pt>
                <c:pt idx="14572">
                  <c:v>0.68630010333387714</c:v>
                </c:pt>
                <c:pt idx="14573">
                  <c:v>0.68630010333387714</c:v>
                </c:pt>
                <c:pt idx="14574">
                  <c:v>0.68630010333387714</c:v>
                </c:pt>
                <c:pt idx="14575">
                  <c:v>0.68624571708272142</c:v>
                </c:pt>
                <c:pt idx="14576">
                  <c:v>0.6861913308315658</c:v>
                </c:pt>
                <c:pt idx="14577">
                  <c:v>0.68613694458041008</c:v>
                </c:pt>
                <c:pt idx="14578">
                  <c:v>0.68608255832925436</c:v>
                </c:pt>
                <c:pt idx="14579">
                  <c:v>0.68602817207809863</c:v>
                </c:pt>
                <c:pt idx="14580">
                  <c:v>0.68597378582694302</c:v>
                </c:pt>
                <c:pt idx="14581">
                  <c:v>0.68597378582694302</c:v>
                </c:pt>
                <c:pt idx="14582">
                  <c:v>0.68591939957578729</c:v>
                </c:pt>
                <c:pt idx="14583">
                  <c:v>0.68591939957578729</c:v>
                </c:pt>
                <c:pt idx="14584">
                  <c:v>0.68591939957578729</c:v>
                </c:pt>
                <c:pt idx="14585">
                  <c:v>0.68586501332463157</c:v>
                </c:pt>
                <c:pt idx="14586">
                  <c:v>0.68581062707347584</c:v>
                </c:pt>
                <c:pt idx="14587">
                  <c:v>0.68575624082232012</c:v>
                </c:pt>
                <c:pt idx="14588">
                  <c:v>0.68575624082232012</c:v>
                </c:pt>
                <c:pt idx="14589">
                  <c:v>0.68570185457116439</c:v>
                </c:pt>
                <c:pt idx="14590">
                  <c:v>0.68564746832000867</c:v>
                </c:pt>
                <c:pt idx="14591">
                  <c:v>0.68564746832000867</c:v>
                </c:pt>
                <c:pt idx="14592">
                  <c:v>0.68564746832000867</c:v>
                </c:pt>
                <c:pt idx="14593">
                  <c:v>0.68559308206885294</c:v>
                </c:pt>
                <c:pt idx="14594">
                  <c:v>0.68553869581769722</c:v>
                </c:pt>
                <c:pt idx="14595">
                  <c:v>0.68548430956654161</c:v>
                </c:pt>
                <c:pt idx="14596">
                  <c:v>0.68542992331538588</c:v>
                </c:pt>
                <c:pt idx="14597">
                  <c:v>0.68542992331538588</c:v>
                </c:pt>
                <c:pt idx="14598">
                  <c:v>0.68542992331538588</c:v>
                </c:pt>
                <c:pt idx="14599">
                  <c:v>0.68537553706423016</c:v>
                </c:pt>
                <c:pt idx="14600">
                  <c:v>0.68532115081307443</c:v>
                </c:pt>
                <c:pt idx="14601">
                  <c:v>0.68532115081307443</c:v>
                </c:pt>
                <c:pt idx="14602">
                  <c:v>0.68526676456191882</c:v>
                </c:pt>
                <c:pt idx="14603">
                  <c:v>0.68521237831076309</c:v>
                </c:pt>
                <c:pt idx="14604">
                  <c:v>0.68521237831076309</c:v>
                </c:pt>
                <c:pt idx="14605">
                  <c:v>0.68521237831076309</c:v>
                </c:pt>
                <c:pt idx="14606">
                  <c:v>0.68515799205960737</c:v>
                </c:pt>
                <c:pt idx="14607">
                  <c:v>0.68515799205960737</c:v>
                </c:pt>
                <c:pt idx="14608">
                  <c:v>0.68515799205960737</c:v>
                </c:pt>
                <c:pt idx="14609">
                  <c:v>0.68515799205960737</c:v>
                </c:pt>
                <c:pt idx="14610">
                  <c:v>0.68510360580845164</c:v>
                </c:pt>
                <c:pt idx="14611">
                  <c:v>0.68510360580845164</c:v>
                </c:pt>
                <c:pt idx="14612">
                  <c:v>0.68504921955729592</c:v>
                </c:pt>
                <c:pt idx="14613">
                  <c:v>0.68499483330614019</c:v>
                </c:pt>
                <c:pt idx="14614">
                  <c:v>0.68494044705498447</c:v>
                </c:pt>
                <c:pt idx="14615">
                  <c:v>0.68494044705498447</c:v>
                </c:pt>
                <c:pt idx="14616">
                  <c:v>0.68494044705498447</c:v>
                </c:pt>
                <c:pt idx="14617">
                  <c:v>0.68488606080382874</c:v>
                </c:pt>
                <c:pt idx="14618">
                  <c:v>0.68483167455267302</c:v>
                </c:pt>
                <c:pt idx="14619">
                  <c:v>0.6847772883015173</c:v>
                </c:pt>
                <c:pt idx="14620">
                  <c:v>0.6847772883015173</c:v>
                </c:pt>
                <c:pt idx="14621">
                  <c:v>0.68472290205036168</c:v>
                </c:pt>
                <c:pt idx="14622">
                  <c:v>0.68466851579920596</c:v>
                </c:pt>
                <c:pt idx="14623">
                  <c:v>0.68461412954805023</c:v>
                </c:pt>
                <c:pt idx="14624">
                  <c:v>0.68455974329689462</c:v>
                </c:pt>
                <c:pt idx="14625">
                  <c:v>0.68455974329689462</c:v>
                </c:pt>
                <c:pt idx="14626">
                  <c:v>0.68455974329689462</c:v>
                </c:pt>
                <c:pt idx="14627">
                  <c:v>0.68450535704573889</c:v>
                </c:pt>
                <c:pt idx="14628">
                  <c:v>0.68445097079458317</c:v>
                </c:pt>
                <c:pt idx="14629">
                  <c:v>0.68445097079458317</c:v>
                </c:pt>
                <c:pt idx="14630">
                  <c:v>0.68439658454342744</c:v>
                </c:pt>
                <c:pt idx="14631">
                  <c:v>0.68439658454342744</c:v>
                </c:pt>
                <c:pt idx="14632">
                  <c:v>0.68434219829227172</c:v>
                </c:pt>
                <c:pt idx="14633">
                  <c:v>0.68428781204111599</c:v>
                </c:pt>
                <c:pt idx="14634">
                  <c:v>0.68428781204111599</c:v>
                </c:pt>
                <c:pt idx="14635">
                  <c:v>0.68423342578996027</c:v>
                </c:pt>
                <c:pt idx="14636">
                  <c:v>0.68417903953880455</c:v>
                </c:pt>
                <c:pt idx="14637">
                  <c:v>0.68417903953880455</c:v>
                </c:pt>
                <c:pt idx="14638">
                  <c:v>0.68412465328764882</c:v>
                </c:pt>
                <c:pt idx="14639">
                  <c:v>0.6840702670364931</c:v>
                </c:pt>
                <c:pt idx="14640">
                  <c:v>0.6840702670364931</c:v>
                </c:pt>
                <c:pt idx="14641">
                  <c:v>0.68401588078533748</c:v>
                </c:pt>
                <c:pt idx="14642">
                  <c:v>0.68401588078533748</c:v>
                </c:pt>
                <c:pt idx="14643">
                  <c:v>0.68396149453418176</c:v>
                </c:pt>
                <c:pt idx="14644">
                  <c:v>0.68390710828302603</c:v>
                </c:pt>
                <c:pt idx="14645">
                  <c:v>0.68390710828302603</c:v>
                </c:pt>
                <c:pt idx="14646">
                  <c:v>0.68385272203187042</c:v>
                </c:pt>
                <c:pt idx="14647">
                  <c:v>0.68385272203187042</c:v>
                </c:pt>
                <c:pt idx="14648">
                  <c:v>0.68379833578071469</c:v>
                </c:pt>
                <c:pt idx="14649">
                  <c:v>0.68374394952955897</c:v>
                </c:pt>
                <c:pt idx="14650">
                  <c:v>0.68374394952955897</c:v>
                </c:pt>
                <c:pt idx="14651">
                  <c:v>0.68374394952955897</c:v>
                </c:pt>
                <c:pt idx="14652">
                  <c:v>0.68374394952955897</c:v>
                </c:pt>
                <c:pt idx="14653">
                  <c:v>0.68368956327840325</c:v>
                </c:pt>
                <c:pt idx="14654">
                  <c:v>0.68368956327840325</c:v>
                </c:pt>
                <c:pt idx="14655">
                  <c:v>0.68363517702724752</c:v>
                </c:pt>
                <c:pt idx="14656">
                  <c:v>0.6835807907760918</c:v>
                </c:pt>
                <c:pt idx="14657">
                  <c:v>0.68352640452493607</c:v>
                </c:pt>
                <c:pt idx="14658">
                  <c:v>0.68347201827378035</c:v>
                </c:pt>
                <c:pt idx="14659">
                  <c:v>0.68341763202262462</c:v>
                </c:pt>
                <c:pt idx="14660">
                  <c:v>0.68341763202262462</c:v>
                </c:pt>
                <c:pt idx="14661">
                  <c:v>0.6833632457714689</c:v>
                </c:pt>
                <c:pt idx="14662">
                  <c:v>0.6833632457714689</c:v>
                </c:pt>
                <c:pt idx="14663">
                  <c:v>0.68330885952031328</c:v>
                </c:pt>
                <c:pt idx="14664">
                  <c:v>0.68330885952031328</c:v>
                </c:pt>
                <c:pt idx="14665">
                  <c:v>0.68330885952031328</c:v>
                </c:pt>
                <c:pt idx="14666">
                  <c:v>0.68325447326915756</c:v>
                </c:pt>
                <c:pt idx="14667">
                  <c:v>0.68325447326915756</c:v>
                </c:pt>
                <c:pt idx="14668">
                  <c:v>0.68325447326915756</c:v>
                </c:pt>
                <c:pt idx="14669">
                  <c:v>0.68325447326915756</c:v>
                </c:pt>
                <c:pt idx="14670">
                  <c:v>0.68320008701800183</c:v>
                </c:pt>
                <c:pt idx="14671">
                  <c:v>0.68314570076684622</c:v>
                </c:pt>
                <c:pt idx="14672">
                  <c:v>0.68314570076684622</c:v>
                </c:pt>
                <c:pt idx="14673">
                  <c:v>0.68314570076684622</c:v>
                </c:pt>
                <c:pt idx="14674">
                  <c:v>0.68314570076684622</c:v>
                </c:pt>
                <c:pt idx="14675">
                  <c:v>0.6830913145156905</c:v>
                </c:pt>
                <c:pt idx="14676">
                  <c:v>0.6830913145156905</c:v>
                </c:pt>
                <c:pt idx="14677">
                  <c:v>0.6830913145156905</c:v>
                </c:pt>
                <c:pt idx="14678">
                  <c:v>0.68303692826453477</c:v>
                </c:pt>
                <c:pt idx="14679">
                  <c:v>0.68298254201337905</c:v>
                </c:pt>
                <c:pt idx="14680">
                  <c:v>0.68292815576222332</c:v>
                </c:pt>
                <c:pt idx="14681">
                  <c:v>0.68292815576222332</c:v>
                </c:pt>
                <c:pt idx="14682">
                  <c:v>0.6828737695110676</c:v>
                </c:pt>
                <c:pt idx="14683">
                  <c:v>0.6828737695110676</c:v>
                </c:pt>
                <c:pt idx="14684">
                  <c:v>0.6828737695110676</c:v>
                </c:pt>
                <c:pt idx="14685">
                  <c:v>0.68281938325991187</c:v>
                </c:pt>
                <c:pt idx="14686">
                  <c:v>0.68276499700875615</c:v>
                </c:pt>
                <c:pt idx="14687">
                  <c:v>0.68276499700875615</c:v>
                </c:pt>
                <c:pt idx="14688">
                  <c:v>0.68271061075760042</c:v>
                </c:pt>
                <c:pt idx="14689">
                  <c:v>0.68271061075760042</c:v>
                </c:pt>
                <c:pt idx="14690">
                  <c:v>0.6826562245064447</c:v>
                </c:pt>
                <c:pt idx="14691">
                  <c:v>0.6826562245064447</c:v>
                </c:pt>
                <c:pt idx="14692">
                  <c:v>0.6826562245064447</c:v>
                </c:pt>
                <c:pt idx="14693">
                  <c:v>0.68260183825528908</c:v>
                </c:pt>
                <c:pt idx="14694">
                  <c:v>0.68254745200413336</c:v>
                </c:pt>
                <c:pt idx="14695">
                  <c:v>0.68254745200413336</c:v>
                </c:pt>
                <c:pt idx="14696">
                  <c:v>0.68249306575297763</c:v>
                </c:pt>
                <c:pt idx="14697">
                  <c:v>0.68243867950182202</c:v>
                </c:pt>
                <c:pt idx="14698">
                  <c:v>0.6823842932506663</c:v>
                </c:pt>
                <c:pt idx="14699">
                  <c:v>0.6823842932506663</c:v>
                </c:pt>
                <c:pt idx="14700">
                  <c:v>0.68232990699951057</c:v>
                </c:pt>
                <c:pt idx="14701">
                  <c:v>0.68232990699951057</c:v>
                </c:pt>
                <c:pt idx="14702">
                  <c:v>0.68227552074835485</c:v>
                </c:pt>
                <c:pt idx="14703">
                  <c:v>0.68227552074835485</c:v>
                </c:pt>
                <c:pt idx="14704">
                  <c:v>0.68222113449719912</c:v>
                </c:pt>
                <c:pt idx="14705">
                  <c:v>0.68222113449719912</c:v>
                </c:pt>
                <c:pt idx="14706">
                  <c:v>0.68222113449719912</c:v>
                </c:pt>
                <c:pt idx="14707">
                  <c:v>0.6821667482460434</c:v>
                </c:pt>
                <c:pt idx="14708">
                  <c:v>0.6821667482460434</c:v>
                </c:pt>
                <c:pt idx="14709">
                  <c:v>0.68211236199488767</c:v>
                </c:pt>
                <c:pt idx="14710">
                  <c:v>0.68211236199488767</c:v>
                </c:pt>
                <c:pt idx="14711">
                  <c:v>0.68211236199488767</c:v>
                </c:pt>
                <c:pt idx="14712">
                  <c:v>0.68205797574373195</c:v>
                </c:pt>
                <c:pt idx="14713">
                  <c:v>0.68200358949257622</c:v>
                </c:pt>
                <c:pt idx="14714">
                  <c:v>0.68200358949257622</c:v>
                </c:pt>
                <c:pt idx="14715">
                  <c:v>0.6819492032414205</c:v>
                </c:pt>
                <c:pt idx="14716">
                  <c:v>0.6819492032414205</c:v>
                </c:pt>
                <c:pt idx="14717">
                  <c:v>0.6819492032414205</c:v>
                </c:pt>
                <c:pt idx="14718">
                  <c:v>0.68189481699026488</c:v>
                </c:pt>
                <c:pt idx="14719">
                  <c:v>0.68184043073910916</c:v>
                </c:pt>
                <c:pt idx="14720">
                  <c:v>0.68184043073910916</c:v>
                </c:pt>
                <c:pt idx="14721">
                  <c:v>0.68184043073910916</c:v>
                </c:pt>
                <c:pt idx="14722">
                  <c:v>0.68184043073910916</c:v>
                </c:pt>
                <c:pt idx="14723">
                  <c:v>0.68184043073910916</c:v>
                </c:pt>
                <c:pt idx="14724">
                  <c:v>0.68184043073910916</c:v>
                </c:pt>
                <c:pt idx="14725">
                  <c:v>0.68184043073910916</c:v>
                </c:pt>
                <c:pt idx="14726">
                  <c:v>0.68178604448795344</c:v>
                </c:pt>
                <c:pt idx="14727">
                  <c:v>0.68173165823679771</c:v>
                </c:pt>
                <c:pt idx="14728">
                  <c:v>0.6816772719856421</c:v>
                </c:pt>
                <c:pt idx="14729">
                  <c:v>0.68162288573448637</c:v>
                </c:pt>
                <c:pt idx="14730">
                  <c:v>0.68156849948333065</c:v>
                </c:pt>
                <c:pt idx="14731">
                  <c:v>0.68151411323217492</c:v>
                </c:pt>
                <c:pt idx="14732">
                  <c:v>0.68151411323217492</c:v>
                </c:pt>
                <c:pt idx="14733">
                  <c:v>0.6814597269810192</c:v>
                </c:pt>
                <c:pt idx="14734">
                  <c:v>0.68140534072986347</c:v>
                </c:pt>
                <c:pt idx="14735">
                  <c:v>0.68135095447870775</c:v>
                </c:pt>
                <c:pt idx="14736">
                  <c:v>0.68129656822755202</c:v>
                </c:pt>
                <c:pt idx="14737">
                  <c:v>0.68129656822755202</c:v>
                </c:pt>
                <c:pt idx="14738">
                  <c:v>0.6812421819763963</c:v>
                </c:pt>
                <c:pt idx="14739">
                  <c:v>0.68118779572524069</c:v>
                </c:pt>
                <c:pt idx="14740">
                  <c:v>0.68118779572524069</c:v>
                </c:pt>
                <c:pt idx="14741">
                  <c:v>0.68113340947408496</c:v>
                </c:pt>
                <c:pt idx="14742">
                  <c:v>0.68113340947408496</c:v>
                </c:pt>
                <c:pt idx="14743">
                  <c:v>0.68107902322292924</c:v>
                </c:pt>
                <c:pt idx="14744">
                  <c:v>0.68107902322292924</c:v>
                </c:pt>
                <c:pt idx="14745">
                  <c:v>0.68102463697177351</c:v>
                </c:pt>
                <c:pt idx="14746">
                  <c:v>0.68102463697177351</c:v>
                </c:pt>
                <c:pt idx="14747">
                  <c:v>0.6809702507206179</c:v>
                </c:pt>
                <c:pt idx="14748">
                  <c:v>0.6809702507206179</c:v>
                </c:pt>
                <c:pt idx="14749">
                  <c:v>0.6809702507206179</c:v>
                </c:pt>
                <c:pt idx="14750">
                  <c:v>0.6809702507206179</c:v>
                </c:pt>
                <c:pt idx="14751">
                  <c:v>0.6809702507206179</c:v>
                </c:pt>
                <c:pt idx="14752">
                  <c:v>0.68091586446946217</c:v>
                </c:pt>
                <c:pt idx="14753">
                  <c:v>0.68091586446946217</c:v>
                </c:pt>
                <c:pt idx="14754">
                  <c:v>0.68091586446946217</c:v>
                </c:pt>
                <c:pt idx="14755">
                  <c:v>0.68091586446946217</c:v>
                </c:pt>
                <c:pt idx="14756">
                  <c:v>0.68091586446946217</c:v>
                </c:pt>
                <c:pt idx="14757">
                  <c:v>0.68086147821830645</c:v>
                </c:pt>
                <c:pt idx="14758">
                  <c:v>0.68086147821830645</c:v>
                </c:pt>
                <c:pt idx="14759">
                  <c:v>0.68080709196715072</c:v>
                </c:pt>
                <c:pt idx="14760">
                  <c:v>0.68080709196715072</c:v>
                </c:pt>
                <c:pt idx="14761">
                  <c:v>0.68080709196715072</c:v>
                </c:pt>
                <c:pt idx="14762">
                  <c:v>0.68080709196715072</c:v>
                </c:pt>
                <c:pt idx="14763">
                  <c:v>0.680752705715995</c:v>
                </c:pt>
                <c:pt idx="14764">
                  <c:v>0.680752705715995</c:v>
                </c:pt>
                <c:pt idx="14765">
                  <c:v>0.68069831946483927</c:v>
                </c:pt>
                <c:pt idx="14766">
                  <c:v>0.68064393321368355</c:v>
                </c:pt>
                <c:pt idx="14767">
                  <c:v>0.68064393321368355</c:v>
                </c:pt>
                <c:pt idx="14768">
                  <c:v>0.68064393321368355</c:v>
                </c:pt>
                <c:pt idx="14769">
                  <c:v>0.68064393321368355</c:v>
                </c:pt>
                <c:pt idx="14770">
                  <c:v>0.68058954696252782</c:v>
                </c:pt>
                <c:pt idx="14771">
                  <c:v>0.68058954696252782</c:v>
                </c:pt>
                <c:pt idx="14772">
                  <c:v>0.6805351607113721</c:v>
                </c:pt>
                <c:pt idx="14773">
                  <c:v>0.68048077446021638</c:v>
                </c:pt>
                <c:pt idx="14774">
                  <c:v>0.68042638820906076</c:v>
                </c:pt>
                <c:pt idx="14775">
                  <c:v>0.68042638820906076</c:v>
                </c:pt>
                <c:pt idx="14776">
                  <c:v>0.68037200195790504</c:v>
                </c:pt>
                <c:pt idx="14777">
                  <c:v>0.68037200195790504</c:v>
                </c:pt>
                <c:pt idx="14778">
                  <c:v>0.68031761570674931</c:v>
                </c:pt>
                <c:pt idx="14779">
                  <c:v>0.6802632294555937</c:v>
                </c:pt>
                <c:pt idx="14780">
                  <c:v>0.68020884320443797</c:v>
                </c:pt>
                <c:pt idx="14781">
                  <c:v>0.68020884320443797</c:v>
                </c:pt>
                <c:pt idx="14782">
                  <c:v>0.68015445695328225</c:v>
                </c:pt>
                <c:pt idx="14783">
                  <c:v>0.68010007070212652</c:v>
                </c:pt>
                <c:pt idx="14784">
                  <c:v>0.6800456844509708</c:v>
                </c:pt>
                <c:pt idx="14785">
                  <c:v>0.6800456844509708</c:v>
                </c:pt>
                <c:pt idx="14786">
                  <c:v>0.6800456844509708</c:v>
                </c:pt>
                <c:pt idx="14787">
                  <c:v>0.67999129819981508</c:v>
                </c:pt>
                <c:pt idx="14788">
                  <c:v>0.67999129819981508</c:v>
                </c:pt>
                <c:pt idx="14789">
                  <c:v>0.67993691194865935</c:v>
                </c:pt>
                <c:pt idx="14790">
                  <c:v>0.67988252569750363</c:v>
                </c:pt>
                <c:pt idx="14791">
                  <c:v>0.6798281394463479</c:v>
                </c:pt>
                <c:pt idx="14792">
                  <c:v>0.67977375319519218</c:v>
                </c:pt>
                <c:pt idx="14793">
                  <c:v>0.67977375319519218</c:v>
                </c:pt>
                <c:pt idx="14794">
                  <c:v>0.67977375319519218</c:v>
                </c:pt>
                <c:pt idx="14795">
                  <c:v>0.67971936694403656</c:v>
                </c:pt>
                <c:pt idx="14796">
                  <c:v>0.67966498069288084</c:v>
                </c:pt>
                <c:pt idx="14797">
                  <c:v>0.67966498069288084</c:v>
                </c:pt>
                <c:pt idx="14798">
                  <c:v>0.67961059444172511</c:v>
                </c:pt>
                <c:pt idx="14799">
                  <c:v>0.67961059444172511</c:v>
                </c:pt>
                <c:pt idx="14800">
                  <c:v>0.67961059444172511</c:v>
                </c:pt>
                <c:pt idx="14801">
                  <c:v>0.67961059444172511</c:v>
                </c:pt>
                <c:pt idx="14802">
                  <c:v>0.6795562081905695</c:v>
                </c:pt>
                <c:pt idx="14803">
                  <c:v>0.6795562081905695</c:v>
                </c:pt>
                <c:pt idx="14804">
                  <c:v>0.6795562081905695</c:v>
                </c:pt>
                <c:pt idx="14805">
                  <c:v>0.67950182193941377</c:v>
                </c:pt>
                <c:pt idx="14806">
                  <c:v>0.67944743568825805</c:v>
                </c:pt>
                <c:pt idx="14807">
                  <c:v>0.67944743568825805</c:v>
                </c:pt>
                <c:pt idx="14808">
                  <c:v>0.67939304943710233</c:v>
                </c:pt>
                <c:pt idx="14809">
                  <c:v>0.67939304943710233</c:v>
                </c:pt>
                <c:pt idx="14810">
                  <c:v>0.67939304943710233</c:v>
                </c:pt>
                <c:pt idx="14811">
                  <c:v>0.6793386631859466</c:v>
                </c:pt>
                <c:pt idx="14812">
                  <c:v>0.67928427693479088</c:v>
                </c:pt>
                <c:pt idx="14813">
                  <c:v>0.67922989068363515</c:v>
                </c:pt>
                <c:pt idx="14814">
                  <c:v>0.67922989068363515</c:v>
                </c:pt>
                <c:pt idx="14815">
                  <c:v>0.67922989068363515</c:v>
                </c:pt>
                <c:pt idx="14816">
                  <c:v>0.67922989068363515</c:v>
                </c:pt>
                <c:pt idx="14817">
                  <c:v>0.67917550443247943</c:v>
                </c:pt>
                <c:pt idx="14818">
                  <c:v>0.67917550443247943</c:v>
                </c:pt>
                <c:pt idx="14819">
                  <c:v>0.6791211181813237</c:v>
                </c:pt>
                <c:pt idx="14820">
                  <c:v>0.67906673193016798</c:v>
                </c:pt>
                <c:pt idx="14821">
                  <c:v>0.67906673193016798</c:v>
                </c:pt>
                <c:pt idx="14822">
                  <c:v>0.67906673193016798</c:v>
                </c:pt>
                <c:pt idx="14823">
                  <c:v>0.67906673193016798</c:v>
                </c:pt>
                <c:pt idx="14824">
                  <c:v>0.67906673193016798</c:v>
                </c:pt>
                <c:pt idx="14825">
                  <c:v>0.67901234567901236</c:v>
                </c:pt>
                <c:pt idx="14826">
                  <c:v>0.67901234567901236</c:v>
                </c:pt>
                <c:pt idx="14827">
                  <c:v>0.67901234567901236</c:v>
                </c:pt>
                <c:pt idx="14828">
                  <c:v>0.67901234567901236</c:v>
                </c:pt>
                <c:pt idx="14829">
                  <c:v>0.67895795942785664</c:v>
                </c:pt>
                <c:pt idx="14830">
                  <c:v>0.67890357317670091</c:v>
                </c:pt>
                <c:pt idx="14831">
                  <c:v>0.6788491869255453</c:v>
                </c:pt>
                <c:pt idx="14832">
                  <c:v>0.6788491869255453</c:v>
                </c:pt>
                <c:pt idx="14833">
                  <c:v>0.67879480067438958</c:v>
                </c:pt>
                <c:pt idx="14834">
                  <c:v>0.67874041442323385</c:v>
                </c:pt>
                <c:pt idx="14835">
                  <c:v>0.67868602817207813</c:v>
                </c:pt>
                <c:pt idx="14836">
                  <c:v>0.67868602817207813</c:v>
                </c:pt>
                <c:pt idx="14837">
                  <c:v>0.6786316419209224</c:v>
                </c:pt>
                <c:pt idx="14838">
                  <c:v>0.67857725566976668</c:v>
                </c:pt>
                <c:pt idx="14839">
                  <c:v>0.67852286941861095</c:v>
                </c:pt>
                <c:pt idx="14840">
                  <c:v>0.67846848316745523</c:v>
                </c:pt>
                <c:pt idx="14841">
                  <c:v>0.67846848316745523</c:v>
                </c:pt>
                <c:pt idx="14842">
                  <c:v>0.6784140969162995</c:v>
                </c:pt>
                <c:pt idx="14843">
                  <c:v>0.67835971066514378</c:v>
                </c:pt>
                <c:pt idx="14844">
                  <c:v>0.67830532441398816</c:v>
                </c:pt>
                <c:pt idx="14845">
                  <c:v>0.67830532441398816</c:v>
                </c:pt>
                <c:pt idx="14846">
                  <c:v>0.67830532441398816</c:v>
                </c:pt>
                <c:pt idx="14847">
                  <c:v>0.67825093816283244</c:v>
                </c:pt>
                <c:pt idx="14848">
                  <c:v>0.67819655191167671</c:v>
                </c:pt>
                <c:pt idx="14849">
                  <c:v>0.6781421656605211</c:v>
                </c:pt>
                <c:pt idx="14850">
                  <c:v>0.6781421656605211</c:v>
                </c:pt>
                <c:pt idx="14851">
                  <c:v>0.67808777940936538</c:v>
                </c:pt>
                <c:pt idx="14852">
                  <c:v>0.67808777940936538</c:v>
                </c:pt>
                <c:pt idx="14853">
                  <c:v>0.67803339315820965</c:v>
                </c:pt>
                <c:pt idx="14854">
                  <c:v>0.67797900690705393</c:v>
                </c:pt>
                <c:pt idx="14855">
                  <c:v>0.6779246206558982</c:v>
                </c:pt>
                <c:pt idx="14856">
                  <c:v>0.67787023440474248</c:v>
                </c:pt>
                <c:pt idx="14857">
                  <c:v>0.67787023440474248</c:v>
                </c:pt>
                <c:pt idx="14858">
                  <c:v>0.67781584815358675</c:v>
                </c:pt>
                <c:pt idx="14859">
                  <c:v>0.67781584815358675</c:v>
                </c:pt>
                <c:pt idx="14860">
                  <c:v>0.67776146190243103</c:v>
                </c:pt>
                <c:pt idx="14861">
                  <c:v>0.6777070756512753</c:v>
                </c:pt>
                <c:pt idx="14862">
                  <c:v>0.67765268940011958</c:v>
                </c:pt>
                <c:pt idx="14863">
                  <c:v>0.67765268940011958</c:v>
                </c:pt>
                <c:pt idx="14864">
                  <c:v>0.67759830314896397</c:v>
                </c:pt>
                <c:pt idx="14865">
                  <c:v>0.67754391689780824</c:v>
                </c:pt>
                <c:pt idx="14866">
                  <c:v>0.67748953064665252</c:v>
                </c:pt>
                <c:pt idx="14867">
                  <c:v>0.67743514439549679</c:v>
                </c:pt>
                <c:pt idx="14868">
                  <c:v>0.67743514439549679</c:v>
                </c:pt>
                <c:pt idx="14869">
                  <c:v>0.67738075814434118</c:v>
                </c:pt>
                <c:pt idx="14870">
                  <c:v>0.67732637189318545</c:v>
                </c:pt>
                <c:pt idx="14871">
                  <c:v>0.67732637189318545</c:v>
                </c:pt>
                <c:pt idx="14872">
                  <c:v>0.67732637189318545</c:v>
                </c:pt>
                <c:pt idx="14873">
                  <c:v>0.67732637189318545</c:v>
                </c:pt>
                <c:pt idx="14874">
                  <c:v>0.67732637189318545</c:v>
                </c:pt>
                <c:pt idx="14875">
                  <c:v>0.67732637189318545</c:v>
                </c:pt>
                <c:pt idx="14876">
                  <c:v>0.67732637189318545</c:v>
                </c:pt>
                <c:pt idx="14877">
                  <c:v>0.67732637189318545</c:v>
                </c:pt>
                <c:pt idx="14878">
                  <c:v>0.67727198564202973</c:v>
                </c:pt>
                <c:pt idx="14879">
                  <c:v>0.677217599390874</c:v>
                </c:pt>
                <c:pt idx="14880">
                  <c:v>0.677217599390874</c:v>
                </c:pt>
                <c:pt idx="14881">
                  <c:v>0.67716321313971828</c:v>
                </c:pt>
                <c:pt idx="14882">
                  <c:v>0.67716321313971828</c:v>
                </c:pt>
                <c:pt idx="14883">
                  <c:v>0.67716321313971828</c:v>
                </c:pt>
                <c:pt idx="14884">
                  <c:v>0.67710882688856255</c:v>
                </c:pt>
                <c:pt idx="14885">
                  <c:v>0.67710882688856255</c:v>
                </c:pt>
                <c:pt idx="14886">
                  <c:v>0.67705444063740683</c:v>
                </c:pt>
                <c:pt idx="14887">
                  <c:v>0.6770000543862511</c:v>
                </c:pt>
                <c:pt idx="14888">
                  <c:v>0.6770000543862511</c:v>
                </c:pt>
                <c:pt idx="14889">
                  <c:v>0.67694566813509538</c:v>
                </c:pt>
                <c:pt idx="14890">
                  <c:v>0.67689128188393977</c:v>
                </c:pt>
                <c:pt idx="14891">
                  <c:v>0.67683689563278404</c:v>
                </c:pt>
                <c:pt idx="14892">
                  <c:v>0.67683689563278404</c:v>
                </c:pt>
                <c:pt idx="14893">
                  <c:v>0.67683689563278404</c:v>
                </c:pt>
                <c:pt idx="14894">
                  <c:v>0.67683689563278404</c:v>
                </c:pt>
                <c:pt idx="14895">
                  <c:v>0.67678250938162832</c:v>
                </c:pt>
                <c:pt idx="14896">
                  <c:v>0.67678250938162832</c:v>
                </c:pt>
                <c:pt idx="14897">
                  <c:v>0.67678250938162832</c:v>
                </c:pt>
                <c:pt idx="14898">
                  <c:v>0.67678250938162832</c:v>
                </c:pt>
                <c:pt idx="14899">
                  <c:v>0.67678250938162832</c:v>
                </c:pt>
                <c:pt idx="14900">
                  <c:v>0.67672812313047259</c:v>
                </c:pt>
                <c:pt idx="14901">
                  <c:v>0.67672812313047259</c:v>
                </c:pt>
                <c:pt idx="14902">
                  <c:v>0.67667373687931698</c:v>
                </c:pt>
                <c:pt idx="14903">
                  <c:v>0.67667373687931698</c:v>
                </c:pt>
                <c:pt idx="14904">
                  <c:v>0.67667373687931698</c:v>
                </c:pt>
                <c:pt idx="14905">
                  <c:v>0.67667373687931698</c:v>
                </c:pt>
                <c:pt idx="14906">
                  <c:v>0.67661935062816125</c:v>
                </c:pt>
                <c:pt idx="14907">
                  <c:v>0.67661935062816125</c:v>
                </c:pt>
                <c:pt idx="14908">
                  <c:v>0.67661935062816125</c:v>
                </c:pt>
                <c:pt idx="14909">
                  <c:v>0.67656496437700553</c:v>
                </c:pt>
                <c:pt idx="14910">
                  <c:v>0.6765105781258498</c:v>
                </c:pt>
                <c:pt idx="14911">
                  <c:v>0.67645619187469408</c:v>
                </c:pt>
                <c:pt idx="14912">
                  <c:v>0.67640180562353835</c:v>
                </c:pt>
                <c:pt idx="14913">
                  <c:v>0.67634741937238263</c:v>
                </c:pt>
                <c:pt idx="14914">
                  <c:v>0.67629303312122691</c:v>
                </c:pt>
                <c:pt idx="14915">
                  <c:v>0.67629303312122691</c:v>
                </c:pt>
                <c:pt idx="14916">
                  <c:v>0.67623864687007118</c:v>
                </c:pt>
                <c:pt idx="14917">
                  <c:v>0.67618426061891546</c:v>
                </c:pt>
                <c:pt idx="14918">
                  <c:v>0.67612987436775984</c:v>
                </c:pt>
                <c:pt idx="14919">
                  <c:v>0.67612987436775984</c:v>
                </c:pt>
                <c:pt idx="14920">
                  <c:v>0.67607548811660412</c:v>
                </c:pt>
                <c:pt idx="14921">
                  <c:v>0.67602110186544839</c:v>
                </c:pt>
                <c:pt idx="14922">
                  <c:v>0.67596671561429278</c:v>
                </c:pt>
                <c:pt idx="14923">
                  <c:v>0.67591232936313705</c:v>
                </c:pt>
                <c:pt idx="14924">
                  <c:v>0.67591232936313705</c:v>
                </c:pt>
                <c:pt idx="14925">
                  <c:v>0.67591232936313705</c:v>
                </c:pt>
                <c:pt idx="14926">
                  <c:v>0.67585794311198133</c:v>
                </c:pt>
                <c:pt idx="14927">
                  <c:v>0.6758035568608256</c:v>
                </c:pt>
                <c:pt idx="14928">
                  <c:v>0.67574917060966988</c:v>
                </c:pt>
                <c:pt idx="14929">
                  <c:v>0.67569478435851416</c:v>
                </c:pt>
                <c:pt idx="14930">
                  <c:v>0.67569478435851416</c:v>
                </c:pt>
                <c:pt idx="14931">
                  <c:v>0.67564039810735843</c:v>
                </c:pt>
                <c:pt idx="14932">
                  <c:v>0.67564039810735843</c:v>
                </c:pt>
                <c:pt idx="14933">
                  <c:v>0.67558601185620271</c:v>
                </c:pt>
                <c:pt idx="14934">
                  <c:v>0.67553162560504698</c:v>
                </c:pt>
                <c:pt idx="14935">
                  <c:v>0.67547723935389126</c:v>
                </c:pt>
                <c:pt idx="14936">
                  <c:v>0.67542285310273564</c:v>
                </c:pt>
                <c:pt idx="14937">
                  <c:v>0.67542285310273564</c:v>
                </c:pt>
                <c:pt idx="14938">
                  <c:v>0.67542285310273564</c:v>
                </c:pt>
                <c:pt idx="14939">
                  <c:v>0.67542285310273564</c:v>
                </c:pt>
                <c:pt idx="14940">
                  <c:v>0.67542285310273564</c:v>
                </c:pt>
                <c:pt idx="14941">
                  <c:v>0.67536846685157992</c:v>
                </c:pt>
                <c:pt idx="14942">
                  <c:v>0.67536846685157992</c:v>
                </c:pt>
                <c:pt idx="14943">
                  <c:v>0.67536846685157992</c:v>
                </c:pt>
                <c:pt idx="14944">
                  <c:v>0.67536846685157992</c:v>
                </c:pt>
                <c:pt idx="14945">
                  <c:v>0.67536846685157992</c:v>
                </c:pt>
                <c:pt idx="14946">
                  <c:v>0.67531408060042419</c:v>
                </c:pt>
                <c:pt idx="14947">
                  <c:v>0.67525969434926858</c:v>
                </c:pt>
                <c:pt idx="14948">
                  <c:v>0.67525969434926858</c:v>
                </c:pt>
                <c:pt idx="14949">
                  <c:v>0.67520530809811286</c:v>
                </c:pt>
                <c:pt idx="14950">
                  <c:v>0.67520530809811286</c:v>
                </c:pt>
                <c:pt idx="14951">
                  <c:v>0.67520530809811286</c:v>
                </c:pt>
                <c:pt idx="14952">
                  <c:v>0.67520530809811286</c:v>
                </c:pt>
                <c:pt idx="14953">
                  <c:v>0.67520530809811286</c:v>
                </c:pt>
                <c:pt idx="14954">
                  <c:v>0.67515092184695713</c:v>
                </c:pt>
                <c:pt idx="14955">
                  <c:v>0.67515092184695713</c:v>
                </c:pt>
                <c:pt idx="14956">
                  <c:v>0.67509653559580141</c:v>
                </c:pt>
                <c:pt idx="14957">
                  <c:v>0.67504214934464568</c:v>
                </c:pt>
                <c:pt idx="14958">
                  <c:v>0.67498776309348996</c:v>
                </c:pt>
                <c:pt idx="14959">
                  <c:v>0.67493337684233423</c:v>
                </c:pt>
                <c:pt idx="14960">
                  <c:v>0.67487899059117851</c:v>
                </c:pt>
                <c:pt idx="14961">
                  <c:v>0.67487899059117851</c:v>
                </c:pt>
                <c:pt idx="14962">
                  <c:v>0.67482460434002278</c:v>
                </c:pt>
                <c:pt idx="14963">
                  <c:v>0.67477021808886706</c:v>
                </c:pt>
                <c:pt idx="14964">
                  <c:v>0.67471583183771144</c:v>
                </c:pt>
                <c:pt idx="14965">
                  <c:v>0.67466144558655572</c:v>
                </c:pt>
                <c:pt idx="14966">
                  <c:v>0.67460705933539999</c:v>
                </c:pt>
                <c:pt idx="14967">
                  <c:v>0.67460705933539999</c:v>
                </c:pt>
                <c:pt idx="14968">
                  <c:v>0.67455267308424438</c:v>
                </c:pt>
                <c:pt idx="14969">
                  <c:v>0.67449828683308866</c:v>
                </c:pt>
                <c:pt idx="14970">
                  <c:v>0.67444390058193293</c:v>
                </c:pt>
                <c:pt idx="14971">
                  <c:v>0.67438951433077721</c:v>
                </c:pt>
                <c:pt idx="14972">
                  <c:v>0.67438951433077721</c:v>
                </c:pt>
                <c:pt idx="14973">
                  <c:v>0.67438951433077721</c:v>
                </c:pt>
                <c:pt idx="14974">
                  <c:v>0.67433512807962148</c:v>
                </c:pt>
                <c:pt idx="14975">
                  <c:v>0.67428074182846576</c:v>
                </c:pt>
                <c:pt idx="14976">
                  <c:v>0.67422635557731003</c:v>
                </c:pt>
                <c:pt idx="14977">
                  <c:v>0.67417196932615431</c:v>
                </c:pt>
                <c:pt idx="14978">
                  <c:v>0.67411758307499858</c:v>
                </c:pt>
                <c:pt idx="14979">
                  <c:v>0.67406319682384286</c:v>
                </c:pt>
                <c:pt idx="14980">
                  <c:v>0.67400881057268724</c:v>
                </c:pt>
                <c:pt idx="14981">
                  <c:v>0.67400881057268724</c:v>
                </c:pt>
                <c:pt idx="14982">
                  <c:v>0.67400881057268724</c:v>
                </c:pt>
                <c:pt idx="14983">
                  <c:v>0.67400881057268724</c:v>
                </c:pt>
                <c:pt idx="14984">
                  <c:v>0.67395442432153152</c:v>
                </c:pt>
                <c:pt idx="14985">
                  <c:v>0.67395442432153152</c:v>
                </c:pt>
                <c:pt idx="14986">
                  <c:v>0.6739000380703758</c:v>
                </c:pt>
                <c:pt idx="14987">
                  <c:v>0.67384565181922018</c:v>
                </c:pt>
                <c:pt idx="14988">
                  <c:v>0.67379126556806446</c:v>
                </c:pt>
                <c:pt idx="14989">
                  <c:v>0.67373687931690873</c:v>
                </c:pt>
                <c:pt idx="14990">
                  <c:v>0.67373687931690873</c:v>
                </c:pt>
                <c:pt idx="14991">
                  <c:v>0.67373687931690873</c:v>
                </c:pt>
                <c:pt idx="14992">
                  <c:v>0.67368249306575301</c:v>
                </c:pt>
                <c:pt idx="14993">
                  <c:v>0.67368249306575301</c:v>
                </c:pt>
                <c:pt idx="14994">
                  <c:v>0.67368249306575301</c:v>
                </c:pt>
                <c:pt idx="14995">
                  <c:v>0.67368249306575301</c:v>
                </c:pt>
                <c:pt idx="14996">
                  <c:v>0.67362810681459728</c:v>
                </c:pt>
                <c:pt idx="14997">
                  <c:v>0.67357372056344156</c:v>
                </c:pt>
                <c:pt idx="14998">
                  <c:v>0.67351933431228583</c:v>
                </c:pt>
                <c:pt idx="14999">
                  <c:v>0.67351933431228583</c:v>
                </c:pt>
                <c:pt idx="15000">
                  <c:v>0.67346494806113011</c:v>
                </c:pt>
                <c:pt idx="15001">
                  <c:v>0.67346494806113011</c:v>
                </c:pt>
                <c:pt idx="15002">
                  <c:v>0.67341056180997438</c:v>
                </c:pt>
                <c:pt idx="15003">
                  <c:v>0.67335617555881866</c:v>
                </c:pt>
                <c:pt idx="15004">
                  <c:v>0.67335617555881866</c:v>
                </c:pt>
                <c:pt idx="15005">
                  <c:v>0.67335617555881866</c:v>
                </c:pt>
                <c:pt idx="15006">
                  <c:v>0.67335617555881866</c:v>
                </c:pt>
                <c:pt idx="15007">
                  <c:v>0.67335617555881866</c:v>
                </c:pt>
                <c:pt idx="15008">
                  <c:v>0.67335617555881866</c:v>
                </c:pt>
                <c:pt idx="15009">
                  <c:v>0.67330178930766305</c:v>
                </c:pt>
                <c:pt idx="15010">
                  <c:v>0.67324740305650732</c:v>
                </c:pt>
                <c:pt idx="15011">
                  <c:v>0.67324740305650732</c:v>
                </c:pt>
                <c:pt idx="15012">
                  <c:v>0.67324740305650732</c:v>
                </c:pt>
                <c:pt idx="15013">
                  <c:v>0.6731930168053516</c:v>
                </c:pt>
                <c:pt idx="15014">
                  <c:v>0.67313863055419598</c:v>
                </c:pt>
                <c:pt idx="15015">
                  <c:v>0.67308424430304026</c:v>
                </c:pt>
                <c:pt idx="15016">
                  <c:v>0.67308424430304026</c:v>
                </c:pt>
                <c:pt idx="15017">
                  <c:v>0.67308424430304026</c:v>
                </c:pt>
                <c:pt idx="15018">
                  <c:v>0.67302985805188453</c:v>
                </c:pt>
                <c:pt idx="15019">
                  <c:v>0.67297547180072881</c:v>
                </c:pt>
                <c:pt idx="15020">
                  <c:v>0.67297547180072881</c:v>
                </c:pt>
                <c:pt idx="15021">
                  <c:v>0.67297547180072881</c:v>
                </c:pt>
                <c:pt idx="15022">
                  <c:v>0.67297547180072881</c:v>
                </c:pt>
                <c:pt idx="15023">
                  <c:v>0.67292108554957308</c:v>
                </c:pt>
                <c:pt idx="15024">
                  <c:v>0.67292108554957308</c:v>
                </c:pt>
                <c:pt idx="15025">
                  <c:v>0.67286669929841736</c:v>
                </c:pt>
                <c:pt idx="15026">
                  <c:v>0.67286669929841736</c:v>
                </c:pt>
                <c:pt idx="15027">
                  <c:v>0.67286669929841736</c:v>
                </c:pt>
                <c:pt idx="15028">
                  <c:v>0.67281231304726163</c:v>
                </c:pt>
                <c:pt idx="15029">
                  <c:v>0.67275792679610591</c:v>
                </c:pt>
                <c:pt idx="15030">
                  <c:v>0.67275792679610591</c:v>
                </c:pt>
                <c:pt idx="15031">
                  <c:v>0.67270354054495018</c:v>
                </c:pt>
                <c:pt idx="15032">
                  <c:v>0.67264915429379446</c:v>
                </c:pt>
                <c:pt idx="15033">
                  <c:v>0.67259476804263885</c:v>
                </c:pt>
                <c:pt idx="15034">
                  <c:v>0.67254038179148312</c:v>
                </c:pt>
                <c:pt idx="15035">
                  <c:v>0.6724859955403274</c:v>
                </c:pt>
                <c:pt idx="15036">
                  <c:v>0.6724859955403274</c:v>
                </c:pt>
                <c:pt idx="15037">
                  <c:v>0.6724859955403274</c:v>
                </c:pt>
                <c:pt idx="15038">
                  <c:v>0.67243160928917167</c:v>
                </c:pt>
                <c:pt idx="15039">
                  <c:v>0.67237722303801606</c:v>
                </c:pt>
                <c:pt idx="15040">
                  <c:v>0.67237722303801606</c:v>
                </c:pt>
                <c:pt idx="15041">
                  <c:v>0.67232283678686033</c:v>
                </c:pt>
                <c:pt idx="15042">
                  <c:v>0.67226845053570461</c:v>
                </c:pt>
                <c:pt idx="15043">
                  <c:v>0.67221406428454888</c:v>
                </c:pt>
                <c:pt idx="15044">
                  <c:v>0.67221406428454888</c:v>
                </c:pt>
                <c:pt idx="15045">
                  <c:v>0.67221406428454888</c:v>
                </c:pt>
                <c:pt idx="15046">
                  <c:v>0.67215967803339316</c:v>
                </c:pt>
                <c:pt idx="15047">
                  <c:v>0.67210529178223744</c:v>
                </c:pt>
                <c:pt idx="15048">
                  <c:v>0.67210529178223744</c:v>
                </c:pt>
                <c:pt idx="15049">
                  <c:v>0.67205090553108171</c:v>
                </c:pt>
                <c:pt idx="15050">
                  <c:v>0.67205090553108171</c:v>
                </c:pt>
                <c:pt idx="15051">
                  <c:v>0.67199651927992599</c:v>
                </c:pt>
                <c:pt idx="15052">
                  <c:v>0.67194213302877026</c:v>
                </c:pt>
                <c:pt idx="15053">
                  <c:v>0.67188774677761454</c:v>
                </c:pt>
                <c:pt idx="15054">
                  <c:v>0.67188774677761454</c:v>
                </c:pt>
                <c:pt idx="15055">
                  <c:v>0.67183336052645892</c:v>
                </c:pt>
                <c:pt idx="15056">
                  <c:v>0.6717789742753032</c:v>
                </c:pt>
                <c:pt idx="15057">
                  <c:v>0.6717789742753032</c:v>
                </c:pt>
                <c:pt idx="15058">
                  <c:v>0.67172458802414747</c:v>
                </c:pt>
                <c:pt idx="15059">
                  <c:v>0.67172458802414747</c:v>
                </c:pt>
                <c:pt idx="15060">
                  <c:v>0.67167020177299186</c:v>
                </c:pt>
                <c:pt idx="15061">
                  <c:v>0.67161581552183613</c:v>
                </c:pt>
                <c:pt idx="15062">
                  <c:v>0.67156142927068041</c:v>
                </c:pt>
                <c:pt idx="15063">
                  <c:v>0.67150704301952469</c:v>
                </c:pt>
                <c:pt idx="15064">
                  <c:v>0.67145265676836896</c:v>
                </c:pt>
                <c:pt idx="15065">
                  <c:v>0.67145265676836896</c:v>
                </c:pt>
                <c:pt idx="15066">
                  <c:v>0.67139827051721324</c:v>
                </c:pt>
                <c:pt idx="15067">
                  <c:v>0.67134388426605751</c:v>
                </c:pt>
                <c:pt idx="15068">
                  <c:v>0.67128949801490179</c:v>
                </c:pt>
                <c:pt idx="15069">
                  <c:v>0.67123511176374606</c:v>
                </c:pt>
                <c:pt idx="15070">
                  <c:v>0.67118072551259034</c:v>
                </c:pt>
                <c:pt idx="15071">
                  <c:v>0.67112633926143472</c:v>
                </c:pt>
                <c:pt idx="15072">
                  <c:v>0.671071953010279</c:v>
                </c:pt>
                <c:pt idx="15073">
                  <c:v>0.671071953010279</c:v>
                </c:pt>
                <c:pt idx="15074">
                  <c:v>0.671071953010279</c:v>
                </c:pt>
                <c:pt idx="15075">
                  <c:v>0.67101756675912327</c:v>
                </c:pt>
                <c:pt idx="15076">
                  <c:v>0.67096318050796766</c:v>
                </c:pt>
                <c:pt idx="15077">
                  <c:v>0.67090879425681194</c:v>
                </c:pt>
                <c:pt idx="15078">
                  <c:v>0.67085440800565621</c:v>
                </c:pt>
                <c:pt idx="15079">
                  <c:v>0.67080002175450049</c:v>
                </c:pt>
                <c:pt idx="15080">
                  <c:v>0.67074563550334476</c:v>
                </c:pt>
                <c:pt idx="15081">
                  <c:v>0.67074563550334476</c:v>
                </c:pt>
                <c:pt idx="15082">
                  <c:v>0.67069124925218904</c:v>
                </c:pt>
                <c:pt idx="15083">
                  <c:v>0.67063686300103331</c:v>
                </c:pt>
                <c:pt idx="15084">
                  <c:v>0.67058247674987759</c:v>
                </c:pt>
                <c:pt idx="15085">
                  <c:v>0.67058247674987759</c:v>
                </c:pt>
                <c:pt idx="15086">
                  <c:v>0.67058247674987759</c:v>
                </c:pt>
                <c:pt idx="15087">
                  <c:v>0.67058247674987759</c:v>
                </c:pt>
                <c:pt idx="15088">
                  <c:v>0.67058247674987759</c:v>
                </c:pt>
                <c:pt idx="15089">
                  <c:v>0.67052809049872186</c:v>
                </c:pt>
                <c:pt idx="15090">
                  <c:v>0.67052809049872186</c:v>
                </c:pt>
                <c:pt idx="15091">
                  <c:v>0.67052809049872186</c:v>
                </c:pt>
                <c:pt idx="15092">
                  <c:v>0.67047370424756614</c:v>
                </c:pt>
                <c:pt idx="15093">
                  <c:v>0.67041931799641052</c:v>
                </c:pt>
                <c:pt idx="15094">
                  <c:v>0.6703649317452548</c:v>
                </c:pt>
                <c:pt idx="15095">
                  <c:v>0.67031054549409907</c:v>
                </c:pt>
                <c:pt idx="15096">
                  <c:v>0.67031054549409907</c:v>
                </c:pt>
                <c:pt idx="15097">
                  <c:v>0.67025615924294346</c:v>
                </c:pt>
                <c:pt idx="15098">
                  <c:v>0.67020177299178774</c:v>
                </c:pt>
                <c:pt idx="15099">
                  <c:v>0.67020177299178774</c:v>
                </c:pt>
                <c:pt idx="15100">
                  <c:v>0.67020177299178774</c:v>
                </c:pt>
                <c:pt idx="15101">
                  <c:v>0.67014738674063201</c:v>
                </c:pt>
                <c:pt idx="15102">
                  <c:v>0.67009300048947629</c:v>
                </c:pt>
                <c:pt idx="15103">
                  <c:v>0.67009300048947629</c:v>
                </c:pt>
                <c:pt idx="15104">
                  <c:v>0.67009300048947629</c:v>
                </c:pt>
                <c:pt idx="15105">
                  <c:v>0.67003861423832056</c:v>
                </c:pt>
                <c:pt idx="15106">
                  <c:v>0.67003861423832056</c:v>
                </c:pt>
                <c:pt idx="15107">
                  <c:v>0.66998422798716484</c:v>
                </c:pt>
                <c:pt idx="15108">
                  <c:v>0.66998422798716484</c:v>
                </c:pt>
                <c:pt idx="15109">
                  <c:v>0.66992984173600911</c:v>
                </c:pt>
                <c:pt idx="15110">
                  <c:v>0.66987545548485339</c:v>
                </c:pt>
                <c:pt idx="15111">
                  <c:v>0.66982106923369766</c:v>
                </c:pt>
                <c:pt idx="15112">
                  <c:v>0.66982106923369766</c:v>
                </c:pt>
                <c:pt idx="15113">
                  <c:v>0.66982106923369766</c:v>
                </c:pt>
                <c:pt idx="15114">
                  <c:v>0.66976668298254194</c:v>
                </c:pt>
                <c:pt idx="15115">
                  <c:v>0.66971229673138633</c:v>
                </c:pt>
                <c:pt idx="15116">
                  <c:v>0.66971229673138633</c:v>
                </c:pt>
                <c:pt idx="15117">
                  <c:v>0.66971229673138633</c:v>
                </c:pt>
                <c:pt idx="15118">
                  <c:v>0.6696579104802306</c:v>
                </c:pt>
                <c:pt idx="15119">
                  <c:v>0.66960352422907488</c:v>
                </c:pt>
                <c:pt idx="15120">
                  <c:v>0.66954913797791926</c:v>
                </c:pt>
                <c:pt idx="15121">
                  <c:v>0.66949475172676354</c:v>
                </c:pt>
                <c:pt idx="15122">
                  <c:v>0.66944036547560781</c:v>
                </c:pt>
                <c:pt idx="15123">
                  <c:v>0.66944036547560781</c:v>
                </c:pt>
                <c:pt idx="15124">
                  <c:v>0.66944036547560781</c:v>
                </c:pt>
                <c:pt idx="15125">
                  <c:v>0.66944036547560781</c:v>
                </c:pt>
                <c:pt idx="15126">
                  <c:v>0.66944036547560781</c:v>
                </c:pt>
                <c:pt idx="15127">
                  <c:v>0.66944036547560781</c:v>
                </c:pt>
                <c:pt idx="15128">
                  <c:v>0.66944036547560781</c:v>
                </c:pt>
                <c:pt idx="15129">
                  <c:v>0.66944036547560781</c:v>
                </c:pt>
                <c:pt idx="15130">
                  <c:v>0.66944036547560781</c:v>
                </c:pt>
                <c:pt idx="15131">
                  <c:v>0.66938597922445209</c:v>
                </c:pt>
                <c:pt idx="15132">
                  <c:v>0.66938597922445209</c:v>
                </c:pt>
                <c:pt idx="15133">
                  <c:v>0.66938597922445209</c:v>
                </c:pt>
                <c:pt idx="15134">
                  <c:v>0.66933159297329636</c:v>
                </c:pt>
                <c:pt idx="15135">
                  <c:v>0.66927720672214064</c:v>
                </c:pt>
                <c:pt idx="15136">
                  <c:v>0.66927720672214064</c:v>
                </c:pt>
                <c:pt idx="15137">
                  <c:v>0.66922282047098491</c:v>
                </c:pt>
                <c:pt idx="15138">
                  <c:v>0.66922282047098491</c:v>
                </c:pt>
                <c:pt idx="15139">
                  <c:v>0.66916843421982919</c:v>
                </c:pt>
                <c:pt idx="15140">
                  <c:v>0.66911404796867346</c:v>
                </c:pt>
                <c:pt idx="15141">
                  <c:v>0.66905966171751774</c:v>
                </c:pt>
                <c:pt idx="15142">
                  <c:v>0.66905966171751774</c:v>
                </c:pt>
                <c:pt idx="15143">
                  <c:v>0.66900527546636213</c:v>
                </c:pt>
                <c:pt idx="15144">
                  <c:v>0.66900527546636213</c:v>
                </c:pt>
                <c:pt idx="15145">
                  <c:v>0.6689508892152064</c:v>
                </c:pt>
                <c:pt idx="15146">
                  <c:v>0.66889650296405068</c:v>
                </c:pt>
                <c:pt idx="15147">
                  <c:v>0.66884211671289506</c:v>
                </c:pt>
                <c:pt idx="15148">
                  <c:v>0.66878773046173934</c:v>
                </c:pt>
                <c:pt idx="15149">
                  <c:v>0.66873334421058361</c:v>
                </c:pt>
                <c:pt idx="15150">
                  <c:v>0.66873334421058361</c:v>
                </c:pt>
                <c:pt idx="15151">
                  <c:v>0.66873334421058361</c:v>
                </c:pt>
                <c:pt idx="15152">
                  <c:v>0.66873334421058361</c:v>
                </c:pt>
                <c:pt idx="15153">
                  <c:v>0.66867895795942789</c:v>
                </c:pt>
                <c:pt idx="15154">
                  <c:v>0.66862457170827216</c:v>
                </c:pt>
                <c:pt idx="15155">
                  <c:v>0.66857018545711644</c:v>
                </c:pt>
                <c:pt idx="15156">
                  <c:v>0.66851579920596071</c:v>
                </c:pt>
                <c:pt idx="15157">
                  <c:v>0.66851579920596071</c:v>
                </c:pt>
                <c:pt idx="15158">
                  <c:v>0.66846141295480499</c:v>
                </c:pt>
                <c:pt idx="15159">
                  <c:v>0.66840702670364927</c:v>
                </c:pt>
                <c:pt idx="15160">
                  <c:v>0.66840702670364927</c:v>
                </c:pt>
                <c:pt idx="15161">
                  <c:v>0.66840702670364927</c:v>
                </c:pt>
                <c:pt idx="15162">
                  <c:v>0.66835264045249354</c:v>
                </c:pt>
                <c:pt idx="15163">
                  <c:v>0.66829825420133793</c:v>
                </c:pt>
                <c:pt idx="15164">
                  <c:v>0.6682438679501822</c:v>
                </c:pt>
                <c:pt idx="15165">
                  <c:v>0.66818948169902648</c:v>
                </c:pt>
                <c:pt idx="15166">
                  <c:v>0.66813509544787075</c:v>
                </c:pt>
                <c:pt idx="15167">
                  <c:v>0.66808070919671514</c:v>
                </c:pt>
                <c:pt idx="15168">
                  <c:v>0.66802632294555941</c:v>
                </c:pt>
                <c:pt idx="15169">
                  <c:v>0.66797193669440369</c:v>
                </c:pt>
                <c:pt idx="15170">
                  <c:v>0.66791755044324796</c:v>
                </c:pt>
                <c:pt idx="15171">
                  <c:v>0.66786316419209224</c:v>
                </c:pt>
                <c:pt idx="15172">
                  <c:v>0.66780877794093652</c:v>
                </c:pt>
                <c:pt idx="15173">
                  <c:v>0.66775439168978079</c:v>
                </c:pt>
                <c:pt idx="15174">
                  <c:v>0.66775439168978079</c:v>
                </c:pt>
                <c:pt idx="15175">
                  <c:v>0.66770000543862507</c:v>
                </c:pt>
                <c:pt idx="15176">
                  <c:v>0.66770000543862507</c:v>
                </c:pt>
                <c:pt idx="15177">
                  <c:v>0.66764561918746934</c:v>
                </c:pt>
                <c:pt idx="15178">
                  <c:v>0.66759123293631373</c:v>
                </c:pt>
                <c:pt idx="15179">
                  <c:v>0.667536846685158</c:v>
                </c:pt>
                <c:pt idx="15180">
                  <c:v>0.66748246043400228</c:v>
                </c:pt>
                <c:pt idx="15181">
                  <c:v>0.66748246043400228</c:v>
                </c:pt>
                <c:pt idx="15182">
                  <c:v>0.66742807418284655</c:v>
                </c:pt>
                <c:pt idx="15183">
                  <c:v>0.66737368793169094</c:v>
                </c:pt>
                <c:pt idx="15184">
                  <c:v>0.66731930168053522</c:v>
                </c:pt>
                <c:pt idx="15185">
                  <c:v>0.66731930168053522</c:v>
                </c:pt>
                <c:pt idx="15186">
                  <c:v>0.66731930168053522</c:v>
                </c:pt>
                <c:pt idx="15187">
                  <c:v>0.66726491542937949</c:v>
                </c:pt>
                <c:pt idx="15188">
                  <c:v>0.66721052917822377</c:v>
                </c:pt>
                <c:pt idx="15189">
                  <c:v>0.66721052917822377</c:v>
                </c:pt>
                <c:pt idx="15190">
                  <c:v>0.66715614292706804</c:v>
                </c:pt>
                <c:pt idx="15191">
                  <c:v>0.66710175667591232</c:v>
                </c:pt>
                <c:pt idx="15192">
                  <c:v>0.66704737042475659</c:v>
                </c:pt>
                <c:pt idx="15193">
                  <c:v>0.66699298417360087</c:v>
                </c:pt>
                <c:pt idx="15194">
                  <c:v>0.66693859792244514</c:v>
                </c:pt>
                <c:pt idx="15195">
                  <c:v>0.66688421167128942</c:v>
                </c:pt>
                <c:pt idx="15196">
                  <c:v>0.6668298254201338</c:v>
                </c:pt>
                <c:pt idx="15197">
                  <c:v>0.6668298254201338</c:v>
                </c:pt>
                <c:pt idx="15198">
                  <c:v>0.6668298254201338</c:v>
                </c:pt>
                <c:pt idx="15199">
                  <c:v>0.6668298254201338</c:v>
                </c:pt>
                <c:pt idx="15200">
                  <c:v>0.6668298254201338</c:v>
                </c:pt>
                <c:pt idx="15201">
                  <c:v>0.66677543916897808</c:v>
                </c:pt>
                <c:pt idx="15202">
                  <c:v>0.66677543916897808</c:v>
                </c:pt>
                <c:pt idx="15203">
                  <c:v>0.66677543916897808</c:v>
                </c:pt>
                <c:pt idx="15204">
                  <c:v>0.66672105291782235</c:v>
                </c:pt>
                <c:pt idx="15205">
                  <c:v>0.66672105291782235</c:v>
                </c:pt>
                <c:pt idx="15206">
                  <c:v>0.66672105291782235</c:v>
                </c:pt>
                <c:pt idx="15207">
                  <c:v>0.66672105291782235</c:v>
                </c:pt>
                <c:pt idx="15208">
                  <c:v>0.66666666666666674</c:v>
                </c:pt>
                <c:pt idx="15209">
                  <c:v>0.66666666666666674</c:v>
                </c:pt>
                <c:pt idx="15210">
                  <c:v>0.66661228041551102</c:v>
                </c:pt>
                <c:pt idx="15211">
                  <c:v>0.66655789416435529</c:v>
                </c:pt>
                <c:pt idx="15212">
                  <c:v>0.66650350791319957</c:v>
                </c:pt>
                <c:pt idx="15213">
                  <c:v>0.66644912166204384</c:v>
                </c:pt>
                <c:pt idx="15214">
                  <c:v>0.66644912166204384</c:v>
                </c:pt>
                <c:pt idx="15215">
                  <c:v>0.66639473541088812</c:v>
                </c:pt>
                <c:pt idx="15216">
                  <c:v>0.66634034915973239</c:v>
                </c:pt>
                <c:pt idx="15217">
                  <c:v>0.66628596290857667</c:v>
                </c:pt>
                <c:pt idx="15218">
                  <c:v>0.66623157665742094</c:v>
                </c:pt>
                <c:pt idx="15219">
                  <c:v>0.66617719040626522</c:v>
                </c:pt>
                <c:pt idx="15220">
                  <c:v>0.66617719040626522</c:v>
                </c:pt>
                <c:pt idx="15221">
                  <c:v>0.6661228041551096</c:v>
                </c:pt>
                <c:pt idx="15222">
                  <c:v>0.6661228041551096</c:v>
                </c:pt>
                <c:pt idx="15223">
                  <c:v>0.66606841790395388</c:v>
                </c:pt>
                <c:pt idx="15224">
                  <c:v>0.66601403165279816</c:v>
                </c:pt>
                <c:pt idx="15225">
                  <c:v>0.66601403165279816</c:v>
                </c:pt>
                <c:pt idx="15226">
                  <c:v>0.66595964540164254</c:v>
                </c:pt>
                <c:pt idx="15227">
                  <c:v>0.66595964540164254</c:v>
                </c:pt>
                <c:pt idx="15228">
                  <c:v>0.66590525915048682</c:v>
                </c:pt>
                <c:pt idx="15229">
                  <c:v>0.66585087289933109</c:v>
                </c:pt>
                <c:pt idx="15230">
                  <c:v>0.66585087289933109</c:v>
                </c:pt>
                <c:pt idx="15231">
                  <c:v>0.66585087289933109</c:v>
                </c:pt>
                <c:pt idx="15232">
                  <c:v>0.66579648664817537</c:v>
                </c:pt>
                <c:pt idx="15233">
                  <c:v>0.66574210039701964</c:v>
                </c:pt>
                <c:pt idx="15234">
                  <c:v>0.66568771414586392</c:v>
                </c:pt>
                <c:pt idx="15235">
                  <c:v>0.66568771414586392</c:v>
                </c:pt>
                <c:pt idx="15236">
                  <c:v>0.66563332789470819</c:v>
                </c:pt>
                <c:pt idx="15237">
                  <c:v>0.66563332789470819</c:v>
                </c:pt>
                <c:pt idx="15238">
                  <c:v>0.66563332789470819</c:v>
                </c:pt>
                <c:pt idx="15239">
                  <c:v>0.66557894164355247</c:v>
                </c:pt>
                <c:pt idx="15240">
                  <c:v>0.66552455539239674</c:v>
                </c:pt>
                <c:pt idx="15241">
                  <c:v>0.66547016914124102</c:v>
                </c:pt>
                <c:pt idx="15242">
                  <c:v>0.66541578289008541</c:v>
                </c:pt>
                <c:pt idx="15243">
                  <c:v>0.66536139663892968</c:v>
                </c:pt>
                <c:pt idx="15244">
                  <c:v>0.66536139663892968</c:v>
                </c:pt>
                <c:pt idx="15245">
                  <c:v>0.66536139663892968</c:v>
                </c:pt>
                <c:pt idx="15246">
                  <c:v>0.66530701038777396</c:v>
                </c:pt>
                <c:pt idx="15247">
                  <c:v>0.66530701038777396</c:v>
                </c:pt>
                <c:pt idx="15248">
                  <c:v>0.66525262413661834</c:v>
                </c:pt>
                <c:pt idx="15249">
                  <c:v>0.66525262413661834</c:v>
                </c:pt>
                <c:pt idx="15250">
                  <c:v>0.66519823788546262</c:v>
                </c:pt>
                <c:pt idx="15251">
                  <c:v>0.66519823788546262</c:v>
                </c:pt>
                <c:pt idx="15252">
                  <c:v>0.66514385163430689</c:v>
                </c:pt>
                <c:pt idx="15253">
                  <c:v>0.66508946538315117</c:v>
                </c:pt>
                <c:pt idx="15254">
                  <c:v>0.66503507913199544</c:v>
                </c:pt>
                <c:pt idx="15255">
                  <c:v>0.66498069288083972</c:v>
                </c:pt>
                <c:pt idx="15256">
                  <c:v>0.66498069288083972</c:v>
                </c:pt>
                <c:pt idx="15257">
                  <c:v>0.66492630662968399</c:v>
                </c:pt>
                <c:pt idx="15258">
                  <c:v>0.66487192037852827</c:v>
                </c:pt>
                <c:pt idx="15259">
                  <c:v>0.66487192037852827</c:v>
                </c:pt>
                <c:pt idx="15260">
                  <c:v>0.66487192037852827</c:v>
                </c:pt>
                <c:pt idx="15261">
                  <c:v>0.66481753412737254</c:v>
                </c:pt>
                <c:pt idx="15262">
                  <c:v>0.66476314787621682</c:v>
                </c:pt>
                <c:pt idx="15263">
                  <c:v>0.66470876162506121</c:v>
                </c:pt>
                <c:pt idx="15264">
                  <c:v>0.66470876162506121</c:v>
                </c:pt>
                <c:pt idx="15265">
                  <c:v>0.66465437537390548</c:v>
                </c:pt>
                <c:pt idx="15266">
                  <c:v>0.66465437537390548</c:v>
                </c:pt>
                <c:pt idx="15267">
                  <c:v>0.66459998912274976</c:v>
                </c:pt>
                <c:pt idx="15268">
                  <c:v>0.66454560287159414</c:v>
                </c:pt>
                <c:pt idx="15269">
                  <c:v>0.66454560287159414</c:v>
                </c:pt>
                <c:pt idx="15270">
                  <c:v>0.66454560287159414</c:v>
                </c:pt>
                <c:pt idx="15271">
                  <c:v>0.66449121662043842</c:v>
                </c:pt>
                <c:pt idx="15272">
                  <c:v>0.66443683036928269</c:v>
                </c:pt>
                <c:pt idx="15273">
                  <c:v>0.66438244411812697</c:v>
                </c:pt>
                <c:pt idx="15274">
                  <c:v>0.66438244411812697</c:v>
                </c:pt>
                <c:pt idx="15275">
                  <c:v>0.66432805786697124</c:v>
                </c:pt>
                <c:pt idx="15276">
                  <c:v>0.66427367161581552</c:v>
                </c:pt>
                <c:pt idx="15277">
                  <c:v>0.66427367161581552</c:v>
                </c:pt>
                <c:pt idx="15278">
                  <c:v>0.66421928536465979</c:v>
                </c:pt>
                <c:pt idx="15279">
                  <c:v>0.66421928536465979</c:v>
                </c:pt>
                <c:pt idx="15280">
                  <c:v>0.66421928536465979</c:v>
                </c:pt>
                <c:pt idx="15281">
                  <c:v>0.66421928536465979</c:v>
                </c:pt>
                <c:pt idx="15282">
                  <c:v>0.66416489911350407</c:v>
                </c:pt>
                <c:pt idx="15283">
                  <c:v>0.66416489911350407</c:v>
                </c:pt>
                <c:pt idx="15284">
                  <c:v>0.66411051286234835</c:v>
                </c:pt>
                <c:pt idx="15285">
                  <c:v>0.66411051286234835</c:v>
                </c:pt>
                <c:pt idx="15286">
                  <c:v>0.66411051286234835</c:v>
                </c:pt>
                <c:pt idx="15287">
                  <c:v>0.66411051286234835</c:v>
                </c:pt>
                <c:pt idx="15288">
                  <c:v>0.66411051286234835</c:v>
                </c:pt>
                <c:pt idx="15289">
                  <c:v>0.66405612661119262</c:v>
                </c:pt>
                <c:pt idx="15290">
                  <c:v>0.66405612661119262</c:v>
                </c:pt>
                <c:pt idx="15291">
                  <c:v>0.66400174036003701</c:v>
                </c:pt>
                <c:pt idx="15292">
                  <c:v>0.66394735410888128</c:v>
                </c:pt>
                <c:pt idx="15293">
                  <c:v>0.66389296785772556</c:v>
                </c:pt>
                <c:pt idx="15294">
                  <c:v>0.66383858160656983</c:v>
                </c:pt>
                <c:pt idx="15295">
                  <c:v>0.66378419535541422</c:v>
                </c:pt>
                <c:pt idx="15296">
                  <c:v>0.66372980910425849</c:v>
                </c:pt>
                <c:pt idx="15297">
                  <c:v>0.66372980910425849</c:v>
                </c:pt>
                <c:pt idx="15298">
                  <c:v>0.66367542285310277</c:v>
                </c:pt>
                <c:pt idx="15299">
                  <c:v>0.66362103660194705</c:v>
                </c:pt>
                <c:pt idx="15300">
                  <c:v>0.66362103660194705</c:v>
                </c:pt>
                <c:pt idx="15301">
                  <c:v>0.66356665035079132</c:v>
                </c:pt>
                <c:pt idx="15302">
                  <c:v>0.6635122640996356</c:v>
                </c:pt>
                <c:pt idx="15303">
                  <c:v>0.66345787784847987</c:v>
                </c:pt>
                <c:pt idx="15304">
                  <c:v>0.66345787784847987</c:v>
                </c:pt>
                <c:pt idx="15305">
                  <c:v>0.66345787784847987</c:v>
                </c:pt>
                <c:pt idx="15306">
                  <c:v>0.66340349159732415</c:v>
                </c:pt>
                <c:pt idx="15307">
                  <c:v>0.66340349159732415</c:v>
                </c:pt>
                <c:pt idx="15308">
                  <c:v>0.66334910534616842</c:v>
                </c:pt>
                <c:pt idx="15309">
                  <c:v>0.66329471909501281</c:v>
                </c:pt>
                <c:pt idx="15310">
                  <c:v>0.66324033284385708</c:v>
                </c:pt>
                <c:pt idx="15311">
                  <c:v>0.66318594659270136</c:v>
                </c:pt>
                <c:pt idx="15312">
                  <c:v>0.66313156034154563</c:v>
                </c:pt>
                <c:pt idx="15313">
                  <c:v>0.66307717409039002</c:v>
                </c:pt>
                <c:pt idx="15314">
                  <c:v>0.66307717409039002</c:v>
                </c:pt>
                <c:pt idx="15315">
                  <c:v>0.66307717409039002</c:v>
                </c:pt>
                <c:pt idx="15316">
                  <c:v>0.66307717409039002</c:v>
                </c:pt>
                <c:pt idx="15317">
                  <c:v>0.6630227878392343</c:v>
                </c:pt>
                <c:pt idx="15318">
                  <c:v>0.66296840158807857</c:v>
                </c:pt>
                <c:pt idx="15319">
                  <c:v>0.66291401533692285</c:v>
                </c:pt>
                <c:pt idx="15320">
                  <c:v>0.66285962908576712</c:v>
                </c:pt>
                <c:pt idx="15321">
                  <c:v>0.66285962908576712</c:v>
                </c:pt>
                <c:pt idx="15322">
                  <c:v>0.6628052428346114</c:v>
                </c:pt>
                <c:pt idx="15323">
                  <c:v>0.6628052428346114</c:v>
                </c:pt>
                <c:pt idx="15324">
                  <c:v>0.6628052428346114</c:v>
                </c:pt>
                <c:pt idx="15325">
                  <c:v>0.66275085658345567</c:v>
                </c:pt>
                <c:pt idx="15326">
                  <c:v>0.66275085658345567</c:v>
                </c:pt>
                <c:pt idx="15327">
                  <c:v>0.66275085658345567</c:v>
                </c:pt>
                <c:pt idx="15328">
                  <c:v>0.66269647033229995</c:v>
                </c:pt>
                <c:pt idx="15329">
                  <c:v>0.66264208408114422</c:v>
                </c:pt>
                <c:pt idx="15330">
                  <c:v>0.6625876978299885</c:v>
                </c:pt>
                <c:pt idx="15331">
                  <c:v>0.66253331157883288</c:v>
                </c:pt>
                <c:pt idx="15332">
                  <c:v>0.66253331157883288</c:v>
                </c:pt>
                <c:pt idx="15333">
                  <c:v>0.66247892532767716</c:v>
                </c:pt>
                <c:pt idx="15334">
                  <c:v>0.66247892532767716</c:v>
                </c:pt>
                <c:pt idx="15335">
                  <c:v>0.66242453907652143</c:v>
                </c:pt>
                <c:pt idx="15336">
                  <c:v>0.66237015282536582</c:v>
                </c:pt>
                <c:pt idx="15337">
                  <c:v>0.66237015282536582</c:v>
                </c:pt>
                <c:pt idx="15338">
                  <c:v>0.66237015282536582</c:v>
                </c:pt>
                <c:pt idx="15339">
                  <c:v>0.66237015282536582</c:v>
                </c:pt>
                <c:pt idx="15340">
                  <c:v>0.6623157665742101</c:v>
                </c:pt>
                <c:pt idx="15341">
                  <c:v>0.66226138032305437</c:v>
                </c:pt>
                <c:pt idx="15342">
                  <c:v>0.66226138032305437</c:v>
                </c:pt>
                <c:pt idx="15343">
                  <c:v>0.66220699407189865</c:v>
                </c:pt>
                <c:pt idx="15344">
                  <c:v>0.66220699407189865</c:v>
                </c:pt>
                <c:pt idx="15345">
                  <c:v>0.66215260782074292</c:v>
                </c:pt>
                <c:pt idx="15346">
                  <c:v>0.66215260782074292</c:v>
                </c:pt>
                <c:pt idx="15347">
                  <c:v>0.6620982215695872</c:v>
                </c:pt>
                <c:pt idx="15348">
                  <c:v>0.6620982215695872</c:v>
                </c:pt>
                <c:pt idx="15349">
                  <c:v>0.6620982215695872</c:v>
                </c:pt>
                <c:pt idx="15350">
                  <c:v>0.66204383531843147</c:v>
                </c:pt>
                <c:pt idx="15351">
                  <c:v>0.66198944906727575</c:v>
                </c:pt>
                <c:pt idx="15352">
                  <c:v>0.66193506281612002</c:v>
                </c:pt>
                <c:pt idx="15353">
                  <c:v>0.66193506281612002</c:v>
                </c:pt>
                <c:pt idx="15354">
                  <c:v>0.66193506281612002</c:v>
                </c:pt>
                <c:pt idx="15355">
                  <c:v>0.6618806765649643</c:v>
                </c:pt>
                <c:pt idx="15356">
                  <c:v>0.66182629031380869</c:v>
                </c:pt>
                <c:pt idx="15357">
                  <c:v>0.66182629031380869</c:v>
                </c:pt>
                <c:pt idx="15358">
                  <c:v>0.66182629031380869</c:v>
                </c:pt>
                <c:pt idx="15359">
                  <c:v>0.66177190406265296</c:v>
                </c:pt>
                <c:pt idx="15360">
                  <c:v>0.66171751781149724</c:v>
                </c:pt>
                <c:pt idx="15361">
                  <c:v>0.66166313156034162</c:v>
                </c:pt>
                <c:pt idx="15362">
                  <c:v>0.6616087453091859</c:v>
                </c:pt>
                <c:pt idx="15363">
                  <c:v>0.66155435905803017</c:v>
                </c:pt>
                <c:pt idx="15364">
                  <c:v>0.66155435905803017</c:v>
                </c:pt>
                <c:pt idx="15365">
                  <c:v>0.66155435905803017</c:v>
                </c:pt>
                <c:pt idx="15366">
                  <c:v>0.66155435905803017</c:v>
                </c:pt>
                <c:pt idx="15367">
                  <c:v>0.66155435905803017</c:v>
                </c:pt>
                <c:pt idx="15368">
                  <c:v>0.66155435905803017</c:v>
                </c:pt>
                <c:pt idx="15369">
                  <c:v>0.66149997280687445</c:v>
                </c:pt>
                <c:pt idx="15370">
                  <c:v>0.66149997280687445</c:v>
                </c:pt>
                <c:pt idx="15371">
                  <c:v>0.66144558655571872</c:v>
                </c:pt>
                <c:pt idx="15372">
                  <c:v>0.66144558655571872</c:v>
                </c:pt>
                <c:pt idx="15373">
                  <c:v>0.661391200304563</c:v>
                </c:pt>
                <c:pt idx="15374">
                  <c:v>0.66133681405340727</c:v>
                </c:pt>
                <c:pt idx="15375">
                  <c:v>0.66133681405340727</c:v>
                </c:pt>
                <c:pt idx="15376">
                  <c:v>0.66133681405340727</c:v>
                </c:pt>
                <c:pt idx="15377">
                  <c:v>0.66133681405340727</c:v>
                </c:pt>
                <c:pt idx="15378">
                  <c:v>0.66133681405340727</c:v>
                </c:pt>
                <c:pt idx="15379">
                  <c:v>0.66133681405340727</c:v>
                </c:pt>
                <c:pt idx="15380">
                  <c:v>0.66128242780225155</c:v>
                </c:pt>
                <c:pt idx="15381">
                  <c:v>0.66122804155109582</c:v>
                </c:pt>
                <c:pt idx="15382">
                  <c:v>0.6611736552999401</c:v>
                </c:pt>
                <c:pt idx="15383">
                  <c:v>0.66111926904878449</c:v>
                </c:pt>
                <c:pt idx="15384">
                  <c:v>0.66111926904878449</c:v>
                </c:pt>
                <c:pt idx="15385">
                  <c:v>0.66111926904878449</c:v>
                </c:pt>
                <c:pt idx="15386">
                  <c:v>0.66106488279762876</c:v>
                </c:pt>
                <c:pt idx="15387">
                  <c:v>0.66101049654647304</c:v>
                </c:pt>
                <c:pt idx="15388">
                  <c:v>0.66101049654647304</c:v>
                </c:pt>
                <c:pt idx="15389">
                  <c:v>0.66101049654647304</c:v>
                </c:pt>
                <c:pt idx="15390">
                  <c:v>0.66101049654647304</c:v>
                </c:pt>
                <c:pt idx="15391">
                  <c:v>0.66095611029531742</c:v>
                </c:pt>
                <c:pt idx="15392">
                  <c:v>0.6609017240441617</c:v>
                </c:pt>
                <c:pt idx="15393">
                  <c:v>0.66084733779300597</c:v>
                </c:pt>
                <c:pt idx="15394">
                  <c:v>0.66084733779300597</c:v>
                </c:pt>
                <c:pt idx="15395">
                  <c:v>0.66084733779300597</c:v>
                </c:pt>
                <c:pt idx="15396">
                  <c:v>0.66079295154185025</c:v>
                </c:pt>
                <c:pt idx="15397">
                  <c:v>0.66073856529069452</c:v>
                </c:pt>
                <c:pt idx="15398">
                  <c:v>0.66073856529069452</c:v>
                </c:pt>
                <c:pt idx="15399">
                  <c:v>0.6606841790395388</c:v>
                </c:pt>
                <c:pt idx="15400">
                  <c:v>0.6606841790395388</c:v>
                </c:pt>
                <c:pt idx="15401">
                  <c:v>0.6606841790395388</c:v>
                </c:pt>
                <c:pt idx="15402">
                  <c:v>0.6606841790395388</c:v>
                </c:pt>
                <c:pt idx="15403">
                  <c:v>0.6606841790395388</c:v>
                </c:pt>
                <c:pt idx="15404">
                  <c:v>0.6606841790395388</c:v>
                </c:pt>
                <c:pt idx="15405">
                  <c:v>0.66062979278838307</c:v>
                </c:pt>
                <c:pt idx="15406">
                  <c:v>0.66062979278838307</c:v>
                </c:pt>
                <c:pt idx="15407">
                  <c:v>0.66057540653722735</c:v>
                </c:pt>
                <c:pt idx="15408">
                  <c:v>0.66057540653722735</c:v>
                </c:pt>
                <c:pt idx="15409">
                  <c:v>0.66052102028607163</c:v>
                </c:pt>
                <c:pt idx="15410">
                  <c:v>0.66052102028607163</c:v>
                </c:pt>
                <c:pt idx="15411">
                  <c:v>0.66052102028607163</c:v>
                </c:pt>
                <c:pt idx="15412">
                  <c:v>0.66052102028607163</c:v>
                </c:pt>
                <c:pt idx="15413">
                  <c:v>0.6604666340349159</c:v>
                </c:pt>
                <c:pt idx="15414">
                  <c:v>0.6604666340349159</c:v>
                </c:pt>
                <c:pt idx="15415">
                  <c:v>0.6604666340349159</c:v>
                </c:pt>
                <c:pt idx="15416">
                  <c:v>0.6604666340349159</c:v>
                </c:pt>
                <c:pt idx="15417">
                  <c:v>0.6604666340349159</c:v>
                </c:pt>
                <c:pt idx="15418">
                  <c:v>0.6604666340349159</c:v>
                </c:pt>
                <c:pt idx="15419">
                  <c:v>0.66041224778376029</c:v>
                </c:pt>
                <c:pt idx="15420">
                  <c:v>0.66035786153260456</c:v>
                </c:pt>
                <c:pt idx="15421">
                  <c:v>0.66030347528144884</c:v>
                </c:pt>
                <c:pt idx="15422">
                  <c:v>0.66030347528144884</c:v>
                </c:pt>
                <c:pt idx="15423">
                  <c:v>0.66030347528144884</c:v>
                </c:pt>
                <c:pt idx="15424">
                  <c:v>0.66030347528144884</c:v>
                </c:pt>
                <c:pt idx="15425">
                  <c:v>0.66024908903029322</c:v>
                </c:pt>
                <c:pt idx="15426">
                  <c:v>0.6601947027791375</c:v>
                </c:pt>
                <c:pt idx="15427">
                  <c:v>0.6601947027791375</c:v>
                </c:pt>
                <c:pt idx="15428">
                  <c:v>0.66014031652798177</c:v>
                </c:pt>
                <c:pt idx="15429">
                  <c:v>0.66008593027682605</c:v>
                </c:pt>
                <c:pt idx="15430">
                  <c:v>0.66003154402567032</c:v>
                </c:pt>
                <c:pt idx="15431">
                  <c:v>0.66003154402567032</c:v>
                </c:pt>
                <c:pt idx="15432">
                  <c:v>0.66003154402567032</c:v>
                </c:pt>
                <c:pt idx="15433">
                  <c:v>0.6599771577745146</c:v>
                </c:pt>
                <c:pt idx="15434">
                  <c:v>0.6599771577745146</c:v>
                </c:pt>
                <c:pt idx="15435">
                  <c:v>0.65992277152335888</c:v>
                </c:pt>
                <c:pt idx="15436">
                  <c:v>0.65986838527220315</c:v>
                </c:pt>
                <c:pt idx="15437">
                  <c:v>0.65981399902104743</c:v>
                </c:pt>
                <c:pt idx="15438">
                  <c:v>0.65981399902104743</c:v>
                </c:pt>
                <c:pt idx="15439">
                  <c:v>0.6597596127698917</c:v>
                </c:pt>
                <c:pt idx="15440">
                  <c:v>0.65970522651873609</c:v>
                </c:pt>
                <c:pt idx="15441">
                  <c:v>0.65965084026758036</c:v>
                </c:pt>
                <c:pt idx="15442">
                  <c:v>0.65965084026758036</c:v>
                </c:pt>
                <c:pt idx="15443">
                  <c:v>0.65959645401642464</c:v>
                </c:pt>
                <c:pt idx="15444">
                  <c:v>0.65954206776526891</c:v>
                </c:pt>
                <c:pt idx="15445">
                  <c:v>0.6594876815141133</c:v>
                </c:pt>
                <c:pt idx="15446">
                  <c:v>0.65943329526295758</c:v>
                </c:pt>
                <c:pt idx="15447">
                  <c:v>0.65937890901180185</c:v>
                </c:pt>
                <c:pt idx="15448">
                  <c:v>0.65932452276064613</c:v>
                </c:pt>
                <c:pt idx="15449">
                  <c:v>0.6592701365094904</c:v>
                </c:pt>
                <c:pt idx="15450">
                  <c:v>0.6592701365094904</c:v>
                </c:pt>
                <c:pt idx="15451">
                  <c:v>0.6592701365094904</c:v>
                </c:pt>
                <c:pt idx="15452">
                  <c:v>0.6592701365094904</c:v>
                </c:pt>
                <c:pt idx="15453">
                  <c:v>0.6592701365094904</c:v>
                </c:pt>
                <c:pt idx="15454">
                  <c:v>0.65921575025833468</c:v>
                </c:pt>
                <c:pt idx="15455">
                  <c:v>0.65921575025833468</c:v>
                </c:pt>
                <c:pt idx="15456">
                  <c:v>0.65916136400717895</c:v>
                </c:pt>
                <c:pt idx="15457">
                  <c:v>0.65916136400717895</c:v>
                </c:pt>
                <c:pt idx="15458">
                  <c:v>0.65916136400717895</c:v>
                </c:pt>
                <c:pt idx="15459">
                  <c:v>0.65910697775602323</c:v>
                </c:pt>
                <c:pt idx="15460">
                  <c:v>0.6590525915048675</c:v>
                </c:pt>
                <c:pt idx="15461">
                  <c:v>0.6590525915048675</c:v>
                </c:pt>
                <c:pt idx="15462">
                  <c:v>0.6590525915048675</c:v>
                </c:pt>
                <c:pt idx="15463">
                  <c:v>0.65899820525371189</c:v>
                </c:pt>
                <c:pt idx="15464">
                  <c:v>0.65894381900255616</c:v>
                </c:pt>
                <c:pt idx="15465">
                  <c:v>0.65894381900255616</c:v>
                </c:pt>
                <c:pt idx="15466">
                  <c:v>0.65888943275140044</c:v>
                </c:pt>
                <c:pt idx="15467">
                  <c:v>0.65883504650024471</c:v>
                </c:pt>
                <c:pt idx="15468">
                  <c:v>0.6587806602490891</c:v>
                </c:pt>
                <c:pt idx="15469">
                  <c:v>0.65872627399793338</c:v>
                </c:pt>
                <c:pt idx="15470">
                  <c:v>0.65872627399793338</c:v>
                </c:pt>
                <c:pt idx="15471">
                  <c:v>0.65867188774677765</c:v>
                </c:pt>
                <c:pt idx="15472">
                  <c:v>0.65861750149562193</c:v>
                </c:pt>
                <c:pt idx="15473">
                  <c:v>0.6585631152444662</c:v>
                </c:pt>
                <c:pt idx="15474">
                  <c:v>0.65850872899331048</c:v>
                </c:pt>
                <c:pt idx="15475">
                  <c:v>0.65845434274215475</c:v>
                </c:pt>
                <c:pt idx="15476">
                  <c:v>0.65839995649099903</c:v>
                </c:pt>
                <c:pt idx="15477">
                  <c:v>0.6583455702398433</c:v>
                </c:pt>
                <c:pt idx="15478">
                  <c:v>0.6583455702398433</c:v>
                </c:pt>
                <c:pt idx="15479">
                  <c:v>0.6583455702398433</c:v>
                </c:pt>
                <c:pt idx="15480">
                  <c:v>0.65829118398868758</c:v>
                </c:pt>
                <c:pt idx="15481">
                  <c:v>0.65829118398868758</c:v>
                </c:pt>
                <c:pt idx="15482">
                  <c:v>0.65829118398868758</c:v>
                </c:pt>
                <c:pt idx="15483">
                  <c:v>0.65823679773753196</c:v>
                </c:pt>
                <c:pt idx="15484">
                  <c:v>0.65818241148637624</c:v>
                </c:pt>
                <c:pt idx="15485">
                  <c:v>0.65818241148637624</c:v>
                </c:pt>
                <c:pt idx="15486">
                  <c:v>0.65812802523522052</c:v>
                </c:pt>
                <c:pt idx="15487">
                  <c:v>0.6580736389840649</c:v>
                </c:pt>
                <c:pt idx="15488">
                  <c:v>0.6580736389840649</c:v>
                </c:pt>
                <c:pt idx="15489">
                  <c:v>0.6580736389840649</c:v>
                </c:pt>
                <c:pt idx="15490">
                  <c:v>0.6580736389840649</c:v>
                </c:pt>
                <c:pt idx="15491">
                  <c:v>0.65801925273290918</c:v>
                </c:pt>
                <c:pt idx="15492">
                  <c:v>0.65796486648175345</c:v>
                </c:pt>
                <c:pt idx="15493">
                  <c:v>0.65796486648175345</c:v>
                </c:pt>
                <c:pt idx="15494">
                  <c:v>0.65791048023059773</c:v>
                </c:pt>
                <c:pt idx="15495">
                  <c:v>0.65791048023059773</c:v>
                </c:pt>
                <c:pt idx="15496">
                  <c:v>0.65791048023059773</c:v>
                </c:pt>
                <c:pt idx="15497">
                  <c:v>0.657856093979442</c:v>
                </c:pt>
                <c:pt idx="15498">
                  <c:v>0.65780170772828628</c:v>
                </c:pt>
                <c:pt idx="15499">
                  <c:v>0.65780170772828628</c:v>
                </c:pt>
                <c:pt idx="15500">
                  <c:v>0.65774732147713055</c:v>
                </c:pt>
                <c:pt idx="15501">
                  <c:v>0.65774732147713055</c:v>
                </c:pt>
                <c:pt idx="15502">
                  <c:v>0.65769293522597483</c:v>
                </c:pt>
                <c:pt idx="15503">
                  <c:v>0.6576385489748191</c:v>
                </c:pt>
                <c:pt idx="15504">
                  <c:v>0.65758416272366338</c:v>
                </c:pt>
                <c:pt idx="15505">
                  <c:v>0.65758416272366338</c:v>
                </c:pt>
                <c:pt idx="15506">
                  <c:v>0.65758416272366338</c:v>
                </c:pt>
                <c:pt idx="15507">
                  <c:v>0.65752977647250777</c:v>
                </c:pt>
                <c:pt idx="15508">
                  <c:v>0.65752977647250777</c:v>
                </c:pt>
                <c:pt idx="15509">
                  <c:v>0.65752977647250777</c:v>
                </c:pt>
                <c:pt idx="15510">
                  <c:v>0.65747539022135204</c:v>
                </c:pt>
                <c:pt idx="15511">
                  <c:v>0.65742100397019632</c:v>
                </c:pt>
                <c:pt idx="15512">
                  <c:v>0.65742100397019632</c:v>
                </c:pt>
                <c:pt idx="15513">
                  <c:v>0.6573666177190407</c:v>
                </c:pt>
                <c:pt idx="15514">
                  <c:v>0.6573666177190407</c:v>
                </c:pt>
                <c:pt idx="15515">
                  <c:v>0.65731223146788498</c:v>
                </c:pt>
                <c:pt idx="15516">
                  <c:v>0.65725784521672925</c:v>
                </c:pt>
                <c:pt idx="15517">
                  <c:v>0.65720345896557353</c:v>
                </c:pt>
                <c:pt idx="15518">
                  <c:v>0.6571490727144178</c:v>
                </c:pt>
                <c:pt idx="15519">
                  <c:v>0.65709468646326208</c:v>
                </c:pt>
                <c:pt idx="15520">
                  <c:v>0.65709468646326208</c:v>
                </c:pt>
                <c:pt idx="15521">
                  <c:v>0.65704030021210635</c:v>
                </c:pt>
                <c:pt idx="15522">
                  <c:v>0.65704030021210635</c:v>
                </c:pt>
                <c:pt idx="15523">
                  <c:v>0.65704030021210635</c:v>
                </c:pt>
                <c:pt idx="15524">
                  <c:v>0.65698591396095063</c:v>
                </c:pt>
                <c:pt idx="15525">
                  <c:v>0.6569315277097949</c:v>
                </c:pt>
                <c:pt idx="15526">
                  <c:v>0.6569315277097949</c:v>
                </c:pt>
                <c:pt idx="15527">
                  <c:v>0.65687714145863918</c:v>
                </c:pt>
                <c:pt idx="15528">
                  <c:v>0.65682275520748357</c:v>
                </c:pt>
                <c:pt idx="15529">
                  <c:v>0.65676836895632784</c:v>
                </c:pt>
                <c:pt idx="15530">
                  <c:v>0.65676836895632784</c:v>
                </c:pt>
                <c:pt idx="15531">
                  <c:v>0.65676836895632784</c:v>
                </c:pt>
                <c:pt idx="15532">
                  <c:v>0.65671398270517212</c:v>
                </c:pt>
                <c:pt idx="15533">
                  <c:v>0.6566595964540165</c:v>
                </c:pt>
                <c:pt idx="15534">
                  <c:v>0.65660521020286078</c:v>
                </c:pt>
                <c:pt idx="15535">
                  <c:v>0.65660521020286078</c:v>
                </c:pt>
                <c:pt idx="15536">
                  <c:v>0.65655082395170505</c:v>
                </c:pt>
                <c:pt idx="15537">
                  <c:v>0.65655082395170505</c:v>
                </c:pt>
                <c:pt idx="15538">
                  <c:v>0.65649643770054933</c:v>
                </c:pt>
                <c:pt idx="15539">
                  <c:v>0.6564420514493936</c:v>
                </c:pt>
                <c:pt idx="15540">
                  <c:v>0.6564420514493936</c:v>
                </c:pt>
                <c:pt idx="15541">
                  <c:v>0.6564420514493936</c:v>
                </c:pt>
                <c:pt idx="15542">
                  <c:v>0.6564420514493936</c:v>
                </c:pt>
                <c:pt idx="15543">
                  <c:v>0.65638766519823788</c:v>
                </c:pt>
                <c:pt idx="15544">
                  <c:v>0.65633327894708215</c:v>
                </c:pt>
                <c:pt idx="15545">
                  <c:v>0.65627889269592643</c:v>
                </c:pt>
                <c:pt idx="15546">
                  <c:v>0.65627889269592643</c:v>
                </c:pt>
                <c:pt idx="15547">
                  <c:v>0.65627889269592643</c:v>
                </c:pt>
                <c:pt idx="15548">
                  <c:v>0.65622450644477071</c:v>
                </c:pt>
                <c:pt idx="15549">
                  <c:v>0.65622450644477071</c:v>
                </c:pt>
                <c:pt idx="15550">
                  <c:v>0.65622450644477071</c:v>
                </c:pt>
                <c:pt idx="15551">
                  <c:v>0.65617012019361498</c:v>
                </c:pt>
                <c:pt idx="15552">
                  <c:v>0.65611573394245937</c:v>
                </c:pt>
                <c:pt idx="15553">
                  <c:v>0.65611573394245937</c:v>
                </c:pt>
                <c:pt idx="15554">
                  <c:v>0.65606134769130364</c:v>
                </c:pt>
                <c:pt idx="15555">
                  <c:v>0.65606134769130364</c:v>
                </c:pt>
                <c:pt idx="15556">
                  <c:v>0.65600696144014792</c:v>
                </c:pt>
                <c:pt idx="15557">
                  <c:v>0.6559525751889923</c:v>
                </c:pt>
                <c:pt idx="15558">
                  <c:v>0.65589818893783658</c:v>
                </c:pt>
                <c:pt idx="15559">
                  <c:v>0.65589818893783658</c:v>
                </c:pt>
                <c:pt idx="15560">
                  <c:v>0.65584380268668085</c:v>
                </c:pt>
                <c:pt idx="15561">
                  <c:v>0.65584380268668085</c:v>
                </c:pt>
                <c:pt idx="15562">
                  <c:v>0.65584380268668085</c:v>
                </c:pt>
                <c:pt idx="15563">
                  <c:v>0.65584380268668085</c:v>
                </c:pt>
                <c:pt idx="15564">
                  <c:v>0.65578941643552513</c:v>
                </c:pt>
                <c:pt idx="15565">
                  <c:v>0.65573503018436941</c:v>
                </c:pt>
                <c:pt idx="15566">
                  <c:v>0.65568064393321368</c:v>
                </c:pt>
                <c:pt idx="15567">
                  <c:v>0.65562625768205796</c:v>
                </c:pt>
                <c:pt idx="15568">
                  <c:v>0.65562625768205796</c:v>
                </c:pt>
                <c:pt idx="15569">
                  <c:v>0.65557187143090223</c:v>
                </c:pt>
                <c:pt idx="15570">
                  <c:v>0.65551748517974651</c:v>
                </c:pt>
                <c:pt idx="15571">
                  <c:v>0.65546309892859078</c:v>
                </c:pt>
                <c:pt idx="15572">
                  <c:v>0.65540871267743517</c:v>
                </c:pt>
                <c:pt idx="15573">
                  <c:v>0.65535432642627944</c:v>
                </c:pt>
                <c:pt idx="15574">
                  <c:v>0.65535432642627944</c:v>
                </c:pt>
                <c:pt idx="15575">
                  <c:v>0.65529994017512372</c:v>
                </c:pt>
                <c:pt idx="15576">
                  <c:v>0.65524555392396799</c:v>
                </c:pt>
                <c:pt idx="15577">
                  <c:v>0.65519116767281238</c:v>
                </c:pt>
                <c:pt idx="15578">
                  <c:v>0.65519116767281238</c:v>
                </c:pt>
                <c:pt idx="15579">
                  <c:v>0.65519116767281238</c:v>
                </c:pt>
                <c:pt idx="15580">
                  <c:v>0.65513678142165666</c:v>
                </c:pt>
                <c:pt idx="15581">
                  <c:v>0.65513678142165666</c:v>
                </c:pt>
                <c:pt idx="15582">
                  <c:v>0.65508239517050093</c:v>
                </c:pt>
                <c:pt idx="15583">
                  <c:v>0.65508239517050093</c:v>
                </c:pt>
                <c:pt idx="15584">
                  <c:v>0.65502800891934521</c:v>
                </c:pt>
                <c:pt idx="15585">
                  <c:v>0.65502800891934521</c:v>
                </c:pt>
                <c:pt idx="15586">
                  <c:v>0.65502800891934521</c:v>
                </c:pt>
                <c:pt idx="15587">
                  <c:v>0.65502800891934521</c:v>
                </c:pt>
                <c:pt idx="15588">
                  <c:v>0.65502800891934521</c:v>
                </c:pt>
                <c:pt idx="15589">
                  <c:v>0.65497362266818948</c:v>
                </c:pt>
                <c:pt idx="15590">
                  <c:v>0.65497362266818948</c:v>
                </c:pt>
                <c:pt idx="15591">
                  <c:v>0.65491923641703376</c:v>
                </c:pt>
                <c:pt idx="15592">
                  <c:v>0.65491923641703376</c:v>
                </c:pt>
                <c:pt idx="15593">
                  <c:v>0.65486485016587803</c:v>
                </c:pt>
                <c:pt idx="15594">
                  <c:v>0.65486485016587803</c:v>
                </c:pt>
                <c:pt idx="15595">
                  <c:v>0.65486485016587803</c:v>
                </c:pt>
                <c:pt idx="15596">
                  <c:v>0.65481046391472231</c:v>
                </c:pt>
                <c:pt idx="15597">
                  <c:v>0.65475607766356658</c:v>
                </c:pt>
                <c:pt idx="15598">
                  <c:v>0.65475607766356658</c:v>
                </c:pt>
                <c:pt idx="15599">
                  <c:v>0.65470169141241097</c:v>
                </c:pt>
                <c:pt idx="15600">
                  <c:v>0.65470169141241097</c:v>
                </c:pt>
                <c:pt idx="15601">
                  <c:v>0.65464730516125524</c:v>
                </c:pt>
                <c:pt idx="15602">
                  <c:v>0.65459291891009952</c:v>
                </c:pt>
                <c:pt idx="15603">
                  <c:v>0.65459291891009952</c:v>
                </c:pt>
                <c:pt idx="15604">
                  <c:v>0.65459291891009952</c:v>
                </c:pt>
                <c:pt idx="15605">
                  <c:v>0.65459291891009952</c:v>
                </c:pt>
                <c:pt idx="15606">
                  <c:v>0.65459291891009952</c:v>
                </c:pt>
                <c:pt idx="15607">
                  <c:v>0.65453853265894379</c:v>
                </c:pt>
                <c:pt idx="15608">
                  <c:v>0.65448414640778818</c:v>
                </c:pt>
                <c:pt idx="15609">
                  <c:v>0.65442976015663246</c:v>
                </c:pt>
                <c:pt idx="15610">
                  <c:v>0.65442976015663246</c:v>
                </c:pt>
                <c:pt idx="15611">
                  <c:v>0.65442976015663246</c:v>
                </c:pt>
                <c:pt idx="15612">
                  <c:v>0.65437537390547673</c:v>
                </c:pt>
                <c:pt idx="15613">
                  <c:v>0.65432098765432101</c:v>
                </c:pt>
                <c:pt idx="15614">
                  <c:v>0.65432098765432101</c:v>
                </c:pt>
                <c:pt idx="15615">
                  <c:v>0.65426660140316528</c:v>
                </c:pt>
                <c:pt idx="15616">
                  <c:v>0.65426660140316528</c:v>
                </c:pt>
                <c:pt idx="15617">
                  <c:v>0.65426660140316528</c:v>
                </c:pt>
                <c:pt idx="15618">
                  <c:v>0.65421221515200956</c:v>
                </c:pt>
                <c:pt idx="15619">
                  <c:v>0.65415782890085383</c:v>
                </c:pt>
                <c:pt idx="15620">
                  <c:v>0.65410344264969811</c:v>
                </c:pt>
                <c:pt idx="15621">
                  <c:v>0.65404905639854238</c:v>
                </c:pt>
                <c:pt idx="15622">
                  <c:v>0.65399467014738666</c:v>
                </c:pt>
                <c:pt idx="15623">
                  <c:v>0.65399467014738666</c:v>
                </c:pt>
                <c:pt idx="15624">
                  <c:v>0.65394028389623104</c:v>
                </c:pt>
                <c:pt idx="15625">
                  <c:v>0.65388589764507532</c:v>
                </c:pt>
                <c:pt idx="15626">
                  <c:v>0.6538315113939196</c:v>
                </c:pt>
                <c:pt idx="15627">
                  <c:v>0.6538315113939196</c:v>
                </c:pt>
                <c:pt idx="15628">
                  <c:v>0.65377712514276398</c:v>
                </c:pt>
                <c:pt idx="15629">
                  <c:v>0.65372273889160826</c:v>
                </c:pt>
                <c:pt idx="15630">
                  <c:v>0.65366835264045253</c:v>
                </c:pt>
                <c:pt idx="15631">
                  <c:v>0.65366835264045253</c:v>
                </c:pt>
                <c:pt idx="15632">
                  <c:v>0.65366835264045253</c:v>
                </c:pt>
                <c:pt idx="15633">
                  <c:v>0.65361396638929681</c:v>
                </c:pt>
                <c:pt idx="15634">
                  <c:v>0.65355958013814108</c:v>
                </c:pt>
                <c:pt idx="15635">
                  <c:v>0.65355958013814108</c:v>
                </c:pt>
                <c:pt idx="15636">
                  <c:v>0.65350519388698536</c:v>
                </c:pt>
                <c:pt idx="15637">
                  <c:v>0.65345080763582963</c:v>
                </c:pt>
                <c:pt idx="15638">
                  <c:v>0.65339642138467391</c:v>
                </c:pt>
                <c:pt idx="15639">
                  <c:v>0.65334203513351818</c:v>
                </c:pt>
                <c:pt idx="15640">
                  <c:v>0.65328764888236246</c:v>
                </c:pt>
                <c:pt idx="15641">
                  <c:v>0.65323326263120685</c:v>
                </c:pt>
                <c:pt idx="15642">
                  <c:v>0.65317887638005112</c:v>
                </c:pt>
                <c:pt idx="15643">
                  <c:v>0.6531244901288954</c:v>
                </c:pt>
                <c:pt idx="15644">
                  <c:v>0.65307010387773978</c:v>
                </c:pt>
                <c:pt idx="15645">
                  <c:v>0.65307010387773978</c:v>
                </c:pt>
                <c:pt idx="15646">
                  <c:v>0.65301571762658406</c:v>
                </c:pt>
                <c:pt idx="15647">
                  <c:v>0.65296133137542833</c:v>
                </c:pt>
                <c:pt idx="15648">
                  <c:v>0.65296133137542833</c:v>
                </c:pt>
                <c:pt idx="15649">
                  <c:v>0.65290694512427261</c:v>
                </c:pt>
                <c:pt idx="15650">
                  <c:v>0.65290694512427261</c:v>
                </c:pt>
                <c:pt idx="15651">
                  <c:v>0.65285255887311688</c:v>
                </c:pt>
                <c:pt idx="15652">
                  <c:v>0.65285255887311688</c:v>
                </c:pt>
                <c:pt idx="15653">
                  <c:v>0.65285255887311688</c:v>
                </c:pt>
                <c:pt idx="15654">
                  <c:v>0.65279817262196116</c:v>
                </c:pt>
                <c:pt idx="15655">
                  <c:v>0.65279817262196116</c:v>
                </c:pt>
                <c:pt idx="15656">
                  <c:v>0.65279817262196116</c:v>
                </c:pt>
                <c:pt idx="15657">
                  <c:v>0.65274378637080543</c:v>
                </c:pt>
                <c:pt idx="15658">
                  <c:v>0.65274378637080543</c:v>
                </c:pt>
                <c:pt idx="15659">
                  <c:v>0.65268940011964971</c:v>
                </c:pt>
                <c:pt idx="15660">
                  <c:v>0.65268940011964971</c:v>
                </c:pt>
                <c:pt idx="15661">
                  <c:v>0.65263501386849399</c:v>
                </c:pt>
                <c:pt idx="15662">
                  <c:v>0.65263501386849399</c:v>
                </c:pt>
                <c:pt idx="15663">
                  <c:v>0.65258062761733826</c:v>
                </c:pt>
                <c:pt idx="15664">
                  <c:v>0.65252624136618265</c:v>
                </c:pt>
                <c:pt idx="15665">
                  <c:v>0.65247185511502692</c:v>
                </c:pt>
                <c:pt idx="15666">
                  <c:v>0.65247185511502692</c:v>
                </c:pt>
                <c:pt idx="15667">
                  <c:v>0.65247185511502692</c:v>
                </c:pt>
                <c:pt idx="15668">
                  <c:v>0.65247185511502692</c:v>
                </c:pt>
                <c:pt idx="15669">
                  <c:v>0.65247185511502692</c:v>
                </c:pt>
                <c:pt idx="15670">
                  <c:v>0.65247185511502692</c:v>
                </c:pt>
                <c:pt idx="15671">
                  <c:v>0.65247185511502692</c:v>
                </c:pt>
                <c:pt idx="15672">
                  <c:v>0.65247185511502692</c:v>
                </c:pt>
                <c:pt idx="15673">
                  <c:v>0.6524174688638712</c:v>
                </c:pt>
                <c:pt idx="15674">
                  <c:v>0.65236308261271558</c:v>
                </c:pt>
                <c:pt idx="15675">
                  <c:v>0.65230869636155986</c:v>
                </c:pt>
                <c:pt idx="15676">
                  <c:v>0.65225431011040413</c:v>
                </c:pt>
                <c:pt idx="15677">
                  <c:v>0.65225431011040413</c:v>
                </c:pt>
                <c:pt idx="15678">
                  <c:v>0.65225431011040413</c:v>
                </c:pt>
                <c:pt idx="15679">
                  <c:v>0.65219992385924841</c:v>
                </c:pt>
                <c:pt idx="15680">
                  <c:v>0.65219992385924841</c:v>
                </c:pt>
                <c:pt idx="15681">
                  <c:v>0.65214553760809268</c:v>
                </c:pt>
                <c:pt idx="15682">
                  <c:v>0.65214553760809268</c:v>
                </c:pt>
                <c:pt idx="15683">
                  <c:v>0.65209115135693696</c:v>
                </c:pt>
                <c:pt idx="15684">
                  <c:v>0.65203676510578124</c:v>
                </c:pt>
                <c:pt idx="15685">
                  <c:v>0.65203676510578124</c:v>
                </c:pt>
                <c:pt idx="15686">
                  <c:v>0.65203676510578124</c:v>
                </c:pt>
                <c:pt idx="15687">
                  <c:v>0.65198237885462551</c:v>
                </c:pt>
                <c:pt idx="15688">
                  <c:v>0.65198237885462551</c:v>
                </c:pt>
                <c:pt idx="15689">
                  <c:v>0.65198237885462551</c:v>
                </c:pt>
                <c:pt idx="15690">
                  <c:v>0.65192799260346979</c:v>
                </c:pt>
                <c:pt idx="15691">
                  <c:v>0.65192799260346979</c:v>
                </c:pt>
                <c:pt idx="15692">
                  <c:v>0.65192799260346979</c:v>
                </c:pt>
                <c:pt idx="15693">
                  <c:v>0.65192799260346979</c:v>
                </c:pt>
                <c:pt idx="15694">
                  <c:v>0.65192799260346979</c:v>
                </c:pt>
                <c:pt idx="15695">
                  <c:v>0.65192799260346979</c:v>
                </c:pt>
                <c:pt idx="15696">
                  <c:v>0.65187360635231406</c:v>
                </c:pt>
                <c:pt idx="15697">
                  <c:v>0.65181922010115845</c:v>
                </c:pt>
                <c:pt idx="15698">
                  <c:v>0.65181922010115845</c:v>
                </c:pt>
                <c:pt idx="15699">
                  <c:v>0.65176483385000272</c:v>
                </c:pt>
                <c:pt idx="15700">
                  <c:v>0.651710447598847</c:v>
                </c:pt>
                <c:pt idx="15701">
                  <c:v>0.651710447598847</c:v>
                </c:pt>
                <c:pt idx="15702">
                  <c:v>0.65165606134769138</c:v>
                </c:pt>
                <c:pt idx="15703">
                  <c:v>0.65165606134769138</c:v>
                </c:pt>
                <c:pt idx="15704">
                  <c:v>0.65165606134769138</c:v>
                </c:pt>
                <c:pt idx="15705">
                  <c:v>0.65165606134769138</c:v>
                </c:pt>
                <c:pt idx="15706">
                  <c:v>0.65160167509653566</c:v>
                </c:pt>
                <c:pt idx="15707">
                  <c:v>0.65160167509653566</c:v>
                </c:pt>
                <c:pt idx="15708">
                  <c:v>0.65154728884537993</c:v>
                </c:pt>
                <c:pt idx="15709">
                  <c:v>0.65149290259422421</c:v>
                </c:pt>
                <c:pt idx="15710">
                  <c:v>0.65143851634306849</c:v>
                </c:pt>
                <c:pt idx="15711">
                  <c:v>0.65138413009191276</c:v>
                </c:pt>
                <c:pt idx="15712">
                  <c:v>0.65138413009191276</c:v>
                </c:pt>
                <c:pt idx="15713">
                  <c:v>0.65132974384075704</c:v>
                </c:pt>
                <c:pt idx="15714">
                  <c:v>0.65127535758960131</c:v>
                </c:pt>
                <c:pt idx="15715">
                  <c:v>0.65127535758960131</c:v>
                </c:pt>
                <c:pt idx="15716">
                  <c:v>0.65122097133844559</c:v>
                </c:pt>
                <c:pt idx="15717">
                  <c:v>0.65122097133844559</c:v>
                </c:pt>
                <c:pt idx="15718">
                  <c:v>0.65116658508728986</c:v>
                </c:pt>
                <c:pt idx="15719">
                  <c:v>0.65111219883613425</c:v>
                </c:pt>
                <c:pt idx="15720">
                  <c:v>0.65111219883613425</c:v>
                </c:pt>
                <c:pt idx="15721">
                  <c:v>0.65105781258497852</c:v>
                </c:pt>
                <c:pt idx="15722">
                  <c:v>0.6510034263338228</c:v>
                </c:pt>
                <c:pt idx="15723">
                  <c:v>0.6510034263338228</c:v>
                </c:pt>
                <c:pt idx="15724">
                  <c:v>0.6510034263338228</c:v>
                </c:pt>
                <c:pt idx="15725">
                  <c:v>0.65094904008266707</c:v>
                </c:pt>
                <c:pt idx="15726">
                  <c:v>0.65089465383151146</c:v>
                </c:pt>
                <c:pt idx="15727">
                  <c:v>0.65084026758035574</c:v>
                </c:pt>
                <c:pt idx="15728">
                  <c:v>0.65078588132920001</c:v>
                </c:pt>
                <c:pt idx="15729">
                  <c:v>0.65078588132920001</c:v>
                </c:pt>
                <c:pt idx="15730">
                  <c:v>0.65078588132920001</c:v>
                </c:pt>
                <c:pt idx="15731">
                  <c:v>0.65078588132920001</c:v>
                </c:pt>
                <c:pt idx="15732">
                  <c:v>0.65073149507804429</c:v>
                </c:pt>
                <c:pt idx="15733">
                  <c:v>0.65067710882688856</c:v>
                </c:pt>
                <c:pt idx="15734">
                  <c:v>0.65062272257573284</c:v>
                </c:pt>
                <c:pt idx="15735">
                  <c:v>0.65062272257573284</c:v>
                </c:pt>
                <c:pt idx="15736">
                  <c:v>0.65062272257573284</c:v>
                </c:pt>
                <c:pt idx="15737">
                  <c:v>0.65062272257573284</c:v>
                </c:pt>
                <c:pt idx="15738">
                  <c:v>0.65062272257573284</c:v>
                </c:pt>
                <c:pt idx="15739">
                  <c:v>0.65062272257573284</c:v>
                </c:pt>
                <c:pt idx="15740">
                  <c:v>0.65056833632457711</c:v>
                </c:pt>
                <c:pt idx="15741">
                  <c:v>0.65051395007342139</c:v>
                </c:pt>
                <c:pt idx="15742">
                  <c:v>0.65045956382226566</c:v>
                </c:pt>
                <c:pt idx="15743">
                  <c:v>0.65045956382226566</c:v>
                </c:pt>
                <c:pt idx="15744">
                  <c:v>0.65040517757111005</c:v>
                </c:pt>
                <c:pt idx="15745">
                  <c:v>0.65040517757111005</c:v>
                </c:pt>
                <c:pt idx="15746">
                  <c:v>0.65040517757111005</c:v>
                </c:pt>
                <c:pt idx="15747">
                  <c:v>0.65035079131995432</c:v>
                </c:pt>
                <c:pt idx="15748">
                  <c:v>0.65035079131995432</c:v>
                </c:pt>
                <c:pt idx="15749">
                  <c:v>0.6502964050687986</c:v>
                </c:pt>
                <c:pt idx="15750">
                  <c:v>0.6502964050687986</c:v>
                </c:pt>
                <c:pt idx="15751">
                  <c:v>0.65024201881764288</c:v>
                </c:pt>
                <c:pt idx="15752">
                  <c:v>0.65024201881764288</c:v>
                </c:pt>
                <c:pt idx="15753">
                  <c:v>0.65018763256648726</c:v>
                </c:pt>
                <c:pt idx="15754">
                  <c:v>0.65018763256648726</c:v>
                </c:pt>
                <c:pt idx="15755">
                  <c:v>0.65013324631533154</c:v>
                </c:pt>
                <c:pt idx="15756">
                  <c:v>0.65007886006417581</c:v>
                </c:pt>
                <c:pt idx="15757">
                  <c:v>0.65007886006417581</c:v>
                </c:pt>
                <c:pt idx="15758">
                  <c:v>0.65002447381302009</c:v>
                </c:pt>
                <c:pt idx="15759">
                  <c:v>0.64997008756186436</c:v>
                </c:pt>
                <c:pt idx="15760">
                  <c:v>0.64997008756186436</c:v>
                </c:pt>
                <c:pt idx="15761">
                  <c:v>0.64997008756186436</c:v>
                </c:pt>
                <c:pt idx="15762">
                  <c:v>0.64997008756186436</c:v>
                </c:pt>
                <c:pt idx="15763">
                  <c:v>0.64997008756186436</c:v>
                </c:pt>
                <c:pt idx="15764">
                  <c:v>0.64997008756186436</c:v>
                </c:pt>
                <c:pt idx="15765">
                  <c:v>0.64991570131070864</c:v>
                </c:pt>
                <c:pt idx="15766">
                  <c:v>0.64991570131070864</c:v>
                </c:pt>
                <c:pt idx="15767">
                  <c:v>0.64986131505955291</c:v>
                </c:pt>
                <c:pt idx="15768">
                  <c:v>0.64980692880839719</c:v>
                </c:pt>
                <c:pt idx="15769">
                  <c:v>0.64980692880839719</c:v>
                </c:pt>
                <c:pt idx="15770">
                  <c:v>0.64975254255724146</c:v>
                </c:pt>
                <c:pt idx="15771">
                  <c:v>0.64969815630608574</c:v>
                </c:pt>
                <c:pt idx="15772">
                  <c:v>0.64969815630608574</c:v>
                </c:pt>
                <c:pt idx="15773">
                  <c:v>0.64969815630608574</c:v>
                </c:pt>
                <c:pt idx="15774">
                  <c:v>0.64964377005493013</c:v>
                </c:pt>
                <c:pt idx="15775">
                  <c:v>0.64964377005493013</c:v>
                </c:pt>
                <c:pt idx="15776">
                  <c:v>0.64964377005493013</c:v>
                </c:pt>
                <c:pt idx="15777">
                  <c:v>0.6495893838037744</c:v>
                </c:pt>
                <c:pt idx="15778">
                  <c:v>0.6495893838037744</c:v>
                </c:pt>
                <c:pt idx="15779">
                  <c:v>0.6495893838037744</c:v>
                </c:pt>
                <c:pt idx="15780">
                  <c:v>0.6495893838037744</c:v>
                </c:pt>
                <c:pt idx="15781">
                  <c:v>0.6495893838037744</c:v>
                </c:pt>
                <c:pt idx="15782">
                  <c:v>0.64953499755261868</c:v>
                </c:pt>
                <c:pt idx="15783">
                  <c:v>0.64948061130146306</c:v>
                </c:pt>
                <c:pt idx="15784">
                  <c:v>0.64942622505030734</c:v>
                </c:pt>
                <c:pt idx="15785">
                  <c:v>0.64937183879915161</c:v>
                </c:pt>
                <c:pt idx="15786">
                  <c:v>0.64931745254799589</c:v>
                </c:pt>
                <c:pt idx="15787">
                  <c:v>0.64926306629684016</c:v>
                </c:pt>
                <c:pt idx="15788">
                  <c:v>0.64920868004568444</c:v>
                </c:pt>
                <c:pt idx="15789">
                  <c:v>0.64915429379452871</c:v>
                </c:pt>
                <c:pt idx="15790">
                  <c:v>0.64915429379452871</c:v>
                </c:pt>
                <c:pt idx="15791">
                  <c:v>0.64909990754337299</c:v>
                </c:pt>
                <c:pt idx="15792">
                  <c:v>0.64904552129221726</c:v>
                </c:pt>
                <c:pt idx="15793">
                  <c:v>0.64899113504106154</c:v>
                </c:pt>
                <c:pt idx="15794">
                  <c:v>0.64893674878990593</c:v>
                </c:pt>
                <c:pt idx="15795">
                  <c:v>0.64893674878990593</c:v>
                </c:pt>
                <c:pt idx="15796">
                  <c:v>0.6488823625387502</c:v>
                </c:pt>
                <c:pt idx="15797">
                  <c:v>0.6488823625387502</c:v>
                </c:pt>
                <c:pt idx="15798">
                  <c:v>0.6488823625387502</c:v>
                </c:pt>
                <c:pt idx="15799">
                  <c:v>0.64882797628759448</c:v>
                </c:pt>
                <c:pt idx="15800">
                  <c:v>0.64877359003643886</c:v>
                </c:pt>
                <c:pt idx="15801">
                  <c:v>0.64877359003643886</c:v>
                </c:pt>
                <c:pt idx="15802">
                  <c:v>0.64877359003643886</c:v>
                </c:pt>
                <c:pt idx="15803">
                  <c:v>0.64871920378528314</c:v>
                </c:pt>
                <c:pt idx="15804">
                  <c:v>0.64871920378528314</c:v>
                </c:pt>
                <c:pt idx="15805">
                  <c:v>0.64871920378528314</c:v>
                </c:pt>
                <c:pt idx="15806">
                  <c:v>0.64871920378528314</c:v>
                </c:pt>
                <c:pt idx="15807">
                  <c:v>0.64871920378528314</c:v>
                </c:pt>
                <c:pt idx="15808">
                  <c:v>0.64866481753412741</c:v>
                </c:pt>
                <c:pt idx="15809">
                  <c:v>0.64861043128297169</c:v>
                </c:pt>
                <c:pt idx="15810">
                  <c:v>0.64861043128297169</c:v>
                </c:pt>
                <c:pt idx="15811">
                  <c:v>0.64855604503181596</c:v>
                </c:pt>
                <c:pt idx="15812">
                  <c:v>0.64855604503181596</c:v>
                </c:pt>
                <c:pt idx="15813">
                  <c:v>0.64850165878066024</c:v>
                </c:pt>
                <c:pt idx="15814">
                  <c:v>0.64844727252950451</c:v>
                </c:pt>
                <c:pt idx="15815">
                  <c:v>0.64844727252950451</c:v>
                </c:pt>
                <c:pt idx="15816">
                  <c:v>0.64839288627834879</c:v>
                </c:pt>
                <c:pt idx="15817">
                  <c:v>0.64833850002719307</c:v>
                </c:pt>
                <c:pt idx="15818">
                  <c:v>0.64828411377603734</c:v>
                </c:pt>
                <c:pt idx="15819">
                  <c:v>0.64822972752488173</c:v>
                </c:pt>
                <c:pt idx="15820">
                  <c:v>0.64822972752488173</c:v>
                </c:pt>
                <c:pt idx="15821">
                  <c:v>0.64822972752488173</c:v>
                </c:pt>
                <c:pt idx="15822">
                  <c:v>0.648175341273726</c:v>
                </c:pt>
                <c:pt idx="15823">
                  <c:v>0.648175341273726</c:v>
                </c:pt>
                <c:pt idx="15824">
                  <c:v>0.648175341273726</c:v>
                </c:pt>
                <c:pt idx="15825">
                  <c:v>0.64812095502257028</c:v>
                </c:pt>
                <c:pt idx="15826">
                  <c:v>0.64806656877141466</c:v>
                </c:pt>
                <c:pt idx="15827">
                  <c:v>0.64801218252025894</c:v>
                </c:pt>
                <c:pt idx="15828">
                  <c:v>0.64801218252025894</c:v>
                </c:pt>
                <c:pt idx="15829">
                  <c:v>0.64795779626910321</c:v>
                </c:pt>
                <c:pt idx="15830">
                  <c:v>0.64795779626910321</c:v>
                </c:pt>
                <c:pt idx="15831">
                  <c:v>0.64790341001794749</c:v>
                </c:pt>
                <c:pt idx="15832">
                  <c:v>0.64784902376679177</c:v>
                </c:pt>
                <c:pt idx="15833">
                  <c:v>0.64779463751563604</c:v>
                </c:pt>
                <c:pt idx="15834">
                  <c:v>0.64779463751563604</c:v>
                </c:pt>
                <c:pt idx="15835">
                  <c:v>0.64779463751563604</c:v>
                </c:pt>
                <c:pt idx="15836">
                  <c:v>0.64779463751563604</c:v>
                </c:pt>
                <c:pt idx="15837">
                  <c:v>0.64779463751563604</c:v>
                </c:pt>
                <c:pt idx="15838">
                  <c:v>0.64774025126448032</c:v>
                </c:pt>
                <c:pt idx="15839">
                  <c:v>0.64768586501332459</c:v>
                </c:pt>
                <c:pt idx="15840">
                  <c:v>0.64763147876216887</c:v>
                </c:pt>
                <c:pt idx="15841">
                  <c:v>0.64763147876216887</c:v>
                </c:pt>
                <c:pt idx="15842">
                  <c:v>0.64757709251101314</c:v>
                </c:pt>
                <c:pt idx="15843">
                  <c:v>0.64752270625985753</c:v>
                </c:pt>
                <c:pt idx="15844">
                  <c:v>0.64752270625985753</c:v>
                </c:pt>
                <c:pt idx="15845">
                  <c:v>0.6474683200087018</c:v>
                </c:pt>
                <c:pt idx="15846">
                  <c:v>0.64741393375754608</c:v>
                </c:pt>
                <c:pt idx="15847">
                  <c:v>0.64735954750639046</c:v>
                </c:pt>
                <c:pt idx="15848">
                  <c:v>0.64735954750639046</c:v>
                </c:pt>
                <c:pt idx="15849">
                  <c:v>0.64730516125523474</c:v>
                </c:pt>
                <c:pt idx="15850">
                  <c:v>0.64725077500407902</c:v>
                </c:pt>
                <c:pt idx="15851">
                  <c:v>0.64725077500407902</c:v>
                </c:pt>
                <c:pt idx="15852">
                  <c:v>0.64725077500407902</c:v>
                </c:pt>
                <c:pt idx="15853">
                  <c:v>0.64719638875292329</c:v>
                </c:pt>
                <c:pt idx="15854">
                  <c:v>0.64714200250176757</c:v>
                </c:pt>
                <c:pt idx="15855">
                  <c:v>0.64714200250176757</c:v>
                </c:pt>
                <c:pt idx="15856">
                  <c:v>0.64708761625061184</c:v>
                </c:pt>
                <c:pt idx="15857">
                  <c:v>0.64703322999945612</c:v>
                </c:pt>
                <c:pt idx="15858">
                  <c:v>0.64703322999945612</c:v>
                </c:pt>
                <c:pt idx="15859">
                  <c:v>0.64697884374830039</c:v>
                </c:pt>
                <c:pt idx="15860">
                  <c:v>0.64692445749714467</c:v>
                </c:pt>
                <c:pt idx="15861">
                  <c:v>0.64687007124598894</c:v>
                </c:pt>
                <c:pt idx="15862">
                  <c:v>0.64687007124598894</c:v>
                </c:pt>
                <c:pt idx="15863">
                  <c:v>0.64681568499483333</c:v>
                </c:pt>
                <c:pt idx="15864">
                  <c:v>0.6467612987436776</c:v>
                </c:pt>
                <c:pt idx="15865">
                  <c:v>0.6467612987436776</c:v>
                </c:pt>
                <c:pt idx="15866">
                  <c:v>0.64670691249252188</c:v>
                </c:pt>
                <c:pt idx="15867">
                  <c:v>0.64670691249252188</c:v>
                </c:pt>
                <c:pt idx="15868">
                  <c:v>0.64665252624136627</c:v>
                </c:pt>
                <c:pt idx="15869">
                  <c:v>0.64659813999021054</c:v>
                </c:pt>
                <c:pt idx="15870">
                  <c:v>0.64654375373905482</c:v>
                </c:pt>
                <c:pt idx="15871">
                  <c:v>0.64654375373905482</c:v>
                </c:pt>
                <c:pt idx="15872">
                  <c:v>0.64648936748789909</c:v>
                </c:pt>
                <c:pt idx="15873">
                  <c:v>0.64648936748789909</c:v>
                </c:pt>
                <c:pt idx="15874">
                  <c:v>0.64648936748789909</c:v>
                </c:pt>
                <c:pt idx="15875">
                  <c:v>0.64648936748789909</c:v>
                </c:pt>
                <c:pt idx="15876">
                  <c:v>0.64643498123674337</c:v>
                </c:pt>
                <c:pt idx="15877">
                  <c:v>0.64638059498558764</c:v>
                </c:pt>
                <c:pt idx="15878">
                  <c:v>0.64638059498558764</c:v>
                </c:pt>
                <c:pt idx="15879">
                  <c:v>0.64638059498558764</c:v>
                </c:pt>
                <c:pt idx="15880">
                  <c:v>0.64632620873443192</c:v>
                </c:pt>
                <c:pt idx="15881">
                  <c:v>0.64627182248327619</c:v>
                </c:pt>
                <c:pt idx="15882">
                  <c:v>0.64627182248327619</c:v>
                </c:pt>
                <c:pt idx="15883">
                  <c:v>0.64621743623212047</c:v>
                </c:pt>
                <c:pt idx="15884">
                  <c:v>0.64621743623212047</c:v>
                </c:pt>
                <c:pt idx="15885">
                  <c:v>0.64616304998096474</c:v>
                </c:pt>
                <c:pt idx="15886">
                  <c:v>0.64610866372980913</c:v>
                </c:pt>
                <c:pt idx="15887">
                  <c:v>0.64610866372980913</c:v>
                </c:pt>
                <c:pt idx="15888">
                  <c:v>0.6460542774786534</c:v>
                </c:pt>
                <c:pt idx="15889">
                  <c:v>0.64599989122749768</c:v>
                </c:pt>
                <c:pt idx="15890">
                  <c:v>0.64599989122749768</c:v>
                </c:pt>
                <c:pt idx="15891">
                  <c:v>0.64599989122749768</c:v>
                </c:pt>
                <c:pt idx="15892">
                  <c:v>0.64599989122749768</c:v>
                </c:pt>
                <c:pt idx="15893">
                  <c:v>0.64594550497634196</c:v>
                </c:pt>
                <c:pt idx="15894">
                  <c:v>0.64594550497634196</c:v>
                </c:pt>
                <c:pt idx="15895">
                  <c:v>0.64589111872518634</c:v>
                </c:pt>
                <c:pt idx="15896">
                  <c:v>0.64589111872518634</c:v>
                </c:pt>
                <c:pt idx="15897">
                  <c:v>0.64589111872518634</c:v>
                </c:pt>
                <c:pt idx="15898">
                  <c:v>0.64589111872518634</c:v>
                </c:pt>
                <c:pt idx="15899">
                  <c:v>0.64589111872518634</c:v>
                </c:pt>
                <c:pt idx="15900">
                  <c:v>0.64589111872518634</c:v>
                </c:pt>
                <c:pt idx="15901">
                  <c:v>0.64583673247403062</c:v>
                </c:pt>
                <c:pt idx="15902">
                  <c:v>0.64578234622287489</c:v>
                </c:pt>
                <c:pt idx="15903">
                  <c:v>0.64572795997171917</c:v>
                </c:pt>
                <c:pt idx="15904">
                  <c:v>0.64572795997171917</c:v>
                </c:pt>
                <c:pt idx="15905">
                  <c:v>0.64567357372056344</c:v>
                </c:pt>
                <c:pt idx="15906">
                  <c:v>0.64567357372056344</c:v>
                </c:pt>
                <c:pt idx="15907">
                  <c:v>0.64567357372056344</c:v>
                </c:pt>
                <c:pt idx="15908">
                  <c:v>0.64567357372056344</c:v>
                </c:pt>
                <c:pt idx="15909">
                  <c:v>0.64567357372056344</c:v>
                </c:pt>
                <c:pt idx="15910">
                  <c:v>0.64561918746940772</c:v>
                </c:pt>
                <c:pt idx="15911">
                  <c:v>0.64556480121825199</c:v>
                </c:pt>
                <c:pt idx="15912">
                  <c:v>0.64556480121825199</c:v>
                </c:pt>
                <c:pt idx="15913">
                  <c:v>0.64551041496709627</c:v>
                </c:pt>
                <c:pt idx="15914">
                  <c:v>0.64551041496709627</c:v>
                </c:pt>
                <c:pt idx="15915">
                  <c:v>0.64545602871594054</c:v>
                </c:pt>
                <c:pt idx="15916">
                  <c:v>0.64540164246478482</c:v>
                </c:pt>
                <c:pt idx="15917">
                  <c:v>0.64534725621362921</c:v>
                </c:pt>
                <c:pt idx="15918">
                  <c:v>0.64534725621362921</c:v>
                </c:pt>
                <c:pt idx="15919">
                  <c:v>0.64529286996247348</c:v>
                </c:pt>
                <c:pt idx="15920">
                  <c:v>0.64529286996247348</c:v>
                </c:pt>
                <c:pt idx="15921">
                  <c:v>0.64523848371131776</c:v>
                </c:pt>
                <c:pt idx="15922">
                  <c:v>0.64518409746016214</c:v>
                </c:pt>
                <c:pt idx="15923">
                  <c:v>0.64512971120900642</c:v>
                </c:pt>
                <c:pt idx="15924">
                  <c:v>0.64507532495785069</c:v>
                </c:pt>
                <c:pt idx="15925">
                  <c:v>0.64502093870669497</c:v>
                </c:pt>
                <c:pt idx="15926">
                  <c:v>0.64502093870669497</c:v>
                </c:pt>
                <c:pt idx="15927">
                  <c:v>0.64496655245553924</c:v>
                </c:pt>
                <c:pt idx="15928">
                  <c:v>0.64491216620438352</c:v>
                </c:pt>
                <c:pt idx="15929">
                  <c:v>0.64485777995322779</c:v>
                </c:pt>
                <c:pt idx="15930">
                  <c:v>0.64480339370207207</c:v>
                </c:pt>
                <c:pt idx="15931">
                  <c:v>0.64474900745091634</c:v>
                </c:pt>
                <c:pt idx="15932">
                  <c:v>0.64469462119976062</c:v>
                </c:pt>
                <c:pt idx="15933">
                  <c:v>0.64464023494860501</c:v>
                </c:pt>
                <c:pt idx="15934">
                  <c:v>0.64458584869744928</c:v>
                </c:pt>
                <c:pt idx="15935">
                  <c:v>0.64458584869744928</c:v>
                </c:pt>
                <c:pt idx="15936">
                  <c:v>0.64458584869744928</c:v>
                </c:pt>
                <c:pt idx="15937">
                  <c:v>0.64453146244629356</c:v>
                </c:pt>
                <c:pt idx="15938">
                  <c:v>0.64453146244629356</c:v>
                </c:pt>
                <c:pt idx="15939">
                  <c:v>0.64453146244629356</c:v>
                </c:pt>
                <c:pt idx="15940">
                  <c:v>0.64447707619513794</c:v>
                </c:pt>
                <c:pt idx="15941">
                  <c:v>0.64447707619513794</c:v>
                </c:pt>
                <c:pt idx="15942">
                  <c:v>0.64447707619513794</c:v>
                </c:pt>
                <c:pt idx="15943">
                  <c:v>0.64442268994398222</c:v>
                </c:pt>
                <c:pt idx="15944">
                  <c:v>0.64436830369282649</c:v>
                </c:pt>
                <c:pt idx="15945">
                  <c:v>0.64436830369282649</c:v>
                </c:pt>
                <c:pt idx="15946">
                  <c:v>0.64431391744167077</c:v>
                </c:pt>
                <c:pt idx="15947">
                  <c:v>0.64431391744167077</c:v>
                </c:pt>
                <c:pt idx="15948">
                  <c:v>0.64425953119051504</c:v>
                </c:pt>
                <c:pt idx="15949">
                  <c:v>0.64420514493935932</c:v>
                </c:pt>
                <c:pt idx="15950">
                  <c:v>0.6441507586882036</c:v>
                </c:pt>
                <c:pt idx="15951">
                  <c:v>0.64409637243704787</c:v>
                </c:pt>
                <c:pt idx="15952">
                  <c:v>0.64404198618589215</c:v>
                </c:pt>
                <c:pt idx="15953">
                  <c:v>0.64398759993473642</c:v>
                </c:pt>
                <c:pt idx="15954">
                  <c:v>0.64393321368358081</c:v>
                </c:pt>
                <c:pt idx="15955">
                  <c:v>0.64387882743242508</c:v>
                </c:pt>
                <c:pt idx="15956">
                  <c:v>0.64387882743242508</c:v>
                </c:pt>
                <c:pt idx="15957">
                  <c:v>0.64382444118126936</c:v>
                </c:pt>
                <c:pt idx="15958">
                  <c:v>0.64377005493011374</c:v>
                </c:pt>
                <c:pt idx="15959">
                  <c:v>0.64377005493011374</c:v>
                </c:pt>
                <c:pt idx="15960">
                  <c:v>0.64371566867895802</c:v>
                </c:pt>
                <c:pt idx="15961">
                  <c:v>0.64366128242780229</c:v>
                </c:pt>
                <c:pt idx="15962">
                  <c:v>0.64366128242780229</c:v>
                </c:pt>
                <c:pt idx="15963">
                  <c:v>0.64366128242780229</c:v>
                </c:pt>
                <c:pt idx="15964">
                  <c:v>0.64360689617664657</c:v>
                </c:pt>
                <c:pt idx="15965">
                  <c:v>0.64360689617664657</c:v>
                </c:pt>
                <c:pt idx="15966">
                  <c:v>0.64360689617664657</c:v>
                </c:pt>
                <c:pt idx="15967">
                  <c:v>0.64355250992549085</c:v>
                </c:pt>
                <c:pt idx="15968">
                  <c:v>0.64349812367433512</c:v>
                </c:pt>
                <c:pt idx="15969">
                  <c:v>0.6434437374231794</c:v>
                </c:pt>
                <c:pt idx="15970">
                  <c:v>0.6434437374231794</c:v>
                </c:pt>
                <c:pt idx="15971">
                  <c:v>0.6434437374231794</c:v>
                </c:pt>
                <c:pt idx="15972">
                  <c:v>0.6434437374231794</c:v>
                </c:pt>
                <c:pt idx="15973">
                  <c:v>0.64338935117202367</c:v>
                </c:pt>
                <c:pt idx="15974">
                  <c:v>0.64338935117202367</c:v>
                </c:pt>
                <c:pt idx="15975">
                  <c:v>0.64333496492086795</c:v>
                </c:pt>
                <c:pt idx="15976">
                  <c:v>0.64328057866971222</c:v>
                </c:pt>
                <c:pt idx="15977">
                  <c:v>0.64322619241855661</c:v>
                </c:pt>
                <c:pt idx="15978">
                  <c:v>0.64317180616740088</c:v>
                </c:pt>
                <c:pt idx="15979">
                  <c:v>0.64317180616740088</c:v>
                </c:pt>
                <c:pt idx="15980">
                  <c:v>0.64311741991624516</c:v>
                </c:pt>
                <c:pt idx="15981">
                  <c:v>0.64306303366508955</c:v>
                </c:pt>
                <c:pt idx="15982">
                  <c:v>0.64306303366508955</c:v>
                </c:pt>
                <c:pt idx="15983">
                  <c:v>0.64306303366508955</c:v>
                </c:pt>
                <c:pt idx="15984">
                  <c:v>0.64300864741393382</c:v>
                </c:pt>
                <c:pt idx="15985">
                  <c:v>0.64300864741393382</c:v>
                </c:pt>
                <c:pt idx="15986">
                  <c:v>0.6429542611627781</c:v>
                </c:pt>
                <c:pt idx="15987">
                  <c:v>0.6429542611627781</c:v>
                </c:pt>
                <c:pt idx="15988">
                  <c:v>0.6429542611627781</c:v>
                </c:pt>
                <c:pt idx="15989">
                  <c:v>0.64289987491162237</c:v>
                </c:pt>
                <c:pt idx="15990">
                  <c:v>0.64284548866046665</c:v>
                </c:pt>
                <c:pt idx="15991">
                  <c:v>0.64284548866046665</c:v>
                </c:pt>
                <c:pt idx="15992">
                  <c:v>0.64279110240931092</c:v>
                </c:pt>
                <c:pt idx="15993">
                  <c:v>0.64279110240931092</c:v>
                </c:pt>
                <c:pt idx="15994">
                  <c:v>0.6427367161581552</c:v>
                </c:pt>
                <c:pt idx="15995">
                  <c:v>0.6427367161581552</c:v>
                </c:pt>
                <c:pt idx="15996">
                  <c:v>0.6427367161581552</c:v>
                </c:pt>
                <c:pt idx="15997">
                  <c:v>0.64268232990699947</c:v>
                </c:pt>
                <c:pt idx="15998">
                  <c:v>0.64268232990699947</c:v>
                </c:pt>
                <c:pt idx="15999">
                  <c:v>0.64262794365584375</c:v>
                </c:pt>
                <c:pt idx="16000">
                  <c:v>0.64257355740468802</c:v>
                </c:pt>
                <c:pt idx="16001">
                  <c:v>0.64251917115353241</c:v>
                </c:pt>
                <c:pt idx="16002">
                  <c:v>0.64246478490237668</c:v>
                </c:pt>
                <c:pt idx="16003">
                  <c:v>0.64246478490237668</c:v>
                </c:pt>
                <c:pt idx="16004">
                  <c:v>0.64241039865122096</c:v>
                </c:pt>
                <c:pt idx="16005">
                  <c:v>0.64235601240006535</c:v>
                </c:pt>
                <c:pt idx="16006">
                  <c:v>0.64230162614890962</c:v>
                </c:pt>
                <c:pt idx="16007">
                  <c:v>0.6422472398977539</c:v>
                </c:pt>
                <c:pt idx="16008">
                  <c:v>0.6422472398977539</c:v>
                </c:pt>
                <c:pt idx="16009">
                  <c:v>0.64219285364659817</c:v>
                </c:pt>
                <c:pt idx="16010">
                  <c:v>0.64219285364659817</c:v>
                </c:pt>
                <c:pt idx="16011">
                  <c:v>0.64213846739544245</c:v>
                </c:pt>
                <c:pt idx="16012">
                  <c:v>0.64213846739544245</c:v>
                </c:pt>
                <c:pt idx="16013">
                  <c:v>0.64208408114428672</c:v>
                </c:pt>
                <c:pt idx="16014">
                  <c:v>0.64208408114428672</c:v>
                </c:pt>
                <c:pt idx="16015">
                  <c:v>0.64208408114428672</c:v>
                </c:pt>
                <c:pt idx="16016">
                  <c:v>0.642029694893131</c:v>
                </c:pt>
                <c:pt idx="16017">
                  <c:v>0.642029694893131</c:v>
                </c:pt>
                <c:pt idx="16018">
                  <c:v>0.64197530864197527</c:v>
                </c:pt>
                <c:pt idx="16019">
                  <c:v>0.64192092239081955</c:v>
                </c:pt>
                <c:pt idx="16020">
                  <c:v>0.64186653613966382</c:v>
                </c:pt>
                <c:pt idx="16021">
                  <c:v>0.64186653613966382</c:v>
                </c:pt>
                <c:pt idx="16022">
                  <c:v>0.64181214988850821</c:v>
                </c:pt>
                <c:pt idx="16023">
                  <c:v>0.64181214988850821</c:v>
                </c:pt>
                <c:pt idx="16024">
                  <c:v>0.64175776363735249</c:v>
                </c:pt>
                <c:pt idx="16025">
                  <c:v>0.64175776363735249</c:v>
                </c:pt>
                <c:pt idx="16026">
                  <c:v>0.64170337738619676</c:v>
                </c:pt>
                <c:pt idx="16027">
                  <c:v>0.64170337738619676</c:v>
                </c:pt>
                <c:pt idx="16028">
                  <c:v>0.64170337738619676</c:v>
                </c:pt>
                <c:pt idx="16029">
                  <c:v>0.64164899113504104</c:v>
                </c:pt>
                <c:pt idx="16030">
                  <c:v>0.64164899113504104</c:v>
                </c:pt>
                <c:pt idx="16031">
                  <c:v>0.64164899113504104</c:v>
                </c:pt>
                <c:pt idx="16032">
                  <c:v>0.64164899113504104</c:v>
                </c:pt>
                <c:pt idx="16033">
                  <c:v>0.64164899113504104</c:v>
                </c:pt>
                <c:pt idx="16034">
                  <c:v>0.64159460488388542</c:v>
                </c:pt>
                <c:pt idx="16035">
                  <c:v>0.64159460488388542</c:v>
                </c:pt>
                <c:pt idx="16036">
                  <c:v>0.6415402186327297</c:v>
                </c:pt>
                <c:pt idx="16037">
                  <c:v>0.6415402186327297</c:v>
                </c:pt>
                <c:pt idx="16038">
                  <c:v>0.6415402186327297</c:v>
                </c:pt>
                <c:pt idx="16039">
                  <c:v>0.64148583238157397</c:v>
                </c:pt>
                <c:pt idx="16040">
                  <c:v>0.64143144613041825</c:v>
                </c:pt>
                <c:pt idx="16041">
                  <c:v>0.64137705987926252</c:v>
                </c:pt>
                <c:pt idx="16042">
                  <c:v>0.6413226736281068</c:v>
                </c:pt>
                <c:pt idx="16043">
                  <c:v>0.64126828737695107</c:v>
                </c:pt>
                <c:pt idx="16044">
                  <c:v>0.64126828737695107</c:v>
                </c:pt>
                <c:pt idx="16045">
                  <c:v>0.64121390112579535</c:v>
                </c:pt>
                <c:pt idx="16046">
                  <c:v>0.64121390112579535</c:v>
                </c:pt>
                <c:pt idx="16047">
                  <c:v>0.64121390112579535</c:v>
                </c:pt>
                <c:pt idx="16048">
                  <c:v>0.64115951487463962</c:v>
                </c:pt>
                <c:pt idx="16049">
                  <c:v>0.64110512862348401</c:v>
                </c:pt>
                <c:pt idx="16050">
                  <c:v>0.64110512862348401</c:v>
                </c:pt>
                <c:pt idx="16051">
                  <c:v>0.64105074237232829</c:v>
                </c:pt>
                <c:pt idx="16052">
                  <c:v>0.64105074237232829</c:v>
                </c:pt>
                <c:pt idx="16053">
                  <c:v>0.64105074237232829</c:v>
                </c:pt>
                <c:pt idx="16054">
                  <c:v>0.64105074237232829</c:v>
                </c:pt>
                <c:pt idx="16055">
                  <c:v>0.64099635612117256</c:v>
                </c:pt>
                <c:pt idx="16056">
                  <c:v>0.64099635612117256</c:v>
                </c:pt>
                <c:pt idx="16057">
                  <c:v>0.64094196987001684</c:v>
                </c:pt>
                <c:pt idx="16058">
                  <c:v>0.64088758361886122</c:v>
                </c:pt>
                <c:pt idx="16059">
                  <c:v>0.6408331973677055</c:v>
                </c:pt>
                <c:pt idx="16060">
                  <c:v>0.64077881111654977</c:v>
                </c:pt>
                <c:pt idx="16061">
                  <c:v>0.64077881111654977</c:v>
                </c:pt>
                <c:pt idx="16062">
                  <c:v>0.64072442486539405</c:v>
                </c:pt>
                <c:pt idx="16063">
                  <c:v>0.64072442486539405</c:v>
                </c:pt>
                <c:pt idx="16064">
                  <c:v>0.64067003861423832</c:v>
                </c:pt>
                <c:pt idx="16065">
                  <c:v>0.6406156523630826</c:v>
                </c:pt>
                <c:pt idx="16066">
                  <c:v>0.6406156523630826</c:v>
                </c:pt>
                <c:pt idx="16067">
                  <c:v>0.64056126611192687</c:v>
                </c:pt>
                <c:pt idx="16068">
                  <c:v>0.64050687986077115</c:v>
                </c:pt>
                <c:pt idx="16069">
                  <c:v>0.64045249360961543</c:v>
                </c:pt>
                <c:pt idx="16070">
                  <c:v>0.64045249360961543</c:v>
                </c:pt>
                <c:pt idx="16071">
                  <c:v>0.6403981073584597</c:v>
                </c:pt>
                <c:pt idx="16072">
                  <c:v>0.64034372110730409</c:v>
                </c:pt>
                <c:pt idx="16073">
                  <c:v>0.64028933485614836</c:v>
                </c:pt>
                <c:pt idx="16074">
                  <c:v>0.64023494860499264</c:v>
                </c:pt>
                <c:pt idx="16075">
                  <c:v>0.64018056235383702</c:v>
                </c:pt>
                <c:pt idx="16076">
                  <c:v>0.6401261761026813</c:v>
                </c:pt>
                <c:pt idx="16077">
                  <c:v>0.64007178985152557</c:v>
                </c:pt>
                <c:pt idx="16078">
                  <c:v>0.64001740360036985</c:v>
                </c:pt>
                <c:pt idx="16079">
                  <c:v>0.64001740360036985</c:v>
                </c:pt>
                <c:pt idx="16080">
                  <c:v>0.64001740360036985</c:v>
                </c:pt>
                <c:pt idx="16081">
                  <c:v>0.63996301734921412</c:v>
                </c:pt>
                <c:pt idx="16082">
                  <c:v>0.6399086310980584</c:v>
                </c:pt>
                <c:pt idx="16083">
                  <c:v>0.63985424484690268</c:v>
                </c:pt>
                <c:pt idx="16084">
                  <c:v>0.63979985859574695</c:v>
                </c:pt>
                <c:pt idx="16085">
                  <c:v>0.63974547234459123</c:v>
                </c:pt>
                <c:pt idx="16086">
                  <c:v>0.63974547234459123</c:v>
                </c:pt>
                <c:pt idx="16087">
                  <c:v>0.63974547234459123</c:v>
                </c:pt>
                <c:pt idx="16088">
                  <c:v>0.6396910860934355</c:v>
                </c:pt>
                <c:pt idx="16089">
                  <c:v>0.63963669984227989</c:v>
                </c:pt>
                <c:pt idx="16090">
                  <c:v>0.63963669984227989</c:v>
                </c:pt>
                <c:pt idx="16091">
                  <c:v>0.63963669984227989</c:v>
                </c:pt>
                <c:pt idx="16092">
                  <c:v>0.63958231359112416</c:v>
                </c:pt>
                <c:pt idx="16093">
                  <c:v>0.63952792733996844</c:v>
                </c:pt>
                <c:pt idx="16094">
                  <c:v>0.63952792733996844</c:v>
                </c:pt>
                <c:pt idx="16095">
                  <c:v>0.63947354108881282</c:v>
                </c:pt>
                <c:pt idx="16096">
                  <c:v>0.6394191548376571</c:v>
                </c:pt>
                <c:pt idx="16097">
                  <c:v>0.63936476858650138</c:v>
                </c:pt>
                <c:pt idx="16098">
                  <c:v>0.63931038233534565</c:v>
                </c:pt>
                <c:pt idx="16099">
                  <c:v>0.63931038233534565</c:v>
                </c:pt>
                <c:pt idx="16100">
                  <c:v>0.63931038233534565</c:v>
                </c:pt>
                <c:pt idx="16101">
                  <c:v>0.63925599608418993</c:v>
                </c:pt>
                <c:pt idx="16102">
                  <c:v>0.63925599608418993</c:v>
                </c:pt>
                <c:pt idx="16103">
                  <c:v>0.6392016098330342</c:v>
                </c:pt>
                <c:pt idx="16104">
                  <c:v>0.63914722358187848</c:v>
                </c:pt>
                <c:pt idx="16105">
                  <c:v>0.63909283733072275</c:v>
                </c:pt>
                <c:pt idx="16106">
                  <c:v>0.63909283733072275</c:v>
                </c:pt>
                <c:pt idx="16107">
                  <c:v>0.63909283733072275</c:v>
                </c:pt>
                <c:pt idx="16108">
                  <c:v>0.63909283733072275</c:v>
                </c:pt>
                <c:pt idx="16109">
                  <c:v>0.63909283733072275</c:v>
                </c:pt>
                <c:pt idx="16110">
                  <c:v>0.63903845107956703</c:v>
                </c:pt>
                <c:pt idx="16111">
                  <c:v>0.63903845107956703</c:v>
                </c:pt>
                <c:pt idx="16112">
                  <c:v>0.6389840648284113</c:v>
                </c:pt>
                <c:pt idx="16113">
                  <c:v>0.63892967857725569</c:v>
                </c:pt>
                <c:pt idx="16114">
                  <c:v>0.63887529232609996</c:v>
                </c:pt>
                <c:pt idx="16115">
                  <c:v>0.63882090607494424</c:v>
                </c:pt>
                <c:pt idx="16116">
                  <c:v>0.63876651982378863</c:v>
                </c:pt>
                <c:pt idx="16117">
                  <c:v>0.6387121335726329</c:v>
                </c:pt>
                <c:pt idx="16118">
                  <c:v>0.63865774732147718</c:v>
                </c:pt>
                <c:pt idx="16119">
                  <c:v>0.63865774732147718</c:v>
                </c:pt>
                <c:pt idx="16120">
                  <c:v>0.63865774732147718</c:v>
                </c:pt>
                <c:pt idx="16121">
                  <c:v>0.63860336107032145</c:v>
                </c:pt>
                <c:pt idx="16122">
                  <c:v>0.63854897481916573</c:v>
                </c:pt>
                <c:pt idx="16123">
                  <c:v>0.63854897481916573</c:v>
                </c:pt>
                <c:pt idx="16124">
                  <c:v>0.63854897481916573</c:v>
                </c:pt>
                <c:pt idx="16125">
                  <c:v>0.63854897481916573</c:v>
                </c:pt>
                <c:pt idx="16126">
                  <c:v>0.63849458856801</c:v>
                </c:pt>
                <c:pt idx="16127">
                  <c:v>0.63844020231685428</c:v>
                </c:pt>
                <c:pt idx="16128">
                  <c:v>0.63844020231685428</c:v>
                </c:pt>
                <c:pt idx="16129">
                  <c:v>0.63844020231685428</c:v>
                </c:pt>
                <c:pt idx="16130">
                  <c:v>0.63838581606569855</c:v>
                </c:pt>
                <c:pt idx="16131">
                  <c:v>0.63838581606569855</c:v>
                </c:pt>
                <c:pt idx="16132">
                  <c:v>0.63833142981454283</c:v>
                </c:pt>
                <c:pt idx="16133">
                  <c:v>0.6382770435633871</c:v>
                </c:pt>
                <c:pt idx="16134">
                  <c:v>0.63822265731223149</c:v>
                </c:pt>
                <c:pt idx="16135">
                  <c:v>0.63816827106107576</c:v>
                </c:pt>
                <c:pt idx="16136">
                  <c:v>0.63811388480992004</c:v>
                </c:pt>
                <c:pt idx="16137">
                  <c:v>0.63811388480992004</c:v>
                </c:pt>
                <c:pt idx="16138">
                  <c:v>0.63805949855876443</c:v>
                </c:pt>
                <c:pt idx="16139">
                  <c:v>0.6380051123076087</c:v>
                </c:pt>
                <c:pt idx="16140">
                  <c:v>0.6380051123076087</c:v>
                </c:pt>
                <c:pt idx="16141">
                  <c:v>0.6380051123076087</c:v>
                </c:pt>
                <c:pt idx="16142">
                  <c:v>0.6380051123076087</c:v>
                </c:pt>
                <c:pt idx="16143">
                  <c:v>0.63795072605645298</c:v>
                </c:pt>
                <c:pt idx="16144">
                  <c:v>0.63789633980529725</c:v>
                </c:pt>
                <c:pt idx="16145">
                  <c:v>0.63789633980529725</c:v>
                </c:pt>
                <c:pt idx="16146">
                  <c:v>0.63784195355414153</c:v>
                </c:pt>
                <c:pt idx="16147">
                  <c:v>0.63784195355414153</c:v>
                </c:pt>
                <c:pt idx="16148">
                  <c:v>0.6377875673029858</c:v>
                </c:pt>
                <c:pt idx="16149">
                  <c:v>0.63773318105183008</c:v>
                </c:pt>
                <c:pt idx="16150">
                  <c:v>0.63767879480067435</c:v>
                </c:pt>
                <c:pt idx="16151">
                  <c:v>0.63767879480067435</c:v>
                </c:pt>
                <c:pt idx="16152">
                  <c:v>0.63762440854951863</c:v>
                </c:pt>
                <c:pt idx="16153">
                  <c:v>0.6375700222983629</c:v>
                </c:pt>
                <c:pt idx="16154">
                  <c:v>0.6375700222983629</c:v>
                </c:pt>
                <c:pt idx="16155">
                  <c:v>0.63751563604720729</c:v>
                </c:pt>
                <c:pt idx="16156">
                  <c:v>0.63751563604720729</c:v>
                </c:pt>
                <c:pt idx="16157">
                  <c:v>0.63751563604720729</c:v>
                </c:pt>
                <c:pt idx="16158">
                  <c:v>0.63751563604720729</c:v>
                </c:pt>
                <c:pt idx="16159">
                  <c:v>0.63751563604720729</c:v>
                </c:pt>
                <c:pt idx="16160">
                  <c:v>0.63751563604720729</c:v>
                </c:pt>
                <c:pt idx="16161">
                  <c:v>0.63746124979605157</c:v>
                </c:pt>
                <c:pt idx="16162">
                  <c:v>0.63740686354489584</c:v>
                </c:pt>
                <c:pt idx="16163">
                  <c:v>0.63740686354489584</c:v>
                </c:pt>
                <c:pt idx="16164">
                  <c:v>0.63740686354489584</c:v>
                </c:pt>
                <c:pt idx="16165">
                  <c:v>0.63740686354489584</c:v>
                </c:pt>
                <c:pt idx="16166">
                  <c:v>0.63735247729374012</c:v>
                </c:pt>
                <c:pt idx="16167">
                  <c:v>0.63735247729374012</c:v>
                </c:pt>
                <c:pt idx="16168">
                  <c:v>0.63735247729374012</c:v>
                </c:pt>
                <c:pt idx="16169">
                  <c:v>0.6372980910425845</c:v>
                </c:pt>
                <c:pt idx="16170">
                  <c:v>0.63724370479142878</c:v>
                </c:pt>
                <c:pt idx="16171">
                  <c:v>0.63724370479142878</c:v>
                </c:pt>
                <c:pt idx="16172">
                  <c:v>0.63718931854027305</c:v>
                </c:pt>
                <c:pt idx="16173">
                  <c:v>0.63713493228911733</c:v>
                </c:pt>
                <c:pt idx="16174">
                  <c:v>0.6370805460379616</c:v>
                </c:pt>
                <c:pt idx="16175">
                  <c:v>0.63702615978680588</c:v>
                </c:pt>
                <c:pt idx="16176">
                  <c:v>0.63702615978680588</c:v>
                </c:pt>
                <c:pt idx="16177">
                  <c:v>0.63697177353565015</c:v>
                </c:pt>
                <c:pt idx="16178">
                  <c:v>0.63691738728449443</c:v>
                </c:pt>
                <c:pt idx="16179">
                  <c:v>0.6368630010333387</c:v>
                </c:pt>
                <c:pt idx="16180">
                  <c:v>0.63680861478218309</c:v>
                </c:pt>
                <c:pt idx="16181">
                  <c:v>0.63675422853102737</c:v>
                </c:pt>
                <c:pt idx="16182">
                  <c:v>0.63669984227987164</c:v>
                </c:pt>
                <c:pt idx="16183">
                  <c:v>0.63664545602871592</c:v>
                </c:pt>
                <c:pt idx="16184">
                  <c:v>0.63664545602871592</c:v>
                </c:pt>
                <c:pt idx="16185">
                  <c:v>0.63664545602871592</c:v>
                </c:pt>
                <c:pt idx="16186">
                  <c:v>0.63664545602871592</c:v>
                </c:pt>
                <c:pt idx="16187">
                  <c:v>0.6365910697775603</c:v>
                </c:pt>
                <c:pt idx="16188">
                  <c:v>0.63653668352640458</c:v>
                </c:pt>
                <c:pt idx="16189">
                  <c:v>0.63653668352640458</c:v>
                </c:pt>
                <c:pt idx="16190">
                  <c:v>0.63653668352640458</c:v>
                </c:pt>
                <c:pt idx="16191">
                  <c:v>0.63648229727524885</c:v>
                </c:pt>
                <c:pt idx="16192">
                  <c:v>0.63642791102409313</c:v>
                </c:pt>
                <c:pt idx="16193">
                  <c:v>0.63642791102409313</c:v>
                </c:pt>
                <c:pt idx="16194">
                  <c:v>0.63642791102409313</c:v>
                </c:pt>
                <c:pt idx="16195">
                  <c:v>0.63642791102409313</c:v>
                </c:pt>
                <c:pt idx="16196">
                  <c:v>0.6363735247729374</c:v>
                </c:pt>
                <c:pt idx="16197">
                  <c:v>0.63631913852178168</c:v>
                </c:pt>
                <c:pt idx="16198">
                  <c:v>0.63626475227062596</c:v>
                </c:pt>
                <c:pt idx="16199">
                  <c:v>0.63626475227062596</c:v>
                </c:pt>
                <c:pt idx="16200">
                  <c:v>0.63621036601947023</c:v>
                </c:pt>
                <c:pt idx="16201">
                  <c:v>0.63615597976831451</c:v>
                </c:pt>
                <c:pt idx="16202">
                  <c:v>0.63610159351715878</c:v>
                </c:pt>
                <c:pt idx="16203">
                  <c:v>0.63610159351715878</c:v>
                </c:pt>
                <c:pt idx="16204">
                  <c:v>0.63610159351715878</c:v>
                </c:pt>
                <c:pt idx="16205">
                  <c:v>0.63610159351715878</c:v>
                </c:pt>
                <c:pt idx="16206">
                  <c:v>0.63604720726600317</c:v>
                </c:pt>
                <c:pt idx="16207">
                  <c:v>0.63599282101484744</c:v>
                </c:pt>
                <c:pt idx="16208">
                  <c:v>0.63593843476369172</c:v>
                </c:pt>
                <c:pt idx="16209">
                  <c:v>0.63593843476369172</c:v>
                </c:pt>
                <c:pt idx="16210">
                  <c:v>0.63593843476369172</c:v>
                </c:pt>
                <c:pt idx="16211">
                  <c:v>0.63593843476369172</c:v>
                </c:pt>
                <c:pt idx="16212">
                  <c:v>0.6358840485125361</c:v>
                </c:pt>
                <c:pt idx="16213">
                  <c:v>0.63582966226138038</c:v>
                </c:pt>
                <c:pt idx="16214">
                  <c:v>0.63577527601022465</c:v>
                </c:pt>
                <c:pt idx="16215">
                  <c:v>0.63577527601022465</c:v>
                </c:pt>
                <c:pt idx="16216">
                  <c:v>0.63572088975906893</c:v>
                </c:pt>
                <c:pt idx="16217">
                  <c:v>0.63566650350791321</c:v>
                </c:pt>
                <c:pt idx="16218">
                  <c:v>0.63561211725675748</c:v>
                </c:pt>
                <c:pt idx="16219">
                  <c:v>0.63555773100560176</c:v>
                </c:pt>
                <c:pt idx="16220">
                  <c:v>0.63555773100560176</c:v>
                </c:pt>
                <c:pt idx="16221">
                  <c:v>0.63555773100560176</c:v>
                </c:pt>
                <c:pt idx="16222">
                  <c:v>0.63550334475444603</c:v>
                </c:pt>
                <c:pt idx="16223">
                  <c:v>0.63550334475444603</c:v>
                </c:pt>
                <c:pt idx="16224">
                  <c:v>0.63550334475444603</c:v>
                </c:pt>
                <c:pt idx="16225">
                  <c:v>0.63544895850329031</c:v>
                </c:pt>
                <c:pt idx="16226">
                  <c:v>0.63539457225213458</c:v>
                </c:pt>
                <c:pt idx="16227">
                  <c:v>0.63534018600097897</c:v>
                </c:pt>
                <c:pt idx="16228">
                  <c:v>0.63528579974982324</c:v>
                </c:pt>
                <c:pt idx="16229">
                  <c:v>0.63528579974982324</c:v>
                </c:pt>
                <c:pt idx="16230">
                  <c:v>0.63523141349866752</c:v>
                </c:pt>
                <c:pt idx="16231">
                  <c:v>0.63523141349866752</c:v>
                </c:pt>
                <c:pt idx="16232">
                  <c:v>0.63517702724751191</c:v>
                </c:pt>
                <c:pt idx="16233">
                  <c:v>0.63517702724751191</c:v>
                </c:pt>
                <c:pt idx="16234">
                  <c:v>0.63512264099635618</c:v>
                </c:pt>
                <c:pt idx="16235">
                  <c:v>0.63512264099635618</c:v>
                </c:pt>
                <c:pt idx="16236">
                  <c:v>0.63512264099635618</c:v>
                </c:pt>
                <c:pt idx="16237">
                  <c:v>0.63506825474520046</c:v>
                </c:pt>
                <c:pt idx="16238">
                  <c:v>0.63501386849404473</c:v>
                </c:pt>
                <c:pt idx="16239">
                  <c:v>0.63501386849404473</c:v>
                </c:pt>
                <c:pt idx="16240">
                  <c:v>0.63501386849404473</c:v>
                </c:pt>
                <c:pt idx="16241">
                  <c:v>0.63501386849404473</c:v>
                </c:pt>
                <c:pt idx="16242">
                  <c:v>0.63495948224288901</c:v>
                </c:pt>
                <c:pt idx="16243">
                  <c:v>0.63490509599173328</c:v>
                </c:pt>
                <c:pt idx="16244">
                  <c:v>0.63490509599173328</c:v>
                </c:pt>
                <c:pt idx="16245">
                  <c:v>0.63490509599173328</c:v>
                </c:pt>
                <c:pt idx="16246">
                  <c:v>0.63485070974057756</c:v>
                </c:pt>
                <c:pt idx="16247">
                  <c:v>0.63479632348942183</c:v>
                </c:pt>
                <c:pt idx="16248">
                  <c:v>0.63479632348942183</c:v>
                </c:pt>
                <c:pt idx="16249">
                  <c:v>0.63474193723826611</c:v>
                </c:pt>
                <c:pt idx="16250">
                  <c:v>0.63468755098711038</c:v>
                </c:pt>
                <c:pt idx="16251">
                  <c:v>0.63468755098711038</c:v>
                </c:pt>
                <c:pt idx="16252">
                  <c:v>0.63463316473595477</c:v>
                </c:pt>
                <c:pt idx="16253">
                  <c:v>0.63463316473595477</c:v>
                </c:pt>
                <c:pt idx="16254">
                  <c:v>0.63457877848479904</c:v>
                </c:pt>
                <c:pt idx="16255">
                  <c:v>0.63452439223364332</c:v>
                </c:pt>
                <c:pt idx="16256">
                  <c:v>0.63447000598248771</c:v>
                </c:pt>
                <c:pt idx="16257">
                  <c:v>0.63441561973133198</c:v>
                </c:pt>
                <c:pt idx="16258">
                  <c:v>0.63441561973133198</c:v>
                </c:pt>
                <c:pt idx="16259">
                  <c:v>0.63441561973133198</c:v>
                </c:pt>
                <c:pt idx="16260">
                  <c:v>0.63436123348017626</c:v>
                </c:pt>
                <c:pt idx="16261">
                  <c:v>0.63436123348017626</c:v>
                </c:pt>
                <c:pt idx="16262">
                  <c:v>0.63436123348017626</c:v>
                </c:pt>
                <c:pt idx="16263">
                  <c:v>0.63430684722902053</c:v>
                </c:pt>
                <c:pt idx="16264">
                  <c:v>0.63425246097786481</c:v>
                </c:pt>
                <c:pt idx="16265">
                  <c:v>0.63419807472670908</c:v>
                </c:pt>
                <c:pt idx="16266">
                  <c:v>0.63414368847555336</c:v>
                </c:pt>
                <c:pt idx="16267">
                  <c:v>0.63414368847555336</c:v>
                </c:pt>
                <c:pt idx="16268">
                  <c:v>0.63408930222439763</c:v>
                </c:pt>
                <c:pt idx="16269">
                  <c:v>0.63408930222439763</c:v>
                </c:pt>
                <c:pt idx="16270">
                  <c:v>0.63403491597324191</c:v>
                </c:pt>
                <c:pt idx="16271">
                  <c:v>0.63403491597324191</c:v>
                </c:pt>
                <c:pt idx="16272">
                  <c:v>0.63403491597324191</c:v>
                </c:pt>
                <c:pt idx="16273">
                  <c:v>0.63398052972208618</c:v>
                </c:pt>
                <c:pt idx="16274">
                  <c:v>0.63398052972208618</c:v>
                </c:pt>
                <c:pt idx="16275">
                  <c:v>0.63392614347093057</c:v>
                </c:pt>
                <c:pt idx="16276">
                  <c:v>0.63387175721977485</c:v>
                </c:pt>
                <c:pt idx="16277">
                  <c:v>0.63381737096861912</c:v>
                </c:pt>
                <c:pt idx="16278">
                  <c:v>0.63376298471746351</c:v>
                </c:pt>
                <c:pt idx="16279">
                  <c:v>0.63370859846630778</c:v>
                </c:pt>
                <c:pt idx="16280">
                  <c:v>0.63370859846630778</c:v>
                </c:pt>
                <c:pt idx="16281">
                  <c:v>0.63365421221515206</c:v>
                </c:pt>
                <c:pt idx="16282">
                  <c:v>0.63359982596399633</c:v>
                </c:pt>
                <c:pt idx="16283">
                  <c:v>0.63354543971284061</c:v>
                </c:pt>
                <c:pt idx="16284">
                  <c:v>0.63349105346168488</c:v>
                </c:pt>
                <c:pt idx="16285">
                  <c:v>0.63349105346168488</c:v>
                </c:pt>
                <c:pt idx="16286">
                  <c:v>0.63349105346168488</c:v>
                </c:pt>
                <c:pt idx="16287">
                  <c:v>0.63343666721052916</c:v>
                </c:pt>
                <c:pt idx="16288">
                  <c:v>0.63338228095937343</c:v>
                </c:pt>
                <c:pt idx="16289">
                  <c:v>0.63338228095937343</c:v>
                </c:pt>
                <c:pt idx="16290">
                  <c:v>0.63332789470821771</c:v>
                </c:pt>
                <c:pt idx="16291">
                  <c:v>0.63332789470821771</c:v>
                </c:pt>
                <c:pt idx="16292">
                  <c:v>0.63327350845706198</c:v>
                </c:pt>
                <c:pt idx="16293">
                  <c:v>0.63321912220590637</c:v>
                </c:pt>
                <c:pt idx="16294">
                  <c:v>0.63321912220590637</c:v>
                </c:pt>
                <c:pt idx="16295">
                  <c:v>0.63321912220590637</c:v>
                </c:pt>
                <c:pt idx="16296">
                  <c:v>0.63321912220590637</c:v>
                </c:pt>
                <c:pt idx="16297">
                  <c:v>0.63321912220590637</c:v>
                </c:pt>
                <c:pt idx="16298">
                  <c:v>0.63316473595475065</c:v>
                </c:pt>
                <c:pt idx="16299">
                  <c:v>0.63316473595475065</c:v>
                </c:pt>
                <c:pt idx="16300">
                  <c:v>0.63311034970359492</c:v>
                </c:pt>
                <c:pt idx="16301">
                  <c:v>0.63311034970359492</c:v>
                </c:pt>
                <c:pt idx="16302">
                  <c:v>0.6330559634524392</c:v>
                </c:pt>
                <c:pt idx="16303">
                  <c:v>0.63300157720128358</c:v>
                </c:pt>
                <c:pt idx="16304">
                  <c:v>0.63300157720128358</c:v>
                </c:pt>
                <c:pt idx="16305">
                  <c:v>0.63300157720128358</c:v>
                </c:pt>
                <c:pt idx="16306">
                  <c:v>0.63300157720128358</c:v>
                </c:pt>
                <c:pt idx="16307">
                  <c:v>0.63294719095012786</c:v>
                </c:pt>
                <c:pt idx="16308">
                  <c:v>0.63294719095012786</c:v>
                </c:pt>
                <c:pt idx="16309">
                  <c:v>0.63289280469897213</c:v>
                </c:pt>
                <c:pt idx="16310">
                  <c:v>0.63289280469897213</c:v>
                </c:pt>
                <c:pt idx="16311">
                  <c:v>0.63289280469897213</c:v>
                </c:pt>
                <c:pt idx="16312">
                  <c:v>0.63283841844781641</c:v>
                </c:pt>
                <c:pt idx="16313">
                  <c:v>0.63283841844781641</c:v>
                </c:pt>
                <c:pt idx="16314">
                  <c:v>0.63278403219666068</c:v>
                </c:pt>
                <c:pt idx="16315">
                  <c:v>0.63272964594550496</c:v>
                </c:pt>
                <c:pt idx="16316">
                  <c:v>0.63267525969434923</c:v>
                </c:pt>
                <c:pt idx="16317">
                  <c:v>0.63262087344319351</c:v>
                </c:pt>
                <c:pt idx="16318">
                  <c:v>0.63256648719203779</c:v>
                </c:pt>
                <c:pt idx="16319">
                  <c:v>0.63251210094088217</c:v>
                </c:pt>
                <c:pt idx="16320">
                  <c:v>0.63251210094088217</c:v>
                </c:pt>
                <c:pt idx="16321">
                  <c:v>0.63245771468972645</c:v>
                </c:pt>
                <c:pt idx="16322">
                  <c:v>0.63240332843857072</c:v>
                </c:pt>
                <c:pt idx="16323">
                  <c:v>0.632348942187415</c:v>
                </c:pt>
                <c:pt idx="16324">
                  <c:v>0.632348942187415</c:v>
                </c:pt>
                <c:pt idx="16325">
                  <c:v>0.632348942187415</c:v>
                </c:pt>
                <c:pt idx="16326">
                  <c:v>0.632348942187415</c:v>
                </c:pt>
                <c:pt idx="16327">
                  <c:v>0.63229455593625938</c:v>
                </c:pt>
                <c:pt idx="16328">
                  <c:v>0.63224016968510366</c:v>
                </c:pt>
                <c:pt idx="16329">
                  <c:v>0.63218578343394793</c:v>
                </c:pt>
                <c:pt idx="16330">
                  <c:v>0.63213139718279221</c:v>
                </c:pt>
                <c:pt idx="16331">
                  <c:v>0.63207701093163648</c:v>
                </c:pt>
                <c:pt idx="16332">
                  <c:v>0.63202262468048076</c:v>
                </c:pt>
                <c:pt idx="16333">
                  <c:v>0.63202262468048076</c:v>
                </c:pt>
                <c:pt idx="16334">
                  <c:v>0.63196823842932504</c:v>
                </c:pt>
                <c:pt idx="16335">
                  <c:v>0.63191385217816931</c:v>
                </c:pt>
                <c:pt idx="16336">
                  <c:v>0.63191385217816931</c:v>
                </c:pt>
                <c:pt idx="16337">
                  <c:v>0.63191385217816931</c:v>
                </c:pt>
                <c:pt idx="16338">
                  <c:v>0.63185946592701359</c:v>
                </c:pt>
                <c:pt idx="16339">
                  <c:v>0.63185946592701359</c:v>
                </c:pt>
                <c:pt idx="16340">
                  <c:v>0.63185946592701359</c:v>
                </c:pt>
                <c:pt idx="16341">
                  <c:v>0.63185946592701359</c:v>
                </c:pt>
                <c:pt idx="16342">
                  <c:v>0.63185946592701359</c:v>
                </c:pt>
                <c:pt idx="16343">
                  <c:v>0.63180507967585786</c:v>
                </c:pt>
                <c:pt idx="16344">
                  <c:v>0.63175069342470225</c:v>
                </c:pt>
                <c:pt idx="16345">
                  <c:v>0.63169630717354652</c:v>
                </c:pt>
                <c:pt idx="16346">
                  <c:v>0.63169630717354652</c:v>
                </c:pt>
                <c:pt idx="16347">
                  <c:v>0.63169630717354652</c:v>
                </c:pt>
                <c:pt idx="16348">
                  <c:v>0.63169630717354652</c:v>
                </c:pt>
                <c:pt idx="16349">
                  <c:v>0.6316419209223908</c:v>
                </c:pt>
                <c:pt idx="16350">
                  <c:v>0.63158753467123518</c:v>
                </c:pt>
                <c:pt idx="16351">
                  <c:v>0.63158753467123518</c:v>
                </c:pt>
                <c:pt idx="16352">
                  <c:v>0.63153314842007946</c:v>
                </c:pt>
                <c:pt idx="16353">
                  <c:v>0.63153314842007946</c:v>
                </c:pt>
                <c:pt idx="16354">
                  <c:v>0.63153314842007946</c:v>
                </c:pt>
                <c:pt idx="16355">
                  <c:v>0.63147876216892374</c:v>
                </c:pt>
                <c:pt idx="16356">
                  <c:v>0.63142437591776801</c:v>
                </c:pt>
                <c:pt idx="16357">
                  <c:v>0.63136998966661229</c:v>
                </c:pt>
                <c:pt idx="16358">
                  <c:v>0.63131560341545656</c:v>
                </c:pt>
                <c:pt idx="16359">
                  <c:v>0.63131560341545656</c:v>
                </c:pt>
                <c:pt idx="16360">
                  <c:v>0.63126121716430084</c:v>
                </c:pt>
                <c:pt idx="16361">
                  <c:v>0.63120683091314511</c:v>
                </c:pt>
                <c:pt idx="16362">
                  <c:v>0.63120683091314511</c:v>
                </c:pt>
                <c:pt idx="16363">
                  <c:v>0.63115244466198939</c:v>
                </c:pt>
                <c:pt idx="16364">
                  <c:v>0.63115244466198939</c:v>
                </c:pt>
                <c:pt idx="16365">
                  <c:v>0.63115244466198939</c:v>
                </c:pt>
                <c:pt idx="16366">
                  <c:v>0.63109805841083366</c:v>
                </c:pt>
                <c:pt idx="16367">
                  <c:v>0.63104367215967805</c:v>
                </c:pt>
                <c:pt idx="16368">
                  <c:v>0.63098928590852232</c:v>
                </c:pt>
                <c:pt idx="16369">
                  <c:v>0.6309348996573666</c:v>
                </c:pt>
                <c:pt idx="16370">
                  <c:v>0.63088051340621099</c:v>
                </c:pt>
                <c:pt idx="16371">
                  <c:v>0.63082612715505526</c:v>
                </c:pt>
                <c:pt idx="16372">
                  <c:v>0.63077174090389954</c:v>
                </c:pt>
                <c:pt idx="16373">
                  <c:v>0.63071735465274381</c:v>
                </c:pt>
                <c:pt idx="16374">
                  <c:v>0.63066296840158809</c:v>
                </c:pt>
                <c:pt idx="16375">
                  <c:v>0.63060858215043236</c:v>
                </c:pt>
                <c:pt idx="16376">
                  <c:v>0.63060858215043236</c:v>
                </c:pt>
                <c:pt idx="16377">
                  <c:v>0.63060858215043236</c:v>
                </c:pt>
                <c:pt idx="16378">
                  <c:v>0.63060858215043236</c:v>
                </c:pt>
                <c:pt idx="16379">
                  <c:v>0.63055419589927664</c:v>
                </c:pt>
                <c:pt idx="16380">
                  <c:v>0.63055419589927664</c:v>
                </c:pt>
                <c:pt idx="16381">
                  <c:v>0.63049980964812091</c:v>
                </c:pt>
                <c:pt idx="16382">
                  <c:v>0.63049980964812091</c:v>
                </c:pt>
                <c:pt idx="16383">
                  <c:v>0.63044542339696519</c:v>
                </c:pt>
                <c:pt idx="16384">
                  <c:v>0.63039103714580946</c:v>
                </c:pt>
                <c:pt idx="16385">
                  <c:v>0.63039103714580946</c:v>
                </c:pt>
                <c:pt idx="16386">
                  <c:v>0.63033665089465385</c:v>
                </c:pt>
                <c:pt idx="16387">
                  <c:v>0.63033665089465385</c:v>
                </c:pt>
                <c:pt idx="16388">
                  <c:v>0.63028226464349812</c:v>
                </c:pt>
                <c:pt idx="16389">
                  <c:v>0.6302278783923424</c:v>
                </c:pt>
                <c:pt idx="16390">
                  <c:v>0.63017349214118679</c:v>
                </c:pt>
                <c:pt idx="16391">
                  <c:v>0.63011910589003106</c:v>
                </c:pt>
                <c:pt idx="16392">
                  <c:v>0.63011910589003106</c:v>
                </c:pt>
                <c:pt idx="16393">
                  <c:v>0.63006471963887534</c:v>
                </c:pt>
                <c:pt idx="16394">
                  <c:v>0.63006471963887534</c:v>
                </c:pt>
                <c:pt idx="16395">
                  <c:v>0.63001033338771961</c:v>
                </c:pt>
                <c:pt idx="16396">
                  <c:v>0.62995594713656389</c:v>
                </c:pt>
                <c:pt idx="16397">
                  <c:v>0.62995594713656389</c:v>
                </c:pt>
                <c:pt idx="16398">
                  <c:v>0.62990156088540816</c:v>
                </c:pt>
                <c:pt idx="16399">
                  <c:v>0.62984717463425244</c:v>
                </c:pt>
                <c:pt idx="16400">
                  <c:v>0.62979278838309671</c:v>
                </c:pt>
                <c:pt idx="16401">
                  <c:v>0.62979278838309671</c:v>
                </c:pt>
                <c:pt idx="16402">
                  <c:v>0.62973840213194099</c:v>
                </c:pt>
                <c:pt idx="16403">
                  <c:v>0.62973840213194099</c:v>
                </c:pt>
                <c:pt idx="16404">
                  <c:v>0.62968401588078526</c:v>
                </c:pt>
                <c:pt idx="16405">
                  <c:v>0.62962962962962965</c:v>
                </c:pt>
                <c:pt idx="16406">
                  <c:v>0.62957524337847393</c:v>
                </c:pt>
                <c:pt idx="16407">
                  <c:v>0.62957524337847393</c:v>
                </c:pt>
                <c:pt idx="16408">
                  <c:v>0.6295208571273182</c:v>
                </c:pt>
                <c:pt idx="16409">
                  <c:v>0.62946647087616259</c:v>
                </c:pt>
                <c:pt idx="16410">
                  <c:v>0.62946647087616259</c:v>
                </c:pt>
                <c:pt idx="16411">
                  <c:v>0.62941208462500686</c:v>
                </c:pt>
                <c:pt idx="16412">
                  <c:v>0.62941208462500686</c:v>
                </c:pt>
                <c:pt idx="16413">
                  <c:v>0.62941208462500686</c:v>
                </c:pt>
                <c:pt idx="16414">
                  <c:v>0.62935769837385114</c:v>
                </c:pt>
                <c:pt idx="16415">
                  <c:v>0.62930331212269541</c:v>
                </c:pt>
                <c:pt idx="16416">
                  <c:v>0.62930331212269541</c:v>
                </c:pt>
                <c:pt idx="16417">
                  <c:v>0.62924892587153969</c:v>
                </c:pt>
                <c:pt idx="16418">
                  <c:v>0.62919453962038396</c:v>
                </c:pt>
                <c:pt idx="16419">
                  <c:v>0.62919453962038396</c:v>
                </c:pt>
                <c:pt idx="16420">
                  <c:v>0.62914015336922824</c:v>
                </c:pt>
                <c:pt idx="16421">
                  <c:v>0.62908576711807251</c:v>
                </c:pt>
                <c:pt idx="16422">
                  <c:v>0.62903138086691679</c:v>
                </c:pt>
                <c:pt idx="16423">
                  <c:v>0.62897699461576106</c:v>
                </c:pt>
                <c:pt idx="16424">
                  <c:v>0.62897699461576106</c:v>
                </c:pt>
                <c:pt idx="16425">
                  <c:v>0.62897699461576106</c:v>
                </c:pt>
                <c:pt idx="16426">
                  <c:v>0.62892260836460545</c:v>
                </c:pt>
                <c:pt idx="16427">
                  <c:v>0.62886822211344973</c:v>
                </c:pt>
                <c:pt idx="16428">
                  <c:v>0.62886822211344973</c:v>
                </c:pt>
                <c:pt idx="16429">
                  <c:v>0.628813835862294</c:v>
                </c:pt>
                <c:pt idx="16430">
                  <c:v>0.628813835862294</c:v>
                </c:pt>
                <c:pt idx="16431">
                  <c:v>0.628813835862294</c:v>
                </c:pt>
                <c:pt idx="16432">
                  <c:v>0.62875944961113828</c:v>
                </c:pt>
                <c:pt idx="16433">
                  <c:v>0.62870506335998266</c:v>
                </c:pt>
                <c:pt idx="16434">
                  <c:v>0.62870506335998266</c:v>
                </c:pt>
                <c:pt idx="16435">
                  <c:v>0.62870506335998266</c:v>
                </c:pt>
                <c:pt idx="16436">
                  <c:v>0.62865067710882694</c:v>
                </c:pt>
                <c:pt idx="16437">
                  <c:v>0.62859629085767121</c:v>
                </c:pt>
                <c:pt idx="16438">
                  <c:v>0.62854190460651549</c:v>
                </c:pt>
                <c:pt idx="16439">
                  <c:v>0.62848751835535976</c:v>
                </c:pt>
                <c:pt idx="16440">
                  <c:v>0.62843313210420404</c:v>
                </c:pt>
                <c:pt idx="16441">
                  <c:v>0.62837874585304831</c:v>
                </c:pt>
                <c:pt idx="16442">
                  <c:v>0.62837874585304831</c:v>
                </c:pt>
                <c:pt idx="16443">
                  <c:v>0.62837874585304831</c:v>
                </c:pt>
                <c:pt idx="16444">
                  <c:v>0.62832435960189259</c:v>
                </c:pt>
                <c:pt idx="16445">
                  <c:v>0.62832435960189259</c:v>
                </c:pt>
                <c:pt idx="16446">
                  <c:v>0.62826997335073687</c:v>
                </c:pt>
                <c:pt idx="16447">
                  <c:v>0.62821558709958125</c:v>
                </c:pt>
                <c:pt idx="16448">
                  <c:v>0.62816120084842553</c:v>
                </c:pt>
                <c:pt idx="16449">
                  <c:v>0.6281068145972698</c:v>
                </c:pt>
                <c:pt idx="16450">
                  <c:v>0.6281068145972698</c:v>
                </c:pt>
                <c:pt idx="16451">
                  <c:v>0.6281068145972698</c:v>
                </c:pt>
                <c:pt idx="16452">
                  <c:v>0.62805242834611408</c:v>
                </c:pt>
                <c:pt idx="16453">
                  <c:v>0.62799804209495846</c:v>
                </c:pt>
                <c:pt idx="16454">
                  <c:v>0.62794365584380274</c:v>
                </c:pt>
                <c:pt idx="16455">
                  <c:v>0.62788926959264701</c:v>
                </c:pt>
                <c:pt idx="16456">
                  <c:v>0.62788926959264701</c:v>
                </c:pt>
                <c:pt idx="16457">
                  <c:v>0.62788926959264701</c:v>
                </c:pt>
                <c:pt idx="16458">
                  <c:v>0.62783488334149129</c:v>
                </c:pt>
                <c:pt idx="16459">
                  <c:v>0.62783488334149129</c:v>
                </c:pt>
                <c:pt idx="16460">
                  <c:v>0.62778049709033557</c:v>
                </c:pt>
                <c:pt idx="16461">
                  <c:v>0.62772611083917984</c:v>
                </c:pt>
                <c:pt idx="16462">
                  <c:v>0.62772611083917984</c:v>
                </c:pt>
                <c:pt idx="16463">
                  <c:v>0.62767172458802412</c:v>
                </c:pt>
                <c:pt idx="16464">
                  <c:v>0.62761733833686839</c:v>
                </c:pt>
                <c:pt idx="16465">
                  <c:v>0.62756295208571267</c:v>
                </c:pt>
                <c:pt idx="16466">
                  <c:v>0.62756295208571267</c:v>
                </c:pt>
                <c:pt idx="16467">
                  <c:v>0.62750856583455694</c:v>
                </c:pt>
                <c:pt idx="16468">
                  <c:v>0.62750856583455694</c:v>
                </c:pt>
                <c:pt idx="16469">
                  <c:v>0.62750856583455694</c:v>
                </c:pt>
                <c:pt idx="16470">
                  <c:v>0.62750856583455694</c:v>
                </c:pt>
                <c:pt idx="16471">
                  <c:v>0.62745417958340133</c:v>
                </c:pt>
                <c:pt idx="16472">
                  <c:v>0.62745417958340133</c:v>
                </c:pt>
                <c:pt idx="16473">
                  <c:v>0.62745417958340133</c:v>
                </c:pt>
                <c:pt idx="16474">
                  <c:v>0.62745417958340133</c:v>
                </c:pt>
                <c:pt idx="16475">
                  <c:v>0.6273997933322456</c:v>
                </c:pt>
                <c:pt idx="16476">
                  <c:v>0.6273997933322456</c:v>
                </c:pt>
                <c:pt idx="16477">
                  <c:v>0.6273997933322456</c:v>
                </c:pt>
                <c:pt idx="16478">
                  <c:v>0.6273997933322456</c:v>
                </c:pt>
                <c:pt idx="16479">
                  <c:v>0.6273997933322456</c:v>
                </c:pt>
                <c:pt idx="16480">
                  <c:v>0.62734540708108988</c:v>
                </c:pt>
                <c:pt idx="16481">
                  <c:v>0.62729102082993426</c:v>
                </c:pt>
                <c:pt idx="16482">
                  <c:v>0.62729102082993426</c:v>
                </c:pt>
                <c:pt idx="16483">
                  <c:v>0.62729102082993426</c:v>
                </c:pt>
                <c:pt idx="16484">
                  <c:v>0.62723663457877854</c:v>
                </c:pt>
                <c:pt idx="16485">
                  <c:v>0.62723663457877854</c:v>
                </c:pt>
                <c:pt idx="16486">
                  <c:v>0.62718224832762282</c:v>
                </c:pt>
                <c:pt idx="16487">
                  <c:v>0.62712786207646709</c:v>
                </c:pt>
                <c:pt idx="16488">
                  <c:v>0.62707347582531137</c:v>
                </c:pt>
                <c:pt idx="16489">
                  <c:v>0.62701908957415564</c:v>
                </c:pt>
                <c:pt idx="16490">
                  <c:v>0.62701908957415564</c:v>
                </c:pt>
                <c:pt idx="16491">
                  <c:v>0.62701908957415564</c:v>
                </c:pt>
                <c:pt idx="16492">
                  <c:v>0.62696470332299992</c:v>
                </c:pt>
                <c:pt idx="16493">
                  <c:v>0.62691031707184419</c:v>
                </c:pt>
                <c:pt idx="16494">
                  <c:v>0.62685593082068847</c:v>
                </c:pt>
                <c:pt idx="16495">
                  <c:v>0.62685593082068847</c:v>
                </c:pt>
                <c:pt idx="16496">
                  <c:v>0.62680154456953274</c:v>
                </c:pt>
                <c:pt idx="16497">
                  <c:v>0.62680154456953274</c:v>
                </c:pt>
                <c:pt idx="16498">
                  <c:v>0.62680154456953274</c:v>
                </c:pt>
                <c:pt idx="16499">
                  <c:v>0.62674715831837713</c:v>
                </c:pt>
                <c:pt idx="16500">
                  <c:v>0.6266927720672214</c:v>
                </c:pt>
                <c:pt idx="16501">
                  <c:v>0.62663838581606568</c:v>
                </c:pt>
                <c:pt idx="16502">
                  <c:v>0.62663838581606568</c:v>
                </c:pt>
                <c:pt idx="16503">
                  <c:v>0.62663838581606568</c:v>
                </c:pt>
                <c:pt idx="16504">
                  <c:v>0.62663838581606568</c:v>
                </c:pt>
                <c:pt idx="16505">
                  <c:v>0.62658399956491007</c:v>
                </c:pt>
                <c:pt idx="16506">
                  <c:v>0.62658399956491007</c:v>
                </c:pt>
                <c:pt idx="16507">
                  <c:v>0.62658399956491007</c:v>
                </c:pt>
                <c:pt idx="16508">
                  <c:v>0.62652961331375434</c:v>
                </c:pt>
                <c:pt idx="16509">
                  <c:v>0.62647522706259862</c:v>
                </c:pt>
                <c:pt idx="16510">
                  <c:v>0.62647522706259862</c:v>
                </c:pt>
                <c:pt idx="16511">
                  <c:v>0.62647522706259862</c:v>
                </c:pt>
                <c:pt idx="16512">
                  <c:v>0.62642084081144289</c:v>
                </c:pt>
                <c:pt idx="16513">
                  <c:v>0.62636645456028717</c:v>
                </c:pt>
                <c:pt idx="16514">
                  <c:v>0.62631206830913144</c:v>
                </c:pt>
                <c:pt idx="16515">
                  <c:v>0.62625768205797572</c:v>
                </c:pt>
                <c:pt idx="16516">
                  <c:v>0.62620329580681999</c:v>
                </c:pt>
                <c:pt idx="16517">
                  <c:v>0.62614890955566427</c:v>
                </c:pt>
                <c:pt idx="16518">
                  <c:v>0.62609452330450854</c:v>
                </c:pt>
                <c:pt idx="16519">
                  <c:v>0.62609452330450854</c:v>
                </c:pt>
                <c:pt idx="16520">
                  <c:v>0.62604013705335293</c:v>
                </c:pt>
                <c:pt idx="16521">
                  <c:v>0.62598575080219721</c:v>
                </c:pt>
                <c:pt idx="16522">
                  <c:v>0.62598575080219721</c:v>
                </c:pt>
                <c:pt idx="16523">
                  <c:v>0.62598575080219721</c:v>
                </c:pt>
                <c:pt idx="16524">
                  <c:v>0.62593136455104148</c:v>
                </c:pt>
                <c:pt idx="16525">
                  <c:v>0.62587697829988587</c:v>
                </c:pt>
                <c:pt idx="16526">
                  <c:v>0.62582259204873014</c:v>
                </c:pt>
                <c:pt idx="16527">
                  <c:v>0.62582259204873014</c:v>
                </c:pt>
                <c:pt idx="16528">
                  <c:v>0.62576820579757442</c:v>
                </c:pt>
                <c:pt idx="16529">
                  <c:v>0.62571381954641869</c:v>
                </c:pt>
                <c:pt idx="16530">
                  <c:v>0.62571381954641869</c:v>
                </c:pt>
                <c:pt idx="16531">
                  <c:v>0.62571381954641869</c:v>
                </c:pt>
                <c:pt idx="16532">
                  <c:v>0.62571381954641869</c:v>
                </c:pt>
                <c:pt idx="16533">
                  <c:v>0.62565943329526297</c:v>
                </c:pt>
                <c:pt idx="16534">
                  <c:v>0.62565943329526297</c:v>
                </c:pt>
                <c:pt idx="16535">
                  <c:v>0.62565943329526297</c:v>
                </c:pt>
                <c:pt idx="16536">
                  <c:v>0.62565943329526297</c:v>
                </c:pt>
                <c:pt idx="16537">
                  <c:v>0.62565943329526297</c:v>
                </c:pt>
                <c:pt idx="16538">
                  <c:v>0.62560504704410724</c:v>
                </c:pt>
                <c:pt idx="16539">
                  <c:v>0.62555066079295152</c:v>
                </c:pt>
                <c:pt idx="16540">
                  <c:v>0.62549627454179579</c:v>
                </c:pt>
                <c:pt idx="16541">
                  <c:v>0.62549627454179579</c:v>
                </c:pt>
                <c:pt idx="16542">
                  <c:v>0.62549627454179579</c:v>
                </c:pt>
                <c:pt idx="16543">
                  <c:v>0.62544188829064007</c:v>
                </c:pt>
                <c:pt idx="16544">
                  <c:v>0.62544188829064007</c:v>
                </c:pt>
                <c:pt idx="16545">
                  <c:v>0.62538750203948434</c:v>
                </c:pt>
                <c:pt idx="16546">
                  <c:v>0.62538750203948434</c:v>
                </c:pt>
                <c:pt idx="16547">
                  <c:v>0.62538750203948434</c:v>
                </c:pt>
                <c:pt idx="16548">
                  <c:v>0.62533311578832873</c:v>
                </c:pt>
                <c:pt idx="16549">
                  <c:v>0.62533311578832873</c:v>
                </c:pt>
                <c:pt idx="16550">
                  <c:v>0.62527872953717301</c:v>
                </c:pt>
                <c:pt idx="16551">
                  <c:v>0.62527872953717301</c:v>
                </c:pt>
                <c:pt idx="16552">
                  <c:v>0.62522434328601728</c:v>
                </c:pt>
                <c:pt idx="16553">
                  <c:v>0.62516995703486167</c:v>
                </c:pt>
                <c:pt idx="16554">
                  <c:v>0.62511557078370594</c:v>
                </c:pt>
                <c:pt idx="16555">
                  <c:v>0.62511557078370594</c:v>
                </c:pt>
                <c:pt idx="16556">
                  <c:v>0.62506118453255022</c:v>
                </c:pt>
                <c:pt idx="16557">
                  <c:v>0.62500679828139449</c:v>
                </c:pt>
                <c:pt idx="16558">
                  <c:v>0.62495241203023877</c:v>
                </c:pt>
                <c:pt idx="16559">
                  <c:v>0.62495241203023877</c:v>
                </c:pt>
                <c:pt idx="16560">
                  <c:v>0.62495241203023877</c:v>
                </c:pt>
                <c:pt idx="16561">
                  <c:v>0.62495241203023877</c:v>
                </c:pt>
                <c:pt idx="16562">
                  <c:v>0.62489802577908304</c:v>
                </c:pt>
                <c:pt idx="16563">
                  <c:v>0.62489802577908304</c:v>
                </c:pt>
                <c:pt idx="16564">
                  <c:v>0.62484363952792732</c:v>
                </c:pt>
                <c:pt idx="16565">
                  <c:v>0.62478925327677159</c:v>
                </c:pt>
                <c:pt idx="16566">
                  <c:v>0.62478925327677159</c:v>
                </c:pt>
                <c:pt idx="16567">
                  <c:v>0.62473486702561587</c:v>
                </c:pt>
                <c:pt idx="16568">
                  <c:v>0.62473486702561587</c:v>
                </c:pt>
                <c:pt idx="16569">
                  <c:v>0.62473486702561587</c:v>
                </c:pt>
                <c:pt idx="16570">
                  <c:v>0.62468048077446015</c:v>
                </c:pt>
                <c:pt idx="16571">
                  <c:v>0.62468048077446015</c:v>
                </c:pt>
                <c:pt idx="16572">
                  <c:v>0.62462609452330453</c:v>
                </c:pt>
                <c:pt idx="16573">
                  <c:v>0.62462609452330453</c:v>
                </c:pt>
                <c:pt idx="16574">
                  <c:v>0.62462609452330453</c:v>
                </c:pt>
                <c:pt idx="16575">
                  <c:v>0.62462609452330453</c:v>
                </c:pt>
                <c:pt idx="16576">
                  <c:v>0.62462609452330453</c:v>
                </c:pt>
                <c:pt idx="16577">
                  <c:v>0.62462609452330453</c:v>
                </c:pt>
                <c:pt idx="16578">
                  <c:v>0.62457170827214881</c:v>
                </c:pt>
                <c:pt idx="16579">
                  <c:v>0.62451732202099308</c:v>
                </c:pt>
                <c:pt idx="16580">
                  <c:v>0.62451732202099308</c:v>
                </c:pt>
                <c:pt idx="16581">
                  <c:v>0.62451732202099308</c:v>
                </c:pt>
                <c:pt idx="16582">
                  <c:v>0.62446293576983747</c:v>
                </c:pt>
                <c:pt idx="16583">
                  <c:v>0.62440854951868174</c:v>
                </c:pt>
                <c:pt idx="16584">
                  <c:v>0.62440854951868174</c:v>
                </c:pt>
                <c:pt idx="16585">
                  <c:v>0.62435416326752602</c:v>
                </c:pt>
                <c:pt idx="16586">
                  <c:v>0.62435416326752602</c:v>
                </c:pt>
                <c:pt idx="16587">
                  <c:v>0.62435416326752602</c:v>
                </c:pt>
                <c:pt idx="16588">
                  <c:v>0.62429977701637029</c:v>
                </c:pt>
                <c:pt idx="16589">
                  <c:v>0.62429977701637029</c:v>
                </c:pt>
                <c:pt idx="16590">
                  <c:v>0.62424539076521457</c:v>
                </c:pt>
                <c:pt idx="16591">
                  <c:v>0.62419100451405884</c:v>
                </c:pt>
                <c:pt idx="16592">
                  <c:v>0.62419100451405884</c:v>
                </c:pt>
                <c:pt idx="16593">
                  <c:v>0.62419100451405884</c:v>
                </c:pt>
                <c:pt idx="16594">
                  <c:v>0.62419100451405884</c:v>
                </c:pt>
                <c:pt idx="16595">
                  <c:v>0.62413661826290312</c:v>
                </c:pt>
                <c:pt idx="16596">
                  <c:v>0.62413661826290312</c:v>
                </c:pt>
                <c:pt idx="16597">
                  <c:v>0.6240822320117474</c:v>
                </c:pt>
                <c:pt idx="16598">
                  <c:v>0.62402784576059167</c:v>
                </c:pt>
                <c:pt idx="16599">
                  <c:v>0.62397345950943595</c:v>
                </c:pt>
                <c:pt idx="16600">
                  <c:v>0.62397345950943595</c:v>
                </c:pt>
                <c:pt idx="16601">
                  <c:v>0.62391907325828033</c:v>
                </c:pt>
                <c:pt idx="16602">
                  <c:v>0.62391907325828033</c:v>
                </c:pt>
                <c:pt idx="16603">
                  <c:v>0.62386468700712461</c:v>
                </c:pt>
                <c:pt idx="16604">
                  <c:v>0.62386468700712461</c:v>
                </c:pt>
                <c:pt idx="16605">
                  <c:v>0.62381030075596888</c:v>
                </c:pt>
                <c:pt idx="16606">
                  <c:v>0.62381030075596888</c:v>
                </c:pt>
                <c:pt idx="16607">
                  <c:v>0.62375591450481316</c:v>
                </c:pt>
                <c:pt idx="16608">
                  <c:v>0.62370152825365754</c:v>
                </c:pt>
                <c:pt idx="16609">
                  <c:v>0.62370152825365754</c:v>
                </c:pt>
                <c:pt idx="16610">
                  <c:v>0.62364714200250182</c:v>
                </c:pt>
                <c:pt idx="16611">
                  <c:v>0.6235927557513461</c:v>
                </c:pt>
                <c:pt idx="16612">
                  <c:v>0.6235927557513461</c:v>
                </c:pt>
                <c:pt idx="16613">
                  <c:v>0.62353836950019037</c:v>
                </c:pt>
                <c:pt idx="16614">
                  <c:v>0.62348398324903465</c:v>
                </c:pt>
                <c:pt idx="16615">
                  <c:v>0.62348398324903465</c:v>
                </c:pt>
                <c:pt idx="16616">
                  <c:v>0.62342959699787892</c:v>
                </c:pt>
                <c:pt idx="16617">
                  <c:v>0.62342959699787892</c:v>
                </c:pt>
                <c:pt idx="16618">
                  <c:v>0.62342959699787892</c:v>
                </c:pt>
                <c:pt idx="16619">
                  <c:v>0.62342959699787892</c:v>
                </c:pt>
                <c:pt idx="16620">
                  <c:v>0.62342959699787892</c:v>
                </c:pt>
                <c:pt idx="16621">
                  <c:v>0.6233752107467232</c:v>
                </c:pt>
                <c:pt idx="16622">
                  <c:v>0.62332082449556747</c:v>
                </c:pt>
                <c:pt idx="16623">
                  <c:v>0.62326643824441175</c:v>
                </c:pt>
                <c:pt idx="16624">
                  <c:v>0.62326643824441175</c:v>
                </c:pt>
                <c:pt idx="16625">
                  <c:v>0.62321205199325602</c:v>
                </c:pt>
                <c:pt idx="16626">
                  <c:v>0.62315766574210041</c:v>
                </c:pt>
                <c:pt idx="16627">
                  <c:v>0.62315766574210041</c:v>
                </c:pt>
                <c:pt idx="16628">
                  <c:v>0.62315766574210041</c:v>
                </c:pt>
                <c:pt idx="16629">
                  <c:v>0.62310327949094468</c:v>
                </c:pt>
                <c:pt idx="16630">
                  <c:v>0.62304889323978896</c:v>
                </c:pt>
                <c:pt idx="16631">
                  <c:v>0.62299450698863335</c:v>
                </c:pt>
                <c:pt idx="16632">
                  <c:v>0.62294012073747762</c:v>
                </c:pt>
                <c:pt idx="16633">
                  <c:v>0.6228857344863219</c:v>
                </c:pt>
                <c:pt idx="16634">
                  <c:v>0.62283134823516617</c:v>
                </c:pt>
                <c:pt idx="16635">
                  <c:v>0.62283134823516617</c:v>
                </c:pt>
                <c:pt idx="16636">
                  <c:v>0.62283134823516617</c:v>
                </c:pt>
                <c:pt idx="16637">
                  <c:v>0.62277696198401045</c:v>
                </c:pt>
                <c:pt idx="16638">
                  <c:v>0.62272257573285472</c:v>
                </c:pt>
                <c:pt idx="16639">
                  <c:v>0.622668189481699</c:v>
                </c:pt>
                <c:pt idx="16640">
                  <c:v>0.62261380323054327</c:v>
                </c:pt>
                <c:pt idx="16641">
                  <c:v>0.62255941697938755</c:v>
                </c:pt>
                <c:pt idx="16642">
                  <c:v>0.62250503072823182</c:v>
                </c:pt>
                <c:pt idx="16643">
                  <c:v>0.62250503072823182</c:v>
                </c:pt>
                <c:pt idx="16644">
                  <c:v>0.62245064447707621</c:v>
                </c:pt>
                <c:pt idx="16645">
                  <c:v>0.62245064447707621</c:v>
                </c:pt>
                <c:pt idx="16646">
                  <c:v>0.62245064447707621</c:v>
                </c:pt>
                <c:pt idx="16647">
                  <c:v>0.62239625822592048</c:v>
                </c:pt>
                <c:pt idx="16648">
                  <c:v>0.62234187197476476</c:v>
                </c:pt>
                <c:pt idx="16649">
                  <c:v>0.62228748572360915</c:v>
                </c:pt>
                <c:pt idx="16650">
                  <c:v>0.62223309947245342</c:v>
                </c:pt>
                <c:pt idx="16651">
                  <c:v>0.6221787132212977</c:v>
                </c:pt>
                <c:pt idx="16652">
                  <c:v>0.62212432697014197</c:v>
                </c:pt>
                <c:pt idx="16653">
                  <c:v>0.62212432697014197</c:v>
                </c:pt>
                <c:pt idx="16654">
                  <c:v>0.62212432697014197</c:v>
                </c:pt>
                <c:pt idx="16655">
                  <c:v>0.62206994071898625</c:v>
                </c:pt>
                <c:pt idx="16656">
                  <c:v>0.62206994071898625</c:v>
                </c:pt>
                <c:pt idx="16657">
                  <c:v>0.62201555446783052</c:v>
                </c:pt>
                <c:pt idx="16658">
                  <c:v>0.6219611682166748</c:v>
                </c:pt>
                <c:pt idx="16659">
                  <c:v>0.62190678196551907</c:v>
                </c:pt>
                <c:pt idx="16660">
                  <c:v>0.62190678196551907</c:v>
                </c:pt>
                <c:pt idx="16661">
                  <c:v>0.62185239571436335</c:v>
                </c:pt>
                <c:pt idx="16662">
                  <c:v>0.62179800946320762</c:v>
                </c:pt>
                <c:pt idx="16663">
                  <c:v>0.62174362321205201</c:v>
                </c:pt>
                <c:pt idx="16664">
                  <c:v>0.62168923696089629</c:v>
                </c:pt>
                <c:pt idx="16665">
                  <c:v>0.62163485070974056</c:v>
                </c:pt>
                <c:pt idx="16666">
                  <c:v>0.62163485070974056</c:v>
                </c:pt>
                <c:pt idx="16667">
                  <c:v>0.62158046445858495</c:v>
                </c:pt>
                <c:pt idx="16668">
                  <c:v>0.62152607820742922</c:v>
                </c:pt>
                <c:pt idx="16669">
                  <c:v>0.6214716919562735</c:v>
                </c:pt>
                <c:pt idx="16670">
                  <c:v>0.62141730570511777</c:v>
                </c:pt>
                <c:pt idx="16671">
                  <c:v>0.62141730570511777</c:v>
                </c:pt>
                <c:pt idx="16672">
                  <c:v>0.62136291945396205</c:v>
                </c:pt>
                <c:pt idx="16673">
                  <c:v>0.62130853320280632</c:v>
                </c:pt>
                <c:pt idx="16674">
                  <c:v>0.62130853320280632</c:v>
                </c:pt>
                <c:pt idx="16675">
                  <c:v>0.6212541469516506</c:v>
                </c:pt>
                <c:pt idx="16676">
                  <c:v>0.6212541469516506</c:v>
                </c:pt>
                <c:pt idx="16677">
                  <c:v>0.62119976070049487</c:v>
                </c:pt>
                <c:pt idx="16678">
                  <c:v>0.62114537444933915</c:v>
                </c:pt>
                <c:pt idx="16679">
                  <c:v>0.62109098819818342</c:v>
                </c:pt>
                <c:pt idx="16680">
                  <c:v>0.62103660194702781</c:v>
                </c:pt>
                <c:pt idx="16681">
                  <c:v>0.62098221569587209</c:v>
                </c:pt>
                <c:pt idx="16682">
                  <c:v>0.62092782944471636</c:v>
                </c:pt>
                <c:pt idx="16683">
                  <c:v>0.62092782944471636</c:v>
                </c:pt>
                <c:pt idx="16684">
                  <c:v>0.62092782944471636</c:v>
                </c:pt>
                <c:pt idx="16685">
                  <c:v>0.62092782944471636</c:v>
                </c:pt>
                <c:pt idx="16686">
                  <c:v>0.62087344319356075</c:v>
                </c:pt>
                <c:pt idx="16687">
                  <c:v>0.62087344319356075</c:v>
                </c:pt>
                <c:pt idx="16688">
                  <c:v>0.62081905694240502</c:v>
                </c:pt>
                <c:pt idx="16689">
                  <c:v>0.62081905694240502</c:v>
                </c:pt>
                <c:pt idx="16690">
                  <c:v>0.62081905694240502</c:v>
                </c:pt>
                <c:pt idx="16691">
                  <c:v>0.62081905694240502</c:v>
                </c:pt>
                <c:pt idx="16692">
                  <c:v>0.6207646706912493</c:v>
                </c:pt>
                <c:pt idx="16693">
                  <c:v>0.62071028444009357</c:v>
                </c:pt>
                <c:pt idx="16694">
                  <c:v>0.62065589818893785</c:v>
                </c:pt>
                <c:pt idx="16695">
                  <c:v>0.62065589818893785</c:v>
                </c:pt>
                <c:pt idx="16696">
                  <c:v>0.62060151193778212</c:v>
                </c:pt>
                <c:pt idx="16697">
                  <c:v>0.62060151193778212</c:v>
                </c:pt>
                <c:pt idx="16698">
                  <c:v>0.62060151193778212</c:v>
                </c:pt>
                <c:pt idx="16699">
                  <c:v>0.6205471256866264</c:v>
                </c:pt>
                <c:pt idx="16700">
                  <c:v>0.62049273943547067</c:v>
                </c:pt>
                <c:pt idx="16701">
                  <c:v>0.62049273943547067</c:v>
                </c:pt>
                <c:pt idx="16702">
                  <c:v>0.62043835318431495</c:v>
                </c:pt>
                <c:pt idx="16703">
                  <c:v>0.62043835318431495</c:v>
                </c:pt>
                <c:pt idx="16704">
                  <c:v>0.62038396693315923</c:v>
                </c:pt>
                <c:pt idx="16705">
                  <c:v>0.62032958068200361</c:v>
                </c:pt>
                <c:pt idx="16706">
                  <c:v>0.62032958068200361</c:v>
                </c:pt>
                <c:pt idx="16707">
                  <c:v>0.62032958068200361</c:v>
                </c:pt>
                <c:pt idx="16708">
                  <c:v>0.62032958068200361</c:v>
                </c:pt>
                <c:pt idx="16709">
                  <c:v>0.62027519443084789</c:v>
                </c:pt>
                <c:pt idx="16710">
                  <c:v>0.62022080817969216</c:v>
                </c:pt>
                <c:pt idx="16711">
                  <c:v>0.62022080817969216</c:v>
                </c:pt>
                <c:pt idx="16712">
                  <c:v>0.62022080817969216</c:v>
                </c:pt>
                <c:pt idx="16713">
                  <c:v>0.62016642192853655</c:v>
                </c:pt>
                <c:pt idx="16714">
                  <c:v>0.62011203567738082</c:v>
                </c:pt>
                <c:pt idx="16715">
                  <c:v>0.6200576494262251</c:v>
                </c:pt>
                <c:pt idx="16716">
                  <c:v>0.62000326317506937</c:v>
                </c:pt>
                <c:pt idx="16717">
                  <c:v>0.61994887692391365</c:v>
                </c:pt>
                <c:pt idx="16718">
                  <c:v>0.61989449067275793</c:v>
                </c:pt>
                <c:pt idx="16719">
                  <c:v>0.61989449067275793</c:v>
                </c:pt>
                <c:pt idx="16720">
                  <c:v>0.6198401044216022</c:v>
                </c:pt>
                <c:pt idx="16721">
                  <c:v>0.61978571817044648</c:v>
                </c:pt>
                <c:pt idx="16722">
                  <c:v>0.61973133191929075</c:v>
                </c:pt>
                <c:pt idx="16723">
                  <c:v>0.61967694566813503</c:v>
                </c:pt>
                <c:pt idx="16724">
                  <c:v>0.61967694566813503</c:v>
                </c:pt>
                <c:pt idx="16725">
                  <c:v>0.61962255941697941</c:v>
                </c:pt>
                <c:pt idx="16726">
                  <c:v>0.61956817316582369</c:v>
                </c:pt>
                <c:pt idx="16727">
                  <c:v>0.61951378691466796</c:v>
                </c:pt>
                <c:pt idx="16728">
                  <c:v>0.61945940066351224</c:v>
                </c:pt>
                <c:pt idx="16729">
                  <c:v>0.61940501441235662</c:v>
                </c:pt>
                <c:pt idx="16730">
                  <c:v>0.61940501441235662</c:v>
                </c:pt>
                <c:pt idx="16731">
                  <c:v>0.61940501441235662</c:v>
                </c:pt>
                <c:pt idx="16732">
                  <c:v>0.61940501441235662</c:v>
                </c:pt>
                <c:pt idx="16733">
                  <c:v>0.61940501441235662</c:v>
                </c:pt>
                <c:pt idx="16734">
                  <c:v>0.6193506281612009</c:v>
                </c:pt>
                <c:pt idx="16735">
                  <c:v>0.61929624191004518</c:v>
                </c:pt>
                <c:pt idx="16736">
                  <c:v>0.61929624191004518</c:v>
                </c:pt>
                <c:pt idx="16737">
                  <c:v>0.61924185565888945</c:v>
                </c:pt>
                <c:pt idx="16738">
                  <c:v>0.61918746940773373</c:v>
                </c:pt>
                <c:pt idx="16739">
                  <c:v>0.61918746940773373</c:v>
                </c:pt>
                <c:pt idx="16740">
                  <c:v>0.61918746940773373</c:v>
                </c:pt>
                <c:pt idx="16741">
                  <c:v>0.619133083156578</c:v>
                </c:pt>
                <c:pt idx="16742">
                  <c:v>0.619133083156578</c:v>
                </c:pt>
                <c:pt idx="16743">
                  <c:v>0.61907869690542228</c:v>
                </c:pt>
                <c:pt idx="16744">
                  <c:v>0.61907869690542228</c:v>
                </c:pt>
                <c:pt idx="16745">
                  <c:v>0.61902431065426655</c:v>
                </c:pt>
                <c:pt idx="16746">
                  <c:v>0.61902431065426655</c:v>
                </c:pt>
                <c:pt idx="16747">
                  <c:v>0.61902431065426655</c:v>
                </c:pt>
                <c:pt idx="16748">
                  <c:v>0.61902431065426655</c:v>
                </c:pt>
                <c:pt idx="16749">
                  <c:v>0.61902431065426655</c:v>
                </c:pt>
                <c:pt idx="16750">
                  <c:v>0.61896992440311083</c:v>
                </c:pt>
                <c:pt idx="16751">
                  <c:v>0.61896992440311083</c:v>
                </c:pt>
                <c:pt idx="16752">
                  <c:v>0.61896992440311083</c:v>
                </c:pt>
                <c:pt idx="16753">
                  <c:v>0.61891553815195521</c:v>
                </c:pt>
                <c:pt idx="16754">
                  <c:v>0.61886115190079949</c:v>
                </c:pt>
                <c:pt idx="16755">
                  <c:v>0.61886115190079949</c:v>
                </c:pt>
                <c:pt idx="16756">
                  <c:v>0.61880676564964376</c:v>
                </c:pt>
                <c:pt idx="16757">
                  <c:v>0.61880676564964376</c:v>
                </c:pt>
                <c:pt idx="16758">
                  <c:v>0.61880676564964376</c:v>
                </c:pt>
                <c:pt idx="16759">
                  <c:v>0.61875237939848804</c:v>
                </c:pt>
                <c:pt idx="16760">
                  <c:v>0.61875237939848804</c:v>
                </c:pt>
                <c:pt idx="16761">
                  <c:v>0.61875237939848804</c:v>
                </c:pt>
                <c:pt idx="16762">
                  <c:v>0.61875237939848804</c:v>
                </c:pt>
                <c:pt idx="16763">
                  <c:v>0.61869799314733243</c:v>
                </c:pt>
                <c:pt idx="16764">
                  <c:v>0.6186436068961767</c:v>
                </c:pt>
                <c:pt idx="16765">
                  <c:v>0.6186436068961767</c:v>
                </c:pt>
                <c:pt idx="16766">
                  <c:v>0.61858922064502098</c:v>
                </c:pt>
                <c:pt idx="16767">
                  <c:v>0.61853483439386525</c:v>
                </c:pt>
                <c:pt idx="16768">
                  <c:v>0.61853483439386525</c:v>
                </c:pt>
                <c:pt idx="16769">
                  <c:v>0.61848044814270953</c:v>
                </c:pt>
                <c:pt idx="16770">
                  <c:v>0.61848044814270953</c:v>
                </c:pt>
                <c:pt idx="16771">
                  <c:v>0.61848044814270953</c:v>
                </c:pt>
                <c:pt idx="16772">
                  <c:v>0.6184260618915538</c:v>
                </c:pt>
                <c:pt idx="16773">
                  <c:v>0.61837167564039808</c:v>
                </c:pt>
                <c:pt idx="16774">
                  <c:v>0.61831728938924235</c:v>
                </c:pt>
                <c:pt idx="16775">
                  <c:v>0.61831728938924235</c:v>
                </c:pt>
                <c:pt idx="16776">
                  <c:v>0.61826290313808663</c:v>
                </c:pt>
                <c:pt idx="16777">
                  <c:v>0.61826290313808663</c:v>
                </c:pt>
                <c:pt idx="16778">
                  <c:v>0.6182085168869309</c:v>
                </c:pt>
                <c:pt idx="16779">
                  <c:v>0.61815413063577529</c:v>
                </c:pt>
                <c:pt idx="16780">
                  <c:v>0.61809974438461956</c:v>
                </c:pt>
                <c:pt idx="16781">
                  <c:v>0.61804535813346384</c:v>
                </c:pt>
                <c:pt idx="16782">
                  <c:v>0.61804535813346384</c:v>
                </c:pt>
                <c:pt idx="16783">
                  <c:v>0.61804535813346384</c:v>
                </c:pt>
                <c:pt idx="16784">
                  <c:v>0.61804535813346384</c:v>
                </c:pt>
                <c:pt idx="16785">
                  <c:v>0.61804535813346384</c:v>
                </c:pt>
                <c:pt idx="16786">
                  <c:v>0.61799097188230823</c:v>
                </c:pt>
                <c:pt idx="16787">
                  <c:v>0.6179365856311525</c:v>
                </c:pt>
                <c:pt idx="16788">
                  <c:v>0.61788219937999678</c:v>
                </c:pt>
                <c:pt idx="16789">
                  <c:v>0.61788219937999678</c:v>
                </c:pt>
                <c:pt idx="16790">
                  <c:v>0.61782781312884105</c:v>
                </c:pt>
                <c:pt idx="16791">
                  <c:v>0.61782781312884105</c:v>
                </c:pt>
                <c:pt idx="16792">
                  <c:v>0.61777342687768533</c:v>
                </c:pt>
                <c:pt idx="16793">
                  <c:v>0.6177190406265296</c:v>
                </c:pt>
                <c:pt idx="16794">
                  <c:v>0.61766465437537388</c:v>
                </c:pt>
                <c:pt idx="16795">
                  <c:v>0.61766465437537388</c:v>
                </c:pt>
                <c:pt idx="16796">
                  <c:v>0.61761026812421815</c:v>
                </c:pt>
                <c:pt idx="16797">
                  <c:v>0.61761026812421815</c:v>
                </c:pt>
                <c:pt idx="16798">
                  <c:v>0.61755588187306243</c:v>
                </c:pt>
                <c:pt idx="16799">
                  <c:v>0.61755588187306243</c:v>
                </c:pt>
                <c:pt idx="16800">
                  <c:v>0.61755588187306243</c:v>
                </c:pt>
                <c:pt idx="16801">
                  <c:v>0.6175014956219067</c:v>
                </c:pt>
                <c:pt idx="16802">
                  <c:v>0.61744710937075109</c:v>
                </c:pt>
                <c:pt idx="16803">
                  <c:v>0.61744710937075109</c:v>
                </c:pt>
                <c:pt idx="16804">
                  <c:v>0.61739272311959537</c:v>
                </c:pt>
                <c:pt idx="16805">
                  <c:v>0.61739272311959537</c:v>
                </c:pt>
                <c:pt idx="16806">
                  <c:v>0.61739272311959537</c:v>
                </c:pt>
                <c:pt idx="16807">
                  <c:v>0.61739272311959537</c:v>
                </c:pt>
                <c:pt idx="16808">
                  <c:v>0.61733833686843964</c:v>
                </c:pt>
                <c:pt idx="16809">
                  <c:v>0.61728395061728403</c:v>
                </c:pt>
                <c:pt idx="16810">
                  <c:v>0.61728395061728403</c:v>
                </c:pt>
                <c:pt idx="16811">
                  <c:v>0.6172295643661283</c:v>
                </c:pt>
                <c:pt idx="16812">
                  <c:v>0.61717517811497258</c:v>
                </c:pt>
                <c:pt idx="16813">
                  <c:v>0.61712079186381685</c:v>
                </c:pt>
                <c:pt idx="16814">
                  <c:v>0.61712079186381685</c:v>
                </c:pt>
                <c:pt idx="16815">
                  <c:v>0.61712079186381685</c:v>
                </c:pt>
                <c:pt idx="16816">
                  <c:v>0.61712079186381685</c:v>
                </c:pt>
                <c:pt idx="16817">
                  <c:v>0.61706640561266113</c:v>
                </c:pt>
                <c:pt idx="16818">
                  <c:v>0.6170120193615054</c:v>
                </c:pt>
                <c:pt idx="16819">
                  <c:v>0.6170120193615054</c:v>
                </c:pt>
                <c:pt idx="16820">
                  <c:v>0.61695763311034968</c:v>
                </c:pt>
                <c:pt idx="16821">
                  <c:v>0.61690324685919395</c:v>
                </c:pt>
                <c:pt idx="16822">
                  <c:v>0.61690324685919395</c:v>
                </c:pt>
                <c:pt idx="16823">
                  <c:v>0.61684886060803823</c:v>
                </c:pt>
                <c:pt idx="16824">
                  <c:v>0.61679447435688251</c:v>
                </c:pt>
                <c:pt idx="16825">
                  <c:v>0.61679447435688251</c:v>
                </c:pt>
                <c:pt idx="16826">
                  <c:v>0.61679447435688251</c:v>
                </c:pt>
                <c:pt idx="16827">
                  <c:v>0.61674008810572689</c:v>
                </c:pt>
                <c:pt idx="16828">
                  <c:v>0.61668570185457117</c:v>
                </c:pt>
                <c:pt idx="16829">
                  <c:v>0.61663131560341544</c:v>
                </c:pt>
                <c:pt idx="16830">
                  <c:v>0.61663131560341544</c:v>
                </c:pt>
                <c:pt idx="16831">
                  <c:v>0.61657692935225983</c:v>
                </c:pt>
                <c:pt idx="16832">
                  <c:v>0.61657692935225983</c:v>
                </c:pt>
                <c:pt idx="16833">
                  <c:v>0.61657692935225983</c:v>
                </c:pt>
                <c:pt idx="16834">
                  <c:v>0.61657692935225983</c:v>
                </c:pt>
                <c:pt idx="16835">
                  <c:v>0.61657692935225983</c:v>
                </c:pt>
                <c:pt idx="16836">
                  <c:v>0.6165225431011041</c:v>
                </c:pt>
                <c:pt idx="16837">
                  <c:v>0.61646815684994838</c:v>
                </c:pt>
                <c:pt idx="16838">
                  <c:v>0.61646815684994838</c:v>
                </c:pt>
                <c:pt idx="16839">
                  <c:v>0.61646815684994838</c:v>
                </c:pt>
                <c:pt idx="16840">
                  <c:v>0.61646815684994838</c:v>
                </c:pt>
                <c:pt idx="16841">
                  <c:v>0.61646815684994838</c:v>
                </c:pt>
                <c:pt idx="16842">
                  <c:v>0.61646815684994838</c:v>
                </c:pt>
                <c:pt idx="16843">
                  <c:v>0.61641377059879265</c:v>
                </c:pt>
                <c:pt idx="16844">
                  <c:v>0.61641377059879265</c:v>
                </c:pt>
                <c:pt idx="16845">
                  <c:v>0.61635938434763693</c:v>
                </c:pt>
                <c:pt idx="16846">
                  <c:v>0.6163049980964812</c:v>
                </c:pt>
                <c:pt idx="16847">
                  <c:v>0.6163049980964812</c:v>
                </c:pt>
                <c:pt idx="16848">
                  <c:v>0.61625061184532548</c:v>
                </c:pt>
                <c:pt idx="16849">
                  <c:v>0.61625061184532548</c:v>
                </c:pt>
                <c:pt idx="16850">
                  <c:v>0.61619622559416976</c:v>
                </c:pt>
                <c:pt idx="16851">
                  <c:v>0.61619622559416976</c:v>
                </c:pt>
                <c:pt idx="16852">
                  <c:v>0.61619622559416976</c:v>
                </c:pt>
                <c:pt idx="16853">
                  <c:v>0.61614183934301403</c:v>
                </c:pt>
                <c:pt idx="16854">
                  <c:v>0.61614183934301403</c:v>
                </c:pt>
                <c:pt idx="16855">
                  <c:v>0.61608745309185831</c:v>
                </c:pt>
                <c:pt idx="16856">
                  <c:v>0.61603306684070269</c:v>
                </c:pt>
                <c:pt idx="16857">
                  <c:v>0.61597868058954697</c:v>
                </c:pt>
                <c:pt idx="16858">
                  <c:v>0.61592429433839124</c:v>
                </c:pt>
                <c:pt idx="16859">
                  <c:v>0.61586990808723563</c:v>
                </c:pt>
                <c:pt idx="16860">
                  <c:v>0.6158155218360799</c:v>
                </c:pt>
                <c:pt idx="16861">
                  <c:v>0.61576113558492418</c:v>
                </c:pt>
                <c:pt idx="16862">
                  <c:v>0.61570674933376845</c:v>
                </c:pt>
                <c:pt idx="16863">
                  <c:v>0.61565236308261273</c:v>
                </c:pt>
                <c:pt idx="16864">
                  <c:v>0.61559797683145701</c:v>
                </c:pt>
                <c:pt idx="16865">
                  <c:v>0.61559797683145701</c:v>
                </c:pt>
                <c:pt idx="16866">
                  <c:v>0.61559797683145701</c:v>
                </c:pt>
                <c:pt idx="16867">
                  <c:v>0.61559797683145701</c:v>
                </c:pt>
                <c:pt idx="16868">
                  <c:v>0.61554359058030128</c:v>
                </c:pt>
                <c:pt idx="16869">
                  <c:v>0.61548920432914556</c:v>
                </c:pt>
                <c:pt idx="16870">
                  <c:v>0.61548920432914556</c:v>
                </c:pt>
                <c:pt idx="16871">
                  <c:v>0.61543481807798983</c:v>
                </c:pt>
                <c:pt idx="16872">
                  <c:v>0.61538043182683411</c:v>
                </c:pt>
                <c:pt idx="16873">
                  <c:v>0.61532604557567849</c:v>
                </c:pt>
                <c:pt idx="16874">
                  <c:v>0.61532604557567849</c:v>
                </c:pt>
                <c:pt idx="16875">
                  <c:v>0.61532604557567849</c:v>
                </c:pt>
                <c:pt idx="16876">
                  <c:v>0.61532604557567849</c:v>
                </c:pt>
                <c:pt idx="16877">
                  <c:v>0.61532604557567849</c:v>
                </c:pt>
                <c:pt idx="16878">
                  <c:v>0.61527165932452277</c:v>
                </c:pt>
                <c:pt idx="16879">
                  <c:v>0.61521727307336704</c:v>
                </c:pt>
                <c:pt idx="16880">
                  <c:v>0.61516288682221132</c:v>
                </c:pt>
                <c:pt idx="16881">
                  <c:v>0.61510850057105571</c:v>
                </c:pt>
                <c:pt idx="16882">
                  <c:v>0.61505411431989998</c:v>
                </c:pt>
                <c:pt idx="16883">
                  <c:v>0.61499972806874426</c:v>
                </c:pt>
                <c:pt idx="16884">
                  <c:v>0.61494534181758853</c:v>
                </c:pt>
                <c:pt idx="16885">
                  <c:v>0.61494534181758853</c:v>
                </c:pt>
                <c:pt idx="16886">
                  <c:v>0.61489095556643281</c:v>
                </c:pt>
                <c:pt idx="16887">
                  <c:v>0.61483656931527708</c:v>
                </c:pt>
                <c:pt idx="16888">
                  <c:v>0.61478218306412136</c:v>
                </c:pt>
                <c:pt idx="16889">
                  <c:v>0.61478218306412136</c:v>
                </c:pt>
                <c:pt idx="16890">
                  <c:v>0.61478218306412136</c:v>
                </c:pt>
                <c:pt idx="16891">
                  <c:v>0.61478218306412136</c:v>
                </c:pt>
                <c:pt idx="16892">
                  <c:v>0.61478218306412136</c:v>
                </c:pt>
                <c:pt idx="16893">
                  <c:v>0.61478218306412136</c:v>
                </c:pt>
                <c:pt idx="16894">
                  <c:v>0.61472779681296563</c:v>
                </c:pt>
                <c:pt idx="16895">
                  <c:v>0.61467341056180991</c:v>
                </c:pt>
                <c:pt idx="16896">
                  <c:v>0.61461902431065429</c:v>
                </c:pt>
                <c:pt idx="16897">
                  <c:v>0.61461902431065429</c:v>
                </c:pt>
                <c:pt idx="16898">
                  <c:v>0.61456463805949857</c:v>
                </c:pt>
                <c:pt idx="16899">
                  <c:v>0.61456463805949857</c:v>
                </c:pt>
                <c:pt idx="16900">
                  <c:v>0.61456463805949857</c:v>
                </c:pt>
                <c:pt idx="16901">
                  <c:v>0.61456463805949857</c:v>
                </c:pt>
                <c:pt idx="16902">
                  <c:v>0.61451025180834284</c:v>
                </c:pt>
                <c:pt idx="16903">
                  <c:v>0.61451025180834284</c:v>
                </c:pt>
                <c:pt idx="16904">
                  <c:v>0.61445586555718712</c:v>
                </c:pt>
                <c:pt idx="16905">
                  <c:v>0.61445586555718712</c:v>
                </c:pt>
                <c:pt idx="16906">
                  <c:v>0.61445586555718712</c:v>
                </c:pt>
                <c:pt idx="16907">
                  <c:v>0.61440147930603151</c:v>
                </c:pt>
                <c:pt idx="16908">
                  <c:v>0.61434709305487578</c:v>
                </c:pt>
                <c:pt idx="16909">
                  <c:v>0.61429270680372006</c:v>
                </c:pt>
                <c:pt idx="16910">
                  <c:v>0.61423832055256433</c:v>
                </c:pt>
                <c:pt idx="16911">
                  <c:v>0.61418393430140861</c:v>
                </c:pt>
                <c:pt idx="16912">
                  <c:v>0.61412954805025288</c:v>
                </c:pt>
                <c:pt idx="16913">
                  <c:v>0.61407516179909716</c:v>
                </c:pt>
                <c:pt idx="16914">
                  <c:v>0.61402077554794143</c:v>
                </c:pt>
                <c:pt idx="16915">
                  <c:v>0.61396638929678571</c:v>
                </c:pt>
                <c:pt idx="16916">
                  <c:v>0.61391200304562998</c:v>
                </c:pt>
                <c:pt idx="16917">
                  <c:v>0.61391200304562998</c:v>
                </c:pt>
                <c:pt idx="16918">
                  <c:v>0.61391200304562998</c:v>
                </c:pt>
                <c:pt idx="16919">
                  <c:v>0.61391200304562998</c:v>
                </c:pt>
                <c:pt idx="16920">
                  <c:v>0.61385761679447437</c:v>
                </c:pt>
                <c:pt idx="16921">
                  <c:v>0.61380323054331865</c:v>
                </c:pt>
                <c:pt idx="16922">
                  <c:v>0.61374884429216292</c:v>
                </c:pt>
                <c:pt idx="16923">
                  <c:v>0.61369445804100731</c:v>
                </c:pt>
                <c:pt idx="16924">
                  <c:v>0.61364007178985158</c:v>
                </c:pt>
                <c:pt idx="16925">
                  <c:v>0.61358568553869586</c:v>
                </c:pt>
                <c:pt idx="16926">
                  <c:v>0.61353129928754013</c:v>
                </c:pt>
                <c:pt idx="16927">
                  <c:v>0.61347691303638441</c:v>
                </c:pt>
                <c:pt idx="16928">
                  <c:v>0.61342252678522868</c:v>
                </c:pt>
                <c:pt idx="16929">
                  <c:v>0.61342252678522868</c:v>
                </c:pt>
                <c:pt idx="16930">
                  <c:v>0.61336814053407296</c:v>
                </c:pt>
                <c:pt idx="16931">
                  <c:v>0.61331375428291723</c:v>
                </c:pt>
                <c:pt idx="16932">
                  <c:v>0.61325936803176151</c:v>
                </c:pt>
                <c:pt idx="16933">
                  <c:v>0.61320498178060578</c:v>
                </c:pt>
                <c:pt idx="16934">
                  <c:v>0.61315059552945017</c:v>
                </c:pt>
                <c:pt idx="16935">
                  <c:v>0.61309620927829445</c:v>
                </c:pt>
                <c:pt idx="16936">
                  <c:v>0.61304182302713872</c:v>
                </c:pt>
                <c:pt idx="16937">
                  <c:v>0.61298743677598311</c:v>
                </c:pt>
                <c:pt idx="16938">
                  <c:v>0.61293305052482738</c:v>
                </c:pt>
                <c:pt idx="16939">
                  <c:v>0.61293305052482738</c:v>
                </c:pt>
                <c:pt idx="16940">
                  <c:v>0.61287866427367166</c:v>
                </c:pt>
                <c:pt idx="16941">
                  <c:v>0.61282427802251593</c:v>
                </c:pt>
                <c:pt idx="16942">
                  <c:v>0.61276989177136021</c:v>
                </c:pt>
                <c:pt idx="16943">
                  <c:v>0.61276989177136021</c:v>
                </c:pt>
                <c:pt idx="16944">
                  <c:v>0.61271550552020448</c:v>
                </c:pt>
                <c:pt idx="16945">
                  <c:v>0.61266111926904876</c:v>
                </c:pt>
                <c:pt idx="16946">
                  <c:v>0.61266111926904876</c:v>
                </c:pt>
                <c:pt idx="16947">
                  <c:v>0.61260673301789303</c:v>
                </c:pt>
                <c:pt idx="16948">
                  <c:v>0.61255234676673731</c:v>
                </c:pt>
                <c:pt idx="16949">
                  <c:v>0.61249796051558159</c:v>
                </c:pt>
                <c:pt idx="16950">
                  <c:v>0.61244357426442597</c:v>
                </c:pt>
                <c:pt idx="16951">
                  <c:v>0.61244357426442597</c:v>
                </c:pt>
                <c:pt idx="16952">
                  <c:v>0.61238918801327025</c:v>
                </c:pt>
                <c:pt idx="16953">
                  <c:v>0.61238918801327025</c:v>
                </c:pt>
                <c:pt idx="16954">
                  <c:v>0.61233480176211452</c:v>
                </c:pt>
                <c:pt idx="16955">
                  <c:v>0.61233480176211452</c:v>
                </c:pt>
                <c:pt idx="16956">
                  <c:v>0.61228041551095891</c:v>
                </c:pt>
                <c:pt idx="16957">
                  <c:v>0.61228041551095891</c:v>
                </c:pt>
                <c:pt idx="16958">
                  <c:v>0.61222602925980318</c:v>
                </c:pt>
                <c:pt idx="16959">
                  <c:v>0.61222602925980318</c:v>
                </c:pt>
                <c:pt idx="16960">
                  <c:v>0.61217164300864746</c:v>
                </c:pt>
                <c:pt idx="16961">
                  <c:v>0.61211725675749173</c:v>
                </c:pt>
                <c:pt idx="16962">
                  <c:v>0.61206287050633601</c:v>
                </c:pt>
                <c:pt idx="16963">
                  <c:v>0.61206287050633601</c:v>
                </c:pt>
                <c:pt idx="16964">
                  <c:v>0.61200848425518029</c:v>
                </c:pt>
                <c:pt idx="16965">
                  <c:v>0.61200848425518029</c:v>
                </c:pt>
                <c:pt idx="16966">
                  <c:v>0.61195409800402456</c:v>
                </c:pt>
                <c:pt idx="16967">
                  <c:v>0.61189971175286884</c:v>
                </c:pt>
                <c:pt idx="16968">
                  <c:v>0.61189971175286884</c:v>
                </c:pt>
                <c:pt idx="16969">
                  <c:v>0.61184532550171311</c:v>
                </c:pt>
                <c:pt idx="16970">
                  <c:v>0.61179093925055739</c:v>
                </c:pt>
                <c:pt idx="16971">
                  <c:v>0.61179093925055739</c:v>
                </c:pt>
                <c:pt idx="16972">
                  <c:v>0.61173655299940177</c:v>
                </c:pt>
                <c:pt idx="16973">
                  <c:v>0.61173655299940177</c:v>
                </c:pt>
                <c:pt idx="16974">
                  <c:v>0.61168216674824605</c:v>
                </c:pt>
                <c:pt idx="16975">
                  <c:v>0.61168216674824605</c:v>
                </c:pt>
                <c:pt idx="16976">
                  <c:v>0.61162778049709032</c:v>
                </c:pt>
                <c:pt idx="16977">
                  <c:v>0.61157339424593471</c:v>
                </c:pt>
                <c:pt idx="16978">
                  <c:v>0.61151900799477898</c:v>
                </c:pt>
                <c:pt idx="16979">
                  <c:v>0.61151900799477898</c:v>
                </c:pt>
                <c:pt idx="16980">
                  <c:v>0.61146462174362326</c:v>
                </c:pt>
                <c:pt idx="16981">
                  <c:v>0.61141023549246754</c:v>
                </c:pt>
                <c:pt idx="16982">
                  <c:v>0.61141023549246754</c:v>
                </c:pt>
                <c:pt idx="16983">
                  <c:v>0.61141023549246754</c:v>
                </c:pt>
                <c:pt idx="16984">
                  <c:v>0.61135584924131181</c:v>
                </c:pt>
                <c:pt idx="16985">
                  <c:v>0.61130146299015609</c:v>
                </c:pt>
                <c:pt idx="16986">
                  <c:v>0.61124707673900036</c:v>
                </c:pt>
                <c:pt idx="16987">
                  <c:v>0.61119269048784464</c:v>
                </c:pt>
                <c:pt idx="16988">
                  <c:v>0.61119269048784464</c:v>
                </c:pt>
                <c:pt idx="16989">
                  <c:v>0.61113830423668891</c:v>
                </c:pt>
                <c:pt idx="16990">
                  <c:v>0.61108391798553319</c:v>
                </c:pt>
                <c:pt idx="16991">
                  <c:v>0.61108391798553319</c:v>
                </c:pt>
                <c:pt idx="16992">
                  <c:v>0.61102953173437757</c:v>
                </c:pt>
                <c:pt idx="16993">
                  <c:v>0.61102953173437757</c:v>
                </c:pt>
                <c:pt idx="16994">
                  <c:v>0.61102953173437757</c:v>
                </c:pt>
                <c:pt idx="16995">
                  <c:v>0.61097514548322185</c:v>
                </c:pt>
                <c:pt idx="16996">
                  <c:v>0.61092075923206612</c:v>
                </c:pt>
                <c:pt idx="16997">
                  <c:v>0.61092075923206612</c:v>
                </c:pt>
                <c:pt idx="16998">
                  <c:v>0.61092075923206612</c:v>
                </c:pt>
                <c:pt idx="16999">
                  <c:v>0.61092075923206612</c:v>
                </c:pt>
                <c:pt idx="17000">
                  <c:v>0.6108663729809104</c:v>
                </c:pt>
                <c:pt idx="17001">
                  <c:v>0.61081198672975479</c:v>
                </c:pt>
                <c:pt idx="17002">
                  <c:v>0.61081198672975479</c:v>
                </c:pt>
                <c:pt idx="17003">
                  <c:v>0.61075760047859906</c:v>
                </c:pt>
                <c:pt idx="17004">
                  <c:v>0.61070321422744334</c:v>
                </c:pt>
                <c:pt idx="17005">
                  <c:v>0.61064882797628761</c:v>
                </c:pt>
                <c:pt idx="17006">
                  <c:v>0.61059444172513189</c:v>
                </c:pt>
                <c:pt idx="17007">
                  <c:v>0.61054005547397616</c:v>
                </c:pt>
                <c:pt idx="17008">
                  <c:v>0.61048566922282044</c:v>
                </c:pt>
                <c:pt idx="17009">
                  <c:v>0.61048566922282044</c:v>
                </c:pt>
                <c:pt idx="17010">
                  <c:v>0.61043128297166471</c:v>
                </c:pt>
                <c:pt idx="17011">
                  <c:v>0.61037689672050899</c:v>
                </c:pt>
                <c:pt idx="17012">
                  <c:v>0.61032251046935337</c:v>
                </c:pt>
                <c:pt idx="17013">
                  <c:v>0.61026812421819765</c:v>
                </c:pt>
                <c:pt idx="17014">
                  <c:v>0.61021373796704192</c:v>
                </c:pt>
                <c:pt idx="17015">
                  <c:v>0.61021373796704192</c:v>
                </c:pt>
                <c:pt idx="17016">
                  <c:v>0.6101593517158862</c:v>
                </c:pt>
                <c:pt idx="17017">
                  <c:v>0.61010496546473059</c:v>
                </c:pt>
                <c:pt idx="17018">
                  <c:v>0.61010496546473059</c:v>
                </c:pt>
                <c:pt idx="17019">
                  <c:v>0.61010496546473059</c:v>
                </c:pt>
                <c:pt idx="17020">
                  <c:v>0.61005057921357486</c:v>
                </c:pt>
                <c:pt idx="17021">
                  <c:v>0.61005057921357486</c:v>
                </c:pt>
                <c:pt idx="17022">
                  <c:v>0.61005057921357486</c:v>
                </c:pt>
                <c:pt idx="17023">
                  <c:v>0.60999619296241914</c:v>
                </c:pt>
                <c:pt idx="17024">
                  <c:v>0.60999619296241914</c:v>
                </c:pt>
                <c:pt idx="17025">
                  <c:v>0.60999619296241914</c:v>
                </c:pt>
                <c:pt idx="17026">
                  <c:v>0.60994180671126341</c:v>
                </c:pt>
                <c:pt idx="17027">
                  <c:v>0.60988742046010769</c:v>
                </c:pt>
                <c:pt idx="17028">
                  <c:v>0.60988742046010769</c:v>
                </c:pt>
                <c:pt idx="17029">
                  <c:v>0.60988742046010769</c:v>
                </c:pt>
                <c:pt idx="17030">
                  <c:v>0.60983303420895196</c:v>
                </c:pt>
                <c:pt idx="17031">
                  <c:v>0.60977864795779624</c:v>
                </c:pt>
                <c:pt idx="17032">
                  <c:v>0.60972426170664051</c:v>
                </c:pt>
                <c:pt idx="17033">
                  <c:v>0.60972426170664051</c:v>
                </c:pt>
                <c:pt idx="17034">
                  <c:v>0.60966987545548479</c:v>
                </c:pt>
                <c:pt idx="17035">
                  <c:v>0.60966987545548479</c:v>
                </c:pt>
                <c:pt idx="17036">
                  <c:v>0.60961548920432906</c:v>
                </c:pt>
                <c:pt idx="17037">
                  <c:v>0.60956110295317345</c:v>
                </c:pt>
                <c:pt idx="17038">
                  <c:v>0.60950671670201773</c:v>
                </c:pt>
                <c:pt idx="17039">
                  <c:v>0.609452330450862</c:v>
                </c:pt>
                <c:pt idx="17040">
                  <c:v>0.60939794419970639</c:v>
                </c:pt>
                <c:pt idx="17041">
                  <c:v>0.60939794419970639</c:v>
                </c:pt>
                <c:pt idx="17042">
                  <c:v>0.60939794419970639</c:v>
                </c:pt>
                <c:pt idx="17043">
                  <c:v>0.60934355794855066</c:v>
                </c:pt>
                <c:pt idx="17044">
                  <c:v>0.60934355794855066</c:v>
                </c:pt>
                <c:pt idx="17045">
                  <c:v>0.60928917169739494</c:v>
                </c:pt>
                <c:pt idx="17046">
                  <c:v>0.60928917169739494</c:v>
                </c:pt>
                <c:pt idx="17047">
                  <c:v>0.60928917169739494</c:v>
                </c:pt>
                <c:pt idx="17048">
                  <c:v>0.60923478544623921</c:v>
                </c:pt>
                <c:pt idx="17049">
                  <c:v>0.60918039919508349</c:v>
                </c:pt>
                <c:pt idx="17050">
                  <c:v>0.60912601294392776</c:v>
                </c:pt>
                <c:pt idx="17051">
                  <c:v>0.60907162669277204</c:v>
                </c:pt>
                <c:pt idx="17052">
                  <c:v>0.60901724044161631</c:v>
                </c:pt>
                <c:pt idx="17053">
                  <c:v>0.60901724044161631</c:v>
                </c:pt>
                <c:pt idx="17054">
                  <c:v>0.60896285419046059</c:v>
                </c:pt>
                <c:pt idx="17055">
                  <c:v>0.60890846793930486</c:v>
                </c:pt>
                <c:pt idx="17056">
                  <c:v>0.60890846793930486</c:v>
                </c:pt>
                <c:pt idx="17057">
                  <c:v>0.60885408168814925</c:v>
                </c:pt>
                <c:pt idx="17058">
                  <c:v>0.60885408168814925</c:v>
                </c:pt>
                <c:pt idx="17059">
                  <c:v>0.60885408168814925</c:v>
                </c:pt>
                <c:pt idx="17060">
                  <c:v>0.60879969543699353</c:v>
                </c:pt>
                <c:pt idx="17061">
                  <c:v>0.6087453091858378</c:v>
                </c:pt>
                <c:pt idx="17062">
                  <c:v>0.60869092293468219</c:v>
                </c:pt>
                <c:pt idx="17063">
                  <c:v>0.60863653668352646</c:v>
                </c:pt>
                <c:pt idx="17064">
                  <c:v>0.60863653668352646</c:v>
                </c:pt>
                <c:pt idx="17065">
                  <c:v>0.60858215043237074</c:v>
                </c:pt>
                <c:pt idx="17066">
                  <c:v>0.60852776418121501</c:v>
                </c:pt>
                <c:pt idx="17067">
                  <c:v>0.60852776418121501</c:v>
                </c:pt>
                <c:pt idx="17068">
                  <c:v>0.60847337793005929</c:v>
                </c:pt>
                <c:pt idx="17069">
                  <c:v>0.60847337793005929</c:v>
                </c:pt>
                <c:pt idx="17070">
                  <c:v>0.60847337793005929</c:v>
                </c:pt>
                <c:pt idx="17071">
                  <c:v>0.60847337793005929</c:v>
                </c:pt>
                <c:pt idx="17072">
                  <c:v>0.60847337793005929</c:v>
                </c:pt>
                <c:pt idx="17073">
                  <c:v>0.60841899167890356</c:v>
                </c:pt>
                <c:pt idx="17074">
                  <c:v>0.60841899167890356</c:v>
                </c:pt>
                <c:pt idx="17075">
                  <c:v>0.60836460542774784</c:v>
                </c:pt>
                <c:pt idx="17076">
                  <c:v>0.60836460542774784</c:v>
                </c:pt>
                <c:pt idx="17077">
                  <c:v>0.60831021917659212</c:v>
                </c:pt>
                <c:pt idx="17078">
                  <c:v>0.60831021917659212</c:v>
                </c:pt>
                <c:pt idx="17079">
                  <c:v>0.60831021917659212</c:v>
                </c:pt>
                <c:pt idx="17080">
                  <c:v>0.60831021917659212</c:v>
                </c:pt>
                <c:pt idx="17081">
                  <c:v>0.60831021917659212</c:v>
                </c:pt>
                <c:pt idx="17082">
                  <c:v>0.60831021917659212</c:v>
                </c:pt>
                <c:pt idx="17083">
                  <c:v>0.60825583292543639</c:v>
                </c:pt>
                <c:pt idx="17084">
                  <c:v>0.60825583292543639</c:v>
                </c:pt>
                <c:pt idx="17085">
                  <c:v>0.60825583292543639</c:v>
                </c:pt>
                <c:pt idx="17086">
                  <c:v>0.60825583292543639</c:v>
                </c:pt>
                <c:pt idx="17087">
                  <c:v>0.60825583292543639</c:v>
                </c:pt>
                <c:pt idx="17088">
                  <c:v>0.60820144667428067</c:v>
                </c:pt>
                <c:pt idx="17089">
                  <c:v>0.60820144667428067</c:v>
                </c:pt>
                <c:pt idx="17090">
                  <c:v>0.60814706042312505</c:v>
                </c:pt>
                <c:pt idx="17091">
                  <c:v>0.60809267417196933</c:v>
                </c:pt>
                <c:pt idx="17092">
                  <c:v>0.6080382879208136</c:v>
                </c:pt>
                <c:pt idx="17093">
                  <c:v>0.6080382879208136</c:v>
                </c:pt>
                <c:pt idx="17094">
                  <c:v>0.6080382879208136</c:v>
                </c:pt>
                <c:pt idx="17095">
                  <c:v>0.60798390166965799</c:v>
                </c:pt>
                <c:pt idx="17096">
                  <c:v>0.60798390166965799</c:v>
                </c:pt>
                <c:pt idx="17097">
                  <c:v>0.60792951541850226</c:v>
                </c:pt>
                <c:pt idx="17098">
                  <c:v>0.60787512916734654</c:v>
                </c:pt>
                <c:pt idx="17099">
                  <c:v>0.60782074291619081</c:v>
                </c:pt>
                <c:pt idx="17100">
                  <c:v>0.60776635666503509</c:v>
                </c:pt>
                <c:pt idx="17101">
                  <c:v>0.60771197041387937</c:v>
                </c:pt>
                <c:pt idx="17102">
                  <c:v>0.60765758416272364</c:v>
                </c:pt>
                <c:pt idx="17103">
                  <c:v>0.60760319791156792</c:v>
                </c:pt>
                <c:pt idx="17104">
                  <c:v>0.60754881166041219</c:v>
                </c:pt>
                <c:pt idx="17105">
                  <c:v>0.60754881166041219</c:v>
                </c:pt>
                <c:pt idx="17106">
                  <c:v>0.60749442540925647</c:v>
                </c:pt>
                <c:pt idx="17107">
                  <c:v>0.60744003915810085</c:v>
                </c:pt>
                <c:pt idx="17108">
                  <c:v>0.60738565290694513</c:v>
                </c:pt>
                <c:pt idx="17109">
                  <c:v>0.6073312666557894</c:v>
                </c:pt>
                <c:pt idx="17110">
                  <c:v>0.60727688040463379</c:v>
                </c:pt>
                <c:pt idx="17111">
                  <c:v>0.60722249415347807</c:v>
                </c:pt>
                <c:pt idx="17112">
                  <c:v>0.60716810790232234</c:v>
                </c:pt>
                <c:pt idx="17113">
                  <c:v>0.60711372165116662</c:v>
                </c:pt>
                <c:pt idx="17114">
                  <c:v>0.60711372165116662</c:v>
                </c:pt>
                <c:pt idx="17115">
                  <c:v>0.60705933540001089</c:v>
                </c:pt>
                <c:pt idx="17116">
                  <c:v>0.60700494914885517</c:v>
                </c:pt>
                <c:pt idx="17117">
                  <c:v>0.60695056289769944</c:v>
                </c:pt>
                <c:pt idx="17118">
                  <c:v>0.60689617664654372</c:v>
                </c:pt>
                <c:pt idx="17119">
                  <c:v>0.60689617664654372</c:v>
                </c:pt>
                <c:pt idx="17120">
                  <c:v>0.60684179039538799</c:v>
                </c:pt>
                <c:pt idx="17121">
                  <c:v>0.60678740414423227</c:v>
                </c:pt>
                <c:pt idx="17122">
                  <c:v>0.60673301789307665</c:v>
                </c:pt>
                <c:pt idx="17123">
                  <c:v>0.60673301789307665</c:v>
                </c:pt>
                <c:pt idx="17124">
                  <c:v>0.60673301789307665</c:v>
                </c:pt>
                <c:pt idx="17125">
                  <c:v>0.60673301789307665</c:v>
                </c:pt>
                <c:pt idx="17126">
                  <c:v>0.60673301789307665</c:v>
                </c:pt>
                <c:pt idx="17127">
                  <c:v>0.60667863164192093</c:v>
                </c:pt>
                <c:pt idx="17128">
                  <c:v>0.6066242453907652</c:v>
                </c:pt>
                <c:pt idx="17129">
                  <c:v>0.60656985913960948</c:v>
                </c:pt>
                <c:pt idx="17130">
                  <c:v>0.60656985913960948</c:v>
                </c:pt>
                <c:pt idx="17131">
                  <c:v>0.60651547288845387</c:v>
                </c:pt>
                <c:pt idx="17132">
                  <c:v>0.60646108663729814</c:v>
                </c:pt>
                <c:pt idx="17133">
                  <c:v>0.60640670038614242</c:v>
                </c:pt>
                <c:pt idx="17134">
                  <c:v>0.60635231413498669</c:v>
                </c:pt>
                <c:pt idx="17135">
                  <c:v>0.60635231413498669</c:v>
                </c:pt>
                <c:pt idx="17136">
                  <c:v>0.60635231413498669</c:v>
                </c:pt>
                <c:pt idx="17137">
                  <c:v>0.60629792788383097</c:v>
                </c:pt>
                <c:pt idx="17138">
                  <c:v>0.60624354163267524</c:v>
                </c:pt>
                <c:pt idx="17139">
                  <c:v>0.60618915538151952</c:v>
                </c:pt>
                <c:pt idx="17140">
                  <c:v>0.60618915538151952</c:v>
                </c:pt>
                <c:pt idx="17141">
                  <c:v>0.60618915538151952</c:v>
                </c:pt>
                <c:pt idx="17142">
                  <c:v>0.60613476913036379</c:v>
                </c:pt>
                <c:pt idx="17143">
                  <c:v>0.60613476913036379</c:v>
                </c:pt>
                <c:pt idx="17144">
                  <c:v>0.60608038287920807</c:v>
                </c:pt>
                <c:pt idx="17145">
                  <c:v>0.60602599662805245</c:v>
                </c:pt>
                <c:pt idx="17146">
                  <c:v>0.60602599662805245</c:v>
                </c:pt>
                <c:pt idx="17147">
                  <c:v>0.60602599662805245</c:v>
                </c:pt>
                <c:pt idx="17148">
                  <c:v>0.60602599662805245</c:v>
                </c:pt>
                <c:pt idx="17149">
                  <c:v>0.60597161037689673</c:v>
                </c:pt>
                <c:pt idx="17150">
                  <c:v>0.60591722412574101</c:v>
                </c:pt>
                <c:pt idx="17151">
                  <c:v>0.60586283787458528</c:v>
                </c:pt>
                <c:pt idx="17152">
                  <c:v>0.60580845162342967</c:v>
                </c:pt>
                <c:pt idx="17153">
                  <c:v>0.60575406537227394</c:v>
                </c:pt>
                <c:pt idx="17154">
                  <c:v>0.60569967912111822</c:v>
                </c:pt>
                <c:pt idx="17155">
                  <c:v>0.60569967912111822</c:v>
                </c:pt>
                <c:pt idx="17156">
                  <c:v>0.60569967912111822</c:v>
                </c:pt>
                <c:pt idx="17157">
                  <c:v>0.60564529286996249</c:v>
                </c:pt>
                <c:pt idx="17158">
                  <c:v>0.60559090661880677</c:v>
                </c:pt>
                <c:pt idx="17159">
                  <c:v>0.60553652036765104</c:v>
                </c:pt>
                <c:pt idx="17160">
                  <c:v>0.60553652036765104</c:v>
                </c:pt>
                <c:pt idx="17161">
                  <c:v>0.60548213411649532</c:v>
                </c:pt>
                <c:pt idx="17162">
                  <c:v>0.60542774786533959</c:v>
                </c:pt>
                <c:pt idx="17163">
                  <c:v>0.60542774786533959</c:v>
                </c:pt>
                <c:pt idx="17164">
                  <c:v>0.60537336161418387</c:v>
                </c:pt>
                <c:pt idx="17165">
                  <c:v>0.60531897536302814</c:v>
                </c:pt>
                <c:pt idx="17166">
                  <c:v>0.60531897536302814</c:v>
                </c:pt>
                <c:pt idx="17167">
                  <c:v>0.60531897536302814</c:v>
                </c:pt>
                <c:pt idx="17168">
                  <c:v>0.60526458911187253</c:v>
                </c:pt>
                <c:pt idx="17169">
                  <c:v>0.60521020286071681</c:v>
                </c:pt>
                <c:pt idx="17170">
                  <c:v>0.60515581660956108</c:v>
                </c:pt>
                <c:pt idx="17171">
                  <c:v>0.60510143035840547</c:v>
                </c:pt>
                <c:pt idx="17172">
                  <c:v>0.60510143035840547</c:v>
                </c:pt>
                <c:pt idx="17173">
                  <c:v>0.60510143035840547</c:v>
                </c:pt>
                <c:pt idx="17174">
                  <c:v>0.60504704410724974</c:v>
                </c:pt>
                <c:pt idx="17175">
                  <c:v>0.60504704410724974</c:v>
                </c:pt>
                <c:pt idx="17176">
                  <c:v>0.60504704410724974</c:v>
                </c:pt>
                <c:pt idx="17177">
                  <c:v>0.60499265785609402</c:v>
                </c:pt>
                <c:pt idx="17178">
                  <c:v>0.60499265785609402</c:v>
                </c:pt>
                <c:pt idx="17179">
                  <c:v>0.60493827160493829</c:v>
                </c:pt>
                <c:pt idx="17180">
                  <c:v>0.60488388535378257</c:v>
                </c:pt>
                <c:pt idx="17181">
                  <c:v>0.60488388535378257</c:v>
                </c:pt>
                <c:pt idx="17182">
                  <c:v>0.60482949910262684</c:v>
                </c:pt>
                <c:pt idx="17183">
                  <c:v>0.60477511285147112</c:v>
                </c:pt>
                <c:pt idx="17184">
                  <c:v>0.60472072660031539</c:v>
                </c:pt>
                <c:pt idx="17185">
                  <c:v>0.60472072660031539</c:v>
                </c:pt>
                <c:pt idx="17186">
                  <c:v>0.60466634034915967</c:v>
                </c:pt>
                <c:pt idx="17187">
                  <c:v>0.60461195409800395</c:v>
                </c:pt>
                <c:pt idx="17188">
                  <c:v>0.60455756784684833</c:v>
                </c:pt>
                <c:pt idx="17189">
                  <c:v>0.60455756784684833</c:v>
                </c:pt>
                <c:pt idx="17190">
                  <c:v>0.60455756784684833</c:v>
                </c:pt>
                <c:pt idx="17191">
                  <c:v>0.60455756784684833</c:v>
                </c:pt>
                <c:pt idx="17192">
                  <c:v>0.60455756784684833</c:v>
                </c:pt>
                <c:pt idx="17193">
                  <c:v>0.60450318159569261</c:v>
                </c:pt>
                <c:pt idx="17194">
                  <c:v>0.60444879534453688</c:v>
                </c:pt>
                <c:pt idx="17195">
                  <c:v>0.60439440909338127</c:v>
                </c:pt>
                <c:pt idx="17196">
                  <c:v>0.60439440909338127</c:v>
                </c:pt>
                <c:pt idx="17197">
                  <c:v>0.60439440909338127</c:v>
                </c:pt>
                <c:pt idx="17198">
                  <c:v>0.60439440909338127</c:v>
                </c:pt>
                <c:pt idx="17199">
                  <c:v>0.60439440909338127</c:v>
                </c:pt>
                <c:pt idx="17200">
                  <c:v>0.60439440909338127</c:v>
                </c:pt>
                <c:pt idx="17201">
                  <c:v>0.60434002284222554</c:v>
                </c:pt>
                <c:pt idx="17202">
                  <c:v>0.60434002284222554</c:v>
                </c:pt>
                <c:pt idx="17203">
                  <c:v>0.60428563659106982</c:v>
                </c:pt>
                <c:pt idx="17204">
                  <c:v>0.60428563659106982</c:v>
                </c:pt>
                <c:pt idx="17205">
                  <c:v>0.60423125033991409</c:v>
                </c:pt>
                <c:pt idx="17206">
                  <c:v>0.60423125033991409</c:v>
                </c:pt>
                <c:pt idx="17207">
                  <c:v>0.60417686408875837</c:v>
                </c:pt>
                <c:pt idx="17208">
                  <c:v>0.60412247783760264</c:v>
                </c:pt>
                <c:pt idx="17209">
                  <c:v>0.60406809158644692</c:v>
                </c:pt>
                <c:pt idx="17210">
                  <c:v>0.60406809158644692</c:v>
                </c:pt>
                <c:pt idx="17211">
                  <c:v>0.6040137053352912</c:v>
                </c:pt>
                <c:pt idx="17212">
                  <c:v>0.6040137053352912</c:v>
                </c:pt>
                <c:pt idx="17213">
                  <c:v>0.60395931908413547</c:v>
                </c:pt>
                <c:pt idx="17214">
                  <c:v>0.60395931908413547</c:v>
                </c:pt>
                <c:pt idx="17215">
                  <c:v>0.60395931908413547</c:v>
                </c:pt>
                <c:pt idx="17216">
                  <c:v>0.60390493283297975</c:v>
                </c:pt>
                <c:pt idx="17217">
                  <c:v>0.60385054658182413</c:v>
                </c:pt>
                <c:pt idx="17218">
                  <c:v>0.60385054658182413</c:v>
                </c:pt>
                <c:pt idx="17219">
                  <c:v>0.60379616033066841</c:v>
                </c:pt>
                <c:pt idx="17220">
                  <c:v>0.60379616033066841</c:v>
                </c:pt>
                <c:pt idx="17221">
                  <c:v>0.60379616033066841</c:v>
                </c:pt>
                <c:pt idx="17222">
                  <c:v>0.60374177407951268</c:v>
                </c:pt>
                <c:pt idx="17223">
                  <c:v>0.60374177407951268</c:v>
                </c:pt>
                <c:pt idx="17224">
                  <c:v>0.60374177407951268</c:v>
                </c:pt>
                <c:pt idx="17225">
                  <c:v>0.60374177407951268</c:v>
                </c:pt>
                <c:pt idx="17226">
                  <c:v>0.60374177407951268</c:v>
                </c:pt>
                <c:pt idx="17227">
                  <c:v>0.60368738782835707</c:v>
                </c:pt>
                <c:pt idx="17228">
                  <c:v>0.60363300157720134</c:v>
                </c:pt>
                <c:pt idx="17229">
                  <c:v>0.60363300157720134</c:v>
                </c:pt>
                <c:pt idx="17230">
                  <c:v>0.60363300157720134</c:v>
                </c:pt>
                <c:pt idx="17231">
                  <c:v>0.60357861532604562</c:v>
                </c:pt>
                <c:pt idx="17232">
                  <c:v>0.6035242290748899</c:v>
                </c:pt>
                <c:pt idx="17233">
                  <c:v>0.6035242290748899</c:v>
                </c:pt>
                <c:pt idx="17234">
                  <c:v>0.60346984282373417</c:v>
                </c:pt>
                <c:pt idx="17235">
                  <c:v>0.60341545657257845</c:v>
                </c:pt>
                <c:pt idx="17236">
                  <c:v>0.60341545657257845</c:v>
                </c:pt>
                <c:pt idx="17237">
                  <c:v>0.60336107032142272</c:v>
                </c:pt>
                <c:pt idx="17238">
                  <c:v>0.603306684070267</c:v>
                </c:pt>
                <c:pt idx="17239">
                  <c:v>0.603306684070267</c:v>
                </c:pt>
                <c:pt idx="17240">
                  <c:v>0.60325229781911127</c:v>
                </c:pt>
                <c:pt idx="17241">
                  <c:v>0.60325229781911127</c:v>
                </c:pt>
                <c:pt idx="17242">
                  <c:v>0.60319791156795555</c:v>
                </c:pt>
                <c:pt idx="17243">
                  <c:v>0.60319791156795555</c:v>
                </c:pt>
                <c:pt idx="17244">
                  <c:v>0.60319791156795555</c:v>
                </c:pt>
                <c:pt idx="17245">
                  <c:v>0.60319791156795555</c:v>
                </c:pt>
                <c:pt idx="17246">
                  <c:v>0.60319791156795555</c:v>
                </c:pt>
                <c:pt idx="17247">
                  <c:v>0.60319791156795555</c:v>
                </c:pt>
                <c:pt idx="17248">
                  <c:v>0.60319791156795555</c:v>
                </c:pt>
                <c:pt idx="17249">
                  <c:v>0.60314352531679993</c:v>
                </c:pt>
                <c:pt idx="17250">
                  <c:v>0.60314352531679993</c:v>
                </c:pt>
                <c:pt idx="17251">
                  <c:v>0.60314352531679993</c:v>
                </c:pt>
                <c:pt idx="17252">
                  <c:v>0.60308913906564421</c:v>
                </c:pt>
                <c:pt idx="17253">
                  <c:v>0.60303475281448848</c:v>
                </c:pt>
                <c:pt idx="17254">
                  <c:v>0.60298036656333287</c:v>
                </c:pt>
                <c:pt idx="17255">
                  <c:v>0.60292598031217715</c:v>
                </c:pt>
                <c:pt idx="17256">
                  <c:v>0.60292598031217715</c:v>
                </c:pt>
                <c:pt idx="17257">
                  <c:v>0.60287159406102142</c:v>
                </c:pt>
                <c:pt idx="17258">
                  <c:v>0.6028172078098657</c:v>
                </c:pt>
                <c:pt idx="17259">
                  <c:v>0.60276282155870997</c:v>
                </c:pt>
                <c:pt idx="17260">
                  <c:v>0.60270843530755425</c:v>
                </c:pt>
                <c:pt idx="17261">
                  <c:v>0.60265404905639852</c:v>
                </c:pt>
                <c:pt idx="17262">
                  <c:v>0.6025996628052428</c:v>
                </c:pt>
                <c:pt idx="17263">
                  <c:v>0.60254527655408707</c:v>
                </c:pt>
                <c:pt idx="17264">
                  <c:v>0.60249089030293135</c:v>
                </c:pt>
                <c:pt idx="17265">
                  <c:v>0.60249089030293135</c:v>
                </c:pt>
                <c:pt idx="17266">
                  <c:v>0.60243650405177573</c:v>
                </c:pt>
                <c:pt idx="17267">
                  <c:v>0.60243650405177573</c:v>
                </c:pt>
                <c:pt idx="17268">
                  <c:v>0.60243650405177573</c:v>
                </c:pt>
                <c:pt idx="17269">
                  <c:v>0.60238211780062001</c:v>
                </c:pt>
                <c:pt idx="17270">
                  <c:v>0.60232773154946428</c:v>
                </c:pt>
                <c:pt idx="17271">
                  <c:v>0.60227334529830856</c:v>
                </c:pt>
                <c:pt idx="17272">
                  <c:v>0.60221895904715295</c:v>
                </c:pt>
                <c:pt idx="17273">
                  <c:v>0.60221895904715295</c:v>
                </c:pt>
                <c:pt idx="17274">
                  <c:v>0.60221895904715295</c:v>
                </c:pt>
                <c:pt idx="17275">
                  <c:v>0.60216457279599722</c:v>
                </c:pt>
                <c:pt idx="17276">
                  <c:v>0.6021101865448415</c:v>
                </c:pt>
                <c:pt idx="17277">
                  <c:v>0.60205580029368577</c:v>
                </c:pt>
                <c:pt idx="17278">
                  <c:v>0.60200141404253005</c:v>
                </c:pt>
                <c:pt idx="17279">
                  <c:v>0.60194702779137432</c:v>
                </c:pt>
                <c:pt idx="17280">
                  <c:v>0.60194702779137432</c:v>
                </c:pt>
                <c:pt idx="17281">
                  <c:v>0.60194702779137432</c:v>
                </c:pt>
                <c:pt idx="17282">
                  <c:v>0.6018926415402186</c:v>
                </c:pt>
                <c:pt idx="17283">
                  <c:v>0.60183825528906287</c:v>
                </c:pt>
                <c:pt idx="17284">
                  <c:v>0.60178386903790715</c:v>
                </c:pt>
                <c:pt idx="17285">
                  <c:v>0.60172948278675153</c:v>
                </c:pt>
                <c:pt idx="17286">
                  <c:v>0.60167509653559581</c:v>
                </c:pt>
                <c:pt idx="17287">
                  <c:v>0.60167509653559581</c:v>
                </c:pt>
                <c:pt idx="17288">
                  <c:v>0.60167509653559581</c:v>
                </c:pt>
                <c:pt idx="17289">
                  <c:v>0.60167509653559581</c:v>
                </c:pt>
                <c:pt idx="17290">
                  <c:v>0.60167509653559581</c:v>
                </c:pt>
                <c:pt idx="17291">
                  <c:v>0.60162071028444009</c:v>
                </c:pt>
                <c:pt idx="17292">
                  <c:v>0.60156632403328436</c:v>
                </c:pt>
                <c:pt idx="17293">
                  <c:v>0.60151193778212875</c:v>
                </c:pt>
                <c:pt idx="17294">
                  <c:v>0.60151193778212875</c:v>
                </c:pt>
                <c:pt idx="17295">
                  <c:v>0.60145755153097302</c:v>
                </c:pt>
                <c:pt idx="17296">
                  <c:v>0.6014031652798173</c:v>
                </c:pt>
                <c:pt idx="17297">
                  <c:v>0.6014031652798173</c:v>
                </c:pt>
                <c:pt idx="17298">
                  <c:v>0.60134877902866157</c:v>
                </c:pt>
                <c:pt idx="17299">
                  <c:v>0.60129439277750585</c:v>
                </c:pt>
                <c:pt idx="17300">
                  <c:v>0.60124000652635012</c:v>
                </c:pt>
                <c:pt idx="17301">
                  <c:v>0.6011856202751944</c:v>
                </c:pt>
                <c:pt idx="17302">
                  <c:v>0.60113123402403867</c:v>
                </c:pt>
                <c:pt idx="17303">
                  <c:v>0.60113123402403867</c:v>
                </c:pt>
                <c:pt idx="17304">
                  <c:v>0.60113123402403867</c:v>
                </c:pt>
                <c:pt idx="17305">
                  <c:v>0.60107684777288295</c:v>
                </c:pt>
                <c:pt idx="17306">
                  <c:v>0.60102246152172722</c:v>
                </c:pt>
                <c:pt idx="17307">
                  <c:v>0.60096807527057161</c:v>
                </c:pt>
                <c:pt idx="17308">
                  <c:v>0.60096807527057161</c:v>
                </c:pt>
                <c:pt idx="17309">
                  <c:v>0.60091368901941589</c:v>
                </c:pt>
                <c:pt idx="17310">
                  <c:v>0.60091368901941589</c:v>
                </c:pt>
                <c:pt idx="17311">
                  <c:v>0.60085930276826016</c:v>
                </c:pt>
                <c:pt idx="17312">
                  <c:v>0.60080491651710455</c:v>
                </c:pt>
                <c:pt idx="17313">
                  <c:v>0.60075053026594882</c:v>
                </c:pt>
                <c:pt idx="17314">
                  <c:v>0.6006961440147931</c:v>
                </c:pt>
                <c:pt idx="17315">
                  <c:v>0.60064175776363737</c:v>
                </c:pt>
                <c:pt idx="17316">
                  <c:v>0.60058737151248165</c:v>
                </c:pt>
                <c:pt idx="17317">
                  <c:v>0.60058737151248165</c:v>
                </c:pt>
                <c:pt idx="17318">
                  <c:v>0.60053298526132592</c:v>
                </c:pt>
                <c:pt idx="17319">
                  <c:v>0.6004785990101702</c:v>
                </c:pt>
                <c:pt idx="17320">
                  <c:v>0.6004785990101702</c:v>
                </c:pt>
                <c:pt idx="17321">
                  <c:v>0.60042421275901448</c:v>
                </c:pt>
                <c:pt idx="17322">
                  <c:v>0.60036982650785875</c:v>
                </c:pt>
                <c:pt idx="17323">
                  <c:v>0.60031544025670303</c:v>
                </c:pt>
                <c:pt idx="17324">
                  <c:v>0.60026105400554741</c:v>
                </c:pt>
                <c:pt idx="17325">
                  <c:v>0.60026105400554741</c:v>
                </c:pt>
                <c:pt idx="17326">
                  <c:v>0.60026105400554741</c:v>
                </c:pt>
                <c:pt idx="17327">
                  <c:v>0.60026105400554741</c:v>
                </c:pt>
                <c:pt idx="17328">
                  <c:v>0.60026105400554741</c:v>
                </c:pt>
                <c:pt idx="17329">
                  <c:v>0.60020666775439169</c:v>
                </c:pt>
                <c:pt idx="17330">
                  <c:v>0.60015228150323596</c:v>
                </c:pt>
                <c:pt idx="17331">
                  <c:v>0.60015228150323596</c:v>
                </c:pt>
                <c:pt idx="17332">
                  <c:v>0.60009789525208035</c:v>
                </c:pt>
                <c:pt idx="17333">
                  <c:v>0.60009789525208035</c:v>
                </c:pt>
                <c:pt idx="17334">
                  <c:v>0.60009789525208035</c:v>
                </c:pt>
                <c:pt idx="17335">
                  <c:v>0.60004350900092462</c:v>
                </c:pt>
                <c:pt idx="17336">
                  <c:v>0.5999891227497689</c:v>
                </c:pt>
                <c:pt idx="17337">
                  <c:v>0.5999891227497689</c:v>
                </c:pt>
                <c:pt idx="17338">
                  <c:v>0.59993473649861317</c:v>
                </c:pt>
                <c:pt idx="17339">
                  <c:v>0.59988035024745745</c:v>
                </c:pt>
                <c:pt idx="17340">
                  <c:v>0.59982596399630173</c:v>
                </c:pt>
                <c:pt idx="17341">
                  <c:v>0.59982596399630173</c:v>
                </c:pt>
                <c:pt idx="17342">
                  <c:v>0.599771577745146</c:v>
                </c:pt>
                <c:pt idx="17343">
                  <c:v>0.59971719149399028</c:v>
                </c:pt>
                <c:pt idx="17344">
                  <c:v>0.59971719149399028</c:v>
                </c:pt>
                <c:pt idx="17345">
                  <c:v>0.59966280524283455</c:v>
                </c:pt>
                <c:pt idx="17346">
                  <c:v>0.59966280524283455</c:v>
                </c:pt>
                <c:pt idx="17347">
                  <c:v>0.59960841899167883</c:v>
                </c:pt>
                <c:pt idx="17348">
                  <c:v>0.59955403274052321</c:v>
                </c:pt>
                <c:pt idx="17349">
                  <c:v>0.59955403274052321</c:v>
                </c:pt>
                <c:pt idx="17350">
                  <c:v>0.59955403274052321</c:v>
                </c:pt>
                <c:pt idx="17351">
                  <c:v>0.59955403274052321</c:v>
                </c:pt>
                <c:pt idx="17352">
                  <c:v>0.59949964648936749</c:v>
                </c:pt>
                <c:pt idx="17353">
                  <c:v>0.59949964648936749</c:v>
                </c:pt>
                <c:pt idx="17354">
                  <c:v>0.59944526023821176</c:v>
                </c:pt>
                <c:pt idx="17355">
                  <c:v>0.59944526023821176</c:v>
                </c:pt>
                <c:pt idx="17356">
                  <c:v>0.59944526023821176</c:v>
                </c:pt>
                <c:pt idx="17357">
                  <c:v>0.59939087398705615</c:v>
                </c:pt>
                <c:pt idx="17358">
                  <c:v>0.59933648773590043</c:v>
                </c:pt>
                <c:pt idx="17359">
                  <c:v>0.5992821014847447</c:v>
                </c:pt>
                <c:pt idx="17360">
                  <c:v>0.5992821014847447</c:v>
                </c:pt>
                <c:pt idx="17361">
                  <c:v>0.59922771523358898</c:v>
                </c:pt>
                <c:pt idx="17362">
                  <c:v>0.59917332898243325</c:v>
                </c:pt>
                <c:pt idx="17363">
                  <c:v>0.59911894273127753</c:v>
                </c:pt>
                <c:pt idx="17364">
                  <c:v>0.59911894273127753</c:v>
                </c:pt>
                <c:pt idx="17365">
                  <c:v>0.59911894273127753</c:v>
                </c:pt>
                <c:pt idx="17366">
                  <c:v>0.5990645564801218</c:v>
                </c:pt>
                <c:pt idx="17367">
                  <c:v>0.5990645564801218</c:v>
                </c:pt>
                <c:pt idx="17368">
                  <c:v>0.59901017022896608</c:v>
                </c:pt>
                <c:pt idx="17369">
                  <c:v>0.59901017022896608</c:v>
                </c:pt>
                <c:pt idx="17370">
                  <c:v>0.59901017022896608</c:v>
                </c:pt>
                <c:pt idx="17371">
                  <c:v>0.59901017022896608</c:v>
                </c:pt>
                <c:pt idx="17372">
                  <c:v>0.59895578397781035</c:v>
                </c:pt>
                <c:pt idx="17373">
                  <c:v>0.59890139772665463</c:v>
                </c:pt>
                <c:pt idx="17374">
                  <c:v>0.59884701147549901</c:v>
                </c:pt>
                <c:pt idx="17375">
                  <c:v>0.59879262522434329</c:v>
                </c:pt>
                <c:pt idx="17376">
                  <c:v>0.59873823897318756</c:v>
                </c:pt>
                <c:pt idx="17377">
                  <c:v>0.59868385272203195</c:v>
                </c:pt>
                <c:pt idx="17378">
                  <c:v>0.59868385272203195</c:v>
                </c:pt>
                <c:pt idx="17379">
                  <c:v>0.59862946647087623</c:v>
                </c:pt>
                <c:pt idx="17380">
                  <c:v>0.5985750802197205</c:v>
                </c:pt>
                <c:pt idx="17381">
                  <c:v>0.5985750802197205</c:v>
                </c:pt>
                <c:pt idx="17382">
                  <c:v>0.59852069396856478</c:v>
                </c:pt>
                <c:pt idx="17383">
                  <c:v>0.59852069396856478</c:v>
                </c:pt>
                <c:pt idx="17384">
                  <c:v>0.59846630771740905</c:v>
                </c:pt>
                <c:pt idx="17385">
                  <c:v>0.59841192146625333</c:v>
                </c:pt>
                <c:pt idx="17386">
                  <c:v>0.59841192146625333</c:v>
                </c:pt>
                <c:pt idx="17387">
                  <c:v>0.5983575352150976</c:v>
                </c:pt>
                <c:pt idx="17388">
                  <c:v>0.59830314896394188</c:v>
                </c:pt>
                <c:pt idx="17389">
                  <c:v>0.59824876271278615</c:v>
                </c:pt>
                <c:pt idx="17390">
                  <c:v>0.59819437646163043</c:v>
                </c:pt>
                <c:pt idx="17391">
                  <c:v>0.59819437646163043</c:v>
                </c:pt>
                <c:pt idx="17392">
                  <c:v>0.59813999021047481</c:v>
                </c:pt>
                <c:pt idx="17393">
                  <c:v>0.59813999021047481</c:v>
                </c:pt>
                <c:pt idx="17394">
                  <c:v>0.59808560395931909</c:v>
                </c:pt>
                <c:pt idx="17395">
                  <c:v>0.59803121770816337</c:v>
                </c:pt>
                <c:pt idx="17396">
                  <c:v>0.59797683145700775</c:v>
                </c:pt>
                <c:pt idx="17397">
                  <c:v>0.59797683145700775</c:v>
                </c:pt>
                <c:pt idx="17398">
                  <c:v>0.59797683145700775</c:v>
                </c:pt>
                <c:pt idx="17399">
                  <c:v>0.59797683145700775</c:v>
                </c:pt>
                <c:pt idx="17400">
                  <c:v>0.59797683145700775</c:v>
                </c:pt>
                <c:pt idx="17401">
                  <c:v>0.59792244520585203</c:v>
                </c:pt>
                <c:pt idx="17402">
                  <c:v>0.5978680589546963</c:v>
                </c:pt>
                <c:pt idx="17403">
                  <c:v>0.59781367270354058</c:v>
                </c:pt>
                <c:pt idx="17404">
                  <c:v>0.59775928645238485</c:v>
                </c:pt>
                <c:pt idx="17405">
                  <c:v>0.59775928645238485</c:v>
                </c:pt>
                <c:pt idx="17406">
                  <c:v>0.59770490020122913</c:v>
                </c:pt>
                <c:pt idx="17407">
                  <c:v>0.5976505139500734</c:v>
                </c:pt>
                <c:pt idx="17408">
                  <c:v>0.59759612769891768</c:v>
                </c:pt>
                <c:pt idx="17409">
                  <c:v>0.59759612769891768</c:v>
                </c:pt>
                <c:pt idx="17410">
                  <c:v>0.59754174144776195</c:v>
                </c:pt>
                <c:pt idx="17411">
                  <c:v>0.59748735519660623</c:v>
                </c:pt>
                <c:pt idx="17412">
                  <c:v>0.59748735519660623</c:v>
                </c:pt>
                <c:pt idx="17413">
                  <c:v>0.59748735519660623</c:v>
                </c:pt>
                <c:pt idx="17414">
                  <c:v>0.59748735519660623</c:v>
                </c:pt>
                <c:pt idx="17415">
                  <c:v>0.59743296894545062</c:v>
                </c:pt>
                <c:pt idx="17416">
                  <c:v>0.59737858269429489</c:v>
                </c:pt>
                <c:pt idx="17417">
                  <c:v>0.59737858269429489</c:v>
                </c:pt>
                <c:pt idx="17418">
                  <c:v>0.59732419644313917</c:v>
                </c:pt>
                <c:pt idx="17419">
                  <c:v>0.59732419644313917</c:v>
                </c:pt>
                <c:pt idx="17420">
                  <c:v>0.59726981019198344</c:v>
                </c:pt>
                <c:pt idx="17421">
                  <c:v>0.59726981019198344</c:v>
                </c:pt>
                <c:pt idx="17422">
                  <c:v>0.59721542394082783</c:v>
                </c:pt>
                <c:pt idx="17423">
                  <c:v>0.5971610376896721</c:v>
                </c:pt>
                <c:pt idx="17424">
                  <c:v>0.59710665143851638</c:v>
                </c:pt>
                <c:pt idx="17425">
                  <c:v>0.59710665143851638</c:v>
                </c:pt>
                <c:pt idx="17426">
                  <c:v>0.59710665143851638</c:v>
                </c:pt>
                <c:pt idx="17427">
                  <c:v>0.59705226518736065</c:v>
                </c:pt>
                <c:pt idx="17428">
                  <c:v>0.59699787893620493</c:v>
                </c:pt>
                <c:pt idx="17429">
                  <c:v>0.5969434926850492</c:v>
                </c:pt>
                <c:pt idx="17430">
                  <c:v>0.5969434926850492</c:v>
                </c:pt>
                <c:pt idx="17431">
                  <c:v>0.59688910643389348</c:v>
                </c:pt>
                <c:pt idx="17432">
                  <c:v>0.59683472018273775</c:v>
                </c:pt>
                <c:pt idx="17433">
                  <c:v>0.59678033393158203</c:v>
                </c:pt>
                <c:pt idx="17434">
                  <c:v>0.59672594768042631</c:v>
                </c:pt>
                <c:pt idx="17435">
                  <c:v>0.59672594768042631</c:v>
                </c:pt>
                <c:pt idx="17436">
                  <c:v>0.59672594768042631</c:v>
                </c:pt>
                <c:pt idx="17437">
                  <c:v>0.59667156142927069</c:v>
                </c:pt>
                <c:pt idx="17438">
                  <c:v>0.59667156142927069</c:v>
                </c:pt>
                <c:pt idx="17439">
                  <c:v>0.59661717517811497</c:v>
                </c:pt>
                <c:pt idx="17440">
                  <c:v>0.59656278892695924</c:v>
                </c:pt>
                <c:pt idx="17441">
                  <c:v>0.59650840267580363</c:v>
                </c:pt>
                <c:pt idx="17442">
                  <c:v>0.59650840267580363</c:v>
                </c:pt>
                <c:pt idx="17443">
                  <c:v>0.5964540164246479</c:v>
                </c:pt>
                <c:pt idx="17444">
                  <c:v>0.5964540164246479</c:v>
                </c:pt>
                <c:pt idx="17445">
                  <c:v>0.5964540164246479</c:v>
                </c:pt>
                <c:pt idx="17446">
                  <c:v>0.5964540164246479</c:v>
                </c:pt>
                <c:pt idx="17447">
                  <c:v>0.59639963017349218</c:v>
                </c:pt>
                <c:pt idx="17448">
                  <c:v>0.59634524392233645</c:v>
                </c:pt>
                <c:pt idx="17449">
                  <c:v>0.59634524392233645</c:v>
                </c:pt>
                <c:pt idx="17450">
                  <c:v>0.59634524392233645</c:v>
                </c:pt>
                <c:pt idx="17451">
                  <c:v>0.59634524392233645</c:v>
                </c:pt>
                <c:pt idx="17452">
                  <c:v>0.59629085767118073</c:v>
                </c:pt>
                <c:pt idx="17453">
                  <c:v>0.59629085767118073</c:v>
                </c:pt>
                <c:pt idx="17454">
                  <c:v>0.596236471420025</c:v>
                </c:pt>
                <c:pt idx="17455">
                  <c:v>0.59618208516886928</c:v>
                </c:pt>
                <c:pt idx="17456">
                  <c:v>0.59612769891771356</c:v>
                </c:pt>
                <c:pt idx="17457">
                  <c:v>0.59607331266655783</c:v>
                </c:pt>
                <c:pt idx="17458">
                  <c:v>0.59607331266655783</c:v>
                </c:pt>
                <c:pt idx="17459">
                  <c:v>0.59601892641540211</c:v>
                </c:pt>
                <c:pt idx="17460">
                  <c:v>0.59601892641540211</c:v>
                </c:pt>
                <c:pt idx="17461">
                  <c:v>0.59596454016424649</c:v>
                </c:pt>
                <c:pt idx="17462">
                  <c:v>0.59591015391309077</c:v>
                </c:pt>
                <c:pt idx="17463">
                  <c:v>0.59591015391309077</c:v>
                </c:pt>
                <c:pt idx="17464">
                  <c:v>0.59591015391309077</c:v>
                </c:pt>
                <c:pt idx="17465">
                  <c:v>0.59591015391309077</c:v>
                </c:pt>
                <c:pt idx="17466">
                  <c:v>0.59585576766193504</c:v>
                </c:pt>
                <c:pt idx="17467">
                  <c:v>0.59585576766193504</c:v>
                </c:pt>
                <c:pt idx="17468">
                  <c:v>0.59585576766193504</c:v>
                </c:pt>
                <c:pt idx="17469">
                  <c:v>0.59580138141077943</c:v>
                </c:pt>
                <c:pt idx="17470">
                  <c:v>0.59580138141077943</c:v>
                </c:pt>
                <c:pt idx="17471">
                  <c:v>0.59580138141077943</c:v>
                </c:pt>
                <c:pt idx="17472">
                  <c:v>0.5957469951596237</c:v>
                </c:pt>
                <c:pt idx="17473">
                  <c:v>0.5957469951596237</c:v>
                </c:pt>
                <c:pt idx="17474">
                  <c:v>0.5957469951596237</c:v>
                </c:pt>
                <c:pt idx="17475">
                  <c:v>0.5957469951596237</c:v>
                </c:pt>
                <c:pt idx="17476">
                  <c:v>0.59569260890846798</c:v>
                </c:pt>
                <c:pt idx="17477">
                  <c:v>0.59563822265731226</c:v>
                </c:pt>
                <c:pt idx="17478">
                  <c:v>0.59563822265731226</c:v>
                </c:pt>
                <c:pt idx="17479">
                  <c:v>0.59558383640615653</c:v>
                </c:pt>
                <c:pt idx="17480">
                  <c:v>0.59552945015500081</c:v>
                </c:pt>
                <c:pt idx="17481">
                  <c:v>0.59547506390384508</c:v>
                </c:pt>
                <c:pt idx="17482">
                  <c:v>0.59542067765268936</c:v>
                </c:pt>
                <c:pt idx="17483">
                  <c:v>0.59536629140153363</c:v>
                </c:pt>
                <c:pt idx="17484">
                  <c:v>0.59531190515037791</c:v>
                </c:pt>
                <c:pt idx="17485">
                  <c:v>0.59525751889922229</c:v>
                </c:pt>
                <c:pt idx="17486">
                  <c:v>0.59520313264806657</c:v>
                </c:pt>
                <c:pt idx="17487">
                  <c:v>0.59514874639691084</c:v>
                </c:pt>
                <c:pt idx="17488">
                  <c:v>0.59514874639691084</c:v>
                </c:pt>
                <c:pt idx="17489">
                  <c:v>0.59509436014575523</c:v>
                </c:pt>
                <c:pt idx="17490">
                  <c:v>0.59503997389459951</c:v>
                </c:pt>
                <c:pt idx="17491">
                  <c:v>0.59498558764344378</c:v>
                </c:pt>
                <c:pt idx="17492">
                  <c:v>0.59493120139228806</c:v>
                </c:pt>
                <c:pt idx="17493">
                  <c:v>0.59487681514113233</c:v>
                </c:pt>
                <c:pt idx="17494">
                  <c:v>0.59482242888997661</c:v>
                </c:pt>
                <c:pt idx="17495">
                  <c:v>0.59476804263882088</c:v>
                </c:pt>
                <c:pt idx="17496">
                  <c:v>0.59471365638766516</c:v>
                </c:pt>
                <c:pt idx="17497">
                  <c:v>0.59465927013650943</c:v>
                </c:pt>
                <c:pt idx="17498">
                  <c:v>0.59465927013650943</c:v>
                </c:pt>
                <c:pt idx="17499">
                  <c:v>0.59465927013650943</c:v>
                </c:pt>
                <c:pt idx="17500">
                  <c:v>0.59465927013650943</c:v>
                </c:pt>
                <c:pt idx="17501">
                  <c:v>0.59465927013650943</c:v>
                </c:pt>
                <c:pt idx="17502">
                  <c:v>0.59460488388535371</c:v>
                </c:pt>
                <c:pt idx="17503">
                  <c:v>0.59460488388535371</c:v>
                </c:pt>
                <c:pt idx="17504">
                  <c:v>0.59460488388535371</c:v>
                </c:pt>
                <c:pt idx="17505">
                  <c:v>0.59460488388535371</c:v>
                </c:pt>
                <c:pt idx="17506">
                  <c:v>0.59455049763419809</c:v>
                </c:pt>
                <c:pt idx="17507">
                  <c:v>0.59449611138304237</c:v>
                </c:pt>
                <c:pt idx="17508">
                  <c:v>0.59449611138304237</c:v>
                </c:pt>
                <c:pt idx="17509">
                  <c:v>0.59449611138304237</c:v>
                </c:pt>
                <c:pt idx="17510">
                  <c:v>0.59444172513188664</c:v>
                </c:pt>
                <c:pt idx="17511">
                  <c:v>0.59438733888073103</c:v>
                </c:pt>
                <c:pt idx="17512">
                  <c:v>0.59433295262957531</c:v>
                </c:pt>
                <c:pt idx="17513">
                  <c:v>0.59427856637841958</c:v>
                </c:pt>
                <c:pt idx="17514">
                  <c:v>0.59427856637841958</c:v>
                </c:pt>
                <c:pt idx="17515">
                  <c:v>0.59427856637841958</c:v>
                </c:pt>
                <c:pt idx="17516">
                  <c:v>0.59422418012726386</c:v>
                </c:pt>
                <c:pt idx="17517">
                  <c:v>0.59416979387610813</c:v>
                </c:pt>
                <c:pt idx="17518">
                  <c:v>0.59411540762495241</c:v>
                </c:pt>
                <c:pt idx="17519">
                  <c:v>0.59406102137379668</c:v>
                </c:pt>
                <c:pt idx="17520">
                  <c:v>0.59400663512264096</c:v>
                </c:pt>
                <c:pt idx="17521">
                  <c:v>0.59395224887148523</c:v>
                </c:pt>
                <c:pt idx="17522">
                  <c:v>0.59395224887148523</c:v>
                </c:pt>
                <c:pt idx="17523">
                  <c:v>0.59395224887148523</c:v>
                </c:pt>
                <c:pt idx="17524">
                  <c:v>0.59395224887148523</c:v>
                </c:pt>
                <c:pt idx="17525">
                  <c:v>0.59389786262032951</c:v>
                </c:pt>
                <c:pt idx="17526">
                  <c:v>0.59384347636917389</c:v>
                </c:pt>
                <c:pt idx="17527">
                  <c:v>0.59378909011801817</c:v>
                </c:pt>
                <c:pt idx="17528">
                  <c:v>0.59373470386686245</c:v>
                </c:pt>
                <c:pt idx="17529">
                  <c:v>0.59373470386686245</c:v>
                </c:pt>
                <c:pt idx="17530">
                  <c:v>0.59368031761570683</c:v>
                </c:pt>
                <c:pt idx="17531">
                  <c:v>0.59368031761570683</c:v>
                </c:pt>
                <c:pt idx="17532">
                  <c:v>0.59362593136455111</c:v>
                </c:pt>
                <c:pt idx="17533">
                  <c:v>0.59357154511339538</c:v>
                </c:pt>
                <c:pt idx="17534">
                  <c:v>0.59351715886223966</c:v>
                </c:pt>
                <c:pt idx="17535">
                  <c:v>0.59346277261108393</c:v>
                </c:pt>
                <c:pt idx="17536">
                  <c:v>0.59340838635992821</c:v>
                </c:pt>
                <c:pt idx="17537">
                  <c:v>0.59335400010877248</c:v>
                </c:pt>
                <c:pt idx="17538">
                  <c:v>0.59329961385761676</c:v>
                </c:pt>
                <c:pt idx="17539">
                  <c:v>0.59329961385761676</c:v>
                </c:pt>
                <c:pt idx="17540">
                  <c:v>0.59329961385761676</c:v>
                </c:pt>
                <c:pt idx="17541">
                  <c:v>0.59324522760646103</c:v>
                </c:pt>
                <c:pt idx="17542">
                  <c:v>0.59324522760646103</c:v>
                </c:pt>
                <c:pt idx="17543">
                  <c:v>0.59319084135530531</c:v>
                </c:pt>
                <c:pt idx="17544">
                  <c:v>0.5931364551041497</c:v>
                </c:pt>
                <c:pt idx="17545">
                  <c:v>0.5931364551041497</c:v>
                </c:pt>
                <c:pt idx="17546">
                  <c:v>0.59308206885299397</c:v>
                </c:pt>
                <c:pt idx="17547">
                  <c:v>0.59308206885299397</c:v>
                </c:pt>
                <c:pt idx="17548">
                  <c:v>0.59302768260183825</c:v>
                </c:pt>
                <c:pt idx="17549">
                  <c:v>0.59297329635068252</c:v>
                </c:pt>
                <c:pt idx="17550">
                  <c:v>0.59291891009952691</c:v>
                </c:pt>
                <c:pt idx="17551">
                  <c:v>0.59286452384837118</c:v>
                </c:pt>
                <c:pt idx="17552">
                  <c:v>0.59286452384837118</c:v>
                </c:pt>
                <c:pt idx="17553">
                  <c:v>0.59281013759721546</c:v>
                </c:pt>
                <c:pt idx="17554">
                  <c:v>0.59275575134605973</c:v>
                </c:pt>
                <c:pt idx="17555">
                  <c:v>0.59270136509490401</c:v>
                </c:pt>
                <c:pt idx="17556">
                  <c:v>0.59264697884374828</c:v>
                </c:pt>
                <c:pt idx="17557">
                  <c:v>0.59259259259259256</c:v>
                </c:pt>
                <c:pt idx="17558">
                  <c:v>0.59253820634143683</c:v>
                </c:pt>
                <c:pt idx="17559">
                  <c:v>0.59248382009028111</c:v>
                </c:pt>
                <c:pt idx="17560">
                  <c:v>0.59248382009028111</c:v>
                </c:pt>
                <c:pt idx="17561">
                  <c:v>0.59248382009028111</c:v>
                </c:pt>
                <c:pt idx="17562">
                  <c:v>0.59248382009028111</c:v>
                </c:pt>
                <c:pt idx="17563">
                  <c:v>0.5924294338391255</c:v>
                </c:pt>
                <c:pt idx="17564">
                  <c:v>0.59237504758796977</c:v>
                </c:pt>
                <c:pt idx="17565">
                  <c:v>0.59237504758796977</c:v>
                </c:pt>
                <c:pt idx="17566">
                  <c:v>0.59237504758796977</c:v>
                </c:pt>
                <c:pt idx="17567">
                  <c:v>0.59232066133681405</c:v>
                </c:pt>
                <c:pt idx="17568">
                  <c:v>0.59226627508565832</c:v>
                </c:pt>
                <c:pt idx="17569">
                  <c:v>0.59226627508565832</c:v>
                </c:pt>
                <c:pt idx="17570">
                  <c:v>0.59226627508565832</c:v>
                </c:pt>
                <c:pt idx="17571">
                  <c:v>0.59221188883450271</c:v>
                </c:pt>
                <c:pt idx="17572">
                  <c:v>0.59215750258334698</c:v>
                </c:pt>
                <c:pt idx="17573">
                  <c:v>0.59210311633219126</c:v>
                </c:pt>
                <c:pt idx="17574">
                  <c:v>0.59204873008103553</c:v>
                </c:pt>
                <c:pt idx="17575">
                  <c:v>0.59199434382987981</c:v>
                </c:pt>
                <c:pt idx="17576">
                  <c:v>0.59193995757872409</c:v>
                </c:pt>
                <c:pt idx="17577">
                  <c:v>0.59193995757872409</c:v>
                </c:pt>
                <c:pt idx="17578">
                  <c:v>0.59188557132756836</c:v>
                </c:pt>
                <c:pt idx="17579">
                  <c:v>0.59183118507641264</c:v>
                </c:pt>
                <c:pt idx="17580">
                  <c:v>0.59183118507641264</c:v>
                </c:pt>
                <c:pt idx="17581">
                  <c:v>0.59177679882525691</c:v>
                </c:pt>
                <c:pt idx="17582">
                  <c:v>0.59177679882525691</c:v>
                </c:pt>
                <c:pt idx="17583">
                  <c:v>0.59172241257410119</c:v>
                </c:pt>
                <c:pt idx="17584">
                  <c:v>0.59172241257410119</c:v>
                </c:pt>
                <c:pt idx="17585">
                  <c:v>0.59166802632294557</c:v>
                </c:pt>
                <c:pt idx="17586">
                  <c:v>0.59166802632294557</c:v>
                </c:pt>
                <c:pt idx="17587">
                  <c:v>0.59161364007178985</c:v>
                </c:pt>
                <c:pt idx="17588">
                  <c:v>0.59161364007178985</c:v>
                </c:pt>
                <c:pt idx="17589">
                  <c:v>0.59161364007178985</c:v>
                </c:pt>
                <c:pt idx="17590">
                  <c:v>0.59155925382063412</c:v>
                </c:pt>
                <c:pt idx="17591">
                  <c:v>0.59150486756947851</c:v>
                </c:pt>
                <c:pt idx="17592">
                  <c:v>0.59145048131832278</c:v>
                </c:pt>
                <c:pt idx="17593">
                  <c:v>0.59139609506716706</c:v>
                </c:pt>
                <c:pt idx="17594">
                  <c:v>0.59134170881601134</c:v>
                </c:pt>
                <c:pt idx="17595">
                  <c:v>0.59128732256485561</c:v>
                </c:pt>
                <c:pt idx="17596">
                  <c:v>0.59123293631369989</c:v>
                </c:pt>
                <c:pt idx="17597">
                  <c:v>0.59117855006254416</c:v>
                </c:pt>
                <c:pt idx="17598">
                  <c:v>0.59112416381138844</c:v>
                </c:pt>
                <c:pt idx="17599">
                  <c:v>0.59112416381138844</c:v>
                </c:pt>
                <c:pt idx="17600">
                  <c:v>0.59106977756023271</c:v>
                </c:pt>
                <c:pt idx="17601">
                  <c:v>0.59106977756023271</c:v>
                </c:pt>
                <c:pt idx="17602">
                  <c:v>0.59101539130907699</c:v>
                </c:pt>
                <c:pt idx="17603">
                  <c:v>0.59101539130907699</c:v>
                </c:pt>
                <c:pt idx="17604">
                  <c:v>0.59101539130907699</c:v>
                </c:pt>
                <c:pt idx="17605">
                  <c:v>0.59101539130907699</c:v>
                </c:pt>
                <c:pt idx="17606">
                  <c:v>0.59101539130907699</c:v>
                </c:pt>
                <c:pt idx="17607">
                  <c:v>0.59101539130907699</c:v>
                </c:pt>
                <c:pt idx="17608">
                  <c:v>0.59096100505792137</c:v>
                </c:pt>
                <c:pt idx="17609">
                  <c:v>0.59090661880676565</c:v>
                </c:pt>
                <c:pt idx="17610">
                  <c:v>0.59090661880676565</c:v>
                </c:pt>
                <c:pt idx="17611">
                  <c:v>0.59085223255560992</c:v>
                </c:pt>
                <c:pt idx="17612">
                  <c:v>0.59079784630445431</c:v>
                </c:pt>
                <c:pt idx="17613">
                  <c:v>0.59074346005329859</c:v>
                </c:pt>
                <c:pt idx="17614">
                  <c:v>0.59074346005329859</c:v>
                </c:pt>
                <c:pt idx="17615">
                  <c:v>0.59074346005329859</c:v>
                </c:pt>
                <c:pt idx="17616">
                  <c:v>0.59074346005329859</c:v>
                </c:pt>
                <c:pt idx="17617">
                  <c:v>0.59074346005329859</c:v>
                </c:pt>
                <c:pt idx="17618">
                  <c:v>0.59068907380214286</c:v>
                </c:pt>
                <c:pt idx="17619">
                  <c:v>0.59063468755098714</c:v>
                </c:pt>
                <c:pt idx="17620">
                  <c:v>0.59063468755098714</c:v>
                </c:pt>
                <c:pt idx="17621">
                  <c:v>0.59063468755098714</c:v>
                </c:pt>
                <c:pt idx="17622">
                  <c:v>0.59058030129983141</c:v>
                </c:pt>
                <c:pt idx="17623">
                  <c:v>0.59058030129983141</c:v>
                </c:pt>
                <c:pt idx="17624">
                  <c:v>0.59052591504867569</c:v>
                </c:pt>
                <c:pt idx="17625">
                  <c:v>0.59047152879751996</c:v>
                </c:pt>
                <c:pt idx="17626">
                  <c:v>0.59041714254636424</c:v>
                </c:pt>
                <c:pt idx="17627">
                  <c:v>0.59041714254636424</c:v>
                </c:pt>
                <c:pt idx="17628">
                  <c:v>0.59041714254636424</c:v>
                </c:pt>
                <c:pt idx="17629">
                  <c:v>0.59036275629520851</c:v>
                </c:pt>
                <c:pt idx="17630">
                  <c:v>0.59030837004405279</c:v>
                </c:pt>
                <c:pt idx="17631">
                  <c:v>0.59025398379289717</c:v>
                </c:pt>
                <c:pt idx="17632">
                  <c:v>0.59025398379289717</c:v>
                </c:pt>
                <c:pt idx="17633">
                  <c:v>0.59025398379289717</c:v>
                </c:pt>
                <c:pt idx="17634">
                  <c:v>0.59025398379289717</c:v>
                </c:pt>
                <c:pt idx="17635">
                  <c:v>0.59019959754174145</c:v>
                </c:pt>
                <c:pt idx="17636">
                  <c:v>0.59014521129058573</c:v>
                </c:pt>
                <c:pt idx="17637">
                  <c:v>0.59009082503943011</c:v>
                </c:pt>
                <c:pt idx="17638">
                  <c:v>0.59003643878827439</c:v>
                </c:pt>
                <c:pt idx="17639">
                  <c:v>0.59003643878827439</c:v>
                </c:pt>
                <c:pt idx="17640">
                  <c:v>0.59003643878827439</c:v>
                </c:pt>
                <c:pt idx="17641">
                  <c:v>0.58998205253711866</c:v>
                </c:pt>
                <c:pt idx="17642">
                  <c:v>0.58992766628596294</c:v>
                </c:pt>
                <c:pt idx="17643">
                  <c:v>0.58992766628596294</c:v>
                </c:pt>
                <c:pt idx="17644">
                  <c:v>0.58992766628596294</c:v>
                </c:pt>
                <c:pt idx="17645">
                  <c:v>0.58992766628596294</c:v>
                </c:pt>
                <c:pt idx="17646">
                  <c:v>0.58992766628596294</c:v>
                </c:pt>
                <c:pt idx="17647">
                  <c:v>0.58987328003480721</c:v>
                </c:pt>
                <c:pt idx="17648">
                  <c:v>0.58987328003480721</c:v>
                </c:pt>
                <c:pt idx="17649">
                  <c:v>0.58981889378365149</c:v>
                </c:pt>
                <c:pt idx="17650">
                  <c:v>0.58976450753249576</c:v>
                </c:pt>
                <c:pt idx="17651">
                  <c:v>0.58976450753249576</c:v>
                </c:pt>
                <c:pt idx="17652">
                  <c:v>0.58971012128134004</c:v>
                </c:pt>
                <c:pt idx="17653">
                  <c:v>0.58971012128134004</c:v>
                </c:pt>
                <c:pt idx="17654">
                  <c:v>0.58965573503018431</c:v>
                </c:pt>
                <c:pt idx="17655">
                  <c:v>0.58965573503018431</c:v>
                </c:pt>
                <c:pt idx="17656">
                  <c:v>0.58960134877902859</c:v>
                </c:pt>
                <c:pt idx="17657">
                  <c:v>0.58960134877902859</c:v>
                </c:pt>
                <c:pt idx="17658">
                  <c:v>0.58954696252787298</c:v>
                </c:pt>
                <c:pt idx="17659">
                  <c:v>0.58954696252787298</c:v>
                </c:pt>
                <c:pt idx="17660">
                  <c:v>0.58954696252787298</c:v>
                </c:pt>
                <c:pt idx="17661">
                  <c:v>0.58949257627671725</c:v>
                </c:pt>
                <c:pt idx="17662">
                  <c:v>0.58943819002556153</c:v>
                </c:pt>
                <c:pt idx="17663">
                  <c:v>0.58943819002556153</c:v>
                </c:pt>
                <c:pt idx="17664">
                  <c:v>0.58938380377440591</c:v>
                </c:pt>
                <c:pt idx="17665">
                  <c:v>0.58932941752325019</c:v>
                </c:pt>
                <c:pt idx="17666">
                  <c:v>0.58932941752325019</c:v>
                </c:pt>
                <c:pt idx="17667">
                  <c:v>0.58927503127209446</c:v>
                </c:pt>
                <c:pt idx="17668">
                  <c:v>0.58927503127209446</c:v>
                </c:pt>
                <c:pt idx="17669">
                  <c:v>0.58927503127209446</c:v>
                </c:pt>
                <c:pt idx="17670">
                  <c:v>0.58922064502093874</c:v>
                </c:pt>
                <c:pt idx="17671">
                  <c:v>0.58922064502093874</c:v>
                </c:pt>
                <c:pt idx="17672">
                  <c:v>0.58916625876978301</c:v>
                </c:pt>
                <c:pt idx="17673">
                  <c:v>0.58916625876978301</c:v>
                </c:pt>
                <c:pt idx="17674">
                  <c:v>0.58916625876978301</c:v>
                </c:pt>
                <c:pt idx="17675">
                  <c:v>0.58916625876978301</c:v>
                </c:pt>
                <c:pt idx="17676">
                  <c:v>0.58916625876978301</c:v>
                </c:pt>
                <c:pt idx="17677">
                  <c:v>0.58911187251862729</c:v>
                </c:pt>
                <c:pt idx="17678">
                  <c:v>0.58905748626747156</c:v>
                </c:pt>
                <c:pt idx="17679">
                  <c:v>0.58900310001631584</c:v>
                </c:pt>
                <c:pt idx="17680">
                  <c:v>0.58894871376516011</c:v>
                </c:pt>
                <c:pt idx="17681">
                  <c:v>0.58889432751400439</c:v>
                </c:pt>
                <c:pt idx="17682">
                  <c:v>0.58889432751400439</c:v>
                </c:pt>
                <c:pt idx="17683">
                  <c:v>0.58883994126284878</c:v>
                </c:pt>
                <c:pt idx="17684">
                  <c:v>0.58878555501169305</c:v>
                </c:pt>
                <c:pt idx="17685">
                  <c:v>0.58873116876053733</c:v>
                </c:pt>
                <c:pt idx="17686">
                  <c:v>0.58873116876053733</c:v>
                </c:pt>
                <c:pt idx="17687">
                  <c:v>0.5886767825093816</c:v>
                </c:pt>
                <c:pt idx="17688">
                  <c:v>0.5886767825093816</c:v>
                </c:pt>
                <c:pt idx="17689">
                  <c:v>0.5886767825093816</c:v>
                </c:pt>
                <c:pt idx="17690">
                  <c:v>0.58862239625822599</c:v>
                </c:pt>
                <c:pt idx="17691">
                  <c:v>0.58856801000707026</c:v>
                </c:pt>
                <c:pt idx="17692">
                  <c:v>0.58851362375591454</c:v>
                </c:pt>
                <c:pt idx="17693">
                  <c:v>0.58845923750475881</c:v>
                </c:pt>
                <c:pt idx="17694">
                  <c:v>0.58840485125360309</c:v>
                </c:pt>
                <c:pt idx="17695">
                  <c:v>0.58835046500244736</c:v>
                </c:pt>
                <c:pt idx="17696">
                  <c:v>0.58835046500244736</c:v>
                </c:pt>
                <c:pt idx="17697">
                  <c:v>0.58835046500244736</c:v>
                </c:pt>
                <c:pt idx="17698">
                  <c:v>0.58835046500244736</c:v>
                </c:pt>
                <c:pt idx="17699">
                  <c:v>0.58835046500244736</c:v>
                </c:pt>
                <c:pt idx="17700">
                  <c:v>0.58829607875129164</c:v>
                </c:pt>
                <c:pt idx="17701">
                  <c:v>0.58829607875129164</c:v>
                </c:pt>
                <c:pt idx="17702">
                  <c:v>0.58824169250013592</c:v>
                </c:pt>
                <c:pt idx="17703">
                  <c:v>0.58824169250013592</c:v>
                </c:pt>
                <c:pt idx="17704">
                  <c:v>0.58818730624898019</c:v>
                </c:pt>
                <c:pt idx="17705">
                  <c:v>0.58818730624898019</c:v>
                </c:pt>
                <c:pt idx="17706">
                  <c:v>0.58813291999782458</c:v>
                </c:pt>
                <c:pt idx="17707">
                  <c:v>0.58807853374666885</c:v>
                </c:pt>
                <c:pt idx="17708">
                  <c:v>0.58807853374666885</c:v>
                </c:pt>
                <c:pt idx="17709">
                  <c:v>0.58802414749551313</c:v>
                </c:pt>
                <c:pt idx="17710">
                  <c:v>0.58802414749551313</c:v>
                </c:pt>
                <c:pt idx="17711">
                  <c:v>0.5879697612443574</c:v>
                </c:pt>
                <c:pt idx="17712">
                  <c:v>0.58791537499320179</c:v>
                </c:pt>
                <c:pt idx="17713">
                  <c:v>0.58786098874204606</c:v>
                </c:pt>
                <c:pt idx="17714">
                  <c:v>0.58780660249089034</c:v>
                </c:pt>
                <c:pt idx="17715">
                  <c:v>0.58775221623973462</c:v>
                </c:pt>
                <c:pt idx="17716">
                  <c:v>0.58769782998857889</c:v>
                </c:pt>
                <c:pt idx="17717">
                  <c:v>0.58769782998857889</c:v>
                </c:pt>
                <c:pt idx="17718">
                  <c:v>0.58764344373742317</c:v>
                </c:pt>
                <c:pt idx="17719">
                  <c:v>0.58764344373742317</c:v>
                </c:pt>
                <c:pt idx="17720">
                  <c:v>0.58758905748626744</c:v>
                </c:pt>
                <c:pt idx="17721">
                  <c:v>0.58758905748626744</c:v>
                </c:pt>
                <c:pt idx="17722">
                  <c:v>0.58753467123511172</c:v>
                </c:pt>
                <c:pt idx="17723">
                  <c:v>0.58753467123511172</c:v>
                </c:pt>
                <c:pt idx="17724">
                  <c:v>0.58748028498395599</c:v>
                </c:pt>
                <c:pt idx="17725">
                  <c:v>0.58742589873280027</c:v>
                </c:pt>
                <c:pt idx="17726">
                  <c:v>0.58742589873280027</c:v>
                </c:pt>
                <c:pt idx="17727">
                  <c:v>0.58737151248164465</c:v>
                </c:pt>
                <c:pt idx="17728">
                  <c:v>0.58737151248164465</c:v>
                </c:pt>
                <c:pt idx="17729">
                  <c:v>0.58731712623048893</c:v>
                </c:pt>
                <c:pt idx="17730">
                  <c:v>0.5872627399793332</c:v>
                </c:pt>
                <c:pt idx="17731">
                  <c:v>0.5872627399793332</c:v>
                </c:pt>
                <c:pt idx="17732">
                  <c:v>0.5872627399793332</c:v>
                </c:pt>
                <c:pt idx="17733">
                  <c:v>0.58720835372817759</c:v>
                </c:pt>
                <c:pt idx="17734">
                  <c:v>0.58720835372817759</c:v>
                </c:pt>
                <c:pt idx="17735">
                  <c:v>0.58720835372817759</c:v>
                </c:pt>
                <c:pt idx="17736">
                  <c:v>0.58720835372817759</c:v>
                </c:pt>
                <c:pt idx="17737">
                  <c:v>0.58720835372817759</c:v>
                </c:pt>
                <c:pt idx="17738">
                  <c:v>0.58715396747702187</c:v>
                </c:pt>
                <c:pt idx="17739">
                  <c:v>0.58709958122586614</c:v>
                </c:pt>
                <c:pt idx="17740">
                  <c:v>0.58704519497471042</c:v>
                </c:pt>
                <c:pt idx="17741">
                  <c:v>0.58704519497471042</c:v>
                </c:pt>
                <c:pt idx="17742">
                  <c:v>0.58699080872355469</c:v>
                </c:pt>
                <c:pt idx="17743">
                  <c:v>0.58699080872355469</c:v>
                </c:pt>
                <c:pt idx="17744">
                  <c:v>0.58693642247239897</c:v>
                </c:pt>
                <c:pt idx="17745">
                  <c:v>0.58693642247239897</c:v>
                </c:pt>
                <c:pt idx="17746">
                  <c:v>0.58693642247239897</c:v>
                </c:pt>
                <c:pt idx="17747">
                  <c:v>0.58688203622124324</c:v>
                </c:pt>
                <c:pt idx="17748">
                  <c:v>0.58688203622124324</c:v>
                </c:pt>
                <c:pt idx="17749">
                  <c:v>0.58682764997008752</c:v>
                </c:pt>
                <c:pt idx="17750">
                  <c:v>0.58677326371893179</c:v>
                </c:pt>
                <c:pt idx="17751">
                  <c:v>0.58671887746777607</c:v>
                </c:pt>
                <c:pt idx="17752">
                  <c:v>0.58671887746777607</c:v>
                </c:pt>
                <c:pt idx="17753">
                  <c:v>0.58666449121662045</c:v>
                </c:pt>
                <c:pt idx="17754">
                  <c:v>0.58661010496546473</c:v>
                </c:pt>
                <c:pt idx="17755">
                  <c:v>0.586555718714309</c:v>
                </c:pt>
                <c:pt idx="17756">
                  <c:v>0.586555718714309</c:v>
                </c:pt>
                <c:pt idx="17757">
                  <c:v>0.58650133246315339</c:v>
                </c:pt>
                <c:pt idx="17758">
                  <c:v>0.58644694621199767</c:v>
                </c:pt>
                <c:pt idx="17759">
                  <c:v>0.58639255996084194</c:v>
                </c:pt>
                <c:pt idx="17760">
                  <c:v>0.58633817370968622</c:v>
                </c:pt>
                <c:pt idx="17761">
                  <c:v>0.58628378745853049</c:v>
                </c:pt>
                <c:pt idx="17762">
                  <c:v>0.58622940120737477</c:v>
                </c:pt>
                <c:pt idx="17763">
                  <c:v>0.58617501495621904</c:v>
                </c:pt>
                <c:pt idx="17764">
                  <c:v>0.58612062870506332</c:v>
                </c:pt>
                <c:pt idx="17765">
                  <c:v>0.58606624245390759</c:v>
                </c:pt>
                <c:pt idx="17766">
                  <c:v>0.58601185620275187</c:v>
                </c:pt>
                <c:pt idx="17767">
                  <c:v>0.58595746995159625</c:v>
                </c:pt>
                <c:pt idx="17768">
                  <c:v>0.58590308370044053</c:v>
                </c:pt>
                <c:pt idx="17769">
                  <c:v>0.58584869744928481</c:v>
                </c:pt>
                <c:pt idx="17770">
                  <c:v>0.58584869744928481</c:v>
                </c:pt>
                <c:pt idx="17771">
                  <c:v>0.58579431119812919</c:v>
                </c:pt>
                <c:pt idx="17772">
                  <c:v>0.58573992494697347</c:v>
                </c:pt>
                <c:pt idx="17773">
                  <c:v>0.58573992494697347</c:v>
                </c:pt>
                <c:pt idx="17774">
                  <c:v>0.58568553869581774</c:v>
                </c:pt>
                <c:pt idx="17775">
                  <c:v>0.58563115244466202</c:v>
                </c:pt>
                <c:pt idx="17776">
                  <c:v>0.58557676619350629</c:v>
                </c:pt>
                <c:pt idx="17777">
                  <c:v>0.58557676619350629</c:v>
                </c:pt>
                <c:pt idx="17778">
                  <c:v>0.58557676619350629</c:v>
                </c:pt>
                <c:pt idx="17779">
                  <c:v>0.58552237994235057</c:v>
                </c:pt>
                <c:pt idx="17780">
                  <c:v>0.58546799369119484</c:v>
                </c:pt>
                <c:pt idx="17781">
                  <c:v>0.58541360744003912</c:v>
                </c:pt>
                <c:pt idx="17782">
                  <c:v>0.58535922118888339</c:v>
                </c:pt>
                <c:pt idx="17783">
                  <c:v>0.58530483493772767</c:v>
                </c:pt>
                <c:pt idx="17784">
                  <c:v>0.58525044868657206</c:v>
                </c:pt>
                <c:pt idx="17785">
                  <c:v>0.58519606243541633</c:v>
                </c:pt>
                <c:pt idx="17786">
                  <c:v>0.58519606243541633</c:v>
                </c:pt>
                <c:pt idx="17787">
                  <c:v>0.58514167618426061</c:v>
                </c:pt>
                <c:pt idx="17788">
                  <c:v>0.58508728993310499</c:v>
                </c:pt>
                <c:pt idx="17789">
                  <c:v>0.58508728993310499</c:v>
                </c:pt>
                <c:pt idx="17790">
                  <c:v>0.58508728993310499</c:v>
                </c:pt>
                <c:pt idx="17791">
                  <c:v>0.58503290368194927</c:v>
                </c:pt>
                <c:pt idx="17792">
                  <c:v>0.58503290368194927</c:v>
                </c:pt>
                <c:pt idx="17793">
                  <c:v>0.58503290368194927</c:v>
                </c:pt>
                <c:pt idx="17794">
                  <c:v>0.58497851743079354</c:v>
                </c:pt>
                <c:pt idx="17795">
                  <c:v>0.58492413117963782</c:v>
                </c:pt>
                <c:pt idx="17796">
                  <c:v>0.58486974492848209</c:v>
                </c:pt>
                <c:pt idx="17797">
                  <c:v>0.58481535867732637</c:v>
                </c:pt>
                <c:pt idx="17798">
                  <c:v>0.58476097242617064</c:v>
                </c:pt>
                <c:pt idx="17799">
                  <c:v>0.58476097242617064</c:v>
                </c:pt>
                <c:pt idx="17800">
                  <c:v>0.58476097242617064</c:v>
                </c:pt>
                <c:pt idx="17801">
                  <c:v>0.58476097242617064</c:v>
                </c:pt>
                <c:pt idx="17802">
                  <c:v>0.58470658617501492</c:v>
                </c:pt>
                <c:pt idx="17803">
                  <c:v>0.58465219992385919</c:v>
                </c:pt>
                <c:pt idx="17804">
                  <c:v>0.58465219992385919</c:v>
                </c:pt>
                <c:pt idx="17805">
                  <c:v>0.58459781367270347</c:v>
                </c:pt>
                <c:pt idx="17806">
                  <c:v>0.58454342742154786</c:v>
                </c:pt>
                <c:pt idx="17807">
                  <c:v>0.58448904117039213</c:v>
                </c:pt>
                <c:pt idx="17808">
                  <c:v>0.58443465491923641</c:v>
                </c:pt>
                <c:pt idx="17809">
                  <c:v>0.58438026866808068</c:v>
                </c:pt>
                <c:pt idx="17810">
                  <c:v>0.58432588241692507</c:v>
                </c:pt>
                <c:pt idx="17811">
                  <c:v>0.58427149616576934</c:v>
                </c:pt>
                <c:pt idx="17812">
                  <c:v>0.58421710991461362</c:v>
                </c:pt>
                <c:pt idx="17813">
                  <c:v>0.58421710991461362</c:v>
                </c:pt>
                <c:pt idx="17814">
                  <c:v>0.58421710991461362</c:v>
                </c:pt>
                <c:pt idx="17815">
                  <c:v>0.58416272366345789</c:v>
                </c:pt>
                <c:pt idx="17816">
                  <c:v>0.58416272366345789</c:v>
                </c:pt>
                <c:pt idx="17817">
                  <c:v>0.58410833741230217</c:v>
                </c:pt>
                <c:pt idx="17818">
                  <c:v>0.58410833741230217</c:v>
                </c:pt>
                <c:pt idx="17819">
                  <c:v>0.58410833741230217</c:v>
                </c:pt>
                <c:pt idx="17820">
                  <c:v>0.58405395116114645</c:v>
                </c:pt>
                <c:pt idx="17821">
                  <c:v>0.58399956490999072</c:v>
                </c:pt>
                <c:pt idx="17822">
                  <c:v>0.583945178658835</c:v>
                </c:pt>
                <c:pt idx="17823">
                  <c:v>0.58389079240767927</c:v>
                </c:pt>
                <c:pt idx="17824">
                  <c:v>0.58383640615652366</c:v>
                </c:pt>
                <c:pt idx="17825">
                  <c:v>0.58378201990536793</c:v>
                </c:pt>
                <c:pt idx="17826">
                  <c:v>0.58372763365421221</c:v>
                </c:pt>
                <c:pt idx="17827">
                  <c:v>0.58372763365421221</c:v>
                </c:pt>
                <c:pt idx="17828">
                  <c:v>0.58372763365421221</c:v>
                </c:pt>
                <c:pt idx="17829">
                  <c:v>0.58367324740305648</c:v>
                </c:pt>
                <c:pt idx="17830">
                  <c:v>0.58367324740305648</c:v>
                </c:pt>
                <c:pt idx="17831">
                  <c:v>0.58361886115190087</c:v>
                </c:pt>
                <c:pt idx="17832">
                  <c:v>0.58356447490074514</c:v>
                </c:pt>
                <c:pt idx="17833">
                  <c:v>0.58351008864958942</c:v>
                </c:pt>
                <c:pt idx="17834">
                  <c:v>0.58351008864958942</c:v>
                </c:pt>
                <c:pt idx="17835">
                  <c:v>0.5834557023984337</c:v>
                </c:pt>
                <c:pt idx="17836">
                  <c:v>0.58340131614727797</c:v>
                </c:pt>
                <c:pt idx="17837">
                  <c:v>0.58340131614727797</c:v>
                </c:pt>
                <c:pt idx="17838">
                  <c:v>0.58334692989612225</c:v>
                </c:pt>
                <c:pt idx="17839">
                  <c:v>0.58334692989612225</c:v>
                </c:pt>
                <c:pt idx="17840">
                  <c:v>0.58329254364496652</c:v>
                </c:pt>
                <c:pt idx="17841">
                  <c:v>0.58329254364496652</c:v>
                </c:pt>
                <c:pt idx="17842">
                  <c:v>0.5832381573938108</c:v>
                </c:pt>
                <c:pt idx="17843">
                  <c:v>0.58318377114265507</c:v>
                </c:pt>
                <c:pt idx="17844">
                  <c:v>0.58312938489149935</c:v>
                </c:pt>
                <c:pt idx="17845">
                  <c:v>0.58312938489149935</c:v>
                </c:pt>
                <c:pt idx="17846">
                  <c:v>0.58307499864034373</c:v>
                </c:pt>
                <c:pt idx="17847">
                  <c:v>0.58307499864034373</c:v>
                </c:pt>
                <c:pt idx="17848">
                  <c:v>0.58307499864034373</c:v>
                </c:pt>
                <c:pt idx="17849">
                  <c:v>0.58302061238918801</c:v>
                </c:pt>
                <c:pt idx="17850">
                  <c:v>0.58296622613803228</c:v>
                </c:pt>
                <c:pt idx="17851">
                  <c:v>0.58291183988687667</c:v>
                </c:pt>
                <c:pt idx="17852">
                  <c:v>0.58291183988687667</c:v>
                </c:pt>
                <c:pt idx="17853">
                  <c:v>0.58285745363572095</c:v>
                </c:pt>
                <c:pt idx="17854">
                  <c:v>0.58280306738456522</c:v>
                </c:pt>
                <c:pt idx="17855">
                  <c:v>0.5827486811334095</c:v>
                </c:pt>
                <c:pt idx="17856">
                  <c:v>0.58269429488225377</c:v>
                </c:pt>
                <c:pt idx="17857">
                  <c:v>0.58269429488225377</c:v>
                </c:pt>
                <c:pt idx="17858">
                  <c:v>0.58269429488225377</c:v>
                </c:pt>
                <c:pt idx="17859">
                  <c:v>0.58263990863109805</c:v>
                </c:pt>
                <c:pt idx="17860">
                  <c:v>0.58263990863109805</c:v>
                </c:pt>
                <c:pt idx="17861">
                  <c:v>0.58258552237994232</c:v>
                </c:pt>
                <c:pt idx="17862">
                  <c:v>0.5825311361287866</c:v>
                </c:pt>
                <c:pt idx="17863">
                  <c:v>0.58247674987763087</c:v>
                </c:pt>
                <c:pt idx="17864">
                  <c:v>0.58247674987763087</c:v>
                </c:pt>
                <c:pt idx="17865">
                  <c:v>0.58242236362647515</c:v>
                </c:pt>
                <c:pt idx="17866">
                  <c:v>0.58242236362647515</c:v>
                </c:pt>
                <c:pt idx="17867">
                  <c:v>0.58242236362647515</c:v>
                </c:pt>
                <c:pt idx="17868">
                  <c:v>0.58242236362647515</c:v>
                </c:pt>
                <c:pt idx="17869">
                  <c:v>0.58242236362647515</c:v>
                </c:pt>
                <c:pt idx="17870">
                  <c:v>0.58236797737531953</c:v>
                </c:pt>
                <c:pt idx="17871">
                  <c:v>0.58231359112416381</c:v>
                </c:pt>
                <c:pt idx="17872">
                  <c:v>0.58231359112416381</c:v>
                </c:pt>
                <c:pt idx="17873">
                  <c:v>0.58225920487300808</c:v>
                </c:pt>
                <c:pt idx="17874">
                  <c:v>0.58220481862185247</c:v>
                </c:pt>
                <c:pt idx="17875">
                  <c:v>0.58215043237069675</c:v>
                </c:pt>
                <c:pt idx="17876">
                  <c:v>0.58209604611954102</c:v>
                </c:pt>
                <c:pt idx="17877">
                  <c:v>0.5820416598683853</c:v>
                </c:pt>
                <c:pt idx="17878">
                  <c:v>0.58198727361722957</c:v>
                </c:pt>
                <c:pt idx="17879">
                  <c:v>0.58193288736607385</c:v>
                </c:pt>
                <c:pt idx="17880">
                  <c:v>0.58193288736607385</c:v>
                </c:pt>
                <c:pt idx="17881">
                  <c:v>0.58187850111491812</c:v>
                </c:pt>
                <c:pt idx="17882">
                  <c:v>0.58187850111491812</c:v>
                </c:pt>
                <c:pt idx="17883">
                  <c:v>0.5818241148637624</c:v>
                </c:pt>
                <c:pt idx="17884">
                  <c:v>0.5818241148637624</c:v>
                </c:pt>
                <c:pt idx="17885">
                  <c:v>0.58176972861260667</c:v>
                </c:pt>
                <c:pt idx="17886">
                  <c:v>0.58171534236145095</c:v>
                </c:pt>
                <c:pt idx="17887">
                  <c:v>0.58171534236145095</c:v>
                </c:pt>
                <c:pt idx="17888">
                  <c:v>0.58166095611029534</c:v>
                </c:pt>
                <c:pt idx="17889">
                  <c:v>0.58160656985913961</c:v>
                </c:pt>
                <c:pt idx="17890">
                  <c:v>0.58155218360798389</c:v>
                </c:pt>
                <c:pt idx="17891">
                  <c:v>0.58149779735682827</c:v>
                </c:pt>
                <c:pt idx="17892">
                  <c:v>0.58149779735682827</c:v>
                </c:pt>
                <c:pt idx="17893">
                  <c:v>0.58144341110567255</c:v>
                </c:pt>
                <c:pt idx="17894">
                  <c:v>0.58138902485451682</c:v>
                </c:pt>
                <c:pt idx="17895">
                  <c:v>0.5813346386033611</c:v>
                </c:pt>
                <c:pt idx="17896">
                  <c:v>0.58128025235220537</c:v>
                </c:pt>
                <c:pt idx="17897">
                  <c:v>0.58122586610104965</c:v>
                </c:pt>
                <c:pt idx="17898">
                  <c:v>0.58117147984989392</c:v>
                </c:pt>
                <c:pt idx="17899">
                  <c:v>0.5811170935987382</c:v>
                </c:pt>
                <c:pt idx="17900">
                  <c:v>0.58106270734758247</c:v>
                </c:pt>
                <c:pt idx="17901">
                  <c:v>0.58100832109642675</c:v>
                </c:pt>
                <c:pt idx="17902">
                  <c:v>0.58095393484527114</c:v>
                </c:pt>
                <c:pt idx="17903">
                  <c:v>0.58089954859411541</c:v>
                </c:pt>
                <c:pt idx="17904">
                  <c:v>0.58089954859411541</c:v>
                </c:pt>
                <c:pt idx="17905">
                  <c:v>0.58084516234295969</c:v>
                </c:pt>
                <c:pt idx="17906">
                  <c:v>0.58084516234295969</c:v>
                </c:pt>
                <c:pt idx="17907">
                  <c:v>0.58079077609180407</c:v>
                </c:pt>
                <c:pt idx="17908">
                  <c:v>0.58073638984064835</c:v>
                </c:pt>
                <c:pt idx="17909">
                  <c:v>0.58068200358949262</c:v>
                </c:pt>
                <c:pt idx="17910">
                  <c:v>0.5806276173383369</c:v>
                </c:pt>
                <c:pt idx="17911">
                  <c:v>0.58057323108718117</c:v>
                </c:pt>
                <c:pt idx="17912">
                  <c:v>0.58051884483602545</c:v>
                </c:pt>
                <c:pt idx="17913">
                  <c:v>0.58051884483602545</c:v>
                </c:pt>
                <c:pt idx="17914">
                  <c:v>0.58046445858486972</c:v>
                </c:pt>
                <c:pt idx="17915">
                  <c:v>0.58046445858486972</c:v>
                </c:pt>
                <c:pt idx="17916">
                  <c:v>0.580410072333714</c:v>
                </c:pt>
                <c:pt idx="17917">
                  <c:v>0.58035568608255828</c:v>
                </c:pt>
                <c:pt idx="17918">
                  <c:v>0.58030129983140255</c:v>
                </c:pt>
                <c:pt idx="17919">
                  <c:v>0.58024691358024694</c:v>
                </c:pt>
                <c:pt idx="17920">
                  <c:v>0.58019252732909121</c:v>
                </c:pt>
                <c:pt idx="17921">
                  <c:v>0.58013814107793549</c:v>
                </c:pt>
                <c:pt idx="17922">
                  <c:v>0.58013814107793549</c:v>
                </c:pt>
                <c:pt idx="17923">
                  <c:v>0.58008375482677976</c:v>
                </c:pt>
                <c:pt idx="17924">
                  <c:v>0.58008375482677976</c:v>
                </c:pt>
                <c:pt idx="17925">
                  <c:v>0.58002936857562415</c:v>
                </c:pt>
                <c:pt idx="17926">
                  <c:v>0.57997498232446842</c:v>
                </c:pt>
                <c:pt idx="17927">
                  <c:v>0.5799205960733127</c:v>
                </c:pt>
                <c:pt idx="17928">
                  <c:v>0.57986620982215697</c:v>
                </c:pt>
                <c:pt idx="17929">
                  <c:v>0.57986620982215697</c:v>
                </c:pt>
                <c:pt idx="17930">
                  <c:v>0.57981182357100125</c:v>
                </c:pt>
                <c:pt idx="17931">
                  <c:v>0.57981182357100125</c:v>
                </c:pt>
                <c:pt idx="17932">
                  <c:v>0.57975743731984553</c:v>
                </c:pt>
                <c:pt idx="17933">
                  <c:v>0.5797030510686898</c:v>
                </c:pt>
                <c:pt idx="17934">
                  <c:v>0.5797030510686898</c:v>
                </c:pt>
                <c:pt idx="17935">
                  <c:v>0.5797030510686898</c:v>
                </c:pt>
                <c:pt idx="17936">
                  <c:v>0.5797030510686898</c:v>
                </c:pt>
                <c:pt idx="17937">
                  <c:v>0.57964866481753408</c:v>
                </c:pt>
                <c:pt idx="17938">
                  <c:v>0.57964866481753408</c:v>
                </c:pt>
                <c:pt idx="17939">
                  <c:v>0.57959427856637835</c:v>
                </c:pt>
                <c:pt idx="17940">
                  <c:v>0.57959427856637835</c:v>
                </c:pt>
                <c:pt idx="17941">
                  <c:v>0.57953989231522274</c:v>
                </c:pt>
                <c:pt idx="17942">
                  <c:v>0.57948550606406701</c:v>
                </c:pt>
                <c:pt idx="17943">
                  <c:v>0.57948550606406701</c:v>
                </c:pt>
                <c:pt idx="17944">
                  <c:v>0.57943111981291129</c:v>
                </c:pt>
                <c:pt idx="17945">
                  <c:v>0.57943111981291129</c:v>
                </c:pt>
                <c:pt idx="17946">
                  <c:v>0.57943111981291129</c:v>
                </c:pt>
                <c:pt idx="17947">
                  <c:v>0.57943111981291129</c:v>
                </c:pt>
                <c:pt idx="17948">
                  <c:v>0.57937673356175556</c:v>
                </c:pt>
                <c:pt idx="17949">
                  <c:v>0.57937673356175556</c:v>
                </c:pt>
                <c:pt idx="17950">
                  <c:v>0.57937673356175556</c:v>
                </c:pt>
                <c:pt idx="17951">
                  <c:v>0.57932234731059995</c:v>
                </c:pt>
                <c:pt idx="17952">
                  <c:v>0.57932234731059995</c:v>
                </c:pt>
                <c:pt idx="17953">
                  <c:v>0.57926796105944423</c:v>
                </c:pt>
                <c:pt idx="17954">
                  <c:v>0.5792135748082885</c:v>
                </c:pt>
                <c:pt idx="17955">
                  <c:v>0.57915918855713278</c:v>
                </c:pt>
                <c:pt idx="17956">
                  <c:v>0.57910480230597705</c:v>
                </c:pt>
                <c:pt idx="17957">
                  <c:v>0.57910480230597705</c:v>
                </c:pt>
                <c:pt idx="17958">
                  <c:v>0.57905041605482133</c:v>
                </c:pt>
                <c:pt idx="17959">
                  <c:v>0.5789960298036656</c:v>
                </c:pt>
                <c:pt idx="17960">
                  <c:v>0.5789960298036656</c:v>
                </c:pt>
                <c:pt idx="17961">
                  <c:v>0.57894164355250988</c:v>
                </c:pt>
                <c:pt idx="17962">
                  <c:v>0.57888725730135415</c:v>
                </c:pt>
                <c:pt idx="17963">
                  <c:v>0.57883287105019843</c:v>
                </c:pt>
                <c:pt idx="17964">
                  <c:v>0.57877848479904281</c:v>
                </c:pt>
                <c:pt idx="17965">
                  <c:v>0.57872409854788709</c:v>
                </c:pt>
                <c:pt idx="17966">
                  <c:v>0.57866971229673136</c:v>
                </c:pt>
                <c:pt idx="17967">
                  <c:v>0.57861532604557575</c:v>
                </c:pt>
                <c:pt idx="17968">
                  <c:v>0.57861532604557575</c:v>
                </c:pt>
                <c:pt idx="17969">
                  <c:v>0.57861532604557575</c:v>
                </c:pt>
                <c:pt idx="17970">
                  <c:v>0.57856093979442003</c:v>
                </c:pt>
                <c:pt idx="17971">
                  <c:v>0.5785065535432643</c:v>
                </c:pt>
                <c:pt idx="17972">
                  <c:v>0.57845216729210858</c:v>
                </c:pt>
                <c:pt idx="17973">
                  <c:v>0.57839778104095285</c:v>
                </c:pt>
                <c:pt idx="17974">
                  <c:v>0.57834339478979713</c:v>
                </c:pt>
                <c:pt idx="17975">
                  <c:v>0.57834339478979713</c:v>
                </c:pt>
                <c:pt idx="17976">
                  <c:v>0.57834339478979713</c:v>
                </c:pt>
                <c:pt idx="17977">
                  <c:v>0.5782890085386414</c:v>
                </c:pt>
                <c:pt idx="17978">
                  <c:v>0.57823462228748568</c:v>
                </c:pt>
                <c:pt idx="17979">
                  <c:v>0.57818023603632995</c:v>
                </c:pt>
                <c:pt idx="17980">
                  <c:v>0.57812584978517423</c:v>
                </c:pt>
                <c:pt idx="17981">
                  <c:v>0.57807146353401861</c:v>
                </c:pt>
                <c:pt idx="17982">
                  <c:v>0.57807146353401861</c:v>
                </c:pt>
                <c:pt idx="17983">
                  <c:v>0.57801707728286289</c:v>
                </c:pt>
                <c:pt idx="17984">
                  <c:v>0.57796269103170717</c:v>
                </c:pt>
                <c:pt idx="17985">
                  <c:v>0.57790830478055155</c:v>
                </c:pt>
                <c:pt idx="17986">
                  <c:v>0.57785391852939583</c:v>
                </c:pt>
                <c:pt idx="17987">
                  <c:v>0.5777995322782401</c:v>
                </c:pt>
                <c:pt idx="17988">
                  <c:v>0.57774514602708438</c:v>
                </c:pt>
                <c:pt idx="17989">
                  <c:v>0.57769075977592865</c:v>
                </c:pt>
                <c:pt idx="17990">
                  <c:v>0.57763637352477293</c:v>
                </c:pt>
                <c:pt idx="17991">
                  <c:v>0.5775819872736172</c:v>
                </c:pt>
                <c:pt idx="17992">
                  <c:v>0.57752760102246148</c:v>
                </c:pt>
                <c:pt idx="17993">
                  <c:v>0.57747321477130575</c:v>
                </c:pt>
                <c:pt idx="17994">
                  <c:v>0.57741882852015003</c:v>
                </c:pt>
                <c:pt idx="17995">
                  <c:v>0.57736444226899442</c:v>
                </c:pt>
                <c:pt idx="17996">
                  <c:v>0.57736444226899442</c:v>
                </c:pt>
                <c:pt idx="17997">
                  <c:v>0.57736444226899442</c:v>
                </c:pt>
                <c:pt idx="17998">
                  <c:v>0.57731005601783869</c:v>
                </c:pt>
                <c:pt idx="17999">
                  <c:v>0.57731005601783869</c:v>
                </c:pt>
                <c:pt idx="18000">
                  <c:v>0.57725566976668297</c:v>
                </c:pt>
                <c:pt idx="18001">
                  <c:v>0.57720128351552735</c:v>
                </c:pt>
                <c:pt idx="18002">
                  <c:v>0.57714689726437163</c:v>
                </c:pt>
                <c:pt idx="18003">
                  <c:v>0.5770925110132159</c:v>
                </c:pt>
                <c:pt idx="18004">
                  <c:v>0.5770925110132159</c:v>
                </c:pt>
                <c:pt idx="18005">
                  <c:v>0.57703812476206018</c:v>
                </c:pt>
                <c:pt idx="18006">
                  <c:v>0.57698373851090445</c:v>
                </c:pt>
                <c:pt idx="18007">
                  <c:v>0.57692935225974873</c:v>
                </c:pt>
                <c:pt idx="18008">
                  <c:v>0.57692935225974873</c:v>
                </c:pt>
                <c:pt idx="18009">
                  <c:v>0.576874966008593</c:v>
                </c:pt>
                <c:pt idx="18010">
                  <c:v>0.57682057975743728</c:v>
                </c:pt>
                <c:pt idx="18011">
                  <c:v>0.57676619350628155</c:v>
                </c:pt>
                <c:pt idx="18012">
                  <c:v>0.57671180725512583</c:v>
                </c:pt>
                <c:pt idx="18013">
                  <c:v>0.57665742100397022</c:v>
                </c:pt>
                <c:pt idx="18014">
                  <c:v>0.57665742100397022</c:v>
                </c:pt>
                <c:pt idx="18015">
                  <c:v>0.57665742100397022</c:v>
                </c:pt>
                <c:pt idx="18016">
                  <c:v>0.57660303475281449</c:v>
                </c:pt>
                <c:pt idx="18017">
                  <c:v>0.57654864850165877</c:v>
                </c:pt>
                <c:pt idx="18018">
                  <c:v>0.57654864850165877</c:v>
                </c:pt>
                <c:pt idx="18019">
                  <c:v>0.57649426225050315</c:v>
                </c:pt>
                <c:pt idx="18020">
                  <c:v>0.57649426225050315</c:v>
                </c:pt>
                <c:pt idx="18021">
                  <c:v>0.57643987599934743</c:v>
                </c:pt>
                <c:pt idx="18022">
                  <c:v>0.5763854897481917</c:v>
                </c:pt>
                <c:pt idx="18023">
                  <c:v>0.5763854897481917</c:v>
                </c:pt>
                <c:pt idx="18024">
                  <c:v>0.5763854897481917</c:v>
                </c:pt>
                <c:pt idx="18025">
                  <c:v>0.57633110349703598</c:v>
                </c:pt>
                <c:pt idx="18026">
                  <c:v>0.57633110349703598</c:v>
                </c:pt>
                <c:pt idx="18027">
                  <c:v>0.57633110349703598</c:v>
                </c:pt>
                <c:pt idx="18028">
                  <c:v>0.57633110349703598</c:v>
                </c:pt>
                <c:pt idx="18029">
                  <c:v>0.57633110349703598</c:v>
                </c:pt>
                <c:pt idx="18030">
                  <c:v>0.57627671724588025</c:v>
                </c:pt>
                <c:pt idx="18031">
                  <c:v>0.57622233099472453</c:v>
                </c:pt>
                <c:pt idx="18032">
                  <c:v>0.57616794474356881</c:v>
                </c:pt>
                <c:pt idx="18033">
                  <c:v>0.57616794474356881</c:v>
                </c:pt>
                <c:pt idx="18034">
                  <c:v>0.57611355849241308</c:v>
                </c:pt>
                <c:pt idx="18035">
                  <c:v>0.57611355849241308</c:v>
                </c:pt>
                <c:pt idx="18036">
                  <c:v>0.57605917224125736</c:v>
                </c:pt>
                <c:pt idx="18037">
                  <c:v>0.57600478599010163</c:v>
                </c:pt>
                <c:pt idx="18038">
                  <c:v>0.57600478599010163</c:v>
                </c:pt>
                <c:pt idx="18039">
                  <c:v>0.57600478599010163</c:v>
                </c:pt>
                <c:pt idx="18040">
                  <c:v>0.57595039973894602</c:v>
                </c:pt>
                <c:pt idx="18041">
                  <c:v>0.57595039973894602</c:v>
                </c:pt>
                <c:pt idx="18042">
                  <c:v>0.57589601348779029</c:v>
                </c:pt>
                <c:pt idx="18043">
                  <c:v>0.57584162723663457</c:v>
                </c:pt>
                <c:pt idx="18044">
                  <c:v>0.57584162723663457</c:v>
                </c:pt>
                <c:pt idx="18045">
                  <c:v>0.57578724098547895</c:v>
                </c:pt>
                <c:pt idx="18046">
                  <c:v>0.57573285473432323</c:v>
                </c:pt>
                <c:pt idx="18047">
                  <c:v>0.5756784684831675</c:v>
                </c:pt>
                <c:pt idx="18048">
                  <c:v>0.57562408223201178</c:v>
                </c:pt>
                <c:pt idx="18049">
                  <c:v>0.57562408223201178</c:v>
                </c:pt>
                <c:pt idx="18050">
                  <c:v>0.57562408223201178</c:v>
                </c:pt>
                <c:pt idx="18051">
                  <c:v>0.57556969598085606</c:v>
                </c:pt>
                <c:pt idx="18052">
                  <c:v>0.57551530972970033</c:v>
                </c:pt>
                <c:pt idx="18053">
                  <c:v>0.57546092347854461</c:v>
                </c:pt>
                <c:pt idx="18054">
                  <c:v>0.57546092347854461</c:v>
                </c:pt>
                <c:pt idx="18055">
                  <c:v>0.57546092347854461</c:v>
                </c:pt>
                <c:pt idx="18056">
                  <c:v>0.57546092347854461</c:v>
                </c:pt>
                <c:pt idx="18057">
                  <c:v>0.57546092347854461</c:v>
                </c:pt>
                <c:pt idx="18058">
                  <c:v>0.57546092347854461</c:v>
                </c:pt>
                <c:pt idx="18059">
                  <c:v>0.57546092347854461</c:v>
                </c:pt>
                <c:pt idx="18060">
                  <c:v>0.57546092347854461</c:v>
                </c:pt>
                <c:pt idx="18061">
                  <c:v>0.57540653722738888</c:v>
                </c:pt>
                <c:pt idx="18062">
                  <c:v>0.57535215097623316</c:v>
                </c:pt>
                <c:pt idx="18063">
                  <c:v>0.57529776472507743</c:v>
                </c:pt>
                <c:pt idx="18064">
                  <c:v>0.57524337847392182</c:v>
                </c:pt>
                <c:pt idx="18065">
                  <c:v>0.57518899222276609</c:v>
                </c:pt>
                <c:pt idx="18066">
                  <c:v>0.57518899222276609</c:v>
                </c:pt>
                <c:pt idx="18067">
                  <c:v>0.57513460597161037</c:v>
                </c:pt>
                <c:pt idx="18068">
                  <c:v>0.57508021972045464</c:v>
                </c:pt>
                <c:pt idx="18069">
                  <c:v>0.57502583346929903</c:v>
                </c:pt>
                <c:pt idx="18070">
                  <c:v>0.57502583346929903</c:v>
                </c:pt>
                <c:pt idx="18071">
                  <c:v>0.57502583346929903</c:v>
                </c:pt>
                <c:pt idx="18072">
                  <c:v>0.57502583346929903</c:v>
                </c:pt>
                <c:pt idx="18073">
                  <c:v>0.57497144721814331</c:v>
                </c:pt>
                <c:pt idx="18074">
                  <c:v>0.57497144721814331</c:v>
                </c:pt>
                <c:pt idx="18075">
                  <c:v>0.57491706096698758</c:v>
                </c:pt>
                <c:pt idx="18076">
                  <c:v>0.57486267471583186</c:v>
                </c:pt>
                <c:pt idx="18077">
                  <c:v>0.57480828846467613</c:v>
                </c:pt>
                <c:pt idx="18078">
                  <c:v>0.57475390221352041</c:v>
                </c:pt>
                <c:pt idx="18079">
                  <c:v>0.57469951596236468</c:v>
                </c:pt>
                <c:pt idx="18080">
                  <c:v>0.57464512971120896</c:v>
                </c:pt>
                <c:pt idx="18081">
                  <c:v>0.57459074346005323</c:v>
                </c:pt>
                <c:pt idx="18082">
                  <c:v>0.57459074346005323</c:v>
                </c:pt>
                <c:pt idx="18083">
                  <c:v>0.57453635720889751</c:v>
                </c:pt>
                <c:pt idx="18084">
                  <c:v>0.57453635720889751</c:v>
                </c:pt>
                <c:pt idx="18085">
                  <c:v>0.57453635720889751</c:v>
                </c:pt>
                <c:pt idx="18086">
                  <c:v>0.57448197095774189</c:v>
                </c:pt>
                <c:pt idx="18087">
                  <c:v>0.57442758470658617</c:v>
                </c:pt>
                <c:pt idx="18088">
                  <c:v>0.57437319845543044</c:v>
                </c:pt>
                <c:pt idx="18089">
                  <c:v>0.57431881220427483</c:v>
                </c:pt>
                <c:pt idx="18090">
                  <c:v>0.57426442595311911</c:v>
                </c:pt>
                <c:pt idx="18091">
                  <c:v>0.57421003970196338</c:v>
                </c:pt>
                <c:pt idx="18092">
                  <c:v>0.57415565345080766</c:v>
                </c:pt>
                <c:pt idx="18093">
                  <c:v>0.57410126719965193</c:v>
                </c:pt>
                <c:pt idx="18094">
                  <c:v>0.57404688094849621</c:v>
                </c:pt>
                <c:pt idx="18095">
                  <c:v>0.57399249469734048</c:v>
                </c:pt>
                <c:pt idx="18096">
                  <c:v>0.57393810844618476</c:v>
                </c:pt>
                <c:pt idx="18097">
                  <c:v>0.57388372219502903</c:v>
                </c:pt>
                <c:pt idx="18098">
                  <c:v>0.57382933594387331</c:v>
                </c:pt>
                <c:pt idx="18099">
                  <c:v>0.57382933594387331</c:v>
                </c:pt>
                <c:pt idx="18100">
                  <c:v>0.5737749496927177</c:v>
                </c:pt>
                <c:pt idx="18101">
                  <c:v>0.57372056344156197</c:v>
                </c:pt>
                <c:pt idx="18102">
                  <c:v>0.57366617719040625</c:v>
                </c:pt>
                <c:pt idx="18103">
                  <c:v>0.57361179093925063</c:v>
                </c:pt>
                <c:pt idx="18104">
                  <c:v>0.57355740468809491</c:v>
                </c:pt>
                <c:pt idx="18105">
                  <c:v>0.57355740468809491</c:v>
                </c:pt>
                <c:pt idx="18106">
                  <c:v>0.57355740468809491</c:v>
                </c:pt>
                <c:pt idx="18107">
                  <c:v>0.57350301843693918</c:v>
                </c:pt>
                <c:pt idx="18108">
                  <c:v>0.57344863218578346</c:v>
                </c:pt>
                <c:pt idx="18109">
                  <c:v>0.57339424593462773</c:v>
                </c:pt>
                <c:pt idx="18110">
                  <c:v>0.57339424593462773</c:v>
                </c:pt>
                <c:pt idx="18111">
                  <c:v>0.57339424593462773</c:v>
                </c:pt>
                <c:pt idx="18112">
                  <c:v>0.57333985968347201</c:v>
                </c:pt>
                <c:pt idx="18113">
                  <c:v>0.57328547343231628</c:v>
                </c:pt>
                <c:pt idx="18114">
                  <c:v>0.57323108718116056</c:v>
                </c:pt>
                <c:pt idx="18115">
                  <c:v>0.57323108718116056</c:v>
                </c:pt>
                <c:pt idx="18116">
                  <c:v>0.57323108718116056</c:v>
                </c:pt>
                <c:pt idx="18117">
                  <c:v>0.57317670093000483</c:v>
                </c:pt>
                <c:pt idx="18118">
                  <c:v>0.57312231467884911</c:v>
                </c:pt>
                <c:pt idx="18119">
                  <c:v>0.5730679284276935</c:v>
                </c:pt>
                <c:pt idx="18120">
                  <c:v>0.5730679284276935</c:v>
                </c:pt>
                <c:pt idx="18121">
                  <c:v>0.57301354217653777</c:v>
                </c:pt>
                <c:pt idx="18122">
                  <c:v>0.57301354217653777</c:v>
                </c:pt>
                <c:pt idx="18123">
                  <c:v>0.57295915592538205</c:v>
                </c:pt>
                <c:pt idx="18124">
                  <c:v>0.57290476967422643</c:v>
                </c:pt>
                <c:pt idx="18125">
                  <c:v>0.57290476967422643</c:v>
                </c:pt>
                <c:pt idx="18126">
                  <c:v>0.57285038342307071</c:v>
                </c:pt>
                <c:pt idx="18127">
                  <c:v>0.57285038342307071</c:v>
                </c:pt>
                <c:pt idx="18128">
                  <c:v>0.57285038342307071</c:v>
                </c:pt>
                <c:pt idx="18129">
                  <c:v>0.57279599717191498</c:v>
                </c:pt>
                <c:pt idx="18130">
                  <c:v>0.57274161092075926</c:v>
                </c:pt>
                <c:pt idx="18131">
                  <c:v>0.57268722466960353</c:v>
                </c:pt>
                <c:pt idx="18132">
                  <c:v>0.57263283841844781</c:v>
                </c:pt>
                <c:pt idx="18133">
                  <c:v>0.57257845216729208</c:v>
                </c:pt>
                <c:pt idx="18134">
                  <c:v>0.57252406591613636</c:v>
                </c:pt>
                <c:pt idx="18135">
                  <c:v>0.57246967966498064</c:v>
                </c:pt>
                <c:pt idx="18136">
                  <c:v>0.57246967966498064</c:v>
                </c:pt>
                <c:pt idx="18137">
                  <c:v>0.57241529341382491</c:v>
                </c:pt>
                <c:pt idx="18138">
                  <c:v>0.57241529341382491</c:v>
                </c:pt>
                <c:pt idx="18139">
                  <c:v>0.5723609071626693</c:v>
                </c:pt>
                <c:pt idx="18140">
                  <c:v>0.57230652091151357</c:v>
                </c:pt>
                <c:pt idx="18141">
                  <c:v>0.57225213466035785</c:v>
                </c:pt>
                <c:pt idx="18142">
                  <c:v>0.57225213466035785</c:v>
                </c:pt>
                <c:pt idx="18143">
                  <c:v>0.57225213466035785</c:v>
                </c:pt>
                <c:pt idx="18144">
                  <c:v>0.57219774840920223</c:v>
                </c:pt>
                <c:pt idx="18145">
                  <c:v>0.57214336215804651</c:v>
                </c:pt>
                <c:pt idx="18146">
                  <c:v>0.57208897590689078</c:v>
                </c:pt>
                <c:pt idx="18147">
                  <c:v>0.57203458965573506</c:v>
                </c:pt>
                <c:pt idx="18148">
                  <c:v>0.57203458965573506</c:v>
                </c:pt>
                <c:pt idx="18149">
                  <c:v>0.57198020340457933</c:v>
                </c:pt>
                <c:pt idx="18150">
                  <c:v>0.57192581715342361</c:v>
                </c:pt>
                <c:pt idx="18151">
                  <c:v>0.57192581715342361</c:v>
                </c:pt>
                <c:pt idx="18152">
                  <c:v>0.57192581715342361</c:v>
                </c:pt>
                <c:pt idx="18153">
                  <c:v>0.57187143090226789</c:v>
                </c:pt>
                <c:pt idx="18154">
                  <c:v>0.57181704465111216</c:v>
                </c:pt>
                <c:pt idx="18155">
                  <c:v>0.57181704465111216</c:v>
                </c:pt>
                <c:pt idx="18156">
                  <c:v>0.57176265839995644</c:v>
                </c:pt>
                <c:pt idx="18157">
                  <c:v>0.57170827214880071</c:v>
                </c:pt>
                <c:pt idx="18158">
                  <c:v>0.5716538858976451</c:v>
                </c:pt>
                <c:pt idx="18159">
                  <c:v>0.5716538858976451</c:v>
                </c:pt>
                <c:pt idx="18160">
                  <c:v>0.5716538858976451</c:v>
                </c:pt>
                <c:pt idx="18161">
                  <c:v>0.5716538858976451</c:v>
                </c:pt>
                <c:pt idx="18162">
                  <c:v>0.57159949964648937</c:v>
                </c:pt>
                <c:pt idx="18163">
                  <c:v>0.57154511339533365</c:v>
                </c:pt>
                <c:pt idx="18164">
                  <c:v>0.57154511339533365</c:v>
                </c:pt>
                <c:pt idx="18165">
                  <c:v>0.57154511339533365</c:v>
                </c:pt>
                <c:pt idx="18166">
                  <c:v>0.57154511339533365</c:v>
                </c:pt>
                <c:pt idx="18167">
                  <c:v>0.57149072714417803</c:v>
                </c:pt>
                <c:pt idx="18168">
                  <c:v>0.57143634089302231</c:v>
                </c:pt>
                <c:pt idx="18169">
                  <c:v>0.57138195464186659</c:v>
                </c:pt>
                <c:pt idx="18170">
                  <c:v>0.57132756839071086</c:v>
                </c:pt>
                <c:pt idx="18171">
                  <c:v>0.57127318213955514</c:v>
                </c:pt>
                <c:pt idx="18172">
                  <c:v>0.57127318213955514</c:v>
                </c:pt>
                <c:pt idx="18173">
                  <c:v>0.57127318213955514</c:v>
                </c:pt>
                <c:pt idx="18174">
                  <c:v>0.57121879588839941</c:v>
                </c:pt>
                <c:pt idx="18175">
                  <c:v>0.57116440963724369</c:v>
                </c:pt>
                <c:pt idx="18176">
                  <c:v>0.57111002338608796</c:v>
                </c:pt>
                <c:pt idx="18177">
                  <c:v>0.57111002338608796</c:v>
                </c:pt>
                <c:pt idx="18178">
                  <c:v>0.57111002338608796</c:v>
                </c:pt>
                <c:pt idx="18179">
                  <c:v>0.57105563713493224</c:v>
                </c:pt>
                <c:pt idx="18180">
                  <c:v>0.57105563713493224</c:v>
                </c:pt>
                <c:pt idx="18181">
                  <c:v>0.57100125088377651</c:v>
                </c:pt>
                <c:pt idx="18182">
                  <c:v>0.5709468646326209</c:v>
                </c:pt>
                <c:pt idx="18183">
                  <c:v>0.57089247838146517</c:v>
                </c:pt>
                <c:pt idx="18184">
                  <c:v>0.57089247838146517</c:v>
                </c:pt>
                <c:pt idx="18185">
                  <c:v>0.57089247838146517</c:v>
                </c:pt>
                <c:pt idx="18186">
                  <c:v>0.57083809213030945</c:v>
                </c:pt>
                <c:pt idx="18187">
                  <c:v>0.57083809213030945</c:v>
                </c:pt>
                <c:pt idx="18188">
                  <c:v>0.57078370587915372</c:v>
                </c:pt>
                <c:pt idx="18189">
                  <c:v>0.57072931962799811</c:v>
                </c:pt>
                <c:pt idx="18190">
                  <c:v>0.57067493337684239</c:v>
                </c:pt>
                <c:pt idx="18191">
                  <c:v>0.57062054712568666</c:v>
                </c:pt>
                <c:pt idx="18192">
                  <c:v>0.57062054712568666</c:v>
                </c:pt>
                <c:pt idx="18193">
                  <c:v>0.57062054712568666</c:v>
                </c:pt>
                <c:pt idx="18194">
                  <c:v>0.57056616087453094</c:v>
                </c:pt>
                <c:pt idx="18195">
                  <c:v>0.57051177462337521</c:v>
                </c:pt>
                <c:pt idx="18196">
                  <c:v>0.57051177462337521</c:v>
                </c:pt>
                <c:pt idx="18197">
                  <c:v>0.57045738837221949</c:v>
                </c:pt>
                <c:pt idx="18198">
                  <c:v>0.57045738837221949</c:v>
                </c:pt>
                <c:pt idx="18199">
                  <c:v>0.57045738837221949</c:v>
                </c:pt>
                <c:pt idx="18200">
                  <c:v>0.57045738837221949</c:v>
                </c:pt>
                <c:pt idx="18201">
                  <c:v>0.57040300212106376</c:v>
                </c:pt>
                <c:pt idx="18202">
                  <c:v>0.57034861586990804</c:v>
                </c:pt>
                <c:pt idx="18203">
                  <c:v>0.57029422961875231</c:v>
                </c:pt>
                <c:pt idx="18204">
                  <c:v>0.57023984336759659</c:v>
                </c:pt>
                <c:pt idx="18205">
                  <c:v>0.57023984336759659</c:v>
                </c:pt>
                <c:pt idx="18206">
                  <c:v>0.57018545711644097</c:v>
                </c:pt>
                <c:pt idx="18207">
                  <c:v>0.57018545711644097</c:v>
                </c:pt>
                <c:pt idx="18208">
                  <c:v>0.57013107086528525</c:v>
                </c:pt>
                <c:pt idx="18209">
                  <c:v>0.57007668461412953</c:v>
                </c:pt>
                <c:pt idx="18210">
                  <c:v>0.57002229836297391</c:v>
                </c:pt>
                <c:pt idx="18211">
                  <c:v>0.57002229836297391</c:v>
                </c:pt>
                <c:pt idx="18212">
                  <c:v>0.57002229836297391</c:v>
                </c:pt>
                <c:pt idx="18213">
                  <c:v>0.56996791211181819</c:v>
                </c:pt>
                <c:pt idx="18214">
                  <c:v>0.56996791211181819</c:v>
                </c:pt>
                <c:pt idx="18215">
                  <c:v>0.56991352586066246</c:v>
                </c:pt>
                <c:pt idx="18216">
                  <c:v>0.56985913960950674</c:v>
                </c:pt>
                <c:pt idx="18217">
                  <c:v>0.56980475335835101</c:v>
                </c:pt>
                <c:pt idx="18218">
                  <c:v>0.56975036710719529</c:v>
                </c:pt>
                <c:pt idx="18219">
                  <c:v>0.56975036710719529</c:v>
                </c:pt>
                <c:pt idx="18220">
                  <c:v>0.56975036710719529</c:v>
                </c:pt>
                <c:pt idx="18221">
                  <c:v>0.56969598085603956</c:v>
                </c:pt>
                <c:pt idx="18222">
                  <c:v>0.56969598085603956</c:v>
                </c:pt>
                <c:pt idx="18223">
                  <c:v>0.56964159460488384</c:v>
                </c:pt>
                <c:pt idx="18224">
                  <c:v>0.56964159460488384</c:v>
                </c:pt>
                <c:pt idx="18225">
                  <c:v>0.56958720835372811</c:v>
                </c:pt>
                <c:pt idx="18226">
                  <c:v>0.56953282210257239</c:v>
                </c:pt>
                <c:pt idx="18227">
                  <c:v>0.56947843585141678</c:v>
                </c:pt>
                <c:pt idx="18228">
                  <c:v>0.56942404960026105</c:v>
                </c:pt>
                <c:pt idx="18229">
                  <c:v>0.56936966334910533</c:v>
                </c:pt>
                <c:pt idx="18230">
                  <c:v>0.56936966334910533</c:v>
                </c:pt>
                <c:pt idx="18231">
                  <c:v>0.56936966334910533</c:v>
                </c:pt>
                <c:pt idx="18232">
                  <c:v>0.56931527709794971</c:v>
                </c:pt>
                <c:pt idx="18233">
                  <c:v>0.56926089084679399</c:v>
                </c:pt>
                <c:pt idx="18234">
                  <c:v>0.56920650459563826</c:v>
                </c:pt>
                <c:pt idx="18235">
                  <c:v>0.56915211834448254</c:v>
                </c:pt>
                <c:pt idx="18236">
                  <c:v>0.56915211834448254</c:v>
                </c:pt>
                <c:pt idx="18237">
                  <c:v>0.56909773209332681</c:v>
                </c:pt>
                <c:pt idx="18238">
                  <c:v>0.56909773209332681</c:v>
                </c:pt>
                <c:pt idx="18239">
                  <c:v>0.56904334584217109</c:v>
                </c:pt>
                <c:pt idx="18240">
                  <c:v>0.56904334584217109</c:v>
                </c:pt>
                <c:pt idx="18241">
                  <c:v>0.56904334584217109</c:v>
                </c:pt>
                <c:pt idx="18242">
                  <c:v>0.56898895959101536</c:v>
                </c:pt>
                <c:pt idx="18243">
                  <c:v>0.56893457333985964</c:v>
                </c:pt>
                <c:pt idx="18244">
                  <c:v>0.56893457333985964</c:v>
                </c:pt>
                <c:pt idx="18245">
                  <c:v>0.56888018708870391</c:v>
                </c:pt>
                <c:pt idx="18246">
                  <c:v>0.56888018708870391</c:v>
                </c:pt>
                <c:pt idx="18247">
                  <c:v>0.56882580083754819</c:v>
                </c:pt>
                <c:pt idx="18248">
                  <c:v>0.56882580083754819</c:v>
                </c:pt>
                <c:pt idx="18249">
                  <c:v>0.56877141458639258</c:v>
                </c:pt>
                <c:pt idx="18250">
                  <c:v>0.56871702833523685</c:v>
                </c:pt>
                <c:pt idx="18251">
                  <c:v>0.56866264208408113</c:v>
                </c:pt>
                <c:pt idx="18252">
                  <c:v>0.56860825583292551</c:v>
                </c:pt>
                <c:pt idx="18253">
                  <c:v>0.56855386958176979</c:v>
                </c:pt>
                <c:pt idx="18254">
                  <c:v>0.56855386958176979</c:v>
                </c:pt>
                <c:pt idx="18255">
                  <c:v>0.56849948333061406</c:v>
                </c:pt>
                <c:pt idx="18256">
                  <c:v>0.56849948333061406</c:v>
                </c:pt>
                <c:pt idx="18257">
                  <c:v>0.56844509707945834</c:v>
                </c:pt>
                <c:pt idx="18258">
                  <c:v>0.56844509707945834</c:v>
                </c:pt>
                <c:pt idx="18259">
                  <c:v>0.56839071082830261</c:v>
                </c:pt>
                <c:pt idx="18260">
                  <c:v>0.56839071082830261</c:v>
                </c:pt>
                <c:pt idx="18261">
                  <c:v>0.56839071082830261</c:v>
                </c:pt>
                <c:pt idx="18262">
                  <c:v>0.56833632457714689</c:v>
                </c:pt>
                <c:pt idx="18263">
                  <c:v>0.56828193832599116</c:v>
                </c:pt>
                <c:pt idx="18264">
                  <c:v>0.56828193832599116</c:v>
                </c:pt>
                <c:pt idx="18265">
                  <c:v>0.56822755207483544</c:v>
                </c:pt>
                <c:pt idx="18266">
                  <c:v>0.56822755207483544</c:v>
                </c:pt>
                <c:pt idx="18267">
                  <c:v>0.56817316582367972</c:v>
                </c:pt>
                <c:pt idx="18268">
                  <c:v>0.56811877957252399</c:v>
                </c:pt>
                <c:pt idx="18269">
                  <c:v>0.56806439332136838</c:v>
                </c:pt>
                <c:pt idx="18270">
                  <c:v>0.56806439332136838</c:v>
                </c:pt>
                <c:pt idx="18271">
                  <c:v>0.56801000707021265</c:v>
                </c:pt>
                <c:pt idx="18272">
                  <c:v>0.56795562081905693</c:v>
                </c:pt>
                <c:pt idx="18273">
                  <c:v>0.56795562081905693</c:v>
                </c:pt>
                <c:pt idx="18274">
                  <c:v>0.56795562081905693</c:v>
                </c:pt>
                <c:pt idx="18275">
                  <c:v>0.56795562081905693</c:v>
                </c:pt>
                <c:pt idx="18276">
                  <c:v>0.56795562081905693</c:v>
                </c:pt>
                <c:pt idx="18277">
                  <c:v>0.56790123456790131</c:v>
                </c:pt>
                <c:pt idx="18278">
                  <c:v>0.56784684831674559</c:v>
                </c:pt>
                <c:pt idx="18279">
                  <c:v>0.56784684831674559</c:v>
                </c:pt>
                <c:pt idx="18280">
                  <c:v>0.56784684831674559</c:v>
                </c:pt>
                <c:pt idx="18281">
                  <c:v>0.56779246206558986</c:v>
                </c:pt>
                <c:pt idx="18282">
                  <c:v>0.56779246206558986</c:v>
                </c:pt>
                <c:pt idx="18283">
                  <c:v>0.56779246206558986</c:v>
                </c:pt>
                <c:pt idx="18284">
                  <c:v>0.56779246206558986</c:v>
                </c:pt>
                <c:pt idx="18285">
                  <c:v>0.56773807581443414</c:v>
                </c:pt>
                <c:pt idx="18286">
                  <c:v>0.56768368956327842</c:v>
                </c:pt>
                <c:pt idx="18287">
                  <c:v>0.56762930331212269</c:v>
                </c:pt>
                <c:pt idx="18288">
                  <c:v>0.56762930331212269</c:v>
                </c:pt>
                <c:pt idx="18289">
                  <c:v>0.56757491706096697</c:v>
                </c:pt>
                <c:pt idx="18290">
                  <c:v>0.56752053080981124</c:v>
                </c:pt>
                <c:pt idx="18291">
                  <c:v>0.56746614455865552</c:v>
                </c:pt>
                <c:pt idx="18292">
                  <c:v>0.56746614455865552</c:v>
                </c:pt>
                <c:pt idx="18293">
                  <c:v>0.56746614455865552</c:v>
                </c:pt>
                <c:pt idx="18294">
                  <c:v>0.56741175830749979</c:v>
                </c:pt>
                <c:pt idx="18295">
                  <c:v>0.56741175830749979</c:v>
                </c:pt>
                <c:pt idx="18296">
                  <c:v>0.56735737205634418</c:v>
                </c:pt>
                <c:pt idx="18297">
                  <c:v>0.56735737205634418</c:v>
                </c:pt>
                <c:pt idx="18298">
                  <c:v>0.56730298580518845</c:v>
                </c:pt>
                <c:pt idx="18299">
                  <c:v>0.56724859955403273</c:v>
                </c:pt>
                <c:pt idx="18300">
                  <c:v>0.56719421330287711</c:v>
                </c:pt>
                <c:pt idx="18301">
                  <c:v>0.56713982705172139</c:v>
                </c:pt>
                <c:pt idx="18302">
                  <c:v>0.56713982705172139</c:v>
                </c:pt>
                <c:pt idx="18303">
                  <c:v>0.56708544080056567</c:v>
                </c:pt>
                <c:pt idx="18304">
                  <c:v>0.56703105454940994</c:v>
                </c:pt>
                <c:pt idx="18305">
                  <c:v>0.56697666829825422</c:v>
                </c:pt>
                <c:pt idx="18306">
                  <c:v>0.56697666829825422</c:v>
                </c:pt>
                <c:pt idx="18307">
                  <c:v>0.56692228204709849</c:v>
                </c:pt>
                <c:pt idx="18308">
                  <c:v>0.56692228204709849</c:v>
                </c:pt>
                <c:pt idx="18309">
                  <c:v>0.56686789579594277</c:v>
                </c:pt>
                <c:pt idx="18310">
                  <c:v>0.56686789579594277</c:v>
                </c:pt>
                <c:pt idx="18311">
                  <c:v>0.56686789579594277</c:v>
                </c:pt>
                <c:pt idx="18312">
                  <c:v>0.56686789579594277</c:v>
                </c:pt>
                <c:pt idx="18313">
                  <c:v>0.56681350954478704</c:v>
                </c:pt>
                <c:pt idx="18314">
                  <c:v>0.56675912329363132</c:v>
                </c:pt>
                <c:pt idx="18315">
                  <c:v>0.56670473704247559</c:v>
                </c:pt>
                <c:pt idx="18316">
                  <c:v>0.56670473704247559</c:v>
                </c:pt>
                <c:pt idx="18317">
                  <c:v>0.56665035079131998</c:v>
                </c:pt>
                <c:pt idx="18318">
                  <c:v>0.56659596454016425</c:v>
                </c:pt>
                <c:pt idx="18319">
                  <c:v>0.56659596454016425</c:v>
                </c:pt>
                <c:pt idx="18320">
                  <c:v>0.56654157828900853</c:v>
                </c:pt>
                <c:pt idx="18321">
                  <c:v>0.56654157828900853</c:v>
                </c:pt>
                <c:pt idx="18322">
                  <c:v>0.56654157828900853</c:v>
                </c:pt>
                <c:pt idx="18323">
                  <c:v>0.5664871920378528</c:v>
                </c:pt>
                <c:pt idx="18324">
                  <c:v>0.56643280578669719</c:v>
                </c:pt>
                <c:pt idx="18325">
                  <c:v>0.56637841953554147</c:v>
                </c:pt>
                <c:pt idx="18326">
                  <c:v>0.56637841953554147</c:v>
                </c:pt>
                <c:pt idx="18327">
                  <c:v>0.56632403328438574</c:v>
                </c:pt>
                <c:pt idx="18328">
                  <c:v>0.56632403328438574</c:v>
                </c:pt>
                <c:pt idx="18329">
                  <c:v>0.56626964703323002</c:v>
                </c:pt>
                <c:pt idx="18330">
                  <c:v>0.56621526078207429</c:v>
                </c:pt>
                <c:pt idx="18331">
                  <c:v>0.56621526078207429</c:v>
                </c:pt>
                <c:pt idx="18332">
                  <c:v>0.56621526078207429</c:v>
                </c:pt>
                <c:pt idx="18333">
                  <c:v>0.56621526078207429</c:v>
                </c:pt>
                <c:pt idx="18334">
                  <c:v>0.56616087453091857</c:v>
                </c:pt>
                <c:pt idx="18335">
                  <c:v>0.56610648827976284</c:v>
                </c:pt>
                <c:pt idx="18336">
                  <c:v>0.56610648827976284</c:v>
                </c:pt>
                <c:pt idx="18337">
                  <c:v>0.56605210202860712</c:v>
                </c:pt>
                <c:pt idx="18338">
                  <c:v>0.56599771577745139</c:v>
                </c:pt>
                <c:pt idx="18339">
                  <c:v>0.56594332952629578</c:v>
                </c:pt>
                <c:pt idx="18340">
                  <c:v>0.56588894327514006</c:v>
                </c:pt>
                <c:pt idx="18341">
                  <c:v>0.56583455702398433</c:v>
                </c:pt>
                <c:pt idx="18342">
                  <c:v>0.56583455702398433</c:v>
                </c:pt>
                <c:pt idx="18343">
                  <c:v>0.56583455702398433</c:v>
                </c:pt>
                <c:pt idx="18344">
                  <c:v>0.56583455702398433</c:v>
                </c:pt>
                <c:pt idx="18345">
                  <c:v>0.56583455702398433</c:v>
                </c:pt>
                <c:pt idx="18346">
                  <c:v>0.56578017077282861</c:v>
                </c:pt>
                <c:pt idx="18347">
                  <c:v>0.56572578452167299</c:v>
                </c:pt>
                <c:pt idx="18348">
                  <c:v>0.56572578452167299</c:v>
                </c:pt>
                <c:pt idx="18349">
                  <c:v>0.56572578452167299</c:v>
                </c:pt>
                <c:pt idx="18350">
                  <c:v>0.56572578452167299</c:v>
                </c:pt>
                <c:pt idx="18351">
                  <c:v>0.56567139827051727</c:v>
                </c:pt>
                <c:pt idx="18352">
                  <c:v>0.56567139827051727</c:v>
                </c:pt>
                <c:pt idx="18353">
                  <c:v>0.56561701201936154</c:v>
                </c:pt>
                <c:pt idx="18354">
                  <c:v>0.56556262576820582</c:v>
                </c:pt>
                <c:pt idx="18355">
                  <c:v>0.56550823951705009</c:v>
                </c:pt>
                <c:pt idx="18356">
                  <c:v>0.56550823951705009</c:v>
                </c:pt>
                <c:pt idx="18357">
                  <c:v>0.56550823951705009</c:v>
                </c:pt>
                <c:pt idx="18358">
                  <c:v>0.56545385326589437</c:v>
                </c:pt>
                <c:pt idx="18359">
                  <c:v>0.56545385326589437</c:v>
                </c:pt>
                <c:pt idx="18360">
                  <c:v>0.56539946701473864</c:v>
                </c:pt>
                <c:pt idx="18361">
                  <c:v>0.56534508076358292</c:v>
                </c:pt>
                <c:pt idx="18362">
                  <c:v>0.56534508076358292</c:v>
                </c:pt>
                <c:pt idx="18363">
                  <c:v>0.56529069451242719</c:v>
                </c:pt>
                <c:pt idx="18364">
                  <c:v>0.56523630826127147</c:v>
                </c:pt>
                <c:pt idx="18365">
                  <c:v>0.56518192201011586</c:v>
                </c:pt>
                <c:pt idx="18366">
                  <c:v>0.56518192201011586</c:v>
                </c:pt>
                <c:pt idx="18367">
                  <c:v>0.56512753575896013</c:v>
                </c:pt>
                <c:pt idx="18368">
                  <c:v>0.56512753575896013</c:v>
                </c:pt>
                <c:pt idx="18369">
                  <c:v>0.56507314950780441</c:v>
                </c:pt>
                <c:pt idx="18370">
                  <c:v>0.56501876325664879</c:v>
                </c:pt>
                <c:pt idx="18371">
                  <c:v>0.56496437700549307</c:v>
                </c:pt>
                <c:pt idx="18372">
                  <c:v>0.56490999075433734</c:v>
                </c:pt>
                <c:pt idx="18373">
                  <c:v>0.56485560450318162</c:v>
                </c:pt>
                <c:pt idx="18374">
                  <c:v>0.56480121825202589</c:v>
                </c:pt>
                <c:pt idx="18375">
                  <c:v>0.56480121825202589</c:v>
                </c:pt>
                <c:pt idx="18376">
                  <c:v>0.56480121825202589</c:v>
                </c:pt>
                <c:pt idx="18377">
                  <c:v>0.56474683200087017</c:v>
                </c:pt>
                <c:pt idx="18378">
                  <c:v>0.56469244574971444</c:v>
                </c:pt>
                <c:pt idx="18379">
                  <c:v>0.56463805949855872</c:v>
                </c:pt>
                <c:pt idx="18380">
                  <c:v>0.56463805949855872</c:v>
                </c:pt>
                <c:pt idx="18381">
                  <c:v>0.564583673247403</c:v>
                </c:pt>
                <c:pt idx="18382">
                  <c:v>0.56452928699624727</c:v>
                </c:pt>
                <c:pt idx="18383">
                  <c:v>0.56452928699624727</c:v>
                </c:pt>
                <c:pt idx="18384">
                  <c:v>0.56447490074509166</c:v>
                </c:pt>
                <c:pt idx="18385">
                  <c:v>0.56442051449393593</c:v>
                </c:pt>
                <c:pt idx="18386">
                  <c:v>0.56442051449393593</c:v>
                </c:pt>
                <c:pt idx="18387">
                  <c:v>0.56436612824278021</c:v>
                </c:pt>
                <c:pt idx="18388">
                  <c:v>0.56431174199162459</c:v>
                </c:pt>
                <c:pt idx="18389">
                  <c:v>0.56431174199162459</c:v>
                </c:pt>
                <c:pt idx="18390">
                  <c:v>0.56431174199162459</c:v>
                </c:pt>
                <c:pt idx="18391">
                  <c:v>0.56431174199162459</c:v>
                </c:pt>
                <c:pt idx="18392">
                  <c:v>0.56425735574046887</c:v>
                </c:pt>
                <c:pt idx="18393">
                  <c:v>0.56425735574046887</c:v>
                </c:pt>
                <c:pt idx="18394">
                  <c:v>0.56425735574046887</c:v>
                </c:pt>
                <c:pt idx="18395">
                  <c:v>0.56420296948931314</c:v>
                </c:pt>
                <c:pt idx="18396">
                  <c:v>0.56414858323815742</c:v>
                </c:pt>
                <c:pt idx="18397">
                  <c:v>0.56409419698700169</c:v>
                </c:pt>
                <c:pt idx="18398">
                  <c:v>0.56403981073584597</c:v>
                </c:pt>
                <c:pt idx="18399">
                  <c:v>0.56398542448469025</c:v>
                </c:pt>
                <c:pt idx="18400">
                  <c:v>0.56398542448469025</c:v>
                </c:pt>
                <c:pt idx="18401">
                  <c:v>0.56398542448469025</c:v>
                </c:pt>
                <c:pt idx="18402">
                  <c:v>0.56398542448469025</c:v>
                </c:pt>
                <c:pt idx="18403">
                  <c:v>0.56393103823353452</c:v>
                </c:pt>
                <c:pt idx="18404">
                  <c:v>0.5638766519823788</c:v>
                </c:pt>
                <c:pt idx="18405">
                  <c:v>0.56382226573122307</c:v>
                </c:pt>
                <c:pt idx="18406">
                  <c:v>0.56376787948006746</c:v>
                </c:pt>
                <c:pt idx="18407">
                  <c:v>0.56371349322891173</c:v>
                </c:pt>
                <c:pt idx="18408">
                  <c:v>0.56365910697775601</c:v>
                </c:pt>
                <c:pt idx="18409">
                  <c:v>0.56360472072660039</c:v>
                </c:pt>
                <c:pt idx="18410">
                  <c:v>0.56355033447544467</c:v>
                </c:pt>
                <c:pt idx="18411">
                  <c:v>0.56349594822428895</c:v>
                </c:pt>
                <c:pt idx="18412">
                  <c:v>0.56344156197313322</c:v>
                </c:pt>
                <c:pt idx="18413">
                  <c:v>0.5633871757219775</c:v>
                </c:pt>
                <c:pt idx="18414">
                  <c:v>0.5633871757219775</c:v>
                </c:pt>
                <c:pt idx="18415">
                  <c:v>0.56333278947082177</c:v>
                </c:pt>
                <c:pt idx="18416">
                  <c:v>0.56327840321966605</c:v>
                </c:pt>
                <c:pt idx="18417">
                  <c:v>0.56327840321966605</c:v>
                </c:pt>
                <c:pt idx="18418">
                  <c:v>0.56322401696851032</c:v>
                </c:pt>
                <c:pt idx="18419">
                  <c:v>0.5631696307173546</c:v>
                </c:pt>
                <c:pt idx="18420">
                  <c:v>0.56311524446619887</c:v>
                </c:pt>
                <c:pt idx="18421">
                  <c:v>0.56311524446619887</c:v>
                </c:pt>
                <c:pt idx="18422">
                  <c:v>0.56306085821504326</c:v>
                </c:pt>
                <c:pt idx="18423">
                  <c:v>0.56300647196388753</c:v>
                </c:pt>
                <c:pt idx="18424">
                  <c:v>0.56295208571273181</c:v>
                </c:pt>
                <c:pt idx="18425">
                  <c:v>0.5628976994615762</c:v>
                </c:pt>
                <c:pt idx="18426">
                  <c:v>0.56284331321042047</c:v>
                </c:pt>
                <c:pt idx="18427">
                  <c:v>0.56278892695926475</c:v>
                </c:pt>
                <c:pt idx="18428">
                  <c:v>0.56278892695926475</c:v>
                </c:pt>
                <c:pt idx="18429">
                  <c:v>0.56273454070810902</c:v>
                </c:pt>
                <c:pt idx="18430">
                  <c:v>0.5626801544569533</c:v>
                </c:pt>
                <c:pt idx="18431">
                  <c:v>0.56262576820579757</c:v>
                </c:pt>
                <c:pt idx="18432">
                  <c:v>0.56257138195464185</c:v>
                </c:pt>
                <c:pt idx="18433">
                  <c:v>0.56251699570348612</c:v>
                </c:pt>
                <c:pt idx="18434">
                  <c:v>0.56251699570348612</c:v>
                </c:pt>
                <c:pt idx="18435">
                  <c:v>0.5624626094523304</c:v>
                </c:pt>
                <c:pt idx="18436">
                  <c:v>0.56240822320117467</c:v>
                </c:pt>
                <c:pt idx="18437">
                  <c:v>0.56235383695001906</c:v>
                </c:pt>
                <c:pt idx="18438">
                  <c:v>0.56229945069886333</c:v>
                </c:pt>
                <c:pt idx="18439">
                  <c:v>0.56229945069886333</c:v>
                </c:pt>
                <c:pt idx="18440">
                  <c:v>0.56224506444770761</c:v>
                </c:pt>
                <c:pt idx="18441">
                  <c:v>0.56224506444770761</c:v>
                </c:pt>
                <c:pt idx="18442">
                  <c:v>0.56219067819655189</c:v>
                </c:pt>
                <c:pt idx="18443">
                  <c:v>0.56219067819655189</c:v>
                </c:pt>
                <c:pt idx="18444">
                  <c:v>0.56219067819655189</c:v>
                </c:pt>
                <c:pt idx="18445">
                  <c:v>0.56213629194539627</c:v>
                </c:pt>
                <c:pt idx="18446">
                  <c:v>0.56208190569424055</c:v>
                </c:pt>
                <c:pt idx="18447">
                  <c:v>0.56202751944308482</c:v>
                </c:pt>
                <c:pt idx="18448">
                  <c:v>0.5619731331919291</c:v>
                </c:pt>
                <c:pt idx="18449">
                  <c:v>0.56191874694077337</c:v>
                </c:pt>
                <c:pt idx="18450">
                  <c:v>0.56191874694077337</c:v>
                </c:pt>
                <c:pt idx="18451">
                  <c:v>0.56191874694077337</c:v>
                </c:pt>
                <c:pt idx="18452">
                  <c:v>0.56186436068961765</c:v>
                </c:pt>
                <c:pt idx="18453">
                  <c:v>0.56186436068961765</c:v>
                </c:pt>
                <c:pt idx="18454">
                  <c:v>0.56186436068961765</c:v>
                </c:pt>
                <c:pt idx="18455">
                  <c:v>0.56180997443846192</c:v>
                </c:pt>
                <c:pt idx="18456">
                  <c:v>0.5617555881873062</c:v>
                </c:pt>
                <c:pt idx="18457">
                  <c:v>0.5617555881873062</c:v>
                </c:pt>
                <c:pt idx="18458">
                  <c:v>0.56170120193615047</c:v>
                </c:pt>
                <c:pt idx="18459">
                  <c:v>0.56170120193615047</c:v>
                </c:pt>
                <c:pt idx="18460">
                  <c:v>0.56164681568499486</c:v>
                </c:pt>
                <c:pt idx="18461">
                  <c:v>0.56164681568499486</c:v>
                </c:pt>
                <c:pt idx="18462">
                  <c:v>0.56159242943383914</c:v>
                </c:pt>
                <c:pt idx="18463">
                  <c:v>0.56153804318268341</c:v>
                </c:pt>
                <c:pt idx="18464">
                  <c:v>0.56148365693152769</c:v>
                </c:pt>
                <c:pt idx="18465">
                  <c:v>0.56142927068037207</c:v>
                </c:pt>
                <c:pt idx="18466">
                  <c:v>0.56137488442921635</c:v>
                </c:pt>
                <c:pt idx="18467">
                  <c:v>0.56137488442921635</c:v>
                </c:pt>
                <c:pt idx="18468">
                  <c:v>0.56137488442921635</c:v>
                </c:pt>
                <c:pt idx="18469">
                  <c:v>0.56132049817806062</c:v>
                </c:pt>
                <c:pt idx="18470">
                  <c:v>0.5612661119269049</c:v>
                </c:pt>
                <c:pt idx="18471">
                  <c:v>0.56121172567574917</c:v>
                </c:pt>
                <c:pt idx="18472">
                  <c:v>0.56115733942459345</c:v>
                </c:pt>
                <c:pt idx="18473">
                  <c:v>0.56110295317343772</c:v>
                </c:pt>
                <c:pt idx="18474">
                  <c:v>0.561048566922282</c:v>
                </c:pt>
                <c:pt idx="18475">
                  <c:v>0.56099418067112627</c:v>
                </c:pt>
                <c:pt idx="18476">
                  <c:v>0.56099418067112627</c:v>
                </c:pt>
                <c:pt idx="18477">
                  <c:v>0.56093979441997055</c:v>
                </c:pt>
                <c:pt idx="18478">
                  <c:v>0.56093979441997055</c:v>
                </c:pt>
                <c:pt idx="18479">
                  <c:v>0.56088540816881494</c:v>
                </c:pt>
                <c:pt idx="18480">
                  <c:v>0.56083102191765921</c:v>
                </c:pt>
                <c:pt idx="18481">
                  <c:v>0.56083102191765921</c:v>
                </c:pt>
                <c:pt idx="18482">
                  <c:v>0.56077663566650349</c:v>
                </c:pt>
                <c:pt idx="18483">
                  <c:v>0.56077663566650349</c:v>
                </c:pt>
                <c:pt idx="18484">
                  <c:v>0.56072224941534787</c:v>
                </c:pt>
                <c:pt idx="18485">
                  <c:v>0.56066786316419215</c:v>
                </c:pt>
                <c:pt idx="18486">
                  <c:v>0.56061347691303642</c:v>
                </c:pt>
                <c:pt idx="18487">
                  <c:v>0.56061347691303642</c:v>
                </c:pt>
                <c:pt idx="18488">
                  <c:v>0.56061347691303642</c:v>
                </c:pt>
                <c:pt idx="18489">
                  <c:v>0.56061347691303642</c:v>
                </c:pt>
                <c:pt idx="18490">
                  <c:v>0.56061347691303642</c:v>
                </c:pt>
                <c:pt idx="18491">
                  <c:v>0.5605590906618807</c:v>
                </c:pt>
                <c:pt idx="18492">
                  <c:v>0.56050470441072497</c:v>
                </c:pt>
                <c:pt idx="18493">
                  <c:v>0.56045031815956925</c:v>
                </c:pt>
                <c:pt idx="18494">
                  <c:v>0.56039593190841352</c:v>
                </c:pt>
                <c:pt idx="18495">
                  <c:v>0.5603415456572578</c:v>
                </c:pt>
                <c:pt idx="18496">
                  <c:v>0.56028715940610208</c:v>
                </c:pt>
                <c:pt idx="18497">
                  <c:v>0.56028715940610208</c:v>
                </c:pt>
                <c:pt idx="18498">
                  <c:v>0.56028715940610208</c:v>
                </c:pt>
                <c:pt idx="18499">
                  <c:v>0.56028715940610208</c:v>
                </c:pt>
                <c:pt idx="18500">
                  <c:v>0.56023277315494635</c:v>
                </c:pt>
                <c:pt idx="18501">
                  <c:v>0.56023277315494635</c:v>
                </c:pt>
                <c:pt idx="18502">
                  <c:v>0.56023277315494635</c:v>
                </c:pt>
                <c:pt idx="18503">
                  <c:v>0.56023277315494635</c:v>
                </c:pt>
                <c:pt idx="18504">
                  <c:v>0.56023277315494635</c:v>
                </c:pt>
                <c:pt idx="18505">
                  <c:v>0.56017838690379074</c:v>
                </c:pt>
                <c:pt idx="18506">
                  <c:v>0.56012400065263501</c:v>
                </c:pt>
                <c:pt idx="18507">
                  <c:v>0.56006961440147929</c:v>
                </c:pt>
                <c:pt idx="18508">
                  <c:v>0.56001522815032367</c:v>
                </c:pt>
                <c:pt idx="18509">
                  <c:v>0.55996084189916795</c:v>
                </c:pt>
                <c:pt idx="18510">
                  <c:v>0.55996084189916795</c:v>
                </c:pt>
                <c:pt idx="18511">
                  <c:v>0.55996084189916795</c:v>
                </c:pt>
                <c:pt idx="18512">
                  <c:v>0.55990645564801222</c:v>
                </c:pt>
                <c:pt idx="18513">
                  <c:v>0.5598520693968565</c:v>
                </c:pt>
                <c:pt idx="18514">
                  <c:v>0.55979768314570078</c:v>
                </c:pt>
                <c:pt idx="18515">
                  <c:v>0.55974329689454505</c:v>
                </c:pt>
                <c:pt idx="18516">
                  <c:v>0.55968891064338933</c:v>
                </c:pt>
                <c:pt idx="18517">
                  <c:v>0.55968891064338933</c:v>
                </c:pt>
                <c:pt idx="18518">
                  <c:v>0.5596345243922336</c:v>
                </c:pt>
                <c:pt idx="18519">
                  <c:v>0.5596345243922336</c:v>
                </c:pt>
                <c:pt idx="18520">
                  <c:v>0.55958013814107788</c:v>
                </c:pt>
                <c:pt idx="18521">
                  <c:v>0.55952575188992215</c:v>
                </c:pt>
                <c:pt idx="18522">
                  <c:v>0.55947136563876654</c:v>
                </c:pt>
                <c:pt idx="18523">
                  <c:v>0.55947136563876654</c:v>
                </c:pt>
                <c:pt idx="18524">
                  <c:v>0.55947136563876654</c:v>
                </c:pt>
                <c:pt idx="18525">
                  <c:v>0.55941697938761081</c:v>
                </c:pt>
                <c:pt idx="18526">
                  <c:v>0.55936259313645509</c:v>
                </c:pt>
                <c:pt idx="18527">
                  <c:v>0.55930820688529947</c:v>
                </c:pt>
                <c:pt idx="18528">
                  <c:v>0.55930820688529947</c:v>
                </c:pt>
                <c:pt idx="18529">
                  <c:v>0.55930820688529947</c:v>
                </c:pt>
                <c:pt idx="18530">
                  <c:v>0.55925382063414375</c:v>
                </c:pt>
                <c:pt idx="18531">
                  <c:v>0.55925382063414375</c:v>
                </c:pt>
                <c:pt idx="18532">
                  <c:v>0.55925382063414375</c:v>
                </c:pt>
                <c:pt idx="18533">
                  <c:v>0.55925382063414375</c:v>
                </c:pt>
                <c:pt idx="18534">
                  <c:v>0.55919943438298803</c:v>
                </c:pt>
                <c:pt idx="18535">
                  <c:v>0.5591450481318323</c:v>
                </c:pt>
                <c:pt idx="18536">
                  <c:v>0.5591450481318323</c:v>
                </c:pt>
                <c:pt idx="18537">
                  <c:v>0.55909066188067658</c:v>
                </c:pt>
                <c:pt idx="18538">
                  <c:v>0.55903627562952085</c:v>
                </c:pt>
                <c:pt idx="18539">
                  <c:v>0.55903627562952085</c:v>
                </c:pt>
                <c:pt idx="18540">
                  <c:v>0.55898188937836513</c:v>
                </c:pt>
                <c:pt idx="18541">
                  <c:v>0.5589275031272094</c:v>
                </c:pt>
                <c:pt idx="18542">
                  <c:v>0.5589275031272094</c:v>
                </c:pt>
                <c:pt idx="18543">
                  <c:v>0.55887311687605368</c:v>
                </c:pt>
                <c:pt idx="18544">
                  <c:v>0.55887311687605368</c:v>
                </c:pt>
                <c:pt idx="18545">
                  <c:v>0.55881873062489795</c:v>
                </c:pt>
                <c:pt idx="18546">
                  <c:v>0.55876434437374234</c:v>
                </c:pt>
                <c:pt idx="18547">
                  <c:v>0.55870995812258661</c:v>
                </c:pt>
                <c:pt idx="18548">
                  <c:v>0.55870995812258661</c:v>
                </c:pt>
                <c:pt idx="18549">
                  <c:v>0.55865557187143089</c:v>
                </c:pt>
                <c:pt idx="18550">
                  <c:v>0.55860118562027528</c:v>
                </c:pt>
                <c:pt idx="18551">
                  <c:v>0.55854679936911955</c:v>
                </c:pt>
                <c:pt idx="18552">
                  <c:v>0.55849241311796383</c:v>
                </c:pt>
                <c:pt idx="18553">
                  <c:v>0.55849241311796383</c:v>
                </c:pt>
                <c:pt idx="18554">
                  <c:v>0.5584380268668081</c:v>
                </c:pt>
                <c:pt idx="18555">
                  <c:v>0.55838364061565238</c:v>
                </c:pt>
                <c:pt idx="18556">
                  <c:v>0.55832925436449665</c:v>
                </c:pt>
                <c:pt idx="18557">
                  <c:v>0.55827486811334093</c:v>
                </c:pt>
                <c:pt idx="18558">
                  <c:v>0.5582204818621852</c:v>
                </c:pt>
                <c:pt idx="18559">
                  <c:v>0.55816609561102948</c:v>
                </c:pt>
                <c:pt idx="18560">
                  <c:v>0.55811170935987375</c:v>
                </c:pt>
                <c:pt idx="18561">
                  <c:v>0.55805732310871814</c:v>
                </c:pt>
                <c:pt idx="18562">
                  <c:v>0.55800293685756241</c:v>
                </c:pt>
                <c:pt idx="18563">
                  <c:v>0.55800293685756241</c:v>
                </c:pt>
                <c:pt idx="18564">
                  <c:v>0.55794855060640669</c:v>
                </c:pt>
                <c:pt idx="18565">
                  <c:v>0.55789416435525097</c:v>
                </c:pt>
                <c:pt idx="18566">
                  <c:v>0.55783977810409535</c:v>
                </c:pt>
                <c:pt idx="18567">
                  <c:v>0.55778539185293963</c:v>
                </c:pt>
                <c:pt idx="18568">
                  <c:v>0.55778539185293963</c:v>
                </c:pt>
                <c:pt idx="18569">
                  <c:v>0.5577310056017839</c:v>
                </c:pt>
                <c:pt idx="18570">
                  <c:v>0.55767661935062818</c:v>
                </c:pt>
                <c:pt idx="18571">
                  <c:v>0.55762223309947245</c:v>
                </c:pt>
                <c:pt idx="18572">
                  <c:v>0.55762223309947245</c:v>
                </c:pt>
                <c:pt idx="18573">
                  <c:v>0.55756784684831673</c:v>
                </c:pt>
                <c:pt idx="18574">
                  <c:v>0.557513460597161</c:v>
                </c:pt>
                <c:pt idx="18575">
                  <c:v>0.55745907434600528</c:v>
                </c:pt>
                <c:pt idx="18576">
                  <c:v>0.55740468809484955</c:v>
                </c:pt>
                <c:pt idx="18577">
                  <c:v>0.55740468809484955</c:v>
                </c:pt>
                <c:pt idx="18578">
                  <c:v>0.55740468809484955</c:v>
                </c:pt>
                <c:pt idx="18579">
                  <c:v>0.55735030184369394</c:v>
                </c:pt>
                <c:pt idx="18580">
                  <c:v>0.55735030184369394</c:v>
                </c:pt>
                <c:pt idx="18581">
                  <c:v>0.55735030184369394</c:v>
                </c:pt>
                <c:pt idx="18582">
                  <c:v>0.55729591559253822</c:v>
                </c:pt>
                <c:pt idx="18583">
                  <c:v>0.55724152934138249</c:v>
                </c:pt>
                <c:pt idx="18584">
                  <c:v>0.55724152934138249</c:v>
                </c:pt>
                <c:pt idx="18585">
                  <c:v>0.55718714309022677</c:v>
                </c:pt>
                <c:pt idx="18586">
                  <c:v>0.55718714309022677</c:v>
                </c:pt>
                <c:pt idx="18587">
                  <c:v>0.55718714309022677</c:v>
                </c:pt>
                <c:pt idx="18588">
                  <c:v>0.55713275683907115</c:v>
                </c:pt>
                <c:pt idx="18589">
                  <c:v>0.55707837058791543</c:v>
                </c:pt>
                <c:pt idx="18590">
                  <c:v>0.5570239843367597</c:v>
                </c:pt>
                <c:pt idx="18591">
                  <c:v>0.5570239843367597</c:v>
                </c:pt>
                <c:pt idx="18592">
                  <c:v>0.55696959808560398</c:v>
                </c:pt>
                <c:pt idx="18593">
                  <c:v>0.55691521183444825</c:v>
                </c:pt>
                <c:pt idx="18594">
                  <c:v>0.55691521183444825</c:v>
                </c:pt>
                <c:pt idx="18595">
                  <c:v>0.55686082558329253</c:v>
                </c:pt>
                <c:pt idx="18596">
                  <c:v>0.55686082558329253</c:v>
                </c:pt>
                <c:pt idx="18597">
                  <c:v>0.55686082558329253</c:v>
                </c:pt>
                <c:pt idx="18598">
                  <c:v>0.5568064393321368</c:v>
                </c:pt>
                <c:pt idx="18599">
                  <c:v>0.5568064393321368</c:v>
                </c:pt>
                <c:pt idx="18600">
                  <c:v>0.55675205308098108</c:v>
                </c:pt>
                <c:pt idx="18601">
                  <c:v>0.55669766682982535</c:v>
                </c:pt>
                <c:pt idx="18602">
                  <c:v>0.55664328057866963</c:v>
                </c:pt>
                <c:pt idx="18603">
                  <c:v>0.55658889432751402</c:v>
                </c:pt>
                <c:pt idx="18604">
                  <c:v>0.55653450807635829</c:v>
                </c:pt>
                <c:pt idx="18605">
                  <c:v>0.55648012182520257</c:v>
                </c:pt>
                <c:pt idx="18606">
                  <c:v>0.55648012182520257</c:v>
                </c:pt>
                <c:pt idx="18607">
                  <c:v>0.55642573557404695</c:v>
                </c:pt>
                <c:pt idx="18608">
                  <c:v>0.55637134932289123</c:v>
                </c:pt>
                <c:pt idx="18609">
                  <c:v>0.5563169630717355</c:v>
                </c:pt>
                <c:pt idx="18610">
                  <c:v>0.55626257682057978</c:v>
                </c:pt>
                <c:pt idx="18611">
                  <c:v>0.55620819056942405</c:v>
                </c:pt>
                <c:pt idx="18612">
                  <c:v>0.55620819056942405</c:v>
                </c:pt>
                <c:pt idx="18613">
                  <c:v>0.55620819056942405</c:v>
                </c:pt>
                <c:pt idx="18614">
                  <c:v>0.55615380431826833</c:v>
                </c:pt>
                <c:pt idx="18615">
                  <c:v>0.55615380431826833</c:v>
                </c:pt>
                <c:pt idx="18616">
                  <c:v>0.55609941806711261</c:v>
                </c:pt>
                <c:pt idx="18617">
                  <c:v>0.55604503181595688</c:v>
                </c:pt>
                <c:pt idx="18618">
                  <c:v>0.55604503181595688</c:v>
                </c:pt>
                <c:pt idx="18619">
                  <c:v>0.55604503181595688</c:v>
                </c:pt>
                <c:pt idx="18620">
                  <c:v>0.55604503181595688</c:v>
                </c:pt>
                <c:pt idx="18621">
                  <c:v>0.55599064556480116</c:v>
                </c:pt>
                <c:pt idx="18622">
                  <c:v>0.55593625931364543</c:v>
                </c:pt>
                <c:pt idx="18623">
                  <c:v>0.55593625931364543</c:v>
                </c:pt>
                <c:pt idx="18624">
                  <c:v>0.55588187306248982</c:v>
                </c:pt>
                <c:pt idx="18625">
                  <c:v>0.55582748681133409</c:v>
                </c:pt>
                <c:pt idx="18626">
                  <c:v>0.55577310056017837</c:v>
                </c:pt>
                <c:pt idx="18627">
                  <c:v>0.55577310056017837</c:v>
                </c:pt>
                <c:pt idx="18628">
                  <c:v>0.55571871430902275</c:v>
                </c:pt>
                <c:pt idx="18629">
                  <c:v>0.55566432805786703</c:v>
                </c:pt>
                <c:pt idx="18630">
                  <c:v>0.5556099418067113</c:v>
                </c:pt>
                <c:pt idx="18631">
                  <c:v>0.55555555555555558</c:v>
                </c:pt>
                <c:pt idx="18632">
                  <c:v>0.55550116930439986</c:v>
                </c:pt>
                <c:pt idx="18633">
                  <c:v>0.55550116930439986</c:v>
                </c:pt>
                <c:pt idx="18634">
                  <c:v>0.55550116930439986</c:v>
                </c:pt>
                <c:pt idx="18635">
                  <c:v>0.55544678305324413</c:v>
                </c:pt>
                <c:pt idx="18636">
                  <c:v>0.55539239680208841</c:v>
                </c:pt>
                <c:pt idx="18637">
                  <c:v>0.55539239680208841</c:v>
                </c:pt>
                <c:pt idx="18638">
                  <c:v>0.55533801055093268</c:v>
                </c:pt>
                <c:pt idx="18639">
                  <c:v>0.55533801055093268</c:v>
                </c:pt>
                <c:pt idx="18640">
                  <c:v>0.55528362429977696</c:v>
                </c:pt>
                <c:pt idx="18641">
                  <c:v>0.55522923804862123</c:v>
                </c:pt>
                <c:pt idx="18642">
                  <c:v>0.55517485179746562</c:v>
                </c:pt>
                <c:pt idx="18643">
                  <c:v>0.55512046554630989</c:v>
                </c:pt>
                <c:pt idx="18644">
                  <c:v>0.55506607929515417</c:v>
                </c:pt>
                <c:pt idx="18645">
                  <c:v>0.55506607929515417</c:v>
                </c:pt>
                <c:pt idx="18646">
                  <c:v>0.55501169304399856</c:v>
                </c:pt>
                <c:pt idx="18647">
                  <c:v>0.55495730679284283</c:v>
                </c:pt>
                <c:pt idx="18648">
                  <c:v>0.55495730679284283</c:v>
                </c:pt>
                <c:pt idx="18649">
                  <c:v>0.55490292054168711</c:v>
                </c:pt>
                <c:pt idx="18650">
                  <c:v>0.55484853429053138</c:v>
                </c:pt>
                <c:pt idx="18651">
                  <c:v>0.55479414803937566</c:v>
                </c:pt>
                <c:pt idx="18652">
                  <c:v>0.55473976178821993</c:v>
                </c:pt>
                <c:pt idx="18653">
                  <c:v>0.55468537553706421</c:v>
                </c:pt>
                <c:pt idx="18654">
                  <c:v>0.55463098928590848</c:v>
                </c:pt>
                <c:pt idx="18655">
                  <c:v>0.55457660303475276</c:v>
                </c:pt>
                <c:pt idx="18656">
                  <c:v>0.55452221678359703</c:v>
                </c:pt>
                <c:pt idx="18657">
                  <c:v>0.55452221678359703</c:v>
                </c:pt>
                <c:pt idx="18658">
                  <c:v>0.55446783053244142</c:v>
                </c:pt>
                <c:pt idx="18659">
                  <c:v>0.55446783053244142</c:v>
                </c:pt>
                <c:pt idx="18660">
                  <c:v>0.55441344428128569</c:v>
                </c:pt>
                <c:pt idx="18661">
                  <c:v>0.55435905803012997</c:v>
                </c:pt>
                <c:pt idx="18662">
                  <c:v>0.55430467177897436</c:v>
                </c:pt>
                <c:pt idx="18663">
                  <c:v>0.55425028552781863</c:v>
                </c:pt>
                <c:pt idx="18664">
                  <c:v>0.55419589927666291</c:v>
                </c:pt>
                <c:pt idx="18665">
                  <c:v>0.55414151302550718</c:v>
                </c:pt>
                <c:pt idx="18666">
                  <c:v>0.55414151302550718</c:v>
                </c:pt>
                <c:pt idx="18667">
                  <c:v>0.55408712677435146</c:v>
                </c:pt>
                <c:pt idx="18668">
                  <c:v>0.55403274052319573</c:v>
                </c:pt>
                <c:pt idx="18669">
                  <c:v>0.55403274052319573</c:v>
                </c:pt>
                <c:pt idx="18670">
                  <c:v>0.55403274052319573</c:v>
                </c:pt>
                <c:pt idx="18671">
                  <c:v>0.55397835427204001</c:v>
                </c:pt>
                <c:pt idx="18672">
                  <c:v>0.55397835427204001</c:v>
                </c:pt>
                <c:pt idx="18673">
                  <c:v>0.55392396802088428</c:v>
                </c:pt>
                <c:pt idx="18674">
                  <c:v>0.55386958176972856</c:v>
                </c:pt>
                <c:pt idx="18675">
                  <c:v>0.55381519551857283</c:v>
                </c:pt>
                <c:pt idx="18676">
                  <c:v>0.55376080926741722</c:v>
                </c:pt>
                <c:pt idx="18677">
                  <c:v>0.5537064230162615</c:v>
                </c:pt>
                <c:pt idx="18678">
                  <c:v>0.55365203676510577</c:v>
                </c:pt>
                <c:pt idx="18679">
                  <c:v>0.55359765051395005</c:v>
                </c:pt>
                <c:pt idx="18680">
                  <c:v>0.55354326426279443</c:v>
                </c:pt>
                <c:pt idx="18681">
                  <c:v>0.55348887801163871</c:v>
                </c:pt>
                <c:pt idx="18682">
                  <c:v>0.55343449176048298</c:v>
                </c:pt>
                <c:pt idx="18683">
                  <c:v>0.55338010550932726</c:v>
                </c:pt>
                <c:pt idx="18684">
                  <c:v>0.55332571925817153</c:v>
                </c:pt>
                <c:pt idx="18685">
                  <c:v>0.55332571925817153</c:v>
                </c:pt>
                <c:pt idx="18686">
                  <c:v>0.55327133300701581</c:v>
                </c:pt>
                <c:pt idx="18687">
                  <c:v>0.55327133300701581</c:v>
                </c:pt>
                <c:pt idx="18688">
                  <c:v>0.55321694675586008</c:v>
                </c:pt>
                <c:pt idx="18689">
                  <c:v>0.55316256050470436</c:v>
                </c:pt>
                <c:pt idx="18690">
                  <c:v>0.55316256050470436</c:v>
                </c:pt>
                <c:pt idx="18691">
                  <c:v>0.55310817425354863</c:v>
                </c:pt>
                <c:pt idx="18692">
                  <c:v>0.55305378800239302</c:v>
                </c:pt>
                <c:pt idx="18693">
                  <c:v>0.55305378800239302</c:v>
                </c:pt>
                <c:pt idx="18694">
                  <c:v>0.5529994017512373</c:v>
                </c:pt>
                <c:pt idx="18695">
                  <c:v>0.55294501550008157</c:v>
                </c:pt>
                <c:pt idx="18696">
                  <c:v>0.55294501550008157</c:v>
                </c:pt>
                <c:pt idx="18697">
                  <c:v>0.55289062924892585</c:v>
                </c:pt>
                <c:pt idx="18698">
                  <c:v>0.55283624299777023</c:v>
                </c:pt>
                <c:pt idx="18699">
                  <c:v>0.55278185674661451</c:v>
                </c:pt>
                <c:pt idx="18700">
                  <c:v>0.55272747049545878</c:v>
                </c:pt>
                <c:pt idx="18701">
                  <c:v>0.55267308424430306</c:v>
                </c:pt>
                <c:pt idx="18702">
                  <c:v>0.55261869799314733</c:v>
                </c:pt>
                <c:pt idx="18703">
                  <c:v>0.55261869799314733</c:v>
                </c:pt>
                <c:pt idx="18704">
                  <c:v>0.55261869799314733</c:v>
                </c:pt>
                <c:pt idx="18705">
                  <c:v>0.55256431174199161</c:v>
                </c:pt>
                <c:pt idx="18706">
                  <c:v>0.55256431174199161</c:v>
                </c:pt>
                <c:pt idx="18707">
                  <c:v>0.55250992549083588</c:v>
                </c:pt>
                <c:pt idx="18708">
                  <c:v>0.55250992549083588</c:v>
                </c:pt>
                <c:pt idx="18709">
                  <c:v>0.55245553923968016</c:v>
                </c:pt>
                <c:pt idx="18710">
                  <c:v>0.55240115298852444</c:v>
                </c:pt>
                <c:pt idx="18711">
                  <c:v>0.55240115298852444</c:v>
                </c:pt>
                <c:pt idx="18712">
                  <c:v>0.55234676673736871</c:v>
                </c:pt>
                <c:pt idx="18713">
                  <c:v>0.5522923804862131</c:v>
                </c:pt>
                <c:pt idx="18714">
                  <c:v>0.5522923804862131</c:v>
                </c:pt>
                <c:pt idx="18715">
                  <c:v>0.5522923804862131</c:v>
                </c:pt>
                <c:pt idx="18716">
                  <c:v>0.5522923804862131</c:v>
                </c:pt>
                <c:pt idx="18717">
                  <c:v>0.5522923804862131</c:v>
                </c:pt>
                <c:pt idx="18718">
                  <c:v>0.55223799423505737</c:v>
                </c:pt>
                <c:pt idx="18719">
                  <c:v>0.55223799423505737</c:v>
                </c:pt>
                <c:pt idx="18720">
                  <c:v>0.55223799423505737</c:v>
                </c:pt>
                <c:pt idx="18721">
                  <c:v>0.55218360798390165</c:v>
                </c:pt>
                <c:pt idx="18722">
                  <c:v>0.55212922173274603</c:v>
                </c:pt>
                <c:pt idx="18723">
                  <c:v>0.55207483548159031</c:v>
                </c:pt>
                <c:pt idx="18724">
                  <c:v>0.55202044923043458</c:v>
                </c:pt>
                <c:pt idx="18725">
                  <c:v>0.55196606297927886</c:v>
                </c:pt>
                <c:pt idx="18726">
                  <c:v>0.55191167672812314</c:v>
                </c:pt>
                <c:pt idx="18727">
                  <c:v>0.55185729047696741</c:v>
                </c:pt>
                <c:pt idx="18728">
                  <c:v>0.55180290422581169</c:v>
                </c:pt>
                <c:pt idx="18729">
                  <c:v>0.55180290422581169</c:v>
                </c:pt>
                <c:pt idx="18730">
                  <c:v>0.55174851797465596</c:v>
                </c:pt>
                <c:pt idx="18731">
                  <c:v>0.55169413172350024</c:v>
                </c:pt>
                <c:pt idx="18732">
                  <c:v>0.55163974547234451</c:v>
                </c:pt>
                <c:pt idx="18733">
                  <c:v>0.5515853592211889</c:v>
                </c:pt>
                <c:pt idx="18734">
                  <c:v>0.5515853592211889</c:v>
                </c:pt>
                <c:pt idx="18735">
                  <c:v>0.55153097297003317</c:v>
                </c:pt>
                <c:pt idx="18736">
                  <c:v>0.55147658671887745</c:v>
                </c:pt>
                <c:pt idx="18737">
                  <c:v>0.55142220046772183</c:v>
                </c:pt>
                <c:pt idx="18738">
                  <c:v>0.55136781421656611</c:v>
                </c:pt>
                <c:pt idx="18739">
                  <c:v>0.55131342796541039</c:v>
                </c:pt>
                <c:pt idx="18740">
                  <c:v>0.55125904171425466</c:v>
                </c:pt>
                <c:pt idx="18741">
                  <c:v>0.55120465546309894</c:v>
                </c:pt>
                <c:pt idx="18742">
                  <c:v>0.55115026921194321</c:v>
                </c:pt>
                <c:pt idx="18743">
                  <c:v>0.55109588296078749</c:v>
                </c:pt>
                <c:pt idx="18744">
                  <c:v>0.55104149670963176</c:v>
                </c:pt>
                <c:pt idx="18745">
                  <c:v>0.55098711045847604</c:v>
                </c:pt>
                <c:pt idx="18746">
                  <c:v>0.55093272420732031</c:v>
                </c:pt>
                <c:pt idx="18747">
                  <c:v>0.55093272420732031</c:v>
                </c:pt>
                <c:pt idx="18748">
                  <c:v>0.5508783379561647</c:v>
                </c:pt>
                <c:pt idx="18749">
                  <c:v>0.55082395170500897</c:v>
                </c:pt>
                <c:pt idx="18750">
                  <c:v>0.55076956545385325</c:v>
                </c:pt>
                <c:pt idx="18751">
                  <c:v>0.55071517920269764</c:v>
                </c:pt>
                <c:pt idx="18752">
                  <c:v>0.55066079295154191</c:v>
                </c:pt>
                <c:pt idx="18753">
                  <c:v>0.55060640670038619</c:v>
                </c:pt>
                <c:pt idx="18754">
                  <c:v>0.55055202044923046</c:v>
                </c:pt>
                <c:pt idx="18755">
                  <c:v>0.55049763419807474</c:v>
                </c:pt>
                <c:pt idx="18756">
                  <c:v>0.55044324794691901</c:v>
                </c:pt>
                <c:pt idx="18757">
                  <c:v>0.55044324794691901</c:v>
                </c:pt>
                <c:pt idx="18758">
                  <c:v>0.55044324794691901</c:v>
                </c:pt>
                <c:pt idx="18759">
                  <c:v>0.55044324794691901</c:v>
                </c:pt>
                <c:pt idx="18760">
                  <c:v>0.55038886169576329</c:v>
                </c:pt>
                <c:pt idx="18761">
                  <c:v>0.55038886169576329</c:v>
                </c:pt>
                <c:pt idx="18762">
                  <c:v>0.55033447544460756</c:v>
                </c:pt>
                <c:pt idx="18763">
                  <c:v>0.55033447544460756</c:v>
                </c:pt>
                <c:pt idx="18764">
                  <c:v>0.55028008919345184</c:v>
                </c:pt>
                <c:pt idx="18765">
                  <c:v>0.55028008919345184</c:v>
                </c:pt>
                <c:pt idx="18766">
                  <c:v>0.55022570294229611</c:v>
                </c:pt>
                <c:pt idx="18767">
                  <c:v>0.55022570294229611</c:v>
                </c:pt>
                <c:pt idx="18768">
                  <c:v>0.5501713166911405</c:v>
                </c:pt>
                <c:pt idx="18769">
                  <c:v>0.5501713166911405</c:v>
                </c:pt>
                <c:pt idx="18770">
                  <c:v>0.55011693043998477</c:v>
                </c:pt>
                <c:pt idx="18771">
                  <c:v>0.55006254418882905</c:v>
                </c:pt>
                <c:pt idx="18772">
                  <c:v>0.55006254418882905</c:v>
                </c:pt>
                <c:pt idx="18773">
                  <c:v>0.55000815793767344</c:v>
                </c:pt>
                <c:pt idx="18774">
                  <c:v>0.55000815793767344</c:v>
                </c:pt>
                <c:pt idx="18775">
                  <c:v>0.55000815793767344</c:v>
                </c:pt>
                <c:pt idx="18776">
                  <c:v>0.55000815793767344</c:v>
                </c:pt>
                <c:pt idx="18777">
                  <c:v>0.54995377168651771</c:v>
                </c:pt>
                <c:pt idx="18778">
                  <c:v>0.54989938543536199</c:v>
                </c:pt>
                <c:pt idx="18779">
                  <c:v>0.54989938543536199</c:v>
                </c:pt>
                <c:pt idx="18780">
                  <c:v>0.54984499918420626</c:v>
                </c:pt>
                <c:pt idx="18781">
                  <c:v>0.54979061293305054</c:v>
                </c:pt>
                <c:pt idx="18782">
                  <c:v>0.54979061293305054</c:v>
                </c:pt>
                <c:pt idx="18783">
                  <c:v>0.54973622668189481</c:v>
                </c:pt>
                <c:pt idx="18784">
                  <c:v>0.54968184043073909</c:v>
                </c:pt>
                <c:pt idx="18785">
                  <c:v>0.54968184043073909</c:v>
                </c:pt>
                <c:pt idx="18786">
                  <c:v>0.54962745417958336</c:v>
                </c:pt>
                <c:pt idx="18787">
                  <c:v>0.54962745417958336</c:v>
                </c:pt>
                <c:pt idx="18788">
                  <c:v>0.54957306792842764</c:v>
                </c:pt>
                <c:pt idx="18789">
                  <c:v>0.54951868167727191</c:v>
                </c:pt>
                <c:pt idx="18790">
                  <c:v>0.5494642954261163</c:v>
                </c:pt>
                <c:pt idx="18791">
                  <c:v>0.54940990917496058</c:v>
                </c:pt>
                <c:pt idx="18792">
                  <c:v>0.54935552292380485</c:v>
                </c:pt>
                <c:pt idx="18793">
                  <c:v>0.54930113667264924</c:v>
                </c:pt>
                <c:pt idx="18794">
                  <c:v>0.54930113667264924</c:v>
                </c:pt>
                <c:pt idx="18795">
                  <c:v>0.54924675042149351</c:v>
                </c:pt>
                <c:pt idx="18796">
                  <c:v>0.54919236417033779</c:v>
                </c:pt>
                <c:pt idx="18797">
                  <c:v>0.54913797791918206</c:v>
                </c:pt>
                <c:pt idx="18798">
                  <c:v>0.54908359166802634</c:v>
                </c:pt>
                <c:pt idx="18799">
                  <c:v>0.54902920541687061</c:v>
                </c:pt>
                <c:pt idx="18800">
                  <c:v>0.54897481916571489</c:v>
                </c:pt>
                <c:pt idx="18801">
                  <c:v>0.54892043291455916</c:v>
                </c:pt>
                <c:pt idx="18802">
                  <c:v>0.54886604666340344</c:v>
                </c:pt>
                <c:pt idx="18803">
                  <c:v>0.54886604666340344</c:v>
                </c:pt>
                <c:pt idx="18804">
                  <c:v>0.54881166041224771</c:v>
                </c:pt>
                <c:pt idx="18805">
                  <c:v>0.5487572741610921</c:v>
                </c:pt>
                <c:pt idx="18806">
                  <c:v>0.54870288790993638</c:v>
                </c:pt>
                <c:pt idx="18807">
                  <c:v>0.54864850165878065</c:v>
                </c:pt>
                <c:pt idx="18808">
                  <c:v>0.54859411540762493</c:v>
                </c:pt>
                <c:pt idx="18809">
                  <c:v>0.54859411540762493</c:v>
                </c:pt>
                <c:pt idx="18810">
                  <c:v>0.54853972915646931</c:v>
                </c:pt>
                <c:pt idx="18811">
                  <c:v>0.54848534290531359</c:v>
                </c:pt>
                <c:pt idx="18812">
                  <c:v>0.54843095665415786</c:v>
                </c:pt>
                <c:pt idx="18813">
                  <c:v>0.54837657040300214</c:v>
                </c:pt>
                <c:pt idx="18814">
                  <c:v>0.54832218415184641</c:v>
                </c:pt>
                <c:pt idx="18815">
                  <c:v>0.54832218415184641</c:v>
                </c:pt>
                <c:pt idx="18816">
                  <c:v>0.54826779790069069</c:v>
                </c:pt>
                <c:pt idx="18817">
                  <c:v>0.54821341164953497</c:v>
                </c:pt>
                <c:pt idx="18818">
                  <c:v>0.54821341164953497</c:v>
                </c:pt>
                <c:pt idx="18819">
                  <c:v>0.54821341164953497</c:v>
                </c:pt>
                <c:pt idx="18820">
                  <c:v>0.54815902539837924</c:v>
                </c:pt>
                <c:pt idx="18821">
                  <c:v>0.54815902539837924</c:v>
                </c:pt>
                <c:pt idx="18822">
                  <c:v>0.54810463914722352</c:v>
                </c:pt>
                <c:pt idx="18823">
                  <c:v>0.54805025289606779</c:v>
                </c:pt>
                <c:pt idx="18824">
                  <c:v>0.54805025289606779</c:v>
                </c:pt>
                <c:pt idx="18825">
                  <c:v>0.54799586664491218</c:v>
                </c:pt>
                <c:pt idx="18826">
                  <c:v>0.54794148039375645</c:v>
                </c:pt>
                <c:pt idx="18827">
                  <c:v>0.54788709414260073</c:v>
                </c:pt>
                <c:pt idx="18828">
                  <c:v>0.54783270789144511</c:v>
                </c:pt>
                <c:pt idx="18829">
                  <c:v>0.54783270789144511</c:v>
                </c:pt>
                <c:pt idx="18830">
                  <c:v>0.54783270789144511</c:v>
                </c:pt>
                <c:pt idx="18831">
                  <c:v>0.54783270789144511</c:v>
                </c:pt>
                <c:pt idx="18832">
                  <c:v>0.54783270789144511</c:v>
                </c:pt>
                <c:pt idx="18833">
                  <c:v>0.54777832164028939</c:v>
                </c:pt>
                <c:pt idx="18834">
                  <c:v>0.54777832164028939</c:v>
                </c:pt>
                <c:pt idx="18835">
                  <c:v>0.54777832164028939</c:v>
                </c:pt>
                <c:pt idx="18836">
                  <c:v>0.54777832164028939</c:v>
                </c:pt>
                <c:pt idx="18837">
                  <c:v>0.54772393538913366</c:v>
                </c:pt>
                <c:pt idx="18838">
                  <c:v>0.54766954913797794</c:v>
                </c:pt>
                <c:pt idx="18839">
                  <c:v>0.54761516288682222</c:v>
                </c:pt>
                <c:pt idx="18840">
                  <c:v>0.54756077663566649</c:v>
                </c:pt>
                <c:pt idx="18841">
                  <c:v>0.54750639038451077</c:v>
                </c:pt>
                <c:pt idx="18842">
                  <c:v>0.54745200413335504</c:v>
                </c:pt>
                <c:pt idx="18843">
                  <c:v>0.54739761788219932</c:v>
                </c:pt>
                <c:pt idx="18844">
                  <c:v>0.54739761788219932</c:v>
                </c:pt>
                <c:pt idx="18845">
                  <c:v>0.54734323163104359</c:v>
                </c:pt>
                <c:pt idx="18846">
                  <c:v>0.54728884537988798</c:v>
                </c:pt>
                <c:pt idx="18847">
                  <c:v>0.54723445912873225</c:v>
                </c:pt>
                <c:pt idx="18848">
                  <c:v>0.54723445912873225</c:v>
                </c:pt>
                <c:pt idx="18849">
                  <c:v>0.54723445912873225</c:v>
                </c:pt>
                <c:pt idx="18850">
                  <c:v>0.54718007287757653</c:v>
                </c:pt>
                <c:pt idx="18851">
                  <c:v>0.54712568662642092</c:v>
                </c:pt>
                <c:pt idx="18852">
                  <c:v>0.54707130037526519</c:v>
                </c:pt>
                <c:pt idx="18853">
                  <c:v>0.54707130037526519</c:v>
                </c:pt>
                <c:pt idx="18854">
                  <c:v>0.54701691412410947</c:v>
                </c:pt>
                <c:pt idx="18855">
                  <c:v>0.54696252787295374</c:v>
                </c:pt>
                <c:pt idx="18856">
                  <c:v>0.54690814162179802</c:v>
                </c:pt>
                <c:pt idx="18857">
                  <c:v>0.54690814162179802</c:v>
                </c:pt>
                <c:pt idx="18858">
                  <c:v>0.54690814162179802</c:v>
                </c:pt>
                <c:pt idx="18859">
                  <c:v>0.54690814162179802</c:v>
                </c:pt>
                <c:pt idx="18860">
                  <c:v>0.54685375537064229</c:v>
                </c:pt>
                <c:pt idx="18861">
                  <c:v>0.54679936911948657</c:v>
                </c:pt>
                <c:pt idx="18862">
                  <c:v>0.54674498286833084</c:v>
                </c:pt>
                <c:pt idx="18863">
                  <c:v>0.54669059661717512</c:v>
                </c:pt>
                <c:pt idx="18864">
                  <c:v>0.54669059661717512</c:v>
                </c:pt>
                <c:pt idx="18865">
                  <c:v>0.54669059661717512</c:v>
                </c:pt>
                <c:pt idx="18866">
                  <c:v>0.54669059661717512</c:v>
                </c:pt>
                <c:pt idx="18867">
                  <c:v>0.54663621036601939</c:v>
                </c:pt>
                <c:pt idx="18868">
                  <c:v>0.54663621036601939</c:v>
                </c:pt>
                <c:pt idx="18869">
                  <c:v>0.54658182411486378</c:v>
                </c:pt>
                <c:pt idx="18870">
                  <c:v>0.54652743786370805</c:v>
                </c:pt>
                <c:pt idx="18871">
                  <c:v>0.54647305161255233</c:v>
                </c:pt>
                <c:pt idx="18872">
                  <c:v>0.54641866536139672</c:v>
                </c:pt>
                <c:pt idx="18873">
                  <c:v>0.54641866536139672</c:v>
                </c:pt>
                <c:pt idx="18874">
                  <c:v>0.54641866536139672</c:v>
                </c:pt>
                <c:pt idx="18875">
                  <c:v>0.54636427911024099</c:v>
                </c:pt>
                <c:pt idx="18876">
                  <c:v>0.54630989285908527</c:v>
                </c:pt>
                <c:pt idx="18877">
                  <c:v>0.54630989285908527</c:v>
                </c:pt>
                <c:pt idx="18878">
                  <c:v>0.54625550660792954</c:v>
                </c:pt>
                <c:pt idx="18879">
                  <c:v>0.54620112035677382</c:v>
                </c:pt>
                <c:pt idx="18880">
                  <c:v>0.54614673410561809</c:v>
                </c:pt>
                <c:pt idx="18881">
                  <c:v>0.54609234785446237</c:v>
                </c:pt>
                <c:pt idx="18882">
                  <c:v>0.54603796160330664</c:v>
                </c:pt>
                <c:pt idx="18883">
                  <c:v>0.54598357535215092</c:v>
                </c:pt>
                <c:pt idx="18884">
                  <c:v>0.54592918910099519</c:v>
                </c:pt>
                <c:pt idx="18885">
                  <c:v>0.54587480284983958</c:v>
                </c:pt>
                <c:pt idx="18886">
                  <c:v>0.54587480284983958</c:v>
                </c:pt>
                <c:pt idx="18887">
                  <c:v>0.54582041659868386</c:v>
                </c:pt>
                <c:pt idx="18888">
                  <c:v>0.54582041659868386</c:v>
                </c:pt>
                <c:pt idx="18889">
                  <c:v>0.54582041659868386</c:v>
                </c:pt>
                <c:pt idx="18890">
                  <c:v>0.54582041659868386</c:v>
                </c:pt>
                <c:pt idx="18891">
                  <c:v>0.54576603034752813</c:v>
                </c:pt>
                <c:pt idx="18892">
                  <c:v>0.54571164409637252</c:v>
                </c:pt>
                <c:pt idx="18893">
                  <c:v>0.54565725784521679</c:v>
                </c:pt>
                <c:pt idx="18894">
                  <c:v>0.54565725784521679</c:v>
                </c:pt>
                <c:pt idx="18895">
                  <c:v>0.54560287159406107</c:v>
                </c:pt>
                <c:pt idx="18896">
                  <c:v>0.54560287159406107</c:v>
                </c:pt>
                <c:pt idx="18897">
                  <c:v>0.54560287159406107</c:v>
                </c:pt>
                <c:pt idx="18898">
                  <c:v>0.54560287159406107</c:v>
                </c:pt>
                <c:pt idx="18899">
                  <c:v>0.54554848534290534</c:v>
                </c:pt>
                <c:pt idx="18900">
                  <c:v>0.54549409909174962</c:v>
                </c:pt>
                <c:pt idx="18901">
                  <c:v>0.54543971284059389</c:v>
                </c:pt>
                <c:pt idx="18902">
                  <c:v>0.54538532658943817</c:v>
                </c:pt>
                <c:pt idx="18903">
                  <c:v>0.54533094033828244</c:v>
                </c:pt>
                <c:pt idx="18904">
                  <c:v>0.54527655408712672</c:v>
                </c:pt>
                <c:pt idx="18905">
                  <c:v>0.54522216783597099</c:v>
                </c:pt>
                <c:pt idx="18906">
                  <c:v>0.54522216783597099</c:v>
                </c:pt>
                <c:pt idx="18907">
                  <c:v>0.54522216783597099</c:v>
                </c:pt>
                <c:pt idx="18908">
                  <c:v>0.54522216783597099</c:v>
                </c:pt>
                <c:pt idx="18909">
                  <c:v>0.54522216783597099</c:v>
                </c:pt>
                <c:pt idx="18910">
                  <c:v>0.54522216783597099</c:v>
                </c:pt>
                <c:pt idx="18911">
                  <c:v>0.54522216783597099</c:v>
                </c:pt>
                <c:pt idx="18912">
                  <c:v>0.54522216783597099</c:v>
                </c:pt>
                <c:pt idx="18913">
                  <c:v>0.54516778158481538</c:v>
                </c:pt>
                <c:pt idx="18914">
                  <c:v>0.54511339533365966</c:v>
                </c:pt>
                <c:pt idx="18915">
                  <c:v>0.54505900908250393</c:v>
                </c:pt>
                <c:pt idx="18916">
                  <c:v>0.54500462283134832</c:v>
                </c:pt>
                <c:pt idx="18917">
                  <c:v>0.54500462283134832</c:v>
                </c:pt>
                <c:pt idx="18918">
                  <c:v>0.54495023658019259</c:v>
                </c:pt>
                <c:pt idx="18919">
                  <c:v>0.54489585032903687</c:v>
                </c:pt>
                <c:pt idx="18920">
                  <c:v>0.54489585032903687</c:v>
                </c:pt>
                <c:pt idx="18921">
                  <c:v>0.54489585032903687</c:v>
                </c:pt>
                <c:pt idx="18922">
                  <c:v>0.54484146407788114</c:v>
                </c:pt>
                <c:pt idx="18923">
                  <c:v>0.54484146407788114</c:v>
                </c:pt>
                <c:pt idx="18924">
                  <c:v>0.54478707782672542</c:v>
                </c:pt>
                <c:pt idx="18925">
                  <c:v>0.54473269157556969</c:v>
                </c:pt>
                <c:pt idx="18926">
                  <c:v>0.54473269157556969</c:v>
                </c:pt>
                <c:pt idx="18927">
                  <c:v>0.54467830532441397</c:v>
                </c:pt>
                <c:pt idx="18928">
                  <c:v>0.54462391907325824</c:v>
                </c:pt>
                <c:pt idx="18929">
                  <c:v>0.54456953282210252</c:v>
                </c:pt>
                <c:pt idx="18930">
                  <c:v>0.54456953282210252</c:v>
                </c:pt>
                <c:pt idx="18931">
                  <c:v>0.54456953282210252</c:v>
                </c:pt>
                <c:pt idx="18932">
                  <c:v>0.54456953282210252</c:v>
                </c:pt>
                <c:pt idx="18933">
                  <c:v>0.54456953282210252</c:v>
                </c:pt>
                <c:pt idx="18934">
                  <c:v>0.5445151465709468</c:v>
                </c:pt>
                <c:pt idx="18935">
                  <c:v>0.54446076031979118</c:v>
                </c:pt>
                <c:pt idx="18936">
                  <c:v>0.54440637406863546</c:v>
                </c:pt>
                <c:pt idx="18937">
                  <c:v>0.54440637406863546</c:v>
                </c:pt>
                <c:pt idx="18938">
                  <c:v>0.54435198781747973</c:v>
                </c:pt>
                <c:pt idx="18939">
                  <c:v>0.54429760156632401</c:v>
                </c:pt>
                <c:pt idx="18940">
                  <c:v>0.54424321531516839</c:v>
                </c:pt>
                <c:pt idx="18941">
                  <c:v>0.54418882906401267</c:v>
                </c:pt>
                <c:pt idx="18942">
                  <c:v>0.54418882906401267</c:v>
                </c:pt>
                <c:pt idx="18943">
                  <c:v>0.54413444281285694</c:v>
                </c:pt>
                <c:pt idx="18944">
                  <c:v>0.54413444281285694</c:v>
                </c:pt>
                <c:pt idx="18945">
                  <c:v>0.54413444281285694</c:v>
                </c:pt>
                <c:pt idx="18946">
                  <c:v>0.54413444281285694</c:v>
                </c:pt>
                <c:pt idx="18947">
                  <c:v>0.54408005656170122</c:v>
                </c:pt>
                <c:pt idx="18948">
                  <c:v>0.54408005656170122</c:v>
                </c:pt>
                <c:pt idx="18949">
                  <c:v>0.54402567031054549</c:v>
                </c:pt>
                <c:pt idx="18950">
                  <c:v>0.54397128405938977</c:v>
                </c:pt>
                <c:pt idx="18951">
                  <c:v>0.54391689780823405</c:v>
                </c:pt>
                <c:pt idx="18952">
                  <c:v>0.54386251155707832</c:v>
                </c:pt>
                <c:pt idx="18953">
                  <c:v>0.54386251155707832</c:v>
                </c:pt>
                <c:pt idx="18954">
                  <c:v>0.5438081253059226</c:v>
                </c:pt>
                <c:pt idx="18955">
                  <c:v>0.54375373905476698</c:v>
                </c:pt>
                <c:pt idx="18956">
                  <c:v>0.54369935280361126</c:v>
                </c:pt>
                <c:pt idx="18957">
                  <c:v>0.54369935280361126</c:v>
                </c:pt>
                <c:pt idx="18958">
                  <c:v>0.54369935280361126</c:v>
                </c:pt>
                <c:pt idx="18959">
                  <c:v>0.54364496655245553</c:v>
                </c:pt>
                <c:pt idx="18960">
                  <c:v>0.54364496655245553</c:v>
                </c:pt>
                <c:pt idx="18961">
                  <c:v>0.54359058030129981</c:v>
                </c:pt>
                <c:pt idx="18962">
                  <c:v>0.54353619405014419</c:v>
                </c:pt>
                <c:pt idx="18963">
                  <c:v>0.54348180779898847</c:v>
                </c:pt>
                <c:pt idx="18964">
                  <c:v>0.54348180779898847</c:v>
                </c:pt>
                <c:pt idx="18965">
                  <c:v>0.54348180779898847</c:v>
                </c:pt>
                <c:pt idx="18966">
                  <c:v>0.54348180779898847</c:v>
                </c:pt>
                <c:pt idx="18967">
                  <c:v>0.54342742154783275</c:v>
                </c:pt>
                <c:pt idx="18968">
                  <c:v>0.54337303529667702</c:v>
                </c:pt>
                <c:pt idx="18969">
                  <c:v>0.54337303529667702</c:v>
                </c:pt>
                <c:pt idx="18970">
                  <c:v>0.54337303529667702</c:v>
                </c:pt>
                <c:pt idx="18971">
                  <c:v>0.5433186490455213</c:v>
                </c:pt>
                <c:pt idx="18972">
                  <c:v>0.5433186490455213</c:v>
                </c:pt>
                <c:pt idx="18973">
                  <c:v>0.5433186490455213</c:v>
                </c:pt>
                <c:pt idx="18974">
                  <c:v>0.54326426279436557</c:v>
                </c:pt>
                <c:pt idx="18975">
                  <c:v>0.54326426279436557</c:v>
                </c:pt>
                <c:pt idx="18976">
                  <c:v>0.54320987654320985</c:v>
                </c:pt>
                <c:pt idx="18977">
                  <c:v>0.54315549029205412</c:v>
                </c:pt>
                <c:pt idx="18978">
                  <c:v>0.5431011040408984</c:v>
                </c:pt>
                <c:pt idx="18979">
                  <c:v>0.54304671778974267</c:v>
                </c:pt>
                <c:pt idx="18980">
                  <c:v>0.54299233153858706</c:v>
                </c:pt>
                <c:pt idx="18981">
                  <c:v>0.54299233153858706</c:v>
                </c:pt>
                <c:pt idx="18982">
                  <c:v>0.54299233153858706</c:v>
                </c:pt>
                <c:pt idx="18983">
                  <c:v>0.54293794528743133</c:v>
                </c:pt>
                <c:pt idx="18984">
                  <c:v>0.54293794528743133</c:v>
                </c:pt>
                <c:pt idx="18985">
                  <c:v>0.54288355903627561</c:v>
                </c:pt>
                <c:pt idx="18986">
                  <c:v>0.54288355903627561</c:v>
                </c:pt>
                <c:pt idx="18987">
                  <c:v>0.54288355903627561</c:v>
                </c:pt>
                <c:pt idx="18988">
                  <c:v>0.54282917278512</c:v>
                </c:pt>
                <c:pt idx="18989">
                  <c:v>0.54277478653396427</c:v>
                </c:pt>
                <c:pt idx="18990">
                  <c:v>0.54272040028280855</c:v>
                </c:pt>
                <c:pt idx="18991">
                  <c:v>0.54266601403165282</c:v>
                </c:pt>
                <c:pt idx="18992">
                  <c:v>0.5426116277804971</c:v>
                </c:pt>
                <c:pt idx="18993">
                  <c:v>0.5426116277804971</c:v>
                </c:pt>
                <c:pt idx="18994">
                  <c:v>0.54255724152934137</c:v>
                </c:pt>
                <c:pt idx="18995">
                  <c:v>0.54255724152934137</c:v>
                </c:pt>
                <c:pt idx="18996">
                  <c:v>0.54255724152934137</c:v>
                </c:pt>
                <c:pt idx="18997">
                  <c:v>0.54255724152934137</c:v>
                </c:pt>
                <c:pt idx="18998">
                  <c:v>0.54250285527818565</c:v>
                </c:pt>
                <c:pt idx="18999">
                  <c:v>0.54244846902702992</c:v>
                </c:pt>
                <c:pt idx="19000">
                  <c:v>0.5423940827758742</c:v>
                </c:pt>
                <c:pt idx="19001">
                  <c:v>0.5423940827758742</c:v>
                </c:pt>
                <c:pt idx="19002">
                  <c:v>0.54233969652471847</c:v>
                </c:pt>
                <c:pt idx="19003">
                  <c:v>0.54228531027356286</c:v>
                </c:pt>
                <c:pt idx="19004">
                  <c:v>0.54223092402240713</c:v>
                </c:pt>
                <c:pt idx="19005">
                  <c:v>0.54217653777125141</c:v>
                </c:pt>
                <c:pt idx="19006">
                  <c:v>0.5421221515200958</c:v>
                </c:pt>
                <c:pt idx="19007">
                  <c:v>0.54206776526894007</c:v>
                </c:pt>
                <c:pt idx="19008">
                  <c:v>0.54201337901778435</c:v>
                </c:pt>
                <c:pt idx="19009">
                  <c:v>0.54195899276662862</c:v>
                </c:pt>
                <c:pt idx="19010">
                  <c:v>0.5419046065154729</c:v>
                </c:pt>
                <c:pt idx="19011">
                  <c:v>0.54185022026431717</c:v>
                </c:pt>
                <c:pt idx="19012">
                  <c:v>0.54179583401316145</c:v>
                </c:pt>
                <c:pt idx="19013">
                  <c:v>0.54179583401316145</c:v>
                </c:pt>
                <c:pt idx="19014">
                  <c:v>0.54179583401316145</c:v>
                </c:pt>
                <c:pt idx="19015">
                  <c:v>0.54174144776200572</c:v>
                </c:pt>
                <c:pt idx="19016">
                  <c:v>0.54168706151085</c:v>
                </c:pt>
                <c:pt idx="19017">
                  <c:v>0.54168706151085</c:v>
                </c:pt>
                <c:pt idx="19018">
                  <c:v>0.54163267525969427</c:v>
                </c:pt>
                <c:pt idx="19019">
                  <c:v>0.54157828900853866</c:v>
                </c:pt>
                <c:pt idx="19020">
                  <c:v>0.54157828900853866</c:v>
                </c:pt>
                <c:pt idx="19021">
                  <c:v>0.54152390275738294</c:v>
                </c:pt>
                <c:pt idx="19022">
                  <c:v>0.54146951650622721</c:v>
                </c:pt>
                <c:pt idx="19023">
                  <c:v>0.54146951650622721</c:v>
                </c:pt>
                <c:pt idx="19024">
                  <c:v>0.5414151302550716</c:v>
                </c:pt>
                <c:pt idx="19025">
                  <c:v>0.54136074400391587</c:v>
                </c:pt>
                <c:pt idx="19026">
                  <c:v>0.54136074400391587</c:v>
                </c:pt>
                <c:pt idx="19027">
                  <c:v>0.54136074400391587</c:v>
                </c:pt>
                <c:pt idx="19028">
                  <c:v>0.54136074400391587</c:v>
                </c:pt>
                <c:pt idx="19029">
                  <c:v>0.54130635775276015</c:v>
                </c:pt>
                <c:pt idx="19030">
                  <c:v>0.54125197150160442</c:v>
                </c:pt>
                <c:pt idx="19031">
                  <c:v>0.5411975852504487</c:v>
                </c:pt>
                <c:pt idx="19032">
                  <c:v>0.54114319899929297</c:v>
                </c:pt>
                <c:pt idx="19033">
                  <c:v>0.54114319899929297</c:v>
                </c:pt>
                <c:pt idx="19034">
                  <c:v>0.54108881274813725</c:v>
                </c:pt>
                <c:pt idx="19035">
                  <c:v>0.54103442649698152</c:v>
                </c:pt>
                <c:pt idx="19036">
                  <c:v>0.5409800402458258</c:v>
                </c:pt>
                <c:pt idx="19037">
                  <c:v>0.54092565399467007</c:v>
                </c:pt>
                <c:pt idx="19038">
                  <c:v>0.54092565399467007</c:v>
                </c:pt>
                <c:pt idx="19039">
                  <c:v>0.54087126774351446</c:v>
                </c:pt>
                <c:pt idx="19040">
                  <c:v>0.54081688149235874</c:v>
                </c:pt>
                <c:pt idx="19041">
                  <c:v>0.54076249524120301</c:v>
                </c:pt>
                <c:pt idx="19042">
                  <c:v>0.5407081089900474</c:v>
                </c:pt>
                <c:pt idx="19043">
                  <c:v>0.54065372273889167</c:v>
                </c:pt>
                <c:pt idx="19044">
                  <c:v>0.54065372273889167</c:v>
                </c:pt>
                <c:pt idx="19045">
                  <c:v>0.54059933648773595</c:v>
                </c:pt>
                <c:pt idx="19046">
                  <c:v>0.54054495023658022</c:v>
                </c:pt>
                <c:pt idx="19047">
                  <c:v>0.5404905639854245</c:v>
                </c:pt>
                <c:pt idx="19048">
                  <c:v>0.54043617773426877</c:v>
                </c:pt>
                <c:pt idx="19049">
                  <c:v>0.54043617773426877</c:v>
                </c:pt>
                <c:pt idx="19050">
                  <c:v>0.54043617773426877</c:v>
                </c:pt>
                <c:pt idx="19051">
                  <c:v>0.54038179148311305</c:v>
                </c:pt>
                <c:pt idx="19052">
                  <c:v>0.54032740523195733</c:v>
                </c:pt>
                <c:pt idx="19053">
                  <c:v>0.5402730189808016</c:v>
                </c:pt>
                <c:pt idx="19054">
                  <c:v>0.5402730189808016</c:v>
                </c:pt>
                <c:pt idx="19055">
                  <c:v>0.54021863272964588</c:v>
                </c:pt>
                <c:pt idx="19056">
                  <c:v>0.54021863272964588</c:v>
                </c:pt>
                <c:pt idx="19057">
                  <c:v>0.54016424647849026</c:v>
                </c:pt>
                <c:pt idx="19058">
                  <c:v>0.54010986022733454</c:v>
                </c:pt>
                <c:pt idx="19059">
                  <c:v>0.54005547397617881</c:v>
                </c:pt>
                <c:pt idx="19060">
                  <c:v>0.54005547397617881</c:v>
                </c:pt>
                <c:pt idx="19061">
                  <c:v>0.54005547397617881</c:v>
                </c:pt>
                <c:pt idx="19062">
                  <c:v>0.54005547397617881</c:v>
                </c:pt>
                <c:pt idx="19063">
                  <c:v>0.54005547397617881</c:v>
                </c:pt>
                <c:pt idx="19064">
                  <c:v>0.54000108772502309</c:v>
                </c:pt>
                <c:pt idx="19065">
                  <c:v>0.53994670147386747</c:v>
                </c:pt>
                <c:pt idx="19066">
                  <c:v>0.53989231522271175</c:v>
                </c:pt>
                <c:pt idx="19067">
                  <c:v>0.53983792897155602</c:v>
                </c:pt>
                <c:pt idx="19068">
                  <c:v>0.5397835427204003</c:v>
                </c:pt>
                <c:pt idx="19069">
                  <c:v>0.5397835427204003</c:v>
                </c:pt>
                <c:pt idx="19070">
                  <c:v>0.5397835427204003</c:v>
                </c:pt>
                <c:pt idx="19071">
                  <c:v>0.5397835427204003</c:v>
                </c:pt>
                <c:pt idx="19072">
                  <c:v>0.53972915646924458</c:v>
                </c:pt>
                <c:pt idx="19073">
                  <c:v>0.53972915646924458</c:v>
                </c:pt>
                <c:pt idx="19074">
                  <c:v>0.53967477021808885</c:v>
                </c:pt>
                <c:pt idx="19075">
                  <c:v>0.53962038396693313</c:v>
                </c:pt>
                <c:pt idx="19076">
                  <c:v>0.5395659977157774</c:v>
                </c:pt>
                <c:pt idx="19077">
                  <c:v>0.53951161146462168</c:v>
                </c:pt>
                <c:pt idx="19078">
                  <c:v>0.53945722521346606</c:v>
                </c:pt>
                <c:pt idx="19079">
                  <c:v>0.53940283896231034</c:v>
                </c:pt>
                <c:pt idx="19080">
                  <c:v>0.53934845271115461</c:v>
                </c:pt>
                <c:pt idx="19081">
                  <c:v>0.53929406645999889</c:v>
                </c:pt>
                <c:pt idx="19082">
                  <c:v>0.53929406645999889</c:v>
                </c:pt>
                <c:pt idx="19083">
                  <c:v>0.53923968020884328</c:v>
                </c:pt>
                <c:pt idx="19084">
                  <c:v>0.53923968020884328</c:v>
                </c:pt>
                <c:pt idx="19085">
                  <c:v>0.53923968020884328</c:v>
                </c:pt>
                <c:pt idx="19086">
                  <c:v>0.53918529395768755</c:v>
                </c:pt>
                <c:pt idx="19087">
                  <c:v>0.53913090770653183</c:v>
                </c:pt>
                <c:pt idx="19088">
                  <c:v>0.5390765214553761</c:v>
                </c:pt>
                <c:pt idx="19089">
                  <c:v>0.53902213520422038</c:v>
                </c:pt>
                <c:pt idx="19090">
                  <c:v>0.53896774895306465</c:v>
                </c:pt>
                <c:pt idx="19091">
                  <c:v>0.53896774895306465</c:v>
                </c:pt>
                <c:pt idx="19092">
                  <c:v>0.53896774895306465</c:v>
                </c:pt>
                <c:pt idx="19093">
                  <c:v>0.53891336270190893</c:v>
                </c:pt>
                <c:pt idx="19094">
                  <c:v>0.5388589764507532</c:v>
                </c:pt>
                <c:pt idx="19095">
                  <c:v>0.53880459019959748</c:v>
                </c:pt>
                <c:pt idx="19096">
                  <c:v>0.53875020394844175</c:v>
                </c:pt>
                <c:pt idx="19097">
                  <c:v>0.53869581769728614</c:v>
                </c:pt>
                <c:pt idx="19098">
                  <c:v>0.53864143144613041</c:v>
                </c:pt>
                <c:pt idx="19099">
                  <c:v>0.53864143144613041</c:v>
                </c:pt>
                <c:pt idx="19100">
                  <c:v>0.53858704519497469</c:v>
                </c:pt>
                <c:pt idx="19101">
                  <c:v>0.53853265894381908</c:v>
                </c:pt>
                <c:pt idx="19102">
                  <c:v>0.53847827269266335</c:v>
                </c:pt>
                <c:pt idx="19103">
                  <c:v>0.53842388644150763</c:v>
                </c:pt>
                <c:pt idx="19104">
                  <c:v>0.5383695001903519</c:v>
                </c:pt>
                <c:pt idx="19105">
                  <c:v>0.53831511393919618</c:v>
                </c:pt>
                <c:pt idx="19106">
                  <c:v>0.53831511393919618</c:v>
                </c:pt>
                <c:pt idx="19107">
                  <c:v>0.53826072768804045</c:v>
                </c:pt>
                <c:pt idx="19108">
                  <c:v>0.53820634143688473</c:v>
                </c:pt>
                <c:pt idx="19109">
                  <c:v>0.538151955185729</c:v>
                </c:pt>
                <c:pt idx="19110">
                  <c:v>0.53809756893457328</c:v>
                </c:pt>
                <c:pt idx="19111">
                  <c:v>0.53809756893457328</c:v>
                </c:pt>
                <c:pt idx="19112">
                  <c:v>0.53809756893457328</c:v>
                </c:pt>
                <c:pt idx="19113">
                  <c:v>0.53804318268341755</c:v>
                </c:pt>
                <c:pt idx="19114">
                  <c:v>0.53798879643226194</c:v>
                </c:pt>
                <c:pt idx="19115">
                  <c:v>0.53793441018110622</c:v>
                </c:pt>
                <c:pt idx="19116">
                  <c:v>0.53788002392995049</c:v>
                </c:pt>
                <c:pt idx="19117">
                  <c:v>0.53782563767879488</c:v>
                </c:pt>
                <c:pt idx="19118">
                  <c:v>0.53777125142763915</c:v>
                </c:pt>
                <c:pt idx="19119">
                  <c:v>0.53771686517648343</c:v>
                </c:pt>
                <c:pt idx="19120">
                  <c:v>0.5376624789253277</c:v>
                </c:pt>
                <c:pt idx="19121">
                  <c:v>0.5376624789253277</c:v>
                </c:pt>
                <c:pt idx="19122">
                  <c:v>0.53760809267417198</c:v>
                </c:pt>
                <c:pt idx="19123">
                  <c:v>0.53755370642301625</c:v>
                </c:pt>
                <c:pt idx="19124">
                  <c:v>0.53755370642301625</c:v>
                </c:pt>
                <c:pt idx="19125">
                  <c:v>0.53749932017186053</c:v>
                </c:pt>
                <c:pt idx="19126">
                  <c:v>0.53749932017186053</c:v>
                </c:pt>
                <c:pt idx="19127">
                  <c:v>0.5374449339207048</c:v>
                </c:pt>
                <c:pt idx="19128">
                  <c:v>0.53739054766954908</c:v>
                </c:pt>
                <c:pt idx="19129">
                  <c:v>0.53733616141839335</c:v>
                </c:pt>
                <c:pt idx="19130">
                  <c:v>0.53733616141839335</c:v>
                </c:pt>
                <c:pt idx="19131">
                  <c:v>0.53733616141839335</c:v>
                </c:pt>
                <c:pt idx="19132">
                  <c:v>0.53733616141839335</c:v>
                </c:pt>
                <c:pt idx="19133">
                  <c:v>0.53733616141839335</c:v>
                </c:pt>
                <c:pt idx="19134">
                  <c:v>0.53728177516723774</c:v>
                </c:pt>
                <c:pt idx="19135">
                  <c:v>0.53722738891608202</c:v>
                </c:pt>
                <c:pt idx="19136">
                  <c:v>0.53722738891608202</c:v>
                </c:pt>
                <c:pt idx="19137">
                  <c:v>0.53717300266492629</c:v>
                </c:pt>
                <c:pt idx="19138">
                  <c:v>0.53711861641377068</c:v>
                </c:pt>
                <c:pt idx="19139">
                  <c:v>0.53706423016261495</c:v>
                </c:pt>
                <c:pt idx="19140">
                  <c:v>0.53700984391145923</c:v>
                </c:pt>
                <c:pt idx="19141">
                  <c:v>0.5369554576603035</c:v>
                </c:pt>
                <c:pt idx="19142">
                  <c:v>0.53690107140914778</c:v>
                </c:pt>
                <c:pt idx="19143">
                  <c:v>0.53690107140914778</c:v>
                </c:pt>
                <c:pt idx="19144">
                  <c:v>0.53684668515799205</c:v>
                </c:pt>
                <c:pt idx="19145">
                  <c:v>0.53679229890683633</c:v>
                </c:pt>
                <c:pt idx="19146">
                  <c:v>0.5367379126556806</c:v>
                </c:pt>
                <c:pt idx="19147">
                  <c:v>0.53668352640452488</c:v>
                </c:pt>
                <c:pt idx="19148">
                  <c:v>0.53662914015336916</c:v>
                </c:pt>
                <c:pt idx="19149">
                  <c:v>0.53657475390221354</c:v>
                </c:pt>
                <c:pt idx="19150">
                  <c:v>0.53652036765105782</c:v>
                </c:pt>
                <c:pt idx="19151">
                  <c:v>0.53646598139990209</c:v>
                </c:pt>
                <c:pt idx="19152">
                  <c:v>0.53646598139990209</c:v>
                </c:pt>
                <c:pt idx="19153">
                  <c:v>0.53641159514874648</c:v>
                </c:pt>
                <c:pt idx="19154">
                  <c:v>0.53635720889759075</c:v>
                </c:pt>
                <c:pt idx="19155">
                  <c:v>0.53635720889759075</c:v>
                </c:pt>
                <c:pt idx="19156">
                  <c:v>0.53630282264643503</c:v>
                </c:pt>
                <c:pt idx="19157">
                  <c:v>0.5362484363952793</c:v>
                </c:pt>
                <c:pt idx="19158">
                  <c:v>0.53619405014412358</c:v>
                </c:pt>
                <c:pt idx="19159">
                  <c:v>0.53613966389296785</c:v>
                </c:pt>
                <c:pt idx="19160">
                  <c:v>0.53613966389296785</c:v>
                </c:pt>
                <c:pt idx="19161">
                  <c:v>0.53608527764181213</c:v>
                </c:pt>
                <c:pt idx="19162">
                  <c:v>0.53608527764181213</c:v>
                </c:pt>
                <c:pt idx="19163">
                  <c:v>0.53608527764181213</c:v>
                </c:pt>
                <c:pt idx="19164">
                  <c:v>0.53608527764181213</c:v>
                </c:pt>
                <c:pt idx="19165">
                  <c:v>0.53603089139065641</c:v>
                </c:pt>
                <c:pt idx="19166">
                  <c:v>0.53597650513950068</c:v>
                </c:pt>
                <c:pt idx="19167">
                  <c:v>0.53592211888834496</c:v>
                </c:pt>
                <c:pt idx="19168">
                  <c:v>0.53586773263718934</c:v>
                </c:pt>
                <c:pt idx="19169">
                  <c:v>0.53581334638603362</c:v>
                </c:pt>
                <c:pt idx="19170">
                  <c:v>0.53575896013487789</c:v>
                </c:pt>
                <c:pt idx="19171">
                  <c:v>0.53575896013487789</c:v>
                </c:pt>
                <c:pt idx="19172">
                  <c:v>0.53575896013487789</c:v>
                </c:pt>
                <c:pt idx="19173">
                  <c:v>0.53575896013487789</c:v>
                </c:pt>
                <c:pt idx="19174">
                  <c:v>0.53575896013487789</c:v>
                </c:pt>
                <c:pt idx="19175">
                  <c:v>0.53570457388372217</c:v>
                </c:pt>
                <c:pt idx="19176">
                  <c:v>0.53565018763256655</c:v>
                </c:pt>
                <c:pt idx="19177">
                  <c:v>0.53565018763256655</c:v>
                </c:pt>
                <c:pt idx="19178">
                  <c:v>0.53559580138141083</c:v>
                </c:pt>
                <c:pt idx="19179">
                  <c:v>0.53554141513025511</c:v>
                </c:pt>
                <c:pt idx="19180">
                  <c:v>0.53548702887909938</c:v>
                </c:pt>
                <c:pt idx="19181">
                  <c:v>0.53548702887909938</c:v>
                </c:pt>
                <c:pt idx="19182">
                  <c:v>0.53543264262794366</c:v>
                </c:pt>
                <c:pt idx="19183">
                  <c:v>0.53537825637678793</c:v>
                </c:pt>
                <c:pt idx="19184">
                  <c:v>0.53532387012563221</c:v>
                </c:pt>
                <c:pt idx="19185">
                  <c:v>0.53526948387447648</c:v>
                </c:pt>
                <c:pt idx="19186">
                  <c:v>0.53521509762332076</c:v>
                </c:pt>
                <c:pt idx="19187">
                  <c:v>0.53516071137216514</c:v>
                </c:pt>
                <c:pt idx="19188">
                  <c:v>0.53516071137216514</c:v>
                </c:pt>
                <c:pt idx="19189">
                  <c:v>0.53510632512100942</c:v>
                </c:pt>
                <c:pt idx="19190">
                  <c:v>0.53505193886985369</c:v>
                </c:pt>
                <c:pt idx="19191">
                  <c:v>0.53505193886985369</c:v>
                </c:pt>
                <c:pt idx="19192">
                  <c:v>0.53499755261869797</c:v>
                </c:pt>
                <c:pt idx="19193">
                  <c:v>0.53494316636754236</c:v>
                </c:pt>
                <c:pt idx="19194">
                  <c:v>0.53488878011638663</c:v>
                </c:pt>
                <c:pt idx="19195">
                  <c:v>0.53488878011638663</c:v>
                </c:pt>
                <c:pt idx="19196">
                  <c:v>0.53488878011638663</c:v>
                </c:pt>
                <c:pt idx="19197">
                  <c:v>0.53488878011638663</c:v>
                </c:pt>
                <c:pt idx="19198">
                  <c:v>0.53488878011638663</c:v>
                </c:pt>
                <c:pt idx="19199">
                  <c:v>0.53483439386523091</c:v>
                </c:pt>
                <c:pt idx="19200">
                  <c:v>0.53478000761407518</c:v>
                </c:pt>
                <c:pt idx="19201">
                  <c:v>0.53472562136291946</c:v>
                </c:pt>
                <c:pt idx="19202">
                  <c:v>0.53467123511176373</c:v>
                </c:pt>
                <c:pt idx="19203">
                  <c:v>0.53461684886060801</c:v>
                </c:pt>
                <c:pt idx="19204">
                  <c:v>0.53456246260945228</c:v>
                </c:pt>
                <c:pt idx="19205">
                  <c:v>0.53450807635829656</c:v>
                </c:pt>
                <c:pt idx="19206">
                  <c:v>0.53445369010714083</c:v>
                </c:pt>
                <c:pt idx="19207">
                  <c:v>0.53439930385598522</c:v>
                </c:pt>
                <c:pt idx="19208">
                  <c:v>0.53439930385598522</c:v>
                </c:pt>
                <c:pt idx="19209">
                  <c:v>0.53439930385598522</c:v>
                </c:pt>
                <c:pt idx="19210">
                  <c:v>0.53434491760482949</c:v>
                </c:pt>
                <c:pt idx="19211">
                  <c:v>0.53434491760482949</c:v>
                </c:pt>
                <c:pt idx="19212">
                  <c:v>0.53429053135367377</c:v>
                </c:pt>
                <c:pt idx="19213">
                  <c:v>0.53423614510251816</c:v>
                </c:pt>
                <c:pt idx="19214">
                  <c:v>0.53423614510251816</c:v>
                </c:pt>
                <c:pt idx="19215">
                  <c:v>0.53418175885136243</c:v>
                </c:pt>
                <c:pt idx="19216">
                  <c:v>0.53412737260020671</c:v>
                </c:pt>
                <c:pt idx="19217">
                  <c:v>0.53407298634905098</c:v>
                </c:pt>
                <c:pt idx="19218">
                  <c:v>0.53407298634905098</c:v>
                </c:pt>
                <c:pt idx="19219">
                  <c:v>0.53401860009789526</c:v>
                </c:pt>
                <c:pt idx="19220">
                  <c:v>0.53396421384673953</c:v>
                </c:pt>
                <c:pt idx="19221">
                  <c:v>0.53390982759558381</c:v>
                </c:pt>
                <c:pt idx="19222">
                  <c:v>0.53385544134442808</c:v>
                </c:pt>
                <c:pt idx="19223">
                  <c:v>0.53385544134442808</c:v>
                </c:pt>
                <c:pt idx="19224">
                  <c:v>0.53385544134442808</c:v>
                </c:pt>
                <c:pt idx="19225">
                  <c:v>0.53385544134442808</c:v>
                </c:pt>
                <c:pt idx="19226">
                  <c:v>0.53380105509327236</c:v>
                </c:pt>
                <c:pt idx="19227">
                  <c:v>0.53374666884211663</c:v>
                </c:pt>
                <c:pt idx="19228">
                  <c:v>0.53369228259096102</c:v>
                </c:pt>
                <c:pt idx="19229">
                  <c:v>0.5336378963398053</c:v>
                </c:pt>
                <c:pt idx="19230">
                  <c:v>0.53358351008864957</c:v>
                </c:pt>
                <c:pt idx="19231">
                  <c:v>0.53352912383749396</c:v>
                </c:pt>
                <c:pt idx="19232">
                  <c:v>0.53352912383749396</c:v>
                </c:pt>
                <c:pt idx="19233">
                  <c:v>0.53347473758633823</c:v>
                </c:pt>
                <c:pt idx="19234">
                  <c:v>0.53347473758633823</c:v>
                </c:pt>
                <c:pt idx="19235">
                  <c:v>0.53347473758633823</c:v>
                </c:pt>
                <c:pt idx="19236">
                  <c:v>0.53347473758633823</c:v>
                </c:pt>
                <c:pt idx="19237">
                  <c:v>0.53347473758633823</c:v>
                </c:pt>
                <c:pt idx="19238">
                  <c:v>0.53342035133518251</c:v>
                </c:pt>
                <c:pt idx="19239">
                  <c:v>0.53336596508402678</c:v>
                </c:pt>
                <c:pt idx="19240">
                  <c:v>0.53336596508402678</c:v>
                </c:pt>
                <c:pt idx="19241">
                  <c:v>0.53336596508402678</c:v>
                </c:pt>
                <c:pt idx="19242">
                  <c:v>0.53331157883287106</c:v>
                </c:pt>
                <c:pt idx="19243">
                  <c:v>0.53325719258171533</c:v>
                </c:pt>
                <c:pt idx="19244">
                  <c:v>0.53325719258171533</c:v>
                </c:pt>
                <c:pt idx="19245">
                  <c:v>0.53325719258171533</c:v>
                </c:pt>
                <c:pt idx="19246">
                  <c:v>0.53325719258171533</c:v>
                </c:pt>
                <c:pt idx="19247">
                  <c:v>0.53325719258171533</c:v>
                </c:pt>
                <c:pt idx="19248">
                  <c:v>0.53320280633055961</c:v>
                </c:pt>
                <c:pt idx="19249">
                  <c:v>0.53314842007940388</c:v>
                </c:pt>
                <c:pt idx="19250">
                  <c:v>0.53309403382824816</c:v>
                </c:pt>
                <c:pt idx="19251">
                  <c:v>0.53303964757709243</c:v>
                </c:pt>
                <c:pt idx="19252">
                  <c:v>0.53298526132593682</c:v>
                </c:pt>
                <c:pt idx="19253">
                  <c:v>0.5329308750747811</c:v>
                </c:pt>
                <c:pt idx="19254">
                  <c:v>0.53287648882362537</c:v>
                </c:pt>
                <c:pt idx="19255">
                  <c:v>0.53282210257246976</c:v>
                </c:pt>
                <c:pt idx="19256">
                  <c:v>0.53276771632131403</c:v>
                </c:pt>
                <c:pt idx="19257">
                  <c:v>0.53271333007015831</c:v>
                </c:pt>
                <c:pt idx="19258">
                  <c:v>0.53265894381900258</c:v>
                </c:pt>
                <c:pt idx="19259">
                  <c:v>0.53260455756784686</c:v>
                </c:pt>
                <c:pt idx="19260">
                  <c:v>0.53260455756784686</c:v>
                </c:pt>
                <c:pt idx="19261">
                  <c:v>0.53255017131669113</c:v>
                </c:pt>
                <c:pt idx="19262">
                  <c:v>0.53255017131669113</c:v>
                </c:pt>
                <c:pt idx="19263">
                  <c:v>0.53249578506553541</c:v>
                </c:pt>
                <c:pt idx="19264">
                  <c:v>0.53244139881437968</c:v>
                </c:pt>
                <c:pt idx="19265">
                  <c:v>0.53238701256322396</c:v>
                </c:pt>
                <c:pt idx="19266">
                  <c:v>0.53233262631206824</c:v>
                </c:pt>
                <c:pt idx="19267">
                  <c:v>0.53227824006091262</c:v>
                </c:pt>
                <c:pt idx="19268">
                  <c:v>0.5322238538097569</c:v>
                </c:pt>
                <c:pt idx="19269">
                  <c:v>0.53216946755860117</c:v>
                </c:pt>
                <c:pt idx="19270">
                  <c:v>0.53211508130744556</c:v>
                </c:pt>
                <c:pt idx="19271">
                  <c:v>0.53206069505628983</c:v>
                </c:pt>
                <c:pt idx="19272">
                  <c:v>0.53200630880513411</c:v>
                </c:pt>
                <c:pt idx="19273">
                  <c:v>0.53195192255397838</c:v>
                </c:pt>
                <c:pt idx="19274">
                  <c:v>0.53195192255397838</c:v>
                </c:pt>
                <c:pt idx="19275">
                  <c:v>0.53189753630282266</c:v>
                </c:pt>
                <c:pt idx="19276">
                  <c:v>0.53184315005166694</c:v>
                </c:pt>
                <c:pt idx="19277">
                  <c:v>0.53184315005166694</c:v>
                </c:pt>
                <c:pt idx="19278">
                  <c:v>0.53178876380051121</c:v>
                </c:pt>
                <c:pt idx="19279">
                  <c:v>0.53173437754935549</c:v>
                </c:pt>
                <c:pt idx="19280">
                  <c:v>0.53173437754935549</c:v>
                </c:pt>
                <c:pt idx="19281">
                  <c:v>0.53167999129819976</c:v>
                </c:pt>
                <c:pt idx="19282">
                  <c:v>0.53162560504704404</c:v>
                </c:pt>
                <c:pt idx="19283">
                  <c:v>0.53157121879588842</c:v>
                </c:pt>
                <c:pt idx="19284">
                  <c:v>0.5315168325447327</c:v>
                </c:pt>
                <c:pt idx="19285">
                  <c:v>0.53146244629357697</c:v>
                </c:pt>
                <c:pt idx="19286">
                  <c:v>0.53140806004242125</c:v>
                </c:pt>
                <c:pt idx="19287">
                  <c:v>0.53135367379126563</c:v>
                </c:pt>
                <c:pt idx="19288">
                  <c:v>0.53129928754010991</c:v>
                </c:pt>
                <c:pt idx="19289">
                  <c:v>0.53129928754010991</c:v>
                </c:pt>
                <c:pt idx="19290">
                  <c:v>0.53124490128895419</c:v>
                </c:pt>
                <c:pt idx="19291">
                  <c:v>0.53119051503779846</c:v>
                </c:pt>
                <c:pt idx="19292">
                  <c:v>0.53113612878664274</c:v>
                </c:pt>
                <c:pt idx="19293">
                  <c:v>0.53108174253548701</c:v>
                </c:pt>
                <c:pt idx="19294">
                  <c:v>0.53108174253548701</c:v>
                </c:pt>
                <c:pt idx="19295">
                  <c:v>0.53108174253548701</c:v>
                </c:pt>
                <c:pt idx="19296">
                  <c:v>0.53102735628433129</c:v>
                </c:pt>
                <c:pt idx="19297">
                  <c:v>0.53102735628433129</c:v>
                </c:pt>
                <c:pt idx="19298">
                  <c:v>0.53097297003317556</c:v>
                </c:pt>
                <c:pt idx="19299">
                  <c:v>0.53091858378201984</c:v>
                </c:pt>
                <c:pt idx="19300">
                  <c:v>0.53086419753086422</c:v>
                </c:pt>
                <c:pt idx="19301">
                  <c:v>0.53086419753086422</c:v>
                </c:pt>
                <c:pt idx="19302">
                  <c:v>0.5308098112797085</c:v>
                </c:pt>
                <c:pt idx="19303">
                  <c:v>0.53075542502855277</c:v>
                </c:pt>
                <c:pt idx="19304">
                  <c:v>0.53070103877739705</c:v>
                </c:pt>
                <c:pt idx="19305">
                  <c:v>0.53064665252624144</c:v>
                </c:pt>
                <c:pt idx="19306">
                  <c:v>0.53059226627508571</c:v>
                </c:pt>
                <c:pt idx="19307">
                  <c:v>0.53053788002392999</c:v>
                </c:pt>
                <c:pt idx="19308">
                  <c:v>0.53053788002392999</c:v>
                </c:pt>
                <c:pt idx="19309">
                  <c:v>0.53053788002392999</c:v>
                </c:pt>
                <c:pt idx="19310">
                  <c:v>0.53053788002392999</c:v>
                </c:pt>
                <c:pt idx="19311">
                  <c:v>0.53053788002392999</c:v>
                </c:pt>
                <c:pt idx="19312">
                  <c:v>0.53048349377277426</c:v>
                </c:pt>
                <c:pt idx="19313">
                  <c:v>0.53048349377277426</c:v>
                </c:pt>
                <c:pt idx="19314">
                  <c:v>0.53048349377277426</c:v>
                </c:pt>
                <c:pt idx="19315">
                  <c:v>0.53048349377277426</c:v>
                </c:pt>
                <c:pt idx="19316">
                  <c:v>0.53048349377277426</c:v>
                </c:pt>
                <c:pt idx="19317">
                  <c:v>0.53042910752161854</c:v>
                </c:pt>
                <c:pt idx="19318">
                  <c:v>0.53037472127046281</c:v>
                </c:pt>
                <c:pt idx="19319">
                  <c:v>0.53037472127046281</c:v>
                </c:pt>
                <c:pt idx="19320">
                  <c:v>0.53032033501930709</c:v>
                </c:pt>
                <c:pt idx="19321">
                  <c:v>0.53032033501930709</c:v>
                </c:pt>
                <c:pt idx="19322">
                  <c:v>0.53026594876815136</c:v>
                </c:pt>
                <c:pt idx="19323">
                  <c:v>0.53021156251699564</c:v>
                </c:pt>
                <c:pt idx="19324">
                  <c:v>0.53015717626583991</c:v>
                </c:pt>
                <c:pt idx="19325">
                  <c:v>0.5301027900146843</c:v>
                </c:pt>
                <c:pt idx="19326">
                  <c:v>0.53004840376352858</c:v>
                </c:pt>
                <c:pt idx="19327">
                  <c:v>0.52999401751237285</c:v>
                </c:pt>
                <c:pt idx="19328">
                  <c:v>0.52993963126121724</c:v>
                </c:pt>
                <c:pt idx="19329">
                  <c:v>0.52993963126121724</c:v>
                </c:pt>
                <c:pt idx="19330">
                  <c:v>0.52993963126121724</c:v>
                </c:pt>
                <c:pt idx="19331">
                  <c:v>0.52988524501006151</c:v>
                </c:pt>
                <c:pt idx="19332">
                  <c:v>0.52988524501006151</c:v>
                </c:pt>
                <c:pt idx="19333">
                  <c:v>0.52983085875890579</c:v>
                </c:pt>
                <c:pt idx="19334">
                  <c:v>0.52977647250775006</c:v>
                </c:pt>
                <c:pt idx="19335">
                  <c:v>0.52977647250775006</c:v>
                </c:pt>
                <c:pt idx="19336">
                  <c:v>0.52977647250775006</c:v>
                </c:pt>
                <c:pt idx="19337">
                  <c:v>0.52972208625659434</c:v>
                </c:pt>
                <c:pt idx="19338">
                  <c:v>0.52966770000543861</c:v>
                </c:pt>
                <c:pt idx="19339">
                  <c:v>0.52966770000543861</c:v>
                </c:pt>
                <c:pt idx="19340">
                  <c:v>0.52966770000543861</c:v>
                </c:pt>
                <c:pt idx="19341">
                  <c:v>0.52961331375428289</c:v>
                </c:pt>
                <c:pt idx="19342">
                  <c:v>0.52961331375428289</c:v>
                </c:pt>
                <c:pt idx="19343">
                  <c:v>0.52955892750312716</c:v>
                </c:pt>
                <c:pt idx="19344">
                  <c:v>0.52950454125197144</c:v>
                </c:pt>
                <c:pt idx="19345">
                  <c:v>0.52950454125197144</c:v>
                </c:pt>
                <c:pt idx="19346">
                  <c:v>0.52950454125197144</c:v>
                </c:pt>
                <c:pt idx="19347">
                  <c:v>0.52945015500081571</c:v>
                </c:pt>
                <c:pt idx="19348">
                  <c:v>0.5293957687496601</c:v>
                </c:pt>
                <c:pt idx="19349">
                  <c:v>0.52934138249850438</c:v>
                </c:pt>
                <c:pt idx="19350">
                  <c:v>0.52928699624734865</c:v>
                </c:pt>
                <c:pt idx="19351">
                  <c:v>0.52923260999619304</c:v>
                </c:pt>
                <c:pt idx="19352">
                  <c:v>0.52917822374503731</c:v>
                </c:pt>
                <c:pt idx="19353">
                  <c:v>0.52912383749388159</c:v>
                </c:pt>
                <c:pt idx="19354">
                  <c:v>0.52906945124272586</c:v>
                </c:pt>
                <c:pt idx="19355">
                  <c:v>0.52906945124272586</c:v>
                </c:pt>
                <c:pt idx="19356">
                  <c:v>0.52906945124272586</c:v>
                </c:pt>
                <c:pt idx="19357">
                  <c:v>0.52901506499157014</c:v>
                </c:pt>
                <c:pt idx="19358">
                  <c:v>0.52896067874041441</c:v>
                </c:pt>
                <c:pt idx="19359">
                  <c:v>0.52890629248925869</c:v>
                </c:pt>
                <c:pt idx="19360">
                  <c:v>0.52890629248925869</c:v>
                </c:pt>
                <c:pt idx="19361">
                  <c:v>0.52885190623810296</c:v>
                </c:pt>
                <c:pt idx="19362">
                  <c:v>0.52879751998694724</c:v>
                </c:pt>
                <c:pt idx="19363">
                  <c:v>0.52879751998694724</c:v>
                </c:pt>
                <c:pt idx="19364">
                  <c:v>0.52874313373579152</c:v>
                </c:pt>
                <c:pt idx="19365">
                  <c:v>0.52874313373579152</c:v>
                </c:pt>
                <c:pt idx="19366">
                  <c:v>0.5286887474846359</c:v>
                </c:pt>
                <c:pt idx="19367">
                  <c:v>0.52863436123348018</c:v>
                </c:pt>
                <c:pt idx="19368">
                  <c:v>0.52863436123348018</c:v>
                </c:pt>
                <c:pt idx="19369">
                  <c:v>0.52863436123348018</c:v>
                </c:pt>
                <c:pt idx="19370">
                  <c:v>0.52863436123348018</c:v>
                </c:pt>
                <c:pt idx="19371">
                  <c:v>0.52857997498232445</c:v>
                </c:pt>
                <c:pt idx="19372">
                  <c:v>0.52852558873116884</c:v>
                </c:pt>
                <c:pt idx="19373">
                  <c:v>0.52852558873116884</c:v>
                </c:pt>
                <c:pt idx="19374">
                  <c:v>0.52847120248001311</c:v>
                </c:pt>
                <c:pt idx="19375">
                  <c:v>0.52847120248001311</c:v>
                </c:pt>
                <c:pt idx="19376">
                  <c:v>0.52841681622885739</c:v>
                </c:pt>
                <c:pt idx="19377">
                  <c:v>0.52836242997770166</c:v>
                </c:pt>
                <c:pt idx="19378">
                  <c:v>0.52830804372654594</c:v>
                </c:pt>
                <c:pt idx="19379">
                  <c:v>0.52825365747539021</c:v>
                </c:pt>
                <c:pt idx="19380">
                  <c:v>0.52819927122423449</c:v>
                </c:pt>
                <c:pt idx="19381">
                  <c:v>0.52814488497307877</c:v>
                </c:pt>
                <c:pt idx="19382">
                  <c:v>0.52814488497307877</c:v>
                </c:pt>
                <c:pt idx="19383">
                  <c:v>0.52809049872192304</c:v>
                </c:pt>
                <c:pt idx="19384">
                  <c:v>0.52803611247076732</c:v>
                </c:pt>
                <c:pt idx="19385">
                  <c:v>0.5279817262196117</c:v>
                </c:pt>
                <c:pt idx="19386">
                  <c:v>0.5279817262196117</c:v>
                </c:pt>
                <c:pt idx="19387">
                  <c:v>0.52792733996845598</c:v>
                </c:pt>
                <c:pt idx="19388">
                  <c:v>0.52787295371730025</c:v>
                </c:pt>
                <c:pt idx="19389">
                  <c:v>0.52781856746614464</c:v>
                </c:pt>
                <c:pt idx="19390">
                  <c:v>0.52776418121498891</c:v>
                </c:pt>
                <c:pt idx="19391">
                  <c:v>0.52770979496383319</c:v>
                </c:pt>
                <c:pt idx="19392">
                  <c:v>0.52770979496383319</c:v>
                </c:pt>
                <c:pt idx="19393">
                  <c:v>0.52765540871267747</c:v>
                </c:pt>
                <c:pt idx="19394">
                  <c:v>0.52760102246152174</c:v>
                </c:pt>
                <c:pt idx="19395">
                  <c:v>0.52754663621036602</c:v>
                </c:pt>
                <c:pt idx="19396">
                  <c:v>0.52749224995921029</c:v>
                </c:pt>
                <c:pt idx="19397">
                  <c:v>0.52743786370805457</c:v>
                </c:pt>
                <c:pt idx="19398">
                  <c:v>0.52743786370805457</c:v>
                </c:pt>
                <c:pt idx="19399">
                  <c:v>0.52738347745689884</c:v>
                </c:pt>
                <c:pt idx="19400">
                  <c:v>0.52738347745689884</c:v>
                </c:pt>
                <c:pt idx="19401">
                  <c:v>0.52732909120574312</c:v>
                </c:pt>
                <c:pt idx="19402">
                  <c:v>0.52732909120574312</c:v>
                </c:pt>
                <c:pt idx="19403">
                  <c:v>0.52732909120574312</c:v>
                </c:pt>
                <c:pt idx="19404">
                  <c:v>0.5272747049545875</c:v>
                </c:pt>
                <c:pt idx="19405">
                  <c:v>0.5272747049545875</c:v>
                </c:pt>
                <c:pt idx="19406">
                  <c:v>0.52722031870343178</c:v>
                </c:pt>
                <c:pt idx="19407">
                  <c:v>0.52716593245227605</c:v>
                </c:pt>
                <c:pt idx="19408">
                  <c:v>0.52711154620112044</c:v>
                </c:pt>
                <c:pt idx="19409">
                  <c:v>0.52705715994996472</c:v>
                </c:pt>
                <c:pt idx="19410">
                  <c:v>0.52700277369880899</c:v>
                </c:pt>
                <c:pt idx="19411">
                  <c:v>0.52694838744765327</c:v>
                </c:pt>
                <c:pt idx="19412">
                  <c:v>0.52689400119649754</c:v>
                </c:pt>
                <c:pt idx="19413">
                  <c:v>0.52683961494534182</c:v>
                </c:pt>
                <c:pt idx="19414">
                  <c:v>0.52678522869418609</c:v>
                </c:pt>
                <c:pt idx="19415">
                  <c:v>0.52673084244303037</c:v>
                </c:pt>
                <c:pt idx="19416">
                  <c:v>0.52667645619187464</c:v>
                </c:pt>
                <c:pt idx="19417">
                  <c:v>0.52662206994071892</c:v>
                </c:pt>
                <c:pt idx="19418">
                  <c:v>0.5265676836895633</c:v>
                </c:pt>
                <c:pt idx="19419">
                  <c:v>0.52651329743840758</c:v>
                </c:pt>
                <c:pt idx="19420">
                  <c:v>0.52645891118725185</c:v>
                </c:pt>
                <c:pt idx="19421">
                  <c:v>0.52640452493609613</c:v>
                </c:pt>
                <c:pt idx="19422">
                  <c:v>0.52635013868494052</c:v>
                </c:pt>
                <c:pt idx="19423">
                  <c:v>0.52629575243378479</c:v>
                </c:pt>
                <c:pt idx="19424">
                  <c:v>0.52629575243378479</c:v>
                </c:pt>
                <c:pt idx="19425">
                  <c:v>0.52624136618262907</c:v>
                </c:pt>
                <c:pt idx="19426">
                  <c:v>0.52618697993147334</c:v>
                </c:pt>
                <c:pt idx="19427">
                  <c:v>0.52613259368031762</c:v>
                </c:pt>
                <c:pt idx="19428">
                  <c:v>0.52607820742916189</c:v>
                </c:pt>
                <c:pt idx="19429">
                  <c:v>0.52607820742916189</c:v>
                </c:pt>
                <c:pt idx="19430">
                  <c:v>0.52602382117800617</c:v>
                </c:pt>
                <c:pt idx="19431">
                  <c:v>0.52596943492685044</c:v>
                </c:pt>
                <c:pt idx="19432">
                  <c:v>0.52596943492685044</c:v>
                </c:pt>
                <c:pt idx="19433">
                  <c:v>0.52591504867569472</c:v>
                </c:pt>
                <c:pt idx="19434">
                  <c:v>0.52586066242453899</c:v>
                </c:pt>
                <c:pt idx="19435">
                  <c:v>0.52586066242453899</c:v>
                </c:pt>
                <c:pt idx="19436">
                  <c:v>0.52580627617338338</c:v>
                </c:pt>
                <c:pt idx="19437">
                  <c:v>0.52575188992222766</c:v>
                </c:pt>
                <c:pt idx="19438">
                  <c:v>0.52575188992222766</c:v>
                </c:pt>
                <c:pt idx="19439">
                  <c:v>0.52575188992222766</c:v>
                </c:pt>
                <c:pt idx="19440">
                  <c:v>0.52575188992222766</c:v>
                </c:pt>
                <c:pt idx="19441">
                  <c:v>0.52575188992222766</c:v>
                </c:pt>
                <c:pt idx="19442">
                  <c:v>0.52569750367107193</c:v>
                </c:pt>
                <c:pt idx="19443">
                  <c:v>0.52564311741991632</c:v>
                </c:pt>
                <c:pt idx="19444">
                  <c:v>0.52564311741991632</c:v>
                </c:pt>
                <c:pt idx="19445">
                  <c:v>0.52564311741991632</c:v>
                </c:pt>
                <c:pt idx="19446">
                  <c:v>0.52558873116876059</c:v>
                </c:pt>
                <c:pt idx="19447">
                  <c:v>0.52553434491760487</c:v>
                </c:pt>
                <c:pt idx="19448">
                  <c:v>0.52547995866644914</c:v>
                </c:pt>
                <c:pt idx="19449">
                  <c:v>0.52542557241529342</c:v>
                </c:pt>
                <c:pt idx="19450">
                  <c:v>0.52542557241529342</c:v>
                </c:pt>
                <c:pt idx="19451">
                  <c:v>0.52542557241529342</c:v>
                </c:pt>
                <c:pt idx="19452">
                  <c:v>0.52537118616413769</c:v>
                </c:pt>
                <c:pt idx="19453">
                  <c:v>0.52531679991298197</c:v>
                </c:pt>
                <c:pt idx="19454">
                  <c:v>0.52526241366182624</c:v>
                </c:pt>
                <c:pt idx="19455">
                  <c:v>0.52520802741067052</c:v>
                </c:pt>
                <c:pt idx="19456">
                  <c:v>0.52515364115951479</c:v>
                </c:pt>
                <c:pt idx="19457">
                  <c:v>0.52509925490835918</c:v>
                </c:pt>
                <c:pt idx="19458">
                  <c:v>0.52504486865720346</c:v>
                </c:pt>
                <c:pt idx="19459">
                  <c:v>0.52499048240604773</c:v>
                </c:pt>
                <c:pt idx="19460">
                  <c:v>0.52493609615489212</c:v>
                </c:pt>
                <c:pt idx="19461">
                  <c:v>0.52493609615489212</c:v>
                </c:pt>
                <c:pt idx="19462">
                  <c:v>0.52493609615489212</c:v>
                </c:pt>
                <c:pt idx="19463">
                  <c:v>0.52488170990373639</c:v>
                </c:pt>
                <c:pt idx="19464">
                  <c:v>0.52482732365258067</c:v>
                </c:pt>
                <c:pt idx="19465">
                  <c:v>0.52482732365258067</c:v>
                </c:pt>
                <c:pt idx="19466">
                  <c:v>0.52477293740142494</c:v>
                </c:pt>
                <c:pt idx="19467">
                  <c:v>0.52477293740142494</c:v>
                </c:pt>
                <c:pt idx="19468">
                  <c:v>0.52471855115026922</c:v>
                </c:pt>
                <c:pt idx="19469">
                  <c:v>0.52466416489911349</c:v>
                </c:pt>
                <c:pt idx="19470">
                  <c:v>0.52460977864795777</c:v>
                </c:pt>
                <c:pt idx="19471">
                  <c:v>0.52455539239680204</c:v>
                </c:pt>
                <c:pt idx="19472">
                  <c:v>0.52450100614564632</c:v>
                </c:pt>
                <c:pt idx="19473">
                  <c:v>0.5244466198944906</c:v>
                </c:pt>
                <c:pt idx="19474">
                  <c:v>0.52439223364333498</c:v>
                </c:pt>
                <c:pt idx="19475">
                  <c:v>0.52433784739217926</c:v>
                </c:pt>
                <c:pt idx="19476">
                  <c:v>0.52428346114102353</c:v>
                </c:pt>
                <c:pt idx="19477">
                  <c:v>0.52422907488986792</c:v>
                </c:pt>
                <c:pt idx="19478">
                  <c:v>0.52422907488986792</c:v>
                </c:pt>
                <c:pt idx="19479">
                  <c:v>0.52417468863871219</c:v>
                </c:pt>
                <c:pt idx="19480">
                  <c:v>0.52412030238755647</c:v>
                </c:pt>
                <c:pt idx="19481">
                  <c:v>0.52406591613640074</c:v>
                </c:pt>
                <c:pt idx="19482">
                  <c:v>0.52401152988524502</c:v>
                </c:pt>
                <c:pt idx="19483">
                  <c:v>0.5239571436340893</c:v>
                </c:pt>
                <c:pt idx="19484">
                  <c:v>0.5239571436340893</c:v>
                </c:pt>
                <c:pt idx="19485">
                  <c:v>0.5239571436340893</c:v>
                </c:pt>
                <c:pt idx="19486">
                  <c:v>0.5239571436340893</c:v>
                </c:pt>
                <c:pt idx="19487">
                  <c:v>0.5239571436340893</c:v>
                </c:pt>
                <c:pt idx="19488">
                  <c:v>0.52390275738293357</c:v>
                </c:pt>
                <c:pt idx="19489">
                  <c:v>0.52384837113177785</c:v>
                </c:pt>
                <c:pt idx="19490">
                  <c:v>0.52379398488062212</c:v>
                </c:pt>
                <c:pt idx="19491">
                  <c:v>0.52379398488062212</c:v>
                </c:pt>
                <c:pt idx="19492">
                  <c:v>0.5237395986294664</c:v>
                </c:pt>
                <c:pt idx="19493">
                  <c:v>0.52368521237831078</c:v>
                </c:pt>
                <c:pt idx="19494">
                  <c:v>0.52363082612715506</c:v>
                </c:pt>
                <c:pt idx="19495">
                  <c:v>0.52357643987599933</c:v>
                </c:pt>
                <c:pt idx="19496">
                  <c:v>0.52357643987599933</c:v>
                </c:pt>
                <c:pt idx="19497">
                  <c:v>0.52352205362484372</c:v>
                </c:pt>
                <c:pt idx="19498">
                  <c:v>0.52346766737368799</c:v>
                </c:pt>
                <c:pt idx="19499">
                  <c:v>0.52341328112253227</c:v>
                </c:pt>
                <c:pt idx="19500">
                  <c:v>0.52335889487137655</c:v>
                </c:pt>
                <c:pt idx="19501">
                  <c:v>0.52330450862022082</c:v>
                </c:pt>
                <c:pt idx="19502">
                  <c:v>0.5232501223690651</c:v>
                </c:pt>
                <c:pt idx="19503">
                  <c:v>0.52319573611790937</c:v>
                </c:pt>
                <c:pt idx="19504">
                  <c:v>0.52319573611790937</c:v>
                </c:pt>
                <c:pt idx="19505">
                  <c:v>0.52319573611790937</c:v>
                </c:pt>
                <c:pt idx="19506">
                  <c:v>0.52314134986675365</c:v>
                </c:pt>
                <c:pt idx="19507">
                  <c:v>0.52308696361559792</c:v>
                </c:pt>
                <c:pt idx="19508">
                  <c:v>0.52308696361559792</c:v>
                </c:pt>
                <c:pt idx="19509">
                  <c:v>0.5230325773644422</c:v>
                </c:pt>
                <c:pt idx="19510">
                  <c:v>0.52297819111328658</c:v>
                </c:pt>
                <c:pt idx="19511">
                  <c:v>0.52292380486213086</c:v>
                </c:pt>
                <c:pt idx="19512">
                  <c:v>0.52286941861097513</c:v>
                </c:pt>
                <c:pt idx="19513">
                  <c:v>0.52281503235981952</c:v>
                </c:pt>
                <c:pt idx="19514">
                  <c:v>0.5227606461086638</c:v>
                </c:pt>
                <c:pt idx="19515">
                  <c:v>0.5227606461086638</c:v>
                </c:pt>
                <c:pt idx="19516">
                  <c:v>0.52270625985750807</c:v>
                </c:pt>
                <c:pt idx="19517">
                  <c:v>0.52265187360635235</c:v>
                </c:pt>
                <c:pt idx="19518">
                  <c:v>0.52265187360635235</c:v>
                </c:pt>
                <c:pt idx="19519">
                  <c:v>0.52259748735519662</c:v>
                </c:pt>
                <c:pt idx="19520">
                  <c:v>0.52259748735519662</c:v>
                </c:pt>
                <c:pt idx="19521">
                  <c:v>0.52259748735519662</c:v>
                </c:pt>
                <c:pt idx="19522">
                  <c:v>0.52259748735519662</c:v>
                </c:pt>
                <c:pt idx="19523">
                  <c:v>0.52259748735519662</c:v>
                </c:pt>
                <c:pt idx="19524">
                  <c:v>0.52259748735519662</c:v>
                </c:pt>
                <c:pt idx="19525">
                  <c:v>0.5225431011040409</c:v>
                </c:pt>
                <c:pt idx="19526">
                  <c:v>0.52248871485288517</c:v>
                </c:pt>
                <c:pt idx="19527">
                  <c:v>0.52243432860172945</c:v>
                </c:pt>
                <c:pt idx="19528">
                  <c:v>0.52237994235057372</c:v>
                </c:pt>
                <c:pt idx="19529">
                  <c:v>0.522325556099418</c:v>
                </c:pt>
                <c:pt idx="19530">
                  <c:v>0.52227116984826238</c:v>
                </c:pt>
                <c:pt idx="19531">
                  <c:v>0.52221678359710666</c:v>
                </c:pt>
                <c:pt idx="19532">
                  <c:v>0.52216239734595093</c:v>
                </c:pt>
                <c:pt idx="19533">
                  <c:v>0.52216239734595093</c:v>
                </c:pt>
                <c:pt idx="19534">
                  <c:v>0.52210801109479521</c:v>
                </c:pt>
                <c:pt idx="19535">
                  <c:v>0.52210801109479521</c:v>
                </c:pt>
                <c:pt idx="19536">
                  <c:v>0.52210801109479521</c:v>
                </c:pt>
                <c:pt idx="19537">
                  <c:v>0.52210801109479521</c:v>
                </c:pt>
                <c:pt idx="19538">
                  <c:v>0.5220536248436396</c:v>
                </c:pt>
                <c:pt idx="19539">
                  <c:v>0.52199923859248387</c:v>
                </c:pt>
                <c:pt idx="19540">
                  <c:v>0.52199923859248387</c:v>
                </c:pt>
                <c:pt idx="19541">
                  <c:v>0.52194485234132815</c:v>
                </c:pt>
                <c:pt idx="19542">
                  <c:v>0.52189046609017242</c:v>
                </c:pt>
                <c:pt idx="19543">
                  <c:v>0.52189046609017242</c:v>
                </c:pt>
                <c:pt idx="19544">
                  <c:v>0.52189046609017242</c:v>
                </c:pt>
                <c:pt idx="19545">
                  <c:v>0.52189046609017242</c:v>
                </c:pt>
                <c:pt idx="19546">
                  <c:v>0.5218360798390167</c:v>
                </c:pt>
                <c:pt idx="19547">
                  <c:v>0.52178169358786097</c:v>
                </c:pt>
                <c:pt idx="19548">
                  <c:v>0.52172730733670525</c:v>
                </c:pt>
                <c:pt idx="19549">
                  <c:v>0.52167292108554952</c:v>
                </c:pt>
                <c:pt idx="19550">
                  <c:v>0.5216185348343938</c:v>
                </c:pt>
                <c:pt idx="19551">
                  <c:v>0.5216185348343938</c:v>
                </c:pt>
                <c:pt idx="19552">
                  <c:v>0.52156414858323807</c:v>
                </c:pt>
                <c:pt idx="19553">
                  <c:v>0.52156414858323807</c:v>
                </c:pt>
                <c:pt idx="19554">
                  <c:v>0.52150976233208246</c:v>
                </c:pt>
                <c:pt idx="19555">
                  <c:v>0.52145537608092674</c:v>
                </c:pt>
                <c:pt idx="19556">
                  <c:v>0.52145537608092674</c:v>
                </c:pt>
                <c:pt idx="19557">
                  <c:v>0.52145537608092674</c:v>
                </c:pt>
                <c:pt idx="19558">
                  <c:v>0.52140098982977101</c:v>
                </c:pt>
                <c:pt idx="19559">
                  <c:v>0.5213466035786154</c:v>
                </c:pt>
                <c:pt idx="19560">
                  <c:v>0.52129221732745967</c:v>
                </c:pt>
                <c:pt idx="19561">
                  <c:v>0.52123783107630395</c:v>
                </c:pt>
                <c:pt idx="19562">
                  <c:v>0.52118344482514822</c:v>
                </c:pt>
                <c:pt idx="19563">
                  <c:v>0.52118344482514822</c:v>
                </c:pt>
                <c:pt idx="19564">
                  <c:v>0.5211290585739925</c:v>
                </c:pt>
                <c:pt idx="19565">
                  <c:v>0.52107467232283677</c:v>
                </c:pt>
                <c:pt idx="19566">
                  <c:v>0.52107467232283677</c:v>
                </c:pt>
                <c:pt idx="19567">
                  <c:v>0.52107467232283677</c:v>
                </c:pt>
                <c:pt idx="19568">
                  <c:v>0.52102028607168105</c:v>
                </c:pt>
                <c:pt idx="19569">
                  <c:v>0.52096589982052532</c:v>
                </c:pt>
                <c:pt idx="19570">
                  <c:v>0.52096589982052532</c:v>
                </c:pt>
                <c:pt idx="19571">
                  <c:v>0.5209115135693696</c:v>
                </c:pt>
                <c:pt idx="19572">
                  <c:v>0.5209115135693696</c:v>
                </c:pt>
                <c:pt idx="19573">
                  <c:v>0.5209115135693696</c:v>
                </c:pt>
                <c:pt idx="19574">
                  <c:v>0.5209115135693696</c:v>
                </c:pt>
                <c:pt idx="19575">
                  <c:v>0.5209115135693696</c:v>
                </c:pt>
                <c:pt idx="19576">
                  <c:v>0.52085712731821388</c:v>
                </c:pt>
                <c:pt idx="19577">
                  <c:v>0.52085712731821388</c:v>
                </c:pt>
                <c:pt idx="19578">
                  <c:v>0.52080274106705826</c:v>
                </c:pt>
                <c:pt idx="19579">
                  <c:v>0.52074835481590254</c:v>
                </c:pt>
                <c:pt idx="19580">
                  <c:v>0.52074835481590254</c:v>
                </c:pt>
                <c:pt idx="19581">
                  <c:v>0.52069396856474681</c:v>
                </c:pt>
                <c:pt idx="19582">
                  <c:v>0.52069396856474681</c:v>
                </c:pt>
                <c:pt idx="19583">
                  <c:v>0.5206395823135912</c:v>
                </c:pt>
                <c:pt idx="19584">
                  <c:v>0.52058519606243547</c:v>
                </c:pt>
                <c:pt idx="19585">
                  <c:v>0.52058519606243547</c:v>
                </c:pt>
                <c:pt idx="19586">
                  <c:v>0.52058519606243547</c:v>
                </c:pt>
                <c:pt idx="19587">
                  <c:v>0.52053080981127975</c:v>
                </c:pt>
                <c:pt idx="19588">
                  <c:v>0.52053080981127975</c:v>
                </c:pt>
                <c:pt idx="19589">
                  <c:v>0.52047642356012402</c:v>
                </c:pt>
                <c:pt idx="19590">
                  <c:v>0.5204220373089683</c:v>
                </c:pt>
                <c:pt idx="19591">
                  <c:v>0.52036765105781257</c:v>
                </c:pt>
                <c:pt idx="19592">
                  <c:v>0.52031326480665685</c:v>
                </c:pt>
                <c:pt idx="19593">
                  <c:v>0.52025887855550113</c:v>
                </c:pt>
                <c:pt idx="19594">
                  <c:v>0.52025887855550113</c:v>
                </c:pt>
                <c:pt idx="19595">
                  <c:v>0.52025887855550113</c:v>
                </c:pt>
                <c:pt idx="19596">
                  <c:v>0.52025887855550113</c:v>
                </c:pt>
                <c:pt idx="19597">
                  <c:v>0.5202044923043454</c:v>
                </c:pt>
                <c:pt idx="19598">
                  <c:v>0.52015010605318968</c:v>
                </c:pt>
                <c:pt idx="19599">
                  <c:v>0.52009571980203406</c:v>
                </c:pt>
                <c:pt idx="19600">
                  <c:v>0.52009571980203406</c:v>
                </c:pt>
                <c:pt idx="19601">
                  <c:v>0.52004133355087834</c:v>
                </c:pt>
                <c:pt idx="19602">
                  <c:v>0.51998694729972261</c:v>
                </c:pt>
                <c:pt idx="19603">
                  <c:v>0.519932561048567</c:v>
                </c:pt>
                <c:pt idx="19604">
                  <c:v>0.519932561048567</c:v>
                </c:pt>
                <c:pt idx="19605">
                  <c:v>0.519932561048567</c:v>
                </c:pt>
                <c:pt idx="19606">
                  <c:v>0.519932561048567</c:v>
                </c:pt>
                <c:pt idx="19607">
                  <c:v>0.51987817479741127</c:v>
                </c:pt>
                <c:pt idx="19608">
                  <c:v>0.51982378854625555</c:v>
                </c:pt>
                <c:pt idx="19609">
                  <c:v>0.51982378854625555</c:v>
                </c:pt>
                <c:pt idx="19610">
                  <c:v>0.51982378854625555</c:v>
                </c:pt>
                <c:pt idx="19611">
                  <c:v>0.51976940229509982</c:v>
                </c:pt>
                <c:pt idx="19612">
                  <c:v>0.51976940229509982</c:v>
                </c:pt>
                <c:pt idx="19613">
                  <c:v>0.51976940229509982</c:v>
                </c:pt>
                <c:pt idx="19614">
                  <c:v>0.51976940229509982</c:v>
                </c:pt>
                <c:pt idx="19615">
                  <c:v>0.51976940229509982</c:v>
                </c:pt>
                <c:pt idx="19616">
                  <c:v>0.5197150160439441</c:v>
                </c:pt>
                <c:pt idx="19617">
                  <c:v>0.5197150160439441</c:v>
                </c:pt>
                <c:pt idx="19618">
                  <c:v>0.51966062979278838</c:v>
                </c:pt>
                <c:pt idx="19619">
                  <c:v>0.51960624354163265</c:v>
                </c:pt>
                <c:pt idx="19620">
                  <c:v>0.51960624354163265</c:v>
                </c:pt>
                <c:pt idx="19621">
                  <c:v>0.51955185729047693</c:v>
                </c:pt>
                <c:pt idx="19622">
                  <c:v>0.51955185729047693</c:v>
                </c:pt>
                <c:pt idx="19623">
                  <c:v>0.5194974710393212</c:v>
                </c:pt>
                <c:pt idx="19624">
                  <c:v>0.51944308478816548</c:v>
                </c:pt>
                <c:pt idx="19625">
                  <c:v>0.51944308478816548</c:v>
                </c:pt>
                <c:pt idx="19626">
                  <c:v>0.51944308478816548</c:v>
                </c:pt>
                <c:pt idx="19627">
                  <c:v>0.51944308478816548</c:v>
                </c:pt>
                <c:pt idx="19628">
                  <c:v>0.51938869853700986</c:v>
                </c:pt>
                <c:pt idx="19629">
                  <c:v>0.51933431228585414</c:v>
                </c:pt>
                <c:pt idx="19630">
                  <c:v>0.51927992603469841</c:v>
                </c:pt>
                <c:pt idx="19631">
                  <c:v>0.51927992603469841</c:v>
                </c:pt>
                <c:pt idx="19632">
                  <c:v>0.5192255397835428</c:v>
                </c:pt>
                <c:pt idx="19633">
                  <c:v>0.51917115353238708</c:v>
                </c:pt>
                <c:pt idx="19634">
                  <c:v>0.51911676728123135</c:v>
                </c:pt>
                <c:pt idx="19635">
                  <c:v>0.51906238103007563</c:v>
                </c:pt>
                <c:pt idx="19636">
                  <c:v>0.5190079947789199</c:v>
                </c:pt>
                <c:pt idx="19637">
                  <c:v>0.51895360852776418</c:v>
                </c:pt>
                <c:pt idx="19638">
                  <c:v>0.51889922227660845</c:v>
                </c:pt>
                <c:pt idx="19639">
                  <c:v>0.51884483602545273</c:v>
                </c:pt>
                <c:pt idx="19640">
                  <c:v>0.518790449774297</c:v>
                </c:pt>
                <c:pt idx="19641">
                  <c:v>0.518790449774297</c:v>
                </c:pt>
                <c:pt idx="19642">
                  <c:v>0.518790449774297</c:v>
                </c:pt>
                <c:pt idx="19643">
                  <c:v>0.51873606352314128</c:v>
                </c:pt>
                <c:pt idx="19644">
                  <c:v>0.51873606352314128</c:v>
                </c:pt>
                <c:pt idx="19645">
                  <c:v>0.51868167727198566</c:v>
                </c:pt>
                <c:pt idx="19646">
                  <c:v>0.51868167727198566</c:v>
                </c:pt>
                <c:pt idx="19647">
                  <c:v>0.51868167727198566</c:v>
                </c:pt>
                <c:pt idx="19648">
                  <c:v>0.51862729102082994</c:v>
                </c:pt>
                <c:pt idx="19649">
                  <c:v>0.51857290476967421</c:v>
                </c:pt>
                <c:pt idx="19650">
                  <c:v>0.51857290476967421</c:v>
                </c:pt>
                <c:pt idx="19651">
                  <c:v>0.5185185185185186</c:v>
                </c:pt>
                <c:pt idx="19652">
                  <c:v>0.51846413226736288</c:v>
                </c:pt>
                <c:pt idx="19653">
                  <c:v>0.51840974601620715</c:v>
                </c:pt>
                <c:pt idx="19654">
                  <c:v>0.51835535976505143</c:v>
                </c:pt>
                <c:pt idx="19655">
                  <c:v>0.5183009735138957</c:v>
                </c:pt>
                <c:pt idx="19656">
                  <c:v>0.51824658726273998</c:v>
                </c:pt>
                <c:pt idx="19657">
                  <c:v>0.51824658726273998</c:v>
                </c:pt>
                <c:pt idx="19658">
                  <c:v>0.51819220101158425</c:v>
                </c:pt>
                <c:pt idx="19659">
                  <c:v>0.51813781476042853</c:v>
                </c:pt>
                <c:pt idx="19660">
                  <c:v>0.51813781476042853</c:v>
                </c:pt>
                <c:pt idx="19661">
                  <c:v>0.5180834285092728</c:v>
                </c:pt>
                <c:pt idx="19662">
                  <c:v>0.51802904225811708</c:v>
                </c:pt>
                <c:pt idx="19663">
                  <c:v>0.51802904225811708</c:v>
                </c:pt>
                <c:pt idx="19664">
                  <c:v>0.51797465600696146</c:v>
                </c:pt>
                <c:pt idx="19665">
                  <c:v>0.51797465600696146</c:v>
                </c:pt>
                <c:pt idx="19666">
                  <c:v>0.51797465600696146</c:v>
                </c:pt>
                <c:pt idx="19667">
                  <c:v>0.51792026975580574</c:v>
                </c:pt>
                <c:pt idx="19668">
                  <c:v>0.51792026975580574</c:v>
                </c:pt>
                <c:pt idx="19669">
                  <c:v>0.51786588350465002</c:v>
                </c:pt>
                <c:pt idx="19670">
                  <c:v>0.51781149725349429</c:v>
                </c:pt>
                <c:pt idx="19671">
                  <c:v>0.51775711100233868</c:v>
                </c:pt>
                <c:pt idx="19672">
                  <c:v>0.51770272475118295</c:v>
                </c:pt>
                <c:pt idx="19673">
                  <c:v>0.51764833850002723</c:v>
                </c:pt>
                <c:pt idx="19674">
                  <c:v>0.5175939522488715</c:v>
                </c:pt>
                <c:pt idx="19675">
                  <c:v>0.51753956599771578</c:v>
                </c:pt>
                <c:pt idx="19676">
                  <c:v>0.51753956599771578</c:v>
                </c:pt>
                <c:pt idx="19677">
                  <c:v>0.51748517974656005</c:v>
                </c:pt>
                <c:pt idx="19678">
                  <c:v>0.51743079349540433</c:v>
                </c:pt>
                <c:pt idx="19679">
                  <c:v>0.51743079349540433</c:v>
                </c:pt>
                <c:pt idx="19680">
                  <c:v>0.5173764072442486</c:v>
                </c:pt>
                <c:pt idx="19681">
                  <c:v>0.5173764072442486</c:v>
                </c:pt>
                <c:pt idx="19682">
                  <c:v>0.51732202099309288</c:v>
                </c:pt>
                <c:pt idx="19683">
                  <c:v>0.51732202099309288</c:v>
                </c:pt>
                <c:pt idx="19684">
                  <c:v>0.51726763474193727</c:v>
                </c:pt>
                <c:pt idx="19685">
                  <c:v>0.51726763474193727</c:v>
                </c:pt>
                <c:pt idx="19686">
                  <c:v>0.51726763474193727</c:v>
                </c:pt>
                <c:pt idx="19687">
                  <c:v>0.51721324849078154</c:v>
                </c:pt>
                <c:pt idx="19688">
                  <c:v>0.51721324849078154</c:v>
                </c:pt>
                <c:pt idx="19689">
                  <c:v>0.51715886223962582</c:v>
                </c:pt>
                <c:pt idx="19690">
                  <c:v>0.51710447598847009</c:v>
                </c:pt>
                <c:pt idx="19691">
                  <c:v>0.51705008973731448</c:v>
                </c:pt>
                <c:pt idx="19692">
                  <c:v>0.51705008973731448</c:v>
                </c:pt>
                <c:pt idx="19693">
                  <c:v>0.51699570348615875</c:v>
                </c:pt>
                <c:pt idx="19694">
                  <c:v>0.51699570348615875</c:v>
                </c:pt>
                <c:pt idx="19695">
                  <c:v>0.51694131723500303</c:v>
                </c:pt>
                <c:pt idx="19696">
                  <c:v>0.5168869309838473</c:v>
                </c:pt>
                <c:pt idx="19697">
                  <c:v>0.5168869309838473</c:v>
                </c:pt>
                <c:pt idx="19698">
                  <c:v>0.51683254473269158</c:v>
                </c:pt>
                <c:pt idx="19699">
                  <c:v>0.51677815848153585</c:v>
                </c:pt>
                <c:pt idx="19700">
                  <c:v>0.51672377223038013</c:v>
                </c:pt>
                <c:pt idx="19701">
                  <c:v>0.5166693859792244</c:v>
                </c:pt>
                <c:pt idx="19702">
                  <c:v>0.5166693859792244</c:v>
                </c:pt>
                <c:pt idx="19703">
                  <c:v>0.51661499972806868</c:v>
                </c:pt>
                <c:pt idx="19704">
                  <c:v>0.51656061347691296</c:v>
                </c:pt>
                <c:pt idx="19705">
                  <c:v>0.51650622722575734</c:v>
                </c:pt>
                <c:pt idx="19706">
                  <c:v>0.51645184097460162</c:v>
                </c:pt>
                <c:pt idx="19707">
                  <c:v>0.51645184097460162</c:v>
                </c:pt>
                <c:pt idx="19708">
                  <c:v>0.51639745472344589</c:v>
                </c:pt>
                <c:pt idx="19709">
                  <c:v>0.51634306847229028</c:v>
                </c:pt>
                <c:pt idx="19710">
                  <c:v>0.51628868222113455</c:v>
                </c:pt>
                <c:pt idx="19711">
                  <c:v>0.51628868222113455</c:v>
                </c:pt>
                <c:pt idx="19712">
                  <c:v>0.51623429596997883</c:v>
                </c:pt>
                <c:pt idx="19713">
                  <c:v>0.5161799097188231</c:v>
                </c:pt>
                <c:pt idx="19714">
                  <c:v>0.51612552346766738</c:v>
                </c:pt>
                <c:pt idx="19715">
                  <c:v>0.51607113721651166</c:v>
                </c:pt>
                <c:pt idx="19716">
                  <c:v>0.51601675096535593</c:v>
                </c:pt>
                <c:pt idx="19717">
                  <c:v>0.51601675096535593</c:v>
                </c:pt>
                <c:pt idx="19718">
                  <c:v>0.51596236471420021</c:v>
                </c:pt>
                <c:pt idx="19719">
                  <c:v>0.51590797846304448</c:v>
                </c:pt>
                <c:pt idx="19720">
                  <c:v>0.51585359221188876</c:v>
                </c:pt>
                <c:pt idx="19721">
                  <c:v>0.51579920596073314</c:v>
                </c:pt>
                <c:pt idx="19722">
                  <c:v>0.51574481970957742</c:v>
                </c:pt>
                <c:pt idx="19723">
                  <c:v>0.51569043345842169</c:v>
                </c:pt>
                <c:pt idx="19724">
                  <c:v>0.51563604720726608</c:v>
                </c:pt>
                <c:pt idx="19725">
                  <c:v>0.51563604720726608</c:v>
                </c:pt>
                <c:pt idx="19726">
                  <c:v>0.51558166095611035</c:v>
                </c:pt>
                <c:pt idx="19727">
                  <c:v>0.51552727470495463</c:v>
                </c:pt>
                <c:pt idx="19728">
                  <c:v>0.51547288845379891</c:v>
                </c:pt>
                <c:pt idx="19729">
                  <c:v>0.51541850220264318</c:v>
                </c:pt>
                <c:pt idx="19730">
                  <c:v>0.51536411595148746</c:v>
                </c:pt>
                <c:pt idx="19731">
                  <c:v>0.51530972970033173</c:v>
                </c:pt>
                <c:pt idx="19732">
                  <c:v>0.51530972970033173</c:v>
                </c:pt>
                <c:pt idx="19733">
                  <c:v>0.51525534344917601</c:v>
                </c:pt>
                <c:pt idx="19734">
                  <c:v>0.51525534344917601</c:v>
                </c:pt>
                <c:pt idx="19735">
                  <c:v>0.51520095719802028</c:v>
                </c:pt>
                <c:pt idx="19736">
                  <c:v>0.51514657094686456</c:v>
                </c:pt>
                <c:pt idx="19737">
                  <c:v>0.51509218469570894</c:v>
                </c:pt>
                <c:pt idx="19738">
                  <c:v>0.51509218469570894</c:v>
                </c:pt>
                <c:pt idx="19739">
                  <c:v>0.51509218469570894</c:v>
                </c:pt>
                <c:pt idx="19740">
                  <c:v>0.51509218469570894</c:v>
                </c:pt>
                <c:pt idx="19741">
                  <c:v>0.51509218469570894</c:v>
                </c:pt>
                <c:pt idx="19742">
                  <c:v>0.51503779844455322</c:v>
                </c:pt>
                <c:pt idx="19743">
                  <c:v>0.51498341219339749</c:v>
                </c:pt>
                <c:pt idx="19744">
                  <c:v>0.51492902594224188</c:v>
                </c:pt>
                <c:pt idx="19745">
                  <c:v>0.51487463969108616</c:v>
                </c:pt>
                <c:pt idx="19746">
                  <c:v>0.51482025343993043</c:v>
                </c:pt>
                <c:pt idx="19747">
                  <c:v>0.51476586718877471</c:v>
                </c:pt>
                <c:pt idx="19748">
                  <c:v>0.51471148093761898</c:v>
                </c:pt>
                <c:pt idx="19749">
                  <c:v>0.51465709468646326</c:v>
                </c:pt>
                <c:pt idx="19750">
                  <c:v>0.51465709468646326</c:v>
                </c:pt>
                <c:pt idx="19751">
                  <c:v>0.51460270843530753</c:v>
                </c:pt>
                <c:pt idx="19752">
                  <c:v>0.51454832218415181</c:v>
                </c:pt>
                <c:pt idx="19753">
                  <c:v>0.51449393593299608</c:v>
                </c:pt>
                <c:pt idx="19754">
                  <c:v>0.51449393593299608</c:v>
                </c:pt>
                <c:pt idx="19755">
                  <c:v>0.51443954968184036</c:v>
                </c:pt>
                <c:pt idx="19756">
                  <c:v>0.51438516343068474</c:v>
                </c:pt>
                <c:pt idx="19757">
                  <c:v>0.51438516343068474</c:v>
                </c:pt>
                <c:pt idx="19758">
                  <c:v>0.51438516343068474</c:v>
                </c:pt>
                <c:pt idx="19759">
                  <c:v>0.51433077717952902</c:v>
                </c:pt>
                <c:pt idx="19760">
                  <c:v>0.51427639092837329</c:v>
                </c:pt>
                <c:pt idx="19761">
                  <c:v>0.51427639092837329</c:v>
                </c:pt>
                <c:pt idx="19762">
                  <c:v>0.51422200467721768</c:v>
                </c:pt>
                <c:pt idx="19763">
                  <c:v>0.51416761842606196</c:v>
                </c:pt>
                <c:pt idx="19764">
                  <c:v>0.51416761842606196</c:v>
                </c:pt>
                <c:pt idx="19765">
                  <c:v>0.51411323217490623</c:v>
                </c:pt>
                <c:pt idx="19766">
                  <c:v>0.51411323217490623</c:v>
                </c:pt>
                <c:pt idx="19767">
                  <c:v>0.51405884592375051</c:v>
                </c:pt>
                <c:pt idx="19768">
                  <c:v>0.51405884592375051</c:v>
                </c:pt>
                <c:pt idx="19769">
                  <c:v>0.51400445967259478</c:v>
                </c:pt>
                <c:pt idx="19770">
                  <c:v>0.51395007342143906</c:v>
                </c:pt>
                <c:pt idx="19771">
                  <c:v>0.51389568717028333</c:v>
                </c:pt>
                <c:pt idx="19772">
                  <c:v>0.51384130091912761</c:v>
                </c:pt>
                <c:pt idx="19773">
                  <c:v>0.51378691466797188</c:v>
                </c:pt>
                <c:pt idx="19774">
                  <c:v>0.51378691466797188</c:v>
                </c:pt>
                <c:pt idx="19775">
                  <c:v>0.51373252841681616</c:v>
                </c:pt>
                <c:pt idx="19776">
                  <c:v>0.51373252841681616</c:v>
                </c:pt>
                <c:pt idx="19777">
                  <c:v>0.51367814216566055</c:v>
                </c:pt>
                <c:pt idx="19778">
                  <c:v>0.51362375591450482</c:v>
                </c:pt>
                <c:pt idx="19779">
                  <c:v>0.51362375591450482</c:v>
                </c:pt>
                <c:pt idx="19780">
                  <c:v>0.5135693696633491</c:v>
                </c:pt>
                <c:pt idx="19781">
                  <c:v>0.51351498341219337</c:v>
                </c:pt>
                <c:pt idx="19782">
                  <c:v>0.51346059716103776</c:v>
                </c:pt>
                <c:pt idx="19783">
                  <c:v>0.51340621090988203</c:v>
                </c:pt>
                <c:pt idx="19784">
                  <c:v>0.51335182465872631</c:v>
                </c:pt>
                <c:pt idx="19785">
                  <c:v>0.51335182465872631</c:v>
                </c:pt>
                <c:pt idx="19786">
                  <c:v>0.51329743840757058</c:v>
                </c:pt>
                <c:pt idx="19787">
                  <c:v>0.51329743840757058</c:v>
                </c:pt>
                <c:pt idx="19788">
                  <c:v>0.51324305215641486</c:v>
                </c:pt>
                <c:pt idx="19789">
                  <c:v>0.51318866590525913</c:v>
                </c:pt>
                <c:pt idx="19790">
                  <c:v>0.51313427965410341</c:v>
                </c:pt>
                <c:pt idx="19791">
                  <c:v>0.51313427965410341</c:v>
                </c:pt>
                <c:pt idx="19792">
                  <c:v>0.51307989340294768</c:v>
                </c:pt>
                <c:pt idx="19793">
                  <c:v>0.51302550715179196</c:v>
                </c:pt>
                <c:pt idx="19794">
                  <c:v>0.51297112090063635</c:v>
                </c:pt>
                <c:pt idx="19795">
                  <c:v>0.51291673464948062</c:v>
                </c:pt>
                <c:pt idx="19796">
                  <c:v>0.5128623483983249</c:v>
                </c:pt>
                <c:pt idx="19797">
                  <c:v>0.51280796214716917</c:v>
                </c:pt>
                <c:pt idx="19798">
                  <c:v>0.51275357589601356</c:v>
                </c:pt>
                <c:pt idx="19799">
                  <c:v>0.51269918964485783</c:v>
                </c:pt>
                <c:pt idx="19800">
                  <c:v>0.51264480339370211</c:v>
                </c:pt>
                <c:pt idx="19801">
                  <c:v>0.51259041714254638</c:v>
                </c:pt>
                <c:pt idx="19802">
                  <c:v>0.51253603089139066</c:v>
                </c:pt>
                <c:pt idx="19803">
                  <c:v>0.51253603089139066</c:v>
                </c:pt>
                <c:pt idx="19804">
                  <c:v>0.51248164464023493</c:v>
                </c:pt>
                <c:pt idx="19805">
                  <c:v>0.51242725838907921</c:v>
                </c:pt>
                <c:pt idx="19806">
                  <c:v>0.51237287213792349</c:v>
                </c:pt>
                <c:pt idx="19807">
                  <c:v>0.51231848588676776</c:v>
                </c:pt>
                <c:pt idx="19808">
                  <c:v>0.51226409963561204</c:v>
                </c:pt>
                <c:pt idx="19809">
                  <c:v>0.51226409963561204</c:v>
                </c:pt>
                <c:pt idx="19810">
                  <c:v>0.51226409963561204</c:v>
                </c:pt>
                <c:pt idx="19811">
                  <c:v>0.51226409963561204</c:v>
                </c:pt>
                <c:pt idx="19812">
                  <c:v>0.51220971338445642</c:v>
                </c:pt>
                <c:pt idx="19813">
                  <c:v>0.5121553271333007</c:v>
                </c:pt>
                <c:pt idx="19814">
                  <c:v>0.5121553271333007</c:v>
                </c:pt>
                <c:pt idx="19815">
                  <c:v>0.5121553271333007</c:v>
                </c:pt>
                <c:pt idx="19816">
                  <c:v>0.51210094088214497</c:v>
                </c:pt>
                <c:pt idx="19817">
                  <c:v>0.51204655463098936</c:v>
                </c:pt>
                <c:pt idx="19818">
                  <c:v>0.51199216837983363</c:v>
                </c:pt>
                <c:pt idx="19819">
                  <c:v>0.51193778212867791</c:v>
                </c:pt>
                <c:pt idx="19820">
                  <c:v>0.51193778212867791</c:v>
                </c:pt>
                <c:pt idx="19821">
                  <c:v>0.51193778212867791</c:v>
                </c:pt>
                <c:pt idx="19822">
                  <c:v>0.51188339587752218</c:v>
                </c:pt>
                <c:pt idx="19823">
                  <c:v>0.51182900962636646</c:v>
                </c:pt>
                <c:pt idx="19824">
                  <c:v>0.51182900962636646</c:v>
                </c:pt>
                <c:pt idx="19825">
                  <c:v>0.51177462337521074</c:v>
                </c:pt>
                <c:pt idx="19826">
                  <c:v>0.51172023712405501</c:v>
                </c:pt>
                <c:pt idx="19827">
                  <c:v>0.51172023712405501</c:v>
                </c:pt>
                <c:pt idx="19828">
                  <c:v>0.51172023712405501</c:v>
                </c:pt>
                <c:pt idx="19829">
                  <c:v>0.51166585087289929</c:v>
                </c:pt>
                <c:pt idx="19830">
                  <c:v>0.51166585087289929</c:v>
                </c:pt>
                <c:pt idx="19831">
                  <c:v>0.51161146462174356</c:v>
                </c:pt>
                <c:pt idx="19832">
                  <c:v>0.51155707837058784</c:v>
                </c:pt>
                <c:pt idx="19833">
                  <c:v>0.51150269211943222</c:v>
                </c:pt>
                <c:pt idx="19834">
                  <c:v>0.51150269211943222</c:v>
                </c:pt>
                <c:pt idx="19835">
                  <c:v>0.5114483058682765</c:v>
                </c:pt>
                <c:pt idx="19836">
                  <c:v>0.51139391961712077</c:v>
                </c:pt>
                <c:pt idx="19837">
                  <c:v>0.51133953336596516</c:v>
                </c:pt>
                <c:pt idx="19838">
                  <c:v>0.51133953336596516</c:v>
                </c:pt>
                <c:pt idx="19839">
                  <c:v>0.51128514711480944</c:v>
                </c:pt>
                <c:pt idx="19840">
                  <c:v>0.51123076086365371</c:v>
                </c:pt>
                <c:pt idx="19841">
                  <c:v>0.51117637461249799</c:v>
                </c:pt>
                <c:pt idx="19842">
                  <c:v>0.51117637461249799</c:v>
                </c:pt>
                <c:pt idx="19843">
                  <c:v>0.51112198836134226</c:v>
                </c:pt>
                <c:pt idx="19844">
                  <c:v>0.51106760211018654</c:v>
                </c:pt>
                <c:pt idx="19845">
                  <c:v>0.51101321585903081</c:v>
                </c:pt>
                <c:pt idx="19846">
                  <c:v>0.51095882960787509</c:v>
                </c:pt>
                <c:pt idx="19847">
                  <c:v>0.51090444335671936</c:v>
                </c:pt>
                <c:pt idx="19848">
                  <c:v>0.51090444335671936</c:v>
                </c:pt>
                <c:pt idx="19849">
                  <c:v>0.51085005710556364</c:v>
                </c:pt>
                <c:pt idx="19850">
                  <c:v>0.51085005710556364</c:v>
                </c:pt>
                <c:pt idx="19851">
                  <c:v>0.51079567085440802</c:v>
                </c:pt>
                <c:pt idx="19852">
                  <c:v>0.5107412846032523</c:v>
                </c:pt>
                <c:pt idx="19853">
                  <c:v>0.5107412846032523</c:v>
                </c:pt>
                <c:pt idx="19854">
                  <c:v>0.51068689835209657</c:v>
                </c:pt>
                <c:pt idx="19855">
                  <c:v>0.51063251210094096</c:v>
                </c:pt>
                <c:pt idx="19856">
                  <c:v>0.51057812584978524</c:v>
                </c:pt>
                <c:pt idx="19857">
                  <c:v>0.51052373959862951</c:v>
                </c:pt>
                <c:pt idx="19858">
                  <c:v>0.51052373959862951</c:v>
                </c:pt>
                <c:pt idx="19859">
                  <c:v>0.51046935334747379</c:v>
                </c:pt>
                <c:pt idx="19860">
                  <c:v>0.51041496709631806</c:v>
                </c:pt>
                <c:pt idx="19861">
                  <c:v>0.51036058084516234</c:v>
                </c:pt>
                <c:pt idx="19862">
                  <c:v>0.51030619459400661</c:v>
                </c:pt>
                <c:pt idx="19863">
                  <c:v>0.51025180834285089</c:v>
                </c:pt>
                <c:pt idx="19864">
                  <c:v>0.51019742209169516</c:v>
                </c:pt>
                <c:pt idx="19865">
                  <c:v>0.51014303584053944</c:v>
                </c:pt>
                <c:pt idx="19866">
                  <c:v>0.51008864958938382</c:v>
                </c:pt>
                <c:pt idx="19867">
                  <c:v>0.5100342633382281</c:v>
                </c:pt>
                <c:pt idx="19868">
                  <c:v>0.5100342633382281</c:v>
                </c:pt>
                <c:pt idx="19869">
                  <c:v>0.50997987708707238</c:v>
                </c:pt>
                <c:pt idx="19870">
                  <c:v>0.50997987708707238</c:v>
                </c:pt>
                <c:pt idx="19871">
                  <c:v>0.50997987708707238</c:v>
                </c:pt>
                <c:pt idx="19872">
                  <c:v>0.50992549083591676</c:v>
                </c:pt>
                <c:pt idx="19873">
                  <c:v>0.50992549083591676</c:v>
                </c:pt>
                <c:pt idx="19874">
                  <c:v>0.50987110458476104</c:v>
                </c:pt>
                <c:pt idx="19875">
                  <c:v>0.50981671833360531</c:v>
                </c:pt>
                <c:pt idx="19876">
                  <c:v>0.50981671833360531</c:v>
                </c:pt>
                <c:pt idx="19877">
                  <c:v>0.50981671833360531</c:v>
                </c:pt>
                <c:pt idx="19878">
                  <c:v>0.50976233208244959</c:v>
                </c:pt>
                <c:pt idx="19879">
                  <c:v>0.50976233208244959</c:v>
                </c:pt>
                <c:pt idx="19880">
                  <c:v>0.50970794583129386</c:v>
                </c:pt>
                <c:pt idx="19881">
                  <c:v>0.50970794583129386</c:v>
                </c:pt>
                <c:pt idx="19882">
                  <c:v>0.50970794583129386</c:v>
                </c:pt>
                <c:pt idx="19883">
                  <c:v>0.50965355958013814</c:v>
                </c:pt>
                <c:pt idx="19884">
                  <c:v>0.50959917332898241</c:v>
                </c:pt>
                <c:pt idx="19885">
                  <c:v>0.50954478707782669</c:v>
                </c:pt>
                <c:pt idx="19886">
                  <c:v>0.50954478707782669</c:v>
                </c:pt>
                <c:pt idx="19887">
                  <c:v>0.50949040082667096</c:v>
                </c:pt>
                <c:pt idx="19888">
                  <c:v>0.50949040082667096</c:v>
                </c:pt>
                <c:pt idx="19889">
                  <c:v>0.50943601457551524</c:v>
                </c:pt>
                <c:pt idx="19890">
                  <c:v>0.50943601457551524</c:v>
                </c:pt>
                <c:pt idx="19891">
                  <c:v>0.50938162832435963</c:v>
                </c:pt>
                <c:pt idx="19892">
                  <c:v>0.50938162832435963</c:v>
                </c:pt>
                <c:pt idx="19893">
                  <c:v>0.50938162832435963</c:v>
                </c:pt>
                <c:pt idx="19894">
                  <c:v>0.5093272420732039</c:v>
                </c:pt>
                <c:pt idx="19895">
                  <c:v>0.5093272420732039</c:v>
                </c:pt>
                <c:pt idx="19896">
                  <c:v>0.50927285582204818</c:v>
                </c:pt>
                <c:pt idx="19897">
                  <c:v>0.50921846957089245</c:v>
                </c:pt>
                <c:pt idx="19898">
                  <c:v>0.50916408331973684</c:v>
                </c:pt>
                <c:pt idx="19899">
                  <c:v>0.50916408331973684</c:v>
                </c:pt>
                <c:pt idx="19900">
                  <c:v>0.50910969706858111</c:v>
                </c:pt>
                <c:pt idx="19901">
                  <c:v>0.50905531081742539</c:v>
                </c:pt>
                <c:pt idx="19902">
                  <c:v>0.50905531081742539</c:v>
                </c:pt>
                <c:pt idx="19903">
                  <c:v>0.50900092456626966</c:v>
                </c:pt>
                <c:pt idx="19904">
                  <c:v>0.50894653831511394</c:v>
                </c:pt>
                <c:pt idx="19905">
                  <c:v>0.50889215206395821</c:v>
                </c:pt>
                <c:pt idx="19906">
                  <c:v>0.50883776581280249</c:v>
                </c:pt>
                <c:pt idx="19907">
                  <c:v>0.50878337956164676</c:v>
                </c:pt>
                <c:pt idx="19908">
                  <c:v>0.50878337956164676</c:v>
                </c:pt>
                <c:pt idx="19909">
                  <c:v>0.50872899331049104</c:v>
                </c:pt>
                <c:pt idx="19910">
                  <c:v>0.50872899331049104</c:v>
                </c:pt>
                <c:pt idx="19911">
                  <c:v>0.50872899331049104</c:v>
                </c:pt>
                <c:pt idx="19912">
                  <c:v>0.50867460705933543</c:v>
                </c:pt>
                <c:pt idx="19913">
                  <c:v>0.5086202208081797</c:v>
                </c:pt>
                <c:pt idx="19914">
                  <c:v>0.5086202208081797</c:v>
                </c:pt>
                <c:pt idx="19915">
                  <c:v>0.50856583455702398</c:v>
                </c:pt>
                <c:pt idx="19916">
                  <c:v>0.50851144830586825</c:v>
                </c:pt>
                <c:pt idx="19917">
                  <c:v>0.50845706205471264</c:v>
                </c:pt>
                <c:pt idx="19918">
                  <c:v>0.50840267580355691</c:v>
                </c:pt>
                <c:pt idx="19919">
                  <c:v>0.50834828955240119</c:v>
                </c:pt>
                <c:pt idx="19920">
                  <c:v>0.50834828955240119</c:v>
                </c:pt>
                <c:pt idx="19921">
                  <c:v>0.50829390330124546</c:v>
                </c:pt>
                <c:pt idx="19922">
                  <c:v>0.50829390330124546</c:v>
                </c:pt>
                <c:pt idx="19923">
                  <c:v>0.50829390330124546</c:v>
                </c:pt>
                <c:pt idx="19924">
                  <c:v>0.50829390330124546</c:v>
                </c:pt>
                <c:pt idx="19925">
                  <c:v>0.50823951705008974</c:v>
                </c:pt>
                <c:pt idx="19926">
                  <c:v>0.50818513079893401</c:v>
                </c:pt>
                <c:pt idx="19927">
                  <c:v>0.50813074454777829</c:v>
                </c:pt>
                <c:pt idx="19928">
                  <c:v>0.50813074454777829</c:v>
                </c:pt>
                <c:pt idx="19929">
                  <c:v>0.50807635829662257</c:v>
                </c:pt>
                <c:pt idx="19930">
                  <c:v>0.50807635829662257</c:v>
                </c:pt>
                <c:pt idx="19931">
                  <c:v>0.50807635829662257</c:v>
                </c:pt>
                <c:pt idx="19932">
                  <c:v>0.50802197204546684</c:v>
                </c:pt>
                <c:pt idx="19933">
                  <c:v>0.50802197204546684</c:v>
                </c:pt>
                <c:pt idx="19934">
                  <c:v>0.50802197204546684</c:v>
                </c:pt>
                <c:pt idx="19935">
                  <c:v>0.50796758579431112</c:v>
                </c:pt>
                <c:pt idx="19936">
                  <c:v>0.5079131995431555</c:v>
                </c:pt>
                <c:pt idx="19937">
                  <c:v>0.5079131995431555</c:v>
                </c:pt>
                <c:pt idx="19938">
                  <c:v>0.50785881329199978</c:v>
                </c:pt>
                <c:pt idx="19939">
                  <c:v>0.50780442704084405</c:v>
                </c:pt>
                <c:pt idx="19940">
                  <c:v>0.50780442704084405</c:v>
                </c:pt>
                <c:pt idx="19941">
                  <c:v>0.50775004078968844</c:v>
                </c:pt>
                <c:pt idx="19942">
                  <c:v>0.50775004078968844</c:v>
                </c:pt>
                <c:pt idx="19943">
                  <c:v>0.50769565453853271</c:v>
                </c:pt>
                <c:pt idx="19944">
                  <c:v>0.50764126828737699</c:v>
                </c:pt>
                <c:pt idx="19945">
                  <c:v>0.50758688203622127</c:v>
                </c:pt>
                <c:pt idx="19946">
                  <c:v>0.50753249578506554</c:v>
                </c:pt>
                <c:pt idx="19947">
                  <c:v>0.50747810953390982</c:v>
                </c:pt>
                <c:pt idx="19948">
                  <c:v>0.50742372328275409</c:v>
                </c:pt>
                <c:pt idx="19949">
                  <c:v>0.50742372328275409</c:v>
                </c:pt>
                <c:pt idx="19950">
                  <c:v>0.50736933703159837</c:v>
                </c:pt>
                <c:pt idx="19951">
                  <c:v>0.50731495078044264</c:v>
                </c:pt>
                <c:pt idx="19952">
                  <c:v>0.50731495078044264</c:v>
                </c:pt>
                <c:pt idx="19953">
                  <c:v>0.50726056452928692</c:v>
                </c:pt>
                <c:pt idx="19954">
                  <c:v>0.50726056452928692</c:v>
                </c:pt>
                <c:pt idx="19955">
                  <c:v>0.50726056452928692</c:v>
                </c:pt>
                <c:pt idx="19956">
                  <c:v>0.50726056452928692</c:v>
                </c:pt>
                <c:pt idx="19957">
                  <c:v>0.50726056452928692</c:v>
                </c:pt>
                <c:pt idx="19958">
                  <c:v>0.50726056452928692</c:v>
                </c:pt>
                <c:pt idx="19959">
                  <c:v>0.5072061782781313</c:v>
                </c:pt>
                <c:pt idx="19960">
                  <c:v>0.50715179202697558</c:v>
                </c:pt>
                <c:pt idx="19961">
                  <c:v>0.50709740577581985</c:v>
                </c:pt>
                <c:pt idx="19962">
                  <c:v>0.50704301952466424</c:v>
                </c:pt>
                <c:pt idx="19963">
                  <c:v>0.50698863327350852</c:v>
                </c:pt>
                <c:pt idx="19964">
                  <c:v>0.50698863327350852</c:v>
                </c:pt>
                <c:pt idx="19965">
                  <c:v>0.50698863327350852</c:v>
                </c:pt>
                <c:pt idx="19966">
                  <c:v>0.50693424702235279</c:v>
                </c:pt>
                <c:pt idx="19967">
                  <c:v>0.50687986077119707</c:v>
                </c:pt>
                <c:pt idx="19968">
                  <c:v>0.50682547452004134</c:v>
                </c:pt>
                <c:pt idx="19969">
                  <c:v>0.50677108826888562</c:v>
                </c:pt>
                <c:pt idx="19970">
                  <c:v>0.50671670201772989</c:v>
                </c:pt>
                <c:pt idx="19971">
                  <c:v>0.50666231576657417</c:v>
                </c:pt>
                <c:pt idx="19972">
                  <c:v>0.50666231576657417</c:v>
                </c:pt>
                <c:pt idx="19973">
                  <c:v>0.50666231576657417</c:v>
                </c:pt>
                <c:pt idx="19974">
                  <c:v>0.50666231576657417</c:v>
                </c:pt>
                <c:pt idx="19975">
                  <c:v>0.50660792951541844</c:v>
                </c:pt>
                <c:pt idx="19976">
                  <c:v>0.50655354326426272</c:v>
                </c:pt>
                <c:pt idx="19977">
                  <c:v>0.50655354326426272</c:v>
                </c:pt>
                <c:pt idx="19978">
                  <c:v>0.5064991570131071</c:v>
                </c:pt>
                <c:pt idx="19979">
                  <c:v>0.50644477076195138</c:v>
                </c:pt>
                <c:pt idx="19980">
                  <c:v>0.50639038451079565</c:v>
                </c:pt>
                <c:pt idx="19981">
                  <c:v>0.50639038451079565</c:v>
                </c:pt>
                <c:pt idx="19982">
                  <c:v>0.50639038451079565</c:v>
                </c:pt>
                <c:pt idx="19983">
                  <c:v>0.50633599825964004</c:v>
                </c:pt>
                <c:pt idx="19984">
                  <c:v>0.50628161200848432</c:v>
                </c:pt>
                <c:pt idx="19985">
                  <c:v>0.50628161200848432</c:v>
                </c:pt>
                <c:pt idx="19986">
                  <c:v>0.50622722575732859</c:v>
                </c:pt>
                <c:pt idx="19987">
                  <c:v>0.50622722575732859</c:v>
                </c:pt>
                <c:pt idx="19988">
                  <c:v>0.50617283950617287</c:v>
                </c:pt>
                <c:pt idx="19989">
                  <c:v>0.50611845325501714</c:v>
                </c:pt>
                <c:pt idx="19990">
                  <c:v>0.50611845325501714</c:v>
                </c:pt>
                <c:pt idx="19991">
                  <c:v>0.50606406700386142</c:v>
                </c:pt>
                <c:pt idx="19992">
                  <c:v>0.50600968075270569</c:v>
                </c:pt>
                <c:pt idx="19993">
                  <c:v>0.50595529450154997</c:v>
                </c:pt>
                <c:pt idx="19994">
                  <c:v>0.50595529450154997</c:v>
                </c:pt>
                <c:pt idx="19995">
                  <c:v>0.50595529450154997</c:v>
                </c:pt>
                <c:pt idx="19996">
                  <c:v>0.50595529450154997</c:v>
                </c:pt>
                <c:pt idx="19997">
                  <c:v>0.50590090825039424</c:v>
                </c:pt>
                <c:pt idx="19998">
                  <c:v>0.50584652199923852</c:v>
                </c:pt>
                <c:pt idx="19999">
                  <c:v>0.5057921357480829</c:v>
                </c:pt>
                <c:pt idx="20000">
                  <c:v>0.50573774949692718</c:v>
                </c:pt>
                <c:pt idx="20001">
                  <c:v>0.50568336324577146</c:v>
                </c:pt>
                <c:pt idx="20002">
                  <c:v>0.50568336324577146</c:v>
                </c:pt>
                <c:pt idx="20003">
                  <c:v>0.50562897699461584</c:v>
                </c:pt>
                <c:pt idx="20004">
                  <c:v>0.50557459074346012</c:v>
                </c:pt>
                <c:pt idx="20005">
                  <c:v>0.50557459074346012</c:v>
                </c:pt>
                <c:pt idx="20006">
                  <c:v>0.50557459074346012</c:v>
                </c:pt>
                <c:pt idx="20007">
                  <c:v>0.50552020449230439</c:v>
                </c:pt>
                <c:pt idx="20008">
                  <c:v>0.50552020449230439</c:v>
                </c:pt>
                <c:pt idx="20009">
                  <c:v>0.50552020449230439</c:v>
                </c:pt>
                <c:pt idx="20010">
                  <c:v>0.50546581824114867</c:v>
                </c:pt>
                <c:pt idx="20011">
                  <c:v>0.50541143198999294</c:v>
                </c:pt>
                <c:pt idx="20012">
                  <c:v>0.50535704573883722</c:v>
                </c:pt>
                <c:pt idx="20013">
                  <c:v>0.50530265948768149</c:v>
                </c:pt>
                <c:pt idx="20014">
                  <c:v>0.50530265948768149</c:v>
                </c:pt>
                <c:pt idx="20015">
                  <c:v>0.50524827323652577</c:v>
                </c:pt>
                <c:pt idx="20016">
                  <c:v>0.50519388698537004</c:v>
                </c:pt>
                <c:pt idx="20017">
                  <c:v>0.50519388698537004</c:v>
                </c:pt>
                <c:pt idx="20018">
                  <c:v>0.50513950073421432</c:v>
                </c:pt>
                <c:pt idx="20019">
                  <c:v>0.50513950073421432</c:v>
                </c:pt>
                <c:pt idx="20020">
                  <c:v>0.50508511448305871</c:v>
                </c:pt>
                <c:pt idx="20021">
                  <c:v>0.50503072823190298</c:v>
                </c:pt>
                <c:pt idx="20022">
                  <c:v>0.50503072823190298</c:v>
                </c:pt>
                <c:pt idx="20023">
                  <c:v>0.50503072823190298</c:v>
                </c:pt>
                <c:pt idx="20024">
                  <c:v>0.50503072823190298</c:v>
                </c:pt>
                <c:pt idx="20025">
                  <c:v>0.50503072823190298</c:v>
                </c:pt>
                <c:pt idx="20026">
                  <c:v>0.50497634198074726</c:v>
                </c:pt>
                <c:pt idx="20027">
                  <c:v>0.50497634198074726</c:v>
                </c:pt>
                <c:pt idx="20028">
                  <c:v>0.50497634198074726</c:v>
                </c:pt>
                <c:pt idx="20029">
                  <c:v>0.50492195572959153</c:v>
                </c:pt>
                <c:pt idx="20030">
                  <c:v>0.50486756947843592</c:v>
                </c:pt>
                <c:pt idx="20031">
                  <c:v>0.50481318322728019</c:v>
                </c:pt>
                <c:pt idx="20032">
                  <c:v>0.50475879697612447</c:v>
                </c:pt>
                <c:pt idx="20033">
                  <c:v>0.50470441072496874</c:v>
                </c:pt>
                <c:pt idx="20034">
                  <c:v>0.50470441072496874</c:v>
                </c:pt>
                <c:pt idx="20035">
                  <c:v>0.50465002447381302</c:v>
                </c:pt>
                <c:pt idx="20036">
                  <c:v>0.50465002447381302</c:v>
                </c:pt>
                <c:pt idx="20037">
                  <c:v>0.50465002447381302</c:v>
                </c:pt>
                <c:pt idx="20038">
                  <c:v>0.50465002447381302</c:v>
                </c:pt>
                <c:pt idx="20039">
                  <c:v>0.50465002447381302</c:v>
                </c:pt>
                <c:pt idx="20040">
                  <c:v>0.50465002447381302</c:v>
                </c:pt>
                <c:pt idx="20041">
                  <c:v>0.50465002447381302</c:v>
                </c:pt>
                <c:pt idx="20042">
                  <c:v>0.50465002447381302</c:v>
                </c:pt>
                <c:pt idx="20043">
                  <c:v>0.50459563822265729</c:v>
                </c:pt>
                <c:pt idx="20044">
                  <c:v>0.50454125197150157</c:v>
                </c:pt>
                <c:pt idx="20045">
                  <c:v>0.50448686572034585</c:v>
                </c:pt>
                <c:pt idx="20046">
                  <c:v>0.50448686572034585</c:v>
                </c:pt>
                <c:pt idx="20047">
                  <c:v>0.50443247946919012</c:v>
                </c:pt>
                <c:pt idx="20048">
                  <c:v>0.50437809321803451</c:v>
                </c:pt>
                <c:pt idx="20049">
                  <c:v>0.50437809321803451</c:v>
                </c:pt>
                <c:pt idx="20050">
                  <c:v>0.50432370696687878</c:v>
                </c:pt>
                <c:pt idx="20051">
                  <c:v>0.50432370696687878</c:v>
                </c:pt>
                <c:pt idx="20052">
                  <c:v>0.50426932071572306</c:v>
                </c:pt>
                <c:pt idx="20053">
                  <c:v>0.50421493446456733</c:v>
                </c:pt>
                <c:pt idx="20054">
                  <c:v>0.50416054821341172</c:v>
                </c:pt>
                <c:pt idx="20055">
                  <c:v>0.50410616196225599</c:v>
                </c:pt>
                <c:pt idx="20056">
                  <c:v>0.50405177571110027</c:v>
                </c:pt>
                <c:pt idx="20057">
                  <c:v>0.50399738945994454</c:v>
                </c:pt>
                <c:pt idx="20058">
                  <c:v>0.50394300320878882</c:v>
                </c:pt>
                <c:pt idx="20059">
                  <c:v>0.5038886169576331</c:v>
                </c:pt>
                <c:pt idx="20060">
                  <c:v>0.50383423070647737</c:v>
                </c:pt>
                <c:pt idx="20061">
                  <c:v>0.50377984445532165</c:v>
                </c:pt>
                <c:pt idx="20062">
                  <c:v>0.50372545820416592</c:v>
                </c:pt>
                <c:pt idx="20063">
                  <c:v>0.5036710719530102</c:v>
                </c:pt>
                <c:pt idx="20064">
                  <c:v>0.5036710719530102</c:v>
                </c:pt>
                <c:pt idx="20065">
                  <c:v>0.5036710719530102</c:v>
                </c:pt>
                <c:pt idx="20066">
                  <c:v>0.5036710719530102</c:v>
                </c:pt>
                <c:pt idx="20067">
                  <c:v>0.5036710719530102</c:v>
                </c:pt>
                <c:pt idx="20068">
                  <c:v>0.50361668570185458</c:v>
                </c:pt>
                <c:pt idx="20069">
                  <c:v>0.50361668570185458</c:v>
                </c:pt>
                <c:pt idx="20070">
                  <c:v>0.50356229945069886</c:v>
                </c:pt>
                <c:pt idx="20071">
                  <c:v>0.50356229945069886</c:v>
                </c:pt>
                <c:pt idx="20072">
                  <c:v>0.50350791319954313</c:v>
                </c:pt>
                <c:pt idx="20073">
                  <c:v>0.50350791319954313</c:v>
                </c:pt>
                <c:pt idx="20074">
                  <c:v>0.50345352694838752</c:v>
                </c:pt>
                <c:pt idx="20075">
                  <c:v>0.50345352694838752</c:v>
                </c:pt>
                <c:pt idx="20076">
                  <c:v>0.50345352694838752</c:v>
                </c:pt>
                <c:pt idx="20077">
                  <c:v>0.50345352694838752</c:v>
                </c:pt>
                <c:pt idx="20078">
                  <c:v>0.5033991406972318</c:v>
                </c:pt>
                <c:pt idx="20079">
                  <c:v>0.50334475444607607</c:v>
                </c:pt>
                <c:pt idx="20080">
                  <c:v>0.50334475444607607</c:v>
                </c:pt>
                <c:pt idx="20081">
                  <c:v>0.50329036819492035</c:v>
                </c:pt>
                <c:pt idx="20082">
                  <c:v>0.50329036819492035</c:v>
                </c:pt>
                <c:pt idx="20083">
                  <c:v>0.50323598194376462</c:v>
                </c:pt>
                <c:pt idx="20084">
                  <c:v>0.50323598194376462</c:v>
                </c:pt>
                <c:pt idx="20085">
                  <c:v>0.5031815956926089</c:v>
                </c:pt>
                <c:pt idx="20086">
                  <c:v>0.50312720944145317</c:v>
                </c:pt>
                <c:pt idx="20087">
                  <c:v>0.50307282319029745</c:v>
                </c:pt>
                <c:pt idx="20088">
                  <c:v>0.50307282319029745</c:v>
                </c:pt>
                <c:pt idx="20089">
                  <c:v>0.50301843693914172</c:v>
                </c:pt>
                <c:pt idx="20090">
                  <c:v>0.502964050687986</c:v>
                </c:pt>
                <c:pt idx="20091">
                  <c:v>0.502964050687986</c:v>
                </c:pt>
                <c:pt idx="20092">
                  <c:v>0.50290966443683038</c:v>
                </c:pt>
                <c:pt idx="20093">
                  <c:v>0.50285527818567466</c:v>
                </c:pt>
                <c:pt idx="20094">
                  <c:v>0.50285527818567466</c:v>
                </c:pt>
                <c:pt idx="20095">
                  <c:v>0.50285527818567466</c:v>
                </c:pt>
                <c:pt idx="20096">
                  <c:v>0.50280089193451893</c:v>
                </c:pt>
                <c:pt idx="20097">
                  <c:v>0.50280089193451893</c:v>
                </c:pt>
                <c:pt idx="20098">
                  <c:v>0.50274650568336332</c:v>
                </c:pt>
                <c:pt idx="20099">
                  <c:v>0.5026921194322076</c:v>
                </c:pt>
                <c:pt idx="20100">
                  <c:v>0.50263773318105187</c:v>
                </c:pt>
                <c:pt idx="20101">
                  <c:v>0.50258334692989615</c:v>
                </c:pt>
                <c:pt idx="20102">
                  <c:v>0.50258334692989615</c:v>
                </c:pt>
                <c:pt idx="20103">
                  <c:v>0.50252896067874042</c:v>
                </c:pt>
                <c:pt idx="20104">
                  <c:v>0.5024745744275847</c:v>
                </c:pt>
                <c:pt idx="20105">
                  <c:v>0.50242018817642897</c:v>
                </c:pt>
                <c:pt idx="20106">
                  <c:v>0.50242018817642897</c:v>
                </c:pt>
                <c:pt idx="20107">
                  <c:v>0.50236580192527325</c:v>
                </c:pt>
                <c:pt idx="20108">
                  <c:v>0.50231141567411752</c:v>
                </c:pt>
                <c:pt idx="20109">
                  <c:v>0.5022570294229618</c:v>
                </c:pt>
                <c:pt idx="20110">
                  <c:v>0.50220264317180618</c:v>
                </c:pt>
                <c:pt idx="20111">
                  <c:v>0.50214825692065046</c:v>
                </c:pt>
                <c:pt idx="20112">
                  <c:v>0.50209387066949474</c:v>
                </c:pt>
                <c:pt idx="20113">
                  <c:v>0.50203948441833912</c:v>
                </c:pt>
                <c:pt idx="20114">
                  <c:v>0.5019850981671834</c:v>
                </c:pt>
                <c:pt idx="20115">
                  <c:v>0.50193071191602767</c:v>
                </c:pt>
                <c:pt idx="20116">
                  <c:v>0.50187632566487195</c:v>
                </c:pt>
                <c:pt idx="20117">
                  <c:v>0.50182193941371622</c:v>
                </c:pt>
                <c:pt idx="20118">
                  <c:v>0.5017675531625605</c:v>
                </c:pt>
                <c:pt idx="20119">
                  <c:v>0.50171316691140477</c:v>
                </c:pt>
                <c:pt idx="20120">
                  <c:v>0.50165878066024905</c:v>
                </c:pt>
                <c:pt idx="20121">
                  <c:v>0.50165878066024905</c:v>
                </c:pt>
                <c:pt idx="20122">
                  <c:v>0.50160439440909332</c:v>
                </c:pt>
                <c:pt idx="20123">
                  <c:v>0.5015500081579376</c:v>
                </c:pt>
                <c:pt idx="20124">
                  <c:v>0.50149562190678199</c:v>
                </c:pt>
                <c:pt idx="20125">
                  <c:v>0.50144123565562626</c:v>
                </c:pt>
                <c:pt idx="20126">
                  <c:v>0.50138684940447054</c:v>
                </c:pt>
                <c:pt idx="20127">
                  <c:v>0.50138684940447054</c:v>
                </c:pt>
                <c:pt idx="20128">
                  <c:v>0.50133246315331492</c:v>
                </c:pt>
                <c:pt idx="20129">
                  <c:v>0.50133246315331492</c:v>
                </c:pt>
                <c:pt idx="20130">
                  <c:v>0.50133246315331492</c:v>
                </c:pt>
                <c:pt idx="20131">
                  <c:v>0.50133246315331492</c:v>
                </c:pt>
                <c:pt idx="20132">
                  <c:v>0.5012780769021592</c:v>
                </c:pt>
                <c:pt idx="20133">
                  <c:v>0.50122369065100347</c:v>
                </c:pt>
                <c:pt idx="20134">
                  <c:v>0.50116930439984775</c:v>
                </c:pt>
                <c:pt idx="20135">
                  <c:v>0.50111491814869202</c:v>
                </c:pt>
                <c:pt idx="20136">
                  <c:v>0.50111491814869202</c:v>
                </c:pt>
                <c:pt idx="20137">
                  <c:v>0.50111491814869202</c:v>
                </c:pt>
                <c:pt idx="20138">
                  <c:v>0.5010605318975363</c:v>
                </c:pt>
                <c:pt idx="20139">
                  <c:v>0.50100614564638057</c:v>
                </c:pt>
                <c:pt idx="20140">
                  <c:v>0.50100614564638057</c:v>
                </c:pt>
                <c:pt idx="20141">
                  <c:v>0.50095175939522485</c:v>
                </c:pt>
                <c:pt idx="20142">
                  <c:v>0.50095175939522485</c:v>
                </c:pt>
                <c:pt idx="20143">
                  <c:v>0.50089737314406912</c:v>
                </c:pt>
                <c:pt idx="20144">
                  <c:v>0.5008429868929134</c:v>
                </c:pt>
                <c:pt idx="20145">
                  <c:v>0.50078860064175779</c:v>
                </c:pt>
                <c:pt idx="20146">
                  <c:v>0.50073421439060206</c:v>
                </c:pt>
                <c:pt idx="20147">
                  <c:v>0.50067982813944634</c:v>
                </c:pt>
                <c:pt idx="20148">
                  <c:v>0.50062544188829072</c:v>
                </c:pt>
                <c:pt idx="20149">
                  <c:v>0.500571055637135</c:v>
                </c:pt>
                <c:pt idx="20150">
                  <c:v>0.50051666938597927</c:v>
                </c:pt>
                <c:pt idx="20151">
                  <c:v>0.50046228313482355</c:v>
                </c:pt>
                <c:pt idx="20152">
                  <c:v>0.50040789688366782</c:v>
                </c:pt>
                <c:pt idx="20153">
                  <c:v>0.5003535106325121</c:v>
                </c:pt>
                <c:pt idx="20154">
                  <c:v>0.50029912438135637</c:v>
                </c:pt>
                <c:pt idx="20155">
                  <c:v>0.50024473813020065</c:v>
                </c:pt>
                <c:pt idx="20156">
                  <c:v>0.50019035187904493</c:v>
                </c:pt>
                <c:pt idx="20157">
                  <c:v>0.5001359656278892</c:v>
                </c:pt>
                <c:pt idx="20158">
                  <c:v>0.50008157937673359</c:v>
                </c:pt>
                <c:pt idx="20159">
                  <c:v>0.50008157937673359</c:v>
                </c:pt>
                <c:pt idx="20160">
                  <c:v>0.50002719312557786</c:v>
                </c:pt>
                <c:pt idx="20161">
                  <c:v>0.49997280687442214</c:v>
                </c:pt>
                <c:pt idx="20162">
                  <c:v>0.49991842062326641</c:v>
                </c:pt>
                <c:pt idx="20163">
                  <c:v>0.49991842062326641</c:v>
                </c:pt>
                <c:pt idx="20164">
                  <c:v>0.49986403437211069</c:v>
                </c:pt>
                <c:pt idx="20165">
                  <c:v>0.49986403437211069</c:v>
                </c:pt>
                <c:pt idx="20166">
                  <c:v>0.49980964812095507</c:v>
                </c:pt>
                <c:pt idx="20167">
                  <c:v>0.49980964812095507</c:v>
                </c:pt>
                <c:pt idx="20168">
                  <c:v>0.49975526186979935</c:v>
                </c:pt>
                <c:pt idx="20169">
                  <c:v>0.49975526186979935</c:v>
                </c:pt>
                <c:pt idx="20170">
                  <c:v>0.49975526186979935</c:v>
                </c:pt>
                <c:pt idx="20171">
                  <c:v>0.49970087561864363</c:v>
                </c:pt>
                <c:pt idx="20172">
                  <c:v>0.4996464893674879</c:v>
                </c:pt>
                <c:pt idx="20173">
                  <c:v>0.49959210311633218</c:v>
                </c:pt>
                <c:pt idx="20174">
                  <c:v>0.49953771686517645</c:v>
                </c:pt>
                <c:pt idx="20175">
                  <c:v>0.49953771686517645</c:v>
                </c:pt>
                <c:pt idx="20176">
                  <c:v>0.49953771686517645</c:v>
                </c:pt>
                <c:pt idx="20177">
                  <c:v>0.49948333061402073</c:v>
                </c:pt>
                <c:pt idx="20178">
                  <c:v>0.49942894436286511</c:v>
                </c:pt>
                <c:pt idx="20179">
                  <c:v>0.49937455811170939</c:v>
                </c:pt>
                <c:pt idx="20180">
                  <c:v>0.49932017186055366</c:v>
                </c:pt>
                <c:pt idx="20181">
                  <c:v>0.49926578560939794</c:v>
                </c:pt>
                <c:pt idx="20182">
                  <c:v>0.49921139935824221</c:v>
                </c:pt>
                <c:pt idx="20183">
                  <c:v>0.49915701310708649</c:v>
                </c:pt>
                <c:pt idx="20184">
                  <c:v>0.49910262685593088</c:v>
                </c:pt>
                <c:pt idx="20185">
                  <c:v>0.49904824060477515</c:v>
                </c:pt>
                <c:pt idx="20186">
                  <c:v>0.49899385435361943</c:v>
                </c:pt>
                <c:pt idx="20187">
                  <c:v>0.4989394681024637</c:v>
                </c:pt>
                <c:pt idx="20188">
                  <c:v>0.49888508185130798</c:v>
                </c:pt>
                <c:pt idx="20189">
                  <c:v>0.49883069560015225</c:v>
                </c:pt>
                <c:pt idx="20190">
                  <c:v>0.49877630934899653</c:v>
                </c:pt>
                <c:pt idx="20191">
                  <c:v>0.49872192309784091</c:v>
                </c:pt>
                <c:pt idx="20192">
                  <c:v>0.49872192309784091</c:v>
                </c:pt>
                <c:pt idx="20193">
                  <c:v>0.49866753684668519</c:v>
                </c:pt>
                <c:pt idx="20194">
                  <c:v>0.49861315059552946</c:v>
                </c:pt>
                <c:pt idx="20195">
                  <c:v>0.49861315059552946</c:v>
                </c:pt>
                <c:pt idx="20196">
                  <c:v>0.49861315059552946</c:v>
                </c:pt>
                <c:pt idx="20197">
                  <c:v>0.49855876434437374</c:v>
                </c:pt>
                <c:pt idx="20198">
                  <c:v>0.49850437809321801</c:v>
                </c:pt>
                <c:pt idx="20199">
                  <c:v>0.49844999184206229</c:v>
                </c:pt>
                <c:pt idx="20200">
                  <c:v>0.49844999184206229</c:v>
                </c:pt>
                <c:pt idx="20201">
                  <c:v>0.49839560559090657</c:v>
                </c:pt>
                <c:pt idx="20202">
                  <c:v>0.49834121933975095</c:v>
                </c:pt>
                <c:pt idx="20203">
                  <c:v>0.49828683308859523</c:v>
                </c:pt>
                <c:pt idx="20204">
                  <c:v>0.4982324468374395</c:v>
                </c:pt>
                <c:pt idx="20205">
                  <c:v>0.49817806058628378</c:v>
                </c:pt>
                <c:pt idx="20206">
                  <c:v>0.49817806058628378</c:v>
                </c:pt>
                <c:pt idx="20207">
                  <c:v>0.49812367433512805</c:v>
                </c:pt>
                <c:pt idx="20208">
                  <c:v>0.49806928808397233</c:v>
                </c:pt>
                <c:pt idx="20209">
                  <c:v>0.49806928808397233</c:v>
                </c:pt>
                <c:pt idx="20210">
                  <c:v>0.49801490183281671</c:v>
                </c:pt>
                <c:pt idx="20211">
                  <c:v>0.49796051558166099</c:v>
                </c:pt>
                <c:pt idx="20212">
                  <c:v>0.49790612933050526</c:v>
                </c:pt>
                <c:pt idx="20213">
                  <c:v>0.49785174307934954</c:v>
                </c:pt>
                <c:pt idx="20214">
                  <c:v>0.49785174307934954</c:v>
                </c:pt>
                <c:pt idx="20215">
                  <c:v>0.49779735682819382</c:v>
                </c:pt>
                <c:pt idx="20216">
                  <c:v>0.49774297057703809</c:v>
                </c:pt>
                <c:pt idx="20217">
                  <c:v>0.49774297057703809</c:v>
                </c:pt>
                <c:pt idx="20218">
                  <c:v>0.49768858432588237</c:v>
                </c:pt>
                <c:pt idx="20219">
                  <c:v>0.49763419807472675</c:v>
                </c:pt>
                <c:pt idx="20220">
                  <c:v>0.49757981182357103</c:v>
                </c:pt>
                <c:pt idx="20221">
                  <c:v>0.49757981182357103</c:v>
                </c:pt>
                <c:pt idx="20222">
                  <c:v>0.4975254255724153</c:v>
                </c:pt>
                <c:pt idx="20223">
                  <c:v>0.4975254255724153</c:v>
                </c:pt>
                <c:pt idx="20224">
                  <c:v>0.49747103932125958</c:v>
                </c:pt>
                <c:pt idx="20225">
                  <c:v>0.49747103932125958</c:v>
                </c:pt>
                <c:pt idx="20226">
                  <c:v>0.49747103932125958</c:v>
                </c:pt>
                <c:pt idx="20227">
                  <c:v>0.49741665307010385</c:v>
                </c:pt>
                <c:pt idx="20228">
                  <c:v>0.49741665307010385</c:v>
                </c:pt>
                <c:pt idx="20229">
                  <c:v>0.49736226681894813</c:v>
                </c:pt>
                <c:pt idx="20230">
                  <c:v>0.49736226681894813</c:v>
                </c:pt>
                <c:pt idx="20231">
                  <c:v>0.49730788056779252</c:v>
                </c:pt>
                <c:pt idx="20232">
                  <c:v>0.49725349431663679</c:v>
                </c:pt>
                <c:pt idx="20233">
                  <c:v>0.49719910806548107</c:v>
                </c:pt>
                <c:pt idx="20234">
                  <c:v>0.49714472181432534</c:v>
                </c:pt>
                <c:pt idx="20235">
                  <c:v>0.49714472181432534</c:v>
                </c:pt>
                <c:pt idx="20236">
                  <c:v>0.49714472181432534</c:v>
                </c:pt>
                <c:pt idx="20237">
                  <c:v>0.49709033556316962</c:v>
                </c:pt>
                <c:pt idx="20238">
                  <c:v>0.49703594931201389</c:v>
                </c:pt>
                <c:pt idx="20239">
                  <c:v>0.49698156306085817</c:v>
                </c:pt>
                <c:pt idx="20240">
                  <c:v>0.49698156306085817</c:v>
                </c:pt>
                <c:pt idx="20241">
                  <c:v>0.49698156306085817</c:v>
                </c:pt>
                <c:pt idx="20242">
                  <c:v>0.49692717680970255</c:v>
                </c:pt>
                <c:pt idx="20243">
                  <c:v>0.49687279055854683</c:v>
                </c:pt>
                <c:pt idx="20244">
                  <c:v>0.4968184043073911</c:v>
                </c:pt>
                <c:pt idx="20245">
                  <c:v>0.4968184043073911</c:v>
                </c:pt>
                <c:pt idx="20246">
                  <c:v>0.49676401805623538</c:v>
                </c:pt>
                <c:pt idx="20247">
                  <c:v>0.49670963180507965</c:v>
                </c:pt>
                <c:pt idx="20248">
                  <c:v>0.49670963180507965</c:v>
                </c:pt>
                <c:pt idx="20249">
                  <c:v>0.49665524555392393</c:v>
                </c:pt>
                <c:pt idx="20250">
                  <c:v>0.4966008593027682</c:v>
                </c:pt>
                <c:pt idx="20251">
                  <c:v>0.49654647305161259</c:v>
                </c:pt>
                <c:pt idx="20252">
                  <c:v>0.49649208680045687</c:v>
                </c:pt>
                <c:pt idx="20253">
                  <c:v>0.49643770054930114</c:v>
                </c:pt>
                <c:pt idx="20254">
                  <c:v>0.49638331429814542</c:v>
                </c:pt>
                <c:pt idx="20255">
                  <c:v>0.49638331429814542</c:v>
                </c:pt>
                <c:pt idx="20256">
                  <c:v>0.49632892804698969</c:v>
                </c:pt>
                <c:pt idx="20257">
                  <c:v>0.49627454179583397</c:v>
                </c:pt>
                <c:pt idx="20258">
                  <c:v>0.49622015554467835</c:v>
                </c:pt>
                <c:pt idx="20259">
                  <c:v>0.49622015554467835</c:v>
                </c:pt>
                <c:pt idx="20260">
                  <c:v>0.49622015554467835</c:v>
                </c:pt>
                <c:pt idx="20261">
                  <c:v>0.49616576929352263</c:v>
                </c:pt>
                <c:pt idx="20262">
                  <c:v>0.49616576929352263</c:v>
                </c:pt>
                <c:pt idx="20263">
                  <c:v>0.49616576929352263</c:v>
                </c:pt>
                <c:pt idx="20264">
                  <c:v>0.49616576929352263</c:v>
                </c:pt>
                <c:pt idx="20265">
                  <c:v>0.4961113830423669</c:v>
                </c:pt>
                <c:pt idx="20266">
                  <c:v>0.4961113830423669</c:v>
                </c:pt>
                <c:pt idx="20267">
                  <c:v>0.49605699679121118</c:v>
                </c:pt>
                <c:pt idx="20268">
                  <c:v>0.49600261054005546</c:v>
                </c:pt>
                <c:pt idx="20269">
                  <c:v>0.49594822428889973</c:v>
                </c:pt>
                <c:pt idx="20270">
                  <c:v>0.49589383803774401</c:v>
                </c:pt>
                <c:pt idx="20271">
                  <c:v>0.49583945178658839</c:v>
                </c:pt>
                <c:pt idx="20272">
                  <c:v>0.49578506553543267</c:v>
                </c:pt>
                <c:pt idx="20273">
                  <c:v>0.49578506553543267</c:v>
                </c:pt>
                <c:pt idx="20274">
                  <c:v>0.49578506553543267</c:v>
                </c:pt>
                <c:pt idx="20275">
                  <c:v>0.49573067928427694</c:v>
                </c:pt>
                <c:pt idx="20276">
                  <c:v>0.49567629303312122</c:v>
                </c:pt>
                <c:pt idx="20277">
                  <c:v>0.49562190678196549</c:v>
                </c:pt>
                <c:pt idx="20278">
                  <c:v>0.49562190678196549</c:v>
                </c:pt>
                <c:pt idx="20279">
                  <c:v>0.49556752053080977</c:v>
                </c:pt>
                <c:pt idx="20280">
                  <c:v>0.49556752053080977</c:v>
                </c:pt>
                <c:pt idx="20281">
                  <c:v>0.49551313427965415</c:v>
                </c:pt>
                <c:pt idx="20282">
                  <c:v>0.49545874802849843</c:v>
                </c:pt>
                <c:pt idx="20283">
                  <c:v>0.49540436177734271</c:v>
                </c:pt>
                <c:pt idx="20284">
                  <c:v>0.49534997552618698</c:v>
                </c:pt>
                <c:pt idx="20285">
                  <c:v>0.49529558927503126</c:v>
                </c:pt>
                <c:pt idx="20286">
                  <c:v>0.49529558927503126</c:v>
                </c:pt>
                <c:pt idx="20287">
                  <c:v>0.49524120302387553</c:v>
                </c:pt>
                <c:pt idx="20288">
                  <c:v>0.49518681677271981</c:v>
                </c:pt>
                <c:pt idx="20289">
                  <c:v>0.49518681677271981</c:v>
                </c:pt>
                <c:pt idx="20290">
                  <c:v>0.49513243052156419</c:v>
                </c:pt>
                <c:pt idx="20291">
                  <c:v>0.49507804427040847</c:v>
                </c:pt>
                <c:pt idx="20292">
                  <c:v>0.49502365801925274</c:v>
                </c:pt>
                <c:pt idx="20293">
                  <c:v>0.49502365801925274</c:v>
                </c:pt>
                <c:pt idx="20294">
                  <c:v>0.49502365801925274</c:v>
                </c:pt>
                <c:pt idx="20295">
                  <c:v>0.49496927176809702</c:v>
                </c:pt>
                <c:pt idx="20296">
                  <c:v>0.49496927176809702</c:v>
                </c:pt>
                <c:pt idx="20297">
                  <c:v>0.49491488551694129</c:v>
                </c:pt>
                <c:pt idx="20298">
                  <c:v>0.49486049926578557</c:v>
                </c:pt>
                <c:pt idx="20299">
                  <c:v>0.49480611301462996</c:v>
                </c:pt>
                <c:pt idx="20300">
                  <c:v>0.49480611301462996</c:v>
                </c:pt>
                <c:pt idx="20301">
                  <c:v>0.49480611301462996</c:v>
                </c:pt>
                <c:pt idx="20302">
                  <c:v>0.49480611301462996</c:v>
                </c:pt>
                <c:pt idx="20303">
                  <c:v>0.49480611301462996</c:v>
                </c:pt>
                <c:pt idx="20304">
                  <c:v>0.49475172676347423</c:v>
                </c:pt>
                <c:pt idx="20305">
                  <c:v>0.49469734051231851</c:v>
                </c:pt>
                <c:pt idx="20306">
                  <c:v>0.49464295426116278</c:v>
                </c:pt>
                <c:pt idx="20307">
                  <c:v>0.49464295426116278</c:v>
                </c:pt>
                <c:pt idx="20308">
                  <c:v>0.49464295426116278</c:v>
                </c:pt>
                <c:pt idx="20309">
                  <c:v>0.49458856801000706</c:v>
                </c:pt>
                <c:pt idx="20310">
                  <c:v>0.49458856801000706</c:v>
                </c:pt>
                <c:pt idx="20311">
                  <c:v>0.49453418175885133</c:v>
                </c:pt>
                <c:pt idx="20312">
                  <c:v>0.49447979550769561</c:v>
                </c:pt>
                <c:pt idx="20313">
                  <c:v>0.49447979550769561</c:v>
                </c:pt>
                <c:pt idx="20314">
                  <c:v>0.49442540925653999</c:v>
                </c:pt>
                <c:pt idx="20315">
                  <c:v>0.49437102300538427</c:v>
                </c:pt>
                <c:pt idx="20316">
                  <c:v>0.49431663675422854</c:v>
                </c:pt>
                <c:pt idx="20317">
                  <c:v>0.49426225050307282</c:v>
                </c:pt>
                <c:pt idx="20318">
                  <c:v>0.4942078642519171</c:v>
                </c:pt>
                <c:pt idx="20319">
                  <c:v>0.4942078642519171</c:v>
                </c:pt>
                <c:pt idx="20320">
                  <c:v>0.49415347800076137</c:v>
                </c:pt>
                <c:pt idx="20321">
                  <c:v>0.49409909174960565</c:v>
                </c:pt>
                <c:pt idx="20322">
                  <c:v>0.49409909174960565</c:v>
                </c:pt>
                <c:pt idx="20323">
                  <c:v>0.49404470549845003</c:v>
                </c:pt>
                <c:pt idx="20324">
                  <c:v>0.49399031924729431</c:v>
                </c:pt>
                <c:pt idx="20325">
                  <c:v>0.49393593299613858</c:v>
                </c:pt>
                <c:pt idx="20326">
                  <c:v>0.49388154674498286</c:v>
                </c:pt>
                <c:pt idx="20327">
                  <c:v>0.49388154674498286</c:v>
                </c:pt>
                <c:pt idx="20328">
                  <c:v>0.49382716049382713</c:v>
                </c:pt>
                <c:pt idx="20329">
                  <c:v>0.49377277424267141</c:v>
                </c:pt>
                <c:pt idx="20330">
                  <c:v>0.49371838799151579</c:v>
                </c:pt>
                <c:pt idx="20331">
                  <c:v>0.49371838799151579</c:v>
                </c:pt>
                <c:pt idx="20332">
                  <c:v>0.49371838799151579</c:v>
                </c:pt>
                <c:pt idx="20333">
                  <c:v>0.49366400174036007</c:v>
                </c:pt>
                <c:pt idx="20334">
                  <c:v>0.49360961548920435</c:v>
                </c:pt>
                <c:pt idx="20335">
                  <c:v>0.49355522923804862</c:v>
                </c:pt>
                <c:pt idx="20336">
                  <c:v>0.49355522923804862</c:v>
                </c:pt>
                <c:pt idx="20337">
                  <c:v>0.49355522923804862</c:v>
                </c:pt>
                <c:pt idx="20338">
                  <c:v>0.49355522923804862</c:v>
                </c:pt>
                <c:pt idx="20339">
                  <c:v>0.4935008429868929</c:v>
                </c:pt>
                <c:pt idx="20340">
                  <c:v>0.49344645673573717</c:v>
                </c:pt>
                <c:pt idx="20341">
                  <c:v>0.49339207048458145</c:v>
                </c:pt>
                <c:pt idx="20342">
                  <c:v>0.49333768423342583</c:v>
                </c:pt>
                <c:pt idx="20343">
                  <c:v>0.49333768423342583</c:v>
                </c:pt>
                <c:pt idx="20344">
                  <c:v>0.49328329798227011</c:v>
                </c:pt>
                <c:pt idx="20345">
                  <c:v>0.49322891173111438</c:v>
                </c:pt>
                <c:pt idx="20346">
                  <c:v>0.49317452547995866</c:v>
                </c:pt>
                <c:pt idx="20347">
                  <c:v>0.49312013922880293</c:v>
                </c:pt>
                <c:pt idx="20348">
                  <c:v>0.49312013922880293</c:v>
                </c:pt>
                <c:pt idx="20349">
                  <c:v>0.49312013922880293</c:v>
                </c:pt>
                <c:pt idx="20350">
                  <c:v>0.49312013922880293</c:v>
                </c:pt>
                <c:pt idx="20351">
                  <c:v>0.49306575297764721</c:v>
                </c:pt>
                <c:pt idx="20352">
                  <c:v>0.4930113667264916</c:v>
                </c:pt>
                <c:pt idx="20353">
                  <c:v>0.49295698047533587</c:v>
                </c:pt>
                <c:pt idx="20354">
                  <c:v>0.49290259422418015</c:v>
                </c:pt>
                <c:pt idx="20355">
                  <c:v>0.49284820797302442</c:v>
                </c:pt>
                <c:pt idx="20356">
                  <c:v>0.4927938217218687</c:v>
                </c:pt>
                <c:pt idx="20357">
                  <c:v>0.49273943547071297</c:v>
                </c:pt>
                <c:pt idx="20358">
                  <c:v>0.49273943547071297</c:v>
                </c:pt>
                <c:pt idx="20359">
                  <c:v>0.49273943547071297</c:v>
                </c:pt>
                <c:pt idx="20360">
                  <c:v>0.49268504921955725</c:v>
                </c:pt>
                <c:pt idx="20361">
                  <c:v>0.49263066296840163</c:v>
                </c:pt>
                <c:pt idx="20362">
                  <c:v>0.49257627671724591</c:v>
                </c:pt>
                <c:pt idx="20363">
                  <c:v>0.49252189046609018</c:v>
                </c:pt>
                <c:pt idx="20364">
                  <c:v>0.49246750421493446</c:v>
                </c:pt>
                <c:pt idx="20365">
                  <c:v>0.49246750421493446</c:v>
                </c:pt>
                <c:pt idx="20366">
                  <c:v>0.49246750421493446</c:v>
                </c:pt>
                <c:pt idx="20367">
                  <c:v>0.49246750421493446</c:v>
                </c:pt>
                <c:pt idx="20368">
                  <c:v>0.49241311796377873</c:v>
                </c:pt>
                <c:pt idx="20369">
                  <c:v>0.49235873171262301</c:v>
                </c:pt>
                <c:pt idx="20370">
                  <c:v>0.4923043454614674</c:v>
                </c:pt>
                <c:pt idx="20371">
                  <c:v>0.4923043454614674</c:v>
                </c:pt>
                <c:pt idx="20372">
                  <c:v>0.49224995921031167</c:v>
                </c:pt>
                <c:pt idx="20373">
                  <c:v>0.49219557295915595</c:v>
                </c:pt>
                <c:pt idx="20374">
                  <c:v>0.49219557295915595</c:v>
                </c:pt>
                <c:pt idx="20375">
                  <c:v>0.49214118670800022</c:v>
                </c:pt>
                <c:pt idx="20376">
                  <c:v>0.4920868004568445</c:v>
                </c:pt>
                <c:pt idx="20377">
                  <c:v>0.49203241420568877</c:v>
                </c:pt>
                <c:pt idx="20378">
                  <c:v>0.49197802795453305</c:v>
                </c:pt>
                <c:pt idx="20379">
                  <c:v>0.49197802795453305</c:v>
                </c:pt>
                <c:pt idx="20380">
                  <c:v>0.49192364170337743</c:v>
                </c:pt>
                <c:pt idx="20381">
                  <c:v>0.49186925545222171</c:v>
                </c:pt>
                <c:pt idx="20382">
                  <c:v>0.49181486920106599</c:v>
                </c:pt>
                <c:pt idx="20383">
                  <c:v>0.49181486920106599</c:v>
                </c:pt>
                <c:pt idx="20384">
                  <c:v>0.49176048294991026</c:v>
                </c:pt>
                <c:pt idx="20385">
                  <c:v>0.49170609669875454</c:v>
                </c:pt>
                <c:pt idx="20386">
                  <c:v>0.49165171044759881</c:v>
                </c:pt>
                <c:pt idx="20387">
                  <c:v>0.49165171044759881</c:v>
                </c:pt>
                <c:pt idx="20388">
                  <c:v>0.49159732419644309</c:v>
                </c:pt>
                <c:pt idx="20389">
                  <c:v>0.49159732419644309</c:v>
                </c:pt>
                <c:pt idx="20390">
                  <c:v>0.49159732419644309</c:v>
                </c:pt>
                <c:pt idx="20391">
                  <c:v>0.49154293794528747</c:v>
                </c:pt>
                <c:pt idx="20392">
                  <c:v>0.49154293794528747</c:v>
                </c:pt>
                <c:pt idx="20393">
                  <c:v>0.49148855169413175</c:v>
                </c:pt>
                <c:pt idx="20394">
                  <c:v>0.49148855169413175</c:v>
                </c:pt>
                <c:pt idx="20395">
                  <c:v>0.49143416544297602</c:v>
                </c:pt>
                <c:pt idx="20396">
                  <c:v>0.49143416544297602</c:v>
                </c:pt>
                <c:pt idx="20397">
                  <c:v>0.4913797791918203</c:v>
                </c:pt>
                <c:pt idx="20398">
                  <c:v>0.49132539294066457</c:v>
                </c:pt>
                <c:pt idx="20399">
                  <c:v>0.49127100668950885</c:v>
                </c:pt>
                <c:pt idx="20400">
                  <c:v>0.49121662043835324</c:v>
                </c:pt>
                <c:pt idx="20401">
                  <c:v>0.49121662043835324</c:v>
                </c:pt>
                <c:pt idx="20402">
                  <c:v>0.49116223418719751</c:v>
                </c:pt>
                <c:pt idx="20403">
                  <c:v>0.49116223418719751</c:v>
                </c:pt>
                <c:pt idx="20404">
                  <c:v>0.49116223418719751</c:v>
                </c:pt>
                <c:pt idx="20405">
                  <c:v>0.49110784793604179</c:v>
                </c:pt>
                <c:pt idx="20406">
                  <c:v>0.49110784793604179</c:v>
                </c:pt>
                <c:pt idx="20407">
                  <c:v>0.49105346168488606</c:v>
                </c:pt>
                <c:pt idx="20408">
                  <c:v>0.49099907543373034</c:v>
                </c:pt>
                <c:pt idx="20409">
                  <c:v>0.49094468918257461</c:v>
                </c:pt>
                <c:pt idx="20410">
                  <c:v>0.49089030293141889</c:v>
                </c:pt>
                <c:pt idx="20411">
                  <c:v>0.49089030293141889</c:v>
                </c:pt>
                <c:pt idx="20412">
                  <c:v>0.49089030293141889</c:v>
                </c:pt>
                <c:pt idx="20413">
                  <c:v>0.49083591668026327</c:v>
                </c:pt>
                <c:pt idx="20414">
                  <c:v>0.49078153042910755</c:v>
                </c:pt>
                <c:pt idx="20415">
                  <c:v>0.49072714417795182</c:v>
                </c:pt>
                <c:pt idx="20416">
                  <c:v>0.49072714417795182</c:v>
                </c:pt>
                <c:pt idx="20417">
                  <c:v>0.4906727579267961</c:v>
                </c:pt>
                <c:pt idx="20418">
                  <c:v>0.4906727579267961</c:v>
                </c:pt>
                <c:pt idx="20419">
                  <c:v>0.49061837167564037</c:v>
                </c:pt>
                <c:pt idx="20420">
                  <c:v>0.49061837167564037</c:v>
                </c:pt>
                <c:pt idx="20421">
                  <c:v>0.49056398542448465</c:v>
                </c:pt>
                <c:pt idx="20422">
                  <c:v>0.49056398542448465</c:v>
                </c:pt>
                <c:pt idx="20423">
                  <c:v>0.49050959917332904</c:v>
                </c:pt>
                <c:pt idx="20424">
                  <c:v>0.49050959917332904</c:v>
                </c:pt>
                <c:pt idx="20425">
                  <c:v>0.49045521292217331</c:v>
                </c:pt>
                <c:pt idx="20426">
                  <c:v>0.49045521292217331</c:v>
                </c:pt>
                <c:pt idx="20427">
                  <c:v>0.49045521292217331</c:v>
                </c:pt>
                <c:pt idx="20428">
                  <c:v>0.49040082667101759</c:v>
                </c:pt>
                <c:pt idx="20429">
                  <c:v>0.49040082667101759</c:v>
                </c:pt>
                <c:pt idx="20430">
                  <c:v>0.49040082667101759</c:v>
                </c:pt>
                <c:pt idx="20431">
                  <c:v>0.49040082667101759</c:v>
                </c:pt>
                <c:pt idx="20432">
                  <c:v>0.49040082667101759</c:v>
                </c:pt>
                <c:pt idx="20433">
                  <c:v>0.49034644041986186</c:v>
                </c:pt>
                <c:pt idx="20434">
                  <c:v>0.49029205416870614</c:v>
                </c:pt>
                <c:pt idx="20435">
                  <c:v>0.49029205416870614</c:v>
                </c:pt>
                <c:pt idx="20436">
                  <c:v>0.49023766791755041</c:v>
                </c:pt>
                <c:pt idx="20437">
                  <c:v>0.49018328166639469</c:v>
                </c:pt>
                <c:pt idx="20438">
                  <c:v>0.49018328166639469</c:v>
                </c:pt>
                <c:pt idx="20439">
                  <c:v>0.49012889541523907</c:v>
                </c:pt>
                <c:pt idx="20440">
                  <c:v>0.49007450916408335</c:v>
                </c:pt>
                <c:pt idx="20441">
                  <c:v>0.49002012291292762</c:v>
                </c:pt>
                <c:pt idx="20442">
                  <c:v>0.4899657366617719</c:v>
                </c:pt>
                <c:pt idx="20443">
                  <c:v>0.4899657366617719</c:v>
                </c:pt>
                <c:pt idx="20444">
                  <c:v>0.48991135041061618</c:v>
                </c:pt>
                <c:pt idx="20445">
                  <c:v>0.48985696415946045</c:v>
                </c:pt>
                <c:pt idx="20446">
                  <c:v>0.48980257790830473</c:v>
                </c:pt>
                <c:pt idx="20447">
                  <c:v>0.48974819165714911</c:v>
                </c:pt>
                <c:pt idx="20448">
                  <c:v>0.48969380540599339</c:v>
                </c:pt>
                <c:pt idx="20449">
                  <c:v>0.48963941915483766</c:v>
                </c:pt>
                <c:pt idx="20450">
                  <c:v>0.48963941915483766</c:v>
                </c:pt>
                <c:pt idx="20451">
                  <c:v>0.48963941915483766</c:v>
                </c:pt>
                <c:pt idx="20452">
                  <c:v>0.48963941915483766</c:v>
                </c:pt>
                <c:pt idx="20453">
                  <c:v>0.48958503290368194</c:v>
                </c:pt>
                <c:pt idx="20454">
                  <c:v>0.48953064665252621</c:v>
                </c:pt>
                <c:pt idx="20455">
                  <c:v>0.48953064665252621</c:v>
                </c:pt>
                <c:pt idx="20456">
                  <c:v>0.48947626040137049</c:v>
                </c:pt>
                <c:pt idx="20457">
                  <c:v>0.48942187415021488</c:v>
                </c:pt>
                <c:pt idx="20458">
                  <c:v>0.48936748789905915</c:v>
                </c:pt>
                <c:pt idx="20459">
                  <c:v>0.48936748789905915</c:v>
                </c:pt>
                <c:pt idx="20460">
                  <c:v>0.48931310164790343</c:v>
                </c:pt>
                <c:pt idx="20461">
                  <c:v>0.48931310164790343</c:v>
                </c:pt>
                <c:pt idx="20462">
                  <c:v>0.4892587153967477</c:v>
                </c:pt>
                <c:pt idx="20463">
                  <c:v>0.48920432914559198</c:v>
                </c:pt>
                <c:pt idx="20464">
                  <c:v>0.48914994289443625</c:v>
                </c:pt>
                <c:pt idx="20465">
                  <c:v>0.48909555664328053</c:v>
                </c:pt>
                <c:pt idx="20466">
                  <c:v>0.48904117039212491</c:v>
                </c:pt>
                <c:pt idx="20467">
                  <c:v>0.48904117039212491</c:v>
                </c:pt>
                <c:pt idx="20468">
                  <c:v>0.48904117039212491</c:v>
                </c:pt>
                <c:pt idx="20469">
                  <c:v>0.48904117039212491</c:v>
                </c:pt>
                <c:pt idx="20470">
                  <c:v>0.48904117039212491</c:v>
                </c:pt>
                <c:pt idx="20471">
                  <c:v>0.48898678414096919</c:v>
                </c:pt>
                <c:pt idx="20472">
                  <c:v>0.48893239788981346</c:v>
                </c:pt>
                <c:pt idx="20473">
                  <c:v>0.48887801163865774</c:v>
                </c:pt>
                <c:pt idx="20474">
                  <c:v>0.48887801163865774</c:v>
                </c:pt>
                <c:pt idx="20475">
                  <c:v>0.48882362538750201</c:v>
                </c:pt>
                <c:pt idx="20476">
                  <c:v>0.48876923913634629</c:v>
                </c:pt>
                <c:pt idx="20477">
                  <c:v>0.48871485288519068</c:v>
                </c:pt>
                <c:pt idx="20478">
                  <c:v>0.48871485288519068</c:v>
                </c:pt>
                <c:pt idx="20479">
                  <c:v>0.48866046663403495</c:v>
                </c:pt>
                <c:pt idx="20480">
                  <c:v>0.48860608038287923</c:v>
                </c:pt>
                <c:pt idx="20481">
                  <c:v>0.4885516941317235</c:v>
                </c:pt>
                <c:pt idx="20482">
                  <c:v>0.48849730788056778</c:v>
                </c:pt>
                <c:pt idx="20483">
                  <c:v>0.48849730788056778</c:v>
                </c:pt>
                <c:pt idx="20484">
                  <c:v>0.48844292162941205</c:v>
                </c:pt>
                <c:pt idx="20485">
                  <c:v>0.48838853537825633</c:v>
                </c:pt>
                <c:pt idx="20486">
                  <c:v>0.48833414912710071</c:v>
                </c:pt>
                <c:pt idx="20487">
                  <c:v>0.48827976287594499</c:v>
                </c:pt>
                <c:pt idx="20488">
                  <c:v>0.48822537662478926</c:v>
                </c:pt>
                <c:pt idx="20489">
                  <c:v>0.48817099037363354</c:v>
                </c:pt>
                <c:pt idx="20490">
                  <c:v>0.48817099037363354</c:v>
                </c:pt>
                <c:pt idx="20491">
                  <c:v>0.48817099037363354</c:v>
                </c:pt>
                <c:pt idx="20492">
                  <c:v>0.48811660412247782</c:v>
                </c:pt>
                <c:pt idx="20493">
                  <c:v>0.48806221787132209</c:v>
                </c:pt>
                <c:pt idx="20494">
                  <c:v>0.48806221787132209</c:v>
                </c:pt>
                <c:pt idx="20495">
                  <c:v>0.48806221787132209</c:v>
                </c:pt>
                <c:pt idx="20496">
                  <c:v>0.48800783162016648</c:v>
                </c:pt>
                <c:pt idx="20497">
                  <c:v>0.48795344536901075</c:v>
                </c:pt>
                <c:pt idx="20498">
                  <c:v>0.48789905911785503</c:v>
                </c:pt>
                <c:pt idx="20499">
                  <c:v>0.4878446728666993</c:v>
                </c:pt>
                <c:pt idx="20500">
                  <c:v>0.4878446728666993</c:v>
                </c:pt>
                <c:pt idx="20501">
                  <c:v>0.48779028661554358</c:v>
                </c:pt>
                <c:pt idx="20502">
                  <c:v>0.48773590036438785</c:v>
                </c:pt>
                <c:pt idx="20503">
                  <c:v>0.48773590036438785</c:v>
                </c:pt>
                <c:pt idx="20504">
                  <c:v>0.48768151411323213</c:v>
                </c:pt>
                <c:pt idx="20505">
                  <c:v>0.48768151411323213</c:v>
                </c:pt>
                <c:pt idx="20506">
                  <c:v>0.48762712786207651</c:v>
                </c:pt>
                <c:pt idx="20507">
                  <c:v>0.48762712786207651</c:v>
                </c:pt>
                <c:pt idx="20508">
                  <c:v>0.48757274161092079</c:v>
                </c:pt>
                <c:pt idx="20509">
                  <c:v>0.48751835535976507</c:v>
                </c:pt>
                <c:pt idx="20510">
                  <c:v>0.48746396910860934</c:v>
                </c:pt>
                <c:pt idx="20511">
                  <c:v>0.48746396910860934</c:v>
                </c:pt>
                <c:pt idx="20512">
                  <c:v>0.48740958285745362</c:v>
                </c:pt>
                <c:pt idx="20513">
                  <c:v>0.48735519660629789</c:v>
                </c:pt>
                <c:pt idx="20514">
                  <c:v>0.48735519660629789</c:v>
                </c:pt>
                <c:pt idx="20515">
                  <c:v>0.48735519660629789</c:v>
                </c:pt>
                <c:pt idx="20516">
                  <c:v>0.48730081035514217</c:v>
                </c:pt>
                <c:pt idx="20517">
                  <c:v>0.48730081035514217</c:v>
                </c:pt>
                <c:pt idx="20518">
                  <c:v>0.48730081035514217</c:v>
                </c:pt>
                <c:pt idx="20519">
                  <c:v>0.48724642410398655</c:v>
                </c:pt>
                <c:pt idx="20520">
                  <c:v>0.48724642410398655</c:v>
                </c:pt>
                <c:pt idx="20521">
                  <c:v>0.48724642410398655</c:v>
                </c:pt>
                <c:pt idx="20522">
                  <c:v>0.48724642410398655</c:v>
                </c:pt>
                <c:pt idx="20523">
                  <c:v>0.48719203785283083</c:v>
                </c:pt>
                <c:pt idx="20524">
                  <c:v>0.4871376516016751</c:v>
                </c:pt>
                <c:pt idx="20525">
                  <c:v>0.4871376516016751</c:v>
                </c:pt>
                <c:pt idx="20526">
                  <c:v>0.48708326535051938</c:v>
                </c:pt>
                <c:pt idx="20527">
                  <c:v>0.48702887909936365</c:v>
                </c:pt>
                <c:pt idx="20528">
                  <c:v>0.48697449284820793</c:v>
                </c:pt>
                <c:pt idx="20529">
                  <c:v>0.48697449284820793</c:v>
                </c:pt>
                <c:pt idx="20530">
                  <c:v>0.48697449284820793</c:v>
                </c:pt>
                <c:pt idx="20531">
                  <c:v>0.48692010659705232</c:v>
                </c:pt>
                <c:pt idx="20532">
                  <c:v>0.48686572034589659</c:v>
                </c:pt>
                <c:pt idx="20533">
                  <c:v>0.48681133409474087</c:v>
                </c:pt>
                <c:pt idx="20534">
                  <c:v>0.48675694784358514</c:v>
                </c:pt>
                <c:pt idx="20535">
                  <c:v>0.48670256159242942</c:v>
                </c:pt>
                <c:pt idx="20536">
                  <c:v>0.48664817534127369</c:v>
                </c:pt>
                <c:pt idx="20537">
                  <c:v>0.48664817534127369</c:v>
                </c:pt>
                <c:pt idx="20538">
                  <c:v>0.48664817534127369</c:v>
                </c:pt>
                <c:pt idx="20539">
                  <c:v>0.48659378909011797</c:v>
                </c:pt>
                <c:pt idx="20540">
                  <c:v>0.48653940283896235</c:v>
                </c:pt>
                <c:pt idx="20541">
                  <c:v>0.48648501658780663</c:v>
                </c:pt>
                <c:pt idx="20542">
                  <c:v>0.48648501658780663</c:v>
                </c:pt>
                <c:pt idx="20543">
                  <c:v>0.4864306303366509</c:v>
                </c:pt>
                <c:pt idx="20544">
                  <c:v>0.4864306303366509</c:v>
                </c:pt>
                <c:pt idx="20545">
                  <c:v>0.48637624408549518</c:v>
                </c:pt>
                <c:pt idx="20546">
                  <c:v>0.48632185783433945</c:v>
                </c:pt>
                <c:pt idx="20547">
                  <c:v>0.48626747158318373</c:v>
                </c:pt>
                <c:pt idx="20548">
                  <c:v>0.48621308533202812</c:v>
                </c:pt>
                <c:pt idx="20549">
                  <c:v>0.48615869908087239</c:v>
                </c:pt>
                <c:pt idx="20550">
                  <c:v>0.48610431282971667</c:v>
                </c:pt>
                <c:pt idx="20551">
                  <c:v>0.48604992657856094</c:v>
                </c:pt>
                <c:pt idx="20552">
                  <c:v>0.48599554032740522</c:v>
                </c:pt>
                <c:pt idx="20553">
                  <c:v>0.48594115407624949</c:v>
                </c:pt>
                <c:pt idx="20554">
                  <c:v>0.48594115407624949</c:v>
                </c:pt>
                <c:pt idx="20555">
                  <c:v>0.48594115407624949</c:v>
                </c:pt>
                <c:pt idx="20556">
                  <c:v>0.48588676782509377</c:v>
                </c:pt>
                <c:pt idx="20557">
                  <c:v>0.48583238157393815</c:v>
                </c:pt>
                <c:pt idx="20558">
                  <c:v>0.48577799532278243</c:v>
                </c:pt>
                <c:pt idx="20559">
                  <c:v>0.48572360907162671</c:v>
                </c:pt>
                <c:pt idx="20560">
                  <c:v>0.48566922282047098</c:v>
                </c:pt>
                <c:pt idx="20561">
                  <c:v>0.48561483656931526</c:v>
                </c:pt>
                <c:pt idx="20562">
                  <c:v>0.48556045031815953</c:v>
                </c:pt>
                <c:pt idx="20563">
                  <c:v>0.48556045031815953</c:v>
                </c:pt>
                <c:pt idx="20564">
                  <c:v>0.48556045031815953</c:v>
                </c:pt>
                <c:pt idx="20565">
                  <c:v>0.48550606406700381</c:v>
                </c:pt>
                <c:pt idx="20566">
                  <c:v>0.48545167781584819</c:v>
                </c:pt>
                <c:pt idx="20567">
                  <c:v>0.48539729156469247</c:v>
                </c:pt>
                <c:pt idx="20568">
                  <c:v>0.48534290531353674</c:v>
                </c:pt>
                <c:pt idx="20569">
                  <c:v>0.48534290531353674</c:v>
                </c:pt>
                <c:pt idx="20570">
                  <c:v>0.48534290531353674</c:v>
                </c:pt>
                <c:pt idx="20571">
                  <c:v>0.48534290531353674</c:v>
                </c:pt>
                <c:pt idx="20572">
                  <c:v>0.48528851906238102</c:v>
                </c:pt>
                <c:pt idx="20573">
                  <c:v>0.48523413281122529</c:v>
                </c:pt>
                <c:pt idx="20574">
                  <c:v>0.48517974656006957</c:v>
                </c:pt>
                <c:pt idx="20575">
                  <c:v>0.48512536030891396</c:v>
                </c:pt>
                <c:pt idx="20576">
                  <c:v>0.48507097405775823</c:v>
                </c:pt>
                <c:pt idx="20577">
                  <c:v>0.48501658780660251</c:v>
                </c:pt>
                <c:pt idx="20578">
                  <c:v>0.48501658780660251</c:v>
                </c:pt>
                <c:pt idx="20579">
                  <c:v>0.48496220155544678</c:v>
                </c:pt>
                <c:pt idx="20580">
                  <c:v>0.48490781530429106</c:v>
                </c:pt>
                <c:pt idx="20581">
                  <c:v>0.48485342905313533</c:v>
                </c:pt>
                <c:pt idx="20582">
                  <c:v>0.48479904280197961</c:v>
                </c:pt>
                <c:pt idx="20583">
                  <c:v>0.48474465655082399</c:v>
                </c:pt>
                <c:pt idx="20584">
                  <c:v>0.48469027029966827</c:v>
                </c:pt>
                <c:pt idx="20585">
                  <c:v>0.48469027029966827</c:v>
                </c:pt>
                <c:pt idx="20586">
                  <c:v>0.48463588404851254</c:v>
                </c:pt>
                <c:pt idx="20587">
                  <c:v>0.48458149779735682</c:v>
                </c:pt>
                <c:pt idx="20588">
                  <c:v>0.48452711154620109</c:v>
                </c:pt>
                <c:pt idx="20589">
                  <c:v>0.48447272529504537</c:v>
                </c:pt>
                <c:pt idx="20590">
                  <c:v>0.48447272529504537</c:v>
                </c:pt>
                <c:pt idx="20591">
                  <c:v>0.48441833904388976</c:v>
                </c:pt>
                <c:pt idx="20592">
                  <c:v>0.48436395279273403</c:v>
                </c:pt>
                <c:pt idx="20593">
                  <c:v>0.48430956654157831</c:v>
                </c:pt>
                <c:pt idx="20594">
                  <c:v>0.48425518029042258</c:v>
                </c:pt>
                <c:pt idx="20595">
                  <c:v>0.48420079403926686</c:v>
                </c:pt>
                <c:pt idx="20596">
                  <c:v>0.48414640778811113</c:v>
                </c:pt>
                <c:pt idx="20597">
                  <c:v>0.48409202153695541</c:v>
                </c:pt>
                <c:pt idx="20598">
                  <c:v>0.48409202153695541</c:v>
                </c:pt>
                <c:pt idx="20599">
                  <c:v>0.48409202153695541</c:v>
                </c:pt>
                <c:pt idx="20600">
                  <c:v>0.48409202153695541</c:v>
                </c:pt>
                <c:pt idx="20601">
                  <c:v>0.48403763528579979</c:v>
                </c:pt>
                <c:pt idx="20602">
                  <c:v>0.48403763528579979</c:v>
                </c:pt>
                <c:pt idx="20603">
                  <c:v>0.48398324903464407</c:v>
                </c:pt>
                <c:pt idx="20604">
                  <c:v>0.48392886278348834</c:v>
                </c:pt>
                <c:pt idx="20605">
                  <c:v>0.48387447653233262</c:v>
                </c:pt>
                <c:pt idx="20606">
                  <c:v>0.4838200902811769</c:v>
                </c:pt>
                <c:pt idx="20607">
                  <c:v>0.4838200902811769</c:v>
                </c:pt>
                <c:pt idx="20608">
                  <c:v>0.4838200902811769</c:v>
                </c:pt>
                <c:pt idx="20609">
                  <c:v>0.48376570403002117</c:v>
                </c:pt>
                <c:pt idx="20610">
                  <c:v>0.48376570403002117</c:v>
                </c:pt>
                <c:pt idx="20611">
                  <c:v>0.48371131777886556</c:v>
                </c:pt>
                <c:pt idx="20612">
                  <c:v>0.48365693152770983</c:v>
                </c:pt>
                <c:pt idx="20613">
                  <c:v>0.48360254527655411</c:v>
                </c:pt>
                <c:pt idx="20614">
                  <c:v>0.48360254527655411</c:v>
                </c:pt>
                <c:pt idx="20615">
                  <c:v>0.48354815902539838</c:v>
                </c:pt>
                <c:pt idx="20616">
                  <c:v>0.48354815902539838</c:v>
                </c:pt>
                <c:pt idx="20617">
                  <c:v>0.48354815902539838</c:v>
                </c:pt>
                <c:pt idx="20618">
                  <c:v>0.48349377277424266</c:v>
                </c:pt>
                <c:pt idx="20619">
                  <c:v>0.48343938652308693</c:v>
                </c:pt>
                <c:pt idx="20620">
                  <c:v>0.48338500027193121</c:v>
                </c:pt>
                <c:pt idx="20621">
                  <c:v>0.4833306140207756</c:v>
                </c:pt>
                <c:pt idx="20622">
                  <c:v>0.48327622776961987</c:v>
                </c:pt>
                <c:pt idx="20623">
                  <c:v>0.48322184151846415</c:v>
                </c:pt>
                <c:pt idx="20624">
                  <c:v>0.48316745526730842</c:v>
                </c:pt>
                <c:pt idx="20625">
                  <c:v>0.4831130690161527</c:v>
                </c:pt>
                <c:pt idx="20626">
                  <c:v>0.48305868276499697</c:v>
                </c:pt>
                <c:pt idx="20627">
                  <c:v>0.48300429651384125</c:v>
                </c:pt>
                <c:pt idx="20628">
                  <c:v>0.48300429651384125</c:v>
                </c:pt>
                <c:pt idx="20629">
                  <c:v>0.48300429651384125</c:v>
                </c:pt>
                <c:pt idx="20630">
                  <c:v>0.48294991026268563</c:v>
                </c:pt>
                <c:pt idx="20631">
                  <c:v>0.48289552401152991</c:v>
                </c:pt>
                <c:pt idx="20632">
                  <c:v>0.48284113776037418</c:v>
                </c:pt>
                <c:pt idx="20633">
                  <c:v>0.48284113776037418</c:v>
                </c:pt>
                <c:pt idx="20634">
                  <c:v>0.48278675150921846</c:v>
                </c:pt>
                <c:pt idx="20635">
                  <c:v>0.48273236525806273</c:v>
                </c:pt>
                <c:pt idx="20636">
                  <c:v>0.48267797900690701</c:v>
                </c:pt>
                <c:pt idx="20637">
                  <c:v>0.4826235927557514</c:v>
                </c:pt>
                <c:pt idx="20638">
                  <c:v>0.48256920650459567</c:v>
                </c:pt>
                <c:pt idx="20639">
                  <c:v>0.48251482025343995</c:v>
                </c:pt>
                <c:pt idx="20640">
                  <c:v>0.48246043400228422</c:v>
                </c:pt>
                <c:pt idx="20641">
                  <c:v>0.48246043400228422</c:v>
                </c:pt>
                <c:pt idx="20642">
                  <c:v>0.4824060477511285</c:v>
                </c:pt>
                <c:pt idx="20643">
                  <c:v>0.48235166149997277</c:v>
                </c:pt>
                <c:pt idx="20644">
                  <c:v>0.48235166149997277</c:v>
                </c:pt>
                <c:pt idx="20645">
                  <c:v>0.48229727524881705</c:v>
                </c:pt>
                <c:pt idx="20646">
                  <c:v>0.48224288899766143</c:v>
                </c:pt>
                <c:pt idx="20647">
                  <c:v>0.48218850274650571</c:v>
                </c:pt>
                <c:pt idx="20648">
                  <c:v>0.48213411649534998</c:v>
                </c:pt>
                <c:pt idx="20649">
                  <c:v>0.48207973024419426</c:v>
                </c:pt>
                <c:pt idx="20650">
                  <c:v>0.48207973024419426</c:v>
                </c:pt>
                <c:pt idx="20651">
                  <c:v>0.48202534399303854</c:v>
                </c:pt>
                <c:pt idx="20652">
                  <c:v>0.48197095774188281</c:v>
                </c:pt>
                <c:pt idx="20653">
                  <c:v>0.4819165714907272</c:v>
                </c:pt>
                <c:pt idx="20654">
                  <c:v>0.48186218523957147</c:v>
                </c:pt>
                <c:pt idx="20655">
                  <c:v>0.48186218523957147</c:v>
                </c:pt>
                <c:pt idx="20656">
                  <c:v>0.48180779898841575</c:v>
                </c:pt>
                <c:pt idx="20657">
                  <c:v>0.48180779898841575</c:v>
                </c:pt>
                <c:pt idx="20658">
                  <c:v>0.48175341273726002</c:v>
                </c:pt>
                <c:pt idx="20659">
                  <c:v>0.4816990264861043</c:v>
                </c:pt>
                <c:pt idx="20660">
                  <c:v>0.4816990264861043</c:v>
                </c:pt>
                <c:pt idx="20661">
                  <c:v>0.48164464023494857</c:v>
                </c:pt>
                <c:pt idx="20662">
                  <c:v>0.48159025398379285</c:v>
                </c:pt>
                <c:pt idx="20663">
                  <c:v>0.48153586773263723</c:v>
                </c:pt>
                <c:pt idx="20664">
                  <c:v>0.48153586773263723</c:v>
                </c:pt>
                <c:pt idx="20665">
                  <c:v>0.48148148148148151</c:v>
                </c:pt>
                <c:pt idx="20666">
                  <c:v>0.48148148148148151</c:v>
                </c:pt>
                <c:pt idx="20667">
                  <c:v>0.48142709523032579</c:v>
                </c:pt>
                <c:pt idx="20668">
                  <c:v>0.48137270897917006</c:v>
                </c:pt>
                <c:pt idx="20669">
                  <c:v>0.48131832272801434</c:v>
                </c:pt>
                <c:pt idx="20670">
                  <c:v>0.48126393647685861</c:v>
                </c:pt>
                <c:pt idx="20671">
                  <c:v>0.481209550225703</c:v>
                </c:pt>
                <c:pt idx="20672">
                  <c:v>0.48115516397454727</c:v>
                </c:pt>
                <c:pt idx="20673">
                  <c:v>0.48115516397454727</c:v>
                </c:pt>
                <c:pt idx="20674">
                  <c:v>0.48110077772339155</c:v>
                </c:pt>
                <c:pt idx="20675">
                  <c:v>0.48110077772339155</c:v>
                </c:pt>
                <c:pt idx="20676">
                  <c:v>0.48104639147223582</c:v>
                </c:pt>
                <c:pt idx="20677">
                  <c:v>0.4809920052210801</c:v>
                </c:pt>
                <c:pt idx="20678">
                  <c:v>0.48093761896992437</c:v>
                </c:pt>
                <c:pt idx="20679">
                  <c:v>0.48088323271876865</c:v>
                </c:pt>
                <c:pt idx="20680">
                  <c:v>0.48082884646761304</c:v>
                </c:pt>
                <c:pt idx="20681">
                  <c:v>0.48077446021645731</c:v>
                </c:pt>
                <c:pt idx="20682">
                  <c:v>0.48072007396530159</c:v>
                </c:pt>
                <c:pt idx="20683">
                  <c:v>0.48066568771414586</c:v>
                </c:pt>
                <c:pt idx="20684">
                  <c:v>0.48061130146299014</c:v>
                </c:pt>
                <c:pt idx="20685">
                  <c:v>0.48055691521183441</c:v>
                </c:pt>
                <c:pt idx="20686">
                  <c:v>0.48050252896067869</c:v>
                </c:pt>
                <c:pt idx="20687">
                  <c:v>0.48044814270952307</c:v>
                </c:pt>
                <c:pt idx="20688">
                  <c:v>0.48044814270952307</c:v>
                </c:pt>
                <c:pt idx="20689">
                  <c:v>0.48039375645836735</c:v>
                </c:pt>
                <c:pt idx="20690">
                  <c:v>0.48033937020721162</c:v>
                </c:pt>
                <c:pt idx="20691">
                  <c:v>0.4802849839560559</c:v>
                </c:pt>
                <c:pt idx="20692">
                  <c:v>0.48023059770490018</c:v>
                </c:pt>
                <c:pt idx="20693">
                  <c:v>0.48017621145374445</c:v>
                </c:pt>
                <c:pt idx="20694">
                  <c:v>0.48012182520258884</c:v>
                </c:pt>
                <c:pt idx="20695">
                  <c:v>0.48012182520258884</c:v>
                </c:pt>
                <c:pt idx="20696">
                  <c:v>0.48012182520258884</c:v>
                </c:pt>
                <c:pt idx="20697">
                  <c:v>0.48012182520258884</c:v>
                </c:pt>
                <c:pt idx="20698">
                  <c:v>0.48006743895143311</c:v>
                </c:pt>
                <c:pt idx="20699">
                  <c:v>0.48001305270027739</c:v>
                </c:pt>
                <c:pt idx="20700">
                  <c:v>0.47995866644912166</c:v>
                </c:pt>
                <c:pt idx="20701">
                  <c:v>0.47990428019796594</c:v>
                </c:pt>
                <c:pt idx="20702">
                  <c:v>0.47984989394681021</c:v>
                </c:pt>
                <c:pt idx="20703">
                  <c:v>0.47979550769565449</c:v>
                </c:pt>
                <c:pt idx="20704">
                  <c:v>0.47974112144449887</c:v>
                </c:pt>
                <c:pt idx="20705">
                  <c:v>0.47968673519334315</c:v>
                </c:pt>
                <c:pt idx="20706">
                  <c:v>0.47968673519334315</c:v>
                </c:pt>
                <c:pt idx="20707">
                  <c:v>0.47968673519334315</c:v>
                </c:pt>
                <c:pt idx="20708">
                  <c:v>0.47963234894218743</c:v>
                </c:pt>
                <c:pt idx="20709">
                  <c:v>0.4795779626910317</c:v>
                </c:pt>
                <c:pt idx="20710">
                  <c:v>0.47952357643987598</c:v>
                </c:pt>
                <c:pt idx="20711">
                  <c:v>0.47952357643987598</c:v>
                </c:pt>
                <c:pt idx="20712">
                  <c:v>0.47952357643987598</c:v>
                </c:pt>
                <c:pt idx="20713">
                  <c:v>0.47952357643987598</c:v>
                </c:pt>
                <c:pt idx="20714">
                  <c:v>0.47952357643987598</c:v>
                </c:pt>
                <c:pt idx="20715">
                  <c:v>0.47946919018872025</c:v>
                </c:pt>
                <c:pt idx="20716">
                  <c:v>0.47941480393756464</c:v>
                </c:pt>
                <c:pt idx="20717">
                  <c:v>0.47936041768640891</c:v>
                </c:pt>
                <c:pt idx="20718">
                  <c:v>0.47936041768640891</c:v>
                </c:pt>
                <c:pt idx="20719">
                  <c:v>0.47930603143525319</c:v>
                </c:pt>
                <c:pt idx="20720">
                  <c:v>0.47925164518409746</c:v>
                </c:pt>
                <c:pt idx="20721">
                  <c:v>0.47919725893294174</c:v>
                </c:pt>
                <c:pt idx="20722">
                  <c:v>0.47919725893294174</c:v>
                </c:pt>
                <c:pt idx="20723">
                  <c:v>0.47914287268178601</c:v>
                </c:pt>
                <c:pt idx="20724">
                  <c:v>0.47914287268178601</c:v>
                </c:pt>
                <c:pt idx="20725">
                  <c:v>0.47908848643063029</c:v>
                </c:pt>
                <c:pt idx="20726">
                  <c:v>0.47903410017947468</c:v>
                </c:pt>
                <c:pt idx="20727">
                  <c:v>0.47903410017947468</c:v>
                </c:pt>
                <c:pt idx="20728">
                  <c:v>0.47897971392831895</c:v>
                </c:pt>
                <c:pt idx="20729">
                  <c:v>0.47892532767716323</c:v>
                </c:pt>
                <c:pt idx="20730">
                  <c:v>0.4788709414260075</c:v>
                </c:pt>
                <c:pt idx="20731">
                  <c:v>0.4788709414260075</c:v>
                </c:pt>
                <c:pt idx="20732">
                  <c:v>0.47881655517485178</c:v>
                </c:pt>
                <c:pt idx="20733">
                  <c:v>0.47881655517485178</c:v>
                </c:pt>
                <c:pt idx="20734">
                  <c:v>0.47876216892369605</c:v>
                </c:pt>
                <c:pt idx="20735">
                  <c:v>0.47870778267254033</c:v>
                </c:pt>
                <c:pt idx="20736">
                  <c:v>0.47870778267254033</c:v>
                </c:pt>
                <c:pt idx="20737">
                  <c:v>0.47865339642138471</c:v>
                </c:pt>
                <c:pt idx="20738">
                  <c:v>0.47865339642138471</c:v>
                </c:pt>
                <c:pt idx="20739">
                  <c:v>0.47859901017022899</c:v>
                </c:pt>
                <c:pt idx="20740">
                  <c:v>0.47859901017022899</c:v>
                </c:pt>
                <c:pt idx="20741">
                  <c:v>0.47854462391907326</c:v>
                </c:pt>
                <c:pt idx="20742">
                  <c:v>0.47849023766791754</c:v>
                </c:pt>
                <c:pt idx="20743">
                  <c:v>0.47849023766791754</c:v>
                </c:pt>
                <c:pt idx="20744">
                  <c:v>0.47849023766791754</c:v>
                </c:pt>
                <c:pt idx="20745">
                  <c:v>0.47849023766791754</c:v>
                </c:pt>
                <c:pt idx="20746">
                  <c:v>0.47843585141676181</c:v>
                </c:pt>
                <c:pt idx="20747">
                  <c:v>0.47838146516560609</c:v>
                </c:pt>
                <c:pt idx="20748">
                  <c:v>0.47832707891445048</c:v>
                </c:pt>
                <c:pt idx="20749">
                  <c:v>0.47832707891445048</c:v>
                </c:pt>
                <c:pt idx="20750">
                  <c:v>0.47832707891445048</c:v>
                </c:pt>
                <c:pt idx="20751">
                  <c:v>0.47832707891445048</c:v>
                </c:pt>
                <c:pt idx="20752">
                  <c:v>0.47832707891445048</c:v>
                </c:pt>
                <c:pt idx="20753">
                  <c:v>0.47827269266329475</c:v>
                </c:pt>
                <c:pt idx="20754">
                  <c:v>0.47821830641213903</c:v>
                </c:pt>
                <c:pt idx="20755">
                  <c:v>0.4781639201609833</c:v>
                </c:pt>
                <c:pt idx="20756">
                  <c:v>0.4781639201609833</c:v>
                </c:pt>
                <c:pt idx="20757">
                  <c:v>0.47810953390982758</c:v>
                </c:pt>
                <c:pt idx="20758">
                  <c:v>0.47805514765867185</c:v>
                </c:pt>
                <c:pt idx="20759">
                  <c:v>0.47800076140751613</c:v>
                </c:pt>
                <c:pt idx="20760">
                  <c:v>0.47794637515636051</c:v>
                </c:pt>
                <c:pt idx="20761">
                  <c:v>0.47789198890520479</c:v>
                </c:pt>
                <c:pt idx="20762">
                  <c:v>0.47789198890520479</c:v>
                </c:pt>
                <c:pt idx="20763">
                  <c:v>0.47783760265404907</c:v>
                </c:pt>
                <c:pt idx="20764">
                  <c:v>0.47778321640289334</c:v>
                </c:pt>
                <c:pt idx="20765">
                  <c:v>0.47772883015173762</c:v>
                </c:pt>
                <c:pt idx="20766">
                  <c:v>0.47767444390058189</c:v>
                </c:pt>
                <c:pt idx="20767">
                  <c:v>0.47762005764942628</c:v>
                </c:pt>
                <c:pt idx="20768">
                  <c:v>0.47762005764942628</c:v>
                </c:pt>
                <c:pt idx="20769">
                  <c:v>0.47756567139827055</c:v>
                </c:pt>
                <c:pt idx="20770">
                  <c:v>0.47751128514711483</c:v>
                </c:pt>
                <c:pt idx="20771">
                  <c:v>0.4774568988959591</c:v>
                </c:pt>
                <c:pt idx="20772">
                  <c:v>0.47740251264480338</c:v>
                </c:pt>
                <c:pt idx="20773">
                  <c:v>0.47734812639364765</c:v>
                </c:pt>
                <c:pt idx="20774">
                  <c:v>0.47734812639364765</c:v>
                </c:pt>
                <c:pt idx="20775">
                  <c:v>0.47734812639364765</c:v>
                </c:pt>
                <c:pt idx="20776">
                  <c:v>0.47734812639364765</c:v>
                </c:pt>
                <c:pt idx="20777">
                  <c:v>0.47734812639364765</c:v>
                </c:pt>
                <c:pt idx="20778">
                  <c:v>0.47729374014249193</c:v>
                </c:pt>
                <c:pt idx="20779">
                  <c:v>0.47729374014249193</c:v>
                </c:pt>
                <c:pt idx="20780">
                  <c:v>0.47723935389133632</c:v>
                </c:pt>
                <c:pt idx="20781">
                  <c:v>0.47718496764018059</c:v>
                </c:pt>
                <c:pt idx="20782">
                  <c:v>0.47713058138902487</c:v>
                </c:pt>
                <c:pt idx="20783">
                  <c:v>0.47707619513786914</c:v>
                </c:pt>
                <c:pt idx="20784">
                  <c:v>0.47702180888671342</c:v>
                </c:pt>
                <c:pt idx="20785">
                  <c:v>0.47696742263555769</c:v>
                </c:pt>
                <c:pt idx="20786">
                  <c:v>0.47691303638440208</c:v>
                </c:pt>
                <c:pt idx="20787">
                  <c:v>0.47685865013324635</c:v>
                </c:pt>
                <c:pt idx="20788">
                  <c:v>0.47685865013324635</c:v>
                </c:pt>
                <c:pt idx="20789">
                  <c:v>0.47685865013324635</c:v>
                </c:pt>
                <c:pt idx="20790">
                  <c:v>0.47685865013324635</c:v>
                </c:pt>
                <c:pt idx="20791">
                  <c:v>0.47680426388209063</c:v>
                </c:pt>
                <c:pt idx="20792">
                  <c:v>0.47680426388209063</c:v>
                </c:pt>
                <c:pt idx="20793">
                  <c:v>0.4767498776309349</c:v>
                </c:pt>
                <c:pt idx="20794">
                  <c:v>0.4767498776309349</c:v>
                </c:pt>
                <c:pt idx="20795">
                  <c:v>0.4767498776309349</c:v>
                </c:pt>
                <c:pt idx="20796">
                  <c:v>0.47669549137977918</c:v>
                </c:pt>
                <c:pt idx="20797">
                  <c:v>0.47669549137977918</c:v>
                </c:pt>
                <c:pt idx="20798">
                  <c:v>0.47664110512862345</c:v>
                </c:pt>
                <c:pt idx="20799">
                  <c:v>0.47658671887746773</c:v>
                </c:pt>
                <c:pt idx="20800">
                  <c:v>0.47658671887746773</c:v>
                </c:pt>
                <c:pt idx="20801">
                  <c:v>0.47658671887746773</c:v>
                </c:pt>
                <c:pt idx="20802">
                  <c:v>0.47653233262631212</c:v>
                </c:pt>
                <c:pt idx="20803">
                  <c:v>0.47653233262631212</c:v>
                </c:pt>
                <c:pt idx="20804">
                  <c:v>0.47647794637515639</c:v>
                </c:pt>
                <c:pt idx="20805">
                  <c:v>0.47642356012400067</c:v>
                </c:pt>
                <c:pt idx="20806">
                  <c:v>0.47636917387284494</c:v>
                </c:pt>
                <c:pt idx="20807">
                  <c:v>0.47631478762168922</c:v>
                </c:pt>
                <c:pt idx="20808">
                  <c:v>0.47626040137053349</c:v>
                </c:pt>
                <c:pt idx="20809">
                  <c:v>0.47620601511937777</c:v>
                </c:pt>
                <c:pt idx="20810">
                  <c:v>0.47615162886822215</c:v>
                </c:pt>
                <c:pt idx="20811">
                  <c:v>0.47609724261706643</c:v>
                </c:pt>
                <c:pt idx="20812">
                  <c:v>0.47609724261706643</c:v>
                </c:pt>
                <c:pt idx="20813">
                  <c:v>0.47609724261706643</c:v>
                </c:pt>
                <c:pt idx="20814">
                  <c:v>0.4760428563659107</c:v>
                </c:pt>
                <c:pt idx="20815">
                  <c:v>0.4760428563659107</c:v>
                </c:pt>
                <c:pt idx="20816">
                  <c:v>0.47598847011475498</c:v>
                </c:pt>
                <c:pt idx="20817">
                  <c:v>0.47593408386359926</c:v>
                </c:pt>
                <c:pt idx="20818">
                  <c:v>0.47593408386359926</c:v>
                </c:pt>
                <c:pt idx="20819">
                  <c:v>0.47587969761244353</c:v>
                </c:pt>
                <c:pt idx="20820">
                  <c:v>0.47582531136128792</c:v>
                </c:pt>
                <c:pt idx="20821">
                  <c:v>0.47577092511013219</c:v>
                </c:pt>
                <c:pt idx="20822">
                  <c:v>0.47571653885897647</c:v>
                </c:pt>
                <c:pt idx="20823">
                  <c:v>0.47571653885897647</c:v>
                </c:pt>
                <c:pt idx="20824">
                  <c:v>0.47566215260782074</c:v>
                </c:pt>
                <c:pt idx="20825">
                  <c:v>0.47560776635666502</c:v>
                </c:pt>
                <c:pt idx="20826">
                  <c:v>0.47560776635666502</c:v>
                </c:pt>
                <c:pt idx="20827">
                  <c:v>0.47555338010550929</c:v>
                </c:pt>
                <c:pt idx="20828">
                  <c:v>0.47549899385435357</c:v>
                </c:pt>
                <c:pt idx="20829">
                  <c:v>0.47549899385435357</c:v>
                </c:pt>
                <c:pt idx="20830">
                  <c:v>0.47544460760319796</c:v>
                </c:pt>
                <c:pt idx="20831">
                  <c:v>0.47544460760319796</c:v>
                </c:pt>
                <c:pt idx="20832">
                  <c:v>0.47544460760319796</c:v>
                </c:pt>
                <c:pt idx="20833">
                  <c:v>0.47539022135204223</c:v>
                </c:pt>
                <c:pt idx="20834">
                  <c:v>0.47533583510088651</c:v>
                </c:pt>
                <c:pt idx="20835">
                  <c:v>0.47533583510088651</c:v>
                </c:pt>
                <c:pt idx="20836">
                  <c:v>0.47528144884973078</c:v>
                </c:pt>
                <c:pt idx="20837">
                  <c:v>0.47528144884973078</c:v>
                </c:pt>
                <c:pt idx="20838">
                  <c:v>0.47522706259857506</c:v>
                </c:pt>
                <c:pt idx="20839">
                  <c:v>0.47522706259857506</c:v>
                </c:pt>
                <c:pt idx="20840">
                  <c:v>0.47522706259857506</c:v>
                </c:pt>
                <c:pt idx="20841">
                  <c:v>0.47517267634741933</c:v>
                </c:pt>
                <c:pt idx="20842">
                  <c:v>0.47517267634741933</c:v>
                </c:pt>
                <c:pt idx="20843">
                  <c:v>0.47511829009626372</c:v>
                </c:pt>
                <c:pt idx="20844">
                  <c:v>0.47511829009626372</c:v>
                </c:pt>
                <c:pt idx="20845">
                  <c:v>0.47511829009626372</c:v>
                </c:pt>
                <c:pt idx="20846">
                  <c:v>0.47506390384510799</c:v>
                </c:pt>
                <c:pt idx="20847">
                  <c:v>0.47500951759395227</c:v>
                </c:pt>
                <c:pt idx="20848">
                  <c:v>0.47495513134279654</c:v>
                </c:pt>
                <c:pt idx="20849">
                  <c:v>0.47495513134279654</c:v>
                </c:pt>
                <c:pt idx="20850">
                  <c:v>0.47490074509164082</c:v>
                </c:pt>
                <c:pt idx="20851">
                  <c:v>0.47484635884048509</c:v>
                </c:pt>
                <c:pt idx="20852">
                  <c:v>0.47479197258932937</c:v>
                </c:pt>
                <c:pt idx="20853">
                  <c:v>0.47473758633817376</c:v>
                </c:pt>
                <c:pt idx="20854">
                  <c:v>0.47468320008701803</c:v>
                </c:pt>
                <c:pt idx="20855">
                  <c:v>0.47462881383586231</c:v>
                </c:pt>
                <c:pt idx="20856">
                  <c:v>0.47457442758470658</c:v>
                </c:pt>
                <c:pt idx="20857">
                  <c:v>0.47452004133355086</c:v>
                </c:pt>
                <c:pt idx="20858">
                  <c:v>0.47446565508239513</c:v>
                </c:pt>
                <c:pt idx="20859">
                  <c:v>0.47441126883123941</c:v>
                </c:pt>
                <c:pt idx="20860">
                  <c:v>0.47435688258008379</c:v>
                </c:pt>
                <c:pt idx="20861">
                  <c:v>0.47435688258008379</c:v>
                </c:pt>
                <c:pt idx="20862">
                  <c:v>0.47430249632892807</c:v>
                </c:pt>
                <c:pt idx="20863">
                  <c:v>0.47424811007777234</c:v>
                </c:pt>
                <c:pt idx="20864">
                  <c:v>0.47419372382661662</c:v>
                </c:pt>
                <c:pt idx="20865">
                  <c:v>0.4741393375754609</c:v>
                </c:pt>
                <c:pt idx="20866">
                  <c:v>0.4741393375754609</c:v>
                </c:pt>
                <c:pt idx="20867">
                  <c:v>0.47408495132430517</c:v>
                </c:pt>
                <c:pt idx="20868">
                  <c:v>0.47408495132430517</c:v>
                </c:pt>
                <c:pt idx="20869">
                  <c:v>0.47408495132430517</c:v>
                </c:pt>
                <c:pt idx="20870">
                  <c:v>0.47403056507314956</c:v>
                </c:pt>
                <c:pt idx="20871">
                  <c:v>0.47397617882199383</c:v>
                </c:pt>
                <c:pt idx="20872">
                  <c:v>0.47392179257083811</c:v>
                </c:pt>
                <c:pt idx="20873">
                  <c:v>0.47392179257083811</c:v>
                </c:pt>
                <c:pt idx="20874">
                  <c:v>0.47386740631968238</c:v>
                </c:pt>
                <c:pt idx="20875">
                  <c:v>0.47381302006852666</c:v>
                </c:pt>
                <c:pt idx="20876">
                  <c:v>0.47375863381737093</c:v>
                </c:pt>
                <c:pt idx="20877">
                  <c:v>0.47375863381737093</c:v>
                </c:pt>
                <c:pt idx="20878">
                  <c:v>0.47370424756621521</c:v>
                </c:pt>
                <c:pt idx="20879">
                  <c:v>0.47364986131505959</c:v>
                </c:pt>
                <c:pt idx="20880">
                  <c:v>0.47364986131505959</c:v>
                </c:pt>
                <c:pt idx="20881">
                  <c:v>0.47364986131505959</c:v>
                </c:pt>
                <c:pt idx="20882">
                  <c:v>0.47364986131505959</c:v>
                </c:pt>
                <c:pt idx="20883">
                  <c:v>0.47359547506390387</c:v>
                </c:pt>
                <c:pt idx="20884">
                  <c:v>0.47354108881274815</c:v>
                </c:pt>
                <c:pt idx="20885">
                  <c:v>0.47348670256159242</c:v>
                </c:pt>
                <c:pt idx="20886">
                  <c:v>0.47348670256159242</c:v>
                </c:pt>
                <c:pt idx="20887">
                  <c:v>0.4734323163104367</c:v>
                </c:pt>
                <c:pt idx="20888">
                  <c:v>0.4734323163104367</c:v>
                </c:pt>
                <c:pt idx="20889">
                  <c:v>0.47337793005928097</c:v>
                </c:pt>
                <c:pt idx="20890">
                  <c:v>0.47332354380812536</c:v>
                </c:pt>
                <c:pt idx="20891">
                  <c:v>0.47326915755696963</c:v>
                </c:pt>
                <c:pt idx="20892">
                  <c:v>0.47321477130581391</c:v>
                </c:pt>
                <c:pt idx="20893">
                  <c:v>0.47316038505465818</c:v>
                </c:pt>
                <c:pt idx="20894">
                  <c:v>0.47310599880350246</c:v>
                </c:pt>
                <c:pt idx="20895">
                  <c:v>0.47305161255234673</c:v>
                </c:pt>
                <c:pt idx="20896">
                  <c:v>0.47305161255234673</c:v>
                </c:pt>
                <c:pt idx="20897">
                  <c:v>0.47305161255234673</c:v>
                </c:pt>
                <c:pt idx="20898">
                  <c:v>0.47299722630119101</c:v>
                </c:pt>
                <c:pt idx="20899">
                  <c:v>0.4729428400500354</c:v>
                </c:pt>
                <c:pt idx="20900">
                  <c:v>0.47288845379887967</c:v>
                </c:pt>
                <c:pt idx="20901">
                  <c:v>0.47283406754772395</c:v>
                </c:pt>
                <c:pt idx="20902">
                  <c:v>0.47283406754772395</c:v>
                </c:pt>
                <c:pt idx="20903">
                  <c:v>0.47277968129656822</c:v>
                </c:pt>
                <c:pt idx="20904">
                  <c:v>0.4727252950454125</c:v>
                </c:pt>
                <c:pt idx="20905">
                  <c:v>0.47267090879425677</c:v>
                </c:pt>
                <c:pt idx="20906">
                  <c:v>0.47261652254310116</c:v>
                </c:pt>
                <c:pt idx="20907">
                  <c:v>0.47256213629194543</c:v>
                </c:pt>
                <c:pt idx="20908">
                  <c:v>0.47256213629194543</c:v>
                </c:pt>
                <c:pt idx="20909">
                  <c:v>0.47250775004078971</c:v>
                </c:pt>
                <c:pt idx="20910">
                  <c:v>0.47245336378963398</c:v>
                </c:pt>
                <c:pt idx="20911">
                  <c:v>0.47239897753847826</c:v>
                </c:pt>
                <c:pt idx="20912">
                  <c:v>0.47234459128732253</c:v>
                </c:pt>
                <c:pt idx="20913">
                  <c:v>0.47229020503616681</c:v>
                </c:pt>
                <c:pt idx="20914">
                  <c:v>0.4722358187850112</c:v>
                </c:pt>
                <c:pt idx="20915">
                  <c:v>0.4722358187850112</c:v>
                </c:pt>
                <c:pt idx="20916">
                  <c:v>0.4722358187850112</c:v>
                </c:pt>
                <c:pt idx="20917">
                  <c:v>0.4722358187850112</c:v>
                </c:pt>
                <c:pt idx="20918">
                  <c:v>0.4722358187850112</c:v>
                </c:pt>
                <c:pt idx="20919">
                  <c:v>0.4722358187850112</c:v>
                </c:pt>
                <c:pt idx="20920">
                  <c:v>0.4722358187850112</c:v>
                </c:pt>
                <c:pt idx="20921">
                  <c:v>0.4722358187850112</c:v>
                </c:pt>
                <c:pt idx="20922">
                  <c:v>0.4722358187850112</c:v>
                </c:pt>
                <c:pt idx="20923">
                  <c:v>0.47218143253385547</c:v>
                </c:pt>
                <c:pt idx="20924">
                  <c:v>0.47218143253385547</c:v>
                </c:pt>
                <c:pt idx="20925">
                  <c:v>0.47212704628269975</c:v>
                </c:pt>
                <c:pt idx="20926">
                  <c:v>0.47207266003154402</c:v>
                </c:pt>
                <c:pt idx="20927">
                  <c:v>0.47207266003154402</c:v>
                </c:pt>
                <c:pt idx="20928">
                  <c:v>0.4720182737803883</c:v>
                </c:pt>
                <c:pt idx="20929">
                  <c:v>0.47196388752923257</c:v>
                </c:pt>
                <c:pt idx="20930">
                  <c:v>0.47190950127807685</c:v>
                </c:pt>
                <c:pt idx="20931">
                  <c:v>0.47190950127807685</c:v>
                </c:pt>
                <c:pt idx="20932">
                  <c:v>0.47190950127807685</c:v>
                </c:pt>
                <c:pt idx="20933">
                  <c:v>0.47190950127807685</c:v>
                </c:pt>
                <c:pt idx="20934">
                  <c:v>0.47185511502692123</c:v>
                </c:pt>
                <c:pt idx="20935">
                  <c:v>0.47180072877576551</c:v>
                </c:pt>
                <c:pt idx="20936">
                  <c:v>0.47174634252460979</c:v>
                </c:pt>
                <c:pt idx="20937">
                  <c:v>0.47169195627345406</c:v>
                </c:pt>
                <c:pt idx="20938">
                  <c:v>0.47163757002229834</c:v>
                </c:pt>
                <c:pt idx="20939">
                  <c:v>0.47163757002229834</c:v>
                </c:pt>
                <c:pt idx="20940">
                  <c:v>0.47158318377114261</c:v>
                </c:pt>
                <c:pt idx="20941">
                  <c:v>0.471528797519987</c:v>
                </c:pt>
                <c:pt idx="20942">
                  <c:v>0.47147441126883127</c:v>
                </c:pt>
                <c:pt idx="20943">
                  <c:v>0.47142002501767555</c:v>
                </c:pt>
                <c:pt idx="20944">
                  <c:v>0.47142002501767555</c:v>
                </c:pt>
                <c:pt idx="20945">
                  <c:v>0.47142002501767555</c:v>
                </c:pt>
                <c:pt idx="20946">
                  <c:v>0.47136563876651982</c:v>
                </c:pt>
                <c:pt idx="20947">
                  <c:v>0.4713112525153641</c:v>
                </c:pt>
                <c:pt idx="20948">
                  <c:v>0.47125686626420837</c:v>
                </c:pt>
                <c:pt idx="20949">
                  <c:v>0.47125686626420837</c:v>
                </c:pt>
                <c:pt idx="20950">
                  <c:v>0.47125686626420837</c:v>
                </c:pt>
                <c:pt idx="20951">
                  <c:v>0.47120248001305265</c:v>
                </c:pt>
                <c:pt idx="20952">
                  <c:v>0.47120248001305265</c:v>
                </c:pt>
                <c:pt idx="20953">
                  <c:v>0.47114809376189704</c:v>
                </c:pt>
                <c:pt idx="20954">
                  <c:v>0.47109370751074131</c:v>
                </c:pt>
                <c:pt idx="20955">
                  <c:v>0.47109370751074131</c:v>
                </c:pt>
                <c:pt idx="20956">
                  <c:v>0.47103932125958559</c:v>
                </c:pt>
                <c:pt idx="20957">
                  <c:v>0.47098493500842986</c:v>
                </c:pt>
                <c:pt idx="20958">
                  <c:v>0.47093054875727414</c:v>
                </c:pt>
                <c:pt idx="20959">
                  <c:v>0.47087616250611841</c:v>
                </c:pt>
                <c:pt idx="20960">
                  <c:v>0.47087616250611841</c:v>
                </c:pt>
                <c:pt idx="20961">
                  <c:v>0.4708217762549628</c:v>
                </c:pt>
                <c:pt idx="20962">
                  <c:v>0.4708217762549628</c:v>
                </c:pt>
                <c:pt idx="20963">
                  <c:v>0.47076739000380707</c:v>
                </c:pt>
                <c:pt idx="20964">
                  <c:v>0.47071300375265135</c:v>
                </c:pt>
                <c:pt idx="20965">
                  <c:v>0.47071300375265135</c:v>
                </c:pt>
                <c:pt idx="20966">
                  <c:v>0.47065861750149562</c:v>
                </c:pt>
                <c:pt idx="20967">
                  <c:v>0.47065861750149562</c:v>
                </c:pt>
                <c:pt idx="20968">
                  <c:v>0.4706042312503399</c:v>
                </c:pt>
                <c:pt idx="20969">
                  <c:v>0.4706042312503399</c:v>
                </c:pt>
                <c:pt idx="20970">
                  <c:v>0.47054984499918417</c:v>
                </c:pt>
                <c:pt idx="20971">
                  <c:v>0.47054984499918417</c:v>
                </c:pt>
                <c:pt idx="20972">
                  <c:v>0.47049545874802845</c:v>
                </c:pt>
                <c:pt idx="20973">
                  <c:v>0.47044107249687284</c:v>
                </c:pt>
                <c:pt idx="20974">
                  <c:v>0.47038668624571711</c:v>
                </c:pt>
                <c:pt idx="20975">
                  <c:v>0.47033229999456139</c:v>
                </c:pt>
                <c:pt idx="20976">
                  <c:v>0.47033229999456139</c:v>
                </c:pt>
                <c:pt idx="20977">
                  <c:v>0.47027791374340566</c:v>
                </c:pt>
                <c:pt idx="20978">
                  <c:v>0.47027791374340566</c:v>
                </c:pt>
                <c:pt idx="20979">
                  <c:v>0.47022352749224994</c:v>
                </c:pt>
                <c:pt idx="20980">
                  <c:v>0.47022352749224994</c:v>
                </c:pt>
                <c:pt idx="20981">
                  <c:v>0.47022352749224994</c:v>
                </c:pt>
                <c:pt idx="20982">
                  <c:v>0.47016914124109421</c:v>
                </c:pt>
                <c:pt idx="20983">
                  <c:v>0.47016914124109421</c:v>
                </c:pt>
                <c:pt idx="20984">
                  <c:v>0.47016914124109421</c:v>
                </c:pt>
                <c:pt idx="20985">
                  <c:v>0.47011475498993849</c:v>
                </c:pt>
                <c:pt idx="20986">
                  <c:v>0.47006036873878287</c:v>
                </c:pt>
                <c:pt idx="20987">
                  <c:v>0.47000598248762715</c:v>
                </c:pt>
                <c:pt idx="20988">
                  <c:v>0.46995159623647142</c:v>
                </c:pt>
                <c:pt idx="20989">
                  <c:v>0.46995159623647142</c:v>
                </c:pt>
                <c:pt idx="20990">
                  <c:v>0.46995159623647142</c:v>
                </c:pt>
                <c:pt idx="20991">
                  <c:v>0.4698972099853157</c:v>
                </c:pt>
                <c:pt idx="20992">
                  <c:v>0.46984282373415998</c:v>
                </c:pt>
                <c:pt idx="20993">
                  <c:v>0.46978843748300425</c:v>
                </c:pt>
                <c:pt idx="20994">
                  <c:v>0.46973405123184864</c:v>
                </c:pt>
                <c:pt idx="20995">
                  <c:v>0.46973405123184864</c:v>
                </c:pt>
                <c:pt idx="20996">
                  <c:v>0.46967966498069291</c:v>
                </c:pt>
                <c:pt idx="20997">
                  <c:v>0.46962527872953719</c:v>
                </c:pt>
                <c:pt idx="20998">
                  <c:v>0.46957089247838146</c:v>
                </c:pt>
                <c:pt idx="20999">
                  <c:v>0.46951650622722574</c:v>
                </c:pt>
                <c:pt idx="21000">
                  <c:v>0.46946211997607001</c:v>
                </c:pt>
                <c:pt idx="21001">
                  <c:v>0.46940773372491429</c:v>
                </c:pt>
                <c:pt idx="21002">
                  <c:v>0.46935334747375868</c:v>
                </c:pt>
                <c:pt idx="21003">
                  <c:v>0.46929896122260295</c:v>
                </c:pt>
                <c:pt idx="21004">
                  <c:v>0.46924457497144723</c:v>
                </c:pt>
                <c:pt idx="21005">
                  <c:v>0.46924457497144723</c:v>
                </c:pt>
                <c:pt idx="21006">
                  <c:v>0.46924457497144723</c:v>
                </c:pt>
                <c:pt idx="21007">
                  <c:v>0.4691901887202915</c:v>
                </c:pt>
                <c:pt idx="21008">
                  <c:v>0.4691901887202915</c:v>
                </c:pt>
                <c:pt idx="21009">
                  <c:v>0.46913580246913578</c:v>
                </c:pt>
                <c:pt idx="21010">
                  <c:v>0.46913580246913578</c:v>
                </c:pt>
                <c:pt idx="21011">
                  <c:v>0.46913580246913578</c:v>
                </c:pt>
                <c:pt idx="21012">
                  <c:v>0.46908141621798005</c:v>
                </c:pt>
                <c:pt idx="21013">
                  <c:v>0.46902702996682444</c:v>
                </c:pt>
                <c:pt idx="21014">
                  <c:v>0.46897264371566871</c:v>
                </c:pt>
                <c:pt idx="21015">
                  <c:v>0.46891825746451299</c:v>
                </c:pt>
                <c:pt idx="21016">
                  <c:v>0.46886387121335726</c:v>
                </c:pt>
                <c:pt idx="21017">
                  <c:v>0.46880948496220154</c:v>
                </c:pt>
                <c:pt idx="21018">
                  <c:v>0.46875509871104581</c:v>
                </c:pt>
                <c:pt idx="21019">
                  <c:v>0.46870071245989009</c:v>
                </c:pt>
                <c:pt idx="21020">
                  <c:v>0.46870071245989009</c:v>
                </c:pt>
                <c:pt idx="21021">
                  <c:v>0.46864632620873448</c:v>
                </c:pt>
                <c:pt idx="21022">
                  <c:v>0.46859193995757875</c:v>
                </c:pt>
                <c:pt idx="21023">
                  <c:v>0.46853755370642303</c:v>
                </c:pt>
                <c:pt idx="21024">
                  <c:v>0.46853755370642303</c:v>
                </c:pt>
                <c:pt idx="21025">
                  <c:v>0.4684831674552673</c:v>
                </c:pt>
                <c:pt idx="21026">
                  <c:v>0.4684831674552673</c:v>
                </c:pt>
                <c:pt idx="21027">
                  <c:v>0.4684831674552673</c:v>
                </c:pt>
                <c:pt idx="21028">
                  <c:v>0.4684831674552673</c:v>
                </c:pt>
                <c:pt idx="21029">
                  <c:v>0.4684831674552673</c:v>
                </c:pt>
                <c:pt idx="21030">
                  <c:v>0.46842878120411158</c:v>
                </c:pt>
                <c:pt idx="21031">
                  <c:v>0.46837439495295585</c:v>
                </c:pt>
                <c:pt idx="21032">
                  <c:v>0.46837439495295585</c:v>
                </c:pt>
                <c:pt idx="21033">
                  <c:v>0.46832000870180024</c:v>
                </c:pt>
                <c:pt idx="21034">
                  <c:v>0.46832000870180024</c:v>
                </c:pt>
                <c:pt idx="21035">
                  <c:v>0.46826562245064451</c:v>
                </c:pt>
                <c:pt idx="21036">
                  <c:v>0.46821123619948879</c:v>
                </c:pt>
                <c:pt idx="21037">
                  <c:v>0.46815684994833306</c:v>
                </c:pt>
                <c:pt idx="21038">
                  <c:v>0.46810246369717734</c:v>
                </c:pt>
                <c:pt idx="21039">
                  <c:v>0.46804807744602162</c:v>
                </c:pt>
                <c:pt idx="21040">
                  <c:v>0.46799369119486589</c:v>
                </c:pt>
                <c:pt idx="21041">
                  <c:v>0.46793930494371028</c:v>
                </c:pt>
                <c:pt idx="21042">
                  <c:v>0.46788491869255455</c:v>
                </c:pt>
                <c:pt idx="21043">
                  <c:v>0.46783053244139883</c:v>
                </c:pt>
                <c:pt idx="21044">
                  <c:v>0.4677761461902431</c:v>
                </c:pt>
                <c:pt idx="21045">
                  <c:v>0.46772175993908738</c:v>
                </c:pt>
                <c:pt idx="21046">
                  <c:v>0.46772175993908738</c:v>
                </c:pt>
                <c:pt idx="21047">
                  <c:v>0.46772175993908738</c:v>
                </c:pt>
                <c:pt idx="21048">
                  <c:v>0.46766737368793165</c:v>
                </c:pt>
                <c:pt idx="21049">
                  <c:v>0.46766737368793165</c:v>
                </c:pt>
                <c:pt idx="21050">
                  <c:v>0.46766737368793165</c:v>
                </c:pt>
                <c:pt idx="21051">
                  <c:v>0.46761298743677593</c:v>
                </c:pt>
                <c:pt idx="21052">
                  <c:v>0.46761298743677593</c:v>
                </c:pt>
                <c:pt idx="21053">
                  <c:v>0.46755860118562032</c:v>
                </c:pt>
                <c:pt idx="21054">
                  <c:v>0.46750421493446459</c:v>
                </c:pt>
                <c:pt idx="21055">
                  <c:v>0.46750421493446459</c:v>
                </c:pt>
                <c:pt idx="21056">
                  <c:v>0.46744982868330887</c:v>
                </c:pt>
                <c:pt idx="21057">
                  <c:v>0.46739544243215314</c:v>
                </c:pt>
                <c:pt idx="21058">
                  <c:v>0.46734105618099742</c:v>
                </c:pt>
                <c:pt idx="21059">
                  <c:v>0.46734105618099742</c:v>
                </c:pt>
                <c:pt idx="21060">
                  <c:v>0.46728666992984169</c:v>
                </c:pt>
                <c:pt idx="21061">
                  <c:v>0.46728666992984169</c:v>
                </c:pt>
                <c:pt idx="21062">
                  <c:v>0.46728666992984169</c:v>
                </c:pt>
                <c:pt idx="21063">
                  <c:v>0.46723228367868608</c:v>
                </c:pt>
                <c:pt idx="21064">
                  <c:v>0.46717789742753035</c:v>
                </c:pt>
                <c:pt idx="21065">
                  <c:v>0.46717789742753035</c:v>
                </c:pt>
                <c:pt idx="21066">
                  <c:v>0.46717789742753035</c:v>
                </c:pt>
                <c:pt idx="21067">
                  <c:v>0.46712351117637463</c:v>
                </c:pt>
                <c:pt idx="21068">
                  <c:v>0.4670691249252189</c:v>
                </c:pt>
                <c:pt idx="21069">
                  <c:v>0.46701473867406318</c:v>
                </c:pt>
                <c:pt idx="21070">
                  <c:v>0.46696035242290745</c:v>
                </c:pt>
                <c:pt idx="21071">
                  <c:v>0.46690596617175173</c:v>
                </c:pt>
                <c:pt idx="21072">
                  <c:v>0.46685157992059612</c:v>
                </c:pt>
                <c:pt idx="21073">
                  <c:v>0.46679719366944039</c:v>
                </c:pt>
                <c:pt idx="21074">
                  <c:v>0.46674280741828467</c:v>
                </c:pt>
                <c:pt idx="21075">
                  <c:v>0.46668842116712894</c:v>
                </c:pt>
                <c:pt idx="21076">
                  <c:v>0.46668842116712894</c:v>
                </c:pt>
                <c:pt idx="21077">
                  <c:v>0.46663403491597322</c:v>
                </c:pt>
                <c:pt idx="21078">
                  <c:v>0.46657964866481749</c:v>
                </c:pt>
                <c:pt idx="21079">
                  <c:v>0.46657964866481749</c:v>
                </c:pt>
                <c:pt idx="21080">
                  <c:v>0.46652526241366188</c:v>
                </c:pt>
                <c:pt idx="21081">
                  <c:v>0.46652526241366188</c:v>
                </c:pt>
                <c:pt idx="21082">
                  <c:v>0.46647087616250615</c:v>
                </c:pt>
                <c:pt idx="21083">
                  <c:v>0.46647087616250615</c:v>
                </c:pt>
                <c:pt idx="21084">
                  <c:v>0.46641648991135043</c:v>
                </c:pt>
                <c:pt idx="21085">
                  <c:v>0.4663621036601947</c:v>
                </c:pt>
                <c:pt idx="21086">
                  <c:v>0.46630771740903898</c:v>
                </c:pt>
                <c:pt idx="21087">
                  <c:v>0.46630771740903898</c:v>
                </c:pt>
                <c:pt idx="21088">
                  <c:v>0.46625333115788326</c:v>
                </c:pt>
                <c:pt idx="21089">
                  <c:v>0.46619894490672753</c:v>
                </c:pt>
                <c:pt idx="21090">
                  <c:v>0.46614455865557192</c:v>
                </c:pt>
                <c:pt idx="21091">
                  <c:v>0.46609017240441619</c:v>
                </c:pt>
                <c:pt idx="21092">
                  <c:v>0.46609017240441619</c:v>
                </c:pt>
                <c:pt idx="21093">
                  <c:v>0.46603578615326047</c:v>
                </c:pt>
                <c:pt idx="21094">
                  <c:v>0.46598139990210474</c:v>
                </c:pt>
                <c:pt idx="21095">
                  <c:v>0.46592701365094902</c:v>
                </c:pt>
                <c:pt idx="21096">
                  <c:v>0.46587262739979329</c:v>
                </c:pt>
                <c:pt idx="21097">
                  <c:v>0.46581824114863768</c:v>
                </c:pt>
                <c:pt idx="21098">
                  <c:v>0.46576385489748195</c:v>
                </c:pt>
                <c:pt idx="21099">
                  <c:v>0.46576385489748195</c:v>
                </c:pt>
                <c:pt idx="21100">
                  <c:v>0.46570946864632623</c:v>
                </c:pt>
                <c:pt idx="21101">
                  <c:v>0.46565508239517051</c:v>
                </c:pt>
                <c:pt idx="21102">
                  <c:v>0.46560069614401478</c:v>
                </c:pt>
                <c:pt idx="21103">
                  <c:v>0.46560069614401478</c:v>
                </c:pt>
                <c:pt idx="21104">
                  <c:v>0.46560069614401478</c:v>
                </c:pt>
                <c:pt idx="21105">
                  <c:v>0.46554630989285906</c:v>
                </c:pt>
                <c:pt idx="21106">
                  <c:v>0.46549192364170333</c:v>
                </c:pt>
                <c:pt idx="21107">
                  <c:v>0.46543753739054772</c:v>
                </c:pt>
                <c:pt idx="21108">
                  <c:v>0.46543753739054772</c:v>
                </c:pt>
                <c:pt idx="21109">
                  <c:v>0.46538315113939199</c:v>
                </c:pt>
                <c:pt idx="21110">
                  <c:v>0.46532876488823627</c:v>
                </c:pt>
                <c:pt idx="21111">
                  <c:v>0.46532876488823627</c:v>
                </c:pt>
                <c:pt idx="21112">
                  <c:v>0.46527437863708054</c:v>
                </c:pt>
                <c:pt idx="21113">
                  <c:v>0.46521999238592482</c:v>
                </c:pt>
                <c:pt idx="21114">
                  <c:v>0.46516560613476909</c:v>
                </c:pt>
                <c:pt idx="21115">
                  <c:v>0.46516560613476909</c:v>
                </c:pt>
                <c:pt idx="21116">
                  <c:v>0.46511121988361337</c:v>
                </c:pt>
                <c:pt idx="21117">
                  <c:v>0.46505683363245776</c:v>
                </c:pt>
                <c:pt idx="21118">
                  <c:v>0.46500244738130203</c:v>
                </c:pt>
                <c:pt idx="21119">
                  <c:v>0.46494806113014631</c:v>
                </c:pt>
                <c:pt idx="21120">
                  <c:v>0.46489367487899058</c:v>
                </c:pt>
                <c:pt idx="21121">
                  <c:v>0.46483928862783486</c:v>
                </c:pt>
                <c:pt idx="21122">
                  <c:v>0.46478490237667913</c:v>
                </c:pt>
                <c:pt idx="21123">
                  <c:v>0.46478490237667913</c:v>
                </c:pt>
                <c:pt idx="21124">
                  <c:v>0.46473051612552352</c:v>
                </c:pt>
                <c:pt idx="21125">
                  <c:v>0.46467612987436779</c:v>
                </c:pt>
                <c:pt idx="21126">
                  <c:v>0.46462174362321207</c:v>
                </c:pt>
                <c:pt idx="21127">
                  <c:v>0.46456735737205634</c:v>
                </c:pt>
                <c:pt idx="21128">
                  <c:v>0.46451297112090062</c:v>
                </c:pt>
                <c:pt idx="21129">
                  <c:v>0.46445858486974489</c:v>
                </c:pt>
                <c:pt idx="21130">
                  <c:v>0.46440419861858917</c:v>
                </c:pt>
                <c:pt idx="21131">
                  <c:v>0.46434981236743356</c:v>
                </c:pt>
                <c:pt idx="21132">
                  <c:v>0.46429542611627783</c:v>
                </c:pt>
                <c:pt idx="21133">
                  <c:v>0.46424103986512211</c:v>
                </c:pt>
                <c:pt idx="21134">
                  <c:v>0.46418665361396638</c:v>
                </c:pt>
                <c:pt idx="21135">
                  <c:v>0.46418665361396638</c:v>
                </c:pt>
                <c:pt idx="21136">
                  <c:v>0.46418665361396638</c:v>
                </c:pt>
                <c:pt idx="21137">
                  <c:v>0.46413226736281066</c:v>
                </c:pt>
                <c:pt idx="21138">
                  <c:v>0.46407788111165493</c:v>
                </c:pt>
                <c:pt idx="21139">
                  <c:v>0.46402349486049932</c:v>
                </c:pt>
                <c:pt idx="21140">
                  <c:v>0.46396910860934359</c:v>
                </c:pt>
                <c:pt idx="21141">
                  <c:v>0.46396910860934359</c:v>
                </c:pt>
                <c:pt idx="21142">
                  <c:v>0.46391472235818787</c:v>
                </c:pt>
                <c:pt idx="21143">
                  <c:v>0.46391472235818787</c:v>
                </c:pt>
                <c:pt idx="21144">
                  <c:v>0.46386033610703215</c:v>
                </c:pt>
                <c:pt idx="21145">
                  <c:v>0.46380594985587642</c:v>
                </c:pt>
                <c:pt idx="21146">
                  <c:v>0.4637515636047207</c:v>
                </c:pt>
                <c:pt idx="21147">
                  <c:v>0.46369717735356497</c:v>
                </c:pt>
                <c:pt idx="21148">
                  <c:v>0.46364279110240936</c:v>
                </c:pt>
                <c:pt idx="21149">
                  <c:v>0.46358840485125363</c:v>
                </c:pt>
                <c:pt idx="21150">
                  <c:v>0.46353401860009791</c:v>
                </c:pt>
                <c:pt idx="21151">
                  <c:v>0.46347963234894218</c:v>
                </c:pt>
                <c:pt idx="21152">
                  <c:v>0.46342524609778646</c:v>
                </c:pt>
                <c:pt idx="21153">
                  <c:v>0.46337085984663073</c:v>
                </c:pt>
                <c:pt idx="21154">
                  <c:v>0.46337085984663073</c:v>
                </c:pt>
                <c:pt idx="21155">
                  <c:v>0.46337085984663073</c:v>
                </c:pt>
                <c:pt idx="21156">
                  <c:v>0.46337085984663073</c:v>
                </c:pt>
                <c:pt idx="21157">
                  <c:v>0.46331647359547501</c:v>
                </c:pt>
                <c:pt idx="21158">
                  <c:v>0.4632620873443194</c:v>
                </c:pt>
                <c:pt idx="21159">
                  <c:v>0.46320770109316367</c:v>
                </c:pt>
                <c:pt idx="21160">
                  <c:v>0.46315331484200795</c:v>
                </c:pt>
                <c:pt idx="21161">
                  <c:v>0.46315331484200795</c:v>
                </c:pt>
                <c:pt idx="21162">
                  <c:v>0.46309892859085222</c:v>
                </c:pt>
                <c:pt idx="21163">
                  <c:v>0.46309892859085222</c:v>
                </c:pt>
                <c:pt idx="21164">
                  <c:v>0.46309892859085222</c:v>
                </c:pt>
                <c:pt idx="21165">
                  <c:v>0.4630445423396965</c:v>
                </c:pt>
                <c:pt idx="21166">
                  <c:v>0.4630445423396965</c:v>
                </c:pt>
                <c:pt idx="21167">
                  <c:v>0.46299015608854077</c:v>
                </c:pt>
                <c:pt idx="21168">
                  <c:v>0.46293576983738516</c:v>
                </c:pt>
                <c:pt idx="21169">
                  <c:v>0.46293576983738516</c:v>
                </c:pt>
                <c:pt idx="21170">
                  <c:v>0.46288138358622943</c:v>
                </c:pt>
                <c:pt idx="21171">
                  <c:v>0.46282699733507371</c:v>
                </c:pt>
                <c:pt idx="21172">
                  <c:v>0.46277261108391798</c:v>
                </c:pt>
                <c:pt idx="21173">
                  <c:v>0.46277261108391798</c:v>
                </c:pt>
                <c:pt idx="21174">
                  <c:v>0.46277261108391798</c:v>
                </c:pt>
                <c:pt idx="21175">
                  <c:v>0.46271822483276226</c:v>
                </c:pt>
                <c:pt idx="21176">
                  <c:v>0.46266383858160653</c:v>
                </c:pt>
                <c:pt idx="21177">
                  <c:v>0.46260945233045081</c:v>
                </c:pt>
                <c:pt idx="21178">
                  <c:v>0.4625550660792952</c:v>
                </c:pt>
                <c:pt idx="21179">
                  <c:v>0.46250067982813947</c:v>
                </c:pt>
                <c:pt idx="21180">
                  <c:v>0.46244629357698375</c:v>
                </c:pt>
                <c:pt idx="21181">
                  <c:v>0.46239190732582802</c:v>
                </c:pt>
                <c:pt idx="21182">
                  <c:v>0.4623375210746723</c:v>
                </c:pt>
                <c:pt idx="21183">
                  <c:v>0.4623375210746723</c:v>
                </c:pt>
                <c:pt idx="21184">
                  <c:v>0.46228313482351657</c:v>
                </c:pt>
                <c:pt idx="21185">
                  <c:v>0.46222874857236096</c:v>
                </c:pt>
                <c:pt idx="21186">
                  <c:v>0.46217436232120523</c:v>
                </c:pt>
                <c:pt idx="21187">
                  <c:v>0.46217436232120523</c:v>
                </c:pt>
                <c:pt idx="21188">
                  <c:v>0.46211997607004951</c:v>
                </c:pt>
                <c:pt idx="21189">
                  <c:v>0.46206558981889378</c:v>
                </c:pt>
                <c:pt idx="21190">
                  <c:v>0.46201120356773806</c:v>
                </c:pt>
                <c:pt idx="21191">
                  <c:v>0.46195681731658234</c:v>
                </c:pt>
                <c:pt idx="21192">
                  <c:v>0.46190243106542661</c:v>
                </c:pt>
                <c:pt idx="21193">
                  <c:v>0.46190243106542661</c:v>
                </c:pt>
                <c:pt idx="21194">
                  <c:v>0.461848044814271</c:v>
                </c:pt>
                <c:pt idx="21195">
                  <c:v>0.461848044814271</c:v>
                </c:pt>
                <c:pt idx="21196">
                  <c:v>0.46179365856311527</c:v>
                </c:pt>
                <c:pt idx="21197">
                  <c:v>0.46173927231195955</c:v>
                </c:pt>
                <c:pt idx="21198">
                  <c:v>0.46168488606080382</c:v>
                </c:pt>
                <c:pt idx="21199">
                  <c:v>0.4616304998096481</c:v>
                </c:pt>
                <c:pt idx="21200">
                  <c:v>0.46157611355849237</c:v>
                </c:pt>
                <c:pt idx="21201">
                  <c:v>0.46152172730733676</c:v>
                </c:pt>
                <c:pt idx="21202">
                  <c:v>0.46146734105618104</c:v>
                </c:pt>
                <c:pt idx="21203">
                  <c:v>0.46141295480502531</c:v>
                </c:pt>
                <c:pt idx="21204">
                  <c:v>0.46135856855386959</c:v>
                </c:pt>
                <c:pt idx="21205">
                  <c:v>0.46130418230271386</c:v>
                </c:pt>
                <c:pt idx="21206">
                  <c:v>0.46124979605155814</c:v>
                </c:pt>
                <c:pt idx="21207">
                  <c:v>0.46124979605155814</c:v>
                </c:pt>
                <c:pt idx="21208">
                  <c:v>0.46119540980040241</c:v>
                </c:pt>
                <c:pt idx="21209">
                  <c:v>0.4611410235492468</c:v>
                </c:pt>
                <c:pt idx="21210">
                  <c:v>0.4611410235492468</c:v>
                </c:pt>
                <c:pt idx="21211">
                  <c:v>0.46108663729809107</c:v>
                </c:pt>
                <c:pt idx="21212">
                  <c:v>0.46103225104693535</c:v>
                </c:pt>
                <c:pt idx="21213">
                  <c:v>0.46097786479577962</c:v>
                </c:pt>
                <c:pt idx="21214">
                  <c:v>0.46097786479577962</c:v>
                </c:pt>
                <c:pt idx="21215">
                  <c:v>0.46097786479577962</c:v>
                </c:pt>
                <c:pt idx="21216">
                  <c:v>0.4609234785446239</c:v>
                </c:pt>
                <c:pt idx="21217">
                  <c:v>0.4609234785446239</c:v>
                </c:pt>
                <c:pt idx="21218">
                  <c:v>0.4609234785446239</c:v>
                </c:pt>
                <c:pt idx="21219">
                  <c:v>0.4609234785446239</c:v>
                </c:pt>
                <c:pt idx="21220">
                  <c:v>0.46086909229346817</c:v>
                </c:pt>
                <c:pt idx="21221">
                  <c:v>0.46081470604231245</c:v>
                </c:pt>
                <c:pt idx="21222">
                  <c:v>0.46076031979115684</c:v>
                </c:pt>
                <c:pt idx="21223">
                  <c:v>0.46070593354000111</c:v>
                </c:pt>
                <c:pt idx="21224">
                  <c:v>0.46065154728884539</c:v>
                </c:pt>
                <c:pt idx="21225">
                  <c:v>0.46059716103768966</c:v>
                </c:pt>
                <c:pt idx="21226">
                  <c:v>0.46054277478653394</c:v>
                </c:pt>
                <c:pt idx="21227">
                  <c:v>0.46048838853537821</c:v>
                </c:pt>
                <c:pt idx="21228">
                  <c:v>0.46048838853537821</c:v>
                </c:pt>
                <c:pt idx="21229">
                  <c:v>0.4604340022842226</c:v>
                </c:pt>
                <c:pt idx="21230">
                  <c:v>0.46037961603306687</c:v>
                </c:pt>
                <c:pt idx="21231">
                  <c:v>0.46032522978191115</c:v>
                </c:pt>
                <c:pt idx="21232">
                  <c:v>0.46027084353075542</c:v>
                </c:pt>
                <c:pt idx="21233">
                  <c:v>0.46027084353075542</c:v>
                </c:pt>
                <c:pt idx="21234">
                  <c:v>0.4602164572795997</c:v>
                </c:pt>
                <c:pt idx="21235">
                  <c:v>0.46016207102844398</c:v>
                </c:pt>
                <c:pt idx="21236">
                  <c:v>0.46010768477728825</c:v>
                </c:pt>
                <c:pt idx="21237">
                  <c:v>0.46005329852613264</c:v>
                </c:pt>
                <c:pt idx="21238">
                  <c:v>0.45999891227497691</c:v>
                </c:pt>
                <c:pt idx="21239">
                  <c:v>0.45994452602382119</c:v>
                </c:pt>
                <c:pt idx="21240">
                  <c:v>0.45989013977266546</c:v>
                </c:pt>
                <c:pt idx="21241">
                  <c:v>0.45989013977266546</c:v>
                </c:pt>
                <c:pt idx="21242">
                  <c:v>0.45989013977266546</c:v>
                </c:pt>
                <c:pt idx="21243">
                  <c:v>0.45983575352150974</c:v>
                </c:pt>
                <c:pt idx="21244">
                  <c:v>0.45978136727035401</c:v>
                </c:pt>
                <c:pt idx="21245">
                  <c:v>0.4597269810191984</c:v>
                </c:pt>
                <c:pt idx="21246">
                  <c:v>0.4597269810191984</c:v>
                </c:pt>
                <c:pt idx="21247">
                  <c:v>0.45967259476804267</c:v>
                </c:pt>
                <c:pt idx="21248">
                  <c:v>0.45961820851688695</c:v>
                </c:pt>
                <c:pt idx="21249">
                  <c:v>0.45956382226573123</c:v>
                </c:pt>
                <c:pt idx="21250">
                  <c:v>0.4595094360145755</c:v>
                </c:pt>
                <c:pt idx="21251">
                  <c:v>0.45945504976341978</c:v>
                </c:pt>
                <c:pt idx="21252">
                  <c:v>0.45940066351226405</c:v>
                </c:pt>
                <c:pt idx="21253">
                  <c:v>0.45940066351226405</c:v>
                </c:pt>
                <c:pt idx="21254">
                  <c:v>0.45934627726110844</c:v>
                </c:pt>
                <c:pt idx="21255">
                  <c:v>0.45929189100995271</c:v>
                </c:pt>
                <c:pt idx="21256">
                  <c:v>0.45923750475879699</c:v>
                </c:pt>
                <c:pt idx="21257">
                  <c:v>0.45918311850764126</c:v>
                </c:pt>
                <c:pt idx="21258">
                  <c:v>0.45912873225648554</c:v>
                </c:pt>
                <c:pt idx="21259">
                  <c:v>0.45907434600532981</c:v>
                </c:pt>
                <c:pt idx="21260">
                  <c:v>0.45907434600532981</c:v>
                </c:pt>
                <c:pt idx="21261">
                  <c:v>0.45907434600532981</c:v>
                </c:pt>
                <c:pt idx="21262">
                  <c:v>0.45901995975417409</c:v>
                </c:pt>
                <c:pt idx="21263">
                  <c:v>0.45896557350301848</c:v>
                </c:pt>
                <c:pt idx="21264">
                  <c:v>0.45891118725186275</c:v>
                </c:pt>
                <c:pt idx="21265">
                  <c:v>0.45885680100070703</c:v>
                </c:pt>
                <c:pt idx="21266">
                  <c:v>0.4588024147495513</c:v>
                </c:pt>
                <c:pt idx="21267">
                  <c:v>0.4588024147495513</c:v>
                </c:pt>
                <c:pt idx="21268">
                  <c:v>0.45874802849839558</c:v>
                </c:pt>
                <c:pt idx="21269">
                  <c:v>0.45869364224723985</c:v>
                </c:pt>
                <c:pt idx="21270">
                  <c:v>0.45863925599608424</c:v>
                </c:pt>
                <c:pt idx="21271">
                  <c:v>0.45858486974492851</c:v>
                </c:pt>
                <c:pt idx="21272">
                  <c:v>0.45853048349377279</c:v>
                </c:pt>
                <c:pt idx="21273">
                  <c:v>0.45853048349377279</c:v>
                </c:pt>
                <c:pt idx="21274">
                  <c:v>0.45847609724261706</c:v>
                </c:pt>
                <c:pt idx="21275">
                  <c:v>0.45847609724261706</c:v>
                </c:pt>
                <c:pt idx="21276">
                  <c:v>0.45842171099146134</c:v>
                </c:pt>
                <c:pt idx="21277">
                  <c:v>0.45842171099146134</c:v>
                </c:pt>
                <c:pt idx="21278">
                  <c:v>0.45842171099146134</c:v>
                </c:pt>
                <c:pt idx="21279">
                  <c:v>0.45842171099146134</c:v>
                </c:pt>
                <c:pt idx="21280">
                  <c:v>0.45836732474030562</c:v>
                </c:pt>
                <c:pt idx="21281">
                  <c:v>0.45836732474030562</c:v>
                </c:pt>
                <c:pt idx="21282">
                  <c:v>0.45836732474030562</c:v>
                </c:pt>
                <c:pt idx="21283">
                  <c:v>0.45831293848914989</c:v>
                </c:pt>
                <c:pt idx="21284">
                  <c:v>0.45825855223799428</c:v>
                </c:pt>
                <c:pt idx="21285">
                  <c:v>0.45820416598683855</c:v>
                </c:pt>
                <c:pt idx="21286">
                  <c:v>0.45820416598683855</c:v>
                </c:pt>
                <c:pt idx="21287">
                  <c:v>0.45820416598683855</c:v>
                </c:pt>
                <c:pt idx="21288">
                  <c:v>0.45820416598683855</c:v>
                </c:pt>
                <c:pt idx="21289">
                  <c:v>0.45814977973568283</c:v>
                </c:pt>
                <c:pt idx="21290">
                  <c:v>0.4580953934845271</c:v>
                </c:pt>
                <c:pt idx="21291">
                  <c:v>0.45804100723337138</c:v>
                </c:pt>
                <c:pt idx="21292">
                  <c:v>0.45798662098221565</c:v>
                </c:pt>
                <c:pt idx="21293">
                  <c:v>0.45798662098221565</c:v>
                </c:pt>
                <c:pt idx="21294">
                  <c:v>0.45793223473106004</c:v>
                </c:pt>
                <c:pt idx="21295">
                  <c:v>0.45787784847990431</c:v>
                </c:pt>
                <c:pt idx="21296">
                  <c:v>0.45787784847990431</c:v>
                </c:pt>
                <c:pt idx="21297">
                  <c:v>0.45782346222874859</c:v>
                </c:pt>
                <c:pt idx="21298">
                  <c:v>0.45782346222874859</c:v>
                </c:pt>
                <c:pt idx="21299">
                  <c:v>0.45776907597759287</c:v>
                </c:pt>
                <c:pt idx="21300">
                  <c:v>0.45776907597759287</c:v>
                </c:pt>
                <c:pt idx="21301">
                  <c:v>0.45776907597759287</c:v>
                </c:pt>
                <c:pt idx="21302">
                  <c:v>0.45776907597759287</c:v>
                </c:pt>
                <c:pt idx="21303">
                  <c:v>0.45771468972643714</c:v>
                </c:pt>
                <c:pt idx="21304">
                  <c:v>0.45766030347528142</c:v>
                </c:pt>
                <c:pt idx="21305">
                  <c:v>0.45766030347528142</c:v>
                </c:pt>
                <c:pt idx="21306">
                  <c:v>0.45760591722412569</c:v>
                </c:pt>
                <c:pt idx="21307">
                  <c:v>0.45755153097297008</c:v>
                </c:pt>
                <c:pt idx="21308">
                  <c:v>0.45749714472181435</c:v>
                </c:pt>
                <c:pt idx="21309">
                  <c:v>0.45744275847065863</c:v>
                </c:pt>
                <c:pt idx="21310">
                  <c:v>0.45744275847065863</c:v>
                </c:pt>
                <c:pt idx="21311">
                  <c:v>0.4573883722195029</c:v>
                </c:pt>
                <c:pt idx="21312">
                  <c:v>0.4573883722195029</c:v>
                </c:pt>
                <c:pt idx="21313">
                  <c:v>0.45733398596834718</c:v>
                </c:pt>
                <c:pt idx="21314">
                  <c:v>0.45727959971719145</c:v>
                </c:pt>
                <c:pt idx="21315">
                  <c:v>0.45722521346603584</c:v>
                </c:pt>
                <c:pt idx="21316">
                  <c:v>0.45717082721488012</c:v>
                </c:pt>
                <c:pt idx="21317">
                  <c:v>0.45711644096372439</c:v>
                </c:pt>
                <c:pt idx="21318">
                  <c:v>0.45706205471256867</c:v>
                </c:pt>
                <c:pt idx="21319">
                  <c:v>0.45700766846141294</c:v>
                </c:pt>
                <c:pt idx="21320">
                  <c:v>0.45700766846141294</c:v>
                </c:pt>
                <c:pt idx="21321">
                  <c:v>0.45695328221025722</c:v>
                </c:pt>
                <c:pt idx="21322">
                  <c:v>0.45689889595910149</c:v>
                </c:pt>
                <c:pt idx="21323">
                  <c:v>0.45684450970794588</c:v>
                </c:pt>
                <c:pt idx="21324">
                  <c:v>0.45679012345679015</c:v>
                </c:pt>
                <c:pt idx="21325">
                  <c:v>0.45679012345679015</c:v>
                </c:pt>
                <c:pt idx="21326">
                  <c:v>0.45679012345679015</c:v>
                </c:pt>
                <c:pt idx="21327">
                  <c:v>0.45673573720563443</c:v>
                </c:pt>
                <c:pt idx="21328">
                  <c:v>0.4566813509544787</c:v>
                </c:pt>
                <c:pt idx="21329">
                  <c:v>0.45662696470332298</c:v>
                </c:pt>
                <c:pt idx="21330">
                  <c:v>0.45662696470332298</c:v>
                </c:pt>
                <c:pt idx="21331">
                  <c:v>0.45657257845216725</c:v>
                </c:pt>
                <c:pt idx="21332">
                  <c:v>0.45651819220101153</c:v>
                </c:pt>
                <c:pt idx="21333">
                  <c:v>0.45646380594985592</c:v>
                </c:pt>
                <c:pt idx="21334">
                  <c:v>0.45646380594985592</c:v>
                </c:pt>
                <c:pt idx="21335">
                  <c:v>0.45640941969870019</c:v>
                </c:pt>
                <c:pt idx="21336">
                  <c:v>0.45640941969870019</c:v>
                </c:pt>
                <c:pt idx="21337">
                  <c:v>0.45640941969870019</c:v>
                </c:pt>
                <c:pt idx="21338">
                  <c:v>0.45635503344754447</c:v>
                </c:pt>
                <c:pt idx="21339">
                  <c:v>0.45630064719638874</c:v>
                </c:pt>
                <c:pt idx="21340">
                  <c:v>0.45624626094523302</c:v>
                </c:pt>
                <c:pt idx="21341">
                  <c:v>0.45624626094523302</c:v>
                </c:pt>
                <c:pt idx="21342">
                  <c:v>0.45624626094523302</c:v>
                </c:pt>
                <c:pt idx="21343">
                  <c:v>0.45619187469407729</c:v>
                </c:pt>
                <c:pt idx="21344">
                  <c:v>0.45613748844292168</c:v>
                </c:pt>
                <c:pt idx="21345">
                  <c:v>0.45608310219176595</c:v>
                </c:pt>
                <c:pt idx="21346">
                  <c:v>0.45602871594061023</c:v>
                </c:pt>
                <c:pt idx="21347">
                  <c:v>0.45602871594061023</c:v>
                </c:pt>
                <c:pt idx="21348">
                  <c:v>0.45602871594061023</c:v>
                </c:pt>
                <c:pt idx="21349">
                  <c:v>0.45597432968945451</c:v>
                </c:pt>
                <c:pt idx="21350">
                  <c:v>0.45597432968945451</c:v>
                </c:pt>
                <c:pt idx="21351">
                  <c:v>0.45591994343829878</c:v>
                </c:pt>
                <c:pt idx="21352">
                  <c:v>0.45586555718714306</c:v>
                </c:pt>
                <c:pt idx="21353">
                  <c:v>0.45581117093598733</c:v>
                </c:pt>
                <c:pt idx="21354">
                  <c:v>0.45581117093598733</c:v>
                </c:pt>
                <c:pt idx="21355">
                  <c:v>0.45575678468483172</c:v>
                </c:pt>
                <c:pt idx="21356">
                  <c:v>0.45570239843367599</c:v>
                </c:pt>
                <c:pt idx="21357">
                  <c:v>0.45564801218252027</c:v>
                </c:pt>
                <c:pt idx="21358">
                  <c:v>0.45559362593136454</c:v>
                </c:pt>
                <c:pt idx="21359">
                  <c:v>0.45559362593136454</c:v>
                </c:pt>
                <c:pt idx="21360">
                  <c:v>0.45559362593136454</c:v>
                </c:pt>
                <c:pt idx="21361">
                  <c:v>0.45553923968020882</c:v>
                </c:pt>
                <c:pt idx="21362">
                  <c:v>0.45548485342905309</c:v>
                </c:pt>
                <c:pt idx="21363">
                  <c:v>0.45548485342905309</c:v>
                </c:pt>
                <c:pt idx="21364">
                  <c:v>0.45548485342905309</c:v>
                </c:pt>
                <c:pt idx="21365">
                  <c:v>0.45548485342905309</c:v>
                </c:pt>
                <c:pt idx="21366">
                  <c:v>0.45543046717789748</c:v>
                </c:pt>
                <c:pt idx="21367">
                  <c:v>0.45537608092674176</c:v>
                </c:pt>
                <c:pt idx="21368">
                  <c:v>0.45532169467558603</c:v>
                </c:pt>
                <c:pt idx="21369">
                  <c:v>0.45526730842443031</c:v>
                </c:pt>
                <c:pt idx="21370">
                  <c:v>0.45526730842443031</c:v>
                </c:pt>
                <c:pt idx="21371">
                  <c:v>0.45521292217327458</c:v>
                </c:pt>
                <c:pt idx="21372">
                  <c:v>0.45515853592211886</c:v>
                </c:pt>
                <c:pt idx="21373">
                  <c:v>0.45515853592211886</c:v>
                </c:pt>
                <c:pt idx="21374">
                  <c:v>0.45510414967096313</c:v>
                </c:pt>
                <c:pt idx="21375">
                  <c:v>0.45504976341980752</c:v>
                </c:pt>
                <c:pt idx="21376">
                  <c:v>0.45499537716865179</c:v>
                </c:pt>
                <c:pt idx="21377">
                  <c:v>0.45494099091749607</c:v>
                </c:pt>
                <c:pt idx="21378">
                  <c:v>0.45494099091749607</c:v>
                </c:pt>
                <c:pt idx="21379">
                  <c:v>0.45494099091749607</c:v>
                </c:pt>
                <c:pt idx="21380">
                  <c:v>0.45488660466634034</c:v>
                </c:pt>
                <c:pt idx="21381">
                  <c:v>0.45483221841518462</c:v>
                </c:pt>
                <c:pt idx="21382">
                  <c:v>0.45477783216402889</c:v>
                </c:pt>
                <c:pt idx="21383">
                  <c:v>0.45472344591287328</c:v>
                </c:pt>
                <c:pt idx="21384">
                  <c:v>0.45466905966171756</c:v>
                </c:pt>
                <c:pt idx="21385">
                  <c:v>0.45461467341056183</c:v>
                </c:pt>
                <c:pt idx="21386">
                  <c:v>0.45456028715940611</c:v>
                </c:pt>
                <c:pt idx="21387">
                  <c:v>0.45450590090825038</c:v>
                </c:pt>
                <c:pt idx="21388">
                  <c:v>0.45450590090825038</c:v>
                </c:pt>
                <c:pt idx="21389">
                  <c:v>0.45445151465709466</c:v>
                </c:pt>
                <c:pt idx="21390">
                  <c:v>0.45439712840593893</c:v>
                </c:pt>
                <c:pt idx="21391">
                  <c:v>0.45439712840593893</c:v>
                </c:pt>
                <c:pt idx="21392">
                  <c:v>0.45439712840593893</c:v>
                </c:pt>
                <c:pt idx="21393">
                  <c:v>0.45434274215478332</c:v>
                </c:pt>
                <c:pt idx="21394">
                  <c:v>0.45428835590362759</c:v>
                </c:pt>
                <c:pt idx="21395">
                  <c:v>0.45428835590362759</c:v>
                </c:pt>
                <c:pt idx="21396">
                  <c:v>0.45428835590362759</c:v>
                </c:pt>
                <c:pt idx="21397">
                  <c:v>0.45423396965247187</c:v>
                </c:pt>
                <c:pt idx="21398">
                  <c:v>0.45417958340131614</c:v>
                </c:pt>
                <c:pt idx="21399">
                  <c:v>0.45412519715016042</c:v>
                </c:pt>
                <c:pt idx="21400">
                  <c:v>0.45412519715016042</c:v>
                </c:pt>
                <c:pt idx="21401">
                  <c:v>0.4540708108990047</c:v>
                </c:pt>
                <c:pt idx="21402">
                  <c:v>0.45401642464784897</c:v>
                </c:pt>
                <c:pt idx="21403">
                  <c:v>0.45396203839669336</c:v>
                </c:pt>
                <c:pt idx="21404">
                  <c:v>0.45396203839669336</c:v>
                </c:pt>
                <c:pt idx="21405">
                  <c:v>0.45390765214553763</c:v>
                </c:pt>
                <c:pt idx="21406">
                  <c:v>0.45385326589438191</c:v>
                </c:pt>
                <c:pt idx="21407">
                  <c:v>0.45379887964322618</c:v>
                </c:pt>
                <c:pt idx="21408">
                  <c:v>0.45379887964322618</c:v>
                </c:pt>
                <c:pt idx="21409">
                  <c:v>0.45379887964322618</c:v>
                </c:pt>
                <c:pt idx="21410">
                  <c:v>0.45379887964322618</c:v>
                </c:pt>
                <c:pt idx="21411">
                  <c:v>0.45374449339207046</c:v>
                </c:pt>
                <c:pt idx="21412">
                  <c:v>0.45374449339207046</c:v>
                </c:pt>
                <c:pt idx="21413">
                  <c:v>0.45374449339207046</c:v>
                </c:pt>
                <c:pt idx="21414">
                  <c:v>0.45369010714091473</c:v>
                </c:pt>
                <c:pt idx="21415">
                  <c:v>0.45369010714091473</c:v>
                </c:pt>
                <c:pt idx="21416">
                  <c:v>0.45369010714091473</c:v>
                </c:pt>
                <c:pt idx="21417">
                  <c:v>0.45363572088975912</c:v>
                </c:pt>
                <c:pt idx="21418">
                  <c:v>0.4535813346386034</c:v>
                </c:pt>
                <c:pt idx="21419">
                  <c:v>0.45352694838744767</c:v>
                </c:pt>
                <c:pt idx="21420">
                  <c:v>0.45352694838744767</c:v>
                </c:pt>
                <c:pt idx="21421">
                  <c:v>0.45347256213629195</c:v>
                </c:pt>
                <c:pt idx="21422">
                  <c:v>0.45341817588513622</c:v>
                </c:pt>
                <c:pt idx="21423">
                  <c:v>0.45341817588513622</c:v>
                </c:pt>
                <c:pt idx="21424">
                  <c:v>0.4533637896339805</c:v>
                </c:pt>
                <c:pt idx="21425">
                  <c:v>0.4533637896339805</c:v>
                </c:pt>
                <c:pt idx="21426">
                  <c:v>0.4533637896339805</c:v>
                </c:pt>
                <c:pt idx="21427">
                  <c:v>0.4533637896339805</c:v>
                </c:pt>
                <c:pt idx="21428">
                  <c:v>0.45330940338282477</c:v>
                </c:pt>
                <c:pt idx="21429">
                  <c:v>0.45330940338282477</c:v>
                </c:pt>
                <c:pt idx="21430">
                  <c:v>0.45330940338282477</c:v>
                </c:pt>
                <c:pt idx="21431">
                  <c:v>0.45325501713166916</c:v>
                </c:pt>
                <c:pt idx="21432">
                  <c:v>0.45325501713166916</c:v>
                </c:pt>
                <c:pt idx="21433">
                  <c:v>0.45325501713166916</c:v>
                </c:pt>
                <c:pt idx="21434">
                  <c:v>0.45325501713166916</c:v>
                </c:pt>
                <c:pt idx="21435">
                  <c:v>0.45320063088051343</c:v>
                </c:pt>
                <c:pt idx="21436">
                  <c:v>0.45320063088051343</c:v>
                </c:pt>
                <c:pt idx="21437">
                  <c:v>0.45314624462935771</c:v>
                </c:pt>
                <c:pt idx="21438">
                  <c:v>0.45309185837820198</c:v>
                </c:pt>
                <c:pt idx="21439">
                  <c:v>0.45303747212704626</c:v>
                </c:pt>
                <c:pt idx="21440">
                  <c:v>0.45303747212704626</c:v>
                </c:pt>
                <c:pt idx="21441">
                  <c:v>0.45298308587589053</c:v>
                </c:pt>
                <c:pt idx="21442">
                  <c:v>0.45292869962473492</c:v>
                </c:pt>
                <c:pt idx="21443">
                  <c:v>0.4528743133735792</c:v>
                </c:pt>
                <c:pt idx="21444">
                  <c:v>0.45281992712242347</c:v>
                </c:pt>
                <c:pt idx="21445">
                  <c:v>0.45276554087126775</c:v>
                </c:pt>
                <c:pt idx="21446">
                  <c:v>0.45276554087126775</c:v>
                </c:pt>
                <c:pt idx="21447">
                  <c:v>0.45271115462011202</c:v>
                </c:pt>
                <c:pt idx="21448">
                  <c:v>0.45271115462011202</c:v>
                </c:pt>
                <c:pt idx="21449">
                  <c:v>0.45271115462011202</c:v>
                </c:pt>
                <c:pt idx="21450">
                  <c:v>0.4526567683689563</c:v>
                </c:pt>
                <c:pt idx="21451">
                  <c:v>0.45260238211780057</c:v>
                </c:pt>
                <c:pt idx="21452">
                  <c:v>0.45254799586664496</c:v>
                </c:pt>
                <c:pt idx="21453">
                  <c:v>0.45249360961548923</c:v>
                </c:pt>
                <c:pt idx="21454">
                  <c:v>0.45243922336433351</c:v>
                </c:pt>
                <c:pt idx="21455">
                  <c:v>0.45238483711317778</c:v>
                </c:pt>
                <c:pt idx="21456">
                  <c:v>0.45238483711317778</c:v>
                </c:pt>
                <c:pt idx="21457">
                  <c:v>0.45238483711317778</c:v>
                </c:pt>
                <c:pt idx="21458">
                  <c:v>0.45233045086202206</c:v>
                </c:pt>
                <c:pt idx="21459">
                  <c:v>0.45227606461086634</c:v>
                </c:pt>
                <c:pt idx="21460">
                  <c:v>0.45222167835971061</c:v>
                </c:pt>
                <c:pt idx="21461">
                  <c:v>0.452167292108555</c:v>
                </c:pt>
                <c:pt idx="21462">
                  <c:v>0.45211290585739927</c:v>
                </c:pt>
                <c:pt idx="21463">
                  <c:v>0.45205851960624355</c:v>
                </c:pt>
                <c:pt idx="21464">
                  <c:v>0.45200413335508782</c:v>
                </c:pt>
                <c:pt idx="21465">
                  <c:v>0.45200413335508782</c:v>
                </c:pt>
                <c:pt idx="21466">
                  <c:v>0.4519497471039321</c:v>
                </c:pt>
                <c:pt idx="21467">
                  <c:v>0.45189536085277637</c:v>
                </c:pt>
                <c:pt idx="21468">
                  <c:v>0.45184097460162076</c:v>
                </c:pt>
                <c:pt idx="21469">
                  <c:v>0.45178658835046503</c:v>
                </c:pt>
                <c:pt idx="21470">
                  <c:v>0.45173220209930931</c:v>
                </c:pt>
                <c:pt idx="21471">
                  <c:v>0.45173220209930931</c:v>
                </c:pt>
                <c:pt idx="21472">
                  <c:v>0.45167781584815359</c:v>
                </c:pt>
                <c:pt idx="21473">
                  <c:v>0.45162342959699786</c:v>
                </c:pt>
                <c:pt idx="21474">
                  <c:v>0.45156904334584214</c:v>
                </c:pt>
                <c:pt idx="21475">
                  <c:v>0.45151465709468641</c:v>
                </c:pt>
                <c:pt idx="21476">
                  <c:v>0.4514602708435308</c:v>
                </c:pt>
                <c:pt idx="21477">
                  <c:v>0.45140588459237507</c:v>
                </c:pt>
                <c:pt idx="21478">
                  <c:v>0.45135149834121935</c:v>
                </c:pt>
                <c:pt idx="21479">
                  <c:v>0.45129711209006362</c:v>
                </c:pt>
                <c:pt idx="21480">
                  <c:v>0.4512427258389079</c:v>
                </c:pt>
                <c:pt idx="21481">
                  <c:v>0.4512427258389079</c:v>
                </c:pt>
                <c:pt idx="21482">
                  <c:v>0.4512427258389079</c:v>
                </c:pt>
                <c:pt idx="21483">
                  <c:v>0.45118833958775217</c:v>
                </c:pt>
                <c:pt idx="21484">
                  <c:v>0.45113395333659656</c:v>
                </c:pt>
                <c:pt idx="21485">
                  <c:v>0.45113395333659656</c:v>
                </c:pt>
                <c:pt idx="21486">
                  <c:v>0.45107956708544084</c:v>
                </c:pt>
                <c:pt idx="21487">
                  <c:v>0.45102518083428511</c:v>
                </c:pt>
                <c:pt idx="21488">
                  <c:v>0.45097079458312939</c:v>
                </c:pt>
                <c:pt idx="21489">
                  <c:v>0.45091640833197366</c:v>
                </c:pt>
                <c:pt idx="21490">
                  <c:v>0.45086202208081794</c:v>
                </c:pt>
                <c:pt idx="21491">
                  <c:v>0.45080763582966221</c:v>
                </c:pt>
                <c:pt idx="21492">
                  <c:v>0.4507532495785066</c:v>
                </c:pt>
                <c:pt idx="21493">
                  <c:v>0.45069886332735087</c:v>
                </c:pt>
                <c:pt idx="21494">
                  <c:v>0.45069886332735087</c:v>
                </c:pt>
                <c:pt idx="21495">
                  <c:v>0.45069886332735087</c:v>
                </c:pt>
                <c:pt idx="21496">
                  <c:v>0.45069886332735087</c:v>
                </c:pt>
                <c:pt idx="21497">
                  <c:v>0.45064447707619515</c:v>
                </c:pt>
                <c:pt idx="21498">
                  <c:v>0.45064447707619515</c:v>
                </c:pt>
                <c:pt idx="21499">
                  <c:v>0.45059009082503942</c:v>
                </c:pt>
                <c:pt idx="21500">
                  <c:v>0.4505357045738837</c:v>
                </c:pt>
                <c:pt idx="21501">
                  <c:v>0.45048131832272797</c:v>
                </c:pt>
                <c:pt idx="21502">
                  <c:v>0.45042693207157236</c:v>
                </c:pt>
                <c:pt idx="21503">
                  <c:v>0.45037254582041664</c:v>
                </c:pt>
                <c:pt idx="21504">
                  <c:v>0.45031815956926091</c:v>
                </c:pt>
                <c:pt idx="21505">
                  <c:v>0.45026377331810519</c:v>
                </c:pt>
                <c:pt idx="21506">
                  <c:v>0.45020938706694946</c:v>
                </c:pt>
                <c:pt idx="21507">
                  <c:v>0.45015500081579374</c:v>
                </c:pt>
                <c:pt idx="21508">
                  <c:v>0.45015500081579374</c:v>
                </c:pt>
                <c:pt idx="21509">
                  <c:v>0.45010061456463801</c:v>
                </c:pt>
                <c:pt idx="21510">
                  <c:v>0.45010061456463801</c:v>
                </c:pt>
                <c:pt idx="21511">
                  <c:v>0.4500462283134824</c:v>
                </c:pt>
                <c:pt idx="21512">
                  <c:v>0.44999184206232667</c:v>
                </c:pt>
                <c:pt idx="21513">
                  <c:v>0.44999184206232667</c:v>
                </c:pt>
                <c:pt idx="21514">
                  <c:v>0.44993745581117095</c:v>
                </c:pt>
                <c:pt idx="21515">
                  <c:v>0.44993745581117095</c:v>
                </c:pt>
                <c:pt idx="21516">
                  <c:v>0.44988306956001523</c:v>
                </c:pt>
                <c:pt idx="21517">
                  <c:v>0.4498286833088595</c:v>
                </c:pt>
                <c:pt idx="21518">
                  <c:v>0.44977429705770378</c:v>
                </c:pt>
                <c:pt idx="21519">
                  <c:v>0.44971991080654805</c:v>
                </c:pt>
                <c:pt idx="21520">
                  <c:v>0.44966552455539244</c:v>
                </c:pt>
                <c:pt idx="21521">
                  <c:v>0.44961113830423671</c:v>
                </c:pt>
                <c:pt idx="21522">
                  <c:v>0.44955675205308099</c:v>
                </c:pt>
                <c:pt idx="21523">
                  <c:v>0.44955675205308099</c:v>
                </c:pt>
                <c:pt idx="21524">
                  <c:v>0.44950236580192526</c:v>
                </c:pt>
                <c:pt idx="21525">
                  <c:v>0.44950236580192526</c:v>
                </c:pt>
                <c:pt idx="21526">
                  <c:v>0.44950236580192526</c:v>
                </c:pt>
                <c:pt idx="21527">
                  <c:v>0.44950236580192526</c:v>
                </c:pt>
                <c:pt idx="21528">
                  <c:v>0.44944797955076954</c:v>
                </c:pt>
                <c:pt idx="21529">
                  <c:v>0.44939359329961381</c:v>
                </c:pt>
                <c:pt idx="21530">
                  <c:v>0.44939359329961381</c:v>
                </c:pt>
                <c:pt idx="21531">
                  <c:v>0.44939359329961381</c:v>
                </c:pt>
                <c:pt idx="21532">
                  <c:v>0.44939359329961381</c:v>
                </c:pt>
                <c:pt idx="21533">
                  <c:v>0.44939359329961381</c:v>
                </c:pt>
                <c:pt idx="21534">
                  <c:v>0.44939359329961381</c:v>
                </c:pt>
                <c:pt idx="21535">
                  <c:v>0.44939359329961381</c:v>
                </c:pt>
                <c:pt idx="21536">
                  <c:v>0.44939359329961381</c:v>
                </c:pt>
                <c:pt idx="21537">
                  <c:v>0.4493392070484582</c:v>
                </c:pt>
                <c:pt idx="21538">
                  <c:v>0.44928482079730248</c:v>
                </c:pt>
                <c:pt idx="21539">
                  <c:v>0.44923043454614675</c:v>
                </c:pt>
                <c:pt idx="21540">
                  <c:v>0.44917604829499103</c:v>
                </c:pt>
                <c:pt idx="21541">
                  <c:v>0.4491216620438353</c:v>
                </c:pt>
                <c:pt idx="21542">
                  <c:v>0.44906727579267958</c:v>
                </c:pt>
                <c:pt idx="21543">
                  <c:v>0.44901288954152385</c:v>
                </c:pt>
                <c:pt idx="21544">
                  <c:v>0.44901288954152385</c:v>
                </c:pt>
                <c:pt idx="21545">
                  <c:v>0.44895850329036824</c:v>
                </c:pt>
                <c:pt idx="21546">
                  <c:v>0.44895850329036824</c:v>
                </c:pt>
                <c:pt idx="21547">
                  <c:v>0.44890411703921251</c:v>
                </c:pt>
                <c:pt idx="21548">
                  <c:v>0.44884973078805679</c:v>
                </c:pt>
                <c:pt idx="21549">
                  <c:v>0.44879534453690106</c:v>
                </c:pt>
                <c:pt idx="21550">
                  <c:v>0.44874095828574534</c:v>
                </c:pt>
                <c:pt idx="21551">
                  <c:v>0.44874095828574534</c:v>
                </c:pt>
                <c:pt idx="21552">
                  <c:v>0.44868657203458961</c:v>
                </c:pt>
                <c:pt idx="21553">
                  <c:v>0.448632185783434</c:v>
                </c:pt>
                <c:pt idx="21554">
                  <c:v>0.448632185783434</c:v>
                </c:pt>
                <c:pt idx="21555">
                  <c:v>0.44857779953227828</c:v>
                </c:pt>
                <c:pt idx="21556">
                  <c:v>0.44852341328112255</c:v>
                </c:pt>
                <c:pt idx="21557">
                  <c:v>0.44846902702996683</c:v>
                </c:pt>
                <c:pt idx="21558">
                  <c:v>0.4484146407788111</c:v>
                </c:pt>
                <c:pt idx="21559">
                  <c:v>0.4484146407788111</c:v>
                </c:pt>
                <c:pt idx="21560">
                  <c:v>0.44836025452765538</c:v>
                </c:pt>
                <c:pt idx="21561">
                  <c:v>0.44830586827649965</c:v>
                </c:pt>
                <c:pt idx="21562">
                  <c:v>0.44825148202534404</c:v>
                </c:pt>
                <c:pt idx="21563">
                  <c:v>0.44825148202534404</c:v>
                </c:pt>
                <c:pt idx="21564">
                  <c:v>0.44819709577418831</c:v>
                </c:pt>
                <c:pt idx="21565">
                  <c:v>0.44819709577418831</c:v>
                </c:pt>
                <c:pt idx="21566">
                  <c:v>0.44814270952303259</c:v>
                </c:pt>
                <c:pt idx="21567">
                  <c:v>0.44808832327187686</c:v>
                </c:pt>
                <c:pt idx="21568">
                  <c:v>0.44808832327187686</c:v>
                </c:pt>
                <c:pt idx="21569">
                  <c:v>0.44808832327187686</c:v>
                </c:pt>
                <c:pt idx="21570">
                  <c:v>0.44803393702072114</c:v>
                </c:pt>
                <c:pt idx="21571">
                  <c:v>0.44803393702072114</c:v>
                </c:pt>
                <c:pt idx="21572">
                  <c:v>0.44797955076956542</c:v>
                </c:pt>
                <c:pt idx="21573">
                  <c:v>0.44792516451840969</c:v>
                </c:pt>
                <c:pt idx="21574">
                  <c:v>0.44787077826725408</c:v>
                </c:pt>
                <c:pt idx="21575">
                  <c:v>0.44781639201609835</c:v>
                </c:pt>
                <c:pt idx="21576">
                  <c:v>0.44776200576494263</c:v>
                </c:pt>
                <c:pt idx="21577">
                  <c:v>0.4477076195137869</c:v>
                </c:pt>
                <c:pt idx="21578">
                  <c:v>0.4477076195137869</c:v>
                </c:pt>
                <c:pt idx="21579">
                  <c:v>0.4477076195137869</c:v>
                </c:pt>
                <c:pt idx="21580">
                  <c:v>0.4477076195137869</c:v>
                </c:pt>
                <c:pt idx="21581">
                  <c:v>0.44765323326263118</c:v>
                </c:pt>
                <c:pt idx="21582">
                  <c:v>0.44759884701147545</c:v>
                </c:pt>
                <c:pt idx="21583">
                  <c:v>0.44754446076031984</c:v>
                </c:pt>
                <c:pt idx="21584">
                  <c:v>0.44749007450916412</c:v>
                </c:pt>
                <c:pt idx="21585">
                  <c:v>0.44743568825800839</c:v>
                </c:pt>
                <c:pt idx="21586">
                  <c:v>0.44743568825800839</c:v>
                </c:pt>
                <c:pt idx="21587">
                  <c:v>0.44738130200685267</c:v>
                </c:pt>
                <c:pt idx="21588">
                  <c:v>0.44732691575569694</c:v>
                </c:pt>
                <c:pt idx="21589">
                  <c:v>0.44732691575569694</c:v>
                </c:pt>
                <c:pt idx="21590">
                  <c:v>0.44727252950454122</c:v>
                </c:pt>
                <c:pt idx="21591">
                  <c:v>0.44721814325338549</c:v>
                </c:pt>
                <c:pt idx="21592">
                  <c:v>0.44716375700222988</c:v>
                </c:pt>
                <c:pt idx="21593">
                  <c:v>0.44710937075107415</c:v>
                </c:pt>
                <c:pt idx="21594">
                  <c:v>0.44705498449991843</c:v>
                </c:pt>
                <c:pt idx="21595">
                  <c:v>0.4470005982487627</c:v>
                </c:pt>
                <c:pt idx="21596">
                  <c:v>0.4470005982487627</c:v>
                </c:pt>
                <c:pt idx="21597">
                  <c:v>0.44694621199760698</c:v>
                </c:pt>
                <c:pt idx="21598">
                  <c:v>0.44694621199760698</c:v>
                </c:pt>
                <c:pt idx="21599">
                  <c:v>0.44694621199760698</c:v>
                </c:pt>
                <c:pt idx="21600">
                  <c:v>0.44689182574645125</c:v>
                </c:pt>
                <c:pt idx="21601">
                  <c:v>0.44683743949529564</c:v>
                </c:pt>
                <c:pt idx="21602">
                  <c:v>0.44678305324413992</c:v>
                </c:pt>
                <c:pt idx="21603">
                  <c:v>0.44672866699298419</c:v>
                </c:pt>
                <c:pt idx="21604">
                  <c:v>0.44667428074182847</c:v>
                </c:pt>
                <c:pt idx="21605">
                  <c:v>0.44667428074182847</c:v>
                </c:pt>
                <c:pt idx="21606">
                  <c:v>0.44667428074182847</c:v>
                </c:pt>
                <c:pt idx="21607">
                  <c:v>0.44661989449067274</c:v>
                </c:pt>
                <c:pt idx="21608">
                  <c:v>0.44656550823951702</c:v>
                </c:pt>
                <c:pt idx="21609">
                  <c:v>0.44651112198836129</c:v>
                </c:pt>
                <c:pt idx="21610">
                  <c:v>0.44651112198836129</c:v>
                </c:pt>
                <c:pt idx="21611">
                  <c:v>0.44645673573720568</c:v>
                </c:pt>
                <c:pt idx="21612">
                  <c:v>0.44645673573720568</c:v>
                </c:pt>
                <c:pt idx="21613">
                  <c:v>0.44640234948604995</c:v>
                </c:pt>
                <c:pt idx="21614">
                  <c:v>0.44634796323489423</c:v>
                </c:pt>
                <c:pt idx="21615">
                  <c:v>0.4462935769837385</c:v>
                </c:pt>
                <c:pt idx="21616">
                  <c:v>0.4462935769837385</c:v>
                </c:pt>
                <c:pt idx="21617">
                  <c:v>0.44623919073258278</c:v>
                </c:pt>
                <c:pt idx="21618">
                  <c:v>0.44618480448142706</c:v>
                </c:pt>
                <c:pt idx="21619">
                  <c:v>0.44618480448142706</c:v>
                </c:pt>
                <c:pt idx="21620">
                  <c:v>0.44613041823027144</c:v>
                </c:pt>
                <c:pt idx="21621">
                  <c:v>0.44607603197911572</c:v>
                </c:pt>
                <c:pt idx="21622">
                  <c:v>0.44602164572795999</c:v>
                </c:pt>
                <c:pt idx="21623">
                  <c:v>0.44602164572795999</c:v>
                </c:pt>
                <c:pt idx="21624">
                  <c:v>0.44596725947680427</c:v>
                </c:pt>
                <c:pt idx="21625">
                  <c:v>0.44596725947680427</c:v>
                </c:pt>
                <c:pt idx="21626">
                  <c:v>0.44591287322564854</c:v>
                </c:pt>
                <c:pt idx="21627">
                  <c:v>0.44585848697449282</c:v>
                </c:pt>
                <c:pt idx="21628">
                  <c:v>0.44585848697449282</c:v>
                </c:pt>
                <c:pt idx="21629">
                  <c:v>0.44580410072333709</c:v>
                </c:pt>
                <c:pt idx="21630">
                  <c:v>0.44580410072333709</c:v>
                </c:pt>
                <c:pt idx="21631">
                  <c:v>0.44580410072333709</c:v>
                </c:pt>
                <c:pt idx="21632">
                  <c:v>0.44574971447218148</c:v>
                </c:pt>
                <c:pt idx="21633">
                  <c:v>0.44574971447218148</c:v>
                </c:pt>
                <c:pt idx="21634">
                  <c:v>0.44569532822102575</c:v>
                </c:pt>
                <c:pt idx="21635">
                  <c:v>0.44564094196987003</c:v>
                </c:pt>
                <c:pt idx="21636">
                  <c:v>0.44558655571871431</c:v>
                </c:pt>
                <c:pt idx="21637">
                  <c:v>0.44553216946755858</c:v>
                </c:pt>
                <c:pt idx="21638">
                  <c:v>0.44547778321640286</c:v>
                </c:pt>
                <c:pt idx="21639">
                  <c:v>0.44542339696524713</c:v>
                </c:pt>
                <c:pt idx="21640">
                  <c:v>0.44536901071409152</c:v>
                </c:pt>
                <c:pt idx="21641">
                  <c:v>0.44531462446293579</c:v>
                </c:pt>
                <c:pt idx="21642">
                  <c:v>0.44526023821178007</c:v>
                </c:pt>
                <c:pt idx="21643">
                  <c:v>0.44520585196062434</c:v>
                </c:pt>
                <c:pt idx="21644">
                  <c:v>0.44515146570946862</c:v>
                </c:pt>
                <c:pt idx="21645">
                  <c:v>0.44509707945831289</c:v>
                </c:pt>
                <c:pt idx="21646">
                  <c:v>0.44504269320715728</c:v>
                </c:pt>
                <c:pt idx="21647">
                  <c:v>0.44498830695600156</c:v>
                </c:pt>
                <c:pt idx="21648">
                  <c:v>0.44493392070484583</c:v>
                </c:pt>
                <c:pt idx="21649">
                  <c:v>0.44487953445369011</c:v>
                </c:pt>
                <c:pt idx="21650">
                  <c:v>0.44482514820253438</c:v>
                </c:pt>
                <c:pt idx="21651">
                  <c:v>0.44482514820253438</c:v>
                </c:pt>
                <c:pt idx="21652">
                  <c:v>0.44477076195137866</c:v>
                </c:pt>
                <c:pt idx="21653">
                  <c:v>0.44477076195137866</c:v>
                </c:pt>
                <c:pt idx="21654">
                  <c:v>0.44477076195137866</c:v>
                </c:pt>
                <c:pt idx="21655">
                  <c:v>0.44471637570022293</c:v>
                </c:pt>
                <c:pt idx="21656">
                  <c:v>0.44466198944906732</c:v>
                </c:pt>
                <c:pt idx="21657">
                  <c:v>0.44460760319791159</c:v>
                </c:pt>
                <c:pt idx="21658">
                  <c:v>0.44455321694675587</c:v>
                </c:pt>
                <c:pt idx="21659">
                  <c:v>0.44449883069560014</c:v>
                </c:pt>
                <c:pt idx="21660">
                  <c:v>0.44444444444444442</c:v>
                </c:pt>
                <c:pt idx="21661">
                  <c:v>0.4443900581932887</c:v>
                </c:pt>
                <c:pt idx="21662">
                  <c:v>0.4443900581932887</c:v>
                </c:pt>
                <c:pt idx="21663">
                  <c:v>0.4443900581932887</c:v>
                </c:pt>
                <c:pt idx="21664">
                  <c:v>0.4443900581932887</c:v>
                </c:pt>
                <c:pt idx="21665">
                  <c:v>0.4443900581932887</c:v>
                </c:pt>
                <c:pt idx="21666">
                  <c:v>0.4443900581932887</c:v>
                </c:pt>
                <c:pt idx="21667">
                  <c:v>0.44433567194213308</c:v>
                </c:pt>
                <c:pt idx="21668">
                  <c:v>0.44428128569097736</c:v>
                </c:pt>
                <c:pt idx="21669">
                  <c:v>0.44428128569097736</c:v>
                </c:pt>
                <c:pt idx="21670">
                  <c:v>0.44422689943982163</c:v>
                </c:pt>
                <c:pt idx="21671">
                  <c:v>0.44422689943982163</c:v>
                </c:pt>
                <c:pt idx="21672">
                  <c:v>0.44417251318866591</c:v>
                </c:pt>
                <c:pt idx="21673">
                  <c:v>0.44411812693751018</c:v>
                </c:pt>
                <c:pt idx="21674">
                  <c:v>0.44406374068635446</c:v>
                </c:pt>
                <c:pt idx="21675">
                  <c:v>0.44400935443519873</c:v>
                </c:pt>
                <c:pt idx="21676">
                  <c:v>0.44400935443519873</c:v>
                </c:pt>
                <c:pt idx="21677">
                  <c:v>0.44400935443519873</c:v>
                </c:pt>
                <c:pt idx="21678">
                  <c:v>0.44395496818404312</c:v>
                </c:pt>
                <c:pt idx="21679">
                  <c:v>0.44395496818404312</c:v>
                </c:pt>
                <c:pt idx="21680">
                  <c:v>0.44395496818404312</c:v>
                </c:pt>
                <c:pt idx="21681">
                  <c:v>0.44395496818404312</c:v>
                </c:pt>
                <c:pt idx="21682">
                  <c:v>0.44390058193288739</c:v>
                </c:pt>
                <c:pt idx="21683">
                  <c:v>0.44384619568173167</c:v>
                </c:pt>
                <c:pt idx="21684">
                  <c:v>0.44379180943057595</c:v>
                </c:pt>
                <c:pt idx="21685">
                  <c:v>0.44373742317942022</c:v>
                </c:pt>
                <c:pt idx="21686">
                  <c:v>0.44373742317942022</c:v>
                </c:pt>
                <c:pt idx="21687">
                  <c:v>0.4436830369282645</c:v>
                </c:pt>
                <c:pt idx="21688">
                  <c:v>0.44362865067710888</c:v>
                </c:pt>
                <c:pt idx="21689">
                  <c:v>0.44362865067710888</c:v>
                </c:pt>
                <c:pt idx="21690">
                  <c:v>0.44357426442595316</c:v>
                </c:pt>
                <c:pt idx="21691">
                  <c:v>0.44351987817479743</c:v>
                </c:pt>
                <c:pt idx="21692">
                  <c:v>0.44351987817479743</c:v>
                </c:pt>
                <c:pt idx="21693">
                  <c:v>0.44346549192364171</c:v>
                </c:pt>
                <c:pt idx="21694">
                  <c:v>0.44341110567248598</c:v>
                </c:pt>
                <c:pt idx="21695">
                  <c:v>0.44335671942133026</c:v>
                </c:pt>
                <c:pt idx="21696">
                  <c:v>0.44335671942133026</c:v>
                </c:pt>
                <c:pt idx="21697">
                  <c:v>0.44330233317017453</c:v>
                </c:pt>
                <c:pt idx="21698">
                  <c:v>0.44324794691901892</c:v>
                </c:pt>
                <c:pt idx="21699">
                  <c:v>0.4431935606678632</c:v>
                </c:pt>
                <c:pt idx="21700">
                  <c:v>0.44313917441670747</c:v>
                </c:pt>
                <c:pt idx="21701">
                  <c:v>0.44308478816555175</c:v>
                </c:pt>
                <c:pt idx="21702">
                  <c:v>0.44308478816555175</c:v>
                </c:pt>
                <c:pt idx="21703">
                  <c:v>0.44308478816555175</c:v>
                </c:pt>
                <c:pt idx="21704">
                  <c:v>0.44303040191439602</c:v>
                </c:pt>
                <c:pt idx="21705">
                  <c:v>0.4429760156632403</c:v>
                </c:pt>
                <c:pt idx="21706">
                  <c:v>0.4429760156632403</c:v>
                </c:pt>
                <c:pt idx="21707">
                  <c:v>0.4429760156632403</c:v>
                </c:pt>
                <c:pt idx="21708">
                  <c:v>0.4429760156632403</c:v>
                </c:pt>
                <c:pt idx="21709">
                  <c:v>0.44292162941208457</c:v>
                </c:pt>
                <c:pt idx="21710">
                  <c:v>0.44286724316092896</c:v>
                </c:pt>
                <c:pt idx="21711">
                  <c:v>0.44281285690977323</c:v>
                </c:pt>
                <c:pt idx="21712">
                  <c:v>0.44281285690977323</c:v>
                </c:pt>
                <c:pt idx="21713">
                  <c:v>0.44275847065861751</c:v>
                </c:pt>
                <c:pt idx="21714">
                  <c:v>0.44275847065861751</c:v>
                </c:pt>
                <c:pt idx="21715">
                  <c:v>0.44275847065861751</c:v>
                </c:pt>
                <c:pt idx="21716">
                  <c:v>0.44275847065861751</c:v>
                </c:pt>
                <c:pt idx="21717">
                  <c:v>0.44270408440746178</c:v>
                </c:pt>
                <c:pt idx="21718">
                  <c:v>0.44270408440746178</c:v>
                </c:pt>
                <c:pt idx="21719">
                  <c:v>0.44270408440746178</c:v>
                </c:pt>
                <c:pt idx="21720">
                  <c:v>0.44264969815630606</c:v>
                </c:pt>
                <c:pt idx="21721">
                  <c:v>0.44264969815630606</c:v>
                </c:pt>
                <c:pt idx="21722">
                  <c:v>0.44259531190515033</c:v>
                </c:pt>
                <c:pt idx="21723">
                  <c:v>0.44254092565399472</c:v>
                </c:pt>
                <c:pt idx="21724">
                  <c:v>0.442486539402839</c:v>
                </c:pt>
                <c:pt idx="21725">
                  <c:v>0.442486539402839</c:v>
                </c:pt>
                <c:pt idx="21726">
                  <c:v>0.44243215315168327</c:v>
                </c:pt>
                <c:pt idx="21727">
                  <c:v>0.44237776690052755</c:v>
                </c:pt>
                <c:pt idx="21728">
                  <c:v>0.44232338064937182</c:v>
                </c:pt>
                <c:pt idx="21729">
                  <c:v>0.4422689943982161</c:v>
                </c:pt>
                <c:pt idx="21730">
                  <c:v>0.44221460814706037</c:v>
                </c:pt>
                <c:pt idx="21731">
                  <c:v>0.44216022189590476</c:v>
                </c:pt>
                <c:pt idx="21732">
                  <c:v>0.44216022189590476</c:v>
                </c:pt>
                <c:pt idx="21733">
                  <c:v>0.44210583564474903</c:v>
                </c:pt>
                <c:pt idx="21734">
                  <c:v>0.44210583564474903</c:v>
                </c:pt>
                <c:pt idx="21735">
                  <c:v>0.44205144939359331</c:v>
                </c:pt>
                <c:pt idx="21736">
                  <c:v>0.44205144939359331</c:v>
                </c:pt>
                <c:pt idx="21737">
                  <c:v>0.44199706314243759</c:v>
                </c:pt>
                <c:pt idx="21738">
                  <c:v>0.44199706314243759</c:v>
                </c:pt>
                <c:pt idx="21739">
                  <c:v>0.44199706314243759</c:v>
                </c:pt>
                <c:pt idx="21740">
                  <c:v>0.44194267689128186</c:v>
                </c:pt>
                <c:pt idx="21741">
                  <c:v>0.44194267689128186</c:v>
                </c:pt>
                <c:pt idx="21742">
                  <c:v>0.44194267689128186</c:v>
                </c:pt>
                <c:pt idx="21743">
                  <c:v>0.44188829064012614</c:v>
                </c:pt>
                <c:pt idx="21744">
                  <c:v>0.44183390438897052</c:v>
                </c:pt>
                <c:pt idx="21745">
                  <c:v>0.44183390438897052</c:v>
                </c:pt>
                <c:pt idx="21746">
                  <c:v>0.4417795181378148</c:v>
                </c:pt>
                <c:pt idx="21747">
                  <c:v>0.44172513188665907</c:v>
                </c:pt>
                <c:pt idx="21748">
                  <c:v>0.44167074563550335</c:v>
                </c:pt>
                <c:pt idx="21749">
                  <c:v>0.44161635938434762</c:v>
                </c:pt>
                <c:pt idx="21750">
                  <c:v>0.4415619731331919</c:v>
                </c:pt>
                <c:pt idx="21751">
                  <c:v>0.4415619731331919</c:v>
                </c:pt>
                <c:pt idx="21752">
                  <c:v>0.44150758688203617</c:v>
                </c:pt>
                <c:pt idx="21753">
                  <c:v>0.44145320063088056</c:v>
                </c:pt>
                <c:pt idx="21754">
                  <c:v>0.44139881437972484</c:v>
                </c:pt>
                <c:pt idx="21755">
                  <c:v>0.44134442812856911</c:v>
                </c:pt>
                <c:pt idx="21756">
                  <c:v>0.44129004187741339</c:v>
                </c:pt>
                <c:pt idx="21757">
                  <c:v>0.44123565562625766</c:v>
                </c:pt>
                <c:pt idx="21758">
                  <c:v>0.44123565562625766</c:v>
                </c:pt>
                <c:pt idx="21759">
                  <c:v>0.44118126937510194</c:v>
                </c:pt>
                <c:pt idx="21760">
                  <c:v>0.44118126937510194</c:v>
                </c:pt>
                <c:pt idx="21761">
                  <c:v>0.44118126937510194</c:v>
                </c:pt>
                <c:pt idx="21762">
                  <c:v>0.44112688312394621</c:v>
                </c:pt>
                <c:pt idx="21763">
                  <c:v>0.4410724968727906</c:v>
                </c:pt>
                <c:pt idx="21764">
                  <c:v>0.44101811062163487</c:v>
                </c:pt>
                <c:pt idx="21765">
                  <c:v>0.44096372437047915</c:v>
                </c:pt>
                <c:pt idx="21766">
                  <c:v>0.44090933811932342</c:v>
                </c:pt>
                <c:pt idx="21767">
                  <c:v>0.44090933811932342</c:v>
                </c:pt>
                <c:pt idx="21768">
                  <c:v>0.44090933811932342</c:v>
                </c:pt>
                <c:pt idx="21769">
                  <c:v>0.4408549518681677</c:v>
                </c:pt>
                <c:pt idx="21770">
                  <c:v>0.4408549518681677</c:v>
                </c:pt>
                <c:pt idx="21771">
                  <c:v>0.44080056561701197</c:v>
                </c:pt>
                <c:pt idx="21772">
                  <c:v>0.44074617936585636</c:v>
                </c:pt>
                <c:pt idx="21773">
                  <c:v>0.44069179311470064</c:v>
                </c:pt>
                <c:pt idx="21774">
                  <c:v>0.44069179311470064</c:v>
                </c:pt>
                <c:pt idx="21775">
                  <c:v>0.44063740686354491</c:v>
                </c:pt>
                <c:pt idx="21776">
                  <c:v>0.44058302061238919</c:v>
                </c:pt>
                <c:pt idx="21777">
                  <c:v>0.44052863436123346</c:v>
                </c:pt>
                <c:pt idx="21778">
                  <c:v>0.44052863436123346</c:v>
                </c:pt>
                <c:pt idx="21779">
                  <c:v>0.44047424811007774</c:v>
                </c:pt>
                <c:pt idx="21780">
                  <c:v>0.44041986185892201</c:v>
                </c:pt>
                <c:pt idx="21781">
                  <c:v>0.4403654756077664</c:v>
                </c:pt>
                <c:pt idx="21782">
                  <c:v>0.44031108935661067</c:v>
                </c:pt>
                <c:pt idx="21783">
                  <c:v>0.44025670310545495</c:v>
                </c:pt>
                <c:pt idx="21784">
                  <c:v>0.44020231685429922</c:v>
                </c:pt>
                <c:pt idx="21785">
                  <c:v>0.4401479306031435</c:v>
                </c:pt>
                <c:pt idx="21786">
                  <c:v>0.44009354435198778</c:v>
                </c:pt>
                <c:pt idx="21787">
                  <c:v>0.44003915810083216</c:v>
                </c:pt>
                <c:pt idx="21788">
                  <c:v>0.43998477184967644</c:v>
                </c:pt>
                <c:pt idx="21789">
                  <c:v>0.43993038559852071</c:v>
                </c:pt>
                <c:pt idx="21790">
                  <c:v>0.43987599934736499</c:v>
                </c:pt>
                <c:pt idx="21791">
                  <c:v>0.43982161309620926</c:v>
                </c:pt>
                <c:pt idx="21792">
                  <c:v>0.43982161309620926</c:v>
                </c:pt>
                <c:pt idx="21793">
                  <c:v>0.43976722684505354</c:v>
                </c:pt>
                <c:pt idx="21794">
                  <c:v>0.43976722684505354</c:v>
                </c:pt>
                <c:pt idx="21795">
                  <c:v>0.43971284059389781</c:v>
                </c:pt>
                <c:pt idx="21796">
                  <c:v>0.4396584543427422</c:v>
                </c:pt>
                <c:pt idx="21797">
                  <c:v>0.43960406809158648</c:v>
                </c:pt>
                <c:pt idx="21798">
                  <c:v>0.43960406809158648</c:v>
                </c:pt>
                <c:pt idx="21799">
                  <c:v>0.43954968184043075</c:v>
                </c:pt>
                <c:pt idx="21800">
                  <c:v>0.43954968184043075</c:v>
                </c:pt>
                <c:pt idx="21801">
                  <c:v>0.43954968184043075</c:v>
                </c:pt>
                <c:pt idx="21802">
                  <c:v>0.43949529558927503</c:v>
                </c:pt>
                <c:pt idx="21803">
                  <c:v>0.4394409093381193</c:v>
                </c:pt>
                <c:pt idx="21804">
                  <c:v>0.4394409093381193</c:v>
                </c:pt>
                <c:pt idx="21805">
                  <c:v>0.4394409093381193</c:v>
                </c:pt>
                <c:pt idx="21806">
                  <c:v>0.43938652308696358</c:v>
                </c:pt>
                <c:pt idx="21807">
                  <c:v>0.43933213683580796</c:v>
                </c:pt>
                <c:pt idx="21808">
                  <c:v>0.43927775058465224</c:v>
                </c:pt>
                <c:pt idx="21809">
                  <c:v>0.43927775058465224</c:v>
                </c:pt>
                <c:pt idx="21810">
                  <c:v>0.43927775058465224</c:v>
                </c:pt>
                <c:pt idx="21811">
                  <c:v>0.43922336433349651</c:v>
                </c:pt>
                <c:pt idx="21812">
                  <c:v>0.43916897808234079</c:v>
                </c:pt>
                <c:pt idx="21813">
                  <c:v>0.43911459183118506</c:v>
                </c:pt>
                <c:pt idx="21814">
                  <c:v>0.43911459183118506</c:v>
                </c:pt>
                <c:pt idx="21815">
                  <c:v>0.43906020558002934</c:v>
                </c:pt>
                <c:pt idx="21816">
                  <c:v>0.43900581932887361</c:v>
                </c:pt>
                <c:pt idx="21817">
                  <c:v>0.43900581932887361</c:v>
                </c:pt>
                <c:pt idx="21818">
                  <c:v>0.438951433077718</c:v>
                </c:pt>
                <c:pt idx="21819">
                  <c:v>0.43889704682656228</c:v>
                </c:pt>
                <c:pt idx="21820">
                  <c:v>0.43884266057540655</c:v>
                </c:pt>
                <c:pt idx="21821">
                  <c:v>0.43878827432425083</c:v>
                </c:pt>
                <c:pt idx="21822">
                  <c:v>0.4387338880730951</c:v>
                </c:pt>
                <c:pt idx="21823">
                  <c:v>0.43867950182193938</c:v>
                </c:pt>
                <c:pt idx="21824">
                  <c:v>0.43862511557078365</c:v>
                </c:pt>
                <c:pt idx="21825">
                  <c:v>0.43857072931962804</c:v>
                </c:pt>
                <c:pt idx="21826">
                  <c:v>0.43851634306847231</c:v>
                </c:pt>
                <c:pt idx="21827">
                  <c:v>0.43846195681731659</c:v>
                </c:pt>
                <c:pt idx="21828">
                  <c:v>0.43846195681731659</c:v>
                </c:pt>
                <c:pt idx="21829">
                  <c:v>0.43846195681731659</c:v>
                </c:pt>
                <c:pt idx="21830">
                  <c:v>0.43840757056616086</c:v>
                </c:pt>
                <c:pt idx="21831">
                  <c:v>0.43835318431500514</c:v>
                </c:pt>
                <c:pt idx="21832">
                  <c:v>0.43829879806384942</c:v>
                </c:pt>
                <c:pt idx="21833">
                  <c:v>0.43829879806384942</c:v>
                </c:pt>
                <c:pt idx="21834">
                  <c:v>0.4382444118126938</c:v>
                </c:pt>
                <c:pt idx="21835">
                  <c:v>0.43819002556153808</c:v>
                </c:pt>
                <c:pt idx="21836">
                  <c:v>0.43813563931038235</c:v>
                </c:pt>
                <c:pt idx="21837">
                  <c:v>0.43808125305922663</c:v>
                </c:pt>
                <c:pt idx="21838">
                  <c:v>0.4380268668080709</c:v>
                </c:pt>
                <c:pt idx="21839">
                  <c:v>0.43797248055691518</c:v>
                </c:pt>
                <c:pt idx="21840">
                  <c:v>0.43791809430575945</c:v>
                </c:pt>
                <c:pt idx="21841">
                  <c:v>0.43786370805460384</c:v>
                </c:pt>
                <c:pt idx="21842">
                  <c:v>0.43780932180344811</c:v>
                </c:pt>
                <c:pt idx="21843">
                  <c:v>0.43775493555229239</c:v>
                </c:pt>
                <c:pt idx="21844">
                  <c:v>0.43770054930113667</c:v>
                </c:pt>
                <c:pt idx="21845">
                  <c:v>0.43764616304998094</c:v>
                </c:pt>
                <c:pt idx="21846">
                  <c:v>0.43759177679882522</c:v>
                </c:pt>
                <c:pt idx="21847">
                  <c:v>0.4375373905476696</c:v>
                </c:pt>
                <c:pt idx="21848">
                  <c:v>0.43748300429651388</c:v>
                </c:pt>
                <c:pt idx="21849">
                  <c:v>0.43742861804535815</c:v>
                </c:pt>
                <c:pt idx="21850">
                  <c:v>0.43742861804535815</c:v>
                </c:pt>
                <c:pt idx="21851">
                  <c:v>0.43737423179420243</c:v>
                </c:pt>
                <c:pt idx="21852">
                  <c:v>0.43737423179420243</c:v>
                </c:pt>
                <c:pt idx="21853">
                  <c:v>0.43737423179420243</c:v>
                </c:pt>
                <c:pt idx="21854">
                  <c:v>0.43737423179420243</c:v>
                </c:pt>
                <c:pt idx="21855">
                  <c:v>0.4373198455430467</c:v>
                </c:pt>
                <c:pt idx="21856">
                  <c:v>0.43726545929189098</c:v>
                </c:pt>
                <c:pt idx="21857">
                  <c:v>0.43726545929189098</c:v>
                </c:pt>
                <c:pt idx="21858">
                  <c:v>0.43721107304073525</c:v>
                </c:pt>
                <c:pt idx="21859">
                  <c:v>0.43715668678957964</c:v>
                </c:pt>
                <c:pt idx="21860">
                  <c:v>0.43710230053842392</c:v>
                </c:pt>
                <c:pt idx="21861">
                  <c:v>0.43710230053842392</c:v>
                </c:pt>
                <c:pt idx="21862">
                  <c:v>0.43704791428726819</c:v>
                </c:pt>
                <c:pt idx="21863">
                  <c:v>0.43699352803611247</c:v>
                </c:pt>
                <c:pt idx="21864">
                  <c:v>0.43693914178495674</c:v>
                </c:pt>
                <c:pt idx="21865">
                  <c:v>0.43688475553380102</c:v>
                </c:pt>
                <c:pt idx="21866">
                  <c:v>0.43683036928264529</c:v>
                </c:pt>
                <c:pt idx="21867">
                  <c:v>0.43683036928264529</c:v>
                </c:pt>
                <c:pt idx="21868">
                  <c:v>0.43677598303148968</c:v>
                </c:pt>
                <c:pt idx="21869">
                  <c:v>0.43672159678033395</c:v>
                </c:pt>
                <c:pt idx="21870">
                  <c:v>0.43672159678033395</c:v>
                </c:pt>
                <c:pt idx="21871">
                  <c:v>0.43666721052917823</c:v>
                </c:pt>
                <c:pt idx="21872">
                  <c:v>0.4366128242780225</c:v>
                </c:pt>
                <c:pt idx="21873">
                  <c:v>0.43655843802686678</c:v>
                </c:pt>
                <c:pt idx="21874">
                  <c:v>0.43650405177571105</c:v>
                </c:pt>
                <c:pt idx="21875">
                  <c:v>0.43644966552455544</c:v>
                </c:pt>
                <c:pt idx="21876">
                  <c:v>0.43644966552455544</c:v>
                </c:pt>
                <c:pt idx="21877">
                  <c:v>0.43639527927339972</c:v>
                </c:pt>
                <c:pt idx="21878">
                  <c:v>0.43639527927339972</c:v>
                </c:pt>
                <c:pt idx="21879">
                  <c:v>0.43634089302224399</c:v>
                </c:pt>
                <c:pt idx="21880">
                  <c:v>0.43628650677108827</c:v>
                </c:pt>
                <c:pt idx="21881">
                  <c:v>0.43623212051993254</c:v>
                </c:pt>
                <c:pt idx="21882">
                  <c:v>0.43617773426877682</c:v>
                </c:pt>
                <c:pt idx="21883">
                  <c:v>0.43612334801762109</c:v>
                </c:pt>
                <c:pt idx="21884">
                  <c:v>0.43606896176646548</c:v>
                </c:pt>
                <c:pt idx="21885">
                  <c:v>0.43601457551530975</c:v>
                </c:pt>
                <c:pt idx="21886">
                  <c:v>0.43596018926415403</c:v>
                </c:pt>
                <c:pt idx="21887">
                  <c:v>0.43590580301299831</c:v>
                </c:pt>
                <c:pt idx="21888">
                  <c:v>0.43585141676184258</c:v>
                </c:pt>
                <c:pt idx="21889">
                  <c:v>0.43585141676184258</c:v>
                </c:pt>
                <c:pt idx="21890">
                  <c:v>0.43585141676184258</c:v>
                </c:pt>
                <c:pt idx="21891">
                  <c:v>0.43579703051068686</c:v>
                </c:pt>
                <c:pt idx="21892">
                  <c:v>0.43579703051068686</c:v>
                </c:pt>
                <c:pt idx="21893">
                  <c:v>0.43579703051068686</c:v>
                </c:pt>
                <c:pt idx="21894">
                  <c:v>0.43574264425953124</c:v>
                </c:pt>
                <c:pt idx="21895">
                  <c:v>0.43574264425953124</c:v>
                </c:pt>
                <c:pt idx="21896">
                  <c:v>0.43568825800837552</c:v>
                </c:pt>
                <c:pt idx="21897">
                  <c:v>0.43563387175721979</c:v>
                </c:pt>
                <c:pt idx="21898">
                  <c:v>0.43563387175721979</c:v>
                </c:pt>
                <c:pt idx="21899">
                  <c:v>0.43557948550606407</c:v>
                </c:pt>
                <c:pt idx="21900">
                  <c:v>0.43552509925490834</c:v>
                </c:pt>
                <c:pt idx="21901">
                  <c:v>0.43547071300375262</c:v>
                </c:pt>
                <c:pt idx="21902">
                  <c:v>0.43547071300375262</c:v>
                </c:pt>
                <c:pt idx="21903">
                  <c:v>0.43541632675259689</c:v>
                </c:pt>
                <c:pt idx="21904">
                  <c:v>0.43536194050144128</c:v>
                </c:pt>
                <c:pt idx="21905">
                  <c:v>0.43530755425028556</c:v>
                </c:pt>
                <c:pt idx="21906">
                  <c:v>0.43525316799912983</c:v>
                </c:pt>
                <c:pt idx="21907">
                  <c:v>0.43519878174797411</c:v>
                </c:pt>
                <c:pt idx="21908">
                  <c:v>0.43514439549681838</c:v>
                </c:pt>
                <c:pt idx="21909">
                  <c:v>0.43514439549681838</c:v>
                </c:pt>
                <c:pt idx="21910">
                  <c:v>0.43509000924566266</c:v>
                </c:pt>
                <c:pt idx="21911">
                  <c:v>0.43509000924566266</c:v>
                </c:pt>
                <c:pt idx="21912">
                  <c:v>0.43503562299450704</c:v>
                </c:pt>
                <c:pt idx="21913">
                  <c:v>0.43498123674335132</c:v>
                </c:pt>
                <c:pt idx="21914">
                  <c:v>0.43492685049219559</c:v>
                </c:pt>
                <c:pt idx="21915">
                  <c:v>0.43487246424103987</c:v>
                </c:pt>
                <c:pt idx="21916">
                  <c:v>0.43487246424103987</c:v>
                </c:pt>
                <c:pt idx="21917">
                  <c:v>0.43481807798988414</c:v>
                </c:pt>
                <c:pt idx="21918">
                  <c:v>0.43476369173872842</c:v>
                </c:pt>
                <c:pt idx="21919">
                  <c:v>0.43476369173872842</c:v>
                </c:pt>
                <c:pt idx="21920">
                  <c:v>0.43476369173872842</c:v>
                </c:pt>
                <c:pt idx="21921">
                  <c:v>0.43476369173872842</c:v>
                </c:pt>
                <c:pt idx="21922">
                  <c:v>0.43470930548757269</c:v>
                </c:pt>
                <c:pt idx="21923">
                  <c:v>0.43465491923641708</c:v>
                </c:pt>
                <c:pt idx="21924">
                  <c:v>0.43460053298526136</c:v>
                </c:pt>
                <c:pt idx="21925">
                  <c:v>0.43454614673410563</c:v>
                </c:pt>
                <c:pt idx="21926">
                  <c:v>0.43454614673410563</c:v>
                </c:pt>
                <c:pt idx="21927">
                  <c:v>0.43449176048294991</c:v>
                </c:pt>
                <c:pt idx="21928">
                  <c:v>0.43443737423179418</c:v>
                </c:pt>
                <c:pt idx="21929">
                  <c:v>0.43438298798063846</c:v>
                </c:pt>
                <c:pt idx="21930">
                  <c:v>0.43432860172948273</c:v>
                </c:pt>
                <c:pt idx="21931">
                  <c:v>0.43427421547832712</c:v>
                </c:pt>
                <c:pt idx="21932">
                  <c:v>0.43421982922717139</c:v>
                </c:pt>
                <c:pt idx="21933">
                  <c:v>0.43416544297601567</c:v>
                </c:pt>
                <c:pt idx="21934">
                  <c:v>0.43416544297601567</c:v>
                </c:pt>
                <c:pt idx="21935">
                  <c:v>0.43416544297601567</c:v>
                </c:pt>
                <c:pt idx="21936">
                  <c:v>0.43411105672485994</c:v>
                </c:pt>
                <c:pt idx="21937">
                  <c:v>0.43411105672485994</c:v>
                </c:pt>
                <c:pt idx="21938">
                  <c:v>0.43405667047370422</c:v>
                </c:pt>
                <c:pt idx="21939">
                  <c:v>0.4340022842225485</c:v>
                </c:pt>
                <c:pt idx="21940">
                  <c:v>0.4340022842225485</c:v>
                </c:pt>
                <c:pt idx="21941">
                  <c:v>0.4340022842225485</c:v>
                </c:pt>
                <c:pt idx="21942">
                  <c:v>0.43394789797139288</c:v>
                </c:pt>
                <c:pt idx="21943">
                  <c:v>0.43389351172023716</c:v>
                </c:pt>
                <c:pt idx="21944">
                  <c:v>0.43389351172023716</c:v>
                </c:pt>
                <c:pt idx="21945">
                  <c:v>0.43383912546908143</c:v>
                </c:pt>
                <c:pt idx="21946">
                  <c:v>0.43378473921792571</c:v>
                </c:pt>
                <c:pt idx="21947">
                  <c:v>0.43373035296676998</c:v>
                </c:pt>
                <c:pt idx="21948">
                  <c:v>0.43367596671561426</c:v>
                </c:pt>
                <c:pt idx="21949">
                  <c:v>0.43362158046445853</c:v>
                </c:pt>
                <c:pt idx="21950">
                  <c:v>0.43356719421330292</c:v>
                </c:pt>
                <c:pt idx="21951">
                  <c:v>0.4335128079621472</c:v>
                </c:pt>
                <c:pt idx="21952">
                  <c:v>0.43345842171099147</c:v>
                </c:pt>
                <c:pt idx="21953">
                  <c:v>0.43340403545983575</c:v>
                </c:pt>
                <c:pt idx="21954">
                  <c:v>0.43340403545983575</c:v>
                </c:pt>
                <c:pt idx="21955">
                  <c:v>0.43334964920868002</c:v>
                </c:pt>
                <c:pt idx="21956">
                  <c:v>0.43334964920868002</c:v>
                </c:pt>
                <c:pt idx="21957">
                  <c:v>0.4332952629575243</c:v>
                </c:pt>
                <c:pt idx="21958">
                  <c:v>0.43324087670636868</c:v>
                </c:pt>
                <c:pt idx="21959">
                  <c:v>0.43324087670636868</c:v>
                </c:pt>
                <c:pt idx="21960">
                  <c:v>0.43318649045521296</c:v>
                </c:pt>
                <c:pt idx="21961">
                  <c:v>0.43313210420405723</c:v>
                </c:pt>
                <c:pt idx="21962">
                  <c:v>0.43313210420405723</c:v>
                </c:pt>
                <c:pt idx="21963">
                  <c:v>0.43307771795290151</c:v>
                </c:pt>
                <c:pt idx="21964">
                  <c:v>0.43307771795290151</c:v>
                </c:pt>
                <c:pt idx="21965">
                  <c:v>0.43302333170174578</c:v>
                </c:pt>
                <c:pt idx="21966">
                  <c:v>0.43296894545059006</c:v>
                </c:pt>
                <c:pt idx="21967">
                  <c:v>0.43296894545059006</c:v>
                </c:pt>
                <c:pt idx="21968">
                  <c:v>0.43291455919943433</c:v>
                </c:pt>
                <c:pt idx="21969">
                  <c:v>0.43291455919943433</c:v>
                </c:pt>
                <c:pt idx="21970">
                  <c:v>0.43291455919943433</c:v>
                </c:pt>
                <c:pt idx="21971">
                  <c:v>0.43291455919943433</c:v>
                </c:pt>
                <c:pt idx="21972">
                  <c:v>0.43291455919943433</c:v>
                </c:pt>
                <c:pt idx="21973">
                  <c:v>0.43286017294827872</c:v>
                </c:pt>
                <c:pt idx="21974">
                  <c:v>0.432805786697123</c:v>
                </c:pt>
                <c:pt idx="21975">
                  <c:v>0.43275140044596727</c:v>
                </c:pt>
                <c:pt idx="21976">
                  <c:v>0.43269701419481155</c:v>
                </c:pt>
                <c:pt idx="21977">
                  <c:v>0.43264262794365582</c:v>
                </c:pt>
                <c:pt idx="21978">
                  <c:v>0.43264262794365582</c:v>
                </c:pt>
                <c:pt idx="21979">
                  <c:v>0.4325882416925001</c:v>
                </c:pt>
                <c:pt idx="21980">
                  <c:v>0.43253385544134448</c:v>
                </c:pt>
                <c:pt idx="21981">
                  <c:v>0.43253385544134448</c:v>
                </c:pt>
                <c:pt idx="21982">
                  <c:v>0.43247946919018876</c:v>
                </c:pt>
                <c:pt idx="21983">
                  <c:v>0.43242508293903303</c:v>
                </c:pt>
                <c:pt idx="21984">
                  <c:v>0.43237069668787731</c:v>
                </c:pt>
                <c:pt idx="21985">
                  <c:v>0.43231631043672158</c:v>
                </c:pt>
                <c:pt idx="21986">
                  <c:v>0.43226192418556586</c:v>
                </c:pt>
                <c:pt idx="21987">
                  <c:v>0.43226192418556586</c:v>
                </c:pt>
                <c:pt idx="21988">
                  <c:v>0.43226192418556586</c:v>
                </c:pt>
                <c:pt idx="21989">
                  <c:v>0.43220753793441014</c:v>
                </c:pt>
                <c:pt idx="21990">
                  <c:v>0.43215315168325452</c:v>
                </c:pt>
                <c:pt idx="21991">
                  <c:v>0.4320987654320988</c:v>
                </c:pt>
                <c:pt idx="21992">
                  <c:v>0.4320987654320988</c:v>
                </c:pt>
                <c:pt idx="21993">
                  <c:v>0.4320987654320988</c:v>
                </c:pt>
                <c:pt idx="21994">
                  <c:v>0.43204437918094307</c:v>
                </c:pt>
                <c:pt idx="21995">
                  <c:v>0.43198999292978735</c:v>
                </c:pt>
                <c:pt idx="21996">
                  <c:v>0.43198999292978735</c:v>
                </c:pt>
                <c:pt idx="21997">
                  <c:v>0.43193560667863162</c:v>
                </c:pt>
                <c:pt idx="21998">
                  <c:v>0.4318812204274759</c:v>
                </c:pt>
                <c:pt idx="21999">
                  <c:v>0.43182683417632017</c:v>
                </c:pt>
                <c:pt idx="22000">
                  <c:v>0.43177244792516456</c:v>
                </c:pt>
                <c:pt idx="22001">
                  <c:v>0.43177244792516456</c:v>
                </c:pt>
                <c:pt idx="22002">
                  <c:v>0.43171806167400884</c:v>
                </c:pt>
                <c:pt idx="22003">
                  <c:v>0.43171806167400884</c:v>
                </c:pt>
                <c:pt idx="22004">
                  <c:v>0.43171806167400884</c:v>
                </c:pt>
                <c:pt idx="22005">
                  <c:v>0.43166367542285311</c:v>
                </c:pt>
                <c:pt idx="22006">
                  <c:v>0.43160928917169739</c:v>
                </c:pt>
                <c:pt idx="22007">
                  <c:v>0.43155490292054166</c:v>
                </c:pt>
                <c:pt idx="22008">
                  <c:v>0.43155490292054166</c:v>
                </c:pt>
                <c:pt idx="22009">
                  <c:v>0.43150051666938594</c:v>
                </c:pt>
                <c:pt idx="22010">
                  <c:v>0.43144613041823032</c:v>
                </c:pt>
                <c:pt idx="22011">
                  <c:v>0.4313917441670746</c:v>
                </c:pt>
                <c:pt idx="22012">
                  <c:v>0.43133735791591887</c:v>
                </c:pt>
                <c:pt idx="22013">
                  <c:v>0.43128297166476315</c:v>
                </c:pt>
                <c:pt idx="22014">
                  <c:v>0.43122858541360742</c:v>
                </c:pt>
                <c:pt idx="22015">
                  <c:v>0.4311741991624517</c:v>
                </c:pt>
                <c:pt idx="22016">
                  <c:v>0.43111981291129597</c:v>
                </c:pt>
                <c:pt idx="22017">
                  <c:v>0.43106542666014036</c:v>
                </c:pt>
                <c:pt idx="22018">
                  <c:v>0.43106542666014036</c:v>
                </c:pt>
                <c:pt idx="22019">
                  <c:v>0.43101104040898464</c:v>
                </c:pt>
                <c:pt idx="22020">
                  <c:v>0.43101104040898464</c:v>
                </c:pt>
                <c:pt idx="22021">
                  <c:v>0.43101104040898464</c:v>
                </c:pt>
                <c:pt idx="22022">
                  <c:v>0.43095665415782891</c:v>
                </c:pt>
                <c:pt idx="22023">
                  <c:v>0.43095665415782891</c:v>
                </c:pt>
                <c:pt idx="22024">
                  <c:v>0.43095665415782891</c:v>
                </c:pt>
                <c:pt idx="22025">
                  <c:v>0.43095665415782891</c:v>
                </c:pt>
                <c:pt idx="22026">
                  <c:v>0.43095665415782891</c:v>
                </c:pt>
                <c:pt idx="22027">
                  <c:v>0.43095665415782891</c:v>
                </c:pt>
                <c:pt idx="22028">
                  <c:v>0.43090226790667319</c:v>
                </c:pt>
                <c:pt idx="22029">
                  <c:v>0.43084788165551746</c:v>
                </c:pt>
                <c:pt idx="22030">
                  <c:v>0.43079349540436174</c:v>
                </c:pt>
                <c:pt idx="22031">
                  <c:v>0.43073910915320612</c:v>
                </c:pt>
                <c:pt idx="22032">
                  <c:v>0.43073910915320612</c:v>
                </c:pt>
                <c:pt idx="22033">
                  <c:v>0.4306847229020504</c:v>
                </c:pt>
                <c:pt idx="22034">
                  <c:v>0.43063033665089467</c:v>
                </c:pt>
                <c:pt idx="22035">
                  <c:v>0.43063033665089467</c:v>
                </c:pt>
                <c:pt idx="22036">
                  <c:v>0.43057595039973895</c:v>
                </c:pt>
                <c:pt idx="22037">
                  <c:v>0.43052156414858322</c:v>
                </c:pt>
                <c:pt idx="22038">
                  <c:v>0.43052156414858322</c:v>
                </c:pt>
                <c:pt idx="22039">
                  <c:v>0.43052156414858322</c:v>
                </c:pt>
                <c:pt idx="22040">
                  <c:v>0.4304671778974275</c:v>
                </c:pt>
                <c:pt idx="22041">
                  <c:v>0.4304671778974275</c:v>
                </c:pt>
                <c:pt idx="22042">
                  <c:v>0.43041279164627178</c:v>
                </c:pt>
                <c:pt idx="22043">
                  <c:v>0.43035840539511616</c:v>
                </c:pt>
                <c:pt idx="22044">
                  <c:v>0.43030401914396044</c:v>
                </c:pt>
                <c:pt idx="22045">
                  <c:v>0.43024963289280471</c:v>
                </c:pt>
                <c:pt idx="22046">
                  <c:v>0.43024963289280471</c:v>
                </c:pt>
                <c:pt idx="22047">
                  <c:v>0.43024963289280471</c:v>
                </c:pt>
                <c:pt idx="22048">
                  <c:v>0.43019524664164899</c:v>
                </c:pt>
                <c:pt idx="22049">
                  <c:v>0.43019524664164899</c:v>
                </c:pt>
                <c:pt idx="22050">
                  <c:v>0.43014086039049326</c:v>
                </c:pt>
                <c:pt idx="22051">
                  <c:v>0.43008647413933754</c:v>
                </c:pt>
                <c:pt idx="22052">
                  <c:v>0.43008647413933754</c:v>
                </c:pt>
                <c:pt idx="22053">
                  <c:v>0.43003208788818181</c:v>
                </c:pt>
                <c:pt idx="22054">
                  <c:v>0.43003208788818181</c:v>
                </c:pt>
                <c:pt idx="22055">
                  <c:v>0.43003208788818181</c:v>
                </c:pt>
                <c:pt idx="22056">
                  <c:v>0.43003208788818181</c:v>
                </c:pt>
                <c:pt idx="22057">
                  <c:v>0.43003208788818181</c:v>
                </c:pt>
                <c:pt idx="22058">
                  <c:v>0.4299777016370262</c:v>
                </c:pt>
                <c:pt idx="22059">
                  <c:v>0.4299777016370262</c:v>
                </c:pt>
                <c:pt idx="22060">
                  <c:v>0.42992331538587047</c:v>
                </c:pt>
                <c:pt idx="22061">
                  <c:v>0.42986892913471475</c:v>
                </c:pt>
                <c:pt idx="22062">
                  <c:v>0.42981454288355903</c:v>
                </c:pt>
                <c:pt idx="22063">
                  <c:v>0.42981454288355903</c:v>
                </c:pt>
                <c:pt idx="22064">
                  <c:v>0.4297601566324033</c:v>
                </c:pt>
                <c:pt idx="22065">
                  <c:v>0.42970577038124758</c:v>
                </c:pt>
                <c:pt idx="22066">
                  <c:v>0.42965138413009196</c:v>
                </c:pt>
                <c:pt idx="22067">
                  <c:v>0.42959699787893624</c:v>
                </c:pt>
                <c:pt idx="22068">
                  <c:v>0.42954261162778051</c:v>
                </c:pt>
                <c:pt idx="22069">
                  <c:v>0.42948822537662479</c:v>
                </c:pt>
                <c:pt idx="22070">
                  <c:v>0.42943383912546906</c:v>
                </c:pt>
                <c:pt idx="22071">
                  <c:v>0.42937945287431334</c:v>
                </c:pt>
                <c:pt idx="22072">
                  <c:v>0.42932506662315761</c:v>
                </c:pt>
                <c:pt idx="22073">
                  <c:v>0.429270680372002</c:v>
                </c:pt>
                <c:pt idx="22074">
                  <c:v>0.42921629412084628</c:v>
                </c:pt>
                <c:pt idx="22075">
                  <c:v>0.42916190786969055</c:v>
                </c:pt>
                <c:pt idx="22076">
                  <c:v>0.42916190786969055</c:v>
                </c:pt>
                <c:pt idx="22077">
                  <c:v>0.42910752161853483</c:v>
                </c:pt>
                <c:pt idx="22078">
                  <c:v>0.4290531353673791</c:v>
                </c:pt>
                <c:pt idx="22079">
                  <c:v>0.42899874911622338</c:v>
                </c:pt>
                <c:pt idx="22080">
                  <c:v>0.42899874911622338</c:v>
                </c:pt>
                <c:pt idx="22081">
                  <c:v>0.42899874911622338</c:v>
                </c:pt>
                <c:pt idx="22082">
                  <c:v>0.42894436286506776</c:v>
                </c:pt>
                <c:pt idx="22083">
                  <c:v>0.42888997661391204</c:v>
                </c:pt>
                <c:pt idx="22084">
                  <c:v>0.42883559036275631</c:v>
                </c:pt>
                <c:pt idx="22085">
                  <c:v>0.42878120411160059</c:v>
                </c:pt>
                <c:pt idx="22086">
                  <c:v>0.42872681786044486</c:v>
                </c:pt>
                <c:pt idx="22087">
                  <c:v>0.42867243160928914</c:v>
                </c:pt>
                <c:pt idx="22088">
                  <c:v>0.42861804535813341</c:v>
                </c:pt>
                <c:pt idx="22089">
                  <c:v>0.42861804535813341</c:v>
                </c:pt>
                <c:pt idx="22090">
                  <c:v>0.4285636591069778</c:v>
                </c:pt>
                <c:pt idx="22091">
                  <c:v>0.42850927285582208</c:v>
                </c:pt>
                <c:pt idx="22092">
                  <c:v>0.42845488660466635</c:v>
                </c:pt>
                <c:pt idx="22093">
                  <c:v>0.42840050035351063</c:v>
                </c:pt>
                <c:pt idx="22094">
                  <c:v>0.4283461141023549</c:v>
                </c:pt>
                <c:pt idx="22095">
                  <c:v>0.42829172785119918</c:v>
                </c:pt>
                <c:pt idx="22096">
                  <c:v>0.42823734160004356</c:v>
                </c:pt>
                <c:pt idx="22097">
                  <c:v>0.42823734160004356</c:v>
                </c:pt>
                <c:pt idx="22098">
                  <c:v>0.42823734160004356</c:v>
                </c:pt>
                <c:pt idx="22099">
                  <c:v>0.42818295534888784</c:v>
                </c:pt>
                <c:pt idx="22100">
                  <c:v>0.42812856909773211</c:v>
                </c:pt>
                <c:pt idx="22101">
                  <c:v>0.42807418284657639</c:v>
                </c:pt>
                <c:pt idx="22102">
                  <c:v>0.42801979659542067</c:v>
                </c:pt>
                <c:pt idx="22103">
                  <c:v>0.42796541034426494</c:v>
                </c:pt>
                <c:pt idx="22104">
                  <c:v>0.42791102409310922</c:v>
                </c:pt>
                <c:pt idx="22105">
                  <c:v>0.4278566378419536</c:v>
                </c:pt>
                <c:pt idx="22106">
                  <c:v>0.4278566378419536</c:v>
                </c:pt>
                <c:pt idx="22107">
                  <c:v>0.42780225159079788</c:v>
                </c:pt>
                <c:pt idx="22108">
                  <c:v>0.42780225159079788</c:v>
                </c:pt>
                <c:pt idx="22109">
                  <c:v>0.42774786533964215</c:v>
                </c:pt>
                <c:pt idx="22110">
                  <c:v>0.42774786533964215</c:v>
                </c:pt>
                <c:pt idx="22111">
                  <c:v>0.42769347908848643</c:v>
                </c:pt>
                <c:pt idx="22112">
                  <c:v>0.4276390928373307</c:v>
                </c:pt>
                <c:pt idx="22113">
                  <c:v>0.42758470658617498</c:v>
                </c:pt>
                <c:pt idx="22114">
                  <c:v>0.42753032033501925</c:v>
                </c:pt>
                <c:pt idx="22115">
                  <c:v>0.42753032033501925</c:v>
                </c:pt>
                <c:pt idx="22116">
                  <c:v>0.42747593408386364</c:v>
                </c:pt>
                <c:pt idx="22117">
                  <c:v>0.42747593408386364</c:v>
                </c:pt>
                <c:pt idx="22118">
                  <c:v>0.42742154783270792</c:v>
                </c:pt>
                <c:pt idx="22119">
                  <c:v>0.42742154783270792</c:v>
                </c:pt>
                <c:pt idx="22120">
                  <c:v>0.42736716158155219</c:v>
                </c:pt>
                <c:pt idx="22121">
                  <c:v>0.42731277533039647</c:v>
                </c:pt>
                <c:pt idx="22122">
                  <c:v>0.42731277533039647</c:v>
                </c:pt>
                <c:pt idx="22123">
                  <c:v>0.42731277533039647</c:v>
                </c:pt>
                <c:pt idx="22124">
                  <c:v>0.42725838907924074</c:v>
                </c:pt>
                <c:pt idx="22125">
                  <c:v>0.42720400282808502</c:v>
                </c:pt>
                <c:pt idx="22126">
                  <c:v>0.42720400282808502</c:v>
                </c:pt>
                <c:pt idx="22127">
                  <c:v>0.4271496165769294</c:v>
                </c:pt>
                <c:pt idx="22128">
                  <c:v>0.42709523032577368</c:v>
                </c:pt>
                <c:pt idx="22129">
                  <c:v>0.42704084407461795</c:v>
                </c:pt>
                <c:pt idx="22130">
                  <c:v>0.42698645782346223</c:v>
                </c:pt>
                <c:pt idx="22131">
                  <c:v>0.4269320715723065</c:v>
                </c:pt>
                <c:pt idx="22132">
                  <c:v>0.42687768532115078</c:v>
                </c:pt>
                <c:pt idx="22133">
                  <c:v>0.42682329906999505</c:v>
                </c:pt>
                <c:pt idx="22134">
                  <c:v>0.42676891281883944</c:v>
                </c:pt>
                <c:pt idx="22135">
                  <c:v>0.42671452656768372</c:v>
                </c:pt>
                <c:pt idx="22136">
                  <c:v>0.42671452656768372</c:v>
                </c:pt>
                <c:pt idx="22137">
                  <c:v>0.42666014031652799</c:v>
                </c:pt>
                <c:pt idx="22138">
                  <c:v>0.42660575406537227</c:v>
                </c:pt>
                <c:pt idx="22139">
                  <c:v>0.42660575406537227</c:v>
                </c:pt>
                <c:pt idx="22140">
                  <c:v>0.42655136781421654</c:v>
                </c:pt>
                <c:pt idx="22141">
                  <c:v>0.42649698156306082</c:v>
                </c:pt>
                <c:pt idx="22142">
                  <c:v>0.4264425953119052</c:v>
                </c:pt>
                <c:pt idx="22143">
                  <c:v>0.4264425953119052</c:v>
                </c:pt>
                <c:pt idx="22144">
                  <c:v>0.4264425953119052</c:v>
                </c:pt>
                <c:pt idx="22145">
                  <c:v>0.42638820906074948</c:v>
                </c:pt>
                <c:pt idx="22146">
                  <c:v>0.42633382280959375</c:v>
                </c:pt>
                <c:pt idx="22147">
                  <c:v>0.42627943655843803</c:v>
                </c:pt>
                <c:pt idx="22148">
                  <c:v>0.4262250503072823</c:v>
                </c:pt>
                <c:pt idx="22149">
                  <c:v>0.4262250503072823</c:v>
                </c:pt>
                <c:pt idx="22150">
                  <c:v>0.42617066405612658</c:v>
                </c:pt>
                <c:pt idx="22151">
                  <c:v>0.42617066405612658</c:v>
                </c:pt>
                <c:pt idx="22152">
                  <c:v>0.42611627780497086</c:v>
                </c:pt>
                <c:pt idx="22153">
                  <c:v>0.42611627780497086</c:v>
                </c:pt>
                <c:pt idx="22154">
                  <c:v>0.42606189155381524</c:v>
                </c:pt>
                <c:pt idx="22155">
                  <c:v>0.42600750530265952</c:v>
                </c:pt>
                <c:pt idx="22156">
                  <c:v>0.42595311905150379</c:v>
                </c:pt>
                <c:pt idx="22157">
                  <c:v>0.42589873280034807</c:v>
                </c:pt>
                <c:pt idx="22158">
                  <c:v>0.42584434654919234</c:v>
                </c:pt>
                <c:pt idx="22159">
                  <c:v>0.42578996029803662</c:v>
                </c:pt>
                <c:pt idx="22160">
                  <c:v>0.42573557404688089</c:v>
                </c:pt>
                <c:pt idx="22161">
                  <c:v>0.42568118779572528</c:v>
                </c:pt>
                <c:pt idx="22162">
                  <c:v>0.42562680154456956</c:v>
                </c:pt>
                <c:pt idx="22163">
                  <c:v>0.42557241529341383</c:v>
                </c:pt>
                <c:pt idx="22164">
                  <c:v>0.42551802904225811</c:v>
                </c:pt>
                <c:pt idx="22165">
                  <c:v>0.42546364279110238</c:v>
                </c:pt>
                <c:pt idx="22166">
                  <c:v>0.42540925653994666</c:v>
                </c:pt>
                <c:pt idx="22167">
                  <c:v>0.42540925653994666</c:v>
                </c:pt>
                <c:pt idx="22168">
                  <c:v>0.42540925653994666</c:v>
                </c:pt>
                <c:pt idx="22169">
                  <c:v>0.42535487028879104</c:v>
                </c:pt>
                <c:pt idx="22170">
                  <c:v>0.42530048403763532</c:v>
                </c:pt>
                <c:pt idx="22171">
                  <c:v>0.42524609778647959</c:v>
                </c:pt>
                <c:pt idx="22172">
                  <c:v>0.42519171153532387</c:v>
                </c:pt>
                <c:pt idx="22173">
                  <c:v>0.42519171153532387</c:v>
                </c:pt>
                <c:pt idx="22174">
                  <c:v>0.42513732528416814</c:v>
                </c:pt>
                <c:pt idx="22175">
                  <c:v>0.42513732528416814</c:v>
                </c:pt>
                <c:pt idx="22176">
                  <c:v>0.42508293903301242</c:v>
                </c:pt>
                <c:pt idx="22177">
                  <c:v>0.42502855278185669</c:v>
                </c:pt>
                <c:pt idx="22178">
                  <c:v>0.42497416653070108</c:v>
                </c:pt>
                <c:pt idx="22179">
                  <c:v>0.42491978027954536</c:v>
                </c:pt>
                <c:pt idx="22180">
                  <c:v>0.42486539402838963</c:v>
                </c:pt>
                <c:pt idx="22181">
                  <c:v>0.42481100777723391</c:v>
                </c:pt>
                <c:pt idx="22182">
                  <c:v>0.42481100777723391</c:v>
                </c:pt>
                <c:pt idx="22183">
                  <c:v>0.42481100777723391</c:v>
                </c:pt>
                <c:pt idx="22184">
                  <c:v>0.42481100777723391</c:v>
                </c:pt>
                <c:pt idx="22185">
                  <c:v>0.42475662152607818</c:v>
                </c:pt>
                <c:pt idx="22186">
                  <c:v>0.42475662152607818</c:v>
                </c:pt>
                <c:pt idx="22187">
                  <c:v>0.42470223527492246</c:v>
                </c:pt>
                <c:pt idx="22188">
                  <c:v>0.42464784902376684</c:v>
                </c:pt>
                <c:pt idx="22189">
                  <c:v>0.42459346277261112</c:v>
                </c:pt>
                <c:pt idx="22190">
                  <c:v>0.42453907652145539</c:v>
                </c:pt>
                <c:pt idx="22191">
                  <c:v>0.42448469027029967</c:v>
                </c:pt>
                <c:pt idx="22192">
                  <c:v>0.42443030401914394</c:v>
                </c:pt>
                <c:pt idx="22193">
                  <c:v>0.42443030401914394</c:v>
                </c:pt>
                <c:pt idx="22194">
                  <c:v>0.42437591776798822</c:v>
                </c:pt>
                <c:pt idx="22195">
                  <c:v>0.4243215315168325</c:v>
                </c:pt>
                <c:pt idx="22196">
                  <c:v>0.42426714526567688</c:v>
                </c:pt>
                <c:pt idx="22197">
                  <c:v>0.42421275901452116</c:v>
                </c:pt>
                <c:pt idx="22198">
                  <c:v>0.42415837276336543</c:v>
                </c:pt>
                <c:pt idx="22199">
                  <c:v>0.42410398651220971</c:v>
                </c:pt>
                <c:pt idx="22200">
                  <c:v>0.42404960026105398</c:v>
                </c:pt>
                <c:pt idx="22201">
                  <c:v>0.42399521400989826</c:v>
                </c:pt>
                <c:pt idx="22202">
                  <c:v>0.42394082775874264</c:v>
                </c:pt>
                <c:pt idx="22203">
                  <c:v>0.42388644150758692</c:v>
                </c:pt>
                <c:pt idx="22204">
                  <c:v>0.42383205525643119</c:v>
                </c:pt>
                <c:pt idx="22205">
                  <c:v>0.42377766900527547</c:v>
                </c:pt>
                <c:pt idx="22206">
                  <c:v>0.42377766900527547</c:v>
                </c:pt>
                <c:pt idx="22207">
                  <c:v>0.42372328275411975</c:v>
                </c:pt>
                <c:pt idx="22208">
                  <c:v>0.42366889650296402</c:v>
                </c:pt>
                <c:pt idx="22209">
                  <c:v>0.42366889650296402</c:v>
                </c:pt>
                <c:pt idx="22210">
                  <c:v>0.4236145102518083</c:v>
                </c:pt>
                <c:pt idx="22211">
                  <c:v>0.4236145102518083</c:v>
                </c:pt>
                <c:pt idx="22212">
                  <c:v>0.42356012400065268</c:v>
                </c:pt>
                <c:pt idx="22213">
                  <c:v>0.42350573774949696</c:v>
                </c:pt>
                <c:pt idx="22214">
                  <c:v>0.42345135149834123</c:v>
                </c:pt>
                <c:pt idx="22215">
                  <c:v>0.42345135149834123</c:v>
                </c:pt>
                <c:pt idx="22216">
                  <c:v>0.42345135149834123</c:v>
                </c:pt>
                <c:pt idx="22217">
                  <c:v>0.42339696524718551</c:v>
                </c:pt>
                <c:pt idx="22218">
                  <c:v>0.42334257899602978</c:v>
                </c:pt>
                <c:pt idx="22219">
                  <c:v>0.42334257899602978</c:v>
                </c:pt>
                <c:pt idx="22220">
                  <c:v>0.42328819274487406</c:v>
                </c:pt>
                <c:pt idx="22221">
                  <c:v>0.42328819274487406</c:v>
                </c:pt>
                <c:pt idx="22222">
                  <c:v>0.42323380649371833</c:v>
                </c:pt>
                <c:pt idx="22223">
                  <c:v>0.42317942024256272</c:v>
                </c:pt>
                <c:pt idx="22224">
                  <c:v>0.42317942024256272</c:v>
                </c:pt>
                <c:pt idx="22225">
                  <c:v>0.423125033991407</c:v>
                </c:pt>
                <c:pt idx="22226">
                  <c:v>0.423125033991407</c:v>
                </c:pt>
                <c:pt idx="22227">
                  <c:v>0.423125033991407</c:v>
                </c:pt>
                <c:pt idx="22228">
                  <c:v>0.42307064774025127</c:v>
                </c:pt>
                <c:pt idx="22229">
                  <c:v>0.42301626148909555</c:v>
                </c:pt>
                <c:pt idx="22230">
                  <c:v>0.42296187523793982</c:v>
                </c:pt>
                <c:pt idx="22231">
                  <c:v>0.4229074889867841</c:v>
                </c:pt>
                <c:pt idx="22232">
                  <c:v>0.4229074889867841</c:v>
                </c:pt>
                <c:pt idx="22233">
                  <c:v>0.42285310273562848</c:v>
                </c:pt>
                <c:pt idx="22234">
                  <c:v>0.42285310273562848</c:v>
                </c:pt>
                <c:pt idx="22235">
                  <c:v>0.42279871648447276</c:v>
                </c:pt>
                <c:pt idx="22236">
                  <c:v>0.42279871648447276</c:v>
                </c:pt>
                <c:pt idx="22237">
                  <c:v>0.42279871648447276</c:v>
                </c:pt>
                <c:pt idx="22238">
                  <c:v>0.42274433023331703</c:v>
                </c:pt>
                <c:pt idx="22239">
                  <c:v>0.42268994398216131</c:v>
                </c:pt>
                <c:pt idx="22240">
                  <c:v>0.42263555773100558</c:v>
                </c:pt>
                <c:pt idx="22241">
                  <c:v>0.42263555773100558</c:v>
                </c:pt>
                <c:pt idx="22242">
                  <c:v>0.42258117147984986</c:v>
                </c:pt>
                <c:pt idx="22243">
                  <c:v>0.42252678522869414</c:v>
                </c:pt>
                <c:pt idx="22244">
                  <c:v>0.42252678522869414</c:v>
                </c:pt>
                <c:pt idx="22245">
                  <c:v>0.42247239897753852</c:v>
                </c:pt>
                <c:pt idx="22246">
                  <c:v>0.42247239897753852</c:v>
                </c:pt>
                <c:pt idx="22247">
                  <c:v>0.4224180127263828</c:v>
                </c:pt>
                <c:pt idx="22248">
                  <c:v>0.42236362647522707</c:v>
                </c:pt>
                <c:pt idx="22249">
                  <c:v>0.42230924022407135</c:v>
                </c:pt>
                <c:pt idx="22250">
                  <c:v>0.42225485397291562</c:v>
                </c:pt>
                <c:pt idx="22251">
                  <c:v>0.4222004677217599</c:v>
                </c:pt>
                <c:pt idx="22252">
                  <c:v>0.42214608147060428</c:v>
                </c:pt>
                <c:pt idx="22253">
                  <c:v>0.42209169521944856</c:v>
                </c:pt>
                <c:pt idx="22254">
                  <c:v>0.42203730896829283</c:v>
                </c:pt>
                <c:pt idx="22255">
                  <c:v>0.42198292271713711</c:v>
                </c:pt>
                <c:pt idx="22256">
                  <c:v>0.42198292271713711</c:v>
                </c:pt>
                <c:pt idx="22257">
                  <c:v>0.42198292271713711</c:v>
                </c:pt>
                <c:pt idx="22258">
                  <c:v>0.42198292271713711</c:v>
                </c:pt>
                <c:pt idx="22259">
                  <c:v>0.42198292271713711</c:v>
                </c:pt>
                <c:pt idx="22260">
                  <c:v>0.42192853646598139</c:v>
                </c:pt>
                <c:pt idx="22261">
                  <c:v>0.42187415021482566</c:v>
                </c:pt>
                <c:pt idx="22262">
                  <c:v>0.42181976396366994</c:v>
                </c:pt>
                <c:pt idx="22263">
                  <c:v>0.42176537771251432</c:v>
                </c:pt>
                <c:pt idx="22264">
                  <c:v>0.4217109914613586</c:v>
                </c:pt>
                <c:pt idx="22265">
                  <c:v>0.42165660521020287</c:v>
                </c:pt>
                <c:pt idx="22266">
                  <c:v>0.42160221895904715</c:v>
                </c:pt>
                <c:pt idx="22267">
                  <c:v>0.42160221895904715</c:v>
                </c:pt>
                <c:pt idx="22268">
                  <c:v>0.42154783270789142</c:v>
                </c:pt>
                <c:pt idx="22269">
                  <c:v>0.4214934464567357</c:v>
                </c:pt>
                <c:pt idx="22270">
                  <c:v>0.4214934464567357</c:v>
                </c:pt>
                <c:pt idx="22271">
                  <c:v>0.4214934464567357</c:v>
                </c:pt>
                <c:pt idx="22272">
                  <c:v>0.42143906020557997</c:v>
                </c:pt>
                <c:pt idx="22273">
                  <c:v>0.42138467395442436</c:v>
                </c:pt>
                <c:pt idx="22274">
                  <c:v>0.42133028770326864</c:v>
                </c:pt>
                <c:pt idx="22275">
                  <c:v>0.42127590145211291</c:v>
                </c:pt>
                <c:pt idx="22276">
                  <c:v>0.42127590145211291</c:v>
                </c:pt>
                <c:pt idx="22277">
                  <c:v>0.42122151520095719</c:v>
                </c:pt>
                <c:pt idx="22278">
                  <c:v>0.42116712894980146</c:v>
                </c:pt>
                <c:pt idx="22279">
                  <c:v>0.42111274269864574</c:v>
                </c:pt>
                <c:pt idx="22280">
                  <c:v>0.42111274269864574</c:v>
                </c:pt>
                <c:pt idx="22281">
                  <c:v>0.42105835644749012</c:v>
                </c:pt>
                <c:pt idx="22282">
                  <c:v>0.4210039701963344</c:v>
                </c:pt>
                <c:pt idx="22283">
                  <c:v>0.42094958394517867</c:v>
                </c:pt>
                <c:pt idx="22284">
                  <c:v>0.42094958394517867</c:v>
                </c:pt>
                <c:pt idx="22285">
                  <c:v>0.42089519769402295</c:v>
                </c:pt>
                <c:pt idx="22286">
                  <c:v>0.42084081144286722</c:v>
                </c:pt>
                <c:pt idx="22287">
                  <c:v>0.4207864251917115</c:v>
                </c:pt>
                <c:pt idx="22288">
                  <c:v>0.4207864251917115</c:v>
                </c:pt>
                <c:pt idx="22289">
                  <c:v>0.42073203894055577</c:v>
                </c:pt>
                <c:pt idx="22290">
                  <c:v>0.42067765268940016</c:v>
                </c:pt>
                <c:pt idx="22291">
                  <c:v>0.42062326643824444</c:v>
                </c:pt>
                <c:pt idx="22292">
                  <c:v>0.42056888018708871</c:v>
                </c:pt>
                <c:pt idx="22293">
                  <c:v>0.42056888018708871</c:v>
                </c:pt>
                <c:pt idx="22294">
                  <c:v>0.42051449393593299</c:v>
                </c:pt>
                <c:pt idx="22295">
                  <c:v>0.42046010768477726</c:v>
                </c:pt>
                <c:pt idx="22296">
                  <c:v>0.42040572143362154</c:v>
                </c:pt>
                <c:pt idx="22297">
                  <c:v>0.42035133518246592</c:v>
                </c:pt>
                <c:pt idx="22298">
                  <c:v>0.4202969489313102</c:v>
                </c:pt>
                <c:pt idx="22299">
                  <c:v>0.4202969489313102</c:v>
                </c:pt>
                <c:pt idx="22300">
                  <c:v>0.4202969489313102</c:v>
                </c:pt>
                <c:pt idx="22301">
                  <c:v>0.42024256268015447</c:v>
                </c:pt>
                <c:pt idx="22302">
                  <c:v>0.42018817642899875</c:v>
                </c:pt>
                <c:pt idx="22303">
                  <c:v>0.42013379017784303</c:v>
                </c:pt>
                <c:pt idx="22304">
                  <c:v>0.4200794039266873</c:v>
                </c:pt>
                <c:pt idx="22305">
                  <c:v>0.4200794039266873</c:v>
                </c:pt>
                <c:pt idx="22306">
                  <c:v>0.42002501767553158</c:v>
                </c:pt>
                <c:pt idx="22307">
                  <c:v>0.41997063142437596</c:v>
                </c:pt>
                <c:pt idx="22308">
                  <c:v>0.41991624517322024</c:v>
                </c:pt>
                <c:pt idx="22309">
                  <c:v>0.41986185892206451</c:v>
                </c:pt>
                <c:pt idx="22310">
                  <c:v>0.41980747267090879</c:v>
                </c:pt>
                <c:pt idx="22311">
                  <c:v>0.41975308641975306</c:v>
                </c:pt>
                <c:pt idx="22312">
                  <c:v>0.41969870016859734</c:v>
                </c:pt>
                <c:pt idx="22313">
                  <c:v>0.41964431391744172</c:v>
                </c:pt>
                <c:pt idx="22314">
                  <c:v>0.41964431391744172</c:v>
                </c:pt>
                <c:pt idx="22315">
                  <c:v>0.419589927666286</c:v>
                </c:pt>
                <c:pt idx="22316">
                  <c:v>0.419589927666286</c:v>
                </c:pt>
                <c:pt idx="22317">
                  <c:v>0.41953554141513028</c:v>
                </c:pt>
                <c:pt idx="22318">
                  <c:v>0.41948115516397455</c:v>
                </c:pt>
                <c:pt idx="22319">
                  <c:v>0.41942676891281883</c:v>
                </c:pt>
                <c:pt idx="22320">
                  <c:v>0.41942676891281883</c:v>
                </c:pt>
                <c:pt idx="22321">
                  <c:v>0.4193723826616631</c:v>
                </c:pt>
                <c:pt idx="22322">
                  <c:v>0.41931799641050738</c:v>
                </c:pt>
                <c:pt idx="22323">
                  <c:v>0.41926361015935176</c:v>
                </c:pt>
                <c:pt idx="22324">
                  <c:v>0.41920922390819604</c:v>
                </c:pt>
                <c:pt idx="22325">
                  <c:v>0.41915483765704031</c:v>
                </c:pt>
                <c:pt idx="22326">
                  <c:v>0.41910045140588459</c:v>
                </c:pt>
                <c:pt idx="22327">
                  <c:v>0.41904606515472886</c:v>
                </c:pt>
                <c:pt idx="22328">
                  <c:v>0.41899167890357314</c:v>
                </c:pt>
                <c:pt idx="22329">
                  <c:v>0.41893729265241741</c:v>
                </c:pt>
                <c:pt idx="22330">
                  <c:v>0.4188829064012618</c:v>
                </c:pt>
                <c:pt idx="22331">
                  <c:v>0.41882852015010608</c:v>
                </c:pt>
                <c:pt idx="22332">
                  <c:v>0.41882852015010608</c:v>
                </c:pt>
                <c:pt idx="22333">
                  <c:v>0.41882852015010608</c:v>
                </c:pt>
                <c:pt idx="22334">
                  <c:v>0.41882852015010608</c:v>
                </c:pt>
                <c:pt idx="22335">
                  <c:v>0.41877413389895035</c:v>
                </c:pt>
                <c:pt idx="22336">
                  <c:v>0.41871974764779463</c:v>
                </c:pt>
                <c:pt idx="22337">
                  <c:v>0.4186653613966389</c:v>
                </c:pt>
                <c:pt idx="22338">
                  <c:v>0.41861097514548318</c:v>
                </c:pt>
                <c:pt idx="22339">
                  <c:v>0.41861097514548318</c:v>
                </c:pt>
                <c:pt idx="22340">
                  <c:v>0.41855658889432756</c:v>
                </c:pt>
                <c:pt idx="22341">
                  <c:v>0.41855658889432756</c:v>
                </c:pt>
                <c:pt idx="22342">
                  <c:v>0.41850220264317184</c:v>
                </c:pt>
                <c:pt idx="22343">
                  <c:v>0.41844781639201611</c:v>
                </c:pt>
                <c:pt idx="22344">
                  <c:v>0.41844781639201611</c:v>
                </c:pt>
                <c:pt idx="22345">
                  <c:v>0.41839343014086039</c:v>
                </c:pt>
                <c:pt idx="22346">
                  <c:v>0.41833904388970466</c:v>
                </c:pt>
                <c:pt idx="22347">
                  <c:v>0.41828465763854894</c:v>
                </c:pt>
                <c:pt idx="22348">
                  <c:v>0.41828465763854894</c:v>
                </c:pt>
                <c:pt idx="22349">
                  <c:v>0.41823027138739322</c:v>
                </c:pt>
                <c:pt idx="22350">
                  <c:v>0.4181758851362376</c:v>
                </c:pt>
                <c:pt idx="22351">
                  <c:v>0.41812149888508188</c:v>
                </c:pt>
                <c:pt idx="22352">
                  <c:v>0.41806711263392615</c:v>
                </c:pt>
                <c:pt idx="22353">
                  <c:v>0.41801272638277043</c:v>
                </c:pt>
                <c:pt idx="22354">
                  <c:v>0.4179583401316147</c:v>
                </c:pt>
                <c:pt idx="22355">
                  <c:v>0.4179583401316147</c:v>
                </c:pt>
                <c:pt idx="22356">
                  <c:v>0.41790395388045898</c:v>
                </c:pt>
                <c:pt idx="22357">
                  <c:v>0.41784956762930336</c:v>
                </c:pt>
                <c:pt idx="22358">
                  <c:v>0.41779518137814764</c:v>
                </c:pt>
                <c:pt idx="22359">
                  <c:v>0.41774079512699192</c:v>
                </c:pt>
                <c:pt idx="22360">
                  <c:v>0.41774079512699192</c:v>
                </c:pt>
                <c:pt idx="22361">
                  <c:v>0.41768640887583619</c:v>
                </c:pt>
                <c:pt idx="22362">
                  <c:v>0.41763202262468047</c:v>
                </c:pt>
                <c:pt idx="22363">
                  <c:v>0.41763202262468047</c:v>
                </c:pt>
                <c:pt idx="22364">
                  <c:v>0.41763202262468047</c:v>
                </c:pt>
                <c:pt idx="22365">
                  <c:v>0.41763202262468047</c:v>
                </c:pt>
                <c:pt idx="22366">
                  <c:v>0.41757763637352474</c:v>
                </c:pt>
                <c:pt idx="22367">
                  <c:v>0.41752325012236902</c:v>
                </c:pt>
                <c:pt idx="22368">
                  <c:v>0.4174688638712134</c:v>
                </c:pt>
                <c:pt idx="22369">
                  <c:v>0.41741447762005768</c:v>
                </c:pt>
                <c:pt idx="22370">
                  <c:v>0.41736009136890195</c:v>
                </c:pt>
                <c:pt idx="22371">
                  <c:v>0.41730570511774623</c:v>
                </c:pt>
                <c:pt idx="22372">
                  <c:v>0.41730570511774623</c:v>
                </c:pt>
                <c:pt idx="22373">
                  <c:v>0.4172513188665905</c:v>
                </c:pt>
                <c:pt idx="22374">
                  <c:v>0.41719693261543478</c:v>
                </c:pt>
                <c:pt idx="22375">
                  <c:v>0.41714254636427917</c:v>
                </c:pt>
                <c:pt idx="22376">
                  <c:v>0.41708816011312344</c:v>
                </c:pt>
                <c:pt idx="22377">
                  <c:v>0.41708816011312344</c:v>
                </c:pt>
                <c:pt idx="22378">
                  <c:v>0.41708816011312344</c:v>
                </c:pt>
                <c:pt idx="22379">
                  <c:v>0.41703377386196772</c:v>
                </c:pt>
                <c:pt idx="22380">
                  <c:v>0.41703377386196772</c:v>
                </c:pt>
                <c:pt idx="22381">
                  <c:v>0.41697938761081199</c:v>
                </c:pt>
                <c:pt idx="22382">
                  <c:v>0.41692500135965627</c:v>
                </c:pt>
                <c:pt idx="22383">
                  <c:v>0.41687061510850054</c:v>
                </c:pt>
                <c:pt idx="22384">
                  <c:v>0.41681622885734482</c:v>
                </c:pt>
                <c:pt idx="22385">
                  <c:v>0.4167618426061892</c:v>
                </c:pt>
                <c:pt idx="22386">
                  <c:v>0.41670745635503348</c:v>
                </c:pt>
                <c:pt idx="22387">
                  <c:v>0.41670745635503348</c:v>
                </c:pt>
                <c:pt idx="22388">
                  <c:v>0.41665307010387775</c:v>
                </c:pt>
                <c:pt idx="22389">
                  <c:v>0.41659868385272203</c:v>
                </c:pt>
                <c:pt idx="22390">
                  <c:v>0.4165442976015663</c:v>
                </c:pt>
                <c:pt idx="22391">
                  <c:v>0.41648991135041058</c:v>
                </c:pt>
                <c:pt idx="22392">
                  <c:v>0.41643552509925486</c:v>
                </c:pt>
                <c:pt idx="22393">
                  <c:v>0.41638113884809924</c:v>
                </c:pt>
                <c:pt idx="22394">
                  <c:v>0.41638113884809924</c:v>
                </c:pt>
                <c:pt idx="22395">
                  <c:v>0.41632675259694352</c:v>
                </c:pt>
                <c:pt idx="22396">
                  <c:v>0.41632675259694352</c:v>
                </c:pt>
                <c:pt idx="22397">
                  <c:v>0.41627236634578779</c:v>
                </c:pt>
                <c:pt idx="22398">
                  <c:v>0.41621798009463207</c:v>
                </c:pt>
                <c:pt idx="22399">
                  <c:v>0.41616359384347634</c:v>
                </c:pt>
                <c:pt idx="22400">
                  <c:v>0.41610920759232062</c:v>
                </c:pt>
                <c:pt idx="22401">
                  <c:v>0.416054821341165</c:v>
                </c:pt>
                <c:pt idx="22402">
                  <c:v>0.41600043509000928</c:v>
                </c:pt>
                <c:pt idx="22403">
                  <c:v>0.41594604883885355</c:v>
                </c:pt>
                <c:pt idx="22404">
                  <c:v>0.41589166258769783</c:v>
                </c:pt>
                <c:pt idx="22405">
                  <c:v>0.41583727633654211</c:v>
                </c:pt>
                <c:pt idx="22406">
                  <c:v>0.41578289008538638</c:v>
                </c:pt>
                <c:pt idx="22407">
                  <c:v>0.41578289008538638</c:v>
                </c:pt>
                <c:pt idx="22408">
                  <c:v>0.41578289008538638</c:v>
                </c:pt>
                <c:pt idx="22409">
                  <c:v>0.41572850383423066</c:v>
                </c:pt>
                <c:pt idx="22410">
                  <c:v>0.41572850383423066</c:v>
                </c:pt>
                <c:pt idx="22411">
                  <c:v>0.41567411758307504</c:v>
                </c:pt>
                <c:pt idx="22412">
                  <c:v>0.41561973133191932</c:v>
                </c:pt>
                <c:pt idx="22413">
                  <c:v>0.41556534508076359</c:v>
                </c:pt>
                <c:pt idx="22414">
                  <c:v>0.41551095882960787</c:v>
                </c:pt>
                <c:pt idx="22415">
                  <c:v>0.41545657257845214</c:v>
                </c:pt>
                <c:pt idx="22416">
                  <c:v>0.41545657257845214</c:v>
                </c:pt>
                <c:pt idx="22417">
                  <c:v>0.41540218632729642</c:v>
                </c:pt>
                <c:pt idx="22418">
                  <c:v>0.41540218632729642</c:v>
                </c:pt>
                <c:pt idx="22419">
                  <c:v>0.41534780007614081</c:v>
                </c:pt>
                <c:pt idx="22420">
                  <c:v>0.41534780007614081</c:v>
                </c:pt>
                <c:pt idx="22421">
                  <c:v>0.41529341382498508</c:v>
                </c:pt>
                <c:pt idx="22422">
                  <c:v>0.41529341382498508</c:v>
                </c:pt>
                <c:pt idx="22423">
                  <c:v>0.41523902757382936</c:v>
                </c:pt>
                <c:pt idx="22424">
                  <c:v>0.41518464132267363</c:v>
                </c:pt>
                <c:pt idx="22425">
                  <c:v>0.41513025507151791</c:v>
                </c:pt>
                <c:pt idx="22426">
                  <c:v>0.41513025507151791</c:v>
                </c:pt>
                <c:pt idx="22427">
                  <c:v>0.41507586882036218</c:v>
                </c:pt>
                <c:pt idx="22428">
                  <c:v>0.41502148256920646</c:v>
                </c:pt>
                <c:pt idx="22429">
                  <c:v>0.41502148256920646</c:v>
                </c:pt>
                <c:pt idx="22430">
                  <c:v>0.41496709631805084</c:v>
                </c:pt>
                <c:pt idx="22431">
                  <c:v>0.41491271006689512</c:v>
                </c:pt>
                <c:pt idx="22432">
                  <c:v>0.41491271006689512</c:v>
                </c:pt>
                <c:pt idx="22433">
                  <c:v>0.41485832381573939</c:v>
                </c:pt>
                <c:pt idx="22434">
                  <c:v>0.41485832381573939</c:v>
                </c:pt>
                <c:pt idx="22435">
                  <c:v>0.41480393756458367</c:v>
                </c:pt>
                <c:pt idx="22436">
                  <c:v>0.41474955131342794</c:v>
                </c:pt>
                <c:pt idx="22437">
                  <c:v>0.41474955131342794</c:v>
                </c:pt>
                <c:pt idx="22438">
                  <c:v>0.41469516506227222</c:v>
                </c:pt>
                <c:pt idx="22439">
                  <c:v>0.41469516506227222</c:v>
                </c:pt>
                <c:pt idx="22440">
                  <c:v>0.41464077881111649</c:v>
                </c:pt>
                <c:pt idx="22441">
                  <c:v>0.41458639255996088</c:v>
                </c:pt>
                <c:pt idx="22442">
                  <c:v>0.41458639255996088</c:v>
                </c:pt>
                <c:pt idx="22443">
                  <c:v>0.41453200630880516</c:v>
                </c:pt>
                <c:pt idx="22444">
                  <c:v>0.41447762005764943</c:v>
                </c:pt>
                <c:pt idx="22445">
                  <c:v>0.41442323380649371</c:v>
                </c:pt>
                <c:pt idx="22446">
                  <c:v>0.41436884755533798</c:v>
                </c:pt>
                <c:pt idx="22447">
                  <c:v>0.41431446130418226</c:v>
                </c:pt>
                <c:pt idx="22448">
                  <c:v>0.41426007505302664</c:v>
                </c:pt>
                <c:pt idx="22449">
                  <c:v>0.41426007505302664</c:v>
                </c:pt>
                <c:pt idx="22450">
                  <c:v>0.41420568880187092</c:v>
                </c:pt>
                <c:pt idx="22451">
                  <c:v>0.41415130255071519</c:v>
                </c:pt>
                <c:pt idx="22452">
                  <c:v>0.41409691629955947</c:v>
                </c:pt>
                <c:pt idx="22453">
                  <c:v>0.41404253004840375</c:v>
                </c:pt>
                <c:pt idx="22454">
                  <c:v>0.41398814379724802</c:v>
                </c:pt>
                <c:pt idx="22455">
                  <c:v>0.41398814379724802</c:v>
                </c:pt>
                <c:pt idx="22456">
                  <c:v>0.4139337575460923</c:v>
                </c:pt>
                <c:pt idx="22457">
                  <c:v>0.41387937129493668</c:v>
                </c:pt>
                <c:pt idx="22458">
                  <c:v>0.41382498504378096</c:v>
                </c:pt>
                <c:pt idx="22459">
                  <c:v>0.41377059879262523</c:v>
                </c:pt>
                <c:pt idx="22460">
                  <c:v>0.41377059879262523</c:v>
                </c:pt>
                <c:pt idx="22461">
                  <c:v>0.41371621254146951</c:v>
                </c:pt>
                <c:pt idx="22462">
                  <c:v>0.41366182629031378</c:v>
                </c:pt>
                <c:pt idx="22463">
                  <c:v>0.41366182629031378</c:v>
                </c:pt>
                <c:pt idx="22464">
                  <c:v>0.41366182629031378</c:v>
                </c:pt>
                <c:pt idx="22465">
                  <c:v>0.41360744003915806</c:v>
                </c:pt>
                <c:pt idx="22466">
                  <c:v>0.41355305378800244</c:v>
                </c:pt>
                <c:pt idx="22467">
                  <c:v>0.41349866753684672</c:v>
                </c:pt>
                <c:pt idx="22468">
                  <c:v>0.413444281285691</c:v>
                </c:pt>
                <c:pt idx="22469">
                  <c:v>0.413444281285691</c:v>
                </c:pt>
                <c:pt idx="22470">
                  <c:v>0.41338989503453527</c:v>
                </c:pt>
                <c:pt idx="22471">
                  <c:v>0.41338989503453527</c:v>
                </c:pt>
                <c:pt idx="22472">
                  <c:v>0.41338989503453527</c:v>
                </c:pt>
                <c:pt idx="22473">
                  <c:v>0.41338989503453527</c:v>
                </c:pt>
                <c:pt idx="22474">
                  <c:v>0.41333550878337955</c:v>
                </c:pt>
                <c:pt idx="22475">
                  <c:v>0.41328112253222382</c:v>
                </c:pt>
                <c:pt idx="22476">
                  <c:v>0.4132267362810681</c:v>
                </c:pt>
                <c:pt idx="22477">
                  <c:v>0.4132267362810681</c:v>
                </c:pt>
                <c:pt idx="22478">
                  <c:v>0.41317235002991248</c:v>
                </c:pt>
                <c:pt idx="22479">
                  <c:v>0.41311796377875676</c:v>
                </c:pt>
                <c:pt idx="22480">
                  <c:v>0.41306357752760103</c:v>
                </c:pt>
                <c:pt idx="22481">
                  <c:v>0.41300919127644531</c:v>
                </c:pt>
                <c:pt idx="22482">
                  <c:v>0.41300919127644531</c:v>
                </c:pt>
                <c:pt idx="22483">
                  <c:v>0.41295480502528958</c:v>
                </c:pt>
                <c:pt idx="22484">
                  <c:v>0.41290041877413386</c:v>
                </c:pt>
                <c:pt idx="22485">
                  <c:v>0.41284603252297825</c:v>
                </c:pt>
                <c:pt idx="22486">
                  <c:v>0.41279164627182252</c:v>
                </c:pt>
                <c:pt idx="22487">
                  <c:v>0.4127372600206668</c:v>
                </c:pt>
                <c:pt idx="22488">
                  <c:v>0.4127372600206668</c:v>
                </c:pt>
                <c:pt idx="22489">
                  <c:v>0.4127372600206668</c:v>
                </c:pt>
                <c:pt idx="22490">
                  <c:v>0.41268287376951107</c:v>
                </c:pt>
                <c:pt idx="22491">
                  <c:v>0.41262848751835535</c:v>
                </c:pt>
                <c:pt idx="22492">
                  <c:v>0.41262848751835535</c:v>
                </c:pt>
                <c:pt idx="22493">
                  <c:v>0.41257410126719962</c:v>
                </c:pt>
                <c:pt idx="22494">
                  <c:v>0.4125197150160439</c:v>
                </c:pt>
                <c:pt idx="22495">
                  <c:v>0.41246532876488828</c:v>
                </c:pt>
                <c:pt idx="22496">
                  <c:v>0.41241094251373256</c:v>
                </c:pt>
                <c:pt idx="22497">
                  <c:v>0.41235655626257683</c:v>
                </c:pt>
                <c:pt idx="22498">
                  <c:v>0.41235655626257683</c:v>
                </c:pt>
                <c:pt idx="22499">
                  <c:v>0.41230217001142111</c:v>
                </c:pt>
                <c:pt idx="22500">
                  <c:v>0.41230217001142111</c:v>
                </c:pt>
                <c:pt idx="22501">
                  <c:v>0.41224778376026538</c:v>
                </c:pt>
                <c:pt idx="22502">
                  <c:v>0.41219339750910966</c:v>
                </c:pt>
                <c:pt idx="22503">
                  <c:v>0.41213901125795394</c:v>
                </c:pt>
                <c:pt idx="22504">
                  <c:v>0.41208462500679832</c:v>
                </c:pt>
                <c:pt idx="22505">
                  <c:v>0.4120302387556426</c:v>
                </c:pt>
                <c:pt idx="22506">
                  <c:v>0.41197585250448687</c:v>
                </c:pt>
                <c:pt idx="22507">
                  <c:v>0.41192146625333115</c:v>
                </c:pt>
                <c:pt idx="22508">
                  <c:v>0.41186708000217542</c:v>
                </c:pt>
                <c:pt idx="22509">
                  <c:v>0.4118126937510197</c:v>
                </c:pt>
                <c:pt idx="22510">
                  <c:v>0.41175830749986408</c:v>
                </c:pt>
                <c:pt idx="22511">
                  <c:v>0.41170392124870836</c:v>
                </c:pt>
                <c:pt idx="22512">
                  <c:v>0.41164953499755264</c:v>
                </c:pt>
                <c:pt idx="22513">
                  <c:v>0.41159514874639691</c:v>
                </c:pt>
                <c:pt idx="22514">
                  <c:v>0.41154076249524119</c:v>
                </c:pt>
                <c:pt idx="22515">
                  <c:v>0.41148637624408546</c:v>
                </c:pt>
                <c:pt idx="22516">
                  <c:v>0.41143198999292974</c:v>
                </c:pt>
                <c:pt idx="22517">
                  <c:v>0.41137760374177412</c:v>
                </c:pt>
                <c:pt idx="22518">
                  <c:v>0.4113232174906184</c:v>
                </c:pt>
                <c:pt idx="22519">
                  <c:v>0.4113232174906184</c:v>
                </c:pt>
                <c:pt idx="22520">
                  <c:v>0.41126883123946267</c:v>
                </c:pt>
                <c:pt idx="22521">
                  <c:v>0.41126883123946267</c:v>
                </c:pt>
                <c:pt idx="22522">
                  <c:v>0.41126883123946267</c:v>
                </c:pt>
                <c:pt idx="22523">
                  <c:v>0.41121444498830695</c:v>
                </c:pt>
                <c:pt idx="22524">
                  <c:v>0.41116005873715122</c:v>
                </c:pt>
                <c:pt idx="22525">
                  <c:v>0.4111056724859955</c:v>
                </c:pt>
                <c:pt idx="22526">
                  <c:v>0.4111056724859955</c:v>
                </c:pt>
                <c:pt idx="22527">
                  <c:v>0.41105128623483989</c:v>
                </c:pt>
                <c:pt idx="22528">
                  <c:v>0.41099689998368416</c:v>
                </c:pt>
                <c:pt idx="22529">
                  <c:v>0.41099689998368416</c:v>
                </c:pt>
                <c:pt idx="22530">
                  <c:v>0.41094251373252844</c:v>
                </c:pt>
                <c:pt idx="22531">
                  <c:v>0.41088812748137271</c:v>
                </c:pt>
                <c:pt idx="22532">
                  <c:v>0.41083374123021699</c:v>
                </c:pt>
                <c:pt idx="22533">
                  <c:v>0.41077935497906126</c:v>
                </c:pt>
                <c:pt idx="22534">
                  <c:v>0.41077935497906126</c:v>
                </c:pt>
                <c:pt idx="22535">
                  <c:v>0.41077935497906126</c:v>
                </c:pt>
                <c:pt idx="22536">
                  <c:v>0.41072496872790554</c:v>
                </c:pt>
                <c:pt idx="22537">
                  <c:v>0.41067058247674992</c:v>
                </c:pt>
                <c:pt idx="22538">
                  <c:v>0.4106161962255942</c:v>
                </c:pt>
                <c:pt idx="22539">
                  <c:v>0.41056180997443847</c:v>
                </c:pt>
                <c:pt idx="22540">
                  <c:v>0.41050742372328275</c:v>
                </c:pt>
                <c:pt idx="22541">
                  <c:v>0.41045303747212702</c:v>
                </c:pt>
                <c:pt idx="22542">
                  <c:v>0.4103986512209713</c:v>
                </c:pt>
                <c:pt idx="22543">
                  <c:v>0.41034426496981558</c:v>
                </c:pt>
                <c:pt idx="22544">
                  <c:v>0.41028987871865996</c:v>
                </c:pt>
                <c:pt idx="22545">
                  <c:v>0.41023549246750424</c:v>
                </c:pt>
                <c:pt idx="22546">
                  <c:v>0.41018110621634851</c:v>
                </c:pt>
                <c:pt idx="22547">
                  <c:v>0.41012671996519279</c:v>
                </c:pt>
                <c:pt idx="22548">
                  <c:v>0.41007233371403706</c:v>
                </c:pt>
                <c:pt idx="22549">
                  <c:v>0.41007233371403706</c:v>
                </c:pt>
                <c:pt idx="22550">
                  <c:v>0.41001794746288134</c:v>
                </c:pt>
                <c:pt idx="22551">
                  <c:v>0.40996356121172572</c:v>
                </c:pt>
                <c:pt idx="22552">
                  <c:v>0.40990917496057</c:v>
                </c:pt>
                <c:pt idx="22553">
                  <c:v>0.40985478870941427</c:v>
                </c:pt>
                <c:pt idx="22554">
                  <c:v>0.40980040245825855</c:v>
                </c:pt>
                <c:pt idx="22555">
                  <c:v>0.40974601620710283</c:v>
                </c:pt>
                <c:pt idx="22556">
                  <c:v>0.4096916299559471</c:v>
                </c:pt>
                <c:pt idx="22557">
                  <c:v>0.40963724370479138</c:v>
                </c:pt>
                <c:pt idx="22558">
                  <c:v>0.40963724370479138</c:v>
                </c:pt>
                <c:pt idx="22559">
                  <c:v>0.40958285745363576</c:v>
                </c:pt>
                <c:pt idx="22560">
                  <c:v>0.40958285745363576</c:v>
                </c:pt>
                <c:pt idx="22561">
                  <c:v>0.40952847120248004</c:v>
                </c:pt>
                <c:pt idx="22562">
                  <c:v>0.40952847120248004</c:v>
                </c:pt>
                <c:pt idx="22563">
                  <c:v>0.40947408495132431</c:v>
                </c:pt>
                <c:pt idx="22564">
                  <c:v>0.40941969870016859</c:v>
                </c:pt>
                <c:pt idx="22565">
                  <c:v>0.40936531244901286</c:v>
                </c:pt>
                <c:pt idx="22566">
                  <c:v>0.40931092619785714</c:v>
                </c:pt>
                <c:pt idx="22567">
                  <c:v>0.40925653994670153</c:v>
                </c:pt>
                <c:pt idx="22568">
                  <c:v>0.40925653994670153</c:v>
                </c:pt>
                <c:pt idx="22569">
                  <c:v>0.40925653994670153</c:v>
                </c:pt>
                <c:pt idx="22570">
                  <c:v>0.4092021536955458</c:v>
                </c:pt>
                <c:pt idx="22571">
                  <c:v>0.40914776744439008</c:v>
                </c:pt>
                <c:pt idx="22572">
                  <c:v>0.40909338119323435</c:v>
                </c:pt>
                <c:pt idx="22573">
                  <c:v>0.40909338119323435</c:v>
                </c:pt>
                <c:pt idx="22574">
                  <c:v>0.40909338119323435</c:v>
                </c:pt>
                <c:pt idx="22575">
                  <c:v>0.40903899494207863</c:v>
                </c:pt>
                <c:pt idx="22576">
                  <c:v>0.4089846086909229</c:v>
                </c:pt>
                <c:pt idx="22577">
                  <c:v>0.4089846086909229</c:v>
                </c:pt>
                <c:pt idx="22578">
                  <c:v>0.40893022243976718</c:v>
                </c:pt>
                <c:pt idx="22579">
                  <c:v>0.40893022243976718</c:v>
                </c:pt>
                <c:pt idx="22580">
                  <c:v>0.40887583618861156</c:v>
                </c:pt>
                <c:pt idx="22581">
                  <c:v>0.40882144993745584</c:v>
                </c:pt>
                <c:pt idx="22582">
                  <c:v>0.40876706368630011</c:v>
                </c:pt>
                <c:pt idx="22583">
                  <c:v>0.40871267743514439</c:v>
                </c:pt>
                <c:pt idx="22584">
                  <c:v>0.40865829118398866</c:v>
                </c:pt>
                <c:pt idx="22585">
                  <c:v>0.40860390493283294</c:v>
                </c:pt>
                <c:pt idx="22586">
                  <c:v>0.40854951868167733</c:v>
                </c:pt>
                <c:pt idx="22587">
                  <c:v>0.4084951324305216</c:v>
                </c:pt>
                <c:pt idx="22588">
                  <c:v>0.40844074617936588</c:v>
                </c:pt>
                <c:pt idx="22589">
                  <c:v>0.40838635992821015</c:v>
                </c:pt>
                <c:pt idx="22590">
                  <c:v>0.40838635992821015</c:v>
                </c:pt>
                <c:pt idx="22591">
                  <c:v>0.40833197367705443</c:v>
                </c:pt>
                <c:pt idx="22592">
                  <c:v>0.4082775874258987</c:v>
                </c:pt>
                <c:pt idx="22593">
                  <c:v>0.40822320117474298</c:v>
                </c:pt>
                <c:pt idx="22594">
                  <c:v>0.40816881492358736</c:v>
                </c:pt>
                <c:pt idx="22595">
                  <c:v>0.40816881492358736</c:v>
                </c:pt>
                <c:pt idx="22596">
                  <c:v>0.40816881492358736</c:v>
                </c:pt>
                <c:pt idx="22597">
                  <c:v>0.40811442867243164</c:v>
                </c:pt>
                <c:pt idx="22598">
                  <c:v>0.40806004242127591</c:v>
                </c:pt>
                <c:pt idx="22599">
                  <c:v>0.40800565617012019</c:v>
                </c:pt>
                <c:pt idx="22600">
                  <c:v>0.40795126991896447</c:v>
                </c:pt>
                <c:pt idx="22601">
                  <c:v>0.40795126991896447</c:v>
                </c:pt>
                <c:pt idx="22602">
                  <c:v>0.40789688366780874</c:v>
                </c:pt>
                <c:pt idx="22603">
                  <c:v>0.40784249741665302</c:v>
                </c:pt>
                <c:pt idx="22604">
                  <c:v>0.4077881111654974</c:v>
                </c:pt>
                <c:pt idx="22605">
                  <c:v>0.40773372491434168</c:v>
                </c:pt>
                <c:pt idx="22606">
                  <c:v>0.40767933866318595</c:v>
                </c:pt>
                <c:pt idx="22607">
                  <c:v>0.40762495241203023</c:v>
                </c:pt>
                <c:pt idx="22608">
                  <c:v>0.4075705661608745</c:v>
                </c:pt>
                <c:pt idx="22609">
                  <c:v>0.4075705661608745</c:v>
                </c:pt>
                <c:pt idx="22610">
                  <c:v>0.40751617990971878</c:v>
                </c:pt>
                <c:pt idx="22611">
                  <c:v>0.40746179365856317</c:v>
                </c:pt>
                <c:pt idx="22612">
                  <c:v>0.40746179365856317</c:v>
                </c:pt>
                <c:pt idx="22613">
                  <c:v>0.40746179365856317</c:v>
                </c:pt>
                <c:pt idx="22614">
                  <c:v>0.40746179365856317</c:v>
                </c:pt>
                <c:pt idx="22615">
                  <c:v>0.40746179365856317</c:v>
                </c:pt>
                <c:pt idx="22616">
                  <c:v>0.40740740740740744</c:v>
                </c:pt>
                <c:pt idx="22617">
                  <c:v>0.40735302115625172</c:v>
                </c:pt>
                <c:pt idx="22618">
                  <c:v>0.40735302115625172</c:v>
                </c:pt>
                <c:pt idx="22619">
                  <c:v>0.40735302115625172</c:v>
                </c:pt>
                <c:pt idx="22620">
                  <c:v>0.40729863490509599</c:v>
                </c:pt>
                <c:pt idx="22621">
                  <c:v>0.40724424865394027</c:v>
                </c:pt>
                <c:pt idx="22622">
                  <c:v>0.40724424865394027</c:v>
                </c:pt>
                <c:pt idx="22623">
                  <c:v>0.40718986240278454</c:v>
                </c:pt>
                <c:pt idx="22624">
                  <c:v>0.40718986240278454</c:v>
                </c:pt>
                <c:pt idx="22625">
                  <c:v>0.40713547615162882</c:v>
                </c:pt>
                <c:pt idx="22626">
                  <c:v>0.40713547615162882</c:v>
                </c:pt>
                <c:pt idx="22627">
                  <c:v>0.4070810899004732</c:v>
                </c:pt>
                <c:pt idx="22628">
                  <c:v>0.40702670364931748</c:v>
                </c:pt>
                <c:pt idx="22629">
                  <c:v>0.40697231739816175</c:v>
                </c:pt>
                <c:pt idx="22630">
                  <c:v>0.40691793114700603</c:v>
                </c:pt>
                <c:pt idx="22631">
                  <c:v>0.4068635448958503</c:v>
                </c:pt>
                <c:pt idx="22632">
                  <c:v>0.4068635448958503</c:v>
                </c:pt>
                <c:pt idx="22633">
                  <c:v>0.4068635448958503</c:v>
                </c:pt>
                <c:pt idx="22634">
                  <c:v>0.4068635448958503</c:v>
                </c:pt>
                <c:pt idx="22635">
                  <c:v>0.40680915864469458</c:v>
                </c:pt>
                <c:pt idx="22636">
                  <c:v>0.40675477239353897</c:v>
                </c:pt>
                <c:pt idx="22637">
                  <c:v>0.40670038614238324</c:v>
                </c:pt>
                <c:pt idx="22638">
                  <c:v>0.40664599989122752</c:v>
                </c:pt>
                <c:pt idx="22639">
                  <c:v>0.40659161364007179</c:v>
                </c:pt>
                <c:pt idx="22640">
                  <c:v>0.40653722738891607</c:v>
                </c:pt>
                <c:pt idx="22641">
                  <c:v>0.40648284113776034</c:v>
                </c:pt>
                <c:pt idx="22642">
                  <c:v>0.40642845488660462</c:v>
                </c:pt>
                <c:pt idx="22643">
                  <c:v>0.40642845488660462</c:v>
                </c:pt>
                <c:pt idx="22644">
                  <c:v>0.406374068635449</c:v>
                </c:pt>
                <c:pt idx="22645">
                  <c:v>0.40631968238429328</c:v>
                </c:pt>
                <c:pt idx="22646">
                  <c:v>0.40626529613313755</c:v>
                </c:pt>
                <c:pt idx="22647">
                  <c:v>0.40621090988198183</c:v>
                </c:pt>
                <c:pt idx="22648">
                  <c:v>0.40621090988198183</c:v>
                </c:pt>
                <c:pt idx="22649">
                  <c:v>0.40615652363082611</c:v>
                </c:pt>
                <c:pt idx="22650">
                  <c:v>0.40610213737967038</c:v>
                </c:pt>
                <c:pt idx="22651">
                  <c:v>0.40604775112851477</c:v>
                </c:pt>
                <c:pt idx="22652">
                  <c:v>0.40599336487735904</c:v>
                </c:pt>
                <c:pt idx="22653">
                  <c:v>0.40599336487735904</c:v>
                </c:pt>
                <c:pt idx="22654">
                  <c:v>0.40593897862620332</c:v>
                </c:pt>
                <c:pt idx="22655">
                  <c:v>0.40588459237504759</c:v>
                </c:pt>
                <c:pt idx="22656">
                  <c:v>0.40588459237504759</c:v>
                </c:pt>
                <c:pt idx="22657">
                  <c:v>0.40588459237504759</c:v>
                </c:pt>
                <c:pt idx="22658">
                  <c:v>0.40583020612389187</c:v>
                </c:pt>
                <c:pt idx="22659">
                  <c:v>0.40583020612389187</c:v>
                </c:pt>
                <c:pt idx="22660">
                  <c:v>0.40577581987273614</c:v>
                </c:pt>
                <c:pt idx="22661">
                  <c:v>0.40577581987273614</c:v>
                </c:pt>
                <c:pt idx="22662">
                  <c:v>0.40572143362158042</c:v>
                </c:pt>
                <c:pt idx="22663">
                  <c:v>0.4056670473704248</c:v>
                </c:pt>
                <c:pt idx="22664">
                  <c:v>0.40561266111926908</c:v>
                </c:pt>
                <c:pt idx="22665">
                  <c:v>0.40555827486811336</c:v>
                </c:pt>
                <c:pt idx="22666">
                  <c:v>0.40555827486811336</c:v>
                </c:pt>
                <c:pt idx="22667">
                  <c:v>0.40550388861695763</c:v>
                </c:pt>
                <c:pt idx="22668">
                  <c:v>0.40550388861695763</c:v>
                </c:pt>
                <c:pt idx="22669">
                  <c:v>0.40544950236580191</c:v>
                </c:pt>
                <c:pt idx="22670">
                  <c:v>0.40544950236580191</c:v>
                </c:pt>
                <c:pt idx="22671">
                  <c:v>0.40539511611464618</c:v>
                </c:pt>
                <c:pt idx="22672">
                  <c:v>0.40534072986349046</c:v>
                </c:pt>
                <c:pt idx="22673">
                  <c:v>0.40528634361233484</c:v>
                </c:pt>
                <c:pt idx="22674">
                  <c:v>0.40528634361233484</c:v>
                </c:pt>
                <c:pt idx="22675">
                  <c:v>0.40523195736117912</c:v>
                </c:pt>
                <c:pt idx="22676">
                  <c:v>0.40517757111002339</c:v>
                </c:pt>
                <c:pt idx="22677">
                  <c:v>0.40512318485886767</c:v>
                </c:pt>
                <c:pt idx="22678">
                  <c:v>0.40506879860771194</c:v>
                </c:pt>
                <c:pt idx="22679">
                  <c:v>0.40501441235655622</c:v>
                </c:pt>
                <c:pt idx="22680">
                  <c:v>0.40496002610540061</c:v>
                </c:pt>
                <c:pt idx="22681">
                  <c:v>0.40490563985424488</c:v>
                </c:pt>
                <c:pt idx="22682">
                  <c:v>0.40485125360308916</c:v>
                </c:pt>
                <c:pt idx="22683">
                  <c:v>0.40485125360308916</c:v>
                </c:pt>
                <c:pt idx="22684">
                  <c:v>0.40479686735193343</c:v>
                </c:pt>
                <c:pt idx="22685">
                  <c:v>0.40474248110077771</c:v>
                </c:pt>
                <c:pt idx="22686">
                  <c:v>0.40468809484962198</c:v>
                </c:pt>
                <c:pt idx="22687">
                  <c:v>0.40463370859846626</c:v>
                </c:pt>
                <c:pt idx="22688">
                  <c:v>0.40463370859846626</c:v>
                </c:pt>
                <c:pt idx="22689">
                  <c:v>0.40463370859846626</c:v>
                </c:pt>
                <c:pt idx="22690">
                  <c:v>0.40457932234731064</c:v>
                </c:pt>
                <c:pt idx="22691">
                  <c:v>0.40452493609615492</c:v>
                </c:pt>
                <c:pt idx="22692">
                  <c:v>0.40447054984499919</c:v>
                </c:pt>
                <c:pt idx="22693">
                  <c:v>0.40441616359384347</c:v>
                </c:pt>
                <c:pt idx="22694">
                  <c:v>0.40436177734268774</c:v>
                </c:pt>
                <c:pt idx="22695">
                  <c:v>0.40430739109153202</c:v>
                </c:pt>
                <c:pt idx="22696">
                  <c:v>0.40430739109153202</c:v>
                </c:pt>
                <c:pt idx="22697">
                  <c:v>0.40425300484037641</c:v>
                </c:pt>
                <c:pt idx="22698">
                  <c:v>0.40425300484037641</c:v>
                </c:pt>
                <c:pt idx="22699">
                  <c:v>0.40425300484037641</c:v>
                </c:pt>
                <c:pt idx="22700">
                  <c:v>0.40425300484037641</c:v>
                </c:pt>
                <c:pt idx="22701">
                  <c:v>0.40419861858922068</c:v>
                </c:pt>
                <c:pt idx="22702">
                  <c:v>0.40419861858922068</c:v>
                </c:pt>
                <c:pt idx="22703">
                  <c:v>0.40419861858922068</c:v>
                </c:pt>
                <c:pt idx="22704">
                  <c:v>0.40414423233806496</c:v>
                </c:pt>
                <c:pt idx="22705">
                  <c:v>0.40408984608690923</c:v>
                </c:pt>
                <c:pt idx="22706">
                  <c:v>0.40408984608690923</c:v>
                </c:pt>
                <c:pt idx="22707">
                  <c:v>0.40408984608690923</c:v>
                </c:pt>
                <c:pt idx="22708">
                  <c:v>0.40403545983575351</c:v>
                </c:pt>
                <c:pt idx="22709">
                  <c:v>0.40398107358459778</c:v>
                </c:pt>
                <c:pt idx="22710">
                  <c:v>0.40398107358459778</c:v>
                </c:pt>
                <c:pt idx="22711">
                  <c:v>0.40392668733344206</c:v>
                </c:pt>
                <c:pt idx="22712">
                  <c:v>0.40387230108228644</c:v>
                </c:pt>
                <c:pt idx="22713">
                  <c:v>0.40381791483113072</c:v>
                </c:pt>
                <c:pt idx="22714">
                  <c:v>0.40381791483113072</c:v>
                </c:pt>
                <c:pt idx="22715">
                  <c:v>0.403763528579975</c:v>
                </c:pt>
                <c:pt idx="22716">
                  <c:v>0.403763528579975</c:v>
                </c:pt>
                <c:pt idx="22717">
                  <c:v>0.403763528579975</c:v>
                </c:pt>
                <c:pt idx="22718">
                  <c:v>0.40370914232881927</c:v>
                </c:pt>
                <c:pt idx="22719">
                  <c:v>0.40370914232881927</c:v>
                </c:pt>
                <c:pt idx="22720">
                  <c:v>0.40365475607766355</c:v>
                </c:pt>
                <c:pt idx="22721">
                  <c:v>0.40365475607766355</c:v>
                </c:pt>
                <c:pt idx="22722">
                  <c:v>0.40360036982650782</c:v>
                </c:pt>
                <c:pt idx="22723">
                  <c:v>0.4035459835753521</c:v>
                </c:pt>
                <c:pt idx="22724">
                  <c:v>0.40349159732419648</c:v>
                </c:pt>
                <c:pt idx="22725">
                  <c:v>0.40343721107304076</c:v>
                </c:pt>
                <c:pt idx="22726">
                  <c:v>0.40338282482188503</c:v>
                </c:pt>
                <c:pt idx="22727">
                  <c:v>0.40332843857072931</c:v>
                </c:pt>
                <c:pt idx="22728">
                  <c:v>0.40327405231957358</c:v>
                </c:pt>
                <c:pt idx="22729">
                  <c:v>0.40321966606841786</c:v>
                </c:pt>
                <c:pt idx="22730">
                  <c:v>0.40316527981726225</c:v>
                </c:pt>
                <c:pt idx="22731">
                  <c:v>0.40311089356610652</c:v>
                </c:pt>
                <c:pt idx="22732">
                  <c:v>0.4030565073149508</c:v>
                </c:pt>
                <c:pt idx="22733">
                  <c:v>0.40300212106379507</c:v>
                </c:pt>
                <c:pt idx="22734">
                  <c:v>0.40294773481263935</c:v>
                </c:pt>
                <c:pt idx="22735">
                  <c:v>0.40289334856148362</c:v>
                </c:pt>
                <c:pt idx="22736">
                  <c:v>0.4028389623103279</c:v>
                </c:pt>
                <c:pt idx="22737">
                  <c:v>0.40278457605917228</c:v>
                </c:pt>
                <c:pt idx="22738">
                  <c:v>0.40278457605917228</c:v>
                </c:pt>
                <c:pt idx="22739">
                  <c:v>0.40273018980801656</c:v>
                </c:pt>
                <c:pt idx="22740">
                  <c:v>0.40267580355686083</c:v>
                </c:pt>
                <c:pt idx="22741">
                  <c:v>0.40262141730570511</c:v>
                </c:pt>
                <c:pt idx="22742">
                  <c:v>0.40256703105454938</c:v>
                </c:pt>
                <c:pt idx="22743">
                  <c:v>0.40256703105454938</c:v>
                </c:pt>
                <c:pt idx="22744">
                  <c:v>0.40251264480339366</c:v>
                </c:pt>
                <c:pt idx="22745">
                  <c:v>0.40245825855223805</c:v>
                </c:pt>
                <c:pt idx="22746">
                  <c:v>0.40240387230108232</c:v>
                </c:pt>
                <c:pt idx="22747">
                  <c:v>0.40240387230108232</c:v>
                </c:pt>
                <c:pt idx="22748">
                  <c:v>0.4023494860499266</c:v>
                </c:pt>
                <c:pt idx="22749">
                  <c:v>0.40229509979877087</c:v>
                </c:pt>
                <c:pt idx="22750">
                  <c:v>0.40224071354761515</c:v>
                </c:pt>
                <c:pt idx="22751">
                  <c:v>0.40218632729645942</c:v>
                </c:pt>
                <c:pt idx="22752">
                  <c:v>0.4021319410453037</c:v>
                </c:pt>
                <c:pt idx="22753">
                  <c:v>0.40207755479414808</c:v>
                </c:pt>
                <c:pt idx="22754">
                  <c:v>0.40202316854299236</c:v>
                </c:pt>
                <c:pt idx="22755">
                  <c:v>0.40202316854299236</c:v>
                </c:pt>
                <c:pt idx="22756">
                  <c:v>0.40196878229183663</c:v>
                </c:pt>
                <c:pt idx="22757">
                  <c:v>0.40191439604068091</c:v>
                </c:pt>
                <c:pt idx="22758">
                  <c:v>0.40186000978952519</c:v>
                </c:pt>
                <c:pt idx="22759">
                  <c:v>0.40180562353836946</c:v>
                </c:pt>
                <c:pt idx="22760">
                  <c:v>0.40180562353836946</c:v>
                </c:pt>
                <c:pt idx="22761">
                  <c:v>0.40175123728721385</c:v>
                </c:pt>
                <c:pt idx="22762">
                  <c:v>0.40175123728721385</c:v>
                </c:pt>
                <c:pt idx="22763">
                  <c:v>0.40175123728721385</c:v>
                </c:pt>
                <c:pt idx="22764">
                  <c:v>0.40169685103605812</c:v>
                </c:pt>
                <c:pt idx="22765">
                  <c:v>0.4016424647849024</c:v>
                </c:pt>
                <c:pt idx="22766">
                  <c:v>0.40158807853374667</c:v>
                </c:pt>
                <c:pt idx="22767">
                  <c:v>0.40158807853374667</c:v>
                </c:pt>
                <c:pt idx="22768">
                  <c:v>0.40153369228259095</c:v>
                </c:pt>
                <c:pt idx="22769">
                  <c:v>0.40153369228259095</c:v>
                </c:pt>
                <c:pt idx="22770">
                  <c:v>0.40153369228259095</c:v>
                </c:pt>
                <c:pt idx="22771">
                  <c:v>0.40147930603143522</c:v>
                </c:pt>
                <c:pt idx="22772">
                  <c:v>0.40147930603143522</c:v>
                </c:pt>
                <c:pt idx="22773">
                  <c:v>0.4014249197802795</c:v>
                </c:pt>
                <c:pt idx="22774">
                  <c:v>0.40137053352912389</c:v>
                </c:pt>
                <c:pt idx="22775">
                  <c:v>0.40131614727796816</c:v>
                </c:pt>
                <c:pt idx="22776">
                  <c:v>0.40126176102681244</c:v>
                </c:pt>
                <c:pt idx="22777">
                  <c:v>0.40120737477565671</c:v>
                </c:pt>
                <c:pt idx="22778">
                  <c:v>0.40115298852450099</c:v>
                </c:pt>
                <c:pt idx="22779">
                  <c:v>0.40109860227334526</c:v>
                </c:pt>
                <c:pt idx="22780">
                  <c:v>0.40109860227334526</c:v>
                </c:pt>
                <c:pt idx="22781">
                  <c:v>0.40104421602218954</c:v>
                </c:pt>
                <c:pt idx="22782">
                  <c:v>0.40104421602218954</c:v>
                </c:pt>
                <c:pt idx="22783">
                  <c:v>0.40104421602218954</c:v>
                </c:pt>
                <c:pt idx="22784">
                  <c:v>0.40098982977103392</c:v>
                </c:pt>
                <c:pt idx="22785">
                  <c:v>0.4009354435198782</c:v>
                </c:pt>
                <c:pt idx="22786">
                  <c:v>0.40088105726872247</c:v>
                </c:pt>
                <c:pt idx="22787">
                  <c:v>0.40082667101756675</c:v>
                </c:pt>
                <c:pt idx="22788">
                  <c:v>0.40077228476641102</c:v>
                </c:pt>
                <c:pt idx="22789">
                  <c:v>0.4007178985152553</c:v>
                </c:pt>
                <c:pt idx="22790">
                  <c:v>0.40066351226409969</c:v>
                </c:pt>
                <c:pt idx="22791">
                  <c:v>0.40060912601294396</c:v>
                </c:pt>
                <c:pt idx="22792">
                  <c:v>0.40055473976178824</c:v>
                </c:pt>
                <c:pt idx="22793">
                  <c:v>0.40050035351063251</c:v>
                </c:pt>
                <c:pt idx="22794">
                  <c:v>0.40044596725947679</c:v>
                </c:pt>
                <c:pt idx="22795">
                  <c:v>0.40039158100832106</c:v>
                </c:pt>
                <c:pt idx="22796">
                  <c:v>0.40033719475716534</c:v>
                </c:pt>
                <c:pt idx="22797">
                  <c:v>0.40033719475716534</c:v>
                </c:pt>
                <c:pt idx="22798">
                  <c:v>0.40028280850600972</c:v>
                </c:pt>
                <c:pt idx="22799">
                  <c:v>0.400228422254854</c:v>
                </c:pt>
                <c:pt idx="22800">
                  <c:v>0.40017403600369827</c:v>
                </c:pt>
                <c:pt idx="22801">
                  <c:v>0.40011964975254255</c:v>
                </c:pt>
                <c:pt idx="22802">
                  <c:v>0.40006526350138683</c:v>
                </c:pt>
                <c:pt idx="22803">
                  <c:v>0.40006526350138683</c:v>
                </c:pt>
                <c:pt idx="22804">
                  <c:v>0.4000108772502311</c:v>
                </c:pt>
                <c:pt idx="22805">
                  <c:v>0.4000108772502311</c:v>
                </c:pt>
                <c:pt idx="22806">
                  <c:v>0.4000108772502311</c:v>
                </c:pt>
                <c:pt idx="22807">
                  <c:v>0.39995649099907549</c:v>
                </c:pt>
                <c:pt idx="22808">
                  <c:v>0.39990210474791976</c:v>
                </c:pt>
                <c:pt idx="22809">
                  <c:v>0.39984771849676404</c:v>
                </c:pt>
                <c:pt idx="22810">
                  <c:v>0.39979333224560831</c:v>
                </c:pt>
                <c:pt idx="22811">
                  <c:v>0.39973894599445259</c:v>
                </c:pt>
                <c:pt idx="22812">
                  <c:v>0.39973894599445259</c:v>
                </c:pt>
                <c:pt idx="22813">
                  <c:v>0.39968455974329686</c:v>
                </c:pt>
                <c:pt idx="22814">
                  <c:v>0.39963017349214114</c:v>
                </c:pt>
                <c:pt idx="22815">
                  <c:v>0.39957578724098552</c:v>
                </c:pt>
                <c:pt idx="22816">
                  <c:v>0.3995214009898298</c:v>
                </c:pt>
                <c:pt idx="22817">
                  <c:v>0.39946701473867408</c:v>
                </c:pt>
                <c:pt idx="22818">
                  <c:v>0.39941262848751835</c:v>
                </c:pt>
                <c:pt idx="22819">
                  <c:v>0.39941262848751835</c:v>
                </c:pt>
                <c:pt idx="22820">
                  <c:v>0.39941262848751835</c:v>
                </c:pt>
                <c:pt idx="22821">
                  <c:v>0.39935824223636263</c:v>
                </c:pt>
                <c:pt idx="22822">
                  <c:v>0.3993038559852069</c:v>
                </c:pt>
                <c:pt idx="22823">
                  <c:v>0.3993038559852069</c:v>
                </c:pt>
                <c:pt idx="22824">
                  <c:v>0.39924946973405118</c:v>
                </c:pt>
                <c:pt idx="22825">
                  <c:v>0.39924946973405118</c:v>
                </c:pt>
                <c:pt idx="22826">
                  <c:v>0.39919508348289556</c:v>
                </c:pt>
                <c:pt idx="22827">
                  <c:v>0.39914069723173984</c:v>
                </c:pt>
                <c:pt idx="22828">
                  <c:v>0.39908631098058411</c:v>
                </c:pt>
                <c:pt idx="22829">
                  <c:v>0.39903192472942839</c:v>
                </c:pt>
                <c:pt idx="22830">
                  <c:v>0.39897753847827266</c:v>
                </c:pt>
                <c:pt idx="22831">
                  <c:v>0.39892315222711694</c:v>
                </c:pt>
                <c:pt idx="22832">
                  <c:v>0.39892315222711694</c:v>
                </c:pt>
                <c:pt idx="22833">
                  <c:v>0.39892315222711694</c:v>
                </c:pt>
                <c:pt idx="22834">
                  <c:v>0.39886876597596133</c:v>
                </c:pt>
                <c:pt idx="22835">
                  <c:v>0.3988143797248056</c:v>
                </c:pt>
                <c:pt idx="22836">
                  <c:v>0.39875999347364988</c:v>
                </c:pt>
                <c:pt idx="22837">
                  <c:v>0.39870560722249415</c:v>
                </c:pt>
                <c:pt idx="22838">
                  <c:v>0.39865122097133843</c:v>
                </c:pt>
                <c:pt idx="22839">
                  <c:v>0.3985968347201827</c:v>
                </c:pt>
                <c:pt idx="22840">
                  <c:v>0.3985968347201827</c:v>
                </c:pt>
                <c:pt idx="22841">
                  <c:v>0.39854244846902698</c:v>
                </c:pt>
                <c:pt idx="22842">
                  <c:v>0.39848806221787136</c:v>
                </c:pt>
                <c:pt idx="22843">
                  <c:v>0.39843367596671564</c:v>
                </c:pt>
                <c:pt idx="22844">
                  <c:v>0.39837928971555991</c:v>
                </c:pt>
                <c:pt idx="22845">
                  <c:v>0.39837928971555991</c:v>
                </c:pt>
                <c:pt idx="22846">
                  <c:v>0.39837928971555991</c:v>
                </c:pt>
                <c:pt idx="22847">
                  <c:v>0.39832490346440419</c:v>
                </c:pt>
                <c:pt idx="22848">
                  <c:v>0.39832490346440419</c:v>
                </c:pt>
                <c:pt idx="22849">
                  <c:v>0.39827051721324847</c:v>
                </c:pt>
                <c:pt idx="22850">
                  <c:v>0.39821613096209274</c:v>
                </c:pt>
                <c:pt idx="22851">
                  <c:v>0.39821613096209274</c:v>
                </c:pt>
                <c:pt idx="22852">
                  <c:v>0.39816174471093713</c:v>
                </c:pt>
                <c:pt idx="22853">
                  <c:v>0.39816174471093713</c:v>
                </c:pt>
                <c:pt idx="22854">
                  <c:v>0.3981073584597814</c:v>
                </c:pt>
                <c:pt idx="22855">
                  <c:v>0.3981073584597814</c:v>
                </c:pt>
                <c:pt idx="22856">
                  <c:v>0.39805297220862568</c:v>
                </c:pt>
                <c:pt idx="22857">
                  <c:v>0.39799858595746995</c:v>
                </c:pt>
                <c:pt idx="22858">
                  <c:v>0.39794419970631423</c:v>
                </c:pt>
                <c:pt idx="22859">
                  <c:v>0.39794419970631423</c:v>
                </c:pt>
                <c:pt idx="22860">
                  <c:v>0.3978898134551585</c:v>
                </c:pt>
                <c:pt idx="22861">
                  <c:v>0.39783542720400278</c:v>
                </c:pt>
                <c:pt idx="22862">
                  <c:v>0.39778104095284716</c:v>
                </c:pt>
                <c:pt idx="22863">
                  <c:v>0.39778104095284716</c:v>
                </c:pt>
                <c:pt idx="22864">
                  <c:v>0.39772665470169144</c:v>
                </c:pt>
                <c:pt idx="22865">
                  <c:v>0.39767226845053572</c:v>
                </c:pt>
                <c:pt idx="22866">
                  <c:v>0.39761788219937999</c:v>
                </c:pt>
                <c:pt idx="22867">
                  <c:v>0.39761788219937999</c:v>
                </c:pt>
                <c:pt idx="22868">
                  <c:v>0.39756349594822427</c:v>
                </c:pt>
                <c:pt idx="22869">
                  <c:v>0.39750910969706854</c:v>
                </c:pt>
                <c:pt idx="22870">
                  <c:v>0.39745472344591293</c:v>
                </c:pt>
                <c:pt idx="22871">
                  <c:v>0.3974003371947572</c:v>
                </c:pt>
                <c:pt idx="22872">
                  <c:v>0.3974003371947572</c:v>
                </c:pt>
                <c:pt idx="22873">
                  <c:v>0.39734595094360148</c:v>
                </c:pt>
                <c:pt idx="22874">
                  <c:v>0.39729156469244575</c:v>
                </c:pt>
                <c:pt idx="22875">
                  <c:v>0.39729156469244575</c:v>
                </c:pt>
                <c:pt idx="22876">
                  <c:v>0.39723717844129003</c:v>
                </c:pt>
                <c:pt idx="22877">
                  <c:v>0.3971827921901343</c:v>
                </c:pt>
                <c:pt idx="22878">
                  <c:v>0.3971827921901343</c:v>
                </c:pt>
                <c:pt idx="22879">
                  <c:v>0.39712840593897858</c:v>
                </c:pt>
                <c:pt idx="22880">
                  <c:v>0.39707401968782297</c:v>
                </c:pt>
                <c:pt idx="22881">
                  <c:v>0.39701963343666724</c:v>
                </c:pt>
                <c:pt idx="22882">
                  <c:v>0.39696524718551152</c:v>
                </c:pt>
                <c:pt idx="22883">
                  <c:v>0.39696524718551152</c:v>
                </c:pt>
                <c:pt idx="22884">
                  <c:v>0.39691086093435579</c:v>
                </c:pt>
                <c:pt idx="22885">
                  <c:v>0.39685647468320007</c:v>
                </c:pt>
                <c:pt idx="22886">
                  <c:v>0.39680208843204434</c:v>
                </c:pt>
                <c:pt idx="22887">
                  <c:v>0.39680208843204434</c:v>
                </c:pt>
                <c:pt idx="22888">
                  <c:v>0.39680208843204434</c:v>
                </c:pt>
                <c:pt idx="22889">
                  <c:v>0.39674770218088862</c:v>
                </c:pt>
                <c:pt idx="22890">
                  <c:v>0.396693315929733</c:v>
                </c:pt>
                <c:pt idx="22891">
                  <c:v>0.396693315929733</c:v>
                </c:pt>
                <c:pt idx="22892">
                  <c:v>0.396693315929733</c:v>
                </c:pt>
                <c:pt idx="22893">
                  <c:v>0.396693315929733</c:v>
                </c:pt>
                <c:pt idx="22894">
                  <c:v>0.39663892967857728</c:v>
                </c:pt>
                <c:pt idx="22895">
                  <c:v>0.39663892967857728</c:v>
                </c:pt>
                <c:pt idx="22896">
                  <c:v>0.39658454342742155</c:v>
                </c:pt>
                <c:pt idx="22897">
                  <c:v>0.39658454342742155</c:v>
                </c:pt>
                <c:pt idx="22898">
                  <c:v>0.39658454342742155</c:v>
                </c:pt>
                <c:pt idx="22899">
                  <c:v>0.39653015717626583</c:v>
                </c:pt>
                <c:pt idx="22900">
                  <c:v>0.3964757709251101</c:v>
                </c:pt>
                <c:pt idx="22901">
                  <c:v>0.39642138467395438</c:v>
                </c:pt>
                <c:pt idx="22902">
                  <c:v>0.39636699842279877</c:v>
                </c:pt>
                <c:pt idx="22903">
                  <c:v>0.39636699842279877</c:v>
                </c:pt>
                <c:pt idx="22904">
                  <c:v>0.39631261217164304</c:v>
                </c:pt>
                <c:pt idx="22905">
                  <c:v>0.39625822592048732</c:v>
                </c:pt>
                <c:pt idx="22906">
                  <c:v>0.39625822592048732</c:v>
                </c:pt>
                <c:pt idx="22907">
                  <c:v>0.39625822592048732</c:v>
                </c:pt>
                <c:pt idx="22908">
                  <c:v>0.39625822592048732</c:v>
                </c:pt>
                <c:pt idx="22909">
                  <c:v>0.39625822592048732</c:v>
                </c:pt>
                <c:pt idx="22910">
                  <c:v>0.39620383966933159</c:v>
                </c:pt>
                <c:pt idx="22911">
                  <c:v>0.39620383966933159</c:v>
                </c:pt>
                <c:pt idx="22912">
                  <c:v>0.39614945341817587</c:v>
                </c:pt>
                <c:pt idx="22913">
                  <c:v>0.39614945341817587</c:v>
                </c:pt>
                <c:pt idx="22914">
                  <c:v>0.39609506716702014</c:v>
                </c:pt>
                <c:pt idx="22915">
                  <c:v>0.39609506716702014</c:v>
                </c:pt>
                <c:pt idx="22916">
                  <c:v>0.39604068091586442</c:v>
                </c:pt>
                <c:pt idx="22917">
                  <c:v>0.39604068091586442</c:v>
                </c:pt>
                <c:pt idx="22918">
                  <c:v>0.3959862946647088</c:v>
                </c:pt>
                <c:pt idx="22919">
                  <c:v>0.39593190841355308</c:v>
                </c:pt>
                <c:pt idx="22920">
                  <c:v>0.39587752216239736</c:v>
                </c:pt>
                <c:pt idx="22921">
                  <c:v>0.39587752216239736</c:v>
                </c:pt>
                <c:pt idx="22922">
                  <c:v>0.39582313591124163</c:v>
                </c:pt>
                <c:pt idx="22923">
                  <c:v>0.39576874966008591</c:v>
                </c:pt>
                <c:pt idx="22924">
                  <c:v>0.39571436340893018</c:v>
                </c:pt>
                <c:pt idx="22925">
                  <c:v>0.39565997715777457</c:v>
                </c:pt>
                <c:pt idx="22926">
                  <c:v>0.39565997715777457</c:v>
                </c:pt>
                <c:pt idx="22927">
                  <c:v>0.39560559090661884</c:v>
                </c:pt>
                <c:pt idx="22928">
                  <c:v>0.39555120465546312</c:v>
                </c:pt>
                <c:pt idx="22929">
                  <c:v>0.39549681840430739</c:v>
                </c:pt>
                <c:pt idx="22930">
                  <c:v>0.39544243215315167</c:v>
                </c:pt>
                <c:pt idx="22931">
                  <c:v>0.39538804590199594</c:v>
                </c:pt>
                <c:pt idx="22932">
                  <c:v>0.39538804590199594</c:v>
                </c:pt>
                <c:pt idx="22933">
                  <c:v>0.39533365965084022</c:v>
                </c:pt>
                <c:pt idx="22934">
                  <c:v>0.39527927339968461</c:v>
                </c:pt>
                <c:pt idx="22935">
                  <c:v>0.39522488714852888</c:v>
                </c:pt>
                <c:pt idx="22936">
                  <c:v>0.39517050089737316</c:v>
                </c:pt>
                <c:pt idx="22937">
                  <c:v>0.39511611464621743</c:v>
                </c:pt>
                <c:pt idx="22938">
                  <c:v>0.39511611464621743</c:v>
                </c:pt>
                <c:pt idx="22939">
                  <c:v>0.39511611464621743</c:v>
                </c:pt>
                <c:pt idx="22940">
                  <c:v>0.39506172839506171</c:v>
                </c:pt>
                <c:pt idx="22941">
                  <c:v>0.39500734214390598</c:v>
                </c:pt>
                <c:pt idx="22942">
                  <c:v>0.39495295589275037</c:v>
                </c:pt>
                <c:pt idx="22943">
                  <c:v>0.39489856964159464</c:v>
                </c:pt>
                <c:pt idx="22944">
                  <c:v>0.39484418339043892</c:v>
                </c:pt>
                <c:pt idx="22945">
                  <c:v>0.39478979713928319</c:v>
                </c:pt>
                <c:pt idx="22946">
                  <c:v>0.39473541088812747</c:v>
                </c:pt>
                <c:pt idx="22947">
                  <c:v>0.39468102463697174</c:v>
                </c:pt>
                <c:pt idx="22948">
                  <c:v>0.39462663838581602</c:v>
                </c:pt>
                <c:pt idx="22949">
                  <c:v>0.39457225213466041</c:v>
                </c:pt>
                <c:pt idx="22950">
                  <c:v>0.39451786588350468</c:v>
                </c:pt>
                <c:pt idx="22951">
                  <c:v>0.39451786588350468</c:v>
                </c:pt>
                <c:pt idx="22952">
                  <c:v>0.39451786588350468</c:v>
                </c:pt>
                <c:pt idx="22953">
                  <c:v>0.39446347963234896</c:v>
                </c:pt>
                <c:pt idx="22954">
                  <c:v>0.39440909338119323</c:v>
                </c:pt>
                <c:pt idx="22955">
                  <c:v>0.39435470713003751</c:v>
                </c:pt>
                <c:pt idx="22956">
                  <c:v>0.39430032087888178</c:v>
                </c:pt>
                <c:pt idx="22957">
                  <c:v>0.39424593462772606</c:v>
                </c:pt>
                <c:pt idx="22958">
                  <c:v>0.39419154837657044</c:v>
                </c:pt>
                <c:pt idx="22959">
                  <c:v>0.39413716212541472</c:v>
                </c:pt>
                <c:pt idx="22960">
                  <c:v>0.39408277587425899</c:v>
                </c:pt>
                <c:pt idx="22961">
                  <c:v>0.39402838962310327</c:v>
                </c:pt>
                <c:pt idx="22962">
                  <c:v>0.39397400337194755</c:v>
                </c:pt>
                <c:pt idx="22963">
                  <c:v>0.39391961712079182</c:v>
                </c:pt>
                <c:pt idx="22964">
                  <c:v>0.39386523086963621</c:v>
                </c:pt>
                <c:pt idx="22965">
                  <c:v>0.39381084461848048</c:v>
                </c:pt>
                <c:pt idx="22966">
                  <c:v>0.39375645836732476</c:v>
                </c:pt>
                <c:pt idx="22967">
                  <c:v>0.39370207211616903</c:v>
                </c:pt>
                <c:pt idx="22968">
                  <c:v>0.39364768586501331</c:v>
                </c:pt>
                <c:pt idx="22969">
                  <c:v>0.39359329961385758</c:v>
                </c:pt>
                <c:pt idx="22970">
                  <c:v>0.39353891336270186</c:v>
                </c:pt>
                <c:pt idx="22971">
                  <c:v>0.39348452711154625</c:v>
                </c:pt>
                <c:pt idx="22972">
                  <c:v>0.39343014086039052</c:v>
                </c:pt>
                <c:pt idx="22973">
                  <c:v>0.3933757546092348</c:v>
                </c:pt>
                <c:pt idx="22974">
                  <c:v>0.39332136835807907</c:v>
                </c:pt>
                <c:pt idx="22975">
                  <c:v>0.39326698210692335</c:v>
                </c:pt>
                <c:pt idx="22976">
                  <c:v>0.39321259585576762</c:v>
                </c:pt>
                <c:pt idx="22977">
                  <c:v>0.39321259585576762</c:v>
                </c:pt>
                <c:pt idx="22978">
                  <c:v>0.39321259585576762</c:v>
                </c:pt>
                <c:pt idx="22979">
                  <c:v>0.39321259585576762</c:v>
                </c:pt>
                <c:pt idx="22980">
                  <c:v>0.39315820960461201</c:v>
                </c:pt>
                <c:pt idx="22981">
                  <c:v>0.39310382335345628</c:v>
                </c:pt>
                <c:pt idx="22982">
                  <c:v>0.39304943710230056</c:v>
                </c:pt>
                <c:pt idx="22983">
                  <c:v>0.39299505085114483</c:v>
                </c:pt>
                <c:pt idx="22984">
                  <c:v>0.39299505085114483</c:v>
                </c:pt>
                <c:pt idx="22985">
                  <c:v>0.39294066459998911</c:v>
                </c:pt>
                <c:pt idx="22986">
                  <c:v>0.39288627834883338</c:v>
                </c:pt>
                <c:pt idx="22987">
                  <c:v>0.39283189209767766</c:v>
                </c:pt>
                <c:pt idx="22988">
                  <c:v>0.39277750584652205</c:v>
                </c:pt>
                <c:pt idx="22989">
                  <c:v>0.39277750584652205</c:v>
                </c:pt>
                <c:pt idx="22990">
                  <c:v>0.39277750584652205</c:v>
                </c:pt>
                <c:pt idx="22991">
                  <c:v>0.39272311959536632</c:v>
                </c:pt>
                <c:pt idx="22992">
                  <c:v>0.39272311959536632</c:v>
                </c:pt>
                <c:pt idx="22993">
                  <c:v>0.39272311959536632</c:v>
                </c:pt>
                <c:pt idx="22994">
                  <c:v>0.3926687333442106</c:v>
                </c:pt>
                <c:pt idx="22995">
                  <c:v>0.3926687333442106</c:v>
                </c:pt>
                <c:pt idx="22996">
                  <c:v>0.39261434709305487</c:v>
                </c:pt>
                <c:pt idx="22997">
                  <c:v>0.39255996084189915</c:v>
                </c:pt>
                <c:pt idx="22998">
                  <c:v>0.39250557459074342</c:v>
                </c:pt>
                <c:pt idx="22999">
                  <c:v>0.39250557459074342</c:v>
                </c:pt>
                <c:pt idx="23000">
                  <c:v>0.3924511883395877</c:v>
                </c:pt>
                <c:pt idx="23001">
                  <c:v>0.39239680208843208</c:v>
                </c:pt>
                <c:pt idx="23002">
                  <c:v>0.39234241583727636</c:v>
                </c:pt>
                <c:pt idx="23003">
                  <c:v>0.39234241583727636</c:v>
                </c:pt>
                <c:pt idx="23004">
                  <c:v>0.39234241583727636</c:v>
                </c:pt>
                <c:pt idx="23005">
                  <c:v>0.39228802958612063</c:v>
                </c:pt>
                <c:pt idx="23006">
                  <c:v>0.39223364333496491</c:v>
                </c:pt>
                <c:pt idx="23007">
                  <c:v>0.39217925708380919</c:v>
                </c:pt>
                <c:pt idx="23008">
                  <c:v>0.39212487083265346</c:v>
                </c:pt>
                <c:pt idx="23009">
                  <c:v>0.39207048458149785</c:v>
                </c:pt>
                <c:pt idx="23010">
                  <c:v>0.39207048458149785</c:v>
                </c:pt>
                <c:pt idx="23011">
                  <c:v>0.39201609833034212</c:v>
                </c:pt>
                <c:pt idx="23012">
                  <c:v>0.39201609833034212</c:v>
                </c:pt>
                <c:pt idx="23013">
                  <c:v>0.39201609833034212</c:v>
                </c:pt>
                <c:pt idx="23014">
                  <c:v>0.3919617120791864</c:v>
                </c:pt>
                <c:pt idx="23015">
                  <c:v>0.39190732582803067</c:v>
                </c:pt>
                <c:pt idx="23016">
                  <c:v>0.39185293957687495</c:v>
                </c:pt>
                <c:pt idx="23017">
                  <c:v>0.39179855332571922</c:v>
                </c:pt>
                <c:pt idx="23018">
                  <c:v>0.3917441670745635</c:v>
                </c:pt>
                <c:pt idx="23019">
                  <c:v>0.3917441670745635</c:v>
                </c:pt>
                <c:pt idx="23020">
                  <c:v>0.39168978082340788</c:v>
                </c:pt>
                <c:pt idx="23021">
                  <c:v>0.39163539457225216</c:v>
                </c:pt>
                <c:pt idx="23022">
                  <c:v>0.39158100832109644</c:v>
                </c:pt>
                <c:pt idx="23023">
                  <c:v>0.39158100832109644</c:v>
                </c:pt>
                <c:pt idx="23024">
                  <c:v>0.39152662206994071</c:v>
                </c:pt>
                <c:pt idx="23025">
                  <c:v>0.39152662206994071</c:v>
                </c:pt>
                <c:pt idx="23026">
                  <c:v>0.39152662206994071</c:v>
                </c:pt>
                <c:pt idx="23027">
                  <c:v>0.39152662206994071</c:v>
                </c:pt>
                <c:pt idx="23028">
                  <c:v>0.39147223581878499</c:v>
                </c:pt>
                <c:pt idx="23029">
                  <c:v>0.39141784956762926</c:v>
                </c:pt>
                <c:pt idx="23030">
                  <c:v>0.39136346331647365</c:v>
                </c:pt>
                <c:pt idx="23031">
                  <c:v>0.39136346331647365</c:v>
                </c:pt>
                <c:pt idx="23032">
                  <c:v>0.39130907706531792</c:v>
                </c:pt>
                <c:pt idx="23033">
                  <c:v>0.39130907706531792</c:v>
                </c:pt>
                <c:pt idx="23034">
                  <c:v>0.3912546908141622</c:v>
                </c:pt>
                <c:pt idx="23035">
                  <c:v>0.39120030456300647</c:v>
                </c:pt>
                <c:pt idx="23036">
                  <c:v>0.39114591831185075</c:v>
                </c:pt>
                <c:pt idx="23037">
                  <c:v>0.39109153206069502</c:v>
                </c:pt>
                <c:pt idx="23038">
                  <c:v>0.3910371458095393</c:v>
                </c:pt>
                <c:pt idx="23039">
                  <c:v>0.39098275955838369</c:v>
                </c:pt>
                <c:pt idx="23040">
                  <c:v>0.39098275955838369</c:v>
                </c:pt>
                <c:pt idx="23041">
                  <c:v>0.39098275955838369</c:v>
                </c:pt>
                <c:pt idx="23042">
                  <c:v>0.39098275955838369</c:v>
                </c:pt>
                <c:pt idx="23043">
                  <c:v>0.39092837330722796</c:v>
                </c:pt>
                <c:pt idx="23044">
                  <c:v>0.39092837330722796</c:v>
                </c:pt>
                <c:pt idx="23045">
                  <c:v>0.39092837330722796</c:v>
                </c:pt>
                <c:pt idx="23046">
                  <c:v>0.39087398705607224</c:v>
                </c:pt>
                <c:pt idx="23047">
                  <c:v>0.39087398705607224</c:v>
                </c:pt>
                <c:pt idx="23048">
                  <c:v>0.39081960080491651</c:v>
                </c:pt>
                <c:pt idx="23049">
                  <c:v>0.39076521455376079</c:v>
                </c:pt>
                <c:pt idx="23050">
                  <c:v>0.39071082830260506</c:v>
                </c:pt>
                <c:pt idx="23051">
                  <c:v>0.39065644205144945</c:v>
                </c:pt>
                <c:pt idx="23052">
                  <c:v>0.39060205580029372</c:v>
                </c:pt>
                <c:pt idx="23053">
                  <c:v>0.390547669549138</c:v>
                </c:pt>
                <c:pt idx="23054">
                  <c:v>0.390547669549138</c:v>
                </c:pt>
                <c:pt idx="23055">
                  <c:v>0.39049328329798227</c:v>
                </c:pt>
                <c:pt idx="23056">
                  <c:v>0.39043889704682655</c:v>
                </c:pt>
                <c:pt idx="23057">
                  <c:v>0.39043889704682655</c:v>
                </c:pt>
                <c:pt idx="23058">
                  <c:v>0.39043889704682655</c:v>
                </c:pt>
                <c:pt idx="23059">
                  <c:v>0.39038451079567082</c:v>
                </c:pt>
                <c:pt idx="23060">
                  <c:v>0.3903301245445151</c:v>
                </c:pt>
                <c:pt idx="23061">
                  <c:v>0.3903301245445151</c:v>
                </c:pt>
                <c:pt idx="23062">
                  <c:v>0.39027573829335949</c:v>
                </c:pt>
                <c:pt idx="23063">
                  <c:v>0.39022135204220376</c:v>
                </c:pt>
                <c:pt idx="23064">
                  <c:v>0.39016696579104804</c:v>
                </c:pt>
                <c:pt idx="23065">
                  <c:v>0.39016696579104804</c:v>
                </c:pt>
                <c:pt idx="23066">
                  <c:v>0.39016696579104804</c:v>
                </c:pt>
                <c:pt idx="23067">
                  <c:v>0.39011257953989231</c:v>
                </c:pt>
                <c:pt idx="23068">
                  <c:v>0.39005819328873659</c:v>
                </c:pt>
                <c:pt idx="23069">
                  <c:v>0.39005819328873659</c:v>
                </c:pt>
                <c:pt idx="23070">
                  <c:v>0.39000380703758086</c:v>
                </c:pt>
                <c:pt idx="23071">
                  <c:v>0.38994942078642514</c:v>
                </c:pt>
                <c:pt idx="23072">
                  <c:v>0.38994942078642514</c:v>
                </c:pt>
                <c:pt idx="23073">
                  <c:v>0.38989503453526952</c:v>
                </c:pt>
                <c:pt idx="23074">
                  <c:v>0.3898406482841138</c:v>
                </c:pt>
                <c:pt idx="23075">
                  <c:v>0.38978626203295808</c:v>
                </c:pt>
                <c:pt idx="23076">
                  <c:v>0.38973187578180235</c:v>
                </c:pt>
                <c:pt idx="23077">
                  <c:v>0.38967748953064663</c:v>
                </c:pt>
                <c:pt idx="23078">
                  <c:v>0.3896231032794909</c:v>
                </c:pt>
                <c:pt idx="23079">
                  <c:v>0.38956871702833529</c:v>
                </c:pt>
                <c:pt idx="23080">
                  <c:v>0.38951433077717956</c:v>
                </c:pt>
                <c:pt idx="23081">
                  <c:v>0.38945994452602384</c:v>
                </c:pt>
                <c:pt idx="23082">
                  <c:v>0.38940555827486811</c:v>
                </c:pt>
                <c:pt idx="23083">
                  <c:v>0.38940555827486811</c:v>
                </c:pt>
                <c:pt idx="23084">
                  <c:v>0.38935117202371239</c:v>
                </c:pt>
                <c:pt idx="23085">
                  <c:v>0.38929678577255666</c:v>
                </c:pt>
                <c:pt idx="23086">
                  <c:v>0.38929678577255666</c:v>
                </c:pt>
                <c:pt idx="23087">
                  <c:v>0.38929678577255666</c:v>
                </c:pt>
                <c:pt idx="23088">
                  <c:v>0.38924239952140094</c:v>
                </c:pt>
                <c:pt idx="23089">
                  <c:v>0.38918801327024533</c:v>
                </c:pt>
                <c:pt idx="23090">
                  <c:v>0.38918801327024533</c:v>
                </c:pt>
                <c:pt idx="23091">
                  <c:v>0.3891336270190896</c:v>
                </c:pt>
                <c:pt idx="23092">
                  <c:v>0.38907924076793388</c:v>
                </c:pt>
                <c:pt idx="23093">
                  <c:v>0.38902485451677815</c:v>
                </c:pt>
                <c:pt idx="23094">
                  <c:v>0.38897046826562243</c:v>
                </c:pt>
                <c:pt idx="23095">
                  <c:v>0.3889160820144667</c:v>
                </c:pt>
                <c:pt idx="23096">
                  <c:v>0.38886169576331109</c:v>
                </c:pt>
                <c:pt idx="23097">
                  <c:v>0.38886169576331109</c:v>
                </c:pt>
                <c:pt idx="23098">
                  <c:v>0.38880730951215536</c:v>
                </c:pt>
                <c:pt idx="23099">
                  <c:v>0.38880730951215536</c:v>
                </c:pt>
                <c:pt idx="23100">
                  <c:v>0.38875292326099964</c:v>
                </c:pt>
                <c:pt idx="23101">
                  <c:v>0.38875292326099964</c:v>
                </c:pt>
                <c:pt idx="23102">
                  <c:v>0.38869853700984391</c:v>
                </c:pt>
                <c:pt idx="23103">
                  <c:v>0.38864415075868819</c:v>
                </c:pt>
                <c:pt idx="23104">
                  <c:v>0.38858976450753246</c:v>
                </c:pt>
                <c:pt idx="23105">
                  <c:v>0.38853537825637674</c:v>
                </c:pt>
                <c:pt idx="23106">
                  <c:v>0.38848099200522113</c:v>
                </c:pt>
                <c:pt idx="23107">
                  <c:v>0.3884266057540654</c:v>
                </c:pt>
                <c:pt idx="23108">
                  <c:v>0.38837221950290968</c:v>
                </c:pt>
                <c:pt idx="23109">
                  <c:v>0.38831783325175395</c:v>
                </c:pt>
                <c:pt idx="23110">
                  <c:v>0.38826344700059823</c:v>
                </c:pt>
                <c:pt idx="23111">
                  <c:v>0.3882090607494425</c:v>
                </c:pt>
                <c:pt idx="23112">
                  <c:v>0.38815467449828678</c:v>
                </c:pt>
                <c:pt idx="23113">
                  <c:v>0.38815467449828678</c:v>
                </c:pt>
                <c:pt idx="23114">
                  <c:v>0.38810028824713116</c:v>
                </c:pt>
                <c:pt idx="23115">
                  <c:v>0.38804590199597544</c:v>
                </c:pt>
                <c:pt idx="23116">
                  <c:v>0.38799151574481971</c:v>
                </c:pt>
                <c:pt idx="23117">
                  <c:v>0.38793712949366399</c:v>
                </c:pt>
                <c:pt idx="23118">
                  <c:v>0.38788274324250827</c:v>
                </c:pt>
                <c:pt idx="23119">
                  <c:v>0.38788274324250827</c:v>
                </c:pt>
                <c:pt idx="23120">
                  <c:v>0.38782835699135254</c:v>
                </c:pt>
                <c:pt idx="23121">
                  <c:v>0.38777397074019693</c:v>
                </c:pt>
                <c:pt idx="23122">
                  <c:v>0.3877195844890412</c:v>
                </c:pt>
                <c:pt idx="23123">
                  <c:v>0.38766519823788548</c:v>
                </c:pt>
                <c:pt idx="23124">
                  <c:v>0.38766519823788548</c:v>
                </c:pt>
                <c:pt idx="23125">
                  <c:v>0.38761081198672975</c:v>
                </c:pt>
                <c:pt idx="23126">
                  <c:v>0.38755642573557403</c:v>
                </c:pt>
                <c:pt idx="23127">
                  <c:v>0.3875020394844183</c:v>
                </c:pt>
                <c:pt idx="23128">
                  <c:v>0.38744765323326258</c:v>
                </c:pt>
                <c:pt idx="23129">
                  <c:v>0.38744765323326258</c:v>
                </c:pt>
                <c:pt idx="23130">
                  <c:v>0.38739326698210697</c:v>
                </c:pt>
                <c:pt idx="23131">
                  <c:v>0.38733888073095124</c:v>
                </c:pt>
                <c:pt idx="23132">
                  <c:v>0.38728449447979552</c:v>
                </c:pt>
                <c:pt idx="23133">
                  <c:v>0.38728449447979552</c:v>
                </c:pt>
                <c:pt idx="23134">
                  <c:v>0.38723010822863979</c:v>
                </c:pt>
                <c:pt idx="23135">
                  <c:v>0.38717572197748407</c:v>
                </c:pt>
                <c:pt idx="23136">
                  <c:v>0.38712133572632834</c:v>
                </c:pt>
                <c:pt idx="23137">
                  <c:v>0.38706694947517273</c:v>
                </c:pt>
                <c:pt idx="23138">
                  <c:v>0.38706694947517273</c:v>
                </c:pt>
                <c:pt idx="23139">
                  <c:v>0.38706694947517273</c:v>
                </c:pt>
                <c:pt idx="23140">
                  <c:v>0.38706694947517273</c:v>
                </c:pt>
                <c:pt idx="23141">
                  <c:v>0.387012563224017</c:v>
                </c:pt>
                <c:pt idx="23142">
                  <c:v>0.38695817697286128</c:v>
                </c:pt>
                <c:pt idx="23143">
                  <c:v>0.38690379072170555</c:v>
                </c:pt>
                <c:pt idx="23144">
                  <c:v>0.38684940447054983</c:v>
                </c:pt>
                <c:pt idx="23145">
                  <c:v>0.3867950182193941</c:v>
                </c:pt>
                <c:pt idx="23146">
                  <c:v>0.3867950182193941</c:v>
                </c:pt>
                <c:pt idx="23147">
                  <c:v>0.38674063196823838</c:v>
                </c:pt>
                <c:pt idx="23148">
                  <c:v>0.38674063196823838</c:v>
                </c:pt>
                <c:pt idx="23149">
                  <c:v>0.38668624571708277</c:v>
                </c:pt>
                <c:pt idx="23150">
                  <c:v>0.38668624571708277</c:v>
                </c:pt>
                <c:pt idx="23151">
                  <c:v>0.38663185946592704</c:v>
                </c:pt>
                <c:pt idx="23152">
                  <c:v>0.38657747321477132</c:v>
                </c:pt>
                <c:pt idx="23153">
                  <c:v>0.38657747321477132</c:v>
                </c:pt>
                <c:pt idx="23154">
                  <c:v>0.38652308696361559</c:v>
                </c:pt>
                <c:pt idx="23155">
                  <c:v>0.38646870071245987</c:v>
                </c:pt>
                <c:pt idx="23156">
                  <c:v>0.38646870071245987</c:v>
                </c:pt>
                <c:pt idx="23157">
                  <c:v>0.38641431446130414</c:v>
                </c:pt>
                <c:pt idx="23158">
                  <c:v>0.38635992821014853</c:v>
                </c:pt>
                <c:pt idx="23159">
                  <c:v>0.3863055419589928</c:v>
                </c:pt>
                <c:pt idx="23160">
                  <c:v>0.3863055419589928</c:v>
                </c:pt>
                <c:pt idx="23161">
                  <c:v>0.3863055419589928</c:v>
                </c:pt>
                <c:pt idx="23162">
                  <c:v>0.3863055419589928</c:v>
                </c:pt>
                <c:pt idx="23163">
                  <c:v>0.3863055419589928</c:v>
                </c:pt>
                <c:pt idx="23164">
                  <c:v>0.38625115570783708</c:v>
                </c:pt>
                <c:pt idx="23165">
                  <c:v>0.38619676945668135</c:v>
                </c:pt>
                <c:pt idx="23166">
                  <c:v>0.38614238320552563</c:v>
                </c:pt>
                <c:pt idx="23167">
                  <c:v>0.38608799695436991</c:v>
                </c:pt>
                <c:pt idx="23168">
                  <c:v>0.38603361070321418</c:v>
                </c:pt>
                <c:pt idx="23169">
                  <c:v>0.38597922445205857</c:v>
                </c:pt>
                <c:pt idx="23170">
                  <c:v>0.38592483820090284</c:v>
                </c:pt>
                <c:pt idx="23171">
                  <c:v>0.38587045194974712</c:v>
                </c:pt>
                <c:pt idx="23172">
                  <c:v>0.38587045194974712</c:v>
                </c:pt>
                <c:pt idx="23173">
                  <c:v>0.38581606569859139</c:v>
                </c:pt>
                <c:pt idx="23174">
                  <c:v>0.38576167944743567</c:v>
                </c:pt>
                <c:pt idx="23175">
                  <c:v>0.38576167944743567</c:v>
                </c:pt>
                <c:pt idx="23176">
                  <c:v>0.38570729319627994</c:v>
                </c:pt>
                <c:pt idx="23177">
                  <c:v>0.38565290694512422</c:v>
                </c:pt>
                <c:pt idx="23178">
                  <c:v>0.3855985206939686</c:v>
                </c:pt>
                <c:pt idx="23179">
                  <c:v>0.38554413444281288</c:v>
                </c:pt>
                <c:pt idx="23180">
                  <c:v>0.38548974819165716</c:v>
                </c:pt>
                <c:pt idx="23181">
                  <c:v>0.38543536194050143</c:v>
                </c:pt>
                <c:pt idx="23182">
                  <c:v>0.38538097568934571</c:v>
                </c:pt>
                <c:pt idx="23183">
                  <c:v>0.38532658943818998</c:v>
                </c:pt>
                <c:pt idx="23184">
                  <c:v>0.38527220318703437</c:v>
                </c:pt>
                <c:pt idx="23185">
                  <c:v>0.38527220318703437</c:v>
                </c:pt>
                <c:pt idx="23186">
                  <c:v>0.38521781693587864</c:v>
                </c:pt>
                <c:pt idx="23187">
                  <c:v>0.38516343068472292</c:v>
                </c:pt>
                <c:pt idx="23188">
                  <c:v>0.38516343068472292</c:v>
                </c:pt>
                <c:pt idx="23189">
                  <c:v>0.38510904443356719</c:v>
                </c:pt>
                <c:pt idx="23190">
                  <c:v>0.38510904443356719</c:v>
                </c:pt>
                <c:pt idx="23191">
                  <c:v>0.38505465818241147</c:v>
                </c:pt>
                <c:pt idx="23192">
                  <c:v>0.38500027193125574</c:v>
                </c:pt>
                <c:pt idx="23193">
                  <c:v>0.38494588568010002</c:v>
                </c:pt>
                <c:pt idx="23194">
                  <c:v>0.38494588568010002</c:v>
                </c:pt>
                <c:pt idx="23195">
                  <c:v>0.38494588568010002</c:v>
                </c:pt>
                <c:pt idx="23196">
                  <c:v>0.38489149942894441</c:v>
                </c:pt>
                <c:pt idx="23197">
                  <c:v>0.38483711317778868</c:v>
                </c:pt>
                <c:pt idx="23198">
                  <c:v>0.38478272692663296</c:v>
                </c:pt>
                <c:pt idx="23199">
                  <c:v>0.38472834067547723</c:v>
                </c:pt>
                <c:pt idx="23200">
                  <c:v>0.38472834067547723</c:v>
                </c:pt>
                <c:pt idx="23201">
                  <c:v>0.38467395442432151</c:v>
                </c:pt>
                <c:pt idx="23202">
                  <c:v>0.38461956817316578</c:v>
                </c:pt>
                <c:pt idx="23203">
                  <c:v>0.38461956817316578</c:v>
                </c:pt>
                <c:pt idx="23204">
                  <c:v>0.38456518192201017</c:v>
                </c:pt>
                <c:pt idx="23205">
                  <c:v>0.38451079567085444</c:v>
                </c:pt>
                <c:pt idx="23206">
                  <c:v>0.38445640941969872</c:v>
                </c:pt>
                <c:pt idx="23207">
                  <c:v>0.38440202316854299</c:v>
                </c:pt>
                <c:pt idx="23208">
                  <c:v>0.38434763691738727</c:v>
                </c:pt>
                <c:pt idx="23209">
                  <c:v>0.38429325066623155</c:v>
                </c:pt>
                <c:pt idx="23210">
                  <c:v>0.38423886441507582</c:v>
                </c:pt>
                <c:pt idx="23211">
                  <c:v>0.38418447816392021</c:v>
                </c:pt>
                <c:pt idx="23212">
                  <c:v>0.38413009191276448</c:v>
                </c:pt>
                <c:pt idx="23213">
                  <c:v>0.38413009191276448</c:v>
                </c:pt>
                <c:pt idx="23214">
                  <c:v>0.38413009191276448</c:v>
                </c:pt>
                <c:pt idx="23215">
                  <c:v>0.38407570566160876</c:v>
                </c:pt>
                <c:pt idx="23216">
                  <c:v>0.38407570566160876</c:v>
                </c:pt>
                <c:pt idx="23217">
                  <c:v>0.38402131941045303</c:v>
                </c:pt>
                <c:pt idx="23218">
                  <c:v>0.38396693315929731</c:v>
                </c:pt>
                <c:pt idx="23219">
                  <c:v>0.38391254690814158</c:v>
                </c:pt>
                <c:pt idx="23220">
                  <c:v>0.38385816065698597</c:v>
                </c:pt>
                <c:pt idx="23221">
                  <c:v>0.38380377440583024</c:v>
                </c:pt>
                <c:pt idx="23222">
                  <c:v>0.38374938815467452</c:v>
                </c:pt>
                <c:pt idx="23223">
                  <c:v>0.3836950019035188</c:v>
                </c:pt>
                <c:pt idx="23224">
                  <c:v>0.3836950019035188</c:v>
                </c:pt>
                <c:pt idx="23225">
                  <c:v>0.38364061565236307</c:v>
                </c:pt>
                <c:pt idx="23226">
                  <c:v>0.38358622940120735</c:v>
                </c:pt>
                <c:pt idx="23227">
                  <c:v>0.38353184315005162</c:v>
                </c:pt>
                <c:pt idx="23228">
                  <c:v>0.38347745689889601</c:v>
                </c:pt>
                <c:pt idx="23229">
                  <c:v>0.38342307064774028</c:v>
                </c:pt>
                <c:pt idx="23230">
                  <c:v>0.38336868439658456</c:v>
                </c:pt>
                <c:pt idx="23231">
                  <c:v>0.38331429814542883</c:v>
                </c:pt>
                <c:pt idx="23232">
                  <c:v>0.38325991189427311</c:v>
                </c:pt>
                <c:pt idx="23233">
                  <c:v>0.38320552564311738</c:v>
                </c:pt>
                <c:pt idx="23234">
                  <c:v>0.38320552564311738</c:v>
                </c:pt>
                <c:pt idx="23235">
                  <c:v>0.38315113939196166</c:v>
                </c:pt>
                <c:pt idx="23236">
                  <c:v>0.38309675314080605</c:v>
                </c:pt>
                <c:pt idx="23237">
                  <c:v>0.38309675314080605</c:v>
                </c:pt>
                <c:pt idx="23238">
                  <c:v>0.38304236688965032</c:v>
                </c:pt>
                <c:pt idx="23239">
                  <c:v>0.38304236688965032</c:v>
                </c:pt>
                <c:pt idx="23240">
                  <c:v>0.3829879806384946</c:v>
                </c:pt>
                <c:pt idx="23241">
                  <c:v>0.38293359438733887</c:v>
                </c:pt>
                <c:pt idx="23242">
                  <c:v>0.38293359438733887</c:v>
                </c:pt>
                <c:pt idx="23243">
                  <c:v>0.38287920813618315</c:v>
                </c:pt>
                <c:pt idx="23244">
                  <c:v>0.38282482188502742</c:v>
                </c:pt>
                <c:pt idx="23245">
                  <c:v>0.38282482188502742</c:v>
                </c:pt>
                <c:pt idx="23246">
                  <c:v>0.38277043563387181</c:v>
                </c:pt>
                <c:pt idx="23247">
                  <c:v>0.38277043563387181</c:v>
                </c:pt>
                <c:pt idx="23248">
                  <c:v>0.38277043563387181</c:v>
                </c:pt>
                <c:pt idx="23249">
                  <c:v>0.38271604938271608</c:v>
                </c:pt>
                <c:pt idx="23250">
                  <c:v>0.38266166313156036</c:v>
                </c:pt>
                <c:pt idx="23251">
                  <c:v>0.38266166313156036</c:v>
                </c:pt>
                <c:pt idx="23252">
                  <c:v>0.38260727688040463</c:v>
                </c:pt>
                <c:pt idx="23253">
                  <c:v>0.38260727688040463</c:v>
                </c:pt>
                <c:pt idx="23254">
                  <c:v>0.38260727688040463</c:v>
                </c:pt>
                <c:pt idx="23255">
                  <c:v>0.38255289062924891</c:v>
                </c:pt>
                <c:pt idx="23256">
                  <c:v>0.38255289062924891</c:v>
                </c:pt>
                <c:pt idx="23257">
                  <c:v>0.38249850437809318</c:v>
                </c:pt>
                <c:pt idx="23258">
                  <c:v>0.38244411812693746</c:v>
                </c:pt>
                <c:pt idx="23259">
                  <c:v>0.38238973187578185</c:v>
                </c:pt>
                <c:pt idx="23260">
                  <c:v>0.38233534562462612</c:v>
                </c:pt>
                <c:pt idx="23261">
                  <c:v>0.3822809593734704</c:v>
                </c:pt>
                <c:pt idx="23262">
                  <c:v>0.38222657312231467</c:v>
                </c:pt>
                <c:pt idx="23263">
                  <c:v>0.38217218687115895</c:v>
                </c:pt>
                <c:pt idx="23264">
                  <c:v>0.38211780062000322</c:v>
                </c:pt>
                <c:pt idx="23265">
                  <c:v>0.38211780062000322</c:v>
                </c:pt>
                <c:pt idx="23266">
                  <c:v>0.38206341436884761</c:v>
                </c:pt>
                <c:pt idx="23267">
                  <c:v>0.38200902811769188</c:v>
                </c:pt>
                <c:pt idx="23268">
                  <c:v>0.38195464186653616</c:v>
                </c:pt>
                <c:pt idx="23269">
                  <c:v>0.38190025561538044</c:v>
                </c:pt>
                <c:pt idx="23270">
                  <c:v>0.38190025561538044</c:v>
                </c:pt>
                <c:pt idx="23271">
                  <c:v>0.38184586936422471</c:v>
                </c:pt>
                <c:pt idx="23272">
                  <c:v>0.38179148311306899</c:v>
                </c:pt>
                <c:pt idx="23273">
                  <c:v>0.38179148311306899</c:v>
                </c:pt>
                <c:pt idx="23274">
                  <c:v>0.38173709686191326</c:v>
                </c:pt>
                <c:pt idx="23275">
                  <c:v>0.38168271061075765</c:v>
                </c:pt>
                <c:pt idx="23276">
                  <c:v>0.38168271061075765</c:v>
                </c:pt>
                <c:pt idx="23277">
                  <c:v>0.38162832435960192</c:v>
                </c:pt>
                <c:pt idx="23278">
                  <c:v>0.3815739381084462</c:v>
                </c:pt>
                <c:pt idx="23279">
                  <c:v>0.38151955185729047</c:v>
                </c:pt>
                <c:pt idx="23280">
                  <c:v>0.38146516560613475</c:v>
                </c:pt>
                <c:pt idx="23281">
                  <c:v>0.38141077935497902</c:v>
                </c:pt>
                <c:pt idx="23282">
                  <c:v>0.3813563931038233</c:v>
                </c:pt>
                <c:pt idx="23283">
                  <c:v>0.3813563931038233</c:v>
                </c:pt>
                <c:pt idx="23284">
                  <c:v>0.38130200685266769</c:v>
                </c:pt>
                <c:pt idx="23285">
                  <c:v>0.38124762060151196</c:v>
                </c:pt>
                <c:pt idx="23286">
                  <c:v>0.38124762060151196</c:v>
                </c:pt>
                <c:pt idx="23287">
                  <c:v>0.38124762060151196</c:v>
                </c:pt>
                <c:pt idx="23288">
                  <c:v>0.38119323435035624</c:v>
                </c:pt>
                <c:pt idx="23289">
                  <c:v>0.38113884809920051</c:v>
                </c:pt>
                <c:pt idx="23290">
                  <c:v>0.38108446184804479</c:v>
                </c:pt>
                <c:pt idx="23291">
                  <c:v>0.38103007559688906</c:v>
                </c:pt>
                <c:pt idx="23292">
                  <c:v>0.38097568934573345</c:v>
                </c:pt>
                <c:pt idx="23293">
                  <c:v>0.38097568934573345</c:v>
                </c:pt>
                <c:pt idx="23294">
                  <c:v>0.38092130309457772</c:v>
                </c:pt>
                <c:pt idx="23295">
                  <c:v>0.380866916843422</c:v>
                </c:pt>
                <c:pt idx="23296">
                  <c:v>0.38081253059226627</c:v>
                </c:pt>
                <c:pt idx="23297">
                  <c:v>0.38075814434111055</c:v>
                </c:pt>
                <c:pt idx="23298">
                  <c:v>0.38070375808995482</c:v>
                </c:pt>
                <c:pt idx="23299">
                  <c:v>0.38070375808995482</c:v>
                </c:pt>
                <c:pt idx="23300">
                  <c:v>0.3806493718387991</c:v>
                </c:pt>
                <c:pt idx="23301">
                  <c:v>0.38059498558764349</c:v>
                </c:pt>
                <c:pt idx="23302">
                  <c:v>0.38054059933648776</c:v>
                </c:pt>
                <c:pt idx="23303">
                  <c:v>0.38048621308533204</c:v>
                </c:pt>
                <c:pt idx="23304">
                  <c:v>0.38043182683417631</c:v>
                </c:pt>
                <c:pt idx="23305">
                  <c:v>0.38037744058302059</c:v>
                </c:pt>
                <c:pt idx="23306">
                  <c:v>0.38032305433186486</c:v>
                </c:pt>
                <c:pt idx="23307">
                  <c:v>0.38032305433186486</c:v>
                </c:pt>
                <c:pt idx="23308">
                  <c:v>0.38026866808070925</c:v>
                </c:pt>
                <c:pt idx="23309">
                  <c:v>0.38021428182955352</c:v>
                </c:pt>
                <c:pt idx="23310">
                  <c:v>0.3801598955783978</c:v>
                </c:pt>
                <c:pt idx="23311">
                  <c:v>0.3801598955783978</c:v>
                </c:pt>
                <c:pt idx="23312">
                  <c:v>0.38010550932724207</c:v>
                </c:pt>
                <c:pt idx="23313">
                  <c:v>0.38010550932724207</c:v>
                </c:pt>
                <c:pt idx="23314">
                  <c:v>0.38005112307608635</c:v>
                </c:pt>
                <c:pt idx="23315">
                  <c:v>0.38005112307608635</c:v>
                </c:pt>
                <c:pt idx="23316">
                  <c:v>0.37999673682493063</c:v>
                </c:pt>
                <c:pt idx="23317">
                  <c:v>0.3799423505737749</c:v>
                </c:pt>
                <c:pt idx="23318">
                  <c:v>0.37988796432261929</c:v>
                </c:pt>
                <c:pt idx="23319">
                  <c:v>0.37988796432261929</c:v>
                </c:pt>
                <c:pt idx="23320">
                  <c:v>0.37983357807146356</c:v>
                </c:pt>
                <c:pt idx="23321">
                  <c:v>0.37983357807146356</c:v>
                </c:pt>
                <c:pt idx="23322">
                  <c:v>0.37983357807146356</c:v>
                </c:pt>
                <c:pt idx="23323">
                  <c:v>0.37977919182030784</c:v>
                </c:pt>
                <c:pt idx="23324">
                  <c:v>0.37972480556915211</c:v>
                </c:pt>
                <c:pt idx="23325">
                  <c:v>0.37972480556915211</c:v>
                </c:pt>
                <c:pt idx="23326">
                  <c:v>0.37967041931799639</c:v>
                </c:pt>
                <c:pt idx="23327">
                  <c:v>0.37961603306684066</c:v>
                </c:pt>
                <c:pt idx="23328">
                  <c:v>0.37961603306684066</c:v>
                </c:pt>
                <c:pt idx="23329">
                  <c:v>0.37956164681568505</c:v>
                </c:pt>
                <c:pt idx="23330">
                  <c:v>0.37956164681568505</c:v>
                </c:pt>
                <c:pt idx="23331">
                  <c:v>0.37950726056452933</c:v>
                </c:pt>
                <c:pt idx="23332">
                  <c:v>0.3794528743133736</c:v>
                </c:pt>
                <c:pt idx="23333">
                  <c:v>0.37939848806221788</c:v>
                </c:pt>
                <c:pt idx="23334">
                  <c:v>0.37939848806221788</c:v>
                </c:pt>
                <c:pt idx="23335">
                  <c:v>0.37934410181106215</c:v>
                </c:pt>
                <c:pt idx="23336">
                  <c:v>0.37928971555990643</c:v>
                </c:pt>
                <c:pt idx="23337">
                  <c:v>0.3792353293087507</c:v>
                </c:pt>
                <c:pt idx="23338">
                  <c:v>0.37918094305759509</c:v>
                </c:pt>
                <c:pt idx="23339">
                  <c:v>0.37912655680643936</c:v>
                </c:pt>
                <c:pt idx="23340">
                  <c:v>0.37907217055528364</c:v>
                </c:pt>
                <c:pt idx="23341">
                  <c:v>0.37901778430412791</c:v>
                </c:pt>
                <c:pt idx="23342">
                  <c:v>0.37896339805297219</c:v>
                </c:pt>
                <c:pt idx="23343">
                  <c:v>0.37890901180181646</c:v>
                </c:pt>
                <c:pt idx="23344">
                  <c:v>0.37885462555066074</c:v>
                </c:pt>
                <c:pt idx="23345">
                  <c:v>0.37880023929950513</c:v>
                </c:pt>
                <c:pt idx="23346">
                  <c:v>0.3787458530483494</c:v>
                </c:pt>
                <c:pt idx="23347">
                  <c:v>0.37869146679719368</c:v>
                </c:pt>
                <c:pt idx="23348">
                  <c:v>0.37863708054603795</c:v>
                </c:pt>
                <c:pt idx="23349">
                  <c:v>0.37858269429488223</c:v>
                </c:pt>
                <c:pt idx="23350">
                  <c:v>0.3785283080437265</c:v>
                </c:pt>
                <c:pt idx="23351">
                  <c:v>0.37847392179257089</c:v>
                </c:pt>
                <c:pt idx="23352">
                  <c:v>0.37841953554141516</c:v>
                </c:pt>
                <c:pt idx="23353">
                  <c:v>0.37841953554141516</c:v>
                </c:pt>
                <c:pt idx="23354">
                  <c:v>0.37841953554141516</c:v>
                </c:pt>
                <c:pt idx="23355">
                  <c:v>0.37841953554141516</c:v>
                </c:pt>
                <c:pt idx="23356">
                  <c:v>0.37836514929025944</c:v>
                </c:pt>
                <c:pt idx="23357">
                  <c:v>0.37831076303910371</c:v>
                </c:pt>
                <c:pt idx="23358">
                  <c:v>0.37825637678794799</c:v>
                </c:pt>
                <c:pt idx="23359">
                  <c:v>0.37820199053679227</c:v>
                </c:pt>
                <c:pt idx="23360">
                  <c:v>0.37814760428563654</c:v>
                </c:pt>
                <c:pt idx="23361">
                  <c:v>0.37814760428563654</c:v>
                </c:pt>
                <c:pt idx="23362">
                  <c:v>0.37809321803448093</c:v>
                </c:pt>
                <c:pt idx="23363">
                  <c:v>0.3780388317833252</c:v>
                </c:pt>
                <c:pt idx="23364">
                  <c:v>0.37798444553216948</c:v>
                </c:pt>
                <c:pt idx="23365">
                  <c:v>0.37793005928101375</c:v>
                </c:pt>
                <c:pt idx="23366">
                  <c:v>0.37787567302985803</c:v>
                </c:pt>
                <c:pt idx="23367">
                  <c:v>0.3778212867787023</c:v>
                </c:pt>
                <c:pt idx="23368">
                  <c:v>0.37776690052754669</c:v>
                </c:pt>
                <c:pt idx="23369">
                  <c:v>0.37771251427639096</c:v>
                </c:pt>
                <c:pt idx="23370">
                  <c:v>0.37765812802523524</c:v>
                </c:pt>
                <c:pt idx="23371">
                  <c:v>0.37765812802523524</c:v>
                </c:pt>
                <c:pt idx="23372">
                  <c:v>0.37760374177407952</c:v>
                </c:pt>
                <c:pt idx="23373">
                  <c:v>0.37760374177407952</c:v>
                </c:pt>
                <c:pt idx="23374">
                  <c:v>0.37760374177407952</c:v>
                </c:pt>
                <c:pt idx="23375">
                  <c:v>0.37760374177407952</c:v>
                </c:pt>
                <c:pt idx="23376">
                  <c:v>0.37754935552292379</c:v>
                </c:pt>
                <c:pt idx="23377">
                  <c:v>0.37749496927176807</c:v>
                </c:pt>
                <c:pt idx="23378">
                  <c:v>0.37744058302061234</c:v>
                </c:pt>
                <c:pt idx="23379">
                  <c:v>0.37744058302061234</c:v>
                </c:pt>
                <c:pt idx="23380">
                  <c:v>0.37744058302061234</c:v>
                </c:pt>
                <c:pt idx="23381">
                  <c:v>0.37738619676945673</c:v>
                </c:pt>
                <c:pt idx="23382">
                  <c:v>0.377331810518301</c:v>
                </c:pt>
                <c:pt idx="23383">
                  <c:v>0.37727742426714528</c:v>
                </c:pt>
                <c:pt idx="23384">
                  <c:v>0.37722303801598955</c:v>
                </c:pt>
                <c:pt idx="23385">
                  <c:v>0.37716865176483383</c:v>
                </c:pt>
                <c:pt idx="23386">
                  <c:v>0.37716865176483383</c:v>
                </c:pt>
                <c:pt idx="23387">
                  <c:v>0.37716865176483383</c:v>
                </c:pt>
                <c:pt idx="23388">
                  <c:v>0.3771142655136781</c:v>
                </c:pt>
                <c:pt idx="23389">
                  <c:v>0.3771142655136781</c:v>
                </c:pt>
                <c:pt idx="23390">
                  <c:v>0.37705987926252238</c:v>
                </c:pt>
                <c:pt idx="23391">
                  <c:v>0.37700549301136677</c:v>
                </c:pt>
                <c:pt idx="23392">
                  <c:v>0.37700549301136677</c:v>
                </c:pt>
                <c:pt idx="23393">
                  <c:v>0.37695110676021104</c:v>
                </c:pt>
                <c:pt idx="23394">
                  <c:v>0.37689672050905532</c:v>
                </c:pt>
                <c:pt idx="23395">
                  <c:v>0.37684233425789959</c:v>
                </c:pt>
                <c:pt idx="23396">
                  <c:v>0.37678794800674387</c:v>
                </c:pt>
                <c:pt idx="23397">
                  <c:v>0.37673356175558814</c:v>
                </c:pt>
                <c:pt idx="23398">
                  <c:v>0.37667917550443253</c:v>
                </c:pt>
                <c:pt idx="23399">
                  <c:v>0.3766247892532768</c:v>
                </c:pt>
                <c:pt idx="23400">
                  <c:v>0.3766247892532768</c:v>
                </c:pt>
                <c:pt idx="23401">
                  <c:v>0.3766247892532768</c:v>
                </c:pt>
                <c:pt idx="23402">
                  <c:v>0.37657040300212108</c:v>
                </c:pt>
                <c:pt idx="23403">
                  <c:v>0.37651601675096535</c:v>
                </c:pt>
                <c:pt idx="23404">
                  <c:v>0.37646163049980963</c:v>
                </c:pt>
                <c:pt idx="23405">
                  <c:v>0.3764072442486539</c:v>
                </c:pt>
                <c:pt idx="23406">
                  <c:v>0.37635285799749818</c:v>
                </c:pt>
                <c:pt idx="23407">
                  <c:v>0.37635285799749818</c:v>
                </c:pt>
                <c:pt idx="23408">
                  <c:v>0.37635285799749818</c:v>
                </c:pt>
                <c:pt idx="23409">
                  <c:v>0.37629847174634257</c:v>
                </c:pt>
                <c:pt idx="23410">
                  <c:v>0.37624408549518684</c:v>
                </c:pt>
                <c:pt idx="23411">
                  <c:v>0.37618969924403112</c:v>
                </c:pt>
                <c:pt idx="23412">
                  <c:v>0.37613531299287539</c:v>
                </c:pt>
                <c:pt idx="23413">
                  <c:v>0.37608092674171967</c:v>
                </c:pt>
                <c:pt idx="23414">
                  <c:v>0.37602654049056394</c:v>
                </c:pt>
                <c:pt idx="23415">
                  <c:v>0.37597215423940833</c:v>
                </c:pt>
                <c:pt idx="23416">
                  <c:v>0.3759177679882526</c:v>
                </c:pt>
                <c:pt idx="23417">
                  <c:v>0.3759177679882526</c:v>
                </c:pt>
                <c:pt idx="23418">
                  <c:v>0.37586338173709688</c:v>
                </c:pt>
                <c:pt idx="23419">
                  <c:v>0.37586338173709688</c:v>
                </c:pt>
                <c:pt idx="23420">
                  <c:v>0.37580899548594116</c:v>
                </c:pt>
                <c:pt idx="23421">
                  <c:v>0.37580899548594116</c:v>
                </c:pt>
                <c:pt idx="23422">
                  <c:v>0.37575460923478543</c:v>
                </c:pt>
                <c:pt idx="23423">
                  <c:v>0.37575460923478543</c:v>
                </c:pt>
                <c:pt idx="23424">
                  <c:v>0.37570022298362971</c:v>
                </c:pt>
                <c:pt idx="23425">
                  <c:v>0.37564583673247398</c:v>
                </c:pt>
                <c:pt idx="23426">
                  <c:v>0.37559145048131837</c:v>
                </c:pt>
                <c:pt idx="23427">
                  <c:v>0.37553706423016264</c:v>
                </c:pt>
                <c:pt idx="23428">
                  <c:v>0.37548267797900692</c:v>
                </c:pt>
                <c:pt idx="23429">
                  <c:v>0.37548267797900692</c:v>
                </c:pt>
                <c:pt idx="23430">
                  <c:v>0.37542829172785119</c:v>
                </c:pt>
                <c:pt idx="23431">
                  <c:v>0.37537390547669547</c:v>
                </c:pt>
                <c:pt idx="23432">
                  <c:v>0.37531951922553974</c:v>
                </c:pt>
                <c:pt idx="23433">
                  <c:v>0.37526513297438413</c:v>
                </c:pt>
                <c:pt idx="23434">
                  <c:v>0.37521074672322841</c:v>
                </c:pt>
                <c:pt idx="23435">
                  <c:v>0.37515636047207268</c:v>
                </c:pt>
                <c:pt idx="23436">
                  <c:v>0.37510197422091696</c:v>
                </c:pt>
                <c:pt idx="23437">
                  <c:v>0.37504758796976123</c:v>
                </c:pt>
                <c:pt idx="23438">
                  <c:v>0.37499320171860551</c:v>
                </c:pt>
                <c:pt idx="23439">
                  <c:v>0.37499320171860551</c:v>
                </c:pt>
                <c:pt idx="23440">
                  <c:v>0.37493881546744978</c:v>
                </c:pt>
                <c:pt idx="23441">
                  <c:v>0.37488442921629417</c:v>
                </c:pt>
                <c:pt idx="23442">
                  <c:v>0.37483004296513844</c:v>
                </c:pt>
                <c:pt idx="23443">
                  <c:v>0.37477565671398272</c:v>
                </c:pt>
                <c:pt idx="23444">
                  <c:v>0.37472127046282699</c:v>
                </c:pt>
                <c:pt idx="23445">
                  <c:v>0.37472127046282699</c:v>
                </c:pt>
                <c:pt idx="23446">
                  <c:v>0.37466688421167127</c:v>
                </c:pt>
                <c:pt idx="23447">
                  <c:v>0.37461249796051554</c:v>
                </c:pt>
                <c:pt idx="23448">
                  <c:v>0.37455811170935982</c:v>
                </c:pt>
                <c:pt idx="23449">
                  <c:v>0.37450372545820421</c:v>
                </c:pt>
                <c:pt idx="23450">
                  <c:v>0.37450372545820421</c:v>
                </c:pt>
                <c:pt idx="23451">
                  <c:v>0.37444933920704848</c:v>
                </c:pt>
                <c:pt idx="23452">
                  <c:v>0.37439495295589276</c:v>
                </c:pt>
                <c:pt idx="23453">
                  <c:v>0.37434056670473703</c:v>
                </c:pt>
                <c:pt idx="23454">
                  <c:v>0.37434056670473703</c:v>
                </c:pt>
                <c:pt idx="23455">
                  <c:v>0.37434056670473703</c:v>
                </c:pt>
                <c:pt idx="23456">
                  <c:v>0.37428618045358131</c:v>
                </c:pt>
                <c:pt idx="23457">
                  <c:v>0.37423179420242558</c:v>
                </c:pt>
                <c:pt idx="23458">
                  <c:v>0.37423179420242558</c:v>
                </c:pt>
                <c:pt idx="23459">
                  <c:v>0.37423179420242558</c:v>
                </c:pt>
                <c:pt idx="23460">
                  <c:v>0.37417740795126997</c:v>
                </c:pt>
                <c:pt idx="23461">
                  <c:v>0.37417740795126997</c:v>
                </c:pt>
                <c:pt idx="23462">
                  <c:v>0.37417740795126997</c:v>
                </c:pt>
                <c:pt idx="23463">
                  <c:v>0.37417740795126997</c:v>
                </c:pt>
                <c:pt idx="23464">
                  <c:v>0.37417740795126997</c:v>
                </c:pt>
                <c:pt idx="23465">
                  <c:v>0.37412302170011424</c:v>
                </c:pt>
                <c:pt idx="23466">
                  <c:v>0.37412302170011424</c:v>
                </c:pt>
                <c:pt idx="23467">
                  <c:v>0.37412302170011424</c:v>
                </c:pt>
                <c:pt idx="23468">
                  <c:v>0.37406863544895852</c:v>
                </c:pt>
                <c:pt idx="23469">
                  <c:v>0.37401424919780279</c:v>
                </c:pt>
                <c:pt idx="23470">
                  <c:v>0.37395986294664707</c:v>
                </c:pt>
                <c:pt idx="23471">
                  <c:v>0.37390547669549135</c:v>
                </c:pt>
                <c:pt idx="23472">
                  <c:v>0.37385109044433562</c:v>
                </c:pt>
                <c:pt idx="23473">
                  <c:v>0.37379670419318001</c:v>
                </c:pt>
                <c:pt idx="23474">
                  <c:v>0.37374231794202428</c:v>
                </c:pt>
                <c:pt idx="23475">
                  <c:v>0.37374231794202428</c:v>
                </c:pt>
                <c:pt idx="23476">
                  <c:v>0.37368793169086856</c:v>
                </c:pt>
                <c:pt idx="23477">
                  <c:v>0.37363354543971283</c:v>
                </c:pt>
                <c:pt idx="23478">
                  <c:v>0.37357915918855711</c:v>
                </c:pt>
                <c:pt idx="23479">
                  <c:v>0.37357915918855711</c:v>
                </c:pt>
                <c:pt idx="23480">
                  <c:v>0.37357915918855711</c:v>
                </c:pt>
                <c:pt idx="23481">
                  <c:v>0.37352477293740138</c:v>
                </c:pt>
                <c:pt idx="23482">
                  <c:v>0.37352477293740138</c:v>
                </c:pt>
                <c:pt idx="23483">
                  <c:v>0.37352477293740138</c:v>
                </c:pt>
                <c:pt idx="23484">
                  <c:v>0.37352477293740138</c:v>
                </c:pt>
                <c:pt idx="23485">
                  <c:v>0.37347038668624577</c:v>
                </c:pt>
                <c:pt idx="23486">
                  <c:v>0.37347038668624577</c:v>
                </c:pt>
                <c:pt idx="23487">
                  <c:v>0.37341600043509005</c:v>
                </c:pt>
                <c:pt idx="23488">
                  <c:v>0.37336161418393432</c:v>
                </c:pt>
                <c:pt idx="23489">
                  <c:v>0.3733072279327786</c:v>
                </c:pt>
                <c:pt idx="23490">
                  <c:v>0.37325284168162287</c:v>
                </c:pt>
                <c:pt idx="23491">
                  <c:v>0.37319845543046715</c:v>
                </c:pt>
                <c:pt idx="23492">
                  <c:v>0.37314406917931142</c:v>
                </c:pt>
                <c:pt idx="23493">
                  <c:v>0.37308968292815581</c:v>
                </c:pt>
                <c:pt idx="23494">
                  <c:v>0.37308968292815581</c:v>
                </c:pt>
                <c:pt idx="23495">
                  <c:v>0.37308968292815581</c:v>
                </c:pt>
                <c:pt idx="23496">
                  <c:v>0.37303529667700008</c:v>
                </c:pt>
                <c:pt idx="23497">
                  <c:v>0.37303529667700008</c:v>
                </c:pt>
                <c:pt idx="23498">
                  <c:v>0.37298091042584436</c:v>
                </c:pt>
                <c:pt idx="23499">
                  <c:v>0.37298091042584436</c:v>
                </c:pt>
                <c:pt idx="23500">
                  <c:v>0.37292652417468863</c:v>
                </c:pt>
                <c:pt idx="23501">
                  <c:v>0.37292652417468863</c:v>
                </c:pt>
                <c:pt idx="23502">
                  <c:v>0.37287213792353291</c:v>
                </c:pt>
                <c:pt idx="23503">
                  <c:v>0.37281775167237718</c:v>
                </c:pt>
                <c:pt idx="23504">
                  <c:v>0.37276336542122146</c:v>
                </c:pt>
                <c:pt idx="23505">
                  <c:v>0.37276336542122146</c:v>
                </c:pt>
                <c:pt idx="23506">
                  <c:v>0.37276336542122146</c:v>
                </c:pt>
                <c:pt idx="23507">
                  <c:v>0.37270897917006585</c:v>
                </c:pt>
                <c:pt idx="23508">
                  <c:v>0.37270897917006585</c:v>
                </c:pt>
                <c:pt idx="23509">
                  <c:v>0.37265459291891012</c:v>
                </c:pt>
                <c:pt idx="23510">
                  <c:v>0.3726002066677544</c:v>
                </c:pt>
                <c:pt idx="23511">
                  <c:v>0.37254582041659867</c:v>
                </c:pt>
                <c:pt idx="23512">
                  <c:v>0.37249143416544295</c:v>
                </c:pt>
                <c:pt idx="23513">
                  <c:v>0.37243704791428722</c:v>
                </c:pt>
                <c:pt idx="23514">
                  <c:v>0.37238266166313161</c:v>
                </c:pt>
                <c:pt idx="23515">
                  <c:v>0.37232827541197588</c:v>
                </c:pt>
                <c:pt idx="23516">
                  <c:v>0.37227388916082016</c:v>
                </c:pt>
                <c:pt idx="23517">
                  <c:v>0.37221950290966443</c:v>
                </c:pt>
                <c:pt idx="23518">
                  <c:v>0.37216511665850871</c:v>
                </c:pt>
                <c:pt idx="23519">
                  <c:v>0.37216511665850871</c:v>
                </c:pt>
                <c:pt idx="23520">
                  <c:v>0.37211073040735299</c:v>
                </c:pt>
                <c:pt idx="23521">
                  <c:v>0.37205634415619726</c:v>
                </c:pt>
                <c:pt idx="23522">
                  <c:v>0.37200195790504165</c:v>
                </c:pt>
                <c:pt idx="23523">
                  <c:v>0.37194757165388592</c:v>
                </c:pt>
                <c:pt idx="23524">
                  <c:v>0.3718931854027302</c:v>
                </c:pt>
                <c:pt idx="23525">
                  <c:v>0.37183879915157447</c:v>
                </c:pt>
                <c:pt idx="23526">
                  <c:v>0.37178441290041875</c:v>
                </c:pt>
                <c:pt idx="23527">
                  <c:v>0.37173002664926302</c:v>
                </c:pt>
                <c:pt idx="23528">
                  <c:v>0.37167564039810741</c:v>
                </c:pt>
                <c:pt idx="23529">
                  <c:v>0.37162125414695169</c:v>
                </c:pt>
                <c:pt idx="23530">
                  <c:v>0.37156686789579596</c:v>
                </c:pt>
                <c:pt idx="23531">
                  <c:v>0.37156686789579596</c:v>
                </c:pt>
                <c:pt idx="23532">
                  <c:v>0.37151248164464024</c:v>
                </c:pt>
                <c:pt idx="23533">
                  <c:v>0.37145809539348451</c:v>
                </c:pt>
                <c:pt idx="23534">
                  <c:v>0.37145809539348451</c:v>
                </c:pt>
                <c:pt idx="23535">
                  <c:v>0.37140370914232879</c:v>
                </c:pt>
                <c:pt idx="23536">
                  <c:v>0.37134932289117306</c:v>
                </c:pt>
                <c:pt idx="23537">
                  <c:v>0.37129493664001745</c:v>
                </c:pt>
                <c:pt idx="23538">
                  <c:v>0.37124055038886172</c:v>
                </c:pt>
                <c:pt idx="23539">
                  <c:v>0.37124055038886172</c:v>
                </c:pt>
                <c:pt idx="23540">
                  <c:v>0.37124055038886172</c:v>
                </c:pt>
                <c:pt idx="23541">
                  <c:v>0.371186164137706</c:v>
                </c:pt>
                <c:pt idx="23542">
                  <c:v>0.371186164137706</c:v>
                </c:pt>
                <c:pt idx="23543">
                  <c:v>0.37113177788655027</c:v>
                </c:pt>
                <c:pt idx="23544">
                  <c:v>0.37113177788655027</c:v>
                </c:pt>
                <c:pt idx="23545">
                  <c:v>0.37107739163539455</c:v>
                </c:pt>
                <c:pt idx="23546">
                  <c:v>0.37102300538423882</c:v>
                </c:pt>
                <c:pt idx="23547">
                  <c:v>0.37096861913308321</c:v>
                </c:pt>
                <c:pt idx="23548">
                  <c:v>0.37091423288192749</c:v>
                </c:pt>
                <c:pt idx="23549">
                  <c:v>0.37091423288192749</c:v>
                </c:pt>
                <c:pt idx="23550">
                  <c:v>0.37085984663077176</c:v>
                </c:pt>
                <c:pt idx="23551">
                  <c:v>0.37080546037961604</c:v>
                </c:pt>
                <c:pt idx="23552">
                  <c:v>0.37075107412846031</c:v>
                </c:pt>
                <c:pt idx="23553">
                  <c:v>0.37069668787730459</c:v>
                </c:pt>
                <c:pt idx="23554">
                  <c:v>0.37069668787730459</c:v>
                </c:pt>
                <c:pt idx="23555">
                  <c:v>0.37069668787730459</c:v>
                </c:pt>
                <c:pt idx="23556">
                  <c:v>0.37069668787730459</c:v>
                </c:pt>
                <c:pt idx="23557">
                  <c:v>0.37069668787730459</c:v>
                </c:pt>
                <c:pt idx="23558">
                  <c:v>0.37064230162614886</c:v>
                </c:pt>
                <c:pt idx="23559">
                  <c:v>0.37058791537499325</c:v>
                </c:pt>
                <c:pt idx="23560">
                  <c:v>0.37058791537499325</c:v>
                </c:pt>
                <c:pt idx="23561">
                  <c:v>0.37053352912383752</c:v>
                </c:pt>
                <c:pt idx="23562">
                  <c:v>0.3704791428726818</c:v>
                </c:pt>
                <c:pt idx="23563">
                  <c:v>0.37042475662152607</c:v>
                </c:pt>
                <c:pt idx="23564">
                  <c:v>0.37042475662152607</c:v>
                </c:pt>
                <c:pt idx="23565">
                  <c:v>0.37037037037037035</c:v>
                </c:pt>
                <c:pt idx="23566">
                  <c:v>0.37037037037037035</c:v>
                </c:pt>
                <c:pt idx="23567">
                  <c:v>0.37031598411921463</c:v>
                </c:pt>
                <c:pt idx="23568">
                  <c:v>0.37031598411921463</c:v>
                </c:pt>
                <c:pt idx="23569">
                  <c:v>0.37031598411921463</c:v>
                </c:pt>
                <c:pt idx="23570">
                  <c:v>0.3702615978680589</c:v>
                </c:pt>
                <c:pt idx="23571">
                  <c:v>0.37020721161690329</c:v>
                </c:pt>
                <c:pt idx="23572">
                  <c:v>0.37015282536574756</c:v>
                </c:pt>
                <c:pt idx="23573">
                  <c:v>0.37009843911459184</c:v>
                </c:pt>
                <c:pt idx="23574">
                  <c:v>0.37009843911459184</c:v>
                </c:pt>
                <c:pt idx="23575">
                  <c:v>0.37004405286343611</c:v>
                </c:pt>
                <c:pt idx="23576">
                  <c:v>0.36998966661228039</c:v>
                </c:pt>
                <c:pt idx="23577">
                  <c:v>0.36993528036112466</c:v>
                </c:pt>
                <c:pt idx="23578">
                  <c:v>0.36993528036112466</c:v>
                </c:pt>
                <c:pt idx="23579">
                  <c:v>0.36993528036112466</c:v>
                </c:pt>
                <c:pt idx="23580">
                  <c:v>0.36988089410996905</c:v>
                </c:pt>
                <c:pt idx="23581">
                  <c:v>0.36988089410996905</c:v>
                </c:pt>
                <c:pt idx="23582">
                  <c:v>0.36982650785881332</c:v>
                </c:pt>
                <c:pt idx="23583">
                  <c:v>0.3697721216076576</c:v>
                </c:pt>
                <c:pt idx="23584">
                  <c:v>0.36971773535650188</c:v>
                </c:pt>
                <c:pt idx="23585">
                  <c:v>0.36971773535650188</c:v>
                </c:pt>
                <c:pt idx="23586">
                  <c:v>0.36966334910534615</c:v>
                </c:pt>
                <c:pt idx="23587">
                  <c:v>0.36966334910534615</c:v>
                </c:pt>
                <c:pt idx="23588">
                  <c:v>0.36966334910534615</c:v>
                </c:pt>
                <c:pt idx="23589">
                  <c:v>0.36966334910534615</c:v>
                </c:pt>
                <c:pt idx="23590">
                  <c:v>0.36966334910534615</c:v>
                </c:pt>
                <c:pt idx="23591">
                  <c:v>0.36960896285419043</c:v>
                </c:pt>
                <c:pt idx="23592">
                  <c:v>0.36960896285419043</c:v>
                </c:pt>
                <c:pt idx="23593">
                  <c:v>0.3695545766030347</c:v>
                </c:pt>
                <c:pt idx="23594">
                  <c:v>0.36950019035187909</c:v>
                </c:pt>
                <c:pt idx="23595">
                  <c:v>0.36950019035187909</c:v>
                </c:pt>
                <c:pt idx="23596">
                  <c:v>0.36944580410072336</c:v>
                </c:pt>
                <c:pt idx="23597">
                  <c:v>0.36939141784956764</c:v>
                </c:pt>
                <c:pt idx="23598">
                  <c:v>0.36939141784956764</c:v>
                </c:pt>
                <c:pt idx="23599">
                  <c:v>0.36933703159841191</c:v>
                </c:pt>
                <c:pt idx="23600">
                  <c:v>0.36933703159841191</c:v>
                </c:pt>
                <c:pt idx="23601">
                  <c:v>0.36928264534725619</c:v>
                </c:pt>
                <c:pt idx="23602">
                  <c:v>0.36922825909610046</c:v>
                </c:pt>
                <c:pt idx="23603">
                  <c:v>0.36922825909610046</c:v>
                </c:pt>
                <c:pt idx="23604">
                  <c:v>0.36922825909610046</c:v>
                </c:pt>
                <c:pt idx="23605">
                  <c:v>0.36917387284494485</c:v>
                </c:pt>
                <c:pt idx="23606">
                  <c:v>0.36911948659378913</c:v>
                </c:pt>
                <c:pt idx="23607">
                  <c:v>0.3690651003426334</c:v>
                </c:pt>
                <c:pt idx="23608">
                  <c:v>0.36901071409147768</c:v>
                </c:pt>
                <c:pt idx="23609">
                  <c:v>0.36895632784032195</c:v>
                </c:pt>
                <c:pt idx="23610">
                  <c:v>0.36895632784032195</c:v>
                </c:pt>
                <c:pt idx="23611">
                  <c:v>0.36890194158916623</c:v>
                </c:pt>
                <c:pt idx="23612">
                  <c:v>0.3688475553380105</c:v>
                </c:pt>
                <c:pt idx="23613">
                  <c:v>0.3688475553380105</c:v>
                </c:pt>
                <c:pt idx="23614">
                  <c:v>0.3688475553380105</c:v>
                </c:pt>
                <c:pt idx="23615">
                  <c:v>0.36879316908685489</c:v>
                </c:pt>
                <c:pt idx="23616">
                  <c:v>0.36873878283569916</c:v>
                </c:pt>
                <c:pt idx="23617">
                  <c:v>0.36868439658454344</c:v>
                </c:pt>
                <c:pt idx="23618">
                  <c:v>0.36868439658454344</c:v>
                </c:pt>
                <c:pt idx="23619">
                  <c:v>0.36868439658454344</c:v>
                </c:pt>
                <c:pt idx="23620">
                  <c:v>0.36863001033338771</c:v>
                </c:pt>
                <c:pt idx="23621">
                  <c:v>0.36857562408223199</c:v>
                </c:pt>
                <c:pt idx="23622">
                  <c:v>0.36852123783107626</c:v>
                </c:pt>
                <c:pt idx="23623">
                  <c:v>0.36846685157992065</c:v>
                </c:pt>
                <c:pt idx="23624">
                  <c:v>0.36841246532876493</c:v>
                </c:pt>
                <c:pt idx="23625">
                  <c:v>0.3683580790776092</c:v>
                </c:pt>
                <c:pt idx="23626">
                  <c:v>0.36830369282645348</c:v>
                </c:pt>
                <c:pt idx="23627">
                  <c:v>0.36830369282645348</c:v>
                </c:pt>
                <c:pt idx="23628">
                  <c:v>0.36824930657529775</c:v>
                </c:pt>
                <c:pt idx="23629">
                  <c:v>0.36819492032414203</c:v>
                </c:pt>
                <c:pt idx="23630">
                  <c:v>0.36819492032414203</c:v>
                </c:pt>
                <c:pt idx="23631">
                  <c:v>0.3681405340729863</c:v>
                </c:pt>
                <c:pt idx="23632">
                  <c:v>0.36808614782183069</c:v>
                </c:pt>
                <c:pt idx="23633">
                  <c:v>0.36808614782183069</c:v>
                </c:pt>
                <c:pt idx="23634">
                  <c:v>0.36803176157067496</c:v>
                </c:pt>
                <c:pt idx="23635">
                  <c:v>0.36797737531951924</c:v>
                </c:pt>
                <c:pt idx="23636">
                  <c:v>0.36792298906836352</c:v>
                </c:pt>
                <c:pt idx="23637">
                  <c:v>0.36786860281720779</c:v>
                </c:pt>
                <c:pt idx="23638">
                  <c:v>0.36786860281720779</c:v>
                </c:pt>
                <c:pt idx="23639">
                  <c:v>0.36781421656605207</c:v>
                </c:pt>
                <c:pt idx="23640">
                  <c:v>0.36775983031489634</c:v>
                </c:pt>
                <c:pt idx="23641">
                  <c:v>0.36770544406374073</c:v>
                </c:pt>
                <c:pt idx="23642">
                  <c:v>0.367651057812585</c:v>
                </c:pt>
                <c:pt idx="23643">
                  <c:v>0.367651057812585</c:v>
                </c:pt>
                <c:pt idx="23644">
                  <c:v>0.36759667156142928</c:v>
                </c:pt>
                <c:pt idx="23645">
                  <c:v>0.36754228531027355</c:v>
                </c:pt>
                <c:pt idx="23646">
                  <c:v>0.36754228531027355</c:v>
                </c:pt>
                <c:pt idx="23647">
                  <c:v>0.36748789905911783</c:v>
                </c:pt>
                <c:pt idx="23648">
                  <c:v>0.3674335128079621</c:v>
                </c:pt>
                <c:pt idx="23649">
                  <c:v>0.36737912655680649</c:v>
                </c:pt>
                <c:pt idx="23650">
                  <c:v>0.36737912655680649</c:v>
                </c:pt>
                <c:pt idx="23651">
                  <c:v>0.36732474030565077</c:v>
                </c:pt>
                <c:pt idx="23652">
                  <c:v>0.36732474030565077</c:v>
                </c:pt>
                <c:pt idx="23653">
                  <c:v>0.36727035405449504</c:v>
                </c:pt>
                <c:pt idx="23654">
                  <c:v>0.36727035405449504</c:v>
                </c:pt>
                <c:pt idx="23655">
                  <c:v>0.36721596780333932</c:v>
                </c:pt>
                <c:pt idx="23656">
                  <c:v>0.36721596780333932</c:v>
                </c:pt>
                <c:pt idx="23657">
                  <c:v>0.36716158155218359</c:v>
                </c:pt>
                <c:pt idx="23658">
                  <c:v>0.36716158155218359</c:v>
                </c:pt>
                <c:pt idx="23659">
                  <c:v>0.36710719530102787</c:v>
                </c:pt>
                <c:pt idx="23660">
                  <c:v>0.36710719530102787</c:v>
                </c:pt>
                <c:pt idx="23661">
                  <c:v>0.36710719530102787</c:v>
                </c:pt>
                <c:pt idx="23662">
                  <c:v>0.36705280904987214</c:v>
                </c:pt>
                <c:pt idx="23663">
                  <c:v>0.36699842279871653</c:v>
                </c:pt>
                <c:pt idx="23664">
                  <c:v>0.3669440365475608</c:v>
                </c:pt>
                <c:pt idx="23665">
                  <c:v>0.3669440365475608</c:v>
                </c:pt>
                <c:pt idx="23666">
                  <c:v>0.36688965029640508</c:v>
                </c:pt>
                <c:pt idx="23667">
                  <c:v>0.36688965029640508</c:v>
                </c:pt>
                <c:pt idx="23668">
                  <c:v>0.36683526404524935</c:v>
                </c:pt>
                <c:pt idx="23669">
                  <c:v>0.36678087779409363</c:v>
                </c:pt>
                <c:pt idx="23670">
                  <c:v>0.3667264915429379</c:v>
                </c:pt>
                <c:pt idx="23671">
                  <c:v>0.3667264915429379</c:v>
                </c:pt>
                <c:pt idx="23672">
                  <c:v>0.3667264915429379</c:v>
                </c:pt>
                <c:pt idx="23673">
                  <c:v>0.36667210529178229</c:v>
                </c:pt>
                <c:pt idx="23674">
                  <c:v>0.36667210529178229</c:v>
                </c:pt>
                <c:pt idx="23675">
                  <c:v>0.36661771904062657</c:v>
                </c:pt>
                <c:pt idx="23676">
                  <c:v>0.36656333278947084</c:v>
                </c:pt>
                <c:pt idx="23677">
                  <c:v>0.36656333278947084</c:v>
                </c:pt>
                <c:pt idx="23678">
                  <c:v>0.36650894653831512</c:v>
                </c:pt>
                <c:pt idx="23679">
                  <c:v>0.36650894653831512</c:v>
                </c:pt>
                <c:pt idx="23680">
                  <c:v>0.36645456028715939</c:v>
                </c:pt>
                <c:pt idx="23681">
                  <c:v>0.36640017403600367</c:v>
                </c:pt>
                <c:pt idx="23682">
                  <c:v>0.36634578778484794</c:v>
                </c:pt>
                <c:pt idx="23683">
                  <c:v>0.36634578778484794</c:v>
                </c:pt>
                <c:pt idx="23684">
                  <c:v>0.36629140153369233</c:v>
                </c:pt>
                <c:pt idx="23685">
                  <c:v>0.36629140153369233</c:v>
                </c:pt>
                <c:pt idx="23686">
                  <c:v>0.36629140153369233</c:v>
                </c:pt>
                <c:pt idx="23687">
                  <c:v>0.3662370152825366</c:v>
                </c:pt>
                <c:pt idx="23688">
                  <c:v>0.36618262903138088</c:v>
                </c:pt>
                <c:pt idx="23689">
                  <c:v>0.36612824278022515</c:v>
                </c:pt>
                <c:pt idx="23690">
                  <c:v>0.36607385652906943</c:v>
                </c:pt>
                <c:pt idx="23691">
                  <c:v>0.36601947027791371</c:v>
                </c:pt>
                <c:pt idx="23692">
                  <c:v>0.36596508402675798</c:v>
                </c:pt>
                <c:pt idx="23693">
                  <c:v>0.36591069777560237</c:v>
                </c:pt>
                <c:pt idx="23694">
                  <c:v>0.36585631152444664</c:v>
                </c:pt>
                <c:pt idx="23695">
                  <c:v>0.36585631152444664</c:v>
                </c:pt>
                <c:pt idx="23696">
                  <c:v>0.36580192527329092</c:v>
                </c:pt>
                <c:pt idx="23697">
                  <c:v>0.36574753902213519</c:v>
                </c:pt>
                <c:pt idx="23698">
                  <c:v>0.36569315277097947</c:v>
                </c:pt>
                <c:pt idx="23699">
                  <c:v>0.36563876651982374</c:v>
                </c:pt>
                <c:pt idx="23700">
                  <c:v>0.36563876651982374</c:v>
                </c:pt>
                <c:pt idx="23701">
                  <c:v>0.36558438026866813</c:v>
                </c:pt>
                <c:pt idx="23702">
                  <c:v>0.36558438026866813</c:v>
                </c:pt>
                <c:pt idx="23703">
                  <c:v>0.36552999401751241</c:v>
                </c:pt>
                <c:pt idx="23704">
                  <c:v>0.36547560776635668</c:v>
                </c:pt>
                <c:pt idx="23705">
                  <c:v>0.36542122151520096</c:v>
                </c:pt>
                <c:pt idx="23706">
                  <c:v>0.36536683526404523</c:v>
                </c:pt>
                <c:pt idx="23707">
                  <c:v>0.36531244901288951</c:v>
                </c:pt>
                <c:pt idx="23708">
                  <c:v>0.36525806276173378</c:v>
                </c:pt>
                <c:pt idx="23709">
                  <c:v>0.36520367651057817</c:v>
                </c:pt>
                <c:pt idx="23710">
                  <c:v>0.36514929025942244</c:v>
                </c:pt>
                <c:pt idx="23711">
                  <c:v>0.36509490400826672</c:v>
                </c:pt>
                <c:pt idx="23712">
                  <c:v>0.36504051775711099</c:v>
                </c:pt>
                <c:pt idx="23713">
                  <c:v>0.36498613150595527</c:v>
                </c:pt>
                <c:pt idx="23714">
                  <c:v>0.36493174525479954</c:v>
                </c:pt>
                <c:pt idx="23715">
                  <c:v>0.36487735900364393</c:v>
                </c:pt>
                <c:pt idx="23716">
                  <c:v>0.36482297275248821</c:v>
                </c:pt>
                <c:pt idx="23717">
                  <c:v>0.36476858650133248</c:v>
                </c:pt>
                <c:pt idx="23718">
                  <c:v>0.36471420025017676</c:v>
                </c:pt>
                <c:pt idx="23719">
                  <c:v>0.36465981399902103</c:v>
                </c:pt>
                <c:pt idx="23720">
                  <c:v>0.36465981399902103</c:v>
                </c:pt>
                <c:pt idx="23721">
                  <c:v>0.36460542774786531</c:v>
                </c:pt>
                <c:pt idx="23722">
                  <c:v>0.36460542774786531</c:v>
                </c:pt>
                <c:pt idx="23723">
                  <c:v>0.36455104149670958</c:v>
                </c:pt>
                <c:pt idx="23724">
                  <c:v>0.36449665524555397</c:v>
                </c:pt>
                <c:pt idx="23725">
                  <c:v>0.36444226899439824</c:v>
                </c:pt>
                <c:pt idx="23726">
                  <c:v>0.36438788274324252</c:v>
                </c:pt>
                <c:pt idx="23727">
                  <c:v>0.36438788274324252</c:v>
                </c:pt>
                <c:pt idx="23728">
                  <c:v>0.36438788274324252</c:v>
                </c:pt>
                <c:pt idx="23729">
                  <c:v>0.36433349649208679</c:v>
                </c:pt>
                <c:pt idx="23730">
                  <c:v>0.36427911024093107</c:v>
                </c:pt>
                <c:pt idx="23731">
                  <c:v>0.36422472398977535</c:v>
                </c:pt>
                <c:pt idx="23732">
                  <c:v>0.36417033773861973</c:v>
                </c:pt>
                <c:pt idx="23733">
                  <c:v>0.36417033773861973</c:v>
                </c:pt>
                <c:pt idx="23734">
                  <c:v>0.36411595148746401</c:v>
                </c:pt>
                <c:pt idx="23735">
                  <c:v>0.36406156523630828</c:v>
                </c:pt>
                <c:pt idx="23736">
                  <c:v>0.36400717898515256</c:v>
                </c:pt>
                <c:pt idx="23737">
                  <c:v>0.36395279273399683</c:v>
                </c:pt>
                <c:pt idx="23738">
                  <c:v>0.36389840648284111</c:v>
                </c:pt>
                <c:pt idx="23739">
                  <c:v>0.36384402023168538</c:v>
                </c:pt>
                <c:pt idx="23740">
                  <c:v>0.36378963398052977</c:v>
                </c:pt>
                <c:pt idx="23741">
                  <c:v>0.36378963398052977</c:v>
                </c:pt>
                <c:pt idx="23742">
                  <c:v>0.36373524772937404</c:v>
                </c:pt>
                <c:pt idx="23743">
                  <c:v>0.36373524772937404</c:v>
                </c:pt>
                <c:pt idx="23744">
                  <c:v>0.36368086147821832</c:v>
                </c:pt>
                <c:pt idx="23745">
                  <c:v>0.3636264752270626</c:v>
                </c:pt>
                <c:pt idx="23746">
                  <c:v>0.36357208897590687</c:v>
                </c:pt>
                <c:pt idx="23747">
                  <c:v>0.36351770272475115</c:v>
                </c:pt>
                <c:pt idx="23748">
                  <c:v>0.36346331647359542</c:v>
                </c:pt>
                <c:pt idx="23749">
                  <c:v>0.36346331647359542</c:v>
                </c:pt>
                <c:pt idx="23750">
                  <c:v>0.36340893022243981</c:v>
                </c:pt>
                <c:pt idx="23751">
                  <c:v>0.36335454397128408</c:v>
                </c:pt>
                <c:pt idx="23752">
                  <c:v>0.36330015772012836</c:v>
                </c:pt>
                <c:pt idx="23753">
                  <c:v>0.36330015772012836</c:v>
                </c:pt>
                <c:pt idx="23754">
                  <c:v>0.36324577146897263</c:v>
                </c:pt>
                <c:pt idx="23755">
                  <c:v>0.36324577146897263</c:v>
                </c:pt>
                <c:pt idx="23756">
                  <c:v>0.36324577146897263</c:v>
                </c:pt>
                <c:pt idx="23757">
                  <c:v>0.36324577146897263</c:v>
                </c:pt>
                <c:pt idx="23758">
                  <c:v>0.36319138521781691</c:v>
                </c:pt>
                <c:pt idx="23759">
                  <c:v>0.36319138521781691</c:v>
                </c:pt>
                <c:pt idx="23760">
                  <c:v>0.36319138521781691</c:v>
                </c:pt>
                <c:pt idx="23761">
                  <c:v>0.36313699896666118</c:v>
                </c:pt>
                <c:pt idx="23762">
                  <c:v>0.36308261271550557</c:v>
                </c:pt>
                <c:pt idx="23763">
                  <c:v>0.36302822646434985</c:v>
                </c:pt>
                <c:pt idx="23764">
                  <c:v>0.36297384021319412</c:v>
                </c:pt>
                <c:pt idx="23765">
                  <c:v>0.3629194539620384</c:v>
                </c:pt>
                <c:pt idx="23766">
                  <c:v>0.36286506771088267</c:v>
                </c:pt>
                <c:pt idx="23767">
                  <c:v>0.36281068145972695</c:v>
                </c:pt>
                <c:pt idx="23768">
                  <c:v>0.36275629520857122</c:v>
                </c:pt>
                <c:pt idx="23769">
                  <c:v>0.36275629520857122</c:v>
                </c:pt>
                <c:pt idx="23770">
                  <c:v>0.36270190895741561</c:v>
                </c:pt>
                <c:pt idx="23771">
                  <c:v>0.36264752270625988</c:v>
                </c:pt>
                <c:pt idx="23772">
                  <c:v>0.36259313645510416</c:v>
                </c:pt>
                <c:pt idx="23773">
                  <c:v>0.36259313645510416</c:v>
                </c:pt>
                <c:pt idx="23774">
                  <c:v>0.36253875020394843</c:v>
                </c:pt>
                <c:pt idx="23775">
                  <c:v>0.36248436395279271</c:v>
                </c:pt>
                <c:pt idx="23776">
                  <c:v>0.36242997770163699</c:v>
                </c:pt>
                <c:pt idx="23777">
                  <c:v>0.36237559145048137</c:v>
                </c:pt>
                <c:pt idx="23778">
                  <c:v>0.36237559145048137</c:v>
                </c:pt>
                <c:pt idx="23779">
                  <c:v>0.36232120519932565</c:v>
                </c:pt>
                <c:pt idx="23780">
                  <c:v>0.36226681894816992</c:v>
                </c:pt>
                <c:pt idx="23781">
                  <c:v>0.3622124326970142</c:v>
                </c:pt>
                <c:pt idx="23782">
                  <c:v>0.36215804644585847</c:v>
                </c:pt>
                <c:pt idx="23783">
                  <c:v>0.36215804644585847</c:v>
                </c:pt>
                <c:pt idx="23784">
                  <c:v>0.36210366019470275</c:v>
                </c:pt>
                <c:pt idx="23785">
                  <c:v>0.36204927394354702</c:v>
                </c:pt>
                <c:pt idx="23786">
                  <c:v>0.36204927394354702</c:v>
                </c:pt>
                <c:pt idx="23787">
                  <c:v>0.36204927394354702</c:v>
                </c:pt>
                <c:pt idx="23788">
                  <c:v>0.36199488769239141</c:v>
                </c:pt>
                <c:pt idx="23789">
                  <c:v>0.36194050144123568</c:v>
                </c:pt>
                <c:pt idx="23790">
                  <c:v>0.36188611519007996</c:v>
                </c:pt>
                <c:pt idx="23791">
                  <c:v>0.36183172893892424</c:v>
                </c:pt>
                <c:pt idx="23792">
                  <c:v>0.36183172893892424</c:v>
                </c:pt>
                <c:pt idx="23793">
                  <c:v>0.36183172893892424</c:v>
                </c:pt>
                <c:pt idx="23794">
                  <c:v>0.36177734268776851</c:v>
                </c:pt>
                <c:pt idx="23795">
                  <c:v>0.36177734268776851</c:v>
                </c:pt>
                <c:pt idx="23796">
                  <c:v>0.36177734268776851</c:v>
                </c:pt>
                <c:pt idx="23797">
                  <c:v>0.36172295643661279</c:v>
                </c:pt>
                <c:pt idx="23798">
                  <c:v>0.36166857018545706</c:v>
                </c:pt>
                <c:pt idx="23799">
                  <c:v>0.36161418393430145</c:v>
                </c:pt>
                <c:pt idx="23800">
                  <c:v>0.36161418393430145</c:v>
                </c:pt>
                <c:pt idx="23801">
                  <c:v>0.36155979768314572</c:v>
                </c:pt>
                <c:pt idx="23802">
                  <c:v>0.36155979768314572</c:v>
                </c:pt>
                <c:pt idx="23803">
                  <c:v>0.36150541143199</c:v>
                </c:pt>
                <c:pt idx="23804">
                  <c:v>0.36150541143199</c:v>
                </c:pt>
                <c:pt idx="23805">
                  <c:v>0.36145102518083427</c:v>
                </c:pt>
                <c:pt idx="23806">
                  <c:v>0.36139663892967855</c:v>
                </c:pt>
                <c:pt idx="23807">
                  <c:v>0.36134225267852282</c:v>
                </c:pt>
                <c:pt idx="23808">
                  <c:v>0.36128786642736721</c:v>
                </c:pt>
                <c:pt idx="23809">
                  <c:v>0.36123348017621149</c:v>
                </c:pt>
                <c:pt idx="23810">
                  <c:v>0.36123348017621149</c:v>
                </c:pt>
                <c:pt idx="23811">
                  <c:v>0.36123348017621149</c:v>
                </c:pt>
                <c:pt idx="23812">
                  <c:v>0.36117909392505576</c:v>
                </c:pt>
                <c:pt idx="23813">
                  <c:v>0.36117909392505576</c:v>
                </c:pt>
                <c:pt idx="23814">
                  <c:v>0.36112470767390004</c:v>
                </c:pt>
                <c:pt idx="23815">
                  <c:v>0.36112470767390004</c:v>
                </c:pt>
                <c:pt idx="23816">
                  <c:v>0.36107032142274431</c:v>
                </c:pt>
                <c:pt idx="23817">
                  <c:v>0.36101593517158859</c:v>
                </c:pt>
                <c:pt idx="23818">
                  <c:v>0.36096154892043286</c:v>
                </c:pt>
                <c:pt idx="23819">
                  <c:v>0.36090716266927725</c:v>
                </c:pt>
                <c:pt idx="23820">
                  <c:v>0.36090716266927725</c:v>
                </c:pt>
                <c:pt idx="23821">
                  <c:v>0.36090716266927725</c:v>
                </c:pt>
                <c:pt idx="23822">
                  <c:v>0.36085277641812152</c:v>
                </c:pt>
                <c:pt idx="23823">
                  <c:v>0.36085277641812152</c:v>
                </c:pt>
                <c:pt idx="23824">
                  <c:v>0.3607983901669658</c:v>
                </c:pt>
                <c:pt idx="23825">
                  <c:v>0.3607983901669658</c:v>
                </c:pt>
                <c:pt idx="23826">
                  <c:v>0.36074400391581007</c:v>
                </c:pt>
                <c:pt idx="23827">
                  <c:v>0.36068961766465435</c:v>
                </c:pt>
                <c:pt idx="23828">
                  <c:v>0.36068961766465435</c:v>
                </c:pt>
                <c:pt idx="23829">
                  <c:v>0.36063523141349862</c:v>
                </c:pt>
                <c:pt idx="23830">
                  <c:v>0.36058084516234301</c:v>
                </c:pt>
                <c:pt idx="23831">
                  <c:v>0.36052645891118729</c:v>
                </c:pt>
                <c:pt idx="23832">
                  <c:v>0.36047207266003156</c:v>
                </c:pt>
                <c:pt idx="23833">
                  <c:v>0.36047207266003156</c:v>
                </c:pt>
                <c:pt idx="23834">
                  <c:v>0.36041768640887584</c:v>
                </c:pt>
                <c:pt idx="23835">
                  <c:v>0.36041768640887584</c:v>
                </c:pt>
                <c:pt idx="23836">
                  <c:v>0.36036330015772011</c:v>
                </c:pt>
                <c:pt idx="23837">
                  <c:v>0.36030891390656439</c:v>
                </c:pt>
                <c:pt idx="23838">
                  <c:v>0.36025452765540866</c:v>
                </c:pt>
                <c:pt idx="23839">
                  <c:v>0.36025452765540866</c:v>
                </c:pt>
                <c:pt idx="23840">
                  <c:v>0.36020014140425305</c:v>
                </c:pt>
                <c:pt idx="23841">
                  <c:v>0.36014575515309732</c:v>
                </c:pt>
                <c:pt idx="23842">
                  <c:v>0.3600913689019416</c:v>
                </c:pt>
                <c:pt idx="23843">
                  <c:v>0.36003698265078588</c:v>
                </c:pt>
                <c:pt idx="23844">
                  <c:v>0.35998259639963015</c:v>
                </c:pt>
                <c:pt idx="23845">
                  <c:v>0.35998259639963015</c:v>
                </c:pt>
                <c:pt idx="23846">
                  <c:v>0.35992821014847443</c:v>
                </c:pt>
                <c:pt idx="23847">
                  <c:v>0.35987382389731881</c:v>
                </c:pt>
                <c:pt idx="23848">
                  <c:v>0.35981943764616309</c:v>
                </c:pt>
                <c:pt idx="23849">
                  <c:v>0.35976505139500736</c:v>
                </c:pt>
                <c:pt idx="23850">
                  <c:v>0.35976505139500736</c:v>
                </c:pt>
                <c:pt idx="23851">
                  <c:v>0.35976505139500736</c:v>
                </c:pt>
                <c:pt idx="23852">
                  <c:v>0.35971066514385164</c:v>
                </c:pt>
                <c:pt idx="23853">
                  <c:v>0.35971066514385164</c:v>
                </c:pt>
                <c:pt idx="23854">
                  <c:v>0.35965627889269591</c:v>
                </c:pt>
                <c:pt idx="23855">
                  <c:v>0.35960189264154019</c:v>
                </c:pt>
                <c:pt idx="23856">
                  <c:v>0.35954750639038446</c:v>
                </c:pt>
                <c:pt idx="23857">
                  <c:v>0.35949312013922885</c:v>
                </c:pt>
                <c:pt idx="23858">
                  <c:v>0.35943873388807313</c:v>
                </c:pt>
                <c:pt idx="23859">
                  <c:v>0.35943873388807313</c:v>
                </c:pt>
                <c:pt idx="23860">
                  <c:v>0.3593843476369174</c:v>
                </c:pt>
                <c:pt idx="23861">
                  <c:v>0.35932996138576168</c:v>
                </c:pt>
                <c:pt idx="23862">
                  <c:v>0.35927557513460595</c:v>
                </c:pt>
                <c:pt idx="23863">
                  <c:v>0.35922118888345023</c:v>
                </c:pt>
                <c:pt idx="23864">
                  <c:v>0.35922118888345023</c:v>
                </c:pt>
                <c:pt idx="23865">
                  <c:v>0.3591668026322945</c:v>
                </c:pt>
                <c:pt idx="23866">
                  <c:v>0.35911241638113889</c:v>
                </c:pt>
                <c:pt idx="23867">
                  <c:v>0.35905803012998316</c:v>
                </c:pt>
                <c:pt idx="23868">
                  <c:v>0.35905803012998316</c:v>
                </c:pt>
                <c:pt idx="23869">
                  <c:v>0.35900364387882744</c:v>
                </c:pt>
                <c:pt idx="23870">
                  <c:v>0.35894925762767171</c:v>
                </c:pt>
                <c:pt idx="23871">
                  <c:v>0.35889487137651599</c:v>
                </c:pt>
                <c:pt idx="23872">
                  <c:v>0.35884048512536026</c:v>
                </c:pt>
                <c:pt idx="23873">
                  <c:v>0.35878609887420465</c:v>
                </c:pt>
                <c:pt idx="23874">
                  <c:v>0.35873171262304893</c:v>
                </c:pt>
                <c:pt idx="23875">
                  <c:v>0.3586773263718932</c:v>
                </c:pt>
                <c:pt idx="23876">
                  <c:v>0.3586773263718932</c:v>
                </c:pt>
                <c:pt idx="23877">
                  <c:v>0.35862294012073748</c:v>
                </c:pt>
                <c:pt idx="23878">
                  <c:v>0.35856855386958175</c:v>
                </c:pt>
                <c:pt idx="23879">
                  <c:v>0.35856855386958175</c:v>
                </c:pt>
                <c:pt idx="23880">
                  <c:v>0.35851416761842603</c:v>
                </c:pt>
                <c:pt idx="23881">
                  <c:v>0.3584597813672703</c:v>
                </c:pt>
                <c:pt idx="23882">
                  <c:v>0.3584597813672703</c:v>
                </c:pt>
                <c:pt idx="23883">
                  <c:v>0.35840539511611469</c:v>
                </c:pt>
                <c:pt idx="23884">
                  <c:v>0.35835100886495896</c:v>
                </c:pt>
                <c:pt idx="23885">
                  <c:v>0.35829662261380324</c:v>
                </c:pt>
                <c:pt idx="23886">
                  <c:v>0.35829662261380324</c:v>
                </c:pt>
                <c:pt idx="23887">
                  <c:v>0.35824223636264751</c:v>
                </c:pt>
                <c:pt idx="23888">
                  <c:v>0.35824223636264751</c:v>
                </c:pt>
                <c:pt idx="23889">
                  <c:v>0.35818785011149179</c:v>
                </c:pt>
                <c:pt idx="23890">
                  <c:v>0.35818785011149179</c:v>
                </c:pt>
                <c:pt idx="23891">
                  <c:v>0.35818785011149179</c:v>
                </c:pt>
                <c:pt idx="23892">
                  <c:v>0.35818785011149179</c:v>
                </c:pt>
                <c:pt idx="23893">
                  <c:v>0.35813346386033607</c:v>
                </c:pt>
                <c:pt idx="23894">
                  <c:v>0.35807907760918045</c:v>
                </c:pt>
                <c:pt idx="23895">
                  <c:v>0.35807907760918045</c:v>
                </c:pt>
                <c:pt idx="23896">
                  <c:v>0.35802469135802473</c:v>
                </c:pt>
                <c:pt idx="23897">
                  <c:v>0.35802469135802473</c:v>
                </c:pt>
                <c:pt idx="23898">
                  <c:v>0.357970305106869</c:v>
                </c:pt>
                <c:pt idx="23899">
                  <c:v>0.357970305106869</c:v>
                </c:pt>
                <c:pt idx="23900">
                  <c:v>0.357970305106869</c:v>
                </c:pt>
                <c:pt idx="23901">
                  <c:v>0.35791591885571328</c:v>
                </c:pt>
                <c:pt idx="23902">
                  <c:v>0.35791591885571328</c:v>
                </c:pt>
                <c:pt idx="23903">
                  <c:v>0.35786153260455755</c:v>
                </c:pt>
                <c:pt idx="23904">
                  <c:v>0.35780714635340183</c:v>
                </c:pt>
                <c:pt idx="23905">
                  <c:v>0.3577527601022461</c:v>
                </c:pt>
                <c:pt idx="23906">
                  <c:v>0.35769837385109049</c:v>
                </c:pt>
                <c:pt idx="23907">
                  <c:v>0.35764398759993477</c:v>
                </c:pt>
                <c:pt idx="23908">
                  <c:v>0.35758960134877904</c:v>
                </c:pt>
                <c:pt idx="23909">
                  <c:v>0.35753521509762332</c:v>
                </c:pt>
                <c:pt idx="23910">
                  <c:v>0.35748082884646759</c:v>
                </c:pt>
                <c:pt idx="23911">
                  <c:v>0.35742644259531187</c:v>
                </c:pt>
                <c:pt idx="23912">
                  <c:v>0.35737205634415625</c:v>
                </c:pt>
                <c:pt idx="23913">
                  <c:v>0.35737205634415625</c:v>
                </c:pt>
                <c:pt idx="23914">
                  <c:v>0.35731767009300053</c:v>
                </c:pt>
                <c:pt idx="23915">
                  <c:v>0.3572632838418448</c:v>
                </c:pt>
                <c:pt idx="23916">
                  <c:v>0.35720889759068908</c:v>
                </c:pt>
                <c:pt idx="23917">
                  <c:v>0.35715451133953335</c:v>
                </c:pt>
                <c:pt idx="23918">
                  <c:v>0.35710012508837763</c:v>
                </c:pt>
                <c:pt idx="23919">
                  <c:v>0.3570457388372219</c:v>
                </c:pt>
                <c:pt idx="23920">
                  <c:v>0.35699135258606629</c:v>
                </c:pt>
                <c:pt idx="23921">
                  <c:v>0.35699135258606629</c:v>
                </c:pt>
                <c:pt idx="23922">
                  <c:v>0.35693696633491057</c:v>
                </c:pt>
                <c:pt idx="23923">
                  <c:v>0.35688258008375484</c:v>
                </c:pt>
                <c:pt idx="23924">
                  <c:v>0.35682819383259912</c:v>
                </c:pt>
                <c:pt idx="23925">
                  <c:v>0.35677380758144339</c:v>
                </c:pt>
                <c:pt idx="23926">
                  <c:v>0.35677380758144339</c:v>
                </c:pt>
                <c:pt idx="23927">
                  <c:v>0.35671942133028767</c:v>
                </c:pt>
                <c:pt idx="23928">
                  <c:v>0.35666503507913194</c:v>
                </c:pt>
                <c:pt idx="23929">
                  <c:v>0.35661064882797633</c:v>
                </c:pt>
                <c:pt idx="23930">
                  <c:v>0.3565562625768206</c:v>
                </c:pt>
                <c:pt idx="23931">
                  <c:v>0.35650187632566488</c:v>
                </c:pt>
                <c:pt idx="23932">
                  <c:v>0.35644749007450915</c:v>
                </c:pt>
                <c:pt idx="23933">
                  <c:v>0.35639310382335343</c:v>
                </c:pt>
                <c:pt idx="23934">
                  <c:v>0.35633871757219771</c:v>
                </c:pt>
                <c:pt idx="23935">
                  <c:v>0.35628433132104209</c:v>
                </c:pt>
                <c:pt idx="23936">
                  <c:v>0.35628433132104209</c:v>
                </c:pt>
                <c:pt idx="23937">
                  <c:v>0.35622994506988637</c:v>
                </c:pt>
                <c:pt idx="23938">
                  <c:v>0.35622994506988637</c:v>
                </c:pt>
                <c:pt idx="23939">
                  <c:v>0.35617555881873064</c:v>
                </c:pt>
                <c:pt idx="23940">
                  <c:v>0.35612117256757492</c:v>
                </c:pt>
                <c:pt idx="23941">
                  <c:v>0.35606678631641919</c:v>
                </c:pt>
                <c:pt idx="23942">
                  <c:v>0.35601240006526347</c:v>
                </c:pt>
                <c:pt idx="23943">
                  <c:v>0.35595801381410774</c:v>
                </c:pt>
                <c:pt idx="23944">
                  <c:v>0.35590362756295213</c:v>
                </c:pt>
                <c:pt idx="23945">
                  <c:v>0.3558492413117964</c:v>
                </c:pt>
                <c:pt idx="23946">
                  <c:v>0.3558492413117964</c:v>
                </c:pt>
                <c:pt idx="23947">
                  <c:v>0.3558492413117964</c:v>
                </c:pt>
                <c:pt idx="23948">
                  <c:v>0.35579485506064068</c:v>
                </c:pt>
                <c:pt idx="23949">
                  <c:v>0.35574046880948496</c:v>
                </c:pt>
                <c:pt idx="23950">
                  <c:v>0.35568608255832923</c:v>
                </c:pt>
                <c:pt idx="23951">
                  <c:v>0.35568608255832923</c:v>
                </c:pt>
                <c:pt idx="23952">
                  <c:v>0.35563169630717351</c:v>
                </c:pt>
                <c:pt idx="23953">
                  <c:v>0.35557731005601789</c:v>
                </c:pt>
                <c:pt idx="23954">
                  <c:v>0.35552292380486217</c:v>
                </c:pt>
                <c:pt idx="23955">
                  <c:v>0.35546853755370644</c:v>
                </c:pt>
                <c:pt idx="23956">
                  <c:v>0.35546853755370644</c:v>
                </c:pt>
                <c:pt idx="23957">
                  <c:v>0.35546853755370644</c:v>
                </c:pt>
                <c:pt idx="23958">
                  <c:v>0.35541415130255072</c:v>
                </c:pt>
                <c:pt idx="23959">
                  <c:v>0.35535976505139499</c:v>
                </c:pt>
                <c:pt idx="23960">
                  <c:v>0.35535976505139499</c:v>
                </c:pt>
                <c:pt idx="23961">
                  <c:v>0.35530537880023927</c:v>
                </c:pt>
                <c:pt idx="23962">
                  <c:v>0.35525099254908354</c:v>
                </c:pt>
                <c:pt idx="23963">
                  <c:v>0.35519660629792793</c:v>
                </c:pt>
                <c:pt idx="23964">
                  <c:v>0.35514222004677221</c:v>
                </c:pt>
                <c:pt idx="23965">
                  <c:v>0.35508783379561648</c:v>
                </c:pt>
                <c:pt idx="23966">
                  <c:v>0.35503344754446076</c:v>
                </c:pt>
                <c:pt idx="23967">
                  <c:v>0.35503344754446076</c:v>
                </c:pt>
                <c:pt idx="23968">
                  <c:v>0.35503344754446076</c:v>
                </c:pt>
                <c:pt idx="23969">
                  <c:v>0.35497906129330503</c:v>
                </c:pt>
                <c:pt idx="23970">
                  <c:v>0.35492467504214931</c:v>
                </c:pt>
                <c:pt idx="23971">
                  <c:v>0.35487028879099358</c:v>
                </c:pt>
                <c:pt idx="23972">
                  <c:v>0.35487028879099358</c:v>
                </c:pt>
                <c:pt idx="23973">
                  <c:v>0.35487028879099358</c:v>
                </c:pt>
                <c:pt idx="23974">
                  <c:v>0.35487028879099358</c:v>
                </c:pt>
                <c:pt idx="23975">
                  <c:v>0.35481590253983797</c:v>
                </c:pt>
                <c:pt idx="23976">
                  <c:v>0.35476151628868224</c:v>
                </c:pt>
                <c:pt idx="23977">
                  <c:v>0.35470713003752652</c:v>
                </c:pt>
                <c:pt idx="23978">
                  <c:v>0.35470713003752652</c:v>
                </c:pt>
                <c:pt idx="23979">
                  <c:v>0.35465274378637079</c:v>
                </c:pt>
                <c:pt idx="23980">
                  <c:v>0.35459835753521507</c:v>
                </c:pt>
                <c:pt idx="23981">
                  <c:v>0.35454397128405934</c:v>
                </c:pt>
                <c:pt idx="23982">
                  <c:v>0.35448958503290373</c:v>
                </c:pt>
                <c:pt idx="23983">
                  <c:v>0.35448958503290373</c:v>
                </c:pt>
                <c:pt idx="23984">
                  <c:v>0.35443519878174801</c:v>
                </c:pt>
                <c:pt idx="23985">
                  <c:v>0.35443519878174801</c:v>
                </c:pt>
                <c:pt idx="23986">
                  <c:v>0.35438081253059228</c:v>
                </c:pt>
                <c:pt idx="23987">
                  <c:v>0.35432642627943656</c:v>
                </c:pt>
                <c:pt idx="23988">
                  <c:v>0.35427204002828083</c:v>
                </c:pt>
                <c:pt idx="23989">
                  <c:v>0.35421765377712511</c:v>
                </c:pt>
                <c:pt idx="23990">
                  <c:v>0.35421765377712511</c:v>
                </c:pt>
                <c:pt idx="23991">
                  <c:v>0.35416326752596938</c:v>
                </c:pt>
                <c:pt idx="23992">
                  <c:v>0.35410888127481377</c:v>
                </c:pt>
                <c:pt idx="23993">
                  <c:v>0.35405449502365804</c:v>
                </c:pt>
                <c:pt idx="23994">
                  <c:v>0.35400010877250232</c:v>
                </c:pt>
                <c:pt idx="23995">
                  <c:v>0.3539457225213466</c:v>
                </c:pt>
                <c:pt idx="23996">
                  <c:v>0.3539457225213466</c:v>
                </c:pt>
                <c:pt idx="23997">
                  <c:v>0.35389133627019087</c:v>
                </c:pt>
                <c:pt idx="23998">
                  <c:v>0.35389133627019087</c:v>
                </c:pt>
                <c:pt idx="23999">
                  <c:v>0.35389133627019087</c:v>
                </c:pt>
                <c:pt idx="24000">
                  <c:v>0.35383695001903515</c:v>
                </c:pt>
                <c:pt idx="24001">
                  <c:v>0.35378256376787953</c:v>
                </c:pt>
                <c:pt idx="24002">
                  <c:v>0.35372817751672381</c:v>
                </c:pt>
                <c:pt idx="24003">
                  <c:v>0.35367379126556808</c:v>
                </c:pt>
                <c:pt idx="24004">
                  <c:v>0.35367379126556808</c:v>
                </c:pt>
                <c:pt idx="24005">
                  <c:v>0.35367379126556808</c:v>
                </c:pt>
                <c:pt idx="24006">
                  <c:v>0.35361940501441236</c:v>
                </c:pt>
                <c:pt idx="24007">
                  <c:v>0.35361940501441236</c:v>
                </c:pt>
                <c:pt idx="24008">
                  <c:v>0.35361940501441236</c:v>
                </c:pt>
                <c:pt idx="24009">
                  <c:v>0.35356501876325663</c:v>
                </c:pt>
                <c:pt idx="24010">
                  <c:v>0.35351063251210091</c:v>
                </c:pt>
                <c:pt idx="24011">
                  <c:v>0.35351063251210091</c:v>
                </c:pt>
                <c:pt idx="24012">
                  <c:v>0.35345624626094518</c:v>
                </c:pt>
                <c:pt idx="24013">
                  <c:v>0.35340186000978957</c:v>
                </c:pt>
                <c:pt idx="24014">
                  <c:v>0.35340186000978957</c:v>
                </c:pt>
                <c:pt idx="24015">
                  <c:v>0.35334747375863385</c:v>
                </c:pt>
                <c:pt idx="24016">
                  <c:v>0.35329308750747812</c:v>
                </c:pt>
                <c:pt idx="24017">
                  <c:v>0.3532387012563224</c:v>
                </c:pt>
                <c:pt idx="24018">
                  <c:v>0.35318431500516667</c:v>
                </c:pt>
                <c:pt idx="24019">
                  <c:v>0.35312992875401095</c:v>
                </c:pt>
                <c:pt idx="24020">
                  <c:v>0.35307554250285533</c:v>
                </c:pt>
                <c:pt idx="24021">
                  <c:v>0.35302115625169961</c:v>
                </c:pt>
                <c:pt idx="24022">
                  <c:v>0.35296677000054388</c:v>
                </c:pt>
                <c:pt idx="24023">
                  <c:v>0.35296677000054388</c:v>
                </c:pt>
                <c:pt idx="24024">
                  <c:v>0.35296677000054388</c:v>
                </c:pt>
                <c:pt idx="24025">
                  <c:v>0.35291238374938816</c:v>
                </c:pt>
                <c:pt idx="24026">
                  <c:v>0.35285799749823243</c:v>
                </c:pt>
                <c:pt idx="24027">
                  <c:v>0.35280361124707671</c:v>
                </c:pt>
                <c:pt idx="24028">
                  <c:v>0.35274922499592098</c:v>
                </c:pt>
                <c:pt idx="24029">
                  <c:v>0.35269483874476537</c:v>
                </c:pt>
                <c:pt idx="24030">
                  <c:v>0.35264045249360965</c:v>
                </c:pt>
                <c:pt idx="24031">
                  <c:v>0.35264045249360965</c:v>
                </c:pt>
                <c:pt idx="24032">
                  <c:v>0.35258606624245392</c:v>
                </c:pt>
                <c:pt idx="24033">
                  <c:v>0.3525316799912982</c:v>
                </c:pt>
                <c:pt idx="24034">
                  <c:v>0.3525316799912982</c:v>
                </c:pt>
                <c:pt idx="24035">
                  <c:v>0.35247729374014247</c:v>
                </c:pt>
                <c:pt idx="24036">
                  <c:v>0.35242290748898675</c:v>
                </c:pt>
                <c:pt idx="24037">
                  <c:v>0.35242290748898675</c:v>
                </c:pt>
                <c:pt idx="24038">
                  <c:v>0.35236852123783102</c:v>
                </c:pt>
                <c:pt idx="24039">
                  <c:v>0.35231413498667541</c:v>
                </c:pt>
                <c:pt idx="24040">
                  <c:v>0.35231413498667541</c:v>
                </c:pt>
                <c:pt idx="24041">
                  <c:v>0.35225974873551968</c:v>
                </c:pt>
                <c:pt idx="24042">
                  <c:v>0.35220536248436396</c:v>
                </c:pt>
                <c:pt idx="24043">
                  <c:v>0.35220536248436396</c:v>
                </c:pt>
                <c:pt idx="24044">
                  <c:v>0.35220536248436396</c:v>
                </c:pt>
                <c:pt idx="24045">
                  <c:v>0.35215097623320823</c:v>
                </c:pt>
                <c:pt idx="24046">
                  <c:v>0.35215097623320823</c:v>
                </c:pt>
                <c:pt idx="24047">
                  <c:v>0.35215097623320823</c:v>
                </c:pt>
                <c:pt idx="24048">
                  <c:v>0.35209658998205251</c:v>
                </c:pt>
                <c:pt idx="24049">
                  <c:v>0.35204220373089679</c:v>
                </c:pt>
                <c:pt idx="24050">
                  <c:v>0.35204220373089679</c:v>
                </c:pt>
                <c:pt idx="24051">
                  <c:v>0.35198781747974117</c:v>
                </c:pt>
                <c:pt idx="24052">
                  <c:v>0.35193343122858545</c:v>
                </c:pt>
                <c:pt idx="24053">
                  <c:v>0.35187904497742972</c:v>
                </c:pt>
                <c:pt idx="24054">
                  <c:v>0.351824658726274</c:v>
                </c:pt>
                <c:pt idx="24055">
                  <c:v>0.35177027247511827</c:v>
                </c:pt>
                <c:pt idx="24056">
                  <c:v>0.35177027247511827</c:v>
                </c:pt>
                <c:pt idx="24057">
                  <c:v>0.35177027247511827</c:v>
                </c:pt>
                <c:pt idx="24058">
                  <c:v>0.35171588622396255</c:v>
                </c:pt>
                <c:pt idx="24059">
                  <c:v>0.35171588622396255</c:v>
                </c:pt>
                <c:pt idx="24060">
                  <c:v>0.35171588622396255</c:v>
                </c:pt>
                <c:pt idx="24061">
                  <c:v>0.35171588622396255</c:v>
                </c:pt>
                <c:pt idx="24062">
                  <c:v>0.35166149997280682</c:v>
                </c:pt>
                <c:pt idx="24063">
                  <c:v>0.35166149997280682</c:v>
                </c:pt>
                <c:pt idx="24064">
                  <c:v>0.35166149997280682</c:v>
                </c:pt>
                <c:pt idx="24065">
                  <c:v>0.35166149997280682</c:v>
                </c:pt>
                <c:pt idx="24066">
                  <c:v>0.35160711372165121</c:v>
                </c:pt>
                <c:pt idx="24067">
                  <c:v>0.35155272747049549</c:v>
                </c:pt>
                <c:pt idx="24068">
                  <c:v>0.35155272747049549</c:v>
                </c:pt>
                <c:pt idx="24069">
                  <c:v>0.35155272747049549</c:v>
                </c:pt>
                <c:pt idx="24070">
                  <c:v>0.35149834121933976</c:v>
                </c:pt>
                <c:pt idx="24071">
                  <c:v>0.35144395496818404</c:v>
                </c:pt>
                <c:pt idx="24072">
                  <c:v>0.35144395496818404</c:v>
                </c:pt>
                <c:pt idx="24073">
                  <c:v>0.35138956871702831</c:v>
                </c:pt>
                <c:pt idx="24074">
                  <c:v>0.35138956871702831</c:v>
                </c:pt>
                <c:pt idx="24075">
                  <c:v>0.35138956871702831</c:v>
                </c:pt>
                <c:pt idx="24076">
                  <c:v>0.35138956871702831</c:v>
                </c:pt>
                <c:pt idx="24077">
                  <c:v>0.35133518246587259</c:v>
                </c:pt>
                <c:pt idx="24078">
                  <c:v>0.35133518246587259</c:v>
                </c:pt>
                <c:pt idx="24079">
                  <c:v>0.35128079621471697</c:v>
                </c:pt>
                <c:pt idx="24080">
                  <c:v>0.35122640996356125</c:v>
                </c:pt>
                <c:pt idx="24081">
                  <c:v>0.35117202371240552</c:v>
                </c:pt>
                <c:pt idx="24082">
                  <c:v>0.3511176374612498</c:v>
                </c:pt>
                <c:pt idx="24083">
                  <c:v>0.35106325121009407</c:v>
                </c:pt>
                <c:pt idx="24084">
                  <c:v>0.35106325121009407</c:v>
                </c:pt>
                <c:pt idx="24085">
                  <c:v>0.35106325121009407</c:v>
                </c:pt>
                <c:pt idx="24086">
                  <c:v>0.35100886495893835</c:v>
                </c:pt>
                <c:pt idx="24087">
                  <c:v>0.35095447870778262</c:v>
                </c:pt>
                <c:pt idx="24088">
                  <c:v>0.35090009245662701</c:v>
                </c:pt>
                <c:pt idx="24089">
                  <c:v>0.35084570620547129</c:v>
                </c:pt>
                <c:pt idx="24090">
                  <c:v>0.35079131995431556</c:v>
                </c:pt>
                <c:pt idx="24091">
                  <c:v>0.35079131995431556</c:v>
                </c:pt>
                <c:pt idx="24092">
                  <c:v>0.35079131995431556</c:v>
                </c:pt>
                <c:pt idx="24093">
                  <c:v>0.35079131995431556</c:v>
                </c:pt>
                <c:pt idx="24094">
                  <c:v>0.35073693370315984</c:v>
                </c:pt>
                <c:pt idx="24095">
                  <c:v>0.35073693370315984</c:v>
                </c:pt>
                <c:pt idx="24096">
                  <c:v>0.35068254745200411</c:v>
                </c:pt>
                <c:pt idx="24097">
                  <c:v>0.35062816120084839</c:v>
                </c:pt>
                <c:pt idx="24098">
                  <c:v>0.35057377494969266</c:v>
                </c:pt>
                <c:pt idx="24099">
                  <c:v>0.35051938869853705</c:v>
                </c:pt>
                <c:pt idx="24100">
                  <c:v>0.35046500244738132</c:v>
                </c:pt>
                <c:pt idx="24101">
                  <c:v>0.3504106161962256</c:v>
                </c:pt>
                <c:pt idx="24102">
                  <c:v>0.35035622994506987</c:v>
                </c:pt>
                <c:pt idx="24103">
                  <c:v>0.35030184369391415</c:v>
                </c:pt>
                <c:pt idx="24104">
                  <c:v>0.35030184369391415</c:v>
                </c:pt>
                <c:pt idx="24105">
                  <c:v>0.35024745744275843</c:v>
                </c:pt>
                <c:pt idx="24106">
                  <c:v>0.35024745744275843</c:v>
                </c:pt>
                <c:pt idx="24107">
                  <c:v>0.35019307119160281</c:v>
                </c:pt>
                <c:pt idx="24108">
                  <c:v>0.35013868494044709</c:v>
                </c:pt>
                <c:pt idx="24109">
                  <c:v>0.35008429868929136</c:v>
                </c:pt>
                <c:pt idx="24110">
                  <c:v>0.35002991243813564</c:v>
                </c:pt>
                <c:pt idx="24111">
                  <c:v>0.34997552618697991</c:v>
                </c:pt>
                <c:pt idx="24112">
                  <c:v>0.34992113993582419</c:v>
                </c:pt>
                <c:pt idx="24113">
                  <c:v>0.34992113993582419</c:v>
                </c:pt>
                <c:pt idx="24114">
                  <c:v>0.34986675368466846</c:v>
                </c:pt>
                <c:pt idx="24115">
                  <c:v>0.34981236743351285</c:v>
                </c:pt>
                <c:pt idx="24116">
                  <c:v>0.34981236743351285</c:v>
                </c:pt>
                <c:pt idx="24117">
                  <c:v>0.34981236743351285</c:v>
                </c:pt>
                <c:pt idx="24118">
                  <c:v>0.34975798118235712</c:v>
                </c:pt>
                <c:pt idx="24119">
                  <c:v>0.3497035949312014</c:v>
                </c:pt>
                <c:pt idx="24120">
                  <c:v>0.34964920868004568</c:v>
                </c:pt>
                <c:pt idx="24121">
                  <c:v>0.34959482242888995</c:v>
                </c:pt>
                <c:pt idx="24122">
                  <c:v>0.34954043617773423</c:v>
                </c:pt>
                <c:pt idx="24123">
                  <c:v>0.34948604992657861</c:v>
                </c:pt>
                <c:pt idx="24124">
                  <c:v>0.34943166367542289</c:v>
                </c:pt>
                <c:pt idx="24125">
                  <c:v>0.34937727742426716</c:v>
                </c:pt>
                <c:pt idx="24126">
                  <c:v>0.34937727742426716</c:v>
                </c:pt>
                <c:pt idx="24127">
                  <c:v>0.34932289117311144</c:v>
                </c:pt>
                <c:pt idx="24128">
                  <c:v>0.34926850492195571</c:v>
                </c:pt>
                <c:pt idx="24129">
                  <c:v>0.34921411867079999</c:v>
                </c:pt>
                <c:pt idx="24130">
                  <c:v>0.34915973241964426</c:v>
                </c:pt>
                <c:pt idx="24131">
                  <c:v>0.34910534616848865</c:v>
                </c:pt>
                <c:pt idx="24132">
                  <c:v>0.34905095991733293</c:v>
                </c:pt>
                <c:pt idx="24133">
                  <c:v>0.34905095991733293</c:v>
                </c:pt>
                <c:pt idx="24134">
                  <c:v>0.3489965736661772</c:v>
                </c:pt>
                <c:pt idx="24135">
                  <c:v>0.34894218741502148</c:v>
                </c:pt>
                <c:pt idx="24136">
                  <c:v>0.34888780116386575</c:v>
                </c:pt>
                <c:pt idx="24137">
                  <c:v>0.34883341491271003</c:v>
                </c:pt>
                <c:pt idx="24138">
                  <c:v>0.34877902866155441</c:v>
                </c:pt>
                <c:pt idx="24139">
                  <c:v>0.34877902866155441</c:v>
                </c:pt>
                <c:pt idx="24140">
                  <c:v>0.34872464241039869</c:v>
                </c:pt>
                <c:pt idx="24141">
                  <c:v>0.34867025615924296</c:v>
                </c:pt>
                <c:pt idx="24142">
                  <c:v>0.34861586990808724</c:v>
                </c:pt>
                <c:pt idx="24143">
                  <c:v>0.34856148365693151</c:v>
                </c:pt>
                <c:pt idx="24144">
                  <c:v>0.34850709740577579</c:v>
                </c:pt>
                <c:pt idx="24145">
                  <c:v>0.34845271115462007</c:v>
                </c:pt>
                <c:pt idx="24146">
                  <c:v>0.34839832490346445</c:v>
                </c:pt>
                <c:pt idx="24147">
                  <c:v>0.34839832490346445</c:v>
                </c:pt>
                <c:pt idx="24148">
                  <c:v>0.34834393865230873</c:v>
                </c:pt>
                <c:pt idx="24149">
                  <c:v>0.348289552401153</c:v>
                </c:pt>
                <c:pt idx="24150">
                  <c:v>0.34823516614999728</c:v>
                </c:pt>
                <c:pt idx="24151">
                  <c:v>0.34818077989884155</c:v>
                </c:pt>
                <c:pt idx="24152">
                  <c:v>0.34812639364768583</c:v>
                </c:pt>
                <c:pt idx="24153">
                  <c:v>0.3480720073965301</c:v>
                </c:pt>
                <c:pt idx="24154">
                  <c:v>0.34801762114537449</c:v>
                </c:pt>
                <c:pt idx="24155">
                  <c:v>0.34796323489421876</c:v>
                </c:pt>
                <c:pt idx="24156">
                  <c:v>0.34790884864306304</c:v>
                </c:pt>
                <c:pt idx="24157">
                  <c:v>0.34785446239190732</c:v>
                </c:pt>
                <c:pt idx="24158">
                  <c:v>0.34780007614075159</c:v>
                </c:pt>
                <c:pt idx="24159">
                  <c:v>0.34774568988959587</c:v>
                </c:pt>
                <c:pt idx="24160">
                  <c:v>0.34769130363844025</c:v>
                </c:pt>
                <c:pt idx="24161">
                  <c:v>0.34763691738728453</c:v>
                </c:pt>
                <c:pt idx="24162">
                  <c:v>0.3475825311361288</c:v>
                </c:pt>
                <c:pt idx="24163">
                  <c:v>0.34752814488497308</c:v>
                </c:pt>
                <c:pt idx="24164">
                  <c:v>0.34747375863381735</c:v>
                </c:pt>
                <c:pt idx="24165">
                  <c:v>0.34741937238266163</c:v>
                </c:pt>
                <c:pt idx="24166">
                  <c:v>0.3473649861315059</c:v>
                </c:pt>
                <c:pt idx="24167">
                  <c:v>0.3473649861315059</c:v>
                </c:pt>
                <c:pt idx="24168">
                  <c:v>0.34731059988035029</c:v>
                </c:pt>
                <c:pt idx="24169">
                  <c:v>0.34725621362919457</c:v>
                </c:pt>
                <c:pt idx="24170">
                  <c:v>0.34720182737803884</c:v>
                </c:pt>
                <c:pt idx="24171">
                  <c:v>0.34714744112688312</c:v>
                </c:pt>
                <c:pt idx="24172">
                  <c:v>0.34709305487572739</c:v>
                </c:pt>
                <c:pt idx="24173">
                  <c:v>0.34709305487572739</c:v>
                </c:pt>
                <c:pt idx="24174">
                  <c:v>0.34703866862457167</c:v>
                </c:pt>
                <c:pt idx="24175">
                  <c:v>0.34698428237341605</c:v>
                </c:pt>
                <c:pt idx="24176">
                  <c:v>0.34692989612226033</c:v>
                </c:pt>
                <c:pt idx="24177">
                  <c:v>0.3468755098711046</c:v>
                </c:pt>
                <c:pt idx="24178">
                  <c:v>0.34682112361994888</c:v>
                </c:pt>
                <c:pt idx="24179">
                  <c:v>0.34682112361994888</c:v>
                </c:pt>
                <c:pt idx="24180">
                  <c:v>0.34682112361994888</c:v>
                </c:pt>
                <c:pt idx="24181">
                  <c:v>0.34676673736879315</c:v>
                </c:pt>
                <c:pt idx="24182">
                  <c:v>0.34671235111763743</c:v>
                </c:pt>
                <c:pt idx="24183">
                  <c:v>0.3466579648664817</c:v>
                </c:pt>
                <c:pt idx="24184">
                  <c:v>0.3466579648664817</c:v>
                </c:pt>
                <c:pt idx="24185">
                  <c:v>0.3466579648664817</c:v>
                </c:pt>
                <c:pt idx="24186">
                  <c:v>0.3466579648664817</c:v>
                </c:pt>
                <c:pt idx="24187">
                  <c:v>0.3466579648664817</c:v>
                </c:pt>
                <c:pt idx="24188">
                  <c:v>0.34660357861532609</c:v>
                </c:pt>
                <c:pt idx="24189">
                  <c:v>0.34654919236417037</c:v>
                </c:pt>
                <c:pt idx="24190">
                  <c:v>0.34654919236417037</c:v>
                </c:pt>
                <c:pt idx="24191">
                  <c:v>0.34649480611301464</c:v>
                </c:pt>
                <c:pt idx="24192">
                  <c:v>0.34649480611301464</c:v>
                </c:pt>
                <c:pt idx="24193">
                  <c:v>0.34649480611301464</c:v>
                </c:pt>
                <c:pt idx="24194">
                  <c:v>0.34649480611301464</c:v>
                </c:pt>
                <c:pt idx="24195">
                  <c:v>0.34644041986185892</c:v>
                </c:pt>
                <c:pt idx="24196">
                  <c:v>0.34638603361070319</c:v>
                </c:pt>
                <c:pt idx="24197">
                  <c:v>0.34633164735954747</c:v>
                </c:pt>
                <c:pt idx="24198">
                  <c:v>0.34627726110839185</c:v>
                </c:pt>
                <c:pt idx="24199">
                  <c:v>0.34622287485723613</c:v>
                </c:pt>
                <c:pt idx="24200">
                  <c:v>0.3461684886060804</c:v>
                </c:pt>
                <c:pt idx="24201">
                  <c:v>0.34611410235492468</c:v>
                </c:pt>
                <c:pt idx="24202">
                  <c:v>0.34611410235492468</c:v>
                </c:pt>
                <c:pt idx="24203">
                  <c:v>0.34605971610376896</c:v>
                </c:pt>
                <c:pt idx="24204">
                  <c:v>0.34600532985261323</c:v>
                </c:pt>
                <c:pt idx="24205">
                  <c:v>0.34595094360145751</c:v>
                </c:pt>
                <c:pt idx="24206">
                  <c:v>0.34589655735030189</c:v>
                </c:pt>
                <c:pt idx="24207">
                  <c:v>0.34589655735030189</c:v>
                </c:pt>
                <c:pt idx="24208">
                  <c:v>0.34584217109914617</c:v>
                </c:pt>
                <c:pt idx="24209">
                  <c:v>0.34578778484799044</c:v>
                </c:pt>
                <c:pt idx="24210">
                  <c:v>0.34573339859683472</c:v>
                </c:pt>
                <c:pt idx="24211">
                  <c:v>0.34573339859683472</c:v>
                </c:pt>
                <c:pt idx="24212">
                  <c:v>0.34567901234567899</c:v>
                </c:pt>
                <c:pt idx="24213">
                  <c:v>0.34562462609452327</c:v>
                </c:pt>
                <c:pt idx="24214">
                  <c:v>0.34557023984336754</c:v>
                </c:pt>
                <c:pt idx="24215">
                  <c:v>0.34551585359221193</c:v>
                </c:pt>
                <c:pt idx="24216">
                  <c:v>0.34546146734105621</c:v>
                </c:pt>
                <c:pt idx="24217">
                  <c:v>0.34540708108990048</c:v>
                </c:pt>
                <c:pt idx="24218">
                  <c:v>0.34540708108990048</c:v>
                </c:pt>
                <c:pt idx="24219">
                  <c:v>0.34535269483874476</c:v>
                </c:pt>
                <c:pt idx="24220">
                  <c:v>0.34529830858758903</c:v>
                </c:pt>
                <c:pt idx="24221">
                  <c:v>0.34529830858758903</c:v>
                </c:pt>
                <c:pt idx="24222">
                  <c:v>0.34524392233643331</c:v>
                </c:pt>
                <c:pt idx="24223">
                  <c:v>0.34518953608527769</c:v>
                </c:pt>
                <c:pt idx="24224">
                  <c:v>0.34513514983412197</c:v>
                </c:pt>
                <c:pt idx="24225">
                  <c:v>0.34508076358296624</c:v>
                </c:pt>
                <c:pt idx="24226">
                  <c:v>0.34502637733181052</c:v>
                </c:pt>
                <c:pt idx="24227">
                  <c:v>0.34502637733181052</c:v>
                </c:pt>
                <c:pt idx="24228">
                  <c:v>0.34497199108065479</c:v>
                </c:pt>
                <c:pt idx="24229">
                  <c:v>0.34491760482949907</c:v>
                </c:pt>
                <c:pt idx="24230">
                  <c:v>0.34486321857834334</c:v>
                </c:pt>
                <c:pt idx="24231">
                  <c:v>0.34480883232718773</c:v>
                </c:pt>
                <c:pt idx="24232">
                  <c:v>0.34480883232718773</c:v>
                </c:pt>
                <c:pt idx="24233">
                  <c:v>0.34475444607603201</c:v>
                </c:pt>
                <c:pt idx="24234">
                  <c:v>0.34470005982487628</c:v>
                </c:pt>
                <c:pt idx="24235">
                  <c:v>0.34470005982487628</c:v>
                </c:pt>
                <c:pt idx="24236">
                  <c:v>0.34464567357372056</c:v>
                </c:pt>
                <c:pt idx="24237">
                  <c:v>0.34464567357372056</c:v>
                </c:pt>
                <c:pt idx="24238">
                  <c:v>0.34464567357372056</c:v>
                </c:pt>
                <c:pt idx="24239">
                  <c:v>0.34459128732256483</c:v>
                </c:pt>
                <c:pt idx="24240">
                  <c:v>0.34453690107140911</c:v>
                </c:pt>
                <c:pt idx="24241">
                  <c:v>0.34448251482025349</c:v>
                </c:pt>
                <c:pt idx="24242">
                  <c:v>0.34448251482025349</c:v>
                </c:pt>
                <c:pt idx="24243">
                  <c:v>0.34442812856909777</c:v>
                </c:pt>
                <c:pt idx="24244">
                  <c:v>0.34442812856909777</c:v>
                </c:pt>
                <c:pt idx="24245">
                  <c:v>0.34437374231794204</c:v>
                </c:pt>
                <c:pt idx="24246">
                  <c:v>0.34437374231794204</c:v>
                </c:pt>
                <c:pt idx="24247">
                  <c:v>0.34431935606678632</c:v>
                </c:pt>
                <c:pt idx="24248">
                  <c:v>0.34426496981563059</c:v>
                </c:pt>
                <c:pt idx="24249">
                  <c:v>0.34421058356447487</c:v>
                </c:pt>
                <c:pt idx="24250">
                  <c:v>0.34415619731331915</c:v>
                </c:pt>
                <c:pt idx="24251">
                  <c:v>0.34410181106216353</c:v>
                </c:pt>
                <c:pt idx="24252">
                  <c:v>0.34410181106216353</c:v>
                </c:pt>
                <c:pt idx="24253">
                  <c:v>0.34404742481100781</c:v>
                </c:pt>
                <c:pt idx="24254">
                  <c:v>0.34399303855985208</c:v>
                </c:pt>
                <c:pt idx="24255">
                  <c:v>0.34393865230869636</c:v>
                </c:pt>
                <c:pt idx="24256">
                  <c:v>0.34388426605754063</c:v>
                </c:pt>
                <c:pt idx="24257">
                  <c:v>0.34382987980638491</c:v>
                </c:pt>
                <c:pt idx="24258">
                  <c:v>0.34382987980638491</c:v>
                </c:pt>
                <c:pt idx="24259">
                  <c:v>0.34377549355522918</c:v>
                </c:pt>
                <c:pt idx="24260">
                  <c:v>0.34372110730407357</c:v>
                </c:pt>
                <c:pt idx="24261">
                  <c:v>0.34366672105291785</c:v>
                </c:pt>
                <c:pt idx="24262">
                  <c:v>0.34361233480176212</c:v>
                </c:pt>
                <c:pt idx="24263">
                  <c:v>0.3435579485506064</c:v>
                </c:pt>
                <c:pt idx="24264">
                  <c:v>0.34350356229945067</c:v>
                </c:pt>
                <c:pt idx="24265">
                  <c:v>0.34344917604829495</c:v>
                </c:pt>
                <c:pt idx="24266">
                  <c:v>0.34339478979713933</c:v>
                </c:pt>
                <c:pt idx="24267">
                  <c:v>0.34334040354598361</c:v>
                </c:pt>
                <c:pt idx="24268">
                  <c:v>0.34334040354598361</c:v>
                </c:pt>
                <c:pt idx="24269">
                  <c:v>0.34328601729482788</c:v>
                </c:pt>
                <c:pt idx="24270">
                  <c:v>0.34323163104367216</c:v>
                </c:pt>
                <c:pt idx="24271">
                  <c:v>0.34317724479251643</c:v>
                </c:pt>
                <c:pt idx="24272">
                  <c:v>0.34312285854136071</c:v>
                </c:pt>
                <c:pt idx="24273">
                  <c:v>0.34306847229020498</c:v>
                </c:pt>
                <c:pt idx="24274">
                  <c:v>0.34301408603904937</c:v>
                </c:pt>
                <c:pt idx="24275">
                  <c:v>0.34295969978789365</c:v>
                </c:pt>
                <c:pt idx="24276">
                  <c:v>0.34290531353673792</c:v>
                </c:pt>
                <c:pt idx="24277">
                  <c:v>0.34290531353673792</c:v>
                </c:pt>
                <c:pt idx="24278">
                  <c:v>0.3428509272855822</c:v>
                </c:pt>
                <c:pt idx="24279">
                  <c:v>0.34279654103442647</c:v>
                </c:pt>
                <c:pt idx="24280">
                  <c:v>0.34274215478327075</c:v>
                </c:pt>
                <c:pt idx="24281">
                  <c:v>0.34268776853211513</c:v>
                </c:pt>
                <c:pt idx="24282">
                  <c:v>0.34263338228095941</c:v>
                </c:pt>
                <c:pt idx="24283">
                  <c:v>0.34257899602980368</c:v>
                </c:pt>
                <c:pt idx="24284">
                  <c:v>0.34252460977864796</c:v>
                </c:pt>
                <c:pt idx="24285">
                  <c:v>0.34252460977864796</c:v>
                </c:pt>
                <c:pt idx="24286">
                  <c:v>0.34247022352749223</c:v>
                </c:pt>
                <c:pt idx="24287">
                  <c:v>0.34241583727633651</c:v>
                </c:pt>
                <c:pt idx="24288">
                  <c:v>0.34236145102518079</c:v>
                </c:pt>
                <c:pt idx="24289">
                  <c:v>0.34236145102518079</c:v>
                </c:pt>
                <c:pt idx="24290">
                  <c:v>0.34236145102518079</c:v>
                </c:pt>
                <c:pt idx="24291">
                  <c:v>0.34230706477402517</c:v>
                </c:pt>
                <c:pt idx="24292">
                  <c:v>0.34225267852286945</c:v>
                </c:pt>
                <c:pt idx="24293">
                  <c:v>0.34219829227171372</c:v>
                </c:pt>
                <c:pt idx="24294">
                  <c:v>0.342143906020558</c:v>
                </c:pt>
                <c:pt idx="24295">
                  <c:v>0.34208951976940227</c:v>
                </c:pt>
                <c:pt idx="24296">
                  <c:v>0.34203513351824655</c:v>
                </c:pt>
                <c:pt idx="24297">
                  <c:v>0.34198074726709093</c:v>
                </c:pt>
                <c:pt idx="24298">
                  <c:v>0.34198074726709093</c:v>
                </c:pt>
                <c:pt idx="24299">
                  <c:v>0.34192636101593521</c:v>
                </c:pt>
                <c:pt idx="24300">
                  <c:v>0.34187197476477948</c:v>
                </c:pt>
                <c:pt idx="24301">
                  <c:v>0.34187197476477948</c:v>
                </c:pt>
                <c:pt idx="24302">
                  <c:v>0.34181758851362376</c:v>
                </c:pt>
                <c:pt idx="24303">
                  <c:v>0.34176320226246804</c:v>
                </c:pt>
                <c:pt idx="24304">
                  <c:v>0.34170881601131231</c:v>
                </c:pt>
                <c:pt idx="24305">
                  <c:v>0.34170881601131231</c:v>
                </c:pt>
                <c:pt idx="24306">
                  <c:v>0.34165442976015659</c:v>
                </c:pt>
                <c:pt idx="24307">
                  <c:v>0.34160004350900097</c:v>
                </c:pt>
                <c:pt idx="24308">
                  <c:v>0.34160004350900097</c:v>
                </c:pt>
                <c:pt idx="24309">
                  <c:v>0.34154565725784525</c:v>
                </c:pt>
                <c:pt idx="24310">
                  <c:v>0.34154565725784525</c:v>
                </c:pt>
                <c:pt idx="24311">
                  <c:v>0.34149127100668952</c:v>
                </c:pt>
                <c:pt idx="24312">
                  <c:v>0.34149127100668952</c:v>
                </c:pt>
                <c:pt idx="24313">
                  <c:v>0.34149127100668952</c:v>
                </c:pt>
                <c:pt idx="24314">
                  <c:v>0.34149127100668952</c:v>
                </c:pt>
                <c:pt idx="24315">
                  <c:v>0.34149127100668952</c:v>
                </c:pt>
                <c:pt idx="24316">
                  <c:v>0.3414368847555338</c:v>
                </c:pt>
                <c:pt idx="24317">
                  <c:v>0.34138249850437807</c:v>
                </c:pt>
                <c:pt idx="24318">
                  <c:v>0.34132811225322235</c:v>
                </c:pt>
                <c:pt idx="24319">
                  <c:v>0.34127372600206662</c:v>
                </c:pt>
                <c:pt idx="24320">
                  <c:v>0.34121933975091101</c:v>
                </c:pt>
                <c:pt idx="24321">
                  <c:v>0.34116495349975529</c:v>
                </c:pt>
                <c:pt idx="24322">
                  <c:v>0.34116495349975529</c:v>
                </c:pt>
                <c:pt idx="24323">
                  <c:v>0.34111056724859956</c:v>
                </c:pt>
                <c:pt idx="24324">
                  <c:v>0.34105618099744384</c:v>
                </c:pt>
                <c:pt idx="24325">
                  <c:v>0.34100179474628811</c:v>
                </c:pt>
                <c:pt idx="24326">
                  <c:v>0.34094740849513239</c:v>
                </c:pt>
                <c:pt idx="24327">
                  <c:v>0.34089302224397677</c:v>
                </c:pt>
                <c:pt idx="24328">
                  <c:v>0.34083863599282105</c:v>
                </c:pt>
                <c:pt idx="24329">
                  <c:v>0.34078424974166532</c:v>
                </c:pt>
                <c:pt idx="24330">
                  <c:v>0.3407298634905096</c:v>
                </c:pt>
                <c:pt idx="24331">
                  <c:v>0.34067547723935387</c:v>
                </c:pt>
                <c:pt idx="24332">
                  <c:v>0.34062109098819815</c:v>
                </c:pt>
                <c:pt idx="24333">
                  <c:v>0.34056670473704242</c:v>
                </c:pt>
                <c:pt idx="24334">
                  <c:v>0.34056670473704242</c:v>
                </c:pt>
                <c:pt idx="24335">
                  <c:v>0.34056670473704242</c:v>
                </c:pt>
                <c:pt idx="24336">
                  <c:v>0.34051231848588681</c:v>
                </c:pt>
                <c:pt idx="24337">
                  <c:v>0.34045793223473109</c:v>
                </c:pt>
                <c:pt idx="24338">
                  <c:v>0.34040354598357536</c:v>
                </c:pt>
                <c:pt idx="24339">
                  <c:v>0.34040354598357536</c:v>
                </c:pt>
                <c:pt idx="24340">
                  <c:v>0.34040354598357536</c:v>
                </c:pt>
                <c:pt idx="24341">
                  <c:v>0.34034915973241964</c:v>
                </c:pt>
                <c:pt idx="24342">
                  <c:v>0.34029477348126391</c:v>
                </c:pt>
                <c:pt idx="24343">
                  <c:v>0.34024038723010819</c:v>
                </c:pt>
                <c:pt idx="24344">
                  <c:v>0.34018600097895257</c:v>
                </c:pt>
                <c:pt idx="24345">
                  <c:v>0.34013161472779685</c:v>
                </c:pt>
                <c:pt idx="24346">
                  <c:v>0.34007722847664112</c:v>
                </c:pt>
                <c:pt idx="24347">
                  <c:v>0.3400228422254854</c:v>
                </c:pt>
                <c:pt idx="24348">
                  <c:v>0.33996845597432968</c:v>
                </c:pt>
                <c:pt idx="24349">
                  <c:v>0.33991406972317395</c:v>
                </c:pt>
                <c:pt idx="24350">
                  <c:v>0.33991406972317395</c:v>
                </c:pt>
                <c:pt idx="24351">
                  <c:v>0.33991406972317395</c:v>
                </c:pt>
                <c:pt idx="24352">
                  <c:v>0.33985968347201823</c:v>
                </c:pt>
                <c:pt idx="24353">
                  <c:v>0.33985968347201823</c:v>
                </c:pt>
                <c:pt idx="24354">
                  <c:v>0.33980529722086261</c:v>
                </c:pt>
                <c:pt idx="24355">
                  <c:v>0.33980529722086261</c:v>
                </c:pt>
                <c:pt idx="24356">
                  <c:v>0.33980529722086261</c:v>
                </c:pt>
                <c:pt idx="24357">
                  <c:v>0.33975091096970689</c:v>
                </c:pt>
                <c:pt idx="24358">
                  <c:v>0.33969652471855116</c:v>
                </c:pt>
                <c:pt idx="24359">
                  <c:v>0.33964213846739544</c:v>
                </c:pt>
                <c:pt idx="24360">
                  <c:v>0.33964213846739544</c:v>
                </c:pt>
                <c:pt idx="24361">
                  <c:v>0.33958775221623971</c:v>
                </c:pt>
                <c:pt idx="24362">
                  <c:v>0.33953336596508399</c:v>
                </c:pt>
                <c:pt idx="24363">
                  <c:v>0.33953336596508399</c:v>
                </c:pt>
                <c:pt idx="24364">
                  <c:v>0.33947897971392826</c:v>
                </c:pt>
                <c:pt idx="24365">
                  <c:v>0.33942459346277265</c:v>
                </c:pt>
                <c:pt idx="24366">
                  <c:v>0.33937020721161693</c:v>
                </c:pt>
                <c:pt idx="24367">
                  <c:v>0.3393158209604612</c:v>
                </c:pt>
                <c:pt idx="24368">
                  <c:v>0.33926143470930548</c:v>
                </c:pt>
                <c:pt idx="24369">
                  <c:v>0.33926143470930548</c:v>
                </c:pt>
                <c:pt idx="24370">
                  <c:v>0.33926143470930548</c:v>
                </c:pt>
                <c:pt idx="24371">
                  <c:v>0.33926143470930548</c:v>
                </c:pt>
                <c:pt idx="24372">
                  <c:v>0.33920704845814975</c:v>
                </c:pt>
                <c:pt idx="24373">
                  <c:v>0.33915266220699403</c:v>
                </c:pt>
                <c:pt idx="24374">
                  <c:v>0.33909827595583841</c:v>
                </c:pt>
                <c:pt idx="24375">
                  <c:v>0.33904388970468269</c:v>
                </c:pt>
                <c:pt idx="24376">
                  <c:v>0.33904388970468269</c:v>
                </c:pt>
                <c:pt idx="24377">
                  <c:v>0.33898950345352696</c:v>
                </c:pt>
                <c:pt idx="24378">
                  <c:v>0.33893511720237124</c:v>
                </c:pt>
                <c:pt idx="24379">
                  <c:v>0.33888073095121551</c:v>
                </c:pt>
                <c:pt idx="24380">
                  <c:v>0.33882634470005979</c:v>
                </c:pt>
                <c:pt idx="24381">
                  <c:v>0.33877195844890406</c:v>
                </c:pt>
                <c:pt idx="24382">
                  <c:v>0.33871757219774845</c:v>
                </c:pt>
                <c:pt idx="24383">
                  <c:v>0.33866318594659273</c:v>
                </c:pt>
                <c:pt idx="24384">
                  <c:v>0.33866318594659273</c:v>
                </c:pt>
                <c:pt idx="24385">
                  <c:v>0.33866318594659273</c:v>
                </c:pt>
                <c:pt idx="24386">
                  <c:v>0.338608799695437</c:v>
                </c:pt>
                <c:pt idx="24387">
                  <c:v>0.33855441344428128</c:v>
                </c:pt>
                <c:pt idx="24388">
                  <c:v>0.33855441344428128</c:v>
                </c:pt>
                <c:pt idx="24389">
                  <c:v>0.33850002719312555</c:v>
                </c:pt>
                <c:pt idx="24390">
                  <c:v>0.33844564094196983</c:v>
                </c:pt>
                <c:pt idx="24391">
                  <c:v>0.33839125469081421</c:v>
                </c:pt>
                <c:pt idx="24392">
                  <c:v>0.33839125469081421</c:v>
                </c:pt>
                <c:pt idx="24393">
                  <c:v>0.33833686843965849</c:v>
                </c:pt>
                <c:pt idx="24394">
                  <c:v>0.33828248218850276</c:v>
                </c:pt>
                <c:pt idx="24395">
                  <c:v>0.33828248218850276</c:v>
                </c:pt>
                <c:pt idx="24396">
                  <c:v>0.33822809593734704</c:v>
                </c:pt>
                <c:pt idx="24397">
                  <c:v>0.33817370968619131</c:v>
                </c:pt>
                <c:pt idx="24398">
                  <c:v>0.33811932343503559</c:v>
                </c:pt>
                <c:pt idx="24399">
                  <c:v>0.33806493718387987</c:v>
                </c:pt>
                <c:pt idx="24400">
                  <c:v>0.33801055093272425</c:v>
                </c:pt>
                <c:pt idx="24401">
                  <c:v>0.33795616468156853</c:v>
                </c:pt>
                <c:pt idx="24402">
                  <c:v>0.3379017784304128</c:v>
                </c:pt>
                <c:pt idx="24403">
                  <c:v>0.3379017784304128</c:v>
                </c:pt>
                <c:pt idx="24404">
                  <c:v>0.33784739217925708</c:v>
                </c:pt>
                <c:pt idx="24405">
                  <c:v>0.33779300592810135</c:v>
                </c:pt>
                <c:pt idx="24406">
                  <c:v>0.33773861967694563</c:v>
                </c:pt>
                <c:pt idx="24407">
                  <c:v>0.33768423342579001</c:v>
                </c:pt>
                <c:pt idx="24408">
                  <c:v>0.33762984717463429</c:v>
                </c:pt>
                <c:pt idx="24409">
                  <c:v>0.33757546092347857</c:v>
                </c:pt>
                <c:pt idx="24410">
                  <c:v>0.33752107467232284</c:v>
                </c:pt>
                <c:pt idx="24411">
                  <c:v>0.33746668842116712</c:v>
                </c:pt>
                <c:pt idx="24412">
                  <c:v>0.33741230217001139</c:v>
                </c:pt>
                <c:pt idx="24413">
                  <c:v>0.33735791591885567</c:v>
                </c:pt>
                <c:pt idx="24414">
                  <c:v>0.33730352966770005</c:v>
                </c:pt>
                <c:pt idx="24415">
                  <c:v>0.33730352966770005</c:v>
                </c:pt>
                <c:pt idx="24416">
                  <c:v>0.33724914341654433</c:v>
                </c:pt>
                <c:pt idx="24417">
                  <c:v>0.3371947571653886</c:v>
                </c:pt>
                <c:pt idx="24418">
                  <c:v>0.33714037091423288</c:v>
                </c:pt>
                <c:pt idx="24419">
                  <c:v>0.33708598466307715</c:v>
                </c:pt>
                <c:pt idx="24420">
                  <c:v>0.33703159841192143</c:v>
                </c:pt>
                <c:pt idx="24421">
                  <c:v>0.3369772121607657</c:v>
                </c:pt>
                <c:pt idx="24422">
                  <c:v>0.33692282590961009</c:v>
                </c:pt>
                <c:pt idx="24423">
                  <c:v>0.33686843965845437</c:v>
                </c:pt>
                <c:pt idx="24424">
                  <c:v>0.33686843965845437</c:v>
                </c:pt>
                <c:pt idx="24425">
                  <c:v>0.33681405340729864</c:v>
                </c:pt>
                <c:pt idx="24426">
                  <c:v>0.33681405340729864</c:v>
                </c:pt>
                <c:pt idx="24427">
                  <c:v>0.33675966715614292</c:v>
                </c:pt>
                <c:pt idx="24428">
                  <c:v>0.33675966715614292</c:v>
                </c:pt>
                <c:pt idx="24429">
                  <c:v>0.33675966715614292</c:v>
                </c:pt>
                <c:pt idx="24430">
                  <c:v>0.33670528090498719</c:v>
                </c:pt>
                <c:pt idx="24431">
                  <c:v>0.33665089465383147</c:v>
                </c:pt>
                <c:pt idx="24432">
                  <c:v>0.33659650840267585</c:v>
                </c:pt>
                <c:pt idx="24433">
                  <c:v>0.33659650840267585</c:v>
                </c:pt>
                <c:pt idx="24434">
                  <c:v>0.33654212215152013</c:v>
                </c:pt>
                <c:pt idx="24435">
                  <c:v>0.3364877359003644</c:v>
                </c:pt>
                <c:pt idx="24436">
                  <c:v>0.33643334964920868</c:v>
                </c:pt>
                <c:pt idx="24437">
                  <c:v>0.33637896339805295</c:v>
                </c:pt>
                <c:pt idx="24438">
                  <c:v>0.33637896339805295</c:v>
                </c:pt>
                <c:pt idx="24439">
                  <c:v>0.33637896339805295</c:v>
                </c:pt>
                <c:pt idx="24440">
                  <c:v>0.33632457714689723</c:v>
                </c:pt>
                <c:pt idx="24441">
                  <c:v>0.33627019089574151</c:v>
                </c:pt>
                <c:pt idx="24442">
                  <c:v>0.33621580464458589</c:v>
                </c:pt>
                <c:pt idx="24443">
                  <c:v>0.33616141839343017</c:v>
                </c:pt>
                <c:pt idx="24444">
                  <c:v>0.33616141839343017</c:v>
                </c:pt>
                <c:pt idx="24445">
                  <c:v>0.33610703214227444</c:v>
                </c:pt>
                <c:pt idx="24446">
                  <c:v>0.33605264589111872</c:v>
                </c:pt>
                <c:pt idx="24447">
                  <c:v>0.33605264589111872</c:v>
                </c:pt>
                <c:pt idx="24448">
                  <c:v>0.33605264589111872</c:v>
                </c:pt>
                <c:pt idx="24449">
                  <c:v>0.33599825963996299</c:v>
                </c:pt>
                <c:pt idx="24450">
                  <c:v>0.33599825963996299</c:v>
                </c:pt>
                <c:pt idx="24451">
                  <c:v>0.33599825963996299</c:v>
                </c:pt>
                <c:pt idx="24452">
                  <c:v>0.33594387338880727</c:v>
                </c:pt>
                <c:pt idx="24453">
                  <c:v>0.33588948713765165</c:v>
                </c:pt>
                <c:pt idx="24454">
                  <c:v>0.33583510088649593</c:v>
                </c:pt>
                <c:pt idx="24455">
                  <c:v>0.33583510088649593</c:v>
                </c:pt>
                <c:pt idx="24456">
                  <c:v>0.33578071463534021</c:v>
                </c:pt>
                <c:pt idx="24457">
                  <c:v>0.33578071463534021</c:v>
                </c:pt>
                <c:pt idx="24458">
                  <c:v>0.33572632838418448</c:v>
                </c:pt>
                <c:pt idx="24459">
                  <c:v>0.33572632838418448</c:v>
                </c:pt>
                <c:pt idx="24460">
                  <c:v>0.33572632838418448</c:v>
                </c:pt>
                <c:pt idx="24461">
                  <c:v>0.33567194213302876</c:v>
                </c:pt>
                <c:pt idx="24462">
                  <c:v>0.33567194213302876</c:v>
                </c:pt>
                <c:pt idx="24463">
                  <c:v>0.33567194213302876</c:v>
                </c:pt>
                <c:pt idx="24464">
                  <c:v>0.33561755588187303</c:v>
                </c:pt>
                <c:pt idx="24465">
                  <c:v>0.33556316963071731</c:v>
                </c:pt>
                <c:pt idx="24466">
                  <c:v>0.33550878337956169</c:v>
                </c:pt>
                <c:pt idx="24467">
                  <c:v>0.33550878337956169</c:v>
                </c:pt>
                <c:pt idx="24468">
                  <c:v>0.33545439712840597</c:v>
                </c:pt>
                <c:pt idx="24469">
                  <c:v>0.33540001087725024</c:v>
                </c:pt>
                <c:pt idx="24470">
                  <c:v>0.33540001087725024</c:v>
                </c:pt>
                <c:pt idx="24471">
                  <c:v>0.33534562462609452</c:v>
                </c:pt>
                <c:pt idx="24472">
                  <c:v>0.33534562462609452</c:v>
                </c:pt>
                <c:pt idx="24473">
                  <c:v>0.33529123837493879</c:v>
                </c:pt>
                <c:pt idx="24474">
                  <c:v>0.33529123837493879</c:v>
                </c:pt>
                <c:pt idx="24475">
                  <c:v>0.33529123837493879</c:v>
                </c:pt>
                <c:pt idx="24476">
                  <c:v>0.33529123837493879</c:v>
                </c:pt>
                <c:pt idx="24477">
                  <c:v>0.33523685212378307</c:v>
                </c:pt>
                <c:pt idx="24478">
                  <c:v>0.33523685212378307</c:v>
                </c:pt>
                <c:pt idx="24479">
                  <c:v>0.33518246587262746</c:v>
                </c:pt>
                <c:pt idx="24480">
                  <c:v>0.33512807962147173</c:v>
                </c:pt>
                <c:pt idx="24481">
                  <c:v>0.33507369337031601</c:v>
                </c:pt>
                <c:pt idx="24482">
                  <c:v>0.33501930711916028</c:v>
                </c:pt>
                <c:pt idx="24483">
                  <c:v>0.33496492086800456</c:v>
                </c:pt>
                <c:pt idx="24484">
                  <c:v>0.33496492086800456</c:v>
                </c:pt>
                <c:pt idx="24485">
                  <c:v>0.33491053461684883</c:v>
                </c:pt>
                <c:pt idx="24486">
                  <c:v>0.33485614836569311</c:v>
                </c:pt>
                <c:pt idx="24487">
                  <c:v>0.33480176211453749</c:v>
                </c:pt>
                <c:pt idx="24488">
                  <c:v>0.33480176211453749</c:v>
                </c:pt>
                <c:pt idx="24489">
                  <c:v>0.33474737586338177</c:v>
                </c:pt>
                <c:pt idx="24490">
                  <c:v>0.33469298961222604</c:v>
                </c:pt>
                <c:pt idx="24491">
                  <c:v>0.33469298961222604</c:v>
                </c:pt>
                <c:pt idx="24492">
                  <c:v>0.33463860336107032</c:v>
                </c:pt>
                <c:pt idx="24493">
                  <c:v>0.33458421710991459</c:v>
                </c:pt>
                <c:pt idx="24494">
                  <c:v>0.33452983085875887</c:v>
                </c:pt>
                <c:pt idx="24495">
                  <c:v>0.33452983085875887</c:v>
                </c:pt>
                <c:pt idx="24496">
                  <c:v>0.33447544460760315</c:v>
                </c:pt>
                <c:pt idx="24497">
                  <c:v>0.33442105835644753</c:v>
                </c:pt>
                <c:pt idx="24498">
                  <c:v>0.33436667210529181</c:v>
                </c:pt>
                <c:pt idx="24499">
                  <c:v>0.33431228585413608</c:v>
                </c:pt>
                <c:pt idx="24500">
                  <c:v>0.33425789960298036</c:v>
                </c:pt>
                <c:pt idx="24501">
                  <c:v>0.33420351335182463</c:v>
                </c:pt>
                <c:pt idx="24502">
                  <c:v>0.33414912710066891</c:v>
                </c:pt>
                <c:pt idx="24503">
                  <c:v>0.33409474084951329</c:v>
                </c:pt>
                <c:pt idx="24504">
                  <c:v>0.33404035459835757</c:v>
                </c:pt>
                <c:pt idx="24505">
                  <c:v>0.33398596834720184</c:v>
                </c:pt>
                <c:pt idx="24506">
                  <c:v>0.33393158209604612</c:v>
                </c:pt>
                <c:pt idx="24507">
                  <c:v>0.3338771958448904</c:v>
                </c:pt>
                <c:pt idx="24508">
                  <c:v>0.33382280959373467</c:v>
                </c:pt>
                <c:pt idx="24509">
                  <c:v>0.33376842334257895</c:v>
                </c:pt>
                <c:pt idx="24510">
                  <c:v>0.33371403709142333</c:v>
                </c:pt>
                <c:pt idx="24511">
                  <c:v>0.33365965084026761</c:v>
                </c:pt>
                <c:pt idx="24512">
                  <c:v>0.33365965084026761</c:v>
                </c:pt>
                <c:pt idx="24513">
                  <c:v>0.33365965084026761</c:v>
                </c:pt>
                <c:pt idx="24514">
                  <c:v>0.33360526458911188</c:v>
                </c:pt>
                <c:pt idx="24515">
                  <c:v>0.33355087833795616</c:v>
                </c:pt>
                <c:pt idx="24516">
                  <c:v>0.33355087833795616</c:v>
                </c:pt>
                <c:pt idx="24517">
                  <c:v>0.33349649208680043</c:v>
                </c:pt>
                <c:pt idx="24518">
                  <c:v>0.33344210583564471</c:v>
                </c:pt>
                <c:pt idx="24519">
                  <c:v>0.3333877195844891</c:v>
                </c:pt>
                <c:pt idx="24520">
                  <c:v>0.33333333333333337</c:v>
                </c:pt>
                <c:pt idx="24521">
                  <c:v>0.33327894708217765</c:v>
                </c:pt>
                <c:pt idx="24522">
                  <c:v>0.33322456083102192</c:v>
                </c:pt>
                <c:pt idx="24523">
                  <c:v>0.33322456083102192</c:v>
                </c:pt>
                <c:pt idx="24524">
                  <c:v>0.3331701745798662</c:v>
                </c:pt>
                <c:pt idx="24525">
                  <c:v>0.3331701745798662</c:v>
                </c:pt>
                <c:pt idx="24526">
                  <c:v>0.33311578832871047</c:v>
                </c:pt>
                <c:pt idx="24527">
                  <c:v>0.33306140207755475</c:v>
                </c:pt>
                <c:pt idx="24528">
                  <c:v>0.33300701582639913</c:v>
                </c:pt>
                <c:pt idx="24529">
                  <c:v>0.33295262957524341</c:v>
                </c:pt>
                <c:pt idx="24530">
                  <c:v>0.33295262957524341</c:v>
                </c:pt>
                <c:pt idx="24531">
                  <c:v>0.33289824332408768</c:v>
                </c:pt>
                <c:pt idx="24532">
                  <c:v>0.33284385707293196</c:v>
                </c:pt>
                <c:pt idx="24533">
                  <c:v>0.33278947082177623</c:v>
                </c:pt>
                <c:pt idx="24534">
                  <c:v>0.33273508457062051</c:v>
                </c:pt>
                <c:pt idx="24535">
                  <c:v>0.33268069831946478</c:v>
                </c:pt>
                <c:pt idx="24536">
                  <c:v>0.33262631206830917</c:v>
                </c:pt>
                <c:pt idx="24537">
                  <c:v>0.33262631206830917</c:v>
                </c:pt>
                <c:pt idx="24538">
                  <c:v>0.33262631206830917</c:v>
                </c:pt>
                <c:pt idx="24539">
                  <c:v>0.33257192581715345</c:v>
                </c:pt>
                <c:pt idx="24540">
                  <c:v>0.33251753956599772</c:v>
                </c:pt>
                <c:pt idx="24541">
                  <c:v>0.332463153314842</c:v>
                </c:pt>
                <c:pt idx="24542">
                  <c:v>0.332463153314842</c:v>
                </c:pt>
                <c:pt idx="24543">
                  <c:v>0.33240876706368627</c:v>
                </c:pt>
                <c:pt idx="24544">
                  <c:v>0.33235438081253055</c:v>
                </c:pt>
                <c:pt idx="24545">
                  <c:v>0.33229999456137493</c:v>
                </c:pt>
                <c:pt idx="24546">
                  <c:v>0.33229999456137493</c:v>
                </c:pt>
                <c:pt idx="24547">
                  <c:v>0.33229999456137493</c:v>
                </c:pt>
                <c:pt idx="24548">
                  <c:v>0.33224560831021921</c:v>
                </c:pt>
                <c:pt idx="24549">
                  <c:v>0.33219122205906348</c:v>
                </c:pt>
                <c:pt idx="24550">
                  <c:v>0.33213683580790776</c:v>
                </c:pt>
                <c:pt idx="24551">
                  <c:v>0.33213683580790776</c:v>
                </c:pt>
                <c:pt idx="24552">
                  <c:v>0.33208244955675204</c:v>
                </c:pt>
                <c:pt idx="24553">
                  <c:v>0.33208244955675204</c:v>
                </c:pt>
                <c:pt idx="24554">
                  <c:v>0.33208244955675204</c:v>
                </c:pt>
                <c:pt idx="24555">
                  <c:v>0.33202806330559631</c:v>
                </c:pt>
                <c:pt idx="24556">
                  <c:v>0.33197367705444059</c:v>
                </c:pt>
                <c:pt idx="24557">
                  <c:v>0.33191929080328497</c:v>
                </c:pt>
                <c:pt idx="24558">
                  <c:v>0.33191929080328497</c:v>
                </c:pt>
                <c:pt idx="24559">
                  <c:v>0.33186490455212925</c:v>
                </c:pt>
                <c:pt idx="24560">
                  <c:v>0.33181051830097352</c:v>
                </c:pt>
                <c:pt idx="24561">
                  <c:v>0.3317561320498178</c:v>
                </c:pt>
                <c:pt idx="24562">
                  <c:v>0.33170174579866207</c:v>
                </c:pt>
                <c:pt idx="24563">
                  <c:v>0.33164735954750635</c:v>
                </c:pt>
                <c:pt idx="24564">
                  <c:v>0.33159297329635073</c:v>
                </c:pt>
                <c:pt idx="24565">
                  <c:v>0.33159297329635073</c:v>
                </c:pt>
                <c:pt idx="24566">
                  <c:v>0.33153858704519501</c:v>
                </c:pt>
                <c:pt idx="24567">
                  <c:v>0.33153858704519501</c:v>
                </c:pt>
                <c:pt idx="24568">
                  <c:v>0.33148420079403929</c:v>
                </c:pt>
                <c:pt idx="24569">
                  <c:v>0.33142981454288356</c:v>
                </c:pt>
                <c:pt idx="24570">
                  <c:v>0.33137542829172784</c:v>
                </c:pt>
                <c:pt idx="24571">
                  <c:v>0.33137542829172784</c:v>
                </c:pt>
                <c:pt idx="24572">
                  <c:v>0.33132104204057211</c:v>
                </c:pt>
                <c:pt idx="24573">
                  <c:v>0.33132104204057211</c:v>
                </c:pt>
                <c:pt idx="24574">
                  <c:v>0.33126665578941639</c:v>
                </c:pt>
                <c:pt idx="24575">
                  <c:v>0.33121226953826077</c:v>
                </c:pt>
                <c:pt idx="24576">
                  <c:v>0.33115788328710505</c:v>
                </c:pt>
                <c:pt idx="24577">
                  <c:v>0.33115788328710505</c:v>
                </c:pt>
                <c:pt idx="24578">
                  <c:v>0.33110349703594932</c:v>
                </c:pt>
                <c:pt idx="24579">
                  <c:v>0.3310491107847936</c:v>
                </c:pt>
                <c:pt idx="24580">
                  <c:v>0.3310491107847936</c:v>
                </c:pt>
                <c:pt idx="24581">
                  <c:v>0.33099472453363787</c:v>
                </c:pt>
                <c:pt idx="24582">
                  <c:v>0.33094033828248215</c:v>
                </c:pt>
                <c:pt idx="24583">
                  <c:v>0.33088595203132654</c:v>
                </c:pt>
                <c:pt idx="24584">
                  <c:v>0.33083156578017081</c:v>
                </c:pt>
                <c:pt idx="24585">
                  <c:v>0.33083156578017081</c:v>
                </c:pt>
                <c:pt idx="24586">
                  <c:v>0.33077717952901509</c:v>
                </c:pt>
                <c:pt idx="24587">
                  <c:v>0.33072279327785936</c:v>
                </c:pt>
                <c:pt idx="24588">
                  <c:v>0.33072279327785936</c:v>
                </c:pt>
                <c:pt idx="24589">
                  <c:v>0.33066840702670364</c:v>
                </c:pt>
                <c:pt idx="24590">
                  <c:v>0.33061402077554791</c:v>
                </c:pt>
                <c:pt idx="24591">
                  <c:v>0.33055963452439219</c:v>
                </c:pt>
                <c:pt idx="24592">
                  <c:v>0.33050524827323657</c:v>
                </c:pt>
                <c:pt idx="24593">
                  <c:v>0.33045086202208085</c:v>
                </c:pt>
                <c:pt idx="24594">
                  <c:v>0.33045086202208085</c:v>
                </c:pt>
                <c:pt idx="24595">
                  <c:v>0.33039647577092512</c:v>
                </c:pt>
                <c:pt idx="24596">
                  <c:v>0.3303420895197694</c:v>
                </c:pt>
                <c:pt idx="24597">
                  <c:v>0.33028770326861367</c:v>
                </c:pt>
                <c:pt idx="24598">
                  <c:v>0.33023331701745795</c:v>
                </c:pt>
                <c:pt idx="24599">
                  <c:v>0.33017893076630223</c:v>
                </c:pt>
                <c:pt idx="24600">
                  <c:v>0.33012454451514661</c:v>
                </c:pt>
                <c:pt idx="24601">
                  <c:v>0.33007015826399089</c:v>
                </c:pt>
                <c:pt idx="24602">
                  <c:v>0.33001577201283516</c:v>
                </c:pt>
                <c:pt idx="24603">
                  <c:v>0.33001577201283516</c:v>
                </c:pt>
                <c:pt idx="24604">
                  <c:v>0.32996138576167944</c:v>
                </c:pt>
                <c:pt idx="24605">
                  <c:v>0.32990699951052371</c:v>
                </c:pt>
                <c:pt idx="24606">
                  <c:v>0.32985261325936799</c:v>
                </c:pt>
                <c:pt idx="24607">
                  <c:v>0.32979822700821237</c:v>
                </c:pt>
                <c:pt idx="24608">
                  <c:v>0.32974384075705665</c:v>
                </c:pt>
                <c:pt idx="24609">
                  <c:v>0.32968945450590093</c:v>
                </c:pt>
                <c:pt idx="24610">
                  <c:v>0.3296350682547452</c:v>
                </c:pt>
                <c:pt idx="24611">
                  <c:v>0.3296350682547452</c:v>
                </c:pt>
                <c:pt idx="24612">
                  <c:v>0.32958068200358948</c:v>
                </c:pt>
                <c:pt idx="24613">
                  <c:v>0.32952629575243375</c:v>
                </c:pt>
                <c:pt idx="24614">
                  <c:v>0.32947190950127803</c:v>
                </c:pt>
                <c:pt idx="24615">
                  <c:v>0.32941752325012241</c:v>
                </c:pt>
                <c:pt idx="24616">
                  <c:v>0.32936313699896669</c:v>
                </c:pt>
                <c:pt idx="24617">
                  <c:v>0.32930875074781096</c:v>
                </c:pt>
                <c:pt idx="24618">
                  <c:v>0.32930875074781096</c:v>
                </c:pt>
                <c:pt idx="24619">
                  <c:v>0.32925436449665524</c:v>
                </c:pt>
                <c:pt idx="24620">
                  <c:v>0.32919997824549951</c:v>
                </c:pt>
                <c:pt idx="24621">
                  <c:v>0.32919997824549951</c:v>
                </c:pt>
                <c:pt idx="24622">
                  <c:v>0.32914559199434379</c:v>
                </c:pt>
                <c:pt idx="24623">
                  <c:v>0.32909120574318818</c:v>
                </c:pt>
                <c:pt idx="24624">
                  <c:v>0.32909120574318818</c:v>
                </c:pt>
                <c:pt idx="24625">
                  <c:v>0.32903681949203245</c:v>
                </c:pt>
                <c:pt idx="24626">
                  <c:v>0.32898243324087673</c:v>
                </c:pt>
                <c:pt idx="24627">
                  <c:v>0.32898243324087673</c:v>
                </c:pt>
                <c:pt idx="24628">
                  <c:v>0.32898243324087673</c:v>
                </c:pt>
                <c:pt idx="24629">
                  <c:v>0.328928046989721</c:v>
                </c:pt>
                <c:pt idx="24630">
                  <c:v>0.328928046989721</c:v>
                </c:pt>
                <c:pt idx="24631">
                  <c:v>0.32887366073856528</c:v>
                </c:pt>
                <c:pt idx="24632">
                  <c:v>0.32881927448740955</c:v>
                </c:pt>
                <c:pt idx="24633">
                  <c:v>0.32876488823625383</c:v>
                </c:pt>
                <c:pt idx="24634">
                  <c:v>0.32871050198509821</c:v>
                </c:pt>
                <c:pt idx="24635">
                  <c:v>0.32871050198509821</c:v>
                </c:pt>
                <c:pt idx="24636">
                  <c:v>0.32865611573394249</c:v>
                </c:pt>
                <c:pt idx="24637">
                  <c:v>0.32860172948278676</c:v>
                </c:pt>
                <c:pt idx="24638">
                  <c:v>0.32854734323163104</c:v>
                </c:pt>
                <c:pt idx="24639">
                  <c:v>0.32854734323163104</c:v>
                </c:pt>
                <c:pt idx="24640">
                  <c:v>0.32849295698047531</c:v>
                </c:pt>
                <c:pt idx="24641">
                  <c:v>0.32843857072931959</c:v>
                </c:pt>
                <c:pt idx="24642">
                  <c:v>0.32838418447816387</c:v>
                </c:pt>
                <c:pt idx="24643">
                  <c:v>0.32832979822700825</c:v>
                </c:pt>
                <c:pt idx="24644">
                  <c:v>0.32827541197585253</c:v>
                </c:pt>
                <c:pt idx="24645">
                  <c:v>0.3282210257246968</c:v>
                </c:pt>
                <c:pt idx="24646">
                  <c:v>0.3282210257246968</c:v>
                </c:pt>
                <c:pt idx="24647">
                  <c:v>0.32816663947354108</c:v>
                </c:pt>
                <c:pt idx="24648">
                  <c:v>0.32811225322238535</c:v>
                </c:pt>
                <c:pt idx="24649">
                  <c:v>0.32805786697122963</c:v>
                </c:pt>
                <c:pt idx="24650">
                  <c:v>0.32800348072007401</c:v>
                </c:pt>
                <c:pt idx="24651">
                  <c:v>0.32794909446891829</c:v>
                </c:pt>
                <c:pt idx="24652">
                  <c:v>0.32789470821776256</c:v>
                </c:pt>
                <c:pt idx="24653">
                  <c:v>0.32789470821776256</c:v>
                </c:pt>
                <c:pt idx="24654">
                  <c:v>0.32784032196660684</c:v>
                </c:pt>
                <c:pt idx="24655">
                  <c:v>0.32778593571545112</c:v>
                </c:pt>
                <c:pt idx="24656">
                  <c:v>0.32773154946429539</c:v>
                </c:pt>
                <c:pt idx="24657">
                  <c:v>0.32767716321313967</c:v>
                </c:pt>
                <c:pt idx="24658">
                  <c:v>0.32767716321313967</c:v>
                </c:pt>
                <c:pt idx="24659">
                  <c:v>0.32762277696198405</c:v>
                </c:pt>
                <c:pt idx="24660">
                  <c:v>0.32756839071082833</c:v>
                </c:pt>
                <c:pt idx="24661">
                  <c:v>0.32756839071082833</c:v>
                </c:pt>
                <c:pt idx="24662">
                  <c:v>0.3275140044596726</c:v>
                </c:pt>
                <c:pt idx="24663">
                  <c:v>0.32745961820851688</c:v>
                </c:pt>
                <c:pt idx="24664">
                  <c:v>0.32740523195736115</c:v>
                </c:pt>
                <c:pt idx="24665">
                  <c:v>0.32735084570620543</c:v>
                </c:pt>
                <c:pt idx="24666">
                  <c:v>0.32729645945504982</c:v>
                </c:pt>
                <c:pt idx="24667">
                  <c:v>0.32729645945504982</c:v>
                </c:pt>
                <c:pt idx="24668">
                  <c:v>0.32724207320389409</c:v>
                </c:pt>
                <c:pt idx="24669">
                  <c:v>0.32718768695273837</c:v>
                </c:pt>
                <c:pt idx="24670">
                  <c:v>0.32718768695273837</c:v>
                </c:pt>
                <c:pt idx="24671">
                  <c:v>0.32713330070158264</c:v>
                </c:pt>
                <c:pt idx="24672">
                  <c:v>0.32707891445042692</c:v>
                </c:pt>
                <c:pt idx="24673">
                  <c:v>0.32702452819927119</c:v>
                </c:pt>
                <c:pt idx="24674">
                  <c:v>0.32697014194811547</c:v>
                </c:pt>
                <c:pt idx="24675">
                  <c:v>0.32691575569695985</c:v>
                </c:pt>
                <c:pt idx="24676">
                  <c:v>0.32686136944580413</c:v>
                </c:pt>
                <c:pt idx="24677">
                  <c:v>0.3268069831946484</c:v>
                </c:pt>
                <c:pt idx="24678">
                  <c:v>0.3268069831946484</c:v>
                </c:pt>
                <c:pt idx="24679">
                  <c:v>0.3268069831946484</c:v>
                </c:pt>
                <c:pt idx="24680">
                  <c:v>0.32675259694349268</c:v>
                </c:pt>
                <c:pt idx="24681">
                  <c:v>0.32669821069233695</c:v>
                </c:pt>
                <c:pt idx="24682">
                  <c:v>0.32664382444118123</c:v>
                </c:pt>
                <c:pt idx="24683">
                  <c:v>0.32664382444118123</c:v>
                </c:pt>
                <c:pt idx="24684">
                  <c:v>0.32658943819002562</c:v>
                </c:pt>
                <c:pt idx="24685">
                  <c:v>0.32658943819002562</c:v>
                </c:pt>
                <c:pt idx="24686">
                  <c:v>0.32653505193886989</c:v>
                </c:pt>
                <c:pt idx="24687">
                  <c:v>0.32648066568771417</c:v>
                </c:pt>
                <c:pt idx="24688">
                  <c:v>0.32648066568771417</c:v>
                </c:pt>
                <c:pt idx="24689">
                  <c:v>0.32642627943655844</c:v>
                </c:pt>
                <c:pt idx="24690">
                  <c:v>0.32642627943655844</c:v>
                </c:pt>
                <c:pt idx="24691">
                  <c:v>0.32637189318540272</c:v>
                </c:pt>
                <c:pt idx="24692">
                  <c:v>0.32631750693424699</c:v>
                </c:pt>
                <c:pt idx="24693">
                  <c:v>0.32626312068309127</c:v>
                </c:pt>
                <c:pt idx="24694">
                  <c:v>0.32620873443193565</c:v>
                </c:pt>
                <c:pt idx="24695">
                  <c:v>0.32615434818077993</c:v>
                </c:pt>
                <c:pt idx="24696">
                  <c:v>0.3260999619296242</c:v>
                </c:pt>
                <c:pt idx="24697">
                  <c:v>0.32604557567846848</c:v>
                </c:pt>
                <c:pt idx="24698">
                  <c:v>0.32599118942731276</c:v>
                </c:pt>
                <c:pt idx="24699">
                  <c:v>0.32599118942731276</c:v>
                </c:pt>
                <c:pt idx="24700">
                  <c:v>0.32599118942731276</c:v>
                </c:pt>
                <c:pt idx="24701">
                  <c:v>0.32593680317615703</c:v>
                </c:pt>
                <c:pt idx="24702">
                  <c:v>0.32588241692500131</c:v>
                </c:pt>
                <c:pt idx="24703">
                  <c:v>0.32582803067384569</c:v>
                </c:pt>
                <c:pt idx="24704">
                  <c:v>0.32577364442268997</c:v>
                </c:pt>
                <c:pt idx="24705">
                  <c:v>0.32577364442268997</c:v>
                </c:pt>
                <c:pt idx="24706">
                  <c:v>0.32577364442268997</c:v>
                </c:pt>
                <c:pt idx="24707">
                  <c:v>0.32571925817153424</c:v>
                </c:pt>
                <c:pt idx="24708">
                  <c:v>0.32571925817153424</c:v>
                </c:pt>
                <c:pt idx="24709">
                  <c:v>0.32566487192037852</c:v>
                </c:pt>
                <c:pt idx="24710">
                  <c:v>0.32561048566922279</c:v>
                </c:pt>
                <c:pt idx="24711">
                  <c:v>0.32561048566922279</c:v>
                </c:pt>
                <c:pt idx="24712">
                  <c:v>0.32555609941806707</c:v>
                </c:pt>
                <c:pt idx="24713">
                  <c:v>0.32550171316691145</c:v>
                </c:pt>
                <c:pt idx="24714">
                  <c:v>0.32544732691575573</c:v>
                </c:pt>
                <c:pt idx="24715">
                  <c:v>0.32539294066460001</c:v>
                </c:pt>
                <c:pt idx="24716">
                  <c:v>0.32533855441344428</c:v>
                </c:pt>
                <c:pt idx="24717">
                  <c:v>0.32528416816228856</c:v>
                </c:pt>
                <c:pt idx="24718">
                  <c:v>0.32522978191113283</c:v>
                </c:pt>
                <c:pt idx="24719">
                  <c:v>0.32517539565997711</c:v>
                </c:pt>
                <c:pt idx="24720">
                  <c:v>0.32517539565997711</c:v>
                </c:pt>
                <c:pt idx="24721">
                  <c:v>0.32512100940882149</c:v>
                </c:pt>
                <c:pt idx="24722">
                  <c:v>0.32506662315766577</c:v>
                </c:pt>
                <c:pt idx="24723">
                  <c:v>0.32506662315766577</c:v>
                </c:pt>
                <c:pt idx="24724">
                  <c:v>0.32501223690651004</c:v>
                </c:pt>
                <c:pt idx="24725">
                  <c:v>0.32495785065535432</c:v>
                </c:pt>
                <c:pt idx="24726">
                  <c:v>0.32490346440419859</c:v>
                </c:pt>
                <c:pt idx="24727">
                  <c:v>0.32490346440419859</c:v>
                </c:pt>
                <c:pt idx="24728">
                  <c:v>0.32484907815304287</c:v>
                </c:pt>
                <c:pt idx="24729">
                  <c:v>0.32484907815304287</c:v>
                </c:pt>
                <c:pt idx="24730">
                  <c:v>0.32479469190188726</c:v>
                </c:pt>
                <c:pt idx="24731">
                  <c:v>0.32474030565073153</c:v>
                </c:pt>
                <c:pt idx="24732">
                  <c:v>0.32468591939957581</c:v>
                </c:pt>
                <c:pt idx="24733">
                  <c:v>0.32468591939957581</c:v>
                </c:pt>
                <c:pt idx="24734">
                  <c:v>0.32463153314842008</c:v>
                </c:pt>
                <c:pt idx="24735">
                  <c:v>0.32457714689726436</c:v>
                </c:pt>
                <c:pt idx="24736">
                  <c:v>0.32452276064610863</c:v>
                </c:pt>
                <c:pt idx="24737">
                  <c:v>0.32446837439495291</c:v>
                </c:pt>
                <c:pt idx="24738">
                  <c:v>0.32446837439495291</c:v>
                </c:pt>
                <c:pt idx="24739">
                  <c:v>0.32441398814379729</c:v>
                </c:pt>
                <c:pt idx="24740">
                  <c:v>0.32441398814379729</c:v>
                </c:pt>
                <c:pt idx="24741">
                  <c:v>0.32441398814379729</c:v>
                </c:pt>
                <c:pt idx="24742">
                  <c:v>0.32435960189264157</c:v>
                </c:pt>
                <c:pt idx="24743">
                  <c:v>0.32430521564148584</c:v>
                </c:pt>
                <c:pt idx="24744">
                  <c:v>0.32425082939033012</c:v>
                </c:pt>
                <c:pt idx="24745">
                  <c:v>0.3241964431391744</c:v>
                </c:pt>
                <c:pt idx="24746">
                  <c:v>0.3241964431391744</c:v>
                </c:pt>
                <c:pt idx="24747">
                  <c:v>0.32414205688801867</c:v>
                </c:pt>
                <c:pt idx="24748">
                  <c:v>0.32414205688801867</c:v>
                </c:pt>
                <c:pt idx="24749">
                  <c:v>0.32408767063686295</c:v>
                </c:pt>
                <c:pt idx="24750">
                  <c:v>0.32403328438570733</c:v>
                </c:pt>
                <c:pt idx="24751">
                  <c:v>0.32397889813455161</c:v>
                </c:pt>
                <c:pt idx="24752">
                  <c:v>0.32392451188339588</c:v>
                </c:pt>
                <c:pt idx="24753">
                  <c:v>0.32392451188339588</c:v>
                </c:pt>
                <c:pt idx="24754">
                  <c:v>0.32387012563224016</c:v>
                </c:pt>
                <c:pt idx="24755">
                  <c:v>0.32381573938108443</c:v>
                </c:pt>
                <c:pt idx="24756">
                  <c:v>0.32376135312992871</c:v>
                </c:pt>
                <c:pt idx="24757">
                  <c:v>0.32376135312992871</c:v>
                </c:pt>
                <c:pt idx="24758">
                  <c:v>0.32370696687877309</c:v>
                </c:pt>
                <c:pt idx="24759">
                  <c:v>0.32365258062761737</c:v>
                </c:pt>
                <c:pt idx="24760">
                  <c:v>0.32359819437646165</c:v>
                </c:pt>
                <c:pt idx="24761">
                  <c:v>0.32354380812530592</c:v>
                </c:pt>
                <c:pt idx="24762">
                  <c:v>0.3234894218741502</c:v>
                </c:pt>
                <c:pt idx="24763">
                  <c:v>0.32343503562299447</c:v>
                </c:pt>
                <c:pt idx="24764">
                  <c:v>0.32343503562299447</c:v>
                </c:pt>
                <c:pt idx="24765">
                  <c:v>0.32343503562299447</c:v>
                </c:pt>
                <c:pt idx="24766">
                  <c:v>0.32343503562299447</c:v>
                </c:pt>
                <c:pt idx="24767">
                  <c:v>0.32343503562299447</c:v>
                </c:pt>
                <c:pt idx="24768">
                  <c:v>0.32343503562299447</c:v>
                </c:pt>
                <c:pt idx="24769">
                  <c:v>0.32338064937183875</c:v>
                </c:pt>
                <c:pt idx="24770">
                  <c:v>0.32332626312068313</c:v>
                </c:pt>
                <c:pt idx="24771">
                  <c:v>0.32332626312068313</c:v>
                </c:pt>
                <c:pt idx="24772">
                  <c:v>0.32327187686952741</c:v>
                </c:pt>
                <c:pt idx="24773">
                  <c:v>0.32321749061837168</c:v>
                </c:pt>
                <c:pt idx="24774">
                  <c:v>0.32316310436721596</c:v>
                </c:pt>
                <c:pt idx="24775">
                  <c:v>0.32316310436721596</c:v>
                </c:pt>
                <c:pt idx="24776">
                  <c:v>0.32310871811606023</c:v>
                </c:pt>
                <c:pt idx="24777">
                  <c:v>0.32305433186490451</c:v>
                </c:pt>
                <c:pt idx="24778">
                  <c:v>0.3229999456137489</c:v>
                </c:pt>
                <c:pt idx="24779">
                  <c:v>0.32294555936259317</c:v>
                </c:pt>
                <c:pt idx="24780">
                  <c:v>0.32289117311143745</c:v>
                </c:pt>
                <c:pt idx="24781">
                  <c:v>0.32283678686028172</c:v>
                </c:pt>
                <c:pt idx="24782">
                  <c:v>0.32283678686028172</c:v>
                </c:pt>
                <c:pt idx="24783">
                  <c:v>0.322782400609126</c:v>
                </c:pt>
                <c:pt idx="24784">
                  <c:v>0.32272801435797027</c:v>
                </c:pt>
                <c:pt idx="24785">
                  <c:v>0.32267362810681455</c:v>
                </c:pt>
                <c:pt idx="24786">
                  <c:v>0.32267362810681455</c:v>
                </c:pt>
                <c:pt idx="24787">
                  <c:v>0.32267362810681455</c:v>
                </c:pt>
                <c:pt idx="24788">
                  <c:v>0.32261924185565893</c:v>
                </c:pt>
                <c:pt idx="24789">
                  <c:v>0.32261924185565893</c:v>
                </c:pt>
                <c:pt idx="24790">
                  <c:v>0.32261924185565893</c:v>
                </c:pt>
                <c:pt idx="24791">
                  <c:v>0.32256485560450321</c:v>
                </c:pt>
                <c:pt idx="24792">
                  <c:v>0.32251046935334748</c:v>
                </c:pt>
                <c:pt idx="24793">
                  <c:v>0.32245608310219176</c:v>
                </c:pt>
                <c:pt idx="24794">
                  <c:v>0.32245608310219176</c:v>
                </c:pt>
                <c:pt idx="24795">
                  <c:v>0.32240169685103603</c:v>
                </c:pt>
                <c:pt idx="24796">
                  <c:v>0.32234731059988031</c:v>
                </c:pt>
                <c:pt idx="24797">
                  <c:v>0.3222929243487247</c:v>
                </c:pt>
                <c:pt idx="24798">
                  <c:v>0.32223853809756897</c:v>
                </c:pt>
                <c:pt idx="24799">
                  <c:v>0.32218415184641325</c:v>
                </c:pt>
                <c:pt idx="24800">
                  <c:v>0.32212976559525752</c:v>
                </c:pt>
                <c:pt idx="24801">
                  <c:v>0.3220753793441018</c:v>
                </c:pt>
                <c:pt idx="24802">
                  <c:v>0.3220753793441018</c:v>
                </c:pt>
                <c:pt idx="24803">
                  <c:v>0.3220753793441018</c:v>
                </c:pt>
                <c:pt idx="24804">
                  <c:v>0.3220753793441018</c:v>
                </c:pt>
                <c:pt idx="24805">
                  <c:v>0.3220753793441018</c:v>
                </c:pt>
                <c:pt idx="24806">
                  <c:v>0.32202099309294607</c:v>
                </c:pt>
                <c:pt idx="24807">
                  <c:v>0.32196660684179035</c:v>
                </c:pt>
                <c:pt idx="24808">
                  <c:v>0.32191222059063473</c:v>
                </c:pt>
                <c:pt idx="24809">
                  <c:v>0.32185783433947901</c:v>
                </c:pt>
                <c:pt idx="24810">
                  <c:v>0.32185783433947901</c:v>
                </c:pt>
                <c:pt idx="24811">
                  <c:v>0.32180344808832329</c:v>
                </c:pt>
                <c:pt idx="24812">
                  <c:v>0.32180344808832329</c:v>
                </c:pt>
                <c:pt idx="24813">
                  <c:v>0.32174906183716756</c:v>
                </c:pt>
                <c:pt idx="24814">
                  <c:v>0.32174906183716756</c:v>
                </c:pt>
                <c:pt idx="24815">
                  <c:v>0.32169467558601184</c:v>
                </c:pt>
                <c:pt idx="24816">
                  <c:v>0.32169467558601184</c:v>
                </c:pt>
                <c:pt idx="24817">
                  <c:v>0.32164028933485611</c:v>
                </c:pt>
                <c:pt idx="24818">
                  <c:v>0.32158590308370039</c:v>
                </c:pt>
                <c:pt idx="24819">
                  <c:v>0.32158590308370039</c:v>
                </c:pt>
                <c:pt idx="24820">
                  <c:v>0.32158590308370039</c:v>
                </c:pt>
                <c:pt idx="24821">
                  <c:v>0.32153151683254477</c:v>
                </c:pt>
                <c:pt idx="24822">
                  <c:v>0.32153151683254477</c:v>
                </c:pt>
                <c:pt idx="24823">
                  <c:v>0.32147713058138905</c:v>
                </c:pt>
                <c:pt idx="24824">
                  <c:v>0.32142274433023332</c:v>
                </c:pt>
                <c:pt idx="24825">
                  <c:v>0.3213683580790776</c:v>
                </c:pt>
                <c:pt idx="24826">
                  <c:v>0.32131397182792187</c:v>
                </c:pt>
                <c:pt idx="24827">
                  <c:v>0.32125958557676615</c:v>
                </c:pt>
                <c:pt idx="24828">
                  <c:v>0.32120519932561054</c:v>
                </c:pt>
                <c:pt idx="24829">
                  <c:v>0.32120519932561054</c:v>
                </c:pt>
                <c:pt idx="24830">
                  <c:v>0.32120519932561054</c:v>
                </c:pt>
                <c:pt idx="24831">
                  <c:v>0.32115081307445481</c:v>
                </c:pt>
                <c:pt idx="24832">
                  <c:v>0.32109642682329909</c:v>
                </c:pt>
                <c:pt idx="24833">
                  <c:v>0.32104204057214336</c:v>
                </c:pt>
                <c:pt idx="24834">
                  <c:v>0.32098765432098764</c:v>
                </c:pt>
                <c:pt idx="24835">
                  <c:v>0.32093326806983191</c:v>
                </c:pt>
                <c:pt idx="24836">
                  <c:v>0.32087888181867619</c:v>
                </c:pt>
                <c:pt idx="24837">
                  <c:v>0.32082449556752057</c:v>
                </c:pt>
                <c:pt idx="24838">
                  <c:v>0.32077010931636485</c:v>
                </c:pt>
                <c:pt idx="24839">
                  <c:v>0.32071572306520912</c:v>
                </c:pt>
                <c:pt idx="24840">
                  <c:v>0.3206613368140534</c:v>
                </c:pt>
                <c:pt idx="24841">
                  <c:v>0.32060695056289767</c:v>
                </c:pt>
                <c:pt idx="24842">
                  <c:v>0.32055256431174195</c:v>
                </c:pt>
                <c:pt idx="24843">
                  <c:v>0.32055256431174195</c:v>
                </c:pt>
                <c:pt idx="24844">
                  <c:v>0.32049817806058634</c:v>
                </c:pt>
                <c:pt idx="24845">
                  <c:v>0.32044379180943061</c:v>
                </c:pt>
                <c:pt idx="24846">
                  <c:v>0.32038940555827489</c:v>
                </c:pt>
                <c:pt idx="24847">
                  <c:v>0.32033501930711916</c:v>
                </c:pt>
                <c:pt idx="24848">
                  <c:v>0.32028063305596344</c:v>
                </c:pt>
                <c:pt idx="24849">
                  <c:v>0.32022624680480771</c:v>
                </c:pt>
                <c:pt idx="24850">
                  <c:v>0.32017186055365199</c:v>
                </c:pt>
                <c:pt idx="24851">
                  <c:v>0.32011747430249637</c:v>
                </c:pt>
                <c:pt idx="24852">
                  <c:v>0.32006308805134065</c:v>
                </c:pt>
                <c:pt idx="24853">
                  <c:v>0.32000870180018492</c:v>
                </c:pt>
                <c:pt idx="24854">
                  <c:v>0.32000870180018492</c:v>
                </c:pt>
                <c:pt idx="24855">
                  <c:v>0.3199543155490292</c:v>
                </c:pt>
                <c:pt idx="24856">
                  <c:v>0.31989992929787348</c:v>
                </c:pt>
                <c:pt idx="24857">
                  <c:v>0.31989992929787348</c:v>
                </c:pt>
                <c:pt idx="24858">
                  <c:v>0.31984554304671775</c:v>
                </c:pt>
                <c:pt idx="24859">
                  <c:v>0.31979115679556214</c:v>
                </c:pt>
                <c:pt idx="24860">
                  <c:v>0.31979115679556214</c:v>
                </c:pt>
                <c:pt idx="24861">
                  <c:v>0.31979115679556214</c:v>
                </c:pt>
                <c:pt idx="24862">
                  <c:v>0.31973677054440641</c:v>
                </c:pt>
                <c:pt idx="24863">
                  <c:v>0.31968238429325069</c:v>
                </c:pt>
                <c:pt idx="24864">
                  <c:v>0.31962799804209496</c:v>
                </c:pt>
                <c:pt idx="24865">
                  <c:v>0.31962799804209496</c:v>
                </c:pt>
                <c:pt idx="24866">
                  <c:v>0.31957361179093924</c:v>
                </c:pt>
                <c:pt idx="24867">
                  <c:v>0.31951922553978351</c:v>
                </c:pt>
                <c:pt idx="24868">
                  <c:v>0.31946483928862779</c:v>
                </c:pt>
                <c:pt idx="24869">
                  <c:v>0.31946483928862779</c:v>
                </c:pt>
                <c:pt idx="24870">
                  <c:v>0.31946483928862779</c:v>
                </c:pt>
                <c:pt idx="24871">
                  <c:v>0.31941045303747218</c:v>
                </c:pt>
                <c:pt idx="24872">
                  <c:v>0.31941045303747218</c:v>
                </c:pt>
                <c:pt idx="24873">
                  <c:v>0.31935606678631645</c:v>
                </c:pt>
                <c:pt idx="24874">
                  <c:v>0.31930168053516073</c:v>
                </c:pt>
                <c:pt idx="24875">
                  <c:v>0.31930168053516073</c:v>
                </c:pt>
                <c:pt idx="24876">
                  <c:v>0.319247294284005</c:v>
                </c:pt>
                <c:pt idx="24877">
                  <c:v>0.31919290803284928</c:v>
                </c:pt>
                <c:pt idx="24878">
                  <c:v>0.31913852178169355</c:v>
                </c:pt>
                <c:pt idx="24879">
                  <c:v>0.31908413553053783</c:v>
                </c:pt>
                <c:pt idx="24880">
                  <c:v>0.31902974927938221</c:v>
                </c:pt>
                <c:pt idx="24881">
                  <c:v>0.31897536302822649</c:v>
                </c:pt>
                <c:pt idx="24882">
                  <c:v>0.31892097677707076</c:v>
                </c:pt>
                <c:pt idx="24883">
                  <c:v>0.31886659052591504</c:v>
                </c:pt>
                <c:pt idx="24884">
                  <c:v>0.31886659052591504</c:v>
                </c:pt>
                <c:pt idx="24885">
                  <c:v>0.31881220427475931</c:v>
                </c:pt>
                <c:pt idx="24886">
                  <c:v>0.31875781802360359</c:v>
                </c:pt>
                <c:pt idx="24887">
                  <c:v>0.31875781802360359</c:v>
                </c:pt>
                <c:pt idx="24888">
                  <c:v>0.31870343177244798</c:v>
                </c:pt>
                <c:pt idx="24889">
                  <c:v>0.31864904552129225</c:v>
                </c:pt>
                <c:pt idx="24890">
                  <c:v>0.31859465927013653</c:v>
                </c:pt>
                <c:pt idx="24891">
                  <c:v>0.3185402730189808</c:v>
                </c:pt>
                <c:pt idx="24892">
                  <c:v>0.31848588676782508</c:v>
                </c:pt>
                <c:pt idx="24893">
                  <c:v>0.31843150051666935</c:v>
                </c:pt>
                <c:pt idx="24894">
                  <c:v>0.31843150051666935</c:v>
                </c:pt>
                <c:pt idx="24895">
                  <c:v>0.31837711426551363</c:v>
                </c:pt>
                <c:pt idx="24896">
                  <c:v>0.31837711426551363</c:v>
                </c:pt>
                <c:pt idx="24897">
                  <c:v>0.31832272801435801</c:v>
                </c:pt>
                <c:pt idx="24898">
                  <c:v>0.31826834176320229</c:v>
                </c:pt>
                <c:pt idx="24899">
                  <c:v>0.31826834176320229</c:v>
                </c:pt>
                <c:pt idx="24900">
                  <c:v>0.31821395551204656</c:v>
                </c:pt>
                <c:pt idx="24901">
                  <c:v>0.31821395551204656</c:v>
                </c:pt>
                <c:pt idx="24902">
                  <c:v>0.31821395551204656</c:v>
                </c:pt>
                <c:pt idx="24903">
                  <c:v>0.31821395551204656</c:v>
                </c:pt>
                <c:pt idx="24904">
                  <c:v>0.31815956926089084</c:v>
                </c:pt>
                <c:pt idx="24905">
                  <c:v>0.31810518300973512</c:v>
                </c:pt>
                <c:pt idx="24906">
                  <c:v>0.31805079675857939</c:v>
                </c:pt>
                <c:pt idx="24907">
                  <c:v>0.31799641050742378</c:v>
                </c:pt>
                <c:pt idx="24908">
                  <c:v>0.31794202425626805</c:v>
                </c:pt>
                <c:pt idx="24909">
                  <c:v>0.31794202425626805</c:v>
                </c:pt>
                <c:pt idx="24910">
                  <c:v>0.31788763800511233</c:v>
                </c:pt>
                <c:pt idx="24911">
                  <c:v>0.3178332517539566</c:v>
                </c:pt>
                <c:pt idx="24912">
                  <c:v>0.31777886550280088</c:v>
                </c:pt>
                <c:pt idx="24913">
                  <c:v>0.31772447925164515</c:v>
                </c:pt>
                <c:pt idx="24914">
                  <c:v>0.31767009300048943</c:v>
                </c:pt>
                <c:pt idx="24915">
                  <c:v>0.31761570674933381</c:v>
                </c:pt>
                <c:pt idx="24916">
                  <c:v>0.31761570674933381</c:v>
                </c:pt>
                <c:pt idx="24917">
                  <c:v>0.31756132049817809</c:v>
                </c:pt>
                <c:pt idx="24918">
                  <c:v>0.31750693424702237</c:v>
                </c:pt>
                <c:pt idx="24919">
                  <c:v>0.31745254799586664</c:v>
                </c:pt>
                <c:pt idx="24920">
                  <c:v>0.31739816174471092</c:v>
                </c:pt>
                <c:pt idx="24921">
                  <c:v>0.31734377549355519</c:v>
                </c:pt>
                <c:pt idx="24922">
                  <c:v>0.31734377549355519</c:v>
                </c:pt>
                <c:pt idx="24923">
                  <c:v>0.31734377549355519</c:v>
                </c:pt>
                <c:pt idx="24924">
                  <c:v>0.31728938924239947</c:v>
                </c:pt>
                <c:pt idx="24925">
                  <c:v>0.31723500299124385</c:v>
                </c:pt>
                <c:pt idx="24926">
                  <c:v>0.31718061674008813</c:v>
                </c:pt>
                <c:pt idx="24927">
                  <c:v>0.31718061674008813</c:v>
                </c:pt>
                <c:pt idx="24928">
                  <c:v>0.3171262304889324</c:v>
                </c:pt>
                <c:pt idx="24929">
                  <c:v>0.3171262304889324</c:v>
                </c:pt>
                <c:pt idx="24930">
                  <c:v>0.31707184423777668</c:v>
                </c:pt>
                <c:pt idx="24931">
                  <c:v>0.31701745798662095</c:v>
                </c:pt>
                <c:pt idx="24932">
                  <c:v>0.31696307173546523</c:v>
                </c:pt>
                <c:pt idx="24933">
                  <c:v>0.31696307173546523</c:v>
                </c:pt>
                <c:pt idx="24934">
                  <c:v>0.31690868548430962</c:v>
                </c:pt>
                <c:pt idx="24935">
                  <c:v>0.31685429923315389</c:v>
                </c:pt>
                <c:pt idx="24936">
                  <c:v>0.31679991298199817</c:v>
                </c:pt>
                <c:pt idx="24937">
                  <c:v>0.31674552673084244</c:v>
                </c:pt>
                <c:pt idx="24938">
                  <c:v>0.31669114047968672</c:v>
                </c:pt>
                <c:pt idx="24939">
                  <c:v>0.31669114047968672</c:v>
                </c:pt>
                <c:pt idx="24940">
                  <c:v>0.31669114047968672</c:v>
                </c:pt>
                <c:pt idx="24941">
                  <c:v>0.31663675422853099</c:v>
                </c:pt>
                <c:pt idx="24942">
                  <c:v>0.31658236797737527</c:v>
                </c:pt>
                <c:pt idx="24943">
                  <c:v>0.31652798172621965</c:v>
                </c:pt>
                <c:pt idx="24944">
                  <c:v>0.31647359547506393</c:v>
                </c:pt>
                <c:pt idx="24945">
                  <c:v>0.31647359547506393</c:v>
                </c:pt>
                <c:pt idx="24946">
                  <c:v>0.3164192092239082</c:v>
                </c:pt>
                <c:pt idx="24947">
                  <c:v>0.3164192092239082</c:v>
                </c:pt>
                <c:pt idx="24948">
                  <c:v>0.31636482297275248</c:v>
                </c:pt>
                <c:pt idx="24949">
                  <c:v>0.31636482297275248</c:v>
                </c:pt>
                <c:pt idx="24950">
                  <c:v>0.31636482297275248</c:v>
                </c:pt>
                <c:pt idx="24951">
                  <c:v>0.31631043672159675</c:v>
                </c:pt>
                <c:pt idx="24952">
                  <c:v>0.31631043672159675</c:v>
                </c:pt>
                <c:pt idx="24953">
                  <c:v>0.31625605047044103</c:v>
                </c:pt>
                <c:pt idx="24954">
                  <c:v>0.31625605047044103</c:v>
                </c:pt>
                <c:pt idx="24955">
                  <c:v>0.31625605047044103</c:v>
                </c:pt>
                <c:pt idx="24956">
                  <c:v>0.31620166421928542</c:v>
                </c:pt>
                <c:pt idx="24957">
                  <c:v>0.31614727796812969</c:v>
                </c:pt>
                <c:pt idx="24958">
                  <c:v>0.31614727796812969</c:v>
                </c:pt>
                <c:pt idx="24959">
                  <c:v>0.31614727796812969</c:v>
                </c:pt>
                <c:pt idx="24960">
                  <c:v>0.31609289171697397</c:v>
                </c:pt>
                <c:pt idx="24961">
                  <c:v>0.31603850546581824</c:v>
                </c:pt>
                <c:pt idx="24962">
                  <c:v>0.31598411921466252</c:v>
                </c:pt>
                <c:pt idx="24963">
                  <c:v>0.31598411921466252</c:v>
                </c:pt>
                <c:pt idx="24964">
                  <c:v>0.31592973296350679</c:v>
                </c:pt>
                <c:pt idx="24965">
                  <c:v>0.31592973296350679</c:v>
                </c:pt>
                <c:pt idx="24966">
                  <c:v>0.31587534671235107</c:v>
                </c:pt>
                <c:pt idx="24967">
                  <c:v>0.31582096046119545</c:v>
                </c:pt>
                <c:pt idx="24968">
                  <c:v>0.31576657421003973</c:v>
                </c:pt>
                <c:pt idx="24969">
                  <c:v>0.31571218795888401</c:v>
                </c:pt>
                <c:pt idx="24970">
                  <c:v>0.31571218795888401</c:v>
                </c:pt>
                <c:pt idx="24971">
                  <c:v>0.31565780170772828</c:v>
                </c:pt>
                <c:pt idx="24972">
                  <c:v>0.31560341545657256</c:v>
                </c:pt>
                <c:pt idx="24973">
                  <c:v>0.31554902920541683</c:v>
                </c:pt>
                <c:pt idx="24974">
                  <c:v>0.31554902920541683</c:v>
                </c:pt>
                <c:pt idx="24975">
                  <c:v>0.31554902920541683</c:v>
                </c:pt>
                <c:pt idx="24976">
                  <c:v>0.31549464295426122</c:v>
                </c:pt>
                <c:pt idx="24977">
                  <c:v>0.31544025670310549</c:v>
                </c:pt>
                <c:pt idx="24978">
                  <c:v>0.31538587045194977</c:v>
                </c:pt>
                <c:pt idx="24979">
                  <c:v>0.31533148420079404</c:v>
                </c:pt>
                <c:pt idx="24980">
                  <c:v>0.31527709794963832</c:v>
                </c:pt>
                <c:pt idx="24981">
                  <c:v>0.31522271169848259</c:v>
                </c:pt>
                <c:pt idx="24982">
                  <c:v>0.31522271169848259</c:v>
                </c:pt>
                <c:pt idx="24983">
                  <c:v>0.31516832544732687</c:v>
                </c:pt>
                <c:pt idx="24984">
                  <c:v>0.31516832544732687</c:v>
                </c:pt>
                <c:pt idx="24985">
                  <c:v>0.31511393919617126</c:v>
                </c:pt>
                <c:pt idx="24986">
                  <c:v>0.31505955294501553</c:v>
                </c:pt>
                <c:pt idx="24987">
                  <c:v>0.31500516669385981</c:v>
                </c:pt>
                <c:pt idx="24988">
                  <c:v>0.31500516669385981</c:v>
                </c:pt>
                <c:pt idx="24989">
                  <c:v>0.31495078044270408</c:v>
                </c:pt>
                <c:pt idx="24990">
                  <c:v>0.31489639419154836</c:v>
                </c:pt>
                <c:pt idx="24991">
                  <c:v>0.31489639419154836</c:v>
                </c:pt>
                <c:pt idx="24992">
                  <c:v>0.31484200794039263</c:v>
                </c:pt>
                <c:pt idx="24993">
                  <c:v>0.31478762168923691</c:v>
                </c:pt>
                <c:pt idx="24994">
                  <c:v>0.31473323543808129</c:v>
                </c:pt>
                <c:pt idx="24995">
                  <c:v>0.31467884918692557</c:v>
                </c:pt>
                <c:pt idx="24996">
                  <c:v>0.31462446293576984</c:v>
                </c:pt>
                <c:pt idx="24997">
                  <c:v>0.31457007668461412</c:v>
                </c:pt>
                <c:pt idx="24998">
                  <c:v>0.31457007668461412</c:v>
                </c:pt>
                <c:pt idx="24999">
                  <c:v>0.31451569043345839</c:v>
                </c:pt>
                <c:pt idx="25000">
                  <c:v>0.31446130418230267</c:v>
                </c:pt>
                <c:pt idx="25001">
                  <c:v>0.31440691793114706</c:v>
                </c:pt>
                <c:pt idx="25002">
                  <c:v>0.31440691793114706</c:v>
                </c:pt>
                <c:pt idx="25003">
                  <c:v>0.31435253167999133</c:v>
                </c:pt>
                <c:pt idx="25004">
                  <c:v>0.31435253167999133</c:v>
                </c:pt>
                <c:pt idx="25005">
                  <c:v>0.31429814542883561</c:v>
                </c:pt>
                <c:pt idx="25006">
                  <c:v>0.31424375917767988</c:v>
                </c:pt>
                <c:pt idx="25007">
                  <c:v>0.31418937292652416</c:v>
                </c:pt>
                <c:pt idx="25008">
                  <c:v>0.31418937292652416</c:v>
                </c:pt>
                <c:pt idx="25009">
                  <c:v>0.31413498667536843</c:v>
                </c:pt>
                <c:pt idx="25010">
                  <c:v>0.31408060042421271</c:v>
                </c:pt>
                <c:pt idx="25011">
                  <c:v>0.31402621417305709</c:v>
                </c:pt>
                <c:pt idx="25012">
                  <c:v>0.31397182792190137</c:v>
                </c:pt>
                <c:pt idx="25013">
                  <c:v>0.31391744167074564</c:v>
                </c:pt>
                <c:pt idx="25014">
                  <c:v>0.31391744167074564</c:v>
                </c:pt>
                <c:pt idx="25015">
                  <c:v>0.31391744167074564</c:v>
                </c:pt>
                <c:pt idx="25016">
                  <c:v>0.31386305541958992</c:v>
                </c:pt>
                <c:pt idx="25017">
                  <c:v>0.3138086691684342</c:v>
                </c:pt>
                <c:pt idx="25018">
                  <c:v>0.31375428291727847</c:v>
                </c:pt>
                <c:pt idx="25019">
                  <c:v>0.31375428291727847</c:v>
                </c:pt>
                <c:pt idx="25020">
                  <c:v>0.31369989666612286</c:v>
                </c:pt>
                <c:pt idx="25021">
                  <c:v>0.31369989666612286</c:v>
                </c:pt>
                <c:pt idx="25022">
                  <c:v>0.31369989666612286</c:v>
                </c:pt>
                <c:pt idx="25023">
                  <c:v>0.31364551041496713</c:v>
                </c:pt>
                <c:pt idx="25024">
                  <c:v>0.31359112416381141</c:v>
                </c:pt>
                <c:pt idx="25025">
                  <c:v>0.31353673791265568</c:v>
                </c:pt>
                <c:pt idx="25026">
                  <c:v>0.31348235166149996</c:v>
                </c:pt>
                <c:pt idx="25027">
                  <c:v>0.31348235166149996</c:v>
                </c:pt>
                <c:pt idx="25028">
                  <c:v>0.31342796541034423</c:v>
                </c:pt>
                <c:pt idx="25029">
                  <c:v>0.31337357915918851</c:v>
                </c:pt>
                <c:pt idx="25030">
                  <c:v>0.3133191929080329</c:v>
                </c:pt>
                <c:pt idx="25031">
                  <c:v>0.3133191929080329</c:v>
                </c:pt>
                <c:pt idx="25032">
                  <c:v>0.3133191929080329</c:v>
                </c:pt>
                <c:pt idx="25033">
                  <c:v>0.31326480665687717</c:v>
                </c:pt>
                <c:pt idx="25034">
                  <c:v>0.31326480665687717</c:v>
                </c:pt>
                <c:pt idx="25035">
                  <c:v>0.31321042040572145</c:v>
                </c:pt>
                <c:pt idx="25036">
                  <c:v>0.31315603415456572</c:v>
                </c:pt>
                <c:pt idx="25037">
                  <c:v>0.31315603415456572</c:v>
                </c:pt>
                <c:pt idx="25038">
                  <c:v>0.31310164790341</c:v>
                </c:pt>
                <c:pt idx="25039">
                  <c:v>0.31304726165225427</c:v>
                </c:pt>
                <c:pt idx="25040">
                  <c:v>0.31299287540109855</c:v>
                </c:pt>
                <c:pt idx="25041">
                  <c:v>0.31293848914994293</c:v>
                </c:pt>
                <c:pt idx="25042">
                  <c:v>0.31288410289878721</c:v>
                </c:pt>
                <c:pt idx="25043">
                  <c:v>0.31282971664763148</c:v>
                </c:pt>
                <c:pt idx="25044">
                  <c:v>0.31277533039647576</c:v>
                </c:pt>
                <c:pt idx="25045">
                  <c:v>0.31272094414532003</c:v>
                </c:pt>
                <c:pt idx="25046">
                  <c:v>0.31266655789416431</c:v>
                </c:pt>
                <c:pt idx="25047">
                  <c:v>0.31266655789416431</c:v>
                </c:pt>
                <c:pt idx="25048">
                  <c:v>0.3126121716430087</c:v>
                </c:pt>
                <c:pt idx="25049">
                  <c:v>0.31255778539185297</c:v>
                </c:pt>
                <c:pt idx="25050">
                  <c:v>0.31250339914069725</c:v>
                </c:pt>
                <c:pt idx="25051">
                  <c:v>0.31244901288954152</c:v>
                </c:pt>
                <c:pt idx="25052">
                  <c:v>0.31244901288954152</c:v>
                </c:pt>
                <c:pt idx="25053">
                  <c:v>0.3123946266383858</c:v>
                </c:pt>
                <c:pt idx="25054">
                  <c:v>0.31234024038723007</c:v>
                </c:pt>
                <c:pt idx="25055">
                  <c:v>0.31228585413607435</c:v>
                </c:pt>
                <c:pt idx="25056">
                  <c:v>0.31228585413607435</c:v>
                </c:pt>
                <c:pt idx="25057">
                  <c:v>0.31228585413607435</c:v>
                </c:pt>
                <c:pt idx="25058">
                  <c:v>0.31223146788491873</c:v>
                </c:pt>
                <c:pt idx="25059">
                  <c:v>0.31217708163376301</c:v>
                </c:pt>
                <c:pt idx="25060">
                  <c:v>0.31212269538260728</c:v>
                </c:pt>
                <c:pt idx="25061">
                  <c:v>0.31206830913145156</c:v>
                </c:pt>
                <c:pt idx="25062">
                  <c:v>0.31201392288029584</c:v>
                </c:pt>
                <c:pt idx="25063">
                  <c:v>0.31195953662914011</c:v>
                </c:pt>
                <c:pt idx="25064">
                  <c:v>0.3119051503779845</c:v>
                </c:pt>
                <c:pt idx="25065">
                  <c:v>0.3119051503779845</c:v>
                </c:pt>
                <c:pt idx="25066">
                  <c:v>0.31185076412682877</c:v>
                </c:pt>
                <c:pt idx="25067">
                  <c:v>0.31185076412682877</c:v>
                </c:pt>
                <c:pt idx="25068">
                  <c:v>0.31179637787567305</c:v>
                </c:pt>
                <c:pt idx="25069">
                  <c:v>0.31174199162451732</c:v>
                </c:pt>
                <c:pt idx="25070">
                  <c:v>0.3116876053733616</c:v>
                </c:pt>
                <c:pt idx="25071">
                  <c:v>0.31163321912220587</c:v>
                </c:pt>
                <c:pt idx="25072">
                  <c:v>0.31157883287105015</c:v>
                </c:pt>
                <c:pt idx="25073">
                  <c:v>0.31152444661989454</c:v>
                </c:pt>
                <c:pt idx="25074">
                  <c:v>0.31147006036873881</c:v>
                </c:pt>
                <c:pt idx="25075">
                  <c:v>0.31147006036873881</c:v>
                </c:pt>
                <c:pt idx="25076">
                  <c:v>0.31141567411758309</c:v>
                </c:pt>
                <c:pt idx="25077">
                  <c:v>0.31136128786642736</c:v>
                </c:pt>
                <c:pt idx="25078">
                  <c:v>0.31130690161527164</c:v>
                </c:pt>
                <c:pt idx="25079">
                  <c:v>0.31125251536411591</c:v>
                </c:pt>
                <c:pt idx="25080">
                  <c:v>0.3111981291129603</c:v>
                </c:pt>
                <c:pt idx="25081">
                  <c:v>0.31114374286180457</c:v>
                </c:pt>
                <c:pt idx="25082">
                  <c:v>0.31108935661064885</c:v>
                </c:pt>
                <c:pt idx="25083">
                  <c:v>0.31103497035949312</c:v>
                </c:pt>
                <c:pt idx="25084">
                  <c:v>0.31103497035949312</c:v>
                </c:pt>
                <c:pt idx="25085">
                  <c:v>0.31103497035949312</c:v>
                </c:pt>
                <c:pt idx="25086">
                  <c:v>0.3109805841083374</c:v>
                </c:pt>
                <c:pt idx="25087">
                  <c:v>0.31092619785718167</c:v>
                </c:pt>
                <c:pt idx="25088">
                  <c:v>0.31087181160602595</c:v>
                </c:pt>
                <c:pt idx="25089">
                  <c:v>0.31087181160602595</c:v>
                </c:pt>
                <c:pt idx="25090">
                  <c:v>0.31081742535487034</c:v>
                </c:pt>
                <c:pt idx="25091">
                  <c:v>0.31076303910371461</c:v>
                </c:pt>
                <c:pt idx="25092">
                  <c:v>0.31070865285255889</c:v>
                </c:pt>
                <c:pt idx="25093">
                  <c:v>0.31070865285255889</c:v>
                </c:pt>
                <c:pt idx="25094">
                  <c:v>0.31065426660140316</c:v>
                </c:pt>
                <c:pt idx="25095">
                  <c:v>0.31059988035024744</c:v>
                </c:pt>
                <c:pt idx="25096">
                  <c:v>0.31054549409909171</c:v>
                </c:pt>
                <c:pt idx="25097">
                  <c:v>0.31049110784793599</c:v>
                </c:pt>
                <c:pt idx="25098">
                  <c:v>0.31043672159678037</c:v>
                </c:pt>
                <c:pt idx="25099">
                  <c:v>0.31038233534562465</c:v>
                </c:pt>
                <c:pt idx="25100">
                  <c:v>0.31038233534562465</c:v>
                </c:pt>
                <c:pt idx="25101">
                  <c:v>0.31032794909446892</c:v>
                </c:pt>
                <c:pt idx="25102">
                  <c:v>0.31032794909446892</c:v>
                </c:pt>
                <c:pt idx="25103">
                  <c:v>0.3102735628433132</c:v>
                </c:pt>
                <c:pt idx="25104">
                  <c:v>0.31021917659215748</c:v>
                </c:pt>
                <c:pt idx="25105">
                  <c:v>0.31016479034100175</c:v>
                </c:pt>
                <c:pt idx="25106">
                  <c:v>0.31016479034100175</c:v>
                </c:pt>
                <c:pt idx="25107">
                  <c:v>0.31011040408984614</c:v>
                </c:pt>
                <c:pt idx="25108">
                  <c:v>0.31005601783869041</c:v>
                </c:pt>
                <c:pt idx="25109">
                  <c:v>0.31000163158753469</c:v>
                </c:pt>
                <c:pt idx="25110">
                  <c:v>0.30994724533637896</c:v>
                </c:pt>
                <c:pt idx="25111">
                  <c:v>0.30989285908522324</c:v>
                </c:pt>
                <c:pt idx="25112">
                  <c:v>0.30983847283406751</c:v>
                </c:pt>
                <c:pt idx="25113">
                  <c:v>0.30978408658291179</c:v>
                </c:pt>
                <c:pt idx="25114">
                  <c:v>0.30972970033175617</c:v>
                </c:pt>
                <c:pt idx="25115">
                  <c:v>0.30967531408060045</c:v>
                </c:pt>
                <c:pt idx="25116">
                  <c:v>0.30962092782944473</c:v>
                </c:pt>
                <c:pt idx="25117">
                  <c:v>0.309566541578289</c:v>
                </c:pt>
                <c:pt idx="25118">
                  <c:v>0.309566541578289</c:v>
                </c:pt>
                <c:pt idx="25119">
                  <c:v>0.30951215532713328</c:v>
                </c:pt>
                <c:pt idx="25120">
                  <c:v>0.30951215532713328</c:v>
                </c:pt>
                <c:pt idx="25121">
                  <c:v>0.30951215532713328</c:v>
                </c:pt>
                <c:pt idx="25122">
                  <c:v>0.30945776907597755</c:v>
                </c:pt>
                <c:pt idx="25123">
                  <c:v>0.30940338282482194</c:v>
                </c:pt>
                <c:pt idx="25124">
                  <c:v>0.30934899657366621</c:v>
                </c:pt>
                <c:pt idx="25125">
                  <c:v>0.30929461032251049</c:v>
                </c:pt>
                <c:pt idx="25126">
                  <c:v>0.30924022407135476</c:v>
                </c:pt>
                <c:pt idx="25127">
                  <c:v>0.30918583782019904</c:v>
                </c:pt>
                <c:pt idx="25128">
                  <c:v>0.30918583782019904</c:v>
                </c:pt>
                <c:pt idx="25129">
                  <c:v>0.30913145156904331</c:v>
                </c:pt>
                <c:pt idx="25130">
                  <c:v>0.30913145156904331</c:v>
                </c:pt>
                <c:pt idx="25131">
                  <c:v>0.30907706531788759</c:v>
                </c:pt>
                <c:pt idx="25132">
                  <c:v>0.30907706531788759</c:v>
                </c:pt>
                <c:pt idx="25133">
                  <c:v>0.30902267906673198</c:v>
                </c:pt>
                <c:pt idx="25134">
                  <c:v>0.30896829281557625</c:v>
                </c:pt>
                <c:pt idx="25135">
                  <c:v>0.30891390656442053</c:v>
                </c:pt>
                <c:pt idx="25136">
                  <c:v>0.3088595203132648</c:v>
                </c:pt>
                <c:pt idx="25137">
                  <c:v>0.30880513406210908</c:v>
                </c:pt>
                <c:pt idx="25138">
                  <c:v>0.30880513406210908</c:v>
                </c:pt>
                <c:pt idx="25139">
                  <c:v>0.30875074781095335</c:v>
                </c:pt>
                <c:pt idx="25140">
                  <c:v>0.30869636155979774</c:v>
                </c:pt>
                <c:pt idx="25141">
                  <c:v>0.30864197530864201</c:v>
                </c:pt>
                <c:pt idx="25142">
                  <c:v>0.30858758905748629</c:v>
                </c:pt>
                <c:pt idx="25143">
                  <c:v>0.30853320280633056</c:v>
                </c:pt>
                <c:pt idx="25144">
                  <c:v>0.30853320280633056</c:v>
                </c:pt>
                <c:pt idx="25145">
                  <c:v>0.30847881655517484</c:v>
                </c:pt>
                <c:pt idx="25146">
                  <c:v>0.30847881655517484</c:v>
                </c:pt>
                <c:pt idx="25147">
                  <c:v>0.30847881655517484</c:v>
                </c:pt>
                <c:pt idx="25148">
                  <c:v>0.30842443030401911</c:v>
                </c:pt>
                <c:pt idx="25149">
                  <c:v>0.30837004405286339</c:v>
                </c:pt>
                <c:pt idx="25150">
                  <c:v>0.30831565780170778</c:v>
                </c:pt>
                <c:pt idx="25151">
                  <c:v>0.30831565780170778</c:v>
                </c:pt>
                <c:pt idx="25152">
                  <c:v>0.30826127155055205</c:v>
                </c:pt>
                <c:pt idx="25153">
                  <c:v>0.30820688529939633</c:v>
                </c:pt>
                <c:pt idx="25154">
                  <c:v>0.3081524990482406</c:v>
                </c:pt>
                <c:pt idx="25155">
                  <c:v>0.30809811279708488</c:v>
                </c:pt>
                <c:pt idx="25156">
                  <c:v>0.30809811279708488</c:v>
                </c:pt>
                <c:pt idx="25157">
                  <c:v>0.30809811279708488</c:v>
                </c:pt>
                <c:pt idx="25158">
                  <c:v>0.30809811279708488</c:v>
                </c:pt>
                <c:pt idx="25159">
                  <c:v>0.30804372654592915</c:v>
                </c:pt>
                <c:pt idx="25160">
                  <c:v>0.30798934029477343</c:v>
                </c:pt>
                <c:pt idx="25161">
                  <c:v>0.30793495404361781</c:v>
                </c:pt>
                <c:pt idx="25162">
                  <c:v>0.30788056779246209</c:v>
                </c:pt>
                <c:pt idx="25163">
                  <c:v>0.30788056779246209</c:v>
                </c:pt>
                <c:pt idx="25164">
                  <c:v>0.30788056779246209</c:v>
                </c:pt>
                <c:pt idx="25165">
                  <c:v>0.30782618154130637</c:v>
                </c:pt>
                <c:pt idx="25166">
                  <c:v>0.30777179529015064</c:v>
                </c:pt>
                <c:pt idx="25167">
                  <c:v>0.30777179529015064</c:v>
                </c:pt>
                <c:pt idx="25168">
                  <c:v>0.30771740903899492</c:v>
                </c:pt>
                <c:pt idx="25169">
                  <c:v>0.30766302278783919</c:v>
                </c:pt>
                <c:pt idx="25170">
                  <c:v>0.30766302278783919</c:v>
                </c:pt>
                <c:pt idx="25171">
                  <c:v>0.30760863653668358</c:v>
                </c:pt>
                <c:pt idx="25172">
                  <c:v>0.30755425028552785</c:v>
                </c:pt>
                <c:pt idx="25173">
                  <c:v>0.30749986403437213</c:v>
                </c:pt>
                <c:pt idx="25174">
                  <c:v>0.3074454777832164</c:v>
                </c:pt>
                <c:pt idx="25175">
                  <c:v>0.30739109153206068</c:v>
                </c:pt>
                <c:pt idx="25176">
                  <c:v>0.30733670528090495</c:v>
                </c:pt>
                <c:pt idx="25177">
                  <c:v>0.30728231902974923</c:v>
                </c:pt>
                <c:pt idx="25178">
                  <c:v>0.30728231902974923</c:v>
                </c:pt>
                <c:pt idx="25179">
                  <c:v>0.30722793277859362</c:v>
                </c:pt>
                <c:pt idx="25180">
                  <c:v>0.30722793277859362</c:v>
                </c:pt>
                <c:pt idx="25181">
                  <c:v>0.30717354652743789</c:v>
                </c:pt>
                <c:pt idx="25182">
                  <c:v>0.30711916027628217</c:v>
                </c:pt>
                <c:pt idx="25183">
                  <c:v>0.30706477402512644</c:v>
                </c:pt>
                <c:pt idx="25184">
                  <c:v>0.30706477402512644</c:v>
                </c:pt>
                <c:pt idx="25185">
                  <c:v>0.30706477402512644</c:v>
                </c:pt>
                <c:pt idx="25186">
                  <c:v>0.30701038777397072</c:v>
                </c:pt>
                <c:pt idx="25187">
                  <c:v>0.30701038777397072</c:v>
                </c:pt>
                <c:pt idx="25188">
                  <c:v>0.30695600152281499</c:v>
                </c:pt>
                <c:pt idx="25189">
                  <c:v>0.30690161527165938</c:v>
                </c:pt>
                <c:pt idx="25190">
                  <c:v>0.30684722902050365</c:v>
                </c:pt>
                <c:pt idx="25191">
                  <c:v>0.30679284276934793</c:v>
                </c:pt>
                <c:pt idx="25192">
                  <c:v>0.3067384565181922</c:v>
                </c:pt>
                <c:pt idx="25193">
                  <c:v>0.3067384565181922</c:v>
                </c:pt>
                <c:pt idx="25194">
                  <c:v>0.30668407026703648</c:v>
                </c:pt>
                <c:pt idx="25195">
                  <c:v>0.30668407026703648</c:v>
                </c:pt>
                <c:pt idx="25196">
                  <c:v>0.30662968401588075</c:v>
                </c:pt>
                <c:pt idx="25197">
                  <c:v>0.30657529776472503</c:v>
                </c:pt>
                <c:pt idx="25198">
                  <c:v>0.30657529776472503</c:v>
                </c:pt>
                <c:pt idx="25199">
                  <c:v>0.30652091151356942</c:v>
                </c:pt>
                <c:pt idx="25200">
                  <c:v>0.30646652526241369</c:v>
                </c:pt>
                <c:pt idx="25201">
                  <c:v>0.30641213901125797</c:v>
                </c:pt>
                <c:pt idx="25202">
                  <c:v>0.30635775276010224</c:v>
                </c:pt>
                <c:pt idx="25203">
                  <c:v>0.30630336650894652</c:v>
                </c:pt>
                <c:pt idx="25204">
                  <c:v>0.30630336650894652</c:v>
                </c:pt>
                <c:pt idx="25205">
                  <c:v>0.30630336650894652</c:v>
                </c:pt>
                <c:pt idx="25206">
                  <c:v>0.30630336650894652</c:v>
                </c:pt>
                <c:pt idx="25207">
                  <c:v>0.30624898025779079</c:v>
                </c:pt>
                <c:pt idx="25208">
                  <c:v>0.30619459400663507</c:v>
                </c:pt>
                <c:pt idx="25209">
                  <c:v>0.30614020775547945</c:v>
                </c:pt>
                <c:pt idx="25210">
                  <c:v>0.30608582150432373</c:v>
                </c:pt>
                <c:pt idx="25211">
                  <c:v>0.306031435253168</c:v>
                </c:pt>
                <c:pt idx="25212">
                  <c:v>0.30597704900201228</c:v>
                </c:pt>
                <c:pt idx="25213">
                  <c:v>0.30597704900201228</c:v>
                </c:pt>
                <c:pt idx="25214">
                  <c:v>0.30592266275085656</c:v>
                </c:pt>
                <c:pt idx="25215">
                  <c:v>0.30586827649970083</c:v>
                </c:pt>
                <c:pt idx="25216">
                  <c:v>0.30581389024854522</c:v>
                </c:pt>
                <c:pt idx="25217">
                  <c:v>0.30575950399738949</c:v>
                </c:pt>
                <c:pt idx="25218">
                  <c:v>0.30570511774623377</c:v>
                </c:pt>
                <c:pt idx="25219">
                  <c:v>0.30570511774623377</c:v>
                </c:pt>
                <c:pt idx="25220">
                  <c:v>0.30565073149507804</c:v>
                </c:pt>
                <c:pt idx="25221">
                  <c:v>0.30565073149507804</c:v>
                </c:pt>
                <c:pt idx="25222">
                  <c:v>0.30559634524392232</c:v>
                </c:pt>
                <c:pt idx="25223">
                  <c:v>0.30554195899276659</c:v>
                </c:pt>
                <c:pt idx="25224">
                  <c:v>0.30548757274161087</c:v>
                </c:pt>
                <c:pt idx="25225">
                  <c:v>0.30548757274161087</c:v>
                </c:pt>
                <c:pt idx="25226">
                  <c:v>0.30548757274161087</c:v>
                </c:pt>
                <c:pt idx="25227">
                  <c:v>0.30543318649045526</c:v>
                </c:pt>
                <c:pt idx="25228">
                  <c:v>0.30543318649045526</c:v>
                </c:pt>
                <c:pt idx="25229">
                  <c:v>0.30537880023929953</c:v>
                </c:pt>
                <c:pt idx="25230">
                  <c:v>0.30532441398814381</c:v>
                </c:pt>
                <c:pt idx="25231">
                  <c:v>0.30527002773698808</c:v>
                </c:pt>
                <c:pt idx="25232">
                  <c:v>0.30521564148583236</c:v>
                </c:pt>
                <c:pt idx="25233">
                  <c:v>0.30516125523467663</c:v>
                </c:pt>
                <c:pt idx="25234">
                  <c:v>0.30516125523467663</c:v>
                </c:pt>
                <c:pt idx="25235">
                  <c:v>0.30510686898352102</c:v>
                </c:pt>
                <c:pt idx="25236">
                  <c:v>0.30505248273236529</c:v>
                </c:pt>
                <c:pt idx="25237">
                  <c:v>0.30499809648120957</c:v>
                </c:pt>
                <c:pt idx="25238">
                  <c:v>0.30499809648120957</c:v>
                </c:pt>
                <c:pt idx="25239">
                  <c:v>0.30494371023005384</c:v>
                </c:pt>
                <c:pt idx="25240">
                  <c:v>0.30488932397889812</c:v>
                </c:pt>
                <c:pt idx="25241">
                  <c:v>0.30483493772774239</c:v>
                </c:pt>
                <c:pt idx="25242">
                  <c:v>0.30478055147658667</c:v>
                </c:pt>
                <c:pt idx="25243">
                  <c:v>0.30472616522543106</c:v>
                </c:pt>
                <c:pt idx="25244">
                  <c:v>0.30467177897427533</c:v>
                </c:pt>
                <c:pt idx="25245">
                  <c:v>0.30461739272311961</c:v>
                </c:pt>
                <c:pt idx="25246">
                  <c:v>0.30456300647196388</c:v>
                </c:pt>
                <c:pt idx="25247">
                  <c:v>0.30456300647196388</c:v>
                </c:pt>
                <c:pt idx="25248">
                  <c:v>0.30450862022080816</c:v>
                </c:pt>
                <c:pt idx="25249">
                  <c:v>0.30445423396965243</c:v>
                </c:pt>
                <c:pt idx="25250">
                  <c:v>0.30439984771849682</c:v>
                </c:pt>
                <c:pt idx="25251">
                  <c:v>0.30434546146734109</c:v>
                </c:pt>
                <c:pt idx="25252">
                  <c:v>0.30434546146734109</c:v>
                </c:pt>
                <c:pt idx="25253">
                  <c:v>0.30434546146734109</c:v>
                </c:pt>
                <c:pt idx="25254">
                  <c:v>0.30434546146734109</c:v>
                </c:pt>
                <c:pt idx="25255">
                  <c:v>0.30429107521618537</c:v>
                </c:pt>
                <c:pt idx="25256">
                  <c:v>0.30423668896502964</c:v>
                </c:pt>
                <c:pt idx="25257">
                  <c:v>0.30423668896502964</c:v>
                </c:pt>
                <c:pt idx="25258">
                  <c:v>0.30423668896502964</c:v>
                </c:pt>
                <c:pt idx="25259">
                  <c:v>0.30423668896502964</c:v>
                </c:pt>
                <c:pt idx="25260">
                  <c:v>0.30418230271387392</c:v>
                </c:pt>
                <c:pt idx="25261">
                  <c:v>0.3041279164627182</c:v>
                </c:pt>
                <c:pt idx="25262">
                  <c:v>0.30407353021156247</c:v>
                </c:pt>
                <c:pt idx="25263">
                  <c:v>0.30407353021156247</c:v>
                </c:pt>
                <c:pt idx="25264">
                  <c:v>0.30401914396040686</c:v>
                </c:pt>
                <c:pt idx="25265">
                  <c:v>0.30401914396040686</c:v>
                </c:pt>
                <c:pt idx="25266">
                  <c:v>0.30396475770925113</c:v>
                </c:pt>
                <c:pt idx="25267">
                  <c:v>0.30391037145809541</c:v>
                </c:pt>
                <c:pt idx="25268">
                  <c:v>0.30385598520693968</c:v>
                </c:pt>
                <c:pt idx="25269">
                  <c:v>0.30380159895578396</c:v>
                </c:pt>
                <c:pt idx="25270">
                  <c:v>0.30374721270462823</c:v>
                </c:pt>
                <c:pt idx="25271">
                  <c:v>0.30369282645347251</c:v>
                </c:pt>
                <c:pt idx="25272">
                  <c:v>0.30363844020231689</c:v>
                </c:pt>
                <c:pt idx="25273">
                  <c:v>0.30363844020231689</c:v>
                </c:pt>
                <c:pt idx="25274">
                  <c:v>0.30363844020231689</c:v>
                </c:pt>
                <c:pt idx="25275">
                  <c:v>0.30363844020231689</c:v>
                </c:pt>
                <c:pt idx="25276">
                  <c:v>0.30358405395116117</c:v>
                </c:pt>
                <c:pt idx="25277">
                  <c:v>0.30358405395116117</c:v>
                </c:pt>
                <c:pt idx="25278">
                  <c:v>0.30352966770000545</c:v>
                </c:pt>
                <c:pt idx="25279">
                  <c:v>0.30347528144884972</c:v>
                </c:pt>
                <c:pt idx="25280">
                  <c:v>0.30347528144884972</c:v>
                </c:pt>
                <c:pt idx="25281">
                  <c:v>0.303420895197694</c:v>
                </c:pt>
                <c:pt idx="25282">
                  <c:v>0.30336650894653827</c:v>
                </c:pt>
                <c:pt idx="25283">
                  <c:v>0.30331212269538266</c:v>
                </c:pt>
                <c:pt idx="25284">
                  <c:v>0.30331212269538266</c:v>
                </c:pt>
                <c:pt idx="25285">
                  <c:v>0.30325773644422693</c:v>
                </c:pt>
                <c:pt idx="25286">
                  <c:v>0.30325773644422693</c:v>
                </c:pt>
                <c:pt idx="25287">
                  <c:v>0.30320335019307121</c:v>
                </c:pt>
                <c:pt idx="25288">
                  <c:v>0.30314896394191548</c:v>
                </c:pt>
                <c:pt idx="25289">
                  <c:v>0.30309457769075976</c:v>
                </c:pt>
                <c:pt idx="25290">
                  <c:v>0.30309457769075976</c:v>
                </c:pt>
                <c:pt idx="25291">
                  <c:v>0.30309457769075976</c:v>
                </c:pt>
                <c:pt idx="25292">
                  <c:v>0.30309457769075976</c:v>
                </c:pt>
                <c:pt idx="25293">
                  <c:v>0.30304019143960403</c:v>
                </c:pt>
                <c:pt idx="25294">
                  <c:v>0.30298580518844831</c:v>
                </c:pt>
                <c:pt idx="25295">
                  <c:v>0.3029314189372927</c:v>
                </c:pt>
                <c:pt idx="25296">
                  <c:v>0.30287703268613697</c:v>
                </c:pt>
                <c:pt idx="25297">
                  <c:v>0.30287703268613697</c:v>
                </c:pt>
                <c:pt idx="25298">
                  <c:v>0.30282264643498125</c:v>
                </c:pt>
                <c:pt idx="25299">
                  <c:v>0.30276826018382552</c:v>
                </c:pt>
                <c:pt idx="25300">
                  <c:v>0.3027138739326698</c:v>
                </c:pt>
                <c:pt idx="25301">
                  <c:v>0.30265948768151407</c:v>
                </c:pt>
                <c:pt idx="25302">
                  <c:v>0.30260510143035846</c:v>
                </c:pt>
                <c:pt idx="25303">
                  <c:v>0.30255071517920273</c:v>
                </c:pt>
                <c:pt idx="25304">
                  <c:v>0.30255071517920273</c:v>
                </c:pt>
                <c:pt idx="25305">
                  <c:v>0.30249632892804701</c:v>
                </c:pt>
                <c:pt idx="25306">
                  <c:v>0.30249632892804701</c:v>
                </c:pt>
                <c:pt idx="25307">
                  <c:v>0.30244194267689128</c:v>
                </c:pt>
                <c:pt idx="25308">
                  <c:v>0.30238755642573556</c:v>
                </c:pt>
                <c:pt idx="25309">
                  <c:v>0.30233317017457983</c:v>
                </c:pt>
                <c:pt idx="25310">
                  <c:v>0.30227878392342411</c:v>
                </c:pt>
                <c:pt idx="25311">
                  <c:v>0.3022243976722685</c:v>
                </c:pt>
                <c:pt idx="25312">
                  <c:v>0.30217001142111277</c:v>
                </c:pt>
                <c:pt idx="25313">
                  <c:v>0.30211562516995705</c:v>
                </c:pt>
                <c:pt idx="25314">
                  <c:v>0.30206123891880132</c:v>
                </c:pt>
                <c:pt idx="25315">
                  <c:v>0.30206123891880132</c:v>
                </c:pt>
                <c:pt idx="25316">
                  <c:v>0.3020068526676456</c:v>
                </c:pt>
                <c:pt idx="25317">
                  <c:v>0.30195246641648987</c:v>
                </c:pt>
                <c:pt idx="25318">
                  <c:v>0.30189808016533415</c:v>
                </c:pt>
                <c:pt idx="25319">
                  <c:v>0.30189808016533415</c:v>
                </c:pt>
                <c:pt idx="25320">
                  <c:v>0.30184369391417853</c:v>
                </c:pt>
                <c:pt idx="25321">
                  <c:v>0.30178930766302281</c:v>
                </c:pt>
                <c:pt idx="25322">
                  <c:v>0.30173492141186709</c:v>
                </c:pt>
                <c:pt idx="25323">
                  <c:v>0.30168053516071136</c:v>
                </c:pt>
                <c:pt idx="25324">
                  <c:v>0.30168053516071136</c:v>
                </c:pt>
                <c:pt idx="25325">
                  <c:v>0.30162614890955564</c:v>
                </c:pt>
                <c:pt idx="25326">
                  <c:v>0.30162614890955564</c:v>
                </c:pt>
                <c:pt idx="25327">
                  <c:v>0.30157176265839991</c:v>
                </c:pt>
                <c:pt idx="25328">
                  <c:v>0.3015173764072443</c:v>
                </c:pt>
                <c:pt idx="25329">
                  <c:v>0.3015173764072443</c:v>
                </c:pt>
                <c:pt idx="25330">
                  <c:v>0.30146299015608857</c:v>
                </c:pt>
                <c:pt idx="25331">
                  <c:v>0.30140860390493285</c:v>
                </c:pt>
                <c:pt idx="25332">
                  <c:v>0.30140860390493285</c:v>
                </c:pt>
                <c:pt idx="25333">
                  <c:v>0.30140860390493285</c:v>
                </c:pt>
                <c:pt idx="25334">
                  <c:v>0.30135421765377712</c:v>
                </c:pt>
                <c:pt idx="25335">
                  <c:v>0.3012998314026214</c:v>
                </c:pt>
                <c:pt idx="25336">
                  <c:v>0.30124544515146567</c:v>
                </c:pt>
                <c:pt idx="25337">
                  <c:v>0.30119105890030995</c:v>
                </c:pt>
                <c:pt idx="25338">
                  <c:v>0.30119105890030995</c:v>
                </c:pt>
                <c:pt idx="25339">
                  <c:v>0.30113667264915434</c:v>
                </c:pt>
                <c:pt idx="25340">
                  <c:v>0.30108228639799861</c:v>
                </c:pt>
                <c:pt idx="25341">
                  <c:v>0.30108228639799861</c:v>
                </c:pt>
                <c:pt idx="25342">
                  <c:v>0.30102790014684289</c:v>
                </c:pt>
                <c:pt idx="25343">
                  <c:v>0.30097351389568716</c:v>
                </c:pt>
                <c:pt idx="25344">
                  <c:v>0.30091912764453144</c:v>
                </c:pt>
                <c:pt idx="25345">
                  <c:v>0.30086474139337571</c:v>
                </c:pt>
                <c:pt idx="25346">
                  <c:v>0.3008103551422201</c:v>
                </c:pt>
                <c:pt idx="25347">
                  <c:v>0.3008103551422201</c:v>
                </c:pt>
                <c:pt idx="25348">
                  <c:v>0.3008103551422201</c:v>
                </c:pt>
                <c:pt idx="25349">
                  <c:v>0.30075596889106437</c:v>
                </c:pt>
                <c:pt idx="25350">
                  <c:v>0.30070158263990865</c:v>
                </c:pt>
                <c:pt idx="25351">
                  <c:v>0.30064719638875292</c:v>
                </c:pt>
                <c:pt idx="25352">
                  <c:v>0.3005928101375972</c:v>
                </c:pt>
                <c:pt idx="25353">
                  <c:v>0.30053842388644147</c:v>
                </c:pt>
                <c:pt idx="25354">
                  <c:v>0.30053842388644147</c:v>
                </c:pt>
                <c:pt idx="25355">
                  <c:v>0.30048403763528575</c:v>
                </c:pt>
                <c:pt idx="25356">
                  <c:v>0.30042965138413014</c:v>
                </c:pt>
                <c:pt idx="25357">
                  <c:v>0.30042965138413014</c:v>
                </c:pt>
                <c:pt idx="25358">
                  <c:v>0.30037526513297441</c:v>
                </c:pt>
                <c:pt idx="25359">
                  <c:v>0.30032087888181869</c:v>
                </c:pt>
                <c:pt idx="25360">
                  <c:v>0.30026649263066296</c:v>
                </c:pt>
                <c:pt idx="25361">
                  <c:v>0.30021210637950724</c:v>
                </c:pt>
                <c:pt idx="25362">
                  <c:v>0.30021210637950724</c:v>
                </c:pt>
                <c:pt idx="25363">
                  <c:v>0.30015772012835151</c:v>
                </c:pt>
                <c:pt idx="25364">
                  <c:v>0.30015772012835151</c:v>
                </c:pt>
                <c:pt idx="25365">
                  <c:v>0.30015772012835151</c:v>
                </c:pt>
                <c:pt idx="25366">
                  <c:v>0.3001033338771959</c:v>
                </c:pt>
                <c:pt idx="25367">
                  <c:v>0.30004894762604017</c:v>
                </c:pt>
                <c:pt idx="25368">
                  <c:v>0.29999456137488445</c:v>
                </c:pt>
                <c:pt idx="25369">
                  <c:v>0.29994017512372873</c:v>
                </c:pt>
                <c:pt idx="25370">
                  <c:v>0.299885788872573</c:v>
                </c:pt>
                <c:pt idx="25371">
                  <c:v>0.29983140262141728</c:v>
                </c:pt>
                <c:pt idx="25372">
                  <c:v>0.29977701637026155</c:v>
                </c:pt>
                <c:pt idx="25373">
                  <c:v>0.29972263011910594</c:v>
                </c:pt>
                <c:pt idx="25374">
                  <c:v>0.29966824386795021</c:v>
                </c:pt>
                <c:pt idx="25375">
                  <c:v>0.29961385761679449</c:v>
                </c:pt>
                <c:pt idx="25376">
                  <c:v>0.29955947136563876</c:v>
                </c:pt>
                <c:pt idx="25377">
                  <c:v>0.29950508511448304</c:v>
                </c:pt>
                <c:pt idx="25378">
                  <c:v>0.29950508511448304</c:v>
                </c:pt>
                <c:pt idx="25379">
                  <c:v>0.29945069886332731</c:v>
                </c:pt>
                <c:pt idx="25380">
                  <c:v>0.29939631261217159</c:v>
                </c:pt>
                <c:pt idx="25381">
                  <c:v>0.29939631261217159</c:v>
                </c:pt>
                <c:pt idx="25382">
                  <c:v>0.29934192636101598</c:v>
                </c:pt>
                <c:pt idx="25383">
                  <c:v>0.29928754010986025</c:v>
                </c:pt>
                <c:pt idx="25384">
                  <c:v>0.29923315385870453</c:v>
                </c:pt>
                <c:pt idx="25385">
                  <c:v>0.2991787676075488</c:v>
                </c:pt>
                <c:pt idx="25386">
                  <c:v>0.2991787676075488</c:v>
                </c:pt>
                <c:pt idx="25387">
                  <c:v>0.2991787676075488</c:v>
                </c:pt>
                <c:pt idx="25388">
                  <c:v>0.29912438135639308</c:v>
                </c:pt>
                <c:pt idx="25389">
                  <c:v>0.29906999510523735</c:v>
                </c:pt>
                <c:pt idx="25390">
                  <c:v>0.29901560885408174</c:v>
                </c:pt>
                <c:pt idx="25391">
                  <c:v>0.29896122260292601</c:v>
                </c:pt>
                <c:pt idx="25392">
                  <c:v>0.29890683635177029</c:v>
                </c:pt>
                <c:pt idx="25393">
                  <c:v>0.29885245010061456</c:v>
                </c:pt>
                <c:pt idx="25394">
                  <c:v>0.29879806384945884</c:v>
                </c:pt>
                <c:pt idx="25395">
                  <c:v>0.29874367759830311</c:v>
                </c:pt>
                <c:pt idx="25396">
                  <c:v>0.29874367759830311</c:v>
                </c:pt>
                <c:pt idx="25397">
                  <c:v>0.29868929134714739</c:v>
                </c:pt>
                <c:pt idx="25398">
                  <c:v>0.29863490509599178</c:v>
                </c:pt>
                <c:pt idx="25399">
                  <c:v>0.29858051884483605</c:v>
                </c:pt>
                <c:pt idx="25400">
                  <c:v>0.29852613259368033</c:v>
                </c:pt>
                <c:pt idx="25401">
                  <c:v>0.2984717463425246</c:v>
                </c:pt>
                <c:pt idx="25402">
                  <c:v>0.2984717463425246</c:v>
                </c:pt>
                <c:pt idx="25403">
                  <c:v>0.29841736009136888</c:v>
                </c:pt>
                <c:pt idx="25404">
                  <c:v>0.29836297384021315</c:v>
                </c:pt>
                <c:pt idx="25405">
                  <c:v>0.29836297384021315</c:v>
                </c:pt>
                <c:pt idx="25406">
                  <c:v>0.29830858758905754</c:v>
                </c:pt>
                <c:pt idx="25407">
                  <c:v>0.29825420133790181</c:v>
                </c:pt>
                <c:pt idx="25408">
                  <c:v>0.29819981508674609</c:v>
                </c:pt>
                <c:pt idx="25409">
                  <c:v>0.29814542883559036</c:v>
                </c:pt>
                <c:pt idx="25410">
                  <c:v>0.29809104258443464</c:v>
                </c:pt>
                <c:pt idx="25411">
                  <c:v>0.29803665633327892</c:v>
                </c:pt>
                <c:pt idx="25412">
                  <c:v>0.29798227008212319</c:v>
                </c:pt>
                <c:pt idx="25413">
                  <c:v>0.29798227008212319</c:v>
                </c:pt>
                <c:pt idx="25414">
                  <c:v>0.29792788383096758</c:v>
                </c:pt>
                <c:pt idx="25415">
                  <c:v>0.29792788383096758</c:v>
                </c:pt>
                <c:pt idx="25416">
                  <c:v>0.29792788383096758</c:v>
                </c:pt>
                <c:pt idx="25417">
                  <c:v>0.29787349757981185</c:v>
                </c:pt>
                <c:pt idx="25418">
                  <c:v>0.29787349757981185</c:v>
                </c:pt>
                <c:pt idx="25419">
                  <c:v>0.29787349757981185</c:v>
                </c:pt>
                <c:pt idx="25420">
                  <c:v>0.29781911132865613</c:v>
                </c:pt>
                <c:pt idx="25421">
                  <c:v>0.2977647250775004</c:v>
                </c:pt>
                <c:pt idx="25422">
                  <c:v>0.2977647250775004</c:v>
                </c:pt>
                <c:pt idx="25423">
                  <c:v>0.29771033882634468</c:v>
                </c:pt>
                <c:pt idx="25424">
                  <c:v>0.29765595257518895</c:v>
                </c:pt>
                <c:pt idx="25425">
                  <c:v>0.29760156632403334</c:v>
                </c:pt>
                <c:pt idx="25426">
                  <c:v>0.29754718007287762</c:v>
                </c:pt>
                <c:pt idx="25427">
                  <c:v>0.29754718007287762</c:v>
                </c:pt>
                <c:pt idx="25428">
                  <c:v>0.29754718007287762</c:v>
                </c:pt>
                <c:pt idx="25429">
                  <c:v>0.29754718007287762</c:v>
                </c:pt>
                <c:pt idx="25430">
                  <c:v>0.29754718007287762</c:v>
                </c:pt>
                <c:pt idx="25431">
                  <c:v>0.29749279382172189</c:v>
                </c:pt>
                <c:pt idx="25432">
                  <c:v>0.29749279382172189</c:v>
                </c:pt>
                <c:pt idx="25433">
                  <c:v>0.29749279382172189</c:v>
                </c:pt>
                <c:pt idx="25434">
                  <c:v>0.29743840757056617</c:v>
                </c:pt>
                <c:pt idx="25435">
                  <c:v>0.29743840757056617</c:v>
                </c:pt>
                <c:pt idx="25436">
                  <c:v>0.29738402131941044</c:v>
                </c:pt>
                <c:pt idx="25437">
                  <c:v>0.29732963506825472</c:v>
                </c:pt>
                <c:pt idx="25438">
                  <c:v>0.29727524881709899</c:v>
                </c:pt>
                <c:pt idx="25439">
                  <c:v>0.29722086256594338</c:v>
                </c:pt>
                <c:pt idx="25440">
                  <c:v>0.29716647631478765</c:v>
                </c:pt>
                <c:pt idx="25441">
                  <c:v>0.29716647631478765</c:v>
                </c:pt>
                <c:pt idx="25442">
                  <c:v>0.29711209006363193</c:v>
                </c:pt>
                <c:pt idx="25443">
                  <c:v>0.29711209006363193</c:v>
                </c:pt>
                <c:pt idx="25444">
                  <c:v>0.2970577038124762</c:v>
                </c:pt>
                <c:pt idx="25445">
                  <c:v>0.29700331756132048</c:v>
                </c:pt>
                <c:pt idx="25446">
                  <c:v>0.29694893131016475</c:v>
                </c:pt>
                <c:pt idx="25447">
                  <c:v>0.29689454505900903</c:v>
                </c:pt>
                <c:pt idx="25448">
                  <c:v>0.29684015880785342</c:v>
                </c:pt>
                <c:pt idx="25449">
                  <c:v>0.29678577255669769</c:v>
                </c:pt>
                <c:pt idx="25450">
                  <c:v>0.29673138630554197</c:v>
                </c:pt>
                <c:pt idx="25451">
                  <c:v>0.29667700005438624</c:v>
                </c:pt>
                <c:pt idx="25452">
                  <c:v>0.29662261380323052</c:v>
                </c:pt>
                <c:pt idx="25453">
                  <c:v>0.29656822755207479</c:v>
                </c:pt>
                <c:pt idx="25454">
                  <c:v>0.29656822755207479</c:v>
                </c:pt>
                <c:pt idx="25455">
                  <c:v>0.29651384130091918</c:v>
                </c:pt>
                <c:pt idx="25456">
                  <c:v>0.29645945504976345</c:v>
                </c:pt>
                <c:pt idx="25457">
                  <c:v>0.29640506879860773</c:v>
                </c:pt>
                <c:pt idx="25458">
                  <c:v>0.296350682547452</c:v>
                </c:pt>
                <c:pt idx="25459">
                  <c:v>0.29629629629629628</c:v>
                </c:pt>
                <c:pt idx="25460">
                  <c:v>0.29629629629629628</c:v>
                </c:pt>
                <c:pt idx="25461">
                  <c:v>0.29629629629629628</c:v>
                </c:pt>
                <c:pt idx="25462">
                  <c:v>0.29624191004514056</c:v>
                </c:pt>
                <c:pt idx="25463">
                  <c:v>0.29618752379398483</c:v>
                </c:pt>
                <c:pt idx="25464">
                  <c:v>0.29613313754282922</c:v>
                </c:pt>
                <c:pt idx="25465">
                  <c:v>0.29607875129167349</c:v>
                </c:pt>
                <c:pt idx="25466">
                  <c:v>0.29602436504051777</c:v>
                </c:pt>
                <c:pt idx="25467">
                  <c:v>0.29596997878936204</c:v>
                </c:pt>
                <c:pt idx="25468">
                  <c:v>0.29591559253820632</c:v>
                </c:pt>
                <c:pt idx="25469">
                  <c:v>0.29586120628705059</c:v>
                </c:pt>
                <c:pt idx="25470">
                  <c:v>0.29580682003589498</c:v>
                </c:pt>
                <c:pt idx="25471">
                  <c:v>0.29575243378473925</c:v>
                </c:pt>
                <c:pt idx="25472">
                  <c:v>0.29569804753358353</c:v>
                </c:pt>
                <c:pt idx="25473">
                  <c:v>0.29564366128242781</c:v>
                </c:pt>
                <c:pt idx="25474">
                  <c:v>0.29564366128242781</c:v>
                </c:pt>
                <c:pt idx="25475">
                  <c:v>0.29558927503127208</c:v>
                </c:pt>
                <c:pt idx="25476">
                  <c:v>0.29553488878011636</c:v>
                </c:pt>
                <c:pt idx="25477">
                  <c:v>0.29548050252896063</c:v>
                </c:pt>
                <c:pt idx="25478">
                  <c:v>0.29548050252896063</c:v>
                </c:pt>
                <c:pt idx="25479">
                  <c:v>0.29542611627780502</c:v>
                </c:pt>
                <c:pt idx="25480">
                  <c:v>0.29542611627780502</c:v>
                </c:pt>
                <c:pt idx="25481">
                  <c:v>0.29537173002664929</c:v>
                </c:pt>
                <c:pt idx="25482">
                  <c:v>0.29537173002664929</c:v>
                </c:pt>
                <c:pt idx="25483">
                  <c:v>0.29531734377549357</c:v>
                </c:pt>
                <c:pt idx="25484">
                  <c:v>0.29526295752433784</c:v>
                </c:pt>
                <c:pt idx="25485">
                  <c:v>0.29520857127318212</c:v>
                </c:pt>
                <c:pt idx="25486">
                  <c:v>0.29515418502202639</c:v>
                </c:pt>
                <c:pt idx="25487">
                  <c:v>0.29509979877087067</c:v>
                </c:pt>
                <c:pt idx="25488">
                  <c:v>0.29504541251971506</c:v>
                </c:pt>
                <c:pt idx="25489">
                  <c:v>0.29499102626855933</c:v>
                </c:pt>
                <c:pt idx="25490">
                  <c:v>0.29493664001740361</c:v>
                </c:pt>
                <c:pt idx="25491">
                  <c:v>0.29488225376624788</c:v>
                </c:pt>
                <c:pt idx="25492">
                  <c:v>0.29482786751509216</c:v>
                </c:pt>
                <c:pt idx="25493">
                  <c:v>0.29477348126393643</c:v>
                </c:pt>
                <c:pt idx="25494">
                  <c:v>0.29471909501278082</c:v>
                </c:pt>
                <c:pt idx="25495">
                  <c:v>0.29466470876162509</c:v>
                </c:pt>
                <c:pt idx="25496">
                  <c:v>0.29466470876162509</c:v>
                </c:pt>
                <c:pt idx="25497">
                  <c:v>0.29461032251046937</c:v>
                </c:pt>
                <c:pt idx="25498">
                  <c:v>0.29455593625931364</c:v>
                </c:pt>
                <c:pt idx="25499">
                  <c:v>0.29455593625931364</c:v>
                </c:pt>
                <c:pt idx="25500">
                  <c:v>0.29450155000815792</c:v>
                </c:pt>
                <c:pt idx="25501">
                  <c:v>0.29444716375700219</c:v>
                </c:pt>
                <c:pt idx="25502">
                  <c:v>0.29439277750584647</c:v>
                </c:pt>
                <c:pt idx="25503">
                  <c:v>0.29433839125469086</c:v>
                </c:pt>
                <c:pt idx="25504">
                  <c:v>0.29428400500353513</c:v>
                </c:pt>
                <c:pt idx="25505">
                  <c:v>0.29422961875237941</c:v>
                </c:pt>
                <c:pt idx="25506">
                  <c:v>0.29417523250122368</c:v>
                </c:pt>
                <c:pt idx="25507">
                  <c:v>0.29412084625006796</c:v>
                </c:pt>
                <c:pt idx="25508">
                  <c:v>0.29412084625006796</c:v>
                </c:pt>
                <c:pt idx="25509">
                  <c:v>0.29406645999891223</c:v>
                </c:pt>
                <c:pt idx="25510">
                  <c:v>0.29401207374775662</c:v>
                </c:pt>
                <c:pt idx="25511">
                  <c:v>0.29401207374775662</c:v>
                </c:pt>
                <c:pt idx="25512">
                  <c:v>0.29395768749660089</c:v>
                </c:pt>
                <c:pt idx="25513">
                  <c:v>0.29395768749660089</c:v>
                </c:pt>
                <c:pt idx="25514">
                  <c:v>0.29390330124544517</c:v>
                </c:pt>
                <c:pt idx="25515">
                  <c:v>0.29384891499428945</c:v>
                </c:pt>
                <c:pt idx="25516">
                  <c:v>0.29379452874313372</c:v>
                </c:pt>
                <c:pt idx="25517">
                  <c:v>0.293740142491978</c:v>
                </c:pt>
                <c:pt idx="25518">
                  <c:v>0.29368575624082227</c:v>
                </c:pt>
                <c:pt idx="25519">
                  <c:v>0.29368575624082227</c:v>
                </c:pt>
                <c:pt idx="25520">
                  <c:v>0.29368575624082227</c:v>
                </c:pt>
                <c:pt idx="25521">
                  <c:v>0.29363136998966666</c:v>
                </c:pt>
                <c:pt idx="25522">
                  <c:v>0.29363136998966666</c:v>
                </c:pt>
                <c:pt idx="25523">
                  <c:v>0.29357698373851093</c:v>
                </c:pt>
                <c:pt idx="25524">
                  <c:v>0.29352259748735521</c:v>
                </c:pt>
                <c:pt idx="25525">
                  <c:v>0.29352259748735521</c:v>
                </c:pt>
                <c:pt idx="25526">
                  <c:v>0.29352259748735521</c:v>
                </c:pt>
                <c:pt idx="25527">
                  <c:v>0.29346821123619948</c:v>
                </c:pt>
                <c:pt idx="25528">
                  <c:v>0.29346821123619948</c:v>
                </c:pt>
                <c:pt idx="25529">
                  <c:v>0.29341382498504376</c:v>
                </c:pt>
                <c:pt idx="25530">
                  <c:v>0.29335943873388803</c:v>
                </c:pt>
                <c:pt idx="25531">
                  <c:v>0.29335943873388803</c:v>
                </c:pt>
                <c:pt idx="25532">
                  <c:v>0.29330505248273242</c:v>
                </c:pt>
                <c:pt idx="25533">
                  <c:v>0.2932506662315767</c:v>
                </c:pt>
                <c:pt idx="25534">
                  <c:v>0.2932506662315767</c:v>
                </c:pt>
                <c:pt idx="25535">
                  <c:v>0.29319627998042097</c:v>
                </c:pt>
                <c:pt idx="25536">
                  <c:v>0.29314189372926525</c:v>
                </c:pt>
                <c:pt idx="25537">
                  <c:v>0.29308750747810952</c:v>
                </c:pt>
                <c:pt idx="25538">
                  <c:v>0.29308750747810952</c:v>
                </c:pt>
                <c:pt idx="25539">
                  <c:v>0.2930331212269538</c:v>
                </c:pt>
                <c:pt idx="25540">
                  <c:v>0.29297873497579807</c:v>
                </c:pt>
                <c:pt idx="25541">
                  <c:v>0.29292434872464246</c:v>
                </c:pt>
                <c:pt idx="25542">
                  <c:v>0.29292434872464246</c:v>
                </c:pt>
                <c:pt idx="25543">
                  <c:v>0.29286996247348673</c:v>
                </c:pt>
                <c:pt idx="25544">
                  <c:v>0.29281557622233101</c:v>
                </c:pt>
                <c:pt idx="25545">
                  <c:v>0.29276118997117528</c:v>
                </c:pt>
                <c:pt idx="25546">
                  <c:v>0.29276118997117528</c:v>
                </c:pt>
                <c:pt idx="25547">
                  <c:v>0.29276118997117528</c:v>
                </c:pt>
                <c:pt idx="25548">
                  <c:v>0.29276118997117528</c:v>
                </c:pt>
                <c:pt idx="25549">
                  <c:v>0.29276118997117528</c:v>
                </c:pt>
                <c:pt idx="25550">
                  <c:v>0.29276118997117528</c:v>
                </c:pt>
                <c:pt idx="25551">
                  <c:v>0.29276118997117528</c:v>
                </c:pt>
                <c:pt idx="25552">
                  <c:v>0.29270680372001956</c:v>
                </c:pt>
                <c:pt idx="25553">
                  <c:v>0.29265241746886383</c:v>
                </c:pt>
                <c:pt idx="25554">
                  <c:v>0.29259803121770811</c:v>
                </c:pt>
                <c:pt idx="25555">
                  <c:v>0.29259803121770811</c:v>
                </c:pt>
                <c:pt idx="25556">
                  <c:v>0.2925436449665525</c:v>
                </c:pt>
                <c:pt idx="25557">
                  <c:v>0.2925436449665525</c:v>
                </c:pt>
                <c:pt idx="25558">
                  <c:v>0.29248925871539677</c:v>
                </c:pt>
                <c:pt idx="25559">
                  <c:v>0.29243487246424105</c:v>
                </c:pt>
                <c:pt idx="25560">
                  <c:v>0.29238048621308532</c:v>
                </c:pt>
                <c:pt idx="25561">
                  <c:v>0.29238048621308532</c:v>
                </c:pt>
                <c:pt idx="25562">
                  <c:v>0.29238048621308532</c:v>
                </c:pt>
                <c:pt idx="25563">
                  <c:v>0.2923260999619296</c:v>
                </c:pt>
                <c:pt idx="25564">
                  <c:v>0.29227171371077387</c:v>
                </c:pt>
                <c:pt idx="25565">
                  <c:v>0.29221732745961826</c:v>
                </c:pt>
                <c:pt idx="25566">
                  <c:v>0.29216294120846253</c:v>
                </c:pt>
                <c:pt idx="25567">
                  <c:v>0.29210855495730681</c:v>
                </c:pt>
                <c:pt idx="25568">
                  <c:v>0.29210855495730681</c:v>
                </c:pt>
                <c:pt idx="25569">
                  <c:v>0.29205416870615108</c:v>
                </c:pt>
                <c:pt idx="25570">
                  <c:v>0.29205416870615108</c:v>
                </c:pt>
                <c:pt idx="25571">
                  <c:v>0.29199978245499536</c:v>
                </c:pt>
                <c:pt idx="25572">
                  <c:v>0.29194539620383964</c:v>
                </c:pt>
                <c:pt idx="25573">
                  <c:v>0.29189100995268391</c:v>
                </c:pt>
                <c:pt idx="25574">
                  <c:v>0.2918366237015283</c:v>
                </c:pt>
                <c:pt idx="25575">
                  <c:v>0.29178223745037257</c:v>
                </c:pt>
                <c:pt idx="25576">
                  <c:v>0.29172785119921685</c:v>
                </c:pt>
                <c:pt idx="25577">
                  <c:v>0.29167346494806112</c:v>
                </c:pt>
                <c:pt idx="25578">
                  <c:v>0.29167346494806112</c:v>
                </c:pt>
                <c:pt idx="25579">
                  <c:v>0.2916190786969054</c:v>
                </c:pt>
                <c:pt idx="25580">
                  <c:v>0.29156469244574967</c:v>
                </c:pt>
                <c:pt idx="25581">
                  <c:v>0.29151030619459406</c:v>
                </c:pt>
                <c:pt idx="25582">
                  <c:v>0.29145591994343834</c:v>
                </c:pt>
                <c:pt idx="25583">
                  <c:v>0.29140153369228261</c:v>
                </c:pt>
                <c:pt idx="25584">
                  <c:v>0.29134714744112689</c:v>
                </c:pt>
                <c:pt idx="25585">
                  <c:v>0.29134714744112689</c:v>
                </c:pt>
                <c:pt idx="25586">
                  <c:v>0.29129276118997116</c:v>
                </c:pt>
                <c:pt idx="25587">
                  <c:v>0.29123837493881544</c:v>
                </c:pt>
                <c:pt idx="25588">
                  <c:v>0.29123837493881544</c:v>
                </c:pt>
                <c:pt idx="25589">
                  <c:v>0.29118398868765971</c:v>
                </c:pt>
                <c:pt idx="25590">
                  <c:v>0.29118398868765971</c:v>
                </c:pt>
                <c:pt idx="25591">
                  <c:v>0.29118398868765971</c:v>
                </c:pt>
                <c:pt idx="25592">
                  <c:v>0.29118398868765971</c:v>
                </c:pt>
                <c:pt idx="25593">
                  <c:v>0.29118398868765971</c:v>
                </c:pt>
                <c:pt idx="25594">
                  <c:v>0.2911296024365041</c:v>
                </c:pt>
                <c:pt idx="25595">
                  <c:v>0.29107521618534837</c:v>
                </c:pt>
                <c:pt idx="25596">
                  <c:v>0.29102082993419265</c:v>
                </c:pt>
                <c:pt idx="25597">
                  <c:v>0.29096644368303692</c:v>
                </c:pt>
                <c:pt idx="25598">
                  <c:v>0.2909120574318812</c:v>
                </c:pt>
                <c:pt idx="25599">
                  <c:v>0.29085767118072547</c:v>
                </c:pt>
                <c:pt idx="25600">
                  <c:v>0.29080328492956975</c:v>
                </c:pt>
                <c:pt idx="25601">
                  <c:v>0.29074889867841414</c:v>
                </c:pt>
                <c:pt idx="25602">
                  <c:v>0.29074889867841414</c:v>
                </c:pt>
                <c:pt idx="25603">
                  <c:v>0.29069451242725841</c:v>
                </c:pt>
                <c:pt idx="25604">
                  <c:v>0.29064012617610269</c:v>
                </c:pt>
                <c:pt idx="25605">
                  <c:v>0.29058573992494696</c:v>
                </c:pt>
                <c:pt idx="25606">
                  <c:v>0.29053135367379124</c:v>
                </c:pt>
                <c:pt idx="25607">
                  <c:v>0.29047696742263551</c:v>
                </c:pt>
                <c:pt idx="25608">
                  <c:v>0.2904225811714799</c:v>
                </c:pt>
                <c:pt idx="25609">
                  <c:v>0.29036819492032417</c:v>
                </c:pt>
                <c:pt idx="25610">
                  <c:v>0.29031380866916845</c:v>
                </c:pt>
                <c:pt idx="25611">
                  <c:v>0.29025942241801272</c:v>
                </c:pt>
                <c:pt idx="25612">
                  <c:v>0.290205036166857</c:v>
                </c:pt>
                <c:pt idx="25613">
                  <c:v>0.29015064991570128</c:v>
                </c:pt>
                <c:pt idx="25614">
                  <c:v>0.29009626366454555</c:v>
                </c:pt>
                <c:pt idx="25615">
                  <c:v>0.29004187741338994</c:v>
                </c:pt>
                <c:pt idx="25616">
                  <c:v>0.29004187741338994</c:v>
                </c:pt>
                <c:pt idx="25617">
                  <c:v>0.28998749116223421</c:v>
                </c:pt>
                <c:pt idx="25618">
                  <c:v>0.28998749116223421</c:v>
                </c:pt>
                <c:pt idx="25619">
                  <c:v>0.28998749116223421</c:v>
                </c:pt>
                <c:pt idx="25620">
                  <c:v>0.28993310491107849</c:v>
                </c:pt>
                <c:pt idx="25621">
                  <c:v>0.28987871865992276</c:v>
                </c:pt>
                <c:pt idx="25622">
                  <c:v>0.28982433240876704</c:v>
                </c:pt>
                <c:pt idx="25623">
                  <c:v>0.28976994615761131</c:v>
                </c:pt>
                <c:pt idx="25624">
                  <c:v>0.2897155599064557</c:v>
                </c:pt>
                <c:pt idx="25625">
                  <c:v>0.28966117365529997</c:v>
                </c:pt>
                <c:pt idx="25626">
                  <c:v>0.28960678740414425</c:v>
                </c:pt>
                <c:pt idx="25627">
                  <c:v>0.28955240115298853</c:v>
                </c:pt>
                <c:pt idx="25628">
                  <c:v>0.2894980149018328</c:v>
                </c:pt>
                <c:pt idx="25629">
                  <c:v>0.2894980149018328</c:v>
                </c:pt>
                <c:pt idx="25630">
                  <c:v>0.28944362865067708</c:v>
                </c:pt>
                <c:pt idx="25631">
                  <c:v>0.28944362865067708</c:v>
                </c:pt>
                <c:pt idx="25632">
                  <c:v>0.28938924239952135</c:v>
                </c:pt>
                <c:pt idx="25633">
                  <c:v>0.28938924239952135</c:v>
                </c:pt>
                <c:pt idx="25634">
                  <c:v>0.28938924239952135</c:v>
                </c:pt>
                <c:pt idx="25635">
                  <c:v>0.28933485614836574</c:v>
                </c:pt>
                <c:pt idx="25636">
                  <c:v>0.28928046989721001</c:v>
                </c:pt>
                <c:pt idx="25637">
                  <c:v>0.28928046989721001</c:v>
                </c:pt>
                <c:pt idx="25638">
                  <c:v>0.28922608364605429</c:v>
                </c:pt>
                <c:pt idx="25639">
                  <c:v>0.28922608364605429</c:v>
                </c:pt>
                <c:pt idx="25640">
                  <c:v>0.28917169739489856</c:v>
                </c:pt>
                <c:pt idx="25641">
                  <c:v>0.28917169739489856</c:v>
                </c:pt>
                <c:pt idx="25642">
                  <c:v>0.28911731114374284</c:v>
                </c:pt>
                <c:pt idx="25643">
                  <c:v>0.28911731114374284</c:v>
                </c:pt>
                <c:pt idx="25644">
                  <c:v>0.28906292489258711</c:v>
                </c:pt>
                <c:pt idx="25645">
                  <c:v>0.2890085386414315</c:v>
                </c:pt>
                <c:pt idx="25646">
                  <c:v>0.2890085386414315</c:v>
                </c:pt>
                <c:pt idx="25647">
                  <c:v>0.28895415239027578</c:v>
                </c:pt>
                <c:pt idx="25648">
                  <c:v>0.28889976613912005</c:v>
                </c:pt>
                <c:pt idx="25649">
                  <c:v>0.28884537988796433</c:v>
                </c:pt>
                <c:pt idx="25650">
                  <c:v>0.28884537988796433</c:v>
                </c:pt>
                <c:pt idx="25651">
                  <c:v>0.2887909936368086</c:v>
                </c:pt>
                <c:pt idx="25652">
                  <c:v>0.2887909936368086</c:v>
                </c:pt>
                <c:pt idx="25653">
                  <c:v>0.28873660738565288</c:v>
                </c:pt>
                <c:pt idx="25654">
                  <c:v>0.28873660738565288</c:v>
                </c:pt>
                <c:pt idx="25655">
                  <c:v>0.28868222113449715</c:v>
                </c:pt>
                <c:pt idx="25656">
                  <c:v>0.28868222113449715</c:v>
                </c:pt>
                <c:pt idx="25657">
                  <c:v>0.28862783488334154</c:v>
                </c:pt>
                <c:pt idx="25658">
                  <c:v>0.28862783488334154</c:v>
                </c:pt>
                <c:pt idx="25659">
                  <c:v>0.28857344863218581</c:v>
                </c:pt>
                <c:pt idx="25660">
                  <c:v>0.28857344863218581</c:v>
                </c:pt>
                <c:pt idx="25661">
                  <c:v>0.28851906238103009</c:v>
                </c:pt>
                <c:pt idx="25662">
                  <c:v>0.28851906238103009</c:v>
                </c:pt>
                <c:pt idx="25663">
                  <c:v>0.28846467612987436</c:v>
                </c:pt>
                <c:pt idx="25664">
                  <c:v>0.28841028987871864</c:v>
                </c:pt>
                <c:pt idx="25665">
                  <c:v>0.28835590362756292</c:v>
                </c:pt>
                <c:pt idx="25666">
                  <c:v>0.28835590362756292</c:v>
                </c:pt>
                <c:pt idx="25667">
                  <c:v>0.28830151737640719</c:v>
                </c:pt>
                <c:pt idx="25668">
                  <c:v>0.28830151737640719</c:v>
                </c:pt>
                <c:pt idx="25669">
                  <c:v>0.28824713112525158</c:v>
                </c:pt>
                <c:pt idx="25670">
                  <c:v>0.28819274487409585</c:v>
                </c:pt>
                <c:pt idx="25671">
                  <c:v>0.28813835862294013</c:v>
                </c:pt>
                <c:pt idx="25672">
                  <c:v>0.2880839723717844</c:v>
                </c:pt>
                <c:pt idx="25673">
                  <c:v>0.2880839723717844</c:v>
                </c:pt>
                <c:pt idx="25674">
                  <c:v>0.2880839723717844</c:v>
                </c:pt>
                <c:pt idx="25675">
                  <c:v>0.28802958612062868</c:v>
                </c:pt>
                <c:pt idx="25676">
                  <c:v>0.28797519986947295</c:v>
                </c:pt>
                <c:pt idx="25677">
                  <c:v>0.28797519986947295</c:v>
                </c:pt>
                <c:pt idx="25678">
                  <c:v>0.28792081361831734</c:v>
                </c:pt>
                <c:pt idx="25679">
                  <c:v>0.28786642736716161</c:v>
                </c:pt>
                <c:pt idx="25680">
                  <c:v>0.28781204111600589</c:v>
                </c:pt>
                <c:pt idx="25681">
                  <c:v>0.28781204111600589</c:v>
                </c:pt>
                <c:pt idx="25682">
                  <c:v>0.28775765486485017</c:v>
                </c:pt>
                <c:pt idx="25683">
                  <c:v>0.28775765486485017</c:v>
                </c:pt>
                <c:pt idx="25684">
                  <c:v>0.28770326861369444</c:v>
                </c:pt>
                <c:pt idx="25685">
                  <c:v>0.28770326861369444</c:v>
                </c:pt>
                <c:pt idx="25686">
                  <c:v>0.28764888236253872</c:v>
                </c:pt>
                <c:pt idx="25687">
                  <c:v>0.28759449611138299</c:v>
                </c:pt>
                <c:pt idx="25688">
                  <c:v>0.28759449611138299</c:v>
                </c:pt>
                <c:pt idx="25689">
                  <c:v>0.28754010986022738</c:v>
                </c:pt>
                <c:pt idx="25690">
                  <c:v>0.28754010986022738</c:v>
                </c:pt>
                <c:pt idx="25691">
                  <c:v>0.28748572360907165</c:v>
                </c:pt>
                <c:pt idx="25692">
                  <c:v>0.28743133735791593</c:v>
                </c:pt>
                <c:pt idx="25693">
                  <c:v>0.2873769511067602</c:v>
                </c:pt>
                <c:pt idx="25694">
                  <c:v>0.28732256485560448</c:v>
                </c:pt>
                <c:pt idx="25695">
                  <c:v>0.28726817860444875</c:v>
                </c:pt>
                <c:pt idx="25696">
                  <c:v>0.28721379235329314</c:v>
                </c:pt>
                <c:pt idx="25697">
                  <c:v>0.28715940610213742</c:v>
                </c:pt>
                <c:pt idx="25698">
                  <c:v>0.28715940610213742</c:v>
                </c:pt>
                <c:pt idx="25699">
                  <c:v>0.28715940610213742</c:v>
                </c:pt>
                <c:pt idx="25700">
                  <c:v>0.28710501985098169</c:v>
                </c:pt>
                <c:pt idx="25701">
                  <c:v>0.28710501985098169</c:v>
                </c:pt>
                <c:pt idx="25702">
                  <c:v>0.28705063359982597</c:v>
                </c:pt>
                <c:pt idx="25703">
                  <c:v>0.28699624734867024</c:v>
                </c:pt>
                <c:pt idx="25704">
                  <c:v>0.28699624734867024</c:v>
                </c:pt>
                <c:pt idx="25705">
                  <c:v>0.28699624734867024</c:v>
                </c:pt>
                <c:pt idx="25706">
                  <c:v>0.28694186109751452</c:v>
                </c:pt>
                <c:pt idx="25707">
                  <c:v>0.28688747484635879</c:v>
                </c:pt>
                <c:pt idx="25708">
                  <c:v>0.28683308859520318</c:v>
                </c:pt>
                <c:pt idx="25709">
                  <c:v>0.28683308859520318</c:v>
                </c:pt>
                <c:pt idx="25710">
                  <c:v>0.28683308859520318</c:v>
                </c:pt>
                <c:pt idx="25711">
                  <c:v>0.28677870234404745</c:v>
                </c:pt>
                <c:pt idx="25712">
                  <c:v>0.28672431609289173</c:v>
                </c:pt>
                <c:pt idx="25713">
                  <c:v>0.286669929841736</c:v>
                </c:pt>
                <c:pt idx="25714">
                  <c:v>0.28661554359058028</c:v>
                </c:pt>
                <c:pt idx="25715">
                  <c:v>0.28656115733942455</c:v>
                </c:pt>
                <c:pt idx="25716">
                  <c:v>0.28650677108826894</c:v>
                </c:pt>
                <c:pt idx="25717">
                  <c:v>0.28645238483711322</c:v>
                </c:pt>
                <c:pt idx="25718">
                  <c:v>0.28639799858595749</c:v>
                </c:pt>
                <c:pt idx="25719">
                  <c:v>0.28639799858595749</c:v>
                </c:pt>
                <c:pt idx="25720">
                  <c:v>0.28639799858595749</c:v>
                </c:pt>
                <c:pt idx="25721">
                  <c:v>0.28634361233480177</c:v>
                </c:pt>
                <c:pt idx="25722">
                  <c:v>0.28628922608364604</c:v>
                </c:pt>
                <c:pt idx="25723">
                  <c:v>0.28623483983249032</c:v>
                </c:pt>
                <c:pt idx="25724">
                  <c:v>0.28623483983249032</c:v>
                </c:pt>
                <c:pt idx="25725">
                  <c:v>0.28618045358133459</c:v>
                </c:pt>
                <c:pt idx="25726">
                  <c:v>0.28612606733017898</c:v>
                </c:pt>
                <c:pt idx="25727">
                  <c:v>0.28607168107902325</c:v>
                </c:pt>
                <c:pt idx="25728">
                  <c:v>0.28601729482786753</c:v>
                </c:pt>
                <c:pt idx="25729">
                  <c:v>0.28596290857671181</c:v>
                </c:pt>
                <c:pt idx="25730">
                  <c:v>0.28596290857671181</c:v>
                </c:pt>
                <c:pt idx="25731">
                  <c:v>0.28596290857671181</c:v>
                </c:pt>
                <c:pt idx="25732">
                  <c:v>0.28596290857671181</c:v>
                </c:pt>
                <c:pt idx="25733">
                  <c:v>0.28590852232555608</c:v>
                </c:pt>
                <c:pt idx="25734">
                  <c:v>0.28585413607440036</c:v>
                </c:pt>
                <c:pt idx="25735">
                  <c:v>0.28579974982324463</c:v>
                </c:pt>
                <c:pt idx="25736">
                  <c:v>0.28579974982324463</c:v>
                </c:pt>
                <c:pt idx="25737">
                  <c:v>0.28579974982324463</c:v>
                </c:pt>
                <c:pt idx="25738">
                  <c:v>0.28579974982324463</c:v>
                </c:pt>
                <c:pt idx="25739">
                  <c:v>0.28579974982324463</c:v>
                </c:pt>
                <c:pt idx="25740">
                  <c:v>0.28574536357208902</c:v>
                </c:pt>
                <c:pt idx="25741">
                  <c:v>0.28569097732093329</c:v>
                </c:pt>
                <c:pt idx="25742">
                  <c:v>0.28563659106977757</c:v>
                </c:pt>
                <c:pt idx="25743">
                  <c:v>0.28558220481862184</c:v>
                </c:pt>
                <c:pt idx="25744">
                  <c:v>0.28552781856746612</c:v>
                </c:pt>
                <c:pt idx="25745">
                  <c:v>0.28547343231631039</c:v>
                </c:pt>
                <c:pt idx="25746">
                  <c:v>0.28547343231631039</c:v>
                </c:pt>
                <c:pt idx="25747">
                  <c:v>0.28541904606515478</c:v>
                </c:pt>
                <c:pt idx="25748">
                  <c:v>0.28536465981399906</c:v>
                </c:pt>
                <c:pt idx="25749">
                  <c:v>0.28531027356284333</c:v>
                </c:pt>
                <c:pt idx="25750">
                  <c:v>0.28525588731168761</c:v>
                </c:pt>
                <c:pt idx="25751">
                  <c:v>0.28520150106053188</c:v>
                </c:pt>
                <c:pt idx="25752">
                  <c:v>0.28514711480937616</c:v>
                </c:pt>
                <c:pt idx="25753">
                  <c:v>0.28509272855822043</c:v>
                </c:pt>
                <c:pt idx="25754">
                  <c:v>0.28503834230706482</c:v>
                </c:pt>
                <c:pt idx="25755">
                  <c:v>0.28498395605590909</c:v>
                </c:pt>
                <c:pt idx="25756">
                  <c:v>0.28498395605590909</c:v>
                </c:pt>
                <c:pt idx="25757">
                  <c:v>0.28492956980475337</c:v>
                </c:pt>
                <c:pt idx="25758">
                  <c:v>0.28487518355359764</c:v>
                </c:pt>
                <c:pt idx="25759">
                  <c:v>0.28482079730244192</c:v>
                </c:pt>
                <c:pt idx="25760">
                  <c:v>0.28476641105128619</c:v>
                </c:pt>
                <c:pt idx="25761">
                  <c:v>0.28471202480013058</c:v>
                </c:pt>
                <c:pt idx="25762">
                  <c:v>0.28465763854897486</c:v>
                </c:pt>
                <c:pt idx="25763">
                  <c:v>0.28460325229781913</c:v>
                </c:pt>
                <c:pt idx="25764">
                  <c:v>0.28454886604666341</c:v>
                </c:pt>
                <c:pt idx="25765">
                  <c:v>0.28449447979550768</c:v>
                </c:pt>
                <c:pt idx="25766">
                  <c:v>0.28444009354435196</c:v>
                </c:pt>
                <c:pt idx="25767">
                  <c:v>0.28438570729319623</c:v>
                </c:pt>
                <c:pt idx="25768">
                  <c:v>0.28433132104204062</c:v>
                </c:pt>
                <c:pt idx="25769">
                  <c:v>0.28427693479088489</c:v>
                </c:pt>
                <c:pt idx="25770">
                  <c:v>0.28422254853972917</c:v>
                </c:pt>
                <c:pt idx="25771">
                  <c:v>0.28416816228857344</c:v>
                </c:pt>
                <c:pt idx="25772">
                  <c:v>0.28411377603741772</c:v>
                </c:pt>
                <c:pt idx="25773">
                  <c:v>0.284059389786262</c:v>
                </c:pt>
                <c:pt idx="25774">
                  <c:v>0.284059389786262</c:v>
                </c:pt>
                <c:pt idx="25775">
                  <c:v>0.284059389786262</c:v>
                </c:pt>
                <c:pt idx="25776">
                  <c:v>0.28400500353510627</c:v>
                </c:pt>
                <c:pt idx="25777">
                  <c:v>0.28395061728395066</c:v>
                </c:pt>
                <c:pt idx="25778">
                  <c:v>0.28389623103279493</c:v>
                </c:pt>
                <c:pt idx="25779">
                  <c:v>0.28384184478163921</c:v>
                </c:pt>
                <c:pt idx="25780">
                  <c:v>0.28378745853048348</c:v>
                </c:pt>
                <c:pt idx="25781">
                  <c:v>0.28373307227932776</c:v>
                </c:pt>
                <c:pt idx="25782">
                  <c:v>0.28367868602817203</c:v>
                </c:pt>
                <c:pt idx="25783">
                  <c:v>0.28362429977701642</c:v>
                </c:pt>
                <c:pt idx="25784">
                  <c:v>0.2835699135258607</c:v>
                </c:pt>
                <c:pt idx="25785">
                  <c:v>0.28351552727470497</c:v>
                </c:pt>
                <c:pt idx="25786">
                  <c:v>0.28346114102354925</c:v>
                </c:pt>
                <c:pt idx="25787">
                  <c:v>0.28340675477239352</c:v>
                </c:pt>
                <c:pt idx="25788">
                  <c:v>0.2833523685212378</c:v>
                </c:pt>
                <c:pt idx="25789">
                  <c:v>0.28329798227008207</c:v>
                </c:pt>
                <c:pt idx="25790">
                  <c:v>0.28329798227008207</c:v>
                </c:pt>
                <c:pt idx="25791">
                  <c:v>0.28324359601892646</c:v>
                </c:pt>
                <c:pt idx="25792">
                  <c:v>0.28324359601892646</c:v>
                </c:pt>
                <c:pt idx="25793">
                  <c:v>0.28318920976777073</c:v>
                </c:pt>
                <c:pt idx="25794">
                  <c:v>0.28318920976777073</c:v>
                </c:pt>
                <c:pt idx="25795">
                  <c:v>0.28313482351661501</c:v>
                </c:pt>
                <c:pt idx="25796">
                  <c:v>0.28313482351661501</c:v>
                </c:pt>
                <c:pt idx="25797">
                  <c:v>0.28308043726545928</c:v>
                </c:pt>
                <c:pt idx="25798">
                  <c:v>0.28302605101430356</c:v>
                </c:pt>
                <c:pt idx="25799">
                  <c:v>0.28297166476314783</c:v>
                </c:pt>
                <c:pt idx="25800">
                  <c:v>0.28291727851199222</c:v>
                </c:pt>
                <c:pt idx="25801">
                  <c:v>0.28291727851199222</c:v>
                </c:pt>
                <c:pt idx="25802">
                  <c:v>0.2828628922608365</c:v>
                </c:pt>
                <c:pt idx="25803">
                  <c:v>0.28280850600968077</c:v>
                </c:pt>
                <c:pt idx="25804">
                  <c:v>0.28275411975852505</c:v>
                </c:pt>
                <c:pt idx="25805">
                  <c:v>0.28269973350736932</c:v>
                </c:pt>
                <c:pt idx="25806">
                  <c:v>0.2826453472562136</c:v>
                </c:pt>
                <c:pt idx="25807">
                  <c:v>0.28259096100505787</c:v>
                </c:pt>
                <c:pt idx="25808">
                  <c:v>0.28253657475390226</c:v>
                </c:pt>
                <c:pt idx="25809">
                  <c:v>0.28248218850274653</c:v>
                </c:pt>
                <c:pt idx="25810">
                  <c:v>0.28242780225159081</c:v>
                </c:pt>
                <c:pt idx="25811">
                  <c:v>0.28237341600043508</c:v>
                </c:pt>
                <c:pt idx="25812">
                  <c:v>0.28231902974927936</c:v>
                </c:pt>
                <c:pt idx="25813">
                  <c:v>0.28231902974927936</c:v>
                </c:pt>
                <c:pt idx="25814">
                  <c:v>0.28226464349812364</c:v>
                </c:pt>
                <c:pt idx="25815">
                  <c:v>0.28221025724696802</c:v>
                </c:pt>
                <c:pt idx="25816">
                  <c:v>0.2821558709958123</c:v>
                </c:pt>
                <c:pt idx="25817">
                  <c:v>0.2821558709958123</c:v>
                </c:pt>
                <c:pt idx="25818">
                  <c:v>0.28210148474465657</c:v>
                </c:pt>
                <c:pt idx="25819">
                  <c:v>0.28210148474465657</c:v>
                </c:pt>
                <c:pt idx="25820">
                  <c:v>0.28204709849350085</c:v>
                </c:pt>
                <c:pt idx="25821">
                  <c:v>0.28204709849350085</c:v>
                </c:pt>
                <c:pt idx="25822">
                  <c:v>0.28199271224234512</c:v>
                </c:pt>
                <c:pt idx="25823">
                  <c:v>0.28199271224234512</c:v>
                </c:pt>
                <c:pt idx="25824">
                  <c:v>0.2819383259911894</c:v>
                </c:pt>
                <c:pt idx="25825">
                  <c:v>0.28188393974003367</c:v>
                </c:pt>
                <c:pt idx="25826">
                  <c:v>0.28182955348887806</c:v>
                </c:pt>
                <c:pt idx="25827">
                  <c:v>0.28182955348887806</c:v>
                </c:pt>
                <c:pt idx="25828">
                  <c:v>0.28177516723772233</c:v>
                </c:pt>
                <c:pt idx="25829">
                  <c:v>0.28172078098656661</c:v>
                </c:pt>
                <c:pt idx="25830">
                  <c:v>0.28172078098656661</c:v>
                </c:pt>
                <c:pt idx="25831">
                  <c:v>0.28172078098656661</c:v>
                </c:pt>
                <c:pt idx="25832">
                  <c:v>0.28166639473541089</c:v>
                </c:pt>
                <c:pt idx="25833">
                  <c:v>0.28161200848425516</c:v>
                </c:pt>
                <c:pt idx="25834">
                  <c:v>0.28155762223309944</c:v>
                </c:pt>
                <c:pt idx="25835">
                  <c:v>0.28150323598194371</c:v>
                </c:pt>
                <c:pt idx="25836">
                  <c:v>0.28150323598194371</c:v>
                </c:pt>
                <c:pt idx="25837">
                  <c:v>0.2814488497307881</c:v>
                </c:pt>
                <c:pt idx="25838">
                  <c:v>0.28139446347963237</c:v>
                </c:pt>
                <c:pt idx="25839">
                  <c:v>0.28139446347963237</c:v>
                </c:pt>
                <c:pt idx="25840">
                  <c:v>0.28134007722847665</c:v>
                </c:pt>
                <c:pt idx="25841">
                  <c:v>0.28128569097732092</c:v>
                </c:pt>
                <c:pt idx="25842">
                  <c:v>0.28128569097732092</c:v>
                </c:pt>
                <c:pt idx="25843">
                  <c:v>0.2812313047261652</c:v>
                </c:pt>
                <c:pt idx="25844">
                  <c:v>0.2812313047261652</c:v>
                </c:pt>
                <c:pt idx="25845">
                  <c:v>0.2812313047261652</c:v>
                </c:pt>
                <c:pt idx="25846">
                  <c:v>0.28117691847500947</c:v>
                </c:pt>
                <c:pt idx="25847">
                  <c:v>0.28112253222385386</c:v>
                </c:pt>
                <c:pt idx="25848">
                  <c:v>0.28106814597269814</c:v>
                </c:pt>
                <c:pt idx="25849">
                  <c:v>0.28106814597269814</c:v>
                </c:pt>
                <c:pt idx="25850">
                  <c:v>0.28106814597269814</c:v>
                </c:pt>
                <c:pt idx="25851">
                  <c:v>0.28101375972154241</c:v>
                </c:pt>
                <c:pt idx="25852">
                  <c:v>0.28095937347038669</c:v>
                </c:pt>
                <c:pt idx="25853">
                  <c:v>0.28090498721923096</c:v>
                </c:pt>
                <c:pt idx="25854">
                  <c:v>0.28085060096807524</c:v>
                </c:pt>
                <c:pt idx="25855">
                  <c:v>0.28079621471691951</c:v>
                </c:pt>
                <c:pt idx="25856">
                  <c:v>0.2807418284657639</c:v>
                </c:pt>
                <c:pt idx="25857">
                  <c:v>0.28068744221460817</c:v>
                </c:pt>
                <c:pt idx="25858">
                  <c:v>0.28063305596345245</c:v>
                </c:pt>
                <c:pt idx="25859">
                  <c:v>0.28057866971229672</c:v>
                </c:pt>
                <c:pt idx="25860">
                  <c:v>0.280524283461141</c:v>
                </c:pt>
                <c:pt idx="25861">
                  <c:v>0.28046989720998527</c:v>
                </c:pt>
                <c:pt idx="25862">
                  <c:v>0.28041551095882966</c:v>
                </c:pt>
                <c:pt idx="25863">
                  <c:v>0.28036112470767394</c:v>
                </c:pt>
                <c:pt idx="25864">
                  <c:v>0.28030673845651821</c:v>
                </c:pt>
                <c:pt idx="25865">
                  <c:v>0.28025235220536249</c:v>
                </c:pt>
                <c:pt idx="25866">
                  <c:v>0.28019796595420676</c:v>
                </c:pt>
                <c:pt idx="25867">
                  <c:v>0.28014357970305104</c:v>
                </c:pt>
                <c:pt idx="25868">
                  <c:v>0.28008919345189531</c:v>
                </c:pt>
                <c:pt idx="25869">
                  <c:v>0.2800348072007397</c:v>
                </c:pt>
                <c:pt idx="25870">
                  <c:v>0.27998042094958397</c:v>
                </c:pt>
                <c:pt idx="25871">
                  <c:v>0.27992603469842825</c:v>
                </c:pt>
                <c:pt idx="25872">
                  <c:v>0.27987164844727253</c:v>
                </c:pt>
                <c:pt idx="25873">
                  <c:v>0.2798172621961168</c:v>
                </c:pt>
                <c:pt idx="25874">
                  <c:v>0.27976287594496108</c:v>
                </c:pt>
                <c:pt idx="25875">
                  <c:v>0.27970848969380535</c:v>
                </c:pt>
                <c:pt idx="25876">
                  <c:v>0.27965410344264974</c:v>
                </c:pt>
                <c:pt idx="25877">
                  <c:v>0.27959971719149401</c:v>
                </c:pt>
                <c:pt idx="25878">
                  <c:v>0.27954533094033829</c:v>
                </c:pt>
                <c:pt idx="25879">
                  <c:v>0.27949094468918256</c:v>
                </c:pt>
                <c:pt idx="25880">
                  <c:v>0.27943655843802684</c:v>
                </c:pt>
                <c:pt idx="25881">
                  <c:v>0.27943655843802684</c:v>
                </c:pt>
                <c:pt idx="25882">
                  <c:v>0.27943655843802684</c:v>
                </c:pt>
                <c:pt idx="25883">
                  <c:v>0.27938217218687111</c:v>
                </c:pt>
                <c:pt idx="25884">
                  <c:v>0.2793277859357155</c:v>
                </c:pt>
                <c:pt idx="25885">
                  <c:v>0.2793277859357155</c:v>
                </c:pt>
                <c:pt idx="25886">
                  <c:v>0.2793277859357155</c:v>
                </c:pt>
                <c:pt idx="25887">
                  <c:v>0.2793277859357155</c:v>
                </c:pt>
                <c:pt idx="25888">
                  <c:v>0.27927339968455978</c:v>
                </c:pt>
                <c:pt idx="25889">
                  <c:v>0.27927339968455978</c:v>
                </c:pt>
                <c:pt idx="25890">
                  <c:v>0.27927339968455978</c:v>
                </c:pt>
                <c:pt idx="25891">
                  <c:v>0.27921901343340405</c:v>
                </c:pt>
                <c:pt idx="25892">
                  <c:v>0.27921901343340405</c:v>
                </c:pt>
                <c:pt idx="25893">
                  <c:v>0.27916462718224833</c:v>
                </c:pt>
                <c:pt idx="25894">
                  <c:v>0.27916462718224833</c:v>
                </c:pt>
                <c:pt idx="25895">
                  <c:v>0.27916462718224833</c:v>
                </c:pt>
                <c:pt idx="25896">
                  <c:v>0.2791102409310926</c:v>
                </c:pt>
                <c:pt idx="25897">
                  <c:v>0.27905585467993688</c:v>
                </c:pt>
                <c:pt idx="25898">
                  <c:v>0.27905585467993688</c:v>
                </c:pt>
                <c:pt idx="25899">
                  <c:v>0.27900146842878115</c:v>
                </c:pt>
                <c:pt idx="25900">
                  <c:v>0.27894708217762554</c:v>
                </c:pt>
                <c:pt idx="25901">
                  <c:v>0.27894708217762554</c:v>
                </c:pt>
                <c:pt idx="25902">
                  <c:v>0.27889269592646981</c:v>
                </c:pt>
                <c:pt idx="25903">
                  <c:v>0.27883830967531409</c:v>
                </c:pt>
                <c:pt idx="25904">
                  <c:v>0.27878392342415836</c:v>
                </c:pt>
                <c:pt idx="25905">
                  <c:v>0.27878392342415836</c:v>
                </c:pt>
                <c:pt idx="25906">
                  <c:v>0.27872953717300264</c:v>
                </c:pt>
                <c:pt idx="25907">
                  <c:v>0.27867515092184691</c:v>
                </c:pt>
                <c:pt idx="25908">
                  <c:v>0.27867515092184691</c:v>
                </c:pt>
                <c:pt idx="25909">
                  <c:v>0.27867515092184691</c:v>
                </c:pt>
                <c:pt idx="25910">
                  <c:v>0.2786207646706913</c:v>
                </c:pt>
                <c:pt idx="25911">
                  <c:v>0.2786207646706913</c:v>
                </c:pt>
                <c:pt idx="25912">
                  <c:v>0.2786207646706913</c:v>
                </c:pt>
                <c:pt idx="25913">
                  <c:v>0.2786207646706913</c:v>
                </c:pt>
                <c:pt idx="25914">
                  <c:v>0.27856637841953558</c:v>
                </c:pt>
                <c:pt idx="25915">
                  <c:v>0.27851199216837985</c:v>
                </c:pt>
                <c:pt idx="25916">
                  <c:v>0.27845760591722413</c:v>
                </c:pt>
                <c:pt idx="25917">
                  <c:v>0.2784032196660684</c:v>
                </c:pt>
                <c:pt idx="25918">
                  <c:v>0.27834883341491268</c:v>
                </c:pt>
                <c:pt idx="25919">
                  <c:v>0.27829444716375695</c:v>
                </c:pt>
                <c:pt idx="25920">
                  <c:v>0.27824006091260134</c:v>
                </c:pt>
                <c:pt idx="25921">
                  <c:v>0.27818567466144561</c:v>
                </c:pt>
                <c:pt idx="25922">
                  <c:v>0.27818567466144561</c:v>
                </c:pt>
                <c:pt idx="25923">
                  <c:v>0.27813128841028989</c:v>
                </c:pt>
                <c:pt idx="25924">
                  <c:v>0.27813128841028989</c:v>
                </c:pt>
                <c:pt idx="25925">
                  <c:v>0.27807690215913416</c:v>
                </c:pt>
                <c:pt idx="25926">
                  <c:v>0.27802251590797844</c:v>
                </c:pt>
                <c:pt idx="25927">
                  <c:v>0.27796812965682272</c:v>
                </c:pt>
                <c:pt idx="25928">
                  <c:v>0.2779137434056671</c:v>
                </c:pt>
                <c:pt idx="25929">
                  <c:v>0.2779137434056671</c:v>
                </c:pt>
                <c:pt idx="25930">
                  <c:v>0.27785935715451138</c:v>
                </c:pt>
                <c:pt idx="25931">
                  <c:v>0.27780497090335565</c:v>
                </c:pt>
                <c:pt idx="25932">
                  <c:v>0.27780497090335565</c:v>
                </c:pt>
                <c:pt idx="25933">
                  <c:v>0.27775058465219993</c:v>
                </c:pt>
                <c:pt idx="25934">
                  <c:v>0.27775058465219993</c:v>
                </c:pt>
                <c:pt idx="25935">
                  <c:v>0.2776961984010442</c:v>
                </c:pt>
                <c:pt idx="25936">
                  <c:v>0.27764181214988848</c:v>
                </c:pt>
                <c:pt idx="25937">
                  <c:v>0.27758742589873275</c:v>
                </c:pt>
                <c:pt idx="25938">
                  <c:v>0.27758742589873275</c:v>
                </c:pt>
                <c:pt idx="25939">
                  <c:v>0.27753303964757714</c:v>
                </c:pt>
                <c:pt idx="25940">
                  <c:v>0.27753303964757714</c:v>
                </c:pt>
                <c:pt idx="25941">
                  <c:v>0.27747865339642142</c:v>
                </c:pt>
                <c:pt idx="25942">
                  <c:v>0.27747865339642142</c:v>
                </c:pt>
                <c:pt idx="25943">
                  <c:v>0.27742426714526569</c:v>
                </c:pt>
                <c:pt idx="25944">
                  <c:v>0.27736988089410997</c:v>
                </c:pt>
                <c:pt idx="25945">
                  <c:v>0.27736988089410997</c:v>
                </c:pt>
                <c:pt idx="25946">
                  <c:v>0.27731549464295424</c:v>
                </c:pt>
                <c:pt idx="25947">
                  <c:v>0.27731549464295424</c:v>
                </c:pt>
                <c:pt idx="25948">
                  <c:v>0.27731549464295424</c:v>
                </c:pt>
                <c:pt idx="25949">
                  <c:v>0.27731549464295424</c:v>
                </c:pt>
                <c:pt idx="25950">
                  <c:v>0.27726110839179852</c:v>
                </c:pt>
                <c:pt idx="25951">
                  <c:v>0.27720672214064279</c:v>
                </c:pt>
                <c:pt idx="25952">
                  <c:v>0.27720672214064279</c:v>
                </c:pt>
                <c:pt idx="25953">
                  <c:v>0.27715233588948718</c:v>
                </c:pt>
                <c:pt idx="25954">
                  <c:v>0.27709794963833145</c:v>
                </c:pt>
                <c:pt idx="25955">
                  <c:v>0.27704356338717573</c:v>
                </c:pt>
                <c:pt idx="25956">
                  <c:v>0.27698917713602</c:v>
                </c:pt>
                <c:pt idx="25957">
                  <c:v>0.27693479088486428</c:v>
                </c:pt>
                <c:pt idx="25958">
                  <c:v>0.27688040463370855</c:v>
                </c:pt>
                <c:pt idx="25959">
                  <c:v>0.27688040463370855</c:v>
                </c:pt>
                <c:pt idx="25960">
                  <c:v>0.27682601838255294</c:v>
                </c:pt>
                <c:pt idx="25961">
                  <c:v>0.27677163213139722</c:v>
                </c:pt>
                <c:pt idx="25962">
                  <c:v>0.27671724588024149</c:v>
                </c:pt>
                <c:pt idx="25963">
                  <c:v>0.27666285962908577</c:v>
                </c:pt>
                <c:pt idx="25964">
                  <c:v>0.27666285962908577</c:v>
                </c:pt>
                <c:pt idx="25965">
                  <c:v>0.27660847337793004</c:v>
                </c:pt>
                <c:pt idx="25966">
                  <c:v>0.27655408712677432</c:v>
                </c:pt>
                <c:pt idx="25967">
                  <c:v>0.27649970087561859</c:v>
                </c:pt>
                <c:pt idx="25968">
                  <c:v>0.27644531462446298</c:v>
                </c:pt>
                <c:pt idx="25969">
                  <c:v>0.27639092837330725</c:v>
                </c:pt>
                <c:pt idx="25970">
                  <c:v>0.27633654212215153</c:v>
                </c:pt>
                <c:pt idx="25971">
                  <c:v>0.2762821558709958</c:v>
                </c:pt>
                <c:pt idx="25972">
                  <c:v>0.27622776961984008</c:v>
                </c:pt>
                <c:pt idx="25973">
                  <c:v>0.27617338336868436</c:v>
                </c:pt>
                <c:pt idx="25974">
                  <c:v>0.27611899711752874</c:v>
                </c:pt>
                <c:pt idx="25975">
                  <c:v>0.27606461086637302</c:v>
                </c:pt>
                <c:pt idx="25976">
                  <c:v>0.27601022461521729</c:v>
                </c:pt>
                <c:pt idx="25977">
                  <c:v>0.27595583836406157</c:v>
                </c:pt>
                <c:pt idx="25978">
                  <c:v>0.27595583836406157</c:v>
                </c:pt>
                <c:pt idx="25979">
                  <c:v>0.27590145211290584</c:v>
                </c:pt>
                <c:pt idx="25980">
                  <c:v>0.27590145211290584</c:v>
                </c:pt>
                <c:pt idx="25981">
                  <c:v>0.27590145211290584</c:v>
                </c:pt>
                <c:pt idx="25982">
                  <c:v>0.27584706586175012</c:v>
                </c:pt>
                <c:pt idx="25983">
                  <c:v>0.27579267961059439</c:v>
                </c:pt>
                <c:pt idx="25984">
                  <c:v>0.27573829335943878</c:v>
                </c:pt>
                <c:pt idx="25985">
                  <c:v>0.27568390710828306</c:v>
                </c:pt>
                <c:pt idx="25986">
                  <c:v>0.27562952085712733</c:v>
                </c:pt>
                <c:pt idx="25987">
                  <c:v>0.27557513460597161</c:v>
                </c:pt>
                <c:pt idx="25988">
                  <c:v>0.27552074835481588</c:v>
                </c:pt>
                <c:pt idx="25989">
                  <c:v>0.27552074835481588</c:v>
                </c:pt>
                <c:pt idx="25990">
                  <c:v>0.27546636210366016</c:v>
                </c:pt>
                <c:pt idx="25991">
                  <c:v>0.27546636210366016</c:v>
                </c:pt>
                <c:pt idx="25992">
                  <c:v>0.27541197585250443</c:v>
                </c:pt>
                <c:pt idx="25993">
                  <c:v>0.27535758960134882</c:v>
                </c:pt>
                <c:pt idx="25994">
                  <c:v>0.27530320335019309</c:v>
                </c:pt>
                <c:pt idx="25995">
                  <c:v>0.27524881709903737</c:v>
                </c:pt>
                <c:pt idx="25996">
                  <c:v>0.27519443084788164</c:v>
                </c:pt>
                <c:pt idx="25997">
                  <c:v>0.27514004459672592</c:v>
                </c:pt>
                <c:pt idx="25998">
                  <c:v>0.27508565834557019</c:v>
                </c:pt>
                <c:pt idx="25999">
                  <c:v>0.27503127209441458</c:v>
                </c:pt>
                <c:pt idx="26000">
                  <c:v>0.27497688584325886</c:v>
                </c:pt>
                <c:pt idx="26001">
                  <c:v>0.27492249959210313</c:v>
                </c:pt>
                <c:pt idx="26002">
                  <c:v>0.27486811334094741</c:v>
                </c:pt>
                <c:pt idx="26003">
                  <c:v>0.27486811334094741</c:v>
                </c:pt>
                <c:pt idx="26004">
                  <c:v>0.27481372708979168</c:v>
                </c:pt>
                <c:pt idx="26005">
                  <c:v>0.27475934083863596</c:v>
                </c:pt>
                <c:pt idx="26006">
                  <c:v>0.27475934083863596</c:v>
                </c:pt>
                <c:pt idx="26007">
                  <c:v>0.27470495458748023</c:v>
                </c:pt>
                <c:pt idx="26008">
                  <c:v>0.27465056833632462</c:v>
                </c:pt>
                <c:pt idx="26009">
                  <c:v>0.27459618208516889</c:v>
                </c:pt>
                <c:pt idx="26010">
                  <c:v>0.27454179583401317</c:v>
                </c:pt>
                <c:pt idx="26011">
                  <c:v>0.27454179583401317</c:v>
                </c:pt>
                <c:pt idx="26012">
                  <c:v>0.27448740958285744</c:v>
                </c:pt>
                <c:pt idx="26013">
                  <c:v>0.27443302333170172</c:v>
                </c:pt>
                <c:pt idx="26014">
                  <c:v>0.274378637080546</c:v>
                </c:pt>
                <c:pt idx="26015">
                  <c:v>0.27432425082939038</c:v>
                </c:pt>
                <c:pt idx="26016">
                  <c:v>0.27426986457823466</c:v>
                </c:pt>
                <c:pt idx="26017">
                  <c:v>0.27421547832707893</c:v>
                </c:pt>
                <c:pt idx="26018">
                  <c:v>0.27416109207592321</c:v>
                </c:pt>
                <c:pt idx="26019">
                  <c:v>0.27416109207592321</c:v>
                </c:pt>
                <c:pt idx="26020">
                  <c:v>0.27416109207592321</c:v>
                </c:pt>
                <c:pt idx="26021">
                  <c:v>0.27416109207592321</c:v>
                </c:pt>
                <c:pt idx="26022">
                  <c:v>0.27410670582476748</c:v>
                </c:pt>
                <c:pt idx="26023">
                  <c:v>0.27405231957361176</c:v>
                </c:pt>
                <c:pt idx="26024">
                  <c:v>0.27399793332245603</c:v>
                </c:pt>
                <c:pt idx="26025">
                  <c:v>0.27399793332245603</c:v>
                </c:pt>
                <c:pt idx="26026">
                  <c:v>0.27394354707130042</c:v>
                </c:pt>
                <c:pt idx="26027">
                  <c:v>0.27388916082014469</c:v>
                </c:pt>
                <c:pt idx="26028">
                  <c:v>0.27383477456898897</c:v>
                </c:pt>
                <c:pt idx="26029">
                  <c:v>0.27383477456898897</c:v>
                </c:pt>
                <c:pt idx="26030">
                  <c:v>0.27378038831783325</c:v>
                </c:pt>
                <c:pt idx="26031">
                  <c:v>0.27372600206667752</c:v>
                </c:pt>
                <c:pt idx="26032">
                  <c:v>0.27372600206667752</c:v>
                </c:pt>
                <c:pt idx="26033">
                  <c:v>0.27372600206667752</c:v>
                </c:pt>
                <c:pt idx="26034">
                  <c:v>0.2736716158155218</c:v>
                </c:pt>
                <c:pt idx="26035">
                  <c:v>0.27361722956436618</c:v>
                </c:pt>
                <c:pt idx="26036">
                  <c:v>0.27361722956436618</c:v>
                </c:pt>
                <c:pt idx="26037">
                  <c:v>0.27356284331321046</c:v>
                </c:pt>
                <c:pt idx="26038">
                  <c:v>0.27356284331321046</c:v>
                </c:pt>
                <c:pt idx="26039">
                  <c:v>0.27350845706205473</c:v>
                </c:pt>
                <c:pt idx="26040">
                  <c:v>0.27345407081089901</c:v>
                </c:pt>
                <c:pt idx="26041">
                  <c:v>0.27339968455974328</c:v>
                </c:pt>
                <c:pt idx="26042">
                  <c:v>0.27339968455974328</c:v>
                </c:pt>
                <c:pt idx="26043">
                  <c:v>0.27334529830858756</c:v>
                </c:pt>
                <c:pt idx="26044">
                  <c:v>0.27329091205743183</c:v>
                </c:pt>
                <c:pt idx="26045">
                  <c:v>0.27329091205743183</c:v>
                </c:pt>
                <c:pt idx="26046">
                  <c:v>0.27329091205743183</c:v>
                </c:pt>
                <c:pt idx="26047">
                  <c:v>0.27323652580627622</c:v>
                </c:pt>
                <c:pt idx="26048">
                  <c:v>0.2731821395551205</c:v>
                </c:pt>
                <c:pt idx="26049">
                  <c:v>0.2731821395551205</c:v>
                </c:pt>
                <c:pt idx="26050">
                  <c:v>0.27312775330396477</c:v>
                </c:pt>
                <c:pt idx="26051">
                  <c:v>0.27307336705280905</c:v>
                </c:pt>
                <c:pt idx="26052">
                  <c:v>0.27301898080165332</c:v>
                </c:pt>
                <c:pt idx="26053">
                  <c:v>0.27301898080165332</c:v>
                </c:pt>
                <c:pt idx="26054">
                  <c:v>0.2729645945504976</c:v>
                </c:pt>
                <c:pt idx="26055">
                  <c:v>0.2729645945504976</c:v>
                </c:pt>
                <c:pt idx="26056">
                  <c:v>0.2729645945504976</c:v>
                </c:pt>
                <c:pt idx="26057">
                  <c:v>0.27291020829934187</c:v>
                </c:pt>
                <c:pt idx="26058">
                  <c:v>0.27291020829934187</c:v>
                </c:pt>
                <c:pt idx="26059">
                  <c:v>0.27285582204818626</c:v>
                </c:pt>
                <c:pt idx="26060">
                  <c:v>0.27285582204818626</c:v>
                </c:pt>
                <c:pt idx="26061">
                  <c:v>0.27280143579703053</c:v>
                </c:pt>
                <c:pt idx="26062">
                  <c:v>0.27280143579703053</c:v>
                </c:pt>
                <c:pt idx="26063">
                  <c:v>0.27280143579703053</c:v>
                </c:pt>
                <c:pt idx="26064">
                  <c:v>0.27274704954587481</c:v>
                </c:pt>
                <c:pt idx="26065">
                  <c:v>0.27274704954587481</c:v>
                </c:pt>
                <c:pt idx="26066">
                  <c:v>0.27269266329471908</c:v>
                </c:pt>
                <c:pt idx="26067">
                  <c:v>0.27263827704356336</c:v>
                </c:pt>
                <c:pt idx="26068">
                  <c:v>0.27258389079240763</c:v>
                </c:pt>
                <c:pt idx="26069">
                  <c:v>0.27252950454125202</c:v>
                </c:pt>
                <c:pt idx="26070">
                  <c:v>0.2724751182900963</c:v>
                </c:pt>
                <c:pt idx="26071">
                  <c:v>0.27242073203894057</c:v>
                </c:pt>
                <c:pt idx="26072">
                  <c:v>0.27236634578778485</c:v>
                </c:pt>
                <c:pt idx="26073">
                  <c:v>0.27231195953662912</c:v>
                </c:pt>
                <c:pt idx="26074">
                  <c:v>0.2722575732854734</c:v>
                </c:pt>
                <c:pt idx="26075">
                  <c:v>0.27220318703431767</c:v>
                </c:pt>
                <c:pt idx="26076">
                  <c:v>0.27220318703431767</c:v>
                </c:pt>
                <c:pt idx="26077">
                  <c:v>0.27214880078316206</c:v>
                </c:pt>
                <c:pt idx="26078">
                  <c:v>0.27209441453200633</c:v>
                </c:pt>
                <c:pt idx="26079">
                  <c:v>0.27204002828085061</c:v>
                </c:pt>
                <c:pt idx="26080">
                  <c:v>0.27198564202969489</c:v>
                </c:pt>
                <c:pt idx="26081">
                  <c:v>0.27198564202969489</c:v>
                </c:pt>
                <c:pt idx="26082">
                  <c:v>0.27193125577853916</c:v>
                </c:pt>
                <c:pt idx="26083">
                  <c:v>0.27187686952738344</c:v>
                </c:pt>
                <c:pt idx="26084">
                  <c:v>0.27182248327622782</c:v>
                </c:pt>
                <c:pt idx="26085">
                  <c:v>0.2717680970250721</c:v>
                </c:pt>
                <c:pt idx="26086">
                  <c:v>0.27171371077391637</c:v>
                </c:pt>
                <c:pt idx="26087">
                  <c:v>0.27165932452276065</c:v>
                </c:pt>
                <c:pt idx="26088">
                  <c:v>0.27160493827160492</c:v>
                </c:pt>
                <c:pt idx="26089">
                  <c:v>0.2715505520204492</c:v>
                </c:pt>
                <c:pt idx="26090">
                  <c:v>0.27149616576929347</c:v>
                </c:pt>
                <c:pt idx="26091">
                  <c:v>0.27149616576929347</c:v>
                </c:pt>
                <c:pt idx="26092">
                  <c:v>0.27149616576929347</c:v>
                </c:pt>
                <c:pt idx="26093">
                  <c:v>0.27144177951813786</c:v>
                </c:pt>
                <c:pt idx="26094">
                  <c:v>0.27144177951813786</c:v>
                </c:pt>
                <c:pt idx="26095">
                  <c:v>0.27138739326698214</c:v>
                </c:pt>
                <c:pt idx="26096">
                  <c:v>0.27133300701582641</c:v>
                </c:pt>
                <c:pt idx="26097">
                  <c:v>0.27127862076467069</c:v>
                </c:pt>
                <c:pt idx="26098">
                  <c:v>0.27122423451351496</c:v>
                </c:pt>
                <c:pt idx="26099">
                  <c:v>0.27116984826235924</c:v>
                </c:pt>
                <c:pt idx="26100">
                  <c:v>0.27116984826235924</c:v>
                </c:pt>
                <c:pt idx="26101">
                  <c:v>0.27116984826235924</c:v>
                </c:pt>
                <c:pt idx="26102">
                  <c:v>0.27116984826235924</c:v>
                </c:pt>
                <c:pt idx="26103">
                  <c:v>0.27111546201120362</c:v>
                </c:pt>
                <c:pt idx="26104">
                  <c:v>0.2710610757600479</c:v>
                </c:pt>
                <c:pt idx="26105">
                  <c:v>0.27100668950889217</c:v>
                </c:pt>
                <c:pt idx="26106">
                  <c:v>0.27095230325773645</c:v>
                </c:pt>
                <c:pt idx="26107">
                  <c:v>0.27095230325773645</c:v>
                </c:pt>
                <c:pt idx="26108">
                  <c:v>0.27089791700658072</c:v>
                </c:pt>
                <c:pt idx="26109">
                  <c:v>0.270843530755425</c:v>
                </c:pt>
                <c:pt idx="26110">
                  <c:v>0.270843530755425</c:v>
                </c:pt>
                <c:pt idx="26111">
                  <c:v>0.27078914450426927</c:v>
                </c:pt>
                <c:pt idx="26112">
                  <c:v>0.27078914450426927</c:v>
                </c:pt>
                <c:pt idx="26113">
                  <c:v>0.27073475825311366</c:v>
                </c:pt>
                <c:pt idx="26114">
                  <c:v>0.27073475825311366</c:v>
                </c:pt>
                <c:pt idx="26115">
                  <c:v>0.27068037200195794</c:v>
                </c:pt>
                <c:pt idx="26116">
                  <c:v>0.27062598575080221</c:v>
                </c:pt>
                <c:pt idx="26117">
                  <c:v>0.27062598575080221</c:v>
                </c:pt>
                <c:pt idx="26118">
                  <c:v>0.27057159949964649</c:v>
                </c:pt>
                <c:pt idx="26119">
                  <c:v>0.27057159949964649</c:v>
                </c:pt>
                <c:pt idx="26120">
                  <c:v>0.27051721324849076</c:v>
                </c:pt>
                <c:pt idx="26121">
                  <c:v>0.27051721324849076</c:v>
                </c:pt>
                <c:pt idx="26122">
                  <c:v>0.27046282699733504</c:v>
                </c:pt>
                <c:pt idx="26123">
                  <c:v>0.27040844074617931</c:v>
                </c:pt>
                <c:pt idx="26124">
                  <c:v>0.2703540544950237</c:v>
                </c:pt>
                <c:pt idx="26125">
                  <c:v>0.27029966824386797</c:v>
                </c:pt>
                <c:pt idx="26126">
                  <c:v>0.27024528199271225</c:v>
                </c:pt>
                <c:pt idx="26127">
                  <c:v>0.27019089574155652</c:v>
                </c:pt>
                <c:pt idx="26128">
                  <c:v>0.2701365094904008</c:v>
                </c:pt>
                <c:pt idx="26129">
                  <c:v>0.27008212323924508</c:v>
                </c:pt>
                <c:pt idx="26130">
                  <c:v>0.27002773698808946</c:v>
                </c:pt>
                <c:pt idx="26131">
                  <c:v>0.26997335073693374</c:v>
                </c:pt>
                <c:pt idx="26132">
                  <c:v>0.26991896448577801</c:v>
                </c:pt>
                <c:pt idx="26133">
                  <c:v>0.26991896448577801</c:v>
                </c:pt>
                <c:pt idx="26134">
                  <c:v>0.26991896448577801</c:v>
                </c:pt>
                <c:pt idx="26135">
                  <c:v>0.26986457823462229</c:v>
                </c:pt>
                <c:pt idx="26136">
                  <c:v>0.26981019198346656</c:v>
                </c:pt>
                <c:pt idx="26137">
                  <c:v>0.26975580573231084</c:v>
                </c:pt>
                <c:pt idx="26138">
                  <c:v>0.26970141948115511</c:v>
                </c:pt>
                <c:pt idx="26139">
                  <c:v>0.2696470332299995</c:v>
                </c:pt>
                <c:pt idx="26140">
                  <c:v>0.26959264697884378</c:v>
                </c:pt>
                <c:pt idx="26141">
                  <c:v>0.26953826072768805</c:v>
                </c:pt>
                <c:pt idx="26142">
                  <c:v>0.26948387447653233</c:v>
                </c:pt>
                <c:pt idx="26143">
                  <c:v>0.2694294882253766</c:v>
                </c:pt>
                <c:pt idx="26144">
                  <c:v>0.26937510197422088</c:v>
                </c:pt>
                <c:pt idx="26145">
                  <c:v>0.26937510197422088</c:v>
                </c:pt>
                <c:pt idx="26146">
                  <c:v>0.26932071572306526</c:v>
                </c:pt>
                <c:pt idx="26147">
                  <c:v>0.26926632947190954</c:v>
                </c:pt>
                <c:pt idx="26148">
                  <c:v>0.26921194322075381</c:v>
                </c:pt>
                <c:pt idx="26149">
                  <c:v>0.26915755696959809</c:v>
                </c:pt>
                <c:pt idx="26150">
                  <c:v>0.26915755696959809</c:v>
                </c:pt>
                <c:pt idx="26151">
                  <c:v>0.26915755696959809</c:v>
                </c:pt>
                <c:pt idx="26152">
                  <c:v>0.26915755696959809</c:v>
                </c:pt>
                <c:pt idx="26153">
                  <c:v>0.26910317071844236</c:v>
                </c:pt>
                <c:pt idx="26154">
                  <c:v>0.26904878446728664</c:v>
                </c:pt>
                <c:pt idx="26155">
                  <c:v>0.26899439821613091</c:v>
                </c:pt>
                <c:pt idx="26156">
                  <c:v>0.2689400119649753</c:v>
                </c:pt>
                <c:pt idx="26157">
                  <c:v>0.26888562571381958</c:v>
                </c:pt>
                <c:pt idx="26158">
                  <c:v>0.26888562571381958</c:v>
                </c:pt>
                <c:pt idx="26159">
                  <c:v>0.26883123946266385</c:v>
                </c:pt>
                <c:pt idx="26160">
                  <c:v>0.26883123946266385</c:v>
                </c:pt>
                <c:pt idx="26161">
                  <c:v>0.26877685321150813</c:v>
                </c:pt>
                <c:pt idx="26162">
                  <c:v>0.2687224669603524</c:v>
                </c:pt>
                <c:pt idx="26163">
                  <c:v>0.2687224669603524</c:v>
                </c:pt>
                <c:pt idx="26164">
                  <c:v>0.26866808070919668</c:v>
                </c:pt>
                <c:pt idx="26165">
                  <c:v>0.26861369445804095</c:v>
                </c:pt>
                <c:pt idx="26166">
                  <c:v>0.26855930820688534</c:v>
                </c:pt>
                <c:pt idx="26167">
                  <c:v>0.26855930820688534</c:v>
                </c:pt>
                <c:pt idx="26168">
                  <c:v>0.26850492195572961</c:v>
                </c:pt>
                <c:pt idx="26169">
                  <c:v>0.26850492195572961</c:v>
                </c:pt>
                <c:pt idx="26170">
                  <c:v>0.26845053570457389</c:v>
                </c:pt>
                <c:pt idx="26171">
                  <c:v>0.26839614945341816</c:v>
                </c:pt>
                <c:pt idx="26172">
                  <c:v>0.26839614945341816</c:v>
                </c:pt>
                <c:pt idx="26173">
                  <c:v>0.26834176320226244</c:v>
                </c:pt>
                <c:pt idx="26174">
                  <c:v>0.26828737695110672</c:v>
                </c:pt>
                <c:pt idx="26175">
                  <c:v>0.2682329906999511</c:v>
                </c:pt>
                <c:pt idx="26176">
                  <c:v>0.26817860444879538</c:v>
                </c:pt>
                <c:pt idx="26177">
                  <c:v>0.26812421819763965</c:v>
                </c:pt>
                <c:pt idx="26178">
                  <c:v>0.26806983194648393</c:v>
                </c:pt>
                <c:pt idx="26179">
                  <c:v>0.2680154456953282</c:v>
                </c:pt>
                <c:pt idx="26180">
                  <c:v>0.26796105944417248</c:v>
                </c:pt>
                <c:pt idx="26181">
                  <c:v>0.26790667319301675</c:v>
                </c:pt>
                <c:pt idx="26182">
                  <c:v>0.26785228694186114</c:v>
                </c:pt>
                <c:pt idx="26183">
                  <c:v>0.26779790069070541</c:v>
                </c:pt>
                <c:pt idx="26184">
                  <c:v>0.26774351443954969</c:v>
                </c:pt>
                <c:pt idx="26185">
                  <c:v>0.26768912818839397</c:v>
                </c:pt>
                <c:pt idx="26186">
                  <c:v>0.26763474193723824</c:v>
                </c:pt>
                <c:pt idx="26187">
                  <c:v>0.26763474193723824</c:v>
                </c:pt>
                <c:pt idx="26188">
                  <c:v>0.26763474193723824</c:v>
                </c:pt>
                <c:pt idx="26189">
                  <c:v>0.26763474193723824</c:v>
                </c:pt>
                <c:pt idx="26190">
                  <c:v>0.26758035568608252</c:v>
                </c:pt>
                <c:pt idx="26191">
                  <c:v>0.2675259694349269</c:v>
                </c:pt>
                <c:pt idx="26192">
                  <c:v>0.26747158318377118</c:v>
                </c:pt>
                <c:pt idx="26193">
                  <c:v>0.26747158318377118</c:v>
                </c:pt>
                <c:pt idx="26194">
                  <c:v>0.26747158318377118</c:v>
                </c:pt>
                <c:pt idx="26195">
                  <c:v>0.26747158318377118</c:v>
                </c:pt>
                <c:pt idx="26196">
                  <c:v>0.26741719693261545</c:v>
                </c:pt>
                <c:pt idx="26197">
                  <c:v>0.26741719693261545</c:v>
                </c:pt>
                <c:pt idx="26198">
                  <c:v>0.26736281068145973</c:v>
                </c:pt>
                <c:pt idx="26199">
                  <c:v>0.267308424430304</c:v>
                </c:pt>
                <c:pt idx="26200">
                  <c:v>0.26725403817914828</c:v>
                </c:pt>
                <c:pt idx="26201">
                  <c:v>0.26719965192799255</c:v>
                </c:pt>
                <c:pt idx="26202">
                  <c:v>0.26719965192799255</c:v>
                </c:pt>
                <c:pt idx="26203">
                  <c:v>0.26714526567683694</c:v>
                </c:pt>
                <c:pt idx="26204">
                  <c:v>0.26709087942568122</c:v>
                </c:pt>
                <c:pt idx="26205">
                  <c:v>0.26709087942568122</c:v>
                </c:pt>
                <c:pt idx="26206">
                  <c:v>0.26703649317452549</c:v>
                </c:pt>
                <c:pt idx="26207">
                  <c:v>0.26698210692336977</c:v>
                </c:pt>
                <c:pt idx="26208">
                  <c:v>0.26692772067221404</c:v>
                </c:pt>
                <c:pt idx="26209">
                  <c:v>0.26687333442105832</c:v>
                </c:pt>
                <c:pt idx="26210">
                  <c:v>0.2668189481699027</c:v>
                </c:pt>
                <c:pt idx="26211">
                  <c:v>0.2668189481699027</c:v>
                </c:pt>
                <c:pt idx="26212">
                  <c:v>0.26676456191874698</c:v>
                </c:pt>
                <c:pt idx="26213">
                  <c:v>0.26671017566759125</c:v>
                </c:pt>
                <c:pt idx="26214">
                  <c:v>0.26665578941643553</c:v>
                </c:pt>
                <c:pt idx="26215">
                  <c:v>0.2666014031652798</c:v>
                </c:pt>
                <c:pt idx="26216">
                  <c:v>0.26654701691412408</c:v>
                </c:pt>
                <c:pt idx="26217">
                  <c:v>0.26649263066296836</c:v>
                </c:pt>
                <c:pt idx="26218">
                  <c:v>0.26649263066296836</c:v>
                </c:pt>
                <c:pt idx="26219">
                  <c:v>0.26643824441181274</c:v>
                </c:pt>
                <c:pt idx="26220">
                  <c:v>0.26638385816065702</c:v>
                </c:pt>
                <c:pt idx="26221">
                  <c:v>0.26638385816065702</c:v>
                </c:pt>
                <c:pt idx="26222">
                  <c:v>0.26632947190950129</c:v>
                </c:pt>
                <c:pt idx="26223">
                  <c:v>0.26627508565834557</c:v>
                </c:pt>
                <c:pt idx="26224">
                  <c:v>0.26622069940718984</c:v>
                </c:pt>
                <c:pt idx="26225">
                  <c:v>0.26616631315603412</c:v>
                </c:pt>
                <c:pt idx="26226">
                  <c:v>0.26611192690487839</c:v>
                </c:pt>
                <c:pt idx="26227">
                  <c:v>0.26605754065372278</c:v>
                </c:pt>
                <c:pt idx="26228">
                  <c:v>0.26600315440256705</c:v>
                </c:pt>
                <c:pt idx="26229">
                  <c:v>0.26594876815141133</c:v>
                </c:pt>
                <c:pt idx="26230">
                  <c:v>0.26589438190025561</c:v>
                </c:pt>
                <c:pt idx="26231">
                  <c:v>0.26589438190025561</c:v>
                </c:pt>
                <c:pt idx="26232">
                  <c:v>0.26583999564909988</c:v>
                </c:pt>
                <c:pt idx="26233">
                  <c:v>0.26578560939794416</c:v>
                </c:pt>
                <c:pt idx="26234">
                  <c:v>0.26573122314678854</c:v>
                </c:pt>
                <c:pt idx="26235">
                  <c:v>0.26573122314678854</c:v>
                </c:pt>
                <c:pt idx="26236">
                  <c:v>0.26573122314678854</c:v>
                </c:pt>
                <c:pt idx="26237">
                  <c:v>0.26567683689563282</c:v>
                </c:pt>
                <c:pt idx="26238">
                  <c:v>0.26567683689563282</c:v>
                </c:pt>
                <c:pt idx="26239">
                  <c:v>0.26562245064447709</c:v>
                </c:pt>
                <c:pt idx="26240">
                  <c:v>0.26556806439332137</c:v>
                </c:pt>
                <c:pt idx="26241">
                  <c:v>0.26551367814216564</c:v>
                </c:pt>
                <c:pt idx="26242">
                  <c:v>0.26545929189100992</c:v>
                </c:pt>
                <c:pt idx="26243">
                  <c:v>0.26540490563985419</c:v>
                </c:pt>
                <c:pt idx="26244">
                  <c:v>0.26535051938869858</c:v>
                </c:pt>
                <c:pt idx="26245">
                  <c:v>0.26529613313754286</c:v>
                </c:pt>
                <c:pt idx="26246">
                  <c:v>0.26529613313754286</c:v>
                </c:pt>
                <c:pt idx="26247">
                  <c:v>0.26524174688638713</c:v>
                </c:pt>
                <c:pt idx="26248">
                  <c:v>0.26518736063523141</c:v>
                </c:pt>
                <c:pt idx="26249">
                  <c:v>0.26513297438407568</c:v>
                </c:pt>
                <c:pt idx="26250">
                  <c:v>0.26507858813291996</c:v>
                </c:pt>
                <c:pt idx="26251">
                  <c:v>0.26502420188176434</c:v>
                </c:pt>
                <c:pt idx="26252">
                  <c:v>0.26496981563060862</c:v>
                </c:pt>
                <c:pt idx="26253">
                  <c:v>0.26491542937945289</c:v>
                </c:pt>
                <c:pt idx="26254">
                  <c:v>0.26491542937945289</c:v>
                </c:pt>
                <c:pt idx="26255">
                  <c:v>0.26486104312829717</c:v>
                </c:pt>
                <c:pt idx="26256">
                  <c:v>0.26480665687714144</c:v>
                </c:pt>
                <c:pt idx="26257">
                  <c:v>0.26475227062598572</c:v>
                </c:pt>
                <c:pt idx="26258">
                  <c:v>0.26475227062598572</c:v>
                </c:pt>
                <c:pt idx="26259">
                  <c:v>0.26475227062598572</c:v>
                </c:pt>
                <c:pt idx="26260">
                  <c:v>0.26469788437482999</c:v>
                </c:pt>
                <c:pt idx="26261">
                  <c:v>0.26464349812367438</c:v>
                </c:pt>
                <c:pt idx="26262">
                  <c:v>0.26458911187251866</c:v>
                </c:pt>
                <c:pt idx="26263">
                  <c:v>0.26453472562136293</c:v>
                </c:pt>
                <c:pt idx="26264">
                  <c:v>0.26448033937020721</c:v>
                </c:pt>
                <c:pt idx="26265">
                  <c:v>0.26442595311905148</c:v>
                </c:pt>
                <c:pt idx="26266">
                  <c:v>0.26437156686789576</c:v>
                </c:pt>
                <c:pt idx="26267">
                  <c:v>0.26437156686789576</c:v>
                </c:pt>
                <c:pt idx="26268">
                  <c:v>0.26437156686789576</c:v>
                </c:pt>
                <c:pt idx="26269">
                  <c:v>0.26431718061674003</c:v>
                </c:pt>
                <c:pt idx="26270">
                  <c:v>0.26426279436558442</c:v>
                </c:pt>
                <c:pt idx="26271">
                  <c:v>0.26426279436558442</c:v>
                </c:pt>
                <c:pt idx="26272">
                  <c:v>0.26420840811442869</c:v>
                </c:pt>
                <c:pt idx="26273">
                  <c:v>0.26415402186327297</c:v>
                </c:pt>
                <c:pt idx="26274">
                  <c:v>0.26409963561211725</c:v>
                </c:pt>
                <c:pt idx="26275">
                  <c:v>0.26404524936096152</c:v>
                </c:pt>
                <c:pt idx="26276">
                  <c:v>0.2639908631098058</c:v>
                </c:pt>
                <c:pt idx="26277">
                  <c:v>0.2639908631098058</c:v>
                </c:pt>
                <c:pt idx="26278">
                  <c:v>0.26393647685865018</c:v>
                </c:pt>
                <c:pt idx="26279">
                  <c:v>0.26388209060749446</c:v>
                </c:pt>
                <c:pt idx="26280">
                  <c:v>0.26382770435633873</c:v>
                </c:pt>
                <c:pt idx="26281">
                  <c:v>0.26382770435633873</c:v>
                </c:pt>
                <c:pt idx="26282">
                  <c:v>0.26377331810518301</c:v>
                </c:pt>
                <c:pt idx="26283">
                  <c:v>0.26371893185402728</c:v>
                </c:pt>
                <c:pt idx="26284">
                  <c:v>0.26366454560287156</c:v>
                </c:pt>
                <c:pt idx="26285">
                  <c:v>0.26361015935171583</c:v>
                </c:pt>
                <c:pt idx="26286">
                  <c:v>0.26355577310056022</c:v>
                </c:pt>
                <c:pt idx="26287">
                  <c:v>0.2635013868494045</c:v>
                </c:pt>
                <c:pt idx="26288">
                  <c:v>0.26344700059824877</c:v>
                </c:pt>
                <c:pt idx="26289">
                  <c:v>0.26344700059824877</c:v>
                </c:pt>
                <c:pt idx="26290">
                  <c:v>0.26339261434709305</c:v>
                </c:pt>
                <c:pt idx="26291">
                  <c:v>0.26333822809593732</c:v>
                </c:pt>
                <c:pt idx="26292">
                  <c:v>0.2632838418447816</c:v>
                </c:pt>
                <c:pt idx="26293">
                  <c:v>0.26322945559362598</c:v>
                </c:pt>
                <c:pt idx="26294">
                  <c:v>0.26317506934247026</c:v>
                </c:pt>
                <c:pt idx="26295">
                  <c:v>0.26317506934247026</c:v>
                </c:pt>
                <c:pt idx="26296">
                  <c:v>0.26312068309131453</c:v>
                </c:pt>
                <c:pt idx="26297">
                  <c:v>0.26312068309131453</c:v>
                </c:pt>
                <c:pt idx="26298">
                  <c:v>0.26306629684015881</c:v>
                </c:pt>
                <c:pt idx="26299">
                  <c:v>0.26301191058900308</c:v>
                </c:pt>
                <c:pt idx="26300">
                  <c:v>0.26301191058900308</c:v>
                </c:pt>
                <c:pt idx="26301">
                  <c:v>0.26295752433784736</c:v>
                </c:pt>
                <c:pt idx="26302">
                  <c:v>0.26290313808669163</c:v>
                </c:pt>
                <c:pt idx="26303">
                  <c:v>0.26284875183553602</c:v>
                </c:pt>
                <c:pt idx="26304">
                  <c:v>0.26284875183553602</c:v>
                </c:pt>
                <c:pt idx="26305">
                  <c:v>0.2627943655843803</c:v>
                </c:pt>
                <c:pt idx="26306">
                  <c:v>0.26273997933322457</c:v>
                </c:pt>
                <c:pt idx="26307">
                  <c:v>0.26268559308206885</c:v>
                </c:pt>
                <c:pt idx="26308">
                  <c:v>0.26263120683091312</c:v>
                </c:pt>
                <c:pt idx="26309">
                  <c:v>0.2625768205797574</c:v>
                </c:pt>
                <c:pt idx="26310">
                  <c:v>0.2625768205797574</c:v>
                </c:pt>
                <c:pt idx="26311">
                  <c:v>0.26252243432860178</c:v>
                </c:pt>
                <c:pt idx="26312">
                  <c:v>0.26246804807744606</c:v>
                </c:pt>
                <c:pt idx="26313">
                  <c:v>0.26246804807744606</c:v>
                </c:pt>
                <c:pt idx="26314">
                  <c:v>0.26241366182629033</c:v>
                </c:pt>
                <c:pt idx="26315">
                  <c:v>0.26235927557513461</c:v>
                </c:pt>
                <c:pt idx="26316">
                  <c:v>0.26230488932397888</c:v>
                </c:pt>
                <c:pt idx="26317">
                  <c:v>0.26225050307282316</c:v>
                </c:pt>
                <c:pt idx="26318">
                  <c:v>0.26219611682166744</c:v>
                </c:pt>
                <c:pt idx="26319">
                  <c:v>0.26214173057051182</c:v>
                </c:pt>
                <c:pt idx="26320">
                  <c:v>0.2620873443193561</c:v>
                </c:pt>
                <c:pt idx="26321">
                  <c:v>0.26203295806820037</c:v>
                </c:pt>
                <c:pt idx="26322">
                  <c:v>0.26197857181704465</c:v>
                </c:pt>
                <c:pt idx="26323">
                  <c:v>0.26197857181704465</c:v>
                </c:pt>
                <c:pt idx="26324">
                  <c:v>0.26192418556588892</c:v>
                </c:pt>
                <c:pt idx="26325">
                  <c:v>0.2618697993147332</c:v>
                </c:pt>
                <c:pt idx="26326">
                  <c:v>0.26181541306357747</c:v>
                </c:pt>
                <c:pt idx="26327">
                  <c:v>0.26176102681242186</c:v>
                </c:pt>
                <c:pt idx="26328">
                  <c:v>0.26170664056126614</c:v>
                </c:pt>
                <c:pt idx="26329">
                  <c:v>0.26165225431011041</c:v>
                </c:pt>
                <c:pt idx="26330">
                  <c:v>0.26159786805895469</c:v>
                </c:pt>
                <c:pt idx="26331">
                  <c:v>0.26154348180779896</c:v>
                </c:pt>
                <c:pt idx="26332">
                  <c:v>0.26154348180779896</c:v>
                </c:pt>
                <c:pt idx="26333">
                  <c:v>0.26148909555664324</c:v>
                </c:pt>
                <c:pt idx="26334">
                  <c:v>0.26143470930548762</c:v>
                </c:pt>
                <c:pt idx="26335">
                  <c:v>0.2613803230543319</c:v>
                </c:pt>
                <c:pt idx="26336">
                  <c:v>0.2613803230543319</c:v>
                </c:pt>
                <c:pt idx="26337">
                  <c:v>0.26132593680317617</c:v>
                </c:pt>
                <c:pt idx="26338">
                  <c:v>0.26127155055202045</c:v>
                </c:pt>
                <c:pt idx="26339">
                  <c:v>0.26121716430086472</c:v>
                </c:pt>
                <c:pt idx="26340">
                  <c:v>0.26121716430086472</c:v>
                </c:pt>
                <c:pt idx="26341">
                  <c:v>0.26121716430086472</c:v>
                </c:pt>
                <c:pt idx="26342">
                  <c:v>0.261162778049709</c:v>
                </c:pt>
                <c:pt idx="26343">
                  <c:v>0.26110839179855327</c:v>
                </c:pt>
                <c:pt idx="26344">
                  <c:v>0.26105400554739766</c:v>
                </c:pt>
                <c:pt idx="26345">
                  <c:v>0.26099961929624194</c:v>
                </c:pt>
                <c:pt idx="26346">
                  <c:v>0.26094523304508621</c:v>
                </c:pt>
                <c:pt idx="26347">
                  <c:v>0.26089084679393049</c:v>
                </c:pt>
                <c:pt idx="26348">
                  <c:v>0.26083646054277476</c:v>
                </c:pt>
                <c:pt idx="26349">
                  <c:v>0.26083646054277476</c:v>
                </c:pt>
                <c:pt idx="26350">
                  <c:v>0.26078207429161904</c:v>
                </c:pt>
                <c:pt idx="26351">
                  <c:v>0.26072768804046342</c:v>
                </c:pt>
                <c:pt idx="26352">
                  <c:v>0.2606733017893077</c:v>
                </c:pt>
                <c:pt idx="26353">
                  <c:v>0.26061891553815197</c:v>
                </c:pt>
                <c:pt idx="26354">
                  <c:v>0.26061891553815197</c:v>
                </c:pt>
                <c:pt idx="26355">
                  <c:v>0.26056452928699625</c:v>
                </c:pt>
                <c:pt idx="26356">
                  <c:v>0.26051014303584052</c:v>
                </c:pt>
                <c:pt idx="26357">
                  <c:v>0.2604557567846848</c:v>
                </c:pt>
                <c:pt idx="26358">
                  <c:v>0.26040137053352908</c:v>
                </c:pt>
                <c:pt idx="26359">
                  <c:v>0.26034698428237346</c:v>
                </c:pt>
                <c:pt idx="26360">
                  <c:v>0.26029259803121774</c:v>
                </c:pt>
                <c:pt idx="26361">
                  <c:v>0.26023821178006201</c:v>
                </c:pt>
                <c:pt idx="26362">
                  <c:v>0.26018382552890629</c:v>
                </c:pt>
                <c:pt idx="26363">
                  <c:v>0.26012943927775056</c:v>
                </c:pt>
                <c:pt idx="26364">
                  <c:v>0.26007505302659484</c:v>
                </c:pt>
                <c:pt idx="26365">
                  <c:v>0.26002066677543922</c:v>
                </c:pt>
                <c:pt idx="26366">
                  <c:v>0.2599662805242835</c:v>
                </c:pt>
                <c:pt idx="26367">
                  <c:v>0.2599662805242835</c:v>
                </c:pt>
                <c:pt idx="26368">
                  <c:v>0.25991189427312777</c:v>
                </c:pt>
                <c:pt idx="26369">
                  <c:v>0.25985750802197205</c:v>
                </c:pt>
                <c:pt idx="26370">
                  <c:v>0.25985750802197205</c:v>
                </c:pt>
                <c:pt idx="26371">
                  <c:v>0.25985750802197205</c:v>
                </c:pt>
                <c:pt idx="26372">
                  <c:v>0.25980312177081633</c:v>
                </c:pt>
                <c:pt idx="26373">
                  <c:v>0.2597487355196606</c:v>
                </c:pt>
                <c:pt idx="26374">
                  <c:v>0.25969434926850488</c:v>
                </c:pt>
                <c:pt idx="26375">
                  <c:v>0.25963996301734926</c:v>
                </c:pt>
                <c:pt idx="26376">
                  <c:v>0.25958557676619354</c:v>
                </c:pt>
                <c:pt idx="26377">
                  <c:v>0.25958557676619354</c:v>
                </c:pt>
                <c:pt idx="26378">
                  <c:v>0.25953119051503781</c:v>
                </c:pt>
                <c:pt idx="26379">
                  <c:v>0.25947680426388209</c:v>
                </c:pt>
                <c:pt idx="26380">
                  <c:v>0.25942241801272636</c:v>
                </c:pt>
                <c:pt idx="26381">
                  <c:v>0.25936803176157064</c:v>
                </c:pt>
                <c:pt idx="26382">
                  <c:v>0.25936803176157064</c:v>
                </c:pt>
                <c:pt idx="26383">
                  <c:v>0.25936803176157064</c:v>
                </c:pt>
                <c:pt idx="26384">
                  <c:v>0.25931364551041491</c:v>
                </c:pt>
                <c:pt idx="26385">
                  <c:v>0.2592592592592593</c:v>
                </c:pt>
                <c:pt idx="26386">
                  <c:v>0.25920487300810358</c:v>
                </c:pt>
                <c:pt idx="26387">
                  <c:v>0.25915048675694785</c:v>
                </c:pt>
                <c:pt idx="26388">
                  <c:v>0.25909610050579213</c:v>
                </c:pt>
                <c:pt idx="26389">
                  <c:v>0.2590417142546364</c:v>
                </c:pt>
                <c:pt idx="26390">
                  <c:v>0.25898732800348068</c:v>
                </c:pt>
                <c:pt idx="26391">
                  <c:v>0.25893294175232506</c:v>
                </c:pt>
                <c:pt idx="26392">
                  <c:v>0.25887855550116934</c:v>
                </c:pt>
                <c:pt idx="26393">
                  <c:v>0.25882416925001361</c:v>
                </c:pt>
                <c:pt idx="26394">
                  <c:v>0.25876978299885789</c:v>
                </c:pt>
                <c:pt idx="26395">
                  <c:v>0.25876978299885789</c:v>
                </c:pt>
                <c:pt idx="26396">
                  <c:v>0.25871539674770216</c:v>
                </c:pt>
                <c:pt idx="26397">
                  <c:v>0.25871539674770216</c:v>
                </c:pt>
                <c:pt idx="26398">
                  <c:v>0.25871539674770216</c:v>
                </c:pt>
                <c:pt idx="26399">
                  <c:v>0.25866101049654644</c:v>
                </c:pt>
                <c:pt idx="26400">
                  <c:v>0.25860662424539071</c:v>
                </c:pt>
                <c:pt idx="26401">
                  <c:v>0.2585522379942351</c:v>
                </c:pt>
                <c:pt idx="26402">
                  <c:v>0.25849785174307938</c:v>
                </c:pt>
                <c:pt idx="26403">
                  <c:v>0.25844346549192365</c:v>
                </c:pt>
                <c:pt idx="26404">
                  <c:v>0.25844346549192365</c:v>
                </c:pt>
                <c:pt idx="26405">
                  <c:v>0.25838907924076793</c:v>
                </c:pt>
                <c:pt idx="26406">
                  <c:v>0.2583346929896122</c:v>
                </c:pt>
                <c:pt idx="26407">
                  <c:v>0.25828030673845648</c:v>
                </c:pt>
                <c:pt idx="26408">
                  <c:v>0.25822592048730086</c:v>
                </c:pt>
                <c:pt idx="26409">
                  <c:v>0.25817153423614514</c:v>
                </c:pt>
                <c:pt idx="26410">
                  <c:v>0.25811714798498941</c:v>
                </c:pt>
                <c:pt idx="26411">
                  <c:v>0.25811714798498941</c:v>
                </c:pt>
                <c:pt idx="26412">
                  <c:v>0.25806276173383369</c:v>
                </c:pt>
                <c:pt idx="26413">
                  <c:v>0.25806276173383369</c:v>
                </c:pt>
                <c:pt idx="26414">
                  <c:v>0.25806276173383369</c:v>
                </c:pt>
                <c:pt idx="26415">
                  <c:v>0.25800837548267797</c:v>
                </c:pt>
                <c:pt idx="26416">
                  <c:v>0.25795398923152224</c:v>
                </c:pt>
                <c:pt idx="26417">
                  <c:v>0.25795398923152224</c:v>
                </c:pt>
                <c:pt idx="26418">
                  <c:v>0.25789960298036652</c:v>
                </c:pt>
                <c:pt idx="26419">
                  <c:v>0.2578452167292109</c:v>
                </c:pt>
                <c:pt idx="26420">
                  <c:v>0.25779083047805518</c:v>
                </c:pt>
                <c:pt idx="26421">
                  <c:v>0.25773644422689945</c:v>
                </c:pt>
                <c:pt idx="26422">
                  <c:v>0.25768205797574373</c:v>
                </c:pt>
                <c:pt idx="26423">
                  <c:v>0.25768205797574373</c:v>
                </c:pt>
                <c:pt idx="26424">
                  <c:v>0.257627671724588</c:v>
                </c:pt>
                <c:pt idx="26425">
                  <c:v>0.25757328547343228</c:v>
                </c:pt>
                <c:pt idx="26426">
                  <c:v>0.25751889922227655</c:v>
                </c:pt>
                <c:pt idx="26427">
                  <c:v>0.25746451297112094</c:v>
                </c:pt>
                <c:pt idx="26428">
                  <c:v>0.25746451297112094</c:v>
                </c:pt>
                <c:pt idx="26429">
                  <c:v>0.25741012671996522</c:v>
                </c:pt>
                <c:pt idx="26430">
                  <c:v>0.25735574046880949</c:v>
                </c:pt>
                <c:pt idx="26431">
                  <c:v>0.25730135421765377</c:v>
                </c:pt>
                <c:pt idx="26432">
                  <c:v>0.25724696796649804</c:v>
                </c:pt>
                <c:pt idx="26433">
                  <c:v>0.25719258171534232</c:v>
                </c:pt>
                <c:pt idx="26434">
                  <c:v>0.25719258171534232</c:v>
                </c:pt>
                <c:pt idx="26435">
                  <c:v>0.2571381954641867</c:v>
                </c:pt>
                <c:pt idx="26436">
                  <c:v>0.25708380921303098</c:v>
                </c:pt>
                <c:pt idx="26437">
                  <c:v>0.25702942296187525</c:v>
                </c:pt>
                <c:pt idx="26438">
                  <c:v>0.25702942296187525</c:v>
                </c:pt>
                <c:pt idx="26439">
                  <c:v>0.25697503671071953</c:v>
                </c:pt>
                <c:pt idx="26440">
                  <c:v>0.2569206504595638</c:v>
                </c:pt>
                <c:pt idx="26441">
                  <c:v>0.25686626420840808</c:v>
                </c:pt>
                <c:pt idx="26442">
                  <c:v>0.25686626420840808</c:v>
                </c:pt>
                <c:pt idx="26443">
                  <c:v>0.25686626420840808</c:v>
                </c:pt>
                <c:pt idx="26444">
                  <c:v>0.25686626420840808</c:v>
                </c:pt>
                <c:pt idx="26445">
                  <c:v>0.25681187795725235</c:v>
                </c:pt>
                <c:pt idx="26446">
                  <c:v>0.25681187795725235</c:v>
                </c:pt>
                <c:pt idx="26447">
                  <c:v>0.25675749170609674</c:v>
                </c:pt>
                <c:pt idx="26448">
                  <c:v>0.25670310545494102</c:v>
                </c:pt>
                <c:pt idx="26449">
                  <c:v>0.25664871920378529</c:v>
                </c:pt>
                <c:pt idx="26450">
                  <c:v>0.25664871920378529</c:v>
                </c:pt>
                <c:pt idx="26451">
                  <c:v>0.25659433295262957</c:v>
                </c:pt>
                <c:pt idx="26452">
                  <c:v>0.25653994670147384</c:v>
                </c:pt>
                <c:pt idx="26453">
                  <c:v>0.25648556045031812</c:v>
                </c:pt>
                <c:pt idx="26454">
                  <c:v>0.2564311741991625</c:v>
                </c:pt>
                <c:pt idx="26455">
                  <c:v>0.2564311741991625</c:v>
                </c:pt>
                <c:pt idx="26456">
                  <c:v>0.25637678794800678</c:v>
                </c:pt>
                <c:pt idx="26457">
                  <c:v>0.25632240169685105</c:v>
                </c:pt>
                <c:pt idx="26458">
                  <c:v>0.25626801544569533</c:v>
                </c:pt>
                <c:pt idx="26459">
                  <c:v>0.2562136291945396</c:v>
                </c:pt>
                <c:pt idx="26460">
                  <c:v>0.25615924294338388</c:v>
                </c:pt>
                <c:pt idx="26461">
                  <c:v>0.25610485669222816</c:v>
                </c:pt>
                <c:pt idx="26462">
                  <c:v>0.25605047044107254</c:v>
                </c:pt>
                <c:pt idx="26463">
                  <c:v>0.25599608418991682</c:v>
                </c:pt>
                <c:pt idx="26464">
                  <c:v>0.25594169793876109</c:v>
                </c:pt>
                <c:pt idx="26465">
                  <c:v>0.25588731168760537</c:v>
                </c:pt>
                <c:pt idx="26466">
                  <c:v>0.25583292543644964</c:v>
                </c:pt>
                <c:pt idx="26467">
                  <c:v>0.25577853918529392</c:v>
                </c:pt>
                <c:pt idx="26468">
                  <c:v>0.2557241529341383</c:v>
                </c:pt>
                <c:pt idx="26469">
                  <c:v>0.2557241529341383</c:v>
                </c:pt>
                <c:pt idx="26470">
                  <c:v>0.25566976668298258</c:v>
                </c:pt>
                <c:pt idx="26471">
                  <c:v>0.25561538043182686</c:v>
                </c:pt>
                <c:pt idx="26472">
                  <c:v>0.25556099418067113</c:v>
                </c:pt>
                <c:pt idx="26473">
                  <c:v>0.25550660792951541</c:v>
                </c:pt>
                <c:pt idx="26474">
                  <c:v>0.25550660792951541</c:v>
                </c:pt>
                <c:pt idx="26475">
                  <c:v>0.25545222167835968</c:v>
                </c:pt>
                <c:pt idx="26476">
                  <c:v>0.25545222167835968</c:v>
                </c:pt>
                <c:pt idx="26477">
                  <c:v>0.25539783542720396</c:v>
                </c:pt>
                <c:pt idx="26478">
                  <c:v>0.25534344917604834</c:v>
                </c:pt>
                <c:pt idx="26479">
                  <c:v>0.25528906292489262</c:v>
                </c:pt>
                <c:pt idx="26480">
                  <c:v>0.25523467667373689</c:v>
                </c:pt>
                <c:pt idx="26481">
                  <c:v>0.25523467667373689</c:v>
                </c:pt>
                <c:pt idx="26482">
                  <c:v>0.25523467667373689</c:v>
                </c:pt>
                <c:pt idx="26483">
                  <c:v>0.25518029042258117</c:v>
                </c:pt>
                <c:pt idx="26484">
                  <c:v>0.25512590417142544</c:v>
                </c:pt>
                <c:pt idx="26485">
                  <c:v>0.25507151792026972</c:v>
                </c:pt>
                <c:pt idx="26486">
                  <c:v>0.25507151792026972</c:v>
                </c:pt>
                <c:pt idx="26487">
                  <c:v>0.25501713166911399</c:v>
                </c:pt>
                <c:pt idx="26488">
                  <c:v>0.25496274541795838</c:v>
                </c:pt>
                <c:pt idx="26489">
                  <c:v>0.25496274541795838</c:v>
                </c:pt>
                <c:pt idx="26490">
                  <c:v>0.25490835916680266</c:v>
                </c:pt>
                <c:pt idx="26491">
                  <c:v>0.25485397291564693</c:v>
                </c:pt>
                <c:pt idx="26492">
                  <c:v>0.25479958666449121</c:v>
                </c:pt>
                <c:pt idx="26493">
                  <c:v>0.25474520041333548</c:v>
                </c:pt>
                <c:pt idx="26494">
                  <c:v>0.25469081416217976</c:v>
                </c:pt>
                <c:pt idx="26495">
                  <c:v>0.25463642791102414</c:v>
                </c:pt>
                <c:pt idx="26496">
                  <c:v>0.25463642791102414</c:v>
                </c:pt>
                <c:pt idx="26497">
                  <c:v>0.25458204165986842</c:v>
                </c:pt>
                <c:pt idx="26498">
                  <c:v>0.25458204165986842</c:v>
                </c:pt>
                <c:pt idx="26499">
                  <c:v>0.25452765540871269</c:v>
                </c:pt>
                <c:pt idx="26500">
                  <c:v>0.25452765540871269</c:v>
                </c:pt>
                <c:pt idx="26501">
                  <c:v>0.25452765540871269</c:v>
                </c:pt>
                <c:pt idx="26502">
                  <c:v>0.25447326915755697</c:v>
                </c:pt>
                <c:pt idx="26503">
                  <c:v>0.25441888290640124</c:v>
                </c:pt>
                <c:pt idx="26504">
                  <c:v>0.25436449665524552</c:v>
                </c:pt>
                <c:pt idx="26505">
                  <c:v>0.2543101104040898</c:v>
                </c:pt>
                <c:pt idx="26506">
                  <c:v>0.25425572415293418</c:v>
                </c:pt>
                <c:pt idx="26507">
                  <c:v>0.25420133790177846</c:v>
                </c:pt>
                <c:pt idx="26508">
                  <c:v>0.25420133790177846</c:v>
                </c:pt>
                <c:pt idx="26509">
                  <c:v>0.25414695165062273</c:v>
                </c:pt>
                <c:pt idx="26510">
                  <c:v>0.25409256539946701</c:v>
                </c:pt>
                <c:pt idx="26511">
                  <c:v>0.25403817914831128</c:v>
                </c:pt>
                <c:pt idx="26512">
                  <c:v>0.25403817914831128</c:v>
                </c:pt>
                <c:pt idx="26513">
                  <c:v>0.25398379289715556</c:v>
                </c:pt>
                <c:pt idx="26514">
                  <c:v>0.25392940664599994</c:v>
                </c:pt>
                <c:pt idx="26515">
                  <c:v>0.25387502039484422</c:v>
                </c:pt>
                <c:pt idx="26516">
                  <c:v>0.25382063414368849</c:v>
                </c:pt>
                <c:pt idx="26517">
                  <c:v>0.25376624789253277</c:v>
                </c:pt>
                <c:pt idx="26518">
                  <c:v>0.25376624789253277</c:v>
                </c:pt>
                <c:pt idx="26519">
                  <c:v>0.25376624789253277</c:v>
                </c:pt>
                <c:pt idx="26520">
                  <c:v>0.25371186164137705</c:v>
                </c:pt>
                <c:pt idx="26521">
                  <c:v>0.25365747539022132</c:v>
                </c:pt>
                <c:pt idx="26522">
                  <c:v>0.2536030891390656</c:v>
                </c:pt>
                <c:pt idx="26523">
                  <c:v>0.25354870288790998</c:v>
                </c:pt>
                <c:pt idx="26524">
                  <c:v>0.25349431663675426</c:v>
                </c:pt>
                <c:pt idx="26525">
                  <c:v>0.25343993038559853</c:v>
                </c:pt>
                <c:pt idx="26526">
                  <c:v>0.25338554413444281</c:v>
                </c:pt>
                <c:pt idx="26527">
                  <c:v>0.25333115788328708</c:v>
                </c:pt>
                <c:pt idx="26528">
                  <c:v>0.25327677163213136</c:v>
                </c:pt>
                <c:pt idx="26529">
                  <c:v>0.25322238538097563</c:v>
                </c:pt>
                <c:pt idx="26530">
                  <c:v>0.25316799912982002</c:v>
                </c:pt>
                <c:pt idx="26531">
                  <c:v>0.2531136128786643</c:v>
                </c:pt>
                <c:pt idx="26532">
                  <c:v>0.25305922662750857</c:v>
                </c:pt>
                <c:pt idx="26533">
                  <c:v>0.25300484037635285</c:v>
                </c:pt>
                <c:pt idx="26534">
                  <c:v>0.25295045412519712</c:v>
                </c:pt>
                <c:pt idx="26535">
                  <c:v>0.2528960678740414</c:v>
                </c:pt>
                <c:pt idx="26536">
                  <c:v>0.25284168162288578</c:v>
                </c:pt>
                <c:pt idx="26537">
                  <c:v>0.25278729537173006</c:v>
                </c:pt>
                <c:pt idx="26538">
                  <c:v>0.25273290912057433</c:v>
                </c:pt>
                <c:pt idx="26539">
                  <c:v>0.25267852286941861</c:v>
                </c:pt>
                <c:pt idx="26540">
                  <c:v>0.25262413661826288</c:v>
                </c:pt>
                <c:pt idx="26541">
                  <c:v>0.25256975036710716</c:v>
                </c:pt>
                <c:pt idx="26542">
                  <c:v>0.25251536411595144</c:v>
                </c:pt>
                <c:pt idx="26543">
                  <c:v>0.25246097786479582</c:v>
                </c:pt>
                <c:pt idx="26544">
                  <c:v>0.2524065916136401</c:v>
                </c:pt>
                <c:pt idx="26545">
                  <c:v>0.25235220536248437</c:v>
                </c:pt>
                <c:pt idx="26546">
                  <c:v>0.25229781911132865</c:v>
                </c:pt>
                <c:pt idx="26547">
                  <c:v>0.25224343286017292</c:v>
                </c:pt>
                <c:pt idx="26548">
                  <c:v>0.2521890466090172</c:v>
                </c:pt>
                <c:pt idx="26549">
                  <c:v>0.25213466035786158</c:v>
                </c:pt>
                <c:pt idx="26550">
                  <c:v>0.25213466035786158</c:v>
                </c:pt>
                <c:pt idx="26551">
                  <c:v>0.25213466035786158</c:v>
                </c:pt>
                <c:pt idx="26552">
                  <c:v>0.25213466035786158</c:v>
                </c:pt>
                <c:pt idx="26553">
                  <c:v>0.25208027410670586</c:v>
                </c:pt>
                <c:pt idx="26554">
                  <c:v>0.25202588785555013</c:v>
                </c:pt>
                <c:pt idx="26555">
                  <c:v>0.25197150160439441</c:v>
                </c:pt>
                <c:pt idx="26556">
                  <c:v>0.25191711535323869</c:v>
                </c:pt>
                <c:pt idx="26557">
                  <c:v>0.25186272910208296</c:v>
                </c:pt>
                <c:pt idx="26558">
                  <c:v>0.25180834285092724</c:v>
                </c:pt>
                <c:pt idx="26559">
                  <c:v>0.25175395659977162</c:v>
                </c:pt>
                <c:pt idx="26560">
                  <c:v>0.25175395659977162</c:v>
                </c:pt>
                <c:pt idx="26561">
                  <c:v>0.2516995703486159</c:v>
                </c:pt>
                <c:pt idx="26562">
                  <c:v>0.25164518409746017</c:v>
                </c:pt>
                <c:pt idx="26563">
                  <c:v>0.25164518409746017</c:v>
                </c:pt>
                <c:pt idx="26564">
                  <c:v>0.25159079784630445</c:v>
                </c:pt>
                <c:pt idx="26565">
                  <c:v>0.25153641159514872</c:v>
                </c:pt>
                <c:pt idx="26566">
                  <c:v>0.25153641159514872</c:v>
                </c:pt>
                <c:pt idx="26567">
                  <c:v>0.25153641159514872</c:v>
                </c:pt>
                <c:pt idx="26568">
                  <c:v>0.251482025343993</c:v>
                </c:pt>
                <c:pt idx="26569">
                  <c:v>0.25142763909283738</c:v>
                </c:pt>
                <c:pt idx="26570">
                  <c:v>0.25137325284168166</c:v>
                </c:pt>
                <c:pt idx="26571">
                  <c:v>0.25131886659052594</c:v>
                </c:pt>
                <c:pt idx="26572">
                  <c:v>0.25126448033937021</c:v>
                </c:pt>
                <c:pt idx="26573">
                  <c:v>0.25121009408821449</c:v>
                </c:pt>
                <c:pt idx="26574">
                  <c:v>0.25115570783705876</c:v>
                </c:pt>
                <c:pt idx="26575">
                  <c:v>0.25110132158590304</c:v>
                </c:pt>
                <c:pt idx="26576">
                  <c:v>0.25104693533474742</c:v>
                </c:pt>
                <c:pt idx="26577">
                  <c:v>0.2509925490835917</c:v>
                </c:pt>
                <c:pt idx="26578">
                  <c:v>0.25093816283243597</c:v>
                </c:pt>
                <c:pt idx="26579">
                  <c:v>0.25093816283243597</c:v>
                </c:pt>
                <c:pt idx="26580">
                  <c:v>0.25093816283243597</c:v>
                </c:pt>
                <c:pt idx="26581">
                  <c:v>0.25088377658128025</c:v>
                </c:pt>
                <c:pt idx="26582">
                  <c:v>0.25082939033012452</c:v>
                </c:pt>
                <c:pt idx="26583">
                  <c:v>0.2507750040789688</c:v>
                </c:pt>
                <c:pt idx="26584">
                  <c:v>0.2507750040789688</c:v>
                </c:pt>
                <c:pt idx="26585">
                  <c:v>0.25072061782781307</c:v>
                </c:pt>
                <c:pt idx="26586">
                  <c:v>0.25066623157665746</c:v>
                </c:pt>
                <c:pt idx="26587">
                  <c:v>0.25066623157665746</c:v>
                </c:pt>
                <c:pt idx="26588">
                  <c:v>0.25061184532550174</c:v>
                </c:pt>
                <c:pt idx="26589">
                  <c:v>0.25055745907434601</c:v>
                </c:pt>
                <c:pt idx="26590">
                  <c:v>0.25050307282319029</c:v>
                </c:pt>
                <c:pt idx="26591">
                  <c:v>0.25044868657203456</c:v>
                </c:pt>
                <c:pt idx="26592">
                  <c:v>0.25039430032087884</c:v>
                </c:pt>
                <c:pt idx="26593">
                  <c:v>0.25039430032087884</c:v>
                </c:pt>
                <c:pt idx="26594">
                  <c:v>0.25033991406972322</c:v>
                </c:pt>
                <c:pt idx="26595">
                  <c:v>0.2502855278185675</c:v>
                </c:pt>
                <c:pt idx="26596">
                  <c:v>0.25023114156741177</c:v>
                </c:pt>
                <c:pt idx="26597">
                  <c:v>0.25023114156741177</c:v>
                </c:pt>
                <c:pt idx="26598">
                  <c:v>0.25017675531625605</c:v>
                </c:pt>
                <c:pt idx="26599">
                  <c:v>0.25017675531625605</c:v>
                </c:pt>
                <c:pt idx="26600">
                  <c:v>0.25012236906510033</c:v>
                </c:pt>
                <c:pt idx="26601">
                  <c:v>0.2500679828139446</c:v>
                </c:pt>
                <c:pt idx="26602">
                  <c:v>0.2500679828139446</c:v>
                </c:pt>
                <c:pt idx="26603">
                  <c:v>0.25001359656278888</c:v>
                </c:pt>
                <c:pt idx="26604">
                  <c:v>0.25001359656278888</c:v>
                </c:pt>
                <c:pt idx="26605">
                  <c:v>0.24995921031163326</c:v>
                </c:pt>
                <c:pt idx="26606">
                  <c:v>0.24990482406047754</c:v>
                </c:pt>
                <c:pt idx="26607">
                  <c:v>0.24985043780932181</c:v>
                </c:pt>
                <c:pt idx="26608">
                  <c:v>0.24979605155816609</c:v>
                </c:pt>
                <c:pt idx="26609">
                  <c:v>0.24974166530701036</c:v>
                </c:pt>
                <c:pt idx="26610">
                  <c:v>0.24968727905585464</c:v>
                </c:pt>
                <c:pt idx="26611">
                  <c:v>0.24963289280469902</c:v>
                </c:pt>
                <c:pt idx="26612">
                  <c:v>0.24963289280469902</c:v>
                </c:pt>
                <c:pt idx="26613">
                  <c:v>0.2495785065535433</c:v>
                </c:pt>
                <c:pt idx="26614">
                  <c:v>0.24952412030238758</c:v>
                </c:pt>
                <c:pt idx="26615">
                  <c:v>0.24952412030238758</c:v>
                </c:pt>
                <c:pt idx="26616">
                  <c:v>0.24946973405123185</c:v>
                </c:pt>
                <c:pt idx="26617">
                  <c:v>0.24941534780007613</c:v>
                </c:pt>
                <c:pt idx="26618">
                  <c:v>0.2493609615489204</c:v>
                </c:pt>
                <c:pt idx="26619">
                  <c:v>0.24930657529776468</c:v>
                </c:pt>
                <c:pt idx="26620">
                  <c:v>0.24925218904660906</c:v>
                </c:pt>
                <c:pt idx="26621">
                  <c:v>0.24925218904660906</c:v>
                </c:pt>
                <c:pt idx="26622">
                  <c:v>0.24919780279545334</c:v>
                </c:pt>
                <c:pt idx="26623">
                  <c:v>0.24914341654429761</c:v>
                </c:pt>
                <c:pt idx="26624">
                  <c:v>0.24908903029314189</c:v>
                </c:pt>
                <c:pt idx="26625">
                  <c:v>0.24903464404198616</c:v>
                </c:pt>
                <c:pt idx="26626">
                  <c:v>0.24898025779083044</c:v>
                </c:pt>
                <c:pt idx="26627">
                  <c:v>0.24892587153967483</c:v>
                </c:pt>
                <c:pt idx="26628">
                  <c:v>0.2488714852885191</c:v>
                </c:pt>
                <c:pt idx="26629">
                  <c:v>0.2488714852885191</c:v>
                </c:pt>
                <c:pt idx="26630">
                  <c:v>0.24881709903736338</c:v>
                </c:pt>
                <c:pt idx="26631">
                  <c:v>0.24876271278620765</c:v>
                </c:pt>
                <c:pt idx="26632">
                  <c:v>0.24876271278620765</c:v>
                </c:pt>
                <c:pt idx="26633">
                  <c:v>0.24876271278620765</c:v>
                </c:pt>
                <c:pt idx="26634">
                  <c:v>0.24876271278620765</c:v>
                </c:pt>
                <c:pt idx="26635">
                  <c:v>0.24870832653505193</c:v>
                </c:pt>
                <c:pt idx="26636">
                  <c:v>0.24870832653505193</c:v>
                </c:pt>
                <c:pt idx="26637">
                  <c:v>0.2486539402838962</c:v>
                </c:pt>
                <c:pt idx="26638">
                  <c:v>0.24859955403274048</c:v>
                </c:pt>
                <c:pt idx="26639">
                  <c:v>0.24854516778158486</c:v>
                </c:pt>
                <c:pt idx="26640">
                  <c:v>0.24849078153042914</c:v>
                </c:pt>
                <c:pt idx="26641">
                  <c:v>0.24843639527927341</c:v>
                </c:pt>
                <c:pt idx="26642">
                  <c:v>0.24843639527927341</c:v>
                </c:pt>
                <c:pt idx="26643">
                  <c:v>0.24838200902811769</c:v>
                </c:pt>
                <c:pt idx="26644">
                  <c:v>0.24832762277696196</c:v>
                </c:pt>
                <c:pt idx="26645">
                  <c:v>0.24827323652580624</c:v>
                </c:pt>
                <c:pt idx="26646">
                  <c:v>0.24821885027465052</c:v>
                </c:pt>
                <c:pt idx="26647">
                  <c:v>0.2481644640234949</c:v>
                </c:pt>
                <c:pt idx="26648">
                  <c:v>0.24811007777233918</c:v>
                </c:pt>
                <c:pt idx="26649">
                  <c:v>0.24805569152118345</c:v>
                </c:pt>
                <c:pt idx="26650">
                  <c:v>0.24805569152118345</c:v>
                </c:pt>
                <c:pt idx="26651">
                  <c:v>0.24800130527002773</c:v>
                </c:pt>
                <c:pt idx="26652">
                  <c:v>0.247946919018872</c:v>
                </c:pt>
                <c:pt idx="26653">
                  <c:v>0.24789253276771628</c:v>
                </c:pt>
                <c:pt idx="26654">
                  <c:v>0.24783814651656066</c:v>
                </c:pt>
                <c:pt idx="26655">
                  <c:v>0.24778376026540494</c:v>
                </c:pt>
                <c:pt idx="26656">
                  <c:v>0.24772937401424922</c:v>
                </c:pt>
                <c:pt idx="26657">
                  <c:v>0.24767498776309349</c:v>
                </c:pt>
                <c:pt idx="26658">
                  <c:v>0.24762060151193777</c:v>
                </c:pt>
                <c:pt idx="26659">
                  <c:v>0.24756621526078204</c:v>
                </c:pt>
                <c:pt idx="26660">
                  <c:v>0.24751182900962632</c:v>
                </c:pt>
                <c:pt idx="26661">
                  <c:v>0.2474574427584707</c:v>
                </c:pt>
                <c:pt idx="26662">
                  <c:v>0.24740305650731498</c:v>
                </c:pt>
                <c:pt idx="26663">
                  <c:v>0.24734867025615925</c:v>
                </c:pt>
                <c:pt idx="26664">
                  <c:v>0.24729428400500353</c:v>
                </c:pt>
                <c:pt idx="26665">
                  <c:v>0.2472398977538478</c:v>
                </c:pt>
                <c:pt idx="26666">
                  <c:v>0.24718551150269208</c:v>
                </c:pt>
                <c:pt idx="26667">
                  <c:v>0.24718551150269208</c:v>
                </c:pt>
                <c:pt idx="26668">
                  <c:v>0.24713112525153647</c:v>
                </c:pt>
                <c:pt idx="26669">
                  <c:v>0.24707673900038074</c:v>
                </c:pt>
                <c:pt idx="26670">
                  <c:v>0.24702235274922502</c:v>
                </c:pt>
                <c:pt idx="26671">
                  <c:v>0.24696796649806929</c:v>
                </c:pt>
                <c:pt idx="26672">
                  <c:v>0.24691358024691357</c:v>
                </c:pt>
                <c:pt idx="26673">
                  <c:v>0.24685919399575784</c:v>
                </c:pt>
                <c:pt idx="26674">
                  <c:v>0.24680480774460212</c:v>
                </c:pt>
                <c:pt idx="26675">
                  <c:v>0.2467504214934465</c:v>
                </c:pt>
                <c:pt idx="26676">
                  <c:v>0.24669603524229078</c:v>
                </c:pt>
                <c:pt idx="26677">
                  <c:v>0.24664164899113505</c:v>
                </c:pt>
                <c:pt idx="26678">
                  <c:v>0.24664164899113505</c:v>
                </c:pt>
                <c:pt idx="26679">
                  <c:v>0.24658726273997933</c:v>
                </c:pt>
                <c:pt idx="26680">
                  <c:v>0.2465328764888236</c:v>
                </c:pt>
                <c:pt idx="26681">
                  <c:v>0.24647849023766788</c:v>
                </c:pt>
                <c:pt idx="26682">
                  <c:v>0.24642410398651216</c:v>
                </c:pt>
                <c:pt idx="26683">
                  <c:v>0.24636971773535654</c:v>
                </c:pt>
                <c:pt idx="26684">
                  <c:v>0.24636971773535654</c:v>
                </c:pt>
                <c:pt idx="26685">
                  <c:v>0.24631533148420082</c:v>
                </c:pt>
                <c:pt idx="26686">
                  <c:v>0.24631533148420082</c:v>
                </c:pt>
                <c:pt idx="26687">
                  <c:v>0.24631533148420082</c:v>
                </c:pt>
                <c:pt idx="26688">
                  <c:v>0.24626094523304509</c:v>
                </c:pt>
                <c:pt idx="26689">
                  <c:v>0.24620655898188937</c:v>
                </c:pt>
                <c:pt idx="26690">
                  <c:v>0.24615217273073364</c:v>
                </c:pt>
                <c:pt idx="26691">
                  <c:v>0.24609778647957792</c:v>
                </c:pt>
                <c:pt idx="26692">
                  <c:v>0.24609778647957792</c:v>
                </c:pt>
                <c:pt idx="26693">
                  <c:v>0.24609778647957792</c:v>
                </c:pt>
                <c:pt idx="26694">
                  <c:v>0.2460434002284223</c:v>
                </c:pt>
                <c:pt idx="26695">
                  <c:v>0.24598901397726658</c:v>
                </c:pt>
                <c:pt idx="26696">
                  <c:v>0.24593462772611085</c:v>
                </c:pt>
                <c:pt idx="26697">
                  <c:v>0.24588024147495513</c:v>
                </c:pt>
                <c:pt idx="26698">
                  <c:v>0.24588024147495513</c:v>
                </c:pt>
                <c:pt idx="26699">
                  <c:v>0.24582585522379941</c:v>
                </c:pt>
                <c:pt idx="26700">
                  <c:v>0.24577146897264368</c:v>
                </c:pt>
                <c:pt idx="26701">
                  <c:v>0.24571708272148796</c:v>
                </c:pt>
                <c:pt idx="26702">
                  <c:v>0.24566269647033234</c:v>
                </c:pt>
                <c:pt idx="26703">
                  <c:v>0.24560831021917662</c:v>
                </c:pt>
                <c:pt idx="26704">
                  <c:v>0.24555392396802089</c:v>
                </c:pt>
                <c:pt idx="26705">
                  <c:v>0.24549953771686517</c:v>
                </c:pt>
                <c:pt idx="26706">
                  <c:v>0.24544515146570944</c:v>
                </c:pt>
                <c:pt idx="26707">
                  <c:v>0.24539076521455372</c:v>
                </c:pt>
                <c:pt idx="26708">
                  <c:v>0.24533637896339811</c:v>
                </c:pt>
                <c:pt idx="26709">
                  <c:v>0.24528199271224238</c:v>
                </c:pt>
                <c:pt idx="26710">
                  <c:v>0.24528199271224238</c:v>
                </c:pt>
                <c:pt idx="26711">
                  <c:v>0.24522760646108666</c:v>
                </c:pt>
                <c:pt idx="26712">
                  <c:v>0.24517322020993093</c:v>
                </c:pt>
                <c:pt idx="26713">
                  <c:v>0.24511883395877521</c:v>
                </c:pt>
                <c:pt idx="26714">
                  <c:v>0.24506444770761948</c:v>
                </c:pt>
                <c:pt idx="26715">
                  <c:v>0.24506444770761948</c:v>
                </c:pt>
                <c:pt idx="26716">
                  <c:v>0.24506444770761948</c:v>
                </c:pt>
                <c:pt idx="26717">
                  <c:v>0.24501006145646376</c:v>
                </c:pt>
                <c:pt idx="26718">
                  <c:v>0.24495567520530814</c:v>
                </c:pt>
                <c:pt idx="26719">
                  <c:v>0.24490128895415242</c:v>
                </c:pt>
                <c:pt idx="26720">
                  <c:v>0.24484690270299669</c:v>
                </c:pt>
                <c:pt idx="26721">
                  <c:v>0.24479251645184097</c:v>
                </c:pt>
                <c:pt idx="26722">
                  <c:v>0.24473813020068524</c:v>
                </c:pt>
                <c:pt idx="26723">
                  <c:v>0.24468374394952952</c:v>
                </c:pt>
                <c:pt idx="26724">
                  <c:v>0.24462935769837391</c:v>
                </c:pt>
                <c:pt idx="26725">
                  <c:v>0.24457497144721818</c:v>
                </c:pt>
                <c:pt idx="26726">
                  <c:v>0.24452058519606246</c:v>
                </c:pt>
                <c:pt idx="26727">
                  <c:v>0.24446619894490673</c:v>
                </c:pt>
                <c:pt idx="26728">
                  <c:v>0.24441181269375101</c:v>
                </c:pt>
                <c:pt idx="26729">
                  <c:v>0.24435742644259528</c:v>
                </c:pt>
                <c:pt idx="26730">
                  <c:v>0.24430304019143956</c:v>
                </c:pt>
                <c:pt idx="26731">
                  <c:v>0.24424865394028394</c:v>
                </c:pt>
                <c:pt idx="26732">
                  <c:v>0.24419426768912822</c:v>
                </c:pt>
                <c:pt idx="26733">
                  <c:v>0.24413988143797249</c:v>
                </c:pt>
                <c:pt idx="26734">
                  <c:v>0.24408549518681677</c:v>
                </c:pt>
                <c:pt idx="26735">
                  <c:v>0.24403110893566105</c:v>
                </c:pt>
                <c:pt idx="26736">
                  <c:v>0.24397672268450532</c:v>
                </c:pt>
                <c:pt idx="26737">
                  <c:v>0.2439223364333496</c:v>
                </c:pt>
                <c:pt idx="26738">
                  <c:v>0.24386795018219398</c:v>
                </c:pt>
                <c:pt idx="26739">
                  <c:v>0.24381356393103826</c:v>
                </c:pt>
                <c:pt idx="26740">
                  <c:v>0.24375917767988253</c:v>
                </c:pt>
                <c:pt idx="26741">
                  <c:v>0.24370479142872681</c:v>
                </c:pt>
                <c:pt idx="26742">
                  <c:v>0.24365040517757108</c:v>
                </c:pt>
                <c:pt idx="26743">
                  <c:v>0.24365040517757108</c:v>
                </c:pt>
                <c:pt idx="26744">
                  <c:v>0.24359601892641536</c:v>
                </c:pt>
                <c:pt idx="26745">
                  <c:v>0.24359601892641536</c:v>
                </c:pt>
                <c:pt idx="26746">
                  <c:v>0.24354163267525974</c:v>
                </c:pt>
                <c:pt idx="26747">
                  <c:v>0.24348724642410402</c:v>
                </c:pt>
                <c:pt idx="26748">
                  <c:v>0.2434328601729483</c:v>
                </c:pt>
                <c:pt idx="26749">
                  <c:v>0.24337847392179257</c:v>
                </c:pt>
                <c:pt idx="26750">
                  <c:v>0.24332408767063685</c:v>
                </c:pt>
                <c:pt idx="26751">
                  <c:v>0.24326970141948112</c:v>
                </c:pt>
                <c:pt idx="26752">
                  <c:v>0.2432153151683254</c:v>
                </c:pt>
                <c:pt idx="26753">
                  <c:v>0.24316092891716978</c:v>
                </c:pt>
                <c:pt idx="26754">
                  <c:v>0.24316092891716978</c:v>
                </c:pt>
                <c:pt idx="26755">
                  <c:v>0.24316092891716978</c:v>
                </c:pt>
                <c:pt idx="26756">
                  <c:v>0.24310654266601406</c:v>
                </c:pt>
                <c:pt idx="26757">
                  <c:v>0.24305215641485833</c:v>
                </c:pt>
                <c:pt idx="26758">
                  <c:v>0.24299777016370261</c:v>
                </c:pt>
                <c:pt idx="26759">
                  <c:v>0.24294338391254688</c:v>
                </c:pt>
                <c:pt idx="26760">
                  <c:v>0.24288899766139116</c:v>
                </c:pt>
                <c:pt idx="26761">
                  <c:v>0.24283461141023555</c:v>
                </c:pt>
                <c:pt idx="26762">
                  <c:v>0.24283461141023555</c:v>
                </c:pt>
                <c:pt idx="26763">
                  <c:v>0.24278022515907982</c:v>
                </c:pt>
                <c:pt idx="26764">
                  <c:v>0.24278022515907982</c:v>
                </c:pt>
                <c:pt idx="26765">
                  <c:v>0.2427258389079241</c:v>
                </c:pt>
                <c:pt idx="26766">
                  <c:v>0.2427258389079241</c:v>
                </c:pt>
                <c:pt idx="26767">
                  <c:v>0.24267145265676837</c:v>
                </c:pt>
                <c:pt idx="26768">
                  <c:v>0.24261706640561265</c:v>
                </c:pt>
                <c:pt idx="26769">
                  <c:v>0.24261706640561265</c:v>
                </c:pt>
                <c:pt idx="26770">
                  <c:v>0.24256268015445692</c:v>
                </c:pt>
                <c:pt idx="26771">
                  <c:v>0.24256268015445692</c:v>
                </c:pt>
                <c:pt idx="26772">
                  <c:v>0.2425082939033012</c:v>
                </c:pt>
                <c:pt idx="26773">
                  <c:v>0.2425082939033012</c:v>
                </c:pt>
                <c:pt idx="26774">
                  <c:v>0.24245390765214558</c:v>
                </c:pt>
                <c:pt idx="26775">
                  <c:v>0.24239952140098986</c:v>
                </c:pt>
                <c:pt idx="26776">
                  <c:v>0.24234513514983413</c:v>
                </c:pt>
                <c:pt idx="26777">
                  <c:v>0.24234513514983413</c:v>
                </c:pt>
                <c:pt idx="26778">
                  <c:v>0.24234513514983413</c:v>
                </c:pt>
                <c:pt idx="26779">
                  <c:v>0.24229074889867841</c:v>
                </c:pt>
                <c:pt idx="26780">
                  <c:v>0.24223636264752268</c:v>
                </c:pt>
                <c:pt idx="26781">
                  <c:v>0.24218197639636696</c:v>
                </c:pt>
                <c:pt idx="26782">
                  <c:v>0.24212759014521124</c:v>
                </c:pt>
                <c:pt idx="26783">
                  <c:v>0.24212759014521124</c:v>
                </c:pt>
                <c:pt idx="26784">
                  <c:v>0.24212759014521124</c:v>
                </c:pt>
                <c:pt idx="26785">
                  <c:v>0.24207320389405562</c:v>
                </c:pt>
                <c:pt idx="26786">
                  <c:v>0.2420188176428999</c:v>
                </c:pt>
                <c:pt idx="26787">
                  <c:v>0.24196443139174417</c:v>
                </c:pt>
                <c:pt idx="26788">
                  <c:v>0.24191004514058845</c:v>
                </c:pt>
                <c:pt idx="26789">
                  <c:v>0.24185565888943272</c:v>
                </c:pt>
                <c:pt idx="26790">
                  <c:v>0.24185565888943272</c:v>
                </c:pt>
                <c:pt idx="26791">
                  <c:v>0.241801272638277</c:v>
                </c:pt>
                <c:pt idx="26792">
                  <c:v>0.24174688638712138</c:v>
                </c:pt>
                <c:pt idx="26793">
                  <c:v>0.24169250013596566</c:v>
                </c:pt>
                <c:pt idx="26794">
                  <c:v>0.24163811388480994</c:v>
                </c:pt>
                <c:pt idx="26795">
                  <c:v>0.24158372763365421</c:v>
                </c:pt>
                <c:pt idx="26796">
                  <c:v>0.24152934138249849</c:v>
                </c:pt>
                <c:pt idx="26797">
                  <c:v>0.24147495513134276</c:v>
                </c:pt>
                <c:pt idx="26798">
                  <c:v>0.24147495513134276</c:v>
                </c:pt>
                <c:pt idx="26799">
                  <c:v>0.24142056888018704</c:v>
                </c:pt>
                <c:pt idx="26800">
                  <c:v>0.24136618262903142</c:v>
                </c:pt>
                <c:pt idx="26801">
                  <c:v>0.2413117963778757</c:v>
                </c:pt>
                <c:pt idx="26802">
                  <c:v>0.24125741012671997</c:v>
                </c:pt>
                <c:pt idx="26803">
                  <c:v>0.24120302387556425</c:v>
                </c:pt>
                <c:pt idx="26804">
                  <c:v>0.24114863762440852</c:v>
                </c:pt>
                <c:pt idx="26805">
                  <c:v>0.2410942513732528</c:v>
                </c:pt>
                <c:pt idx="26806">
                  <c:v>0.24103986512209719</c:v>
                </c:pt>
                <c:pt idx="26807">
                  <c:v>0.24098547887094146</c:v>
                </c:pt>
                <c:pt idx="26808">
                  <c:v>0.24093109261978574</c:v>
                </c:pt>
                <c:pt idx="26809">
                  <c:v>0.24087670636863001</c:v>
                </c:pt>
                <c:pt idx="26810">
                  <c:v>0.24082232011747429</c:v>
                </c:pt>
                <c:pt idx="26811">
                  <c:v>0.24076793386631856</c:v>
                </c:pt>
                <c:pt idx="26812">
                  <c:v>0.24071354761516284</c:v>
                </c:pt>
                <c:pt idx="26813">
                  <c:v>0.24065916136400722</c:v>
                </c:pt>
                <c:pt idx="26814">
                  <c:v>0.2406047751128515</c:v>
                </c:pt>
                <c:pt idx="26815">
                  <c:v>0.24055038886169577</c:v>
                </c:pt>
                <c:pt idx="26816">
                  <c:v>0.24049600261054005</c:v>
                </c:pt>
                <c:pt idx="26817">
                  <c:v>0.24044161635938432</c:v>
                </c:pt>
                <c:pt idx="26818">
                  <c:v>0.2403872301082286</c:v>
                </c:pt>
                <c:pt idx="26819">
                  <c:v>0.2403872301082286</c:v>
                </c:pt>
                <c:pt idx="26820">
                  <c:v>0.2403872301082286</c:v>
                </c:pt>
                <c:pt idx="26821">
                  <c:v>0.24033284385707299</c:v>
                </c:pt>
                <c:pt idx="26822">
                  <c:v>0.24027845760591726</c:v>
                </c:pt>
                <c:pt idx="26823">
                  <c:v>0.24022407135476154</c:v>
                </c:pt>
                <c:pt idx="26824">
                  <c:v>0.24016968510360581</c:v>
                </c:pt>
                <c:pt idx="26825">
                  <c:v>0.24011529885245009</c:v>
                </c:pt>
                <c:pt idx="26826">
                  <c:v>0.24006091260129436</c:v>
                </c:pt>
                <c:pt idx="26827">
                  <c:v>0.24006091260129436</c:v>
                </c:pt>
                <c:pt idx="26828">
                  <c:v>0.24000652635013864</c:v>
                </c:pt>
                <c:pt idx="26829">
                  <c:v>0.23995214009898302</c:v>
                </c:pt>
                <c:pt idx="26830">
                  <c:v>0.23995214009898302</c:v>
                </c:pt>
                <c:pt idx="26831">
                  <c:v>0.23995214009898302</c:v>
                </c:pt>
                <c:pt idx="26832">
                  <c:v>0.2398977538478273</c:v>
                </c:pt>
                <c:pt idx="26833">
                  <c:v>0.23984336759667158</c:v>
                </c:pt>
                <c:pt idx="26834">
                  <c:v>0.23978898134551585</c:v>
                </c:pt>
                <c:pt idx="26835">
                  <c:v>0.23973459509436013</c:v>
                </c:pt>
                <c:pt idx="26836">
                  <c:v>0.2396802088432044</c:v>
                </c:pt>
                <c:pt idx="26837">
                  <c:v>0.23962582259204868</c:v>
                </c:pt>
                <c:pt idx="26838">
                  <c:v>0.23957143634089306</c:v>
                </c:pt>
                <c:pt idx="26839">
                  <c:v>0.23951705008973734</c:v>
                </c:pt>
                <c:pt idx="26840">
                  <c:v>0.23946266383858161</c:v>
                </c:pt>
                <c:pt idx="26841">
                  <c:v>0.23940827758742589</c:v>
                </c:pt>
                <c:pt idx="26842">
                  <c:v>0.23940827758742589</c:v>
                </c:pt>
                <c:pt idx="26843">
                  <c:v>0.23940827758742589</c:v>
                </c:pt>
                <c:pt idx="26844">
                  <c:v>0.23935389133627016</c:v>
                </c:pt>
                <c:pt idx="26845">
                  <c:v>0.23929950508511444</c:v>
                </c:pt>
                <c:pt idx="26846">
                  <c:v>0.23924511883395883</c:v>
                </c:pt>
                <c:pt idx="26847">
                  <c:v>0.2391907325828031</c:v>
                </c:pt>
                <c:pt idx="26848">
                  <c:v>0.23913634633164738</c:v>
                </c:pt>
                <c:pt idx="26849">
                  <c:v>0.23908196008049165</c:v>
                </c:pt>
                <c:pt idx="26850">
                  <c:v>0.23902757382933593</c:v>
                </c:pt>
                <c:pt idx="26851">
                  <c:v>0.2389731875781802</c:v>
                </c:pt>
                <c:pt idx="26852">
                  <c:v>0.23891880132702448</c:v>
                </c:pt>
                <c:pt idx="26853">
                  <c:v>0.23886441507586886</c:v>
                </c:pt>
                <c:pt idx="26854">
                  <c:v>0.23881002882471314</c:v>
                </c:pt>
                <c:pt idx="26855">
                  <c:v>0.23875564257355741</c:v>
                </c:pt>
                <c:pt idx="26856">
                  <c:v>0.23870125632240169</c:v>
                </c:pt>
                <c:pt idx="26857">
                  <c:v>0.23870125632240169</c:v>
                </c:pt>
                <c:pt idx="26858">
                  <c:v>0.23864687007124596</c:v>
                </c:pt>
                <c:pt idx="26859">
                  <c:v>0.23864687007124596</c:v>
                </c:pt>
                <c:pt idx="26860">
                  <c:v>0.23864687007124596</c:v>
                </c:pt>
                <c:pt idx="26861">
                  <c:v>0.23864687007124596</c:v>
                </c:pt>
                <c:pt idx="26862">
                  <c:v>0.23859248382009024</c:v>
                </c:pt>
                <c:pt idx="26863">
                  <c:v>0.23859248382009024</c:v>
                </c:pt>
                <c:pt idx="26864">
                  <c:v>0.23853809756893463</c:v>
                </c:pt>
                <c:pt idx="26865">
                  <c:v>0.2384837113177789</c:v>
                </c:pt>
                <c:pt idx="26866">
                  <c:v>0.23842932506662318</c:v>
                </c:pt>
                <c:pt idx="26867">
                  <c:v>0.23842932506662318</c:v>
                </c:pt>
                <c:pt idx="26868">
                  <c:v>0.23837493881546745</c:v>
                </c:pt>
                <c:pt idx="26869">
                  <c:v>0.23832055256431173</c:v>
                </c:pt>
                <c:pt idx="26870">
                  <c:v>0.23832055256431173</c:v>
                </c:pt>
                <c:pt idx="26871">
                  <c:v>0.23832055256431173</c:v>
                </c:pt>
                <c:pt idx="26872">
                  <c:v>0.238266166313156</c:v>
                </c:pt>
                <c:pt idx="26873">
                  <c:v>0.23821178006200028</c:v>
                </c:pt>
                <c:pt idx="26874">
                  <c:v>0.23815739381084466</c:v>
                </c:pt>
                <c:pt idx="26875">
                  <c:v>0.23810300755968894</c:v>
                </c:pt>
                <c:pt idx="26876">
                  <c:v>0.23804862130853321</c:v>
                </c:pt>
                <c:pt idx="26877">
                  <c:v>0.23804862130853321</c:v>
                </c:pt>
                <c:pt idx="26878">
                  <c:v>0.23799423505737749</c:v>
                </c:pt>
                <c:pt idx="26879">
                  <c:v>0.23799423505737749</c:v>
                </c:pt>
                <c:pt idx="26880">
                  <c:v>0.23793984880622177</c:v>
                </c:pt>
                <c:pt idx="26881">
                  <c:v>0.23788546255506604</c:v>
                </c:pt>
                <c:pt idx="26882">
                  <c:v>0.23783107630391043</c:v>
                </c:pt>
                <c:pt idx="26883">
                  <c:v>0.2377766900527547</c:v>
                </c:pt>
                <c:pt idx="26884">
                  <c:v>0.23772230380159898</c:v>
                </c:pt>
                <c:pt idx="26885">
                  <c:v>0.23766791755044325</c:v>
                </c:pt>
                <c:pt idx="26886">
                  <c:v>0.23761353129928753</c:v>
                </c:pt>
                <c:pt idx="26887">
                  <c:v>0.2375591450481318</c:v>
                </c:pt>
                <c:pt idx="26888">
                  <c:v>0.23750475879697608</c:v>
                </c:pt>
                <c:pt idx="26889">
                  <c:v>0.23745037254582047</c:v>
                </c:pt>
                <c:pt idx="26890">
                  <c:v>0.23745037254582047</c:v>
                </c:pt>
                <c:pt idx="26891">
                  <c:v>0.23739598629466474</c:v>
                </c:pt>
                <c:pt idx="26892">
                  <c:v>0.23739598629466474</c:v>
                </c:pt>
                <c:pt idx="26893">
                  <c:v>0.23739598629466474</c:v>
                </c:pt>
                <c:pt idx="26894">
                  <c:v>0.23734160004350902</c:v>
                </c:pt>
                <c:pt idx="26895">
                  <c:v>0.23728721379235329</c:v>
                </c:pt>
                <c:pt idx="26896">
                  <c:v>0.23723282754119757</c:v>
                </c:pt>
                <c:pt idx="26897">
                  <c:v>0.23717844129004184</c:v>
                </c:pt>
                <c:pt idx="26898">
                  <c:v>0.23712405503888612</c:v>
                </c:pt>
                <c:pt idx="26899">
                  <c:v>0.2370696687877305</c:v>
                </c:pt>
                <c:pt idx="26900">
                  <c:v>0.23701528253657478</c:v>
                </c:pt>
                <c:pt idx="26901">
                  <c:v>0.23696089628541905</c:v>
                </c:pt>
                <c:pt idx="26902">
                  <c:v>0.23696089628541905</c:v>
                </c:pt>
                <c:pt idx="26903">
                  <c:v>0.23696089628541905</c:v>
                </c:pt>
                <c:pt idx="26904">
                  <c:v>0.23690651003426333</c:v>
                </c:pt>
                <c:pt idx="26905">
                  <c:v>0.2368521237831076</c:v>
                </c:pt>
                <c:pt idx="26906">
                  <c:v>0.23679773753195188</c:v>
                </c:pt>
                <c:pt idx="26907">
                  <c:v>0.23674335128079627</c:v>
                </c:pt>
                <c:pt idx="26908">
                  <c:v>0.23668896502964054</c:v>
                </c:pt>
                <c:pt idx="26909">
                  <c:v>0.23663457877848482</c:v>
                </c:pt>
                <c:pt idx="26910">
                  <c:v>0.23658019252732909</c:v>
                </c:pt>
                <c:pt idx="26911">
                  <c:v>0.23658019252732909</c:v>
                </c:pt>
                <c:pt idx="26912">
                  <c:v>0.23652580627617337</c:v>
                </c:pt>
                <c:pt idx="26913">
                  <c:v>0.23647142002501764</c:v>
                </c:pt>
                <c:pt idx="26914">
                  <c:v>0.23641703377386192</c:v>
                </c:pt>
                <c:pt idx="26915">
                  <c:v>0.2363626475227063</c:v>
                </c:pt>
                <c:pt idx="26916">
                  <c:v>0.23630826127155058</c:v>
                </c:pt>
                <c:pt idx="26917">
                  <c:v>0.23625387502039485</c:v>
                </c:pt>
                <c:pt idx="26918">
                  <c:v>0.23619948876923913</c:v>
                </c:pt>
                <c:pt idx="26919">
                  <c:v>0.23614510251808341</c:v>
                </c:pt>
                <c:pt idx="26920">
                  <c:v>0.23609071626692768</c:v>
                </c:pt>
                <c:pt idx="26921">
                  <c:v>0.23609071626692768</c:v>
                </c:pt>
                <c:pt idx="26922">
                  <c:v>0.23603633001577207</c:v>
                </c:pt>
                <c:pt idx="26923">
                  <c:v>0.23603633001577207</c:v>
                </c:pt>
                <c:pt idx="26924">
                  <c:v>0.23598194376461634</c:v>
                </c:pt>
                <c:pt idx="26925">
                  <c:v>0.23592755751346062</c:v>
                </c:pt>
                <c:pt idx="26926">
                  <c:v>0.23587317126230489</c:v>
                </c:pt>
                <c:pt idx="26927">
                  <c:v>0.23581878501114917</c:v>
                </c:pt>
                <c:pt idx="26928">
                  <c:v>0.23581878501114917</c:v>
                </c:pt>
                <c:pt idx="26929">
                  <c:v>0.23576439875999344</c:v>
                </c:pt>
                <c:pt idx="26930">
                  <c:v>0.23571001250883772</c:v>
                </c:pt>
                <c:pt idx="26931">
                  <c:v>0.23571001250883772</c:v>
                </c:pt>
                <c:pt idx="26932">
                  <c:v>0.2356556262576821</c:v>
                </c:pt>
                <c:pt idx="26933">
                  <c:v>0.23560124000652638</c:v>
                </c:pt>
                <c:pt idx="26934">
                  <c:v>0.23554685375537066</c:v>
                </c:pt>
                <c:pt idx="26935">
                  <c:v>0.23554685375537066</c:v>
                </c:pt>
                <c:pt idx="26936">
                  <c:v>0.23549246750421493</c:v>
                </c:pt>
                <c:pt idx="26937">
                  <c:v>0.23543808125305921</c:v>
                </c:pt>
                <c:pt idx="26938">
                  <c:v>0.23543808125305921</c:v>
                </c:pt>
                <c:pt idx="26939">
                  <c:v>0.23538369500190348</c:v>
                </c:pt>
                <c:pt idx="26940">
                  <c:v>0.23532930875074776</c:v>
                </c:pt>
                <c:pt idx="26941">
                  <c:v>0.23527492249959214</c:v>
                </c:pt>
                <c:pt idx="26942">
                  <c:v>0.23527492249959214</c:v>
                </c:pt>
                <c:pt idx="26943">
                  <c:v>0.23522053624843642</c:v>
                </c:pt>
                <c:pt idx="26944">
                  <c:v>0.23516614999728069</c:v>
                </c:pt>
                <c:pt idx="26945">
                  <c:v>0.23511176374612497</c:v>
                </c:pt>
                <c:pt idx="26946">
                  <c:v>0.23505737749496924</c:v>
                </c:pt>
                <c:pt idx="26947">
                  <c:v>0.23500299124381352</c:v>
                </c:pt>
                <c:pt idx="26948">
                  <c:v>0.23494860499265791</c:v>
                </c:pt>
                <c:pt idx="26949">
                  <c:v>0.23494860499265791</c:v>
                </c:pt>
                <c:pt idx="26950">
                  <c:v>0.23494860499265791</c:v>
                </c:pt>
                <c:pt idx="26951">
                  <c:v>0.23489421874150218</c:v>
                </c:pt>
                <c:pt idx="26952">
                  <c:v>0.23483983249034646</c:v>
                </c:pt>
                <c:pt idx="26953">
                  <c:v>0.23483983249034646</c:v>
                </c:pt>
                <c:pt idx="26954">
                  <c:v>0.23478544623919073</c:v>
                </c:pt>
                <c:pt idx="26955">
                  <c:v>0.23478544623919073</c:v>
                </c:pt>
                <c:pt idx="26956">
                  <c:v>0.23478544623919073</c:v>
                </c:pt>
                <c:pt idx="26957">
                  <c:v>0.23473105998803501</c:v>
                </c:pt>
                <c:pt idx="26958">
                  <c:v>0.23467667373687928</c:v>
                </c:pt>
                <c:pt idx="26959">
                  <c:v>0.23462228748572356</c:v>
                </c:pt>
                <c:pt idx="26960">
                  <c:v>0.23456790123456794</c:v>
                </c:pt>
                <c:pt idx="26961">
                  <c:v>0.23451351498341222</c:v>
                </c:pt>
                <c:pt idx="26962">
                  <c:v>0.23451351498341222</c:v>
                </c:pt>
                <c:pt idx="26963">
                  <c:v>0.23451351498341222</c:v>
                </c:pt>
                <c:pt idx="26964">
                  <c:v>0.23445912873225649</c:v>
                </c:pt>
                <c:pt idx="26965">
                  <c:v>0.23440474248110077</c:v>
                </c:pt>
                <c:pt idx="26966">
                  <c:v>0.23435035622994504</c:v>
                </c:pt>
                <c:pt idx="26967">
                  <c:v>0.23429596997878932</c:v>
                </c:pt>
                <c:pt idx="26968">
                  <c:v>0.23424158372763371</c:v>
                </c:pt>
                <c:pt idx="26969">
                  <c:v>0.23418719747647798</c:v>
                </c:pt>
                <c:pt idx="26970">
                  <c:v>0.23418719747647798</c:v>
                </c:pt>
                <c:pt idx="26971">
                  <c:v>0.23413281122532226</c:v>
                </c:pt>
                <c:pt idx="26972">
                  <c:v>0.23407842497416653</c:v>
                </c:pt>
                <c:pt idx="26973">
                  <c:v>0.23402403872301081</c:v>
                </c:pt>
                <c:pt idx="26974">
                  <c:v>0.23396965247185508</c:v>
                </c:pt>
                <c:pt idx="26975">
                  <c:v>0.23391526622069936</c:v>
                </c:pt>
                <c:pt idx="26976">
                  <c:v>0.23386087996954374</c:v>
                </c:pt>
                <c:pt idx="26977">
                  <c:v>0.23380649371838802</c:v>
                </c:pt>
                <c:pt idx="26978">
                  <c:v>0.2337521074672323</c:v>
                </c:pt>
                <c:pt idx="26979">
                  <c:v>0.23369772121607657</c:v>
                </c:pt>
                <c:pt idx="26980">
                  <c:v>0.23369772121607657</c:v>
                </c:pt>
                <c:pt idx="26981">
                  <c:v>0.23364333496492085</c:v>
                </c:pt>
                <c:pt idx="26982">
                  <c:v>0.23358894871376512</c:v>
                </c:pt>
                <c:pt idx="26983">
                  <c:v>0.23353456246260951</c:v>
                </c:pt>
                <c:pt idx="26984">
                  <c:v>0.23348017621145378</c:v>
                </c:pt>
                <c:pt idx="26985">
                  <c:v>0.23342578996029806</c:v>
                </c:pt>
                <c:pt idx="26986">
                  <c:v>0.23337140370914233</c:v>
                </c:pt>
                <c:pt idx="26987">
                  <c:v>0.23331701745798661</c:v>
                </c:pt>
                <c:pt idx="26988">
                  <c:v>0.23331701745798661</c:v>
                </c:pt>
                <c:pt idx="26989">
                  <c:v>0.23326263120683088</c:v>
                </c:pt>
                <c:pt idx="26990">
                  <c:v>0.23320824495567516</c:v>
                </c:pt>
                <c:pt idx="26991">
                  <c:v>0.23320824495567516</c:v>
                </c:pt>
                <c:pt idx="26992">
                  <c:v>0.23315385870451955</c:v>
                </c:pt>
                <c:pt idx="26993">
                  <c:v>0.23309947245336382</c:v>
                </c:pt>
                <c:pt idx="26994">
                  <c:v>0.23309947245336382</c:v>
                </c:pt>
                <c:pt idx="26995">
                  <c:v>0.23309947245336382</c:v>
                </c:pt>
                <c:pt idx="26996">
                  <c:v>0.23309947245336382</c:v>
                </c:pt>
                <c:pt idx="26997">
                  <c:v>0.2330450862022081</c:v>
                </c:pt>
                <c:pt idx="26998">
                  <c:v>0.23299069995105237</c:v>
                </c:pt>
                <c:pt idx="26999">
                  <c:v>0.23299069995105237</c:v>
                </c:pt>
                <c:pt idx="27000">
                  <c:v>0.23293631369989665</c:v>
                </c:pt>
                <c:pt idx="27001">
                  <c:v>0.23288192744874092</c:v>
                </c:pt>
                <c:pt idx="27002">
                  <c:v>0.2328275411975852</c:v>
                </c:pt>
                <c:pt idx="27003">
                  <c:v>0.23277315494642958</c:v>
                </c:pt>
                <c:pt idx="27004">
                  <c:v>0.23277315494642958</c:v>
                </c:pt>
                <c:pt idx="27005">
                  <c:v>0.23271876869527386</c:v>
                </c:pt>
                <c:pt idx="27006">
                  <c:v>0.23266438244411813</c:v>
                </c:pt>
                <c:pt idx="27007">
                  <c:v>0.23260999619296241</c:v>
                </c:pt>
                <c:pt idx="27008">
                  <c:v>0.23260999619296241</c:v>
                </c:pt>
                <c:pt idx="27009">
                  <c:v>0.23255560994180668</c:v>
                </c:pt>
                <c:pt idx="27010">
                  <c:v>0.23250122369065096</c:v>
                </c:pt>
                <c:pt idx="27011">
                  <c:v>0.23244683743949535</c:v>
                </c:pt>
                <c:pt idx="27012">
                  <c:v>0.23239245118833962</c:v>
                </c:pt>
                <c:pt idx="27013">
                  <c:v>0.2323380649371839</c:v>
                </c:pt>
                <c:pt idx="27014">
                  <c:v>0.23228367868602817</c:v>
                </c:pt>
                <c:pt idx="27015">
                  <c:v>0.23228367868602817</c:v>
                </c:pt>
                <c:pt idx="27016">
                  <c:v>0.23222929243487245</c:v>
                </c:pt>
                <c:pt idx="27017">
                  <c:v>0.23217490618371672</c:v>
                </c:pt>
                <c:pt idx="27018">
                  <c:v>0.232120519932561</c:v>
                </c:pt>
                <c:pt idx="27019">
                  <c:v>0.232120519932561</c:v>
                </c:pt>
                <c:pt idx="27020">
                  <c:v>0.232120519932561</c:v>
                </c:pt>
                <c:pt idx="27021">
                  <c:v>0.232120519932561</c:v>
                </c:pt>
                <c:pt idx="27022">
                  <c:v>0.23206613368140538</c:v>
                </c:pt>
                <c:pt idx="27023">
                  <c:v>0.23201174743024966</c:v>
                </c:pt>
                <c:pt idx="27024">
                  <c:v>0.23195736117909393</c:v>
                </c:pt>
                <c:pt idx="27025">
                  <c:v>0.23190297492793821</c:v>
                </c:pt>
                <c:pt idx="27026">
                  <c:v>0.23184858867678249</c:v>
                </c:pt>
                <c:pt idx="27027">
                  <c:v>0.23184858867678249</c:v>
                </c:pt>
                <c:pt idx="27028">
                  <c:v>0.23179420242562676</c:v>
                </c:pt>
                <c:pt idx="27029">
                  <c:v>0.23173981617447115</c:v>
                </c:pt>
                <c:pt idx="27030">
                  <c:v>0.23168542992331542</c:v>
                </c:pt>
                <c:pt idx="27031">
                  <c:v>0.2316310436721597</c:v>
                </c:pt>
                <c:pt idx="27032">
                  <c:v>0.23157665742100397</c:v>
                </c:pt>
                <c:pt idx="27033">
                  <c:v>0.23152227116984825</c:v>
                </c:pt>
                <c:pt idx="27034">
                  <c:v>0.23146788491869252</c:v>
                </c:pt>
                <c:pt idx="27035">
                  <c:v>0.23146788491869252</c:v>
                </c:pt>
                <c:pt idx="27036">
                  <c:v>0.2314134986675368</c:v>
                </c:pt>
                <c:pt idx="27037">
                  <c:v>0.23135911241638119</c:v>
                </c:pt>
                <c:pt idx="27038">
                  <c:v>0.23130472616522546</c:v>
                </c:pt>
                <c:pt idx="27039">
                  <c:v>0.23125033991406974</c:v>
                </c:pt>
                <c:pt idx="27040">
                  <c:v>0.23119595366291401</c:v>
                </c:pt>
                <c:pt idx="27041">
                  <c:v>0.23114156741175829</c:v>
                </c:pt>
                <c:pt idx="27042">
                  <c:v>0.23108718116060256</c:v>
                </c:pt>
                <c:pt idx="27043">
                  <c:v>0.23103279490944684</c:v>
                </c:pt>
                <c:pt idx="27044">
                  <c:v>0.23097840865829122</c:v>
                </c:pt>
                <c:pt idx="27045">
                  <c:v>0.2309240224071355</c:v>
                </c:pt>
                <c:pt idx="27046">
                  <c:v>0.2309240224071355</c:v>
                </c:pt>
                <c:pt idx="27047">
                  <c:v>0.23086963615597977</c:v>
                </c:pt>
                <c:pt idx="27048">
                  <c:v>0.23081524990482405</c:v>
                </c:pt>
                <c:pt idx="27049">
                  <c:v>0.23076086365366832</c:v>
                </c:pt>
                <c:pt idx="27050">
                  <c:v>0.2307064774025126</c:v>
                </c:pt>
                <c:pt idx="27051">
                  <c:v>0.2307064774025126</c:v>
                </c:pt>
                <c:pt idx="27052">
                  <c:v>0.23065209115135699</c:v>
                </c:pt>
                <c:pt idx="27053">
                  <c:v>0.23059770490020126</c:v>
                </c:pt>
                <c:pt idx="27054">
                  <c:v>0.23059770490020126</c:v>
                </c:pt>
                <c:pt idx="27055">
                  <c:v>0.23054331864904554</c:v>
                </c:pt>
                <c:pt idx="27056">
                  <c:v>0.23048893239788981</c:v>
                </c:pt>
                <c:pt idx="27057">
                  <c:v>0.23048893239788981</c:v>
                </c:pt>
                <c:pt idx="27058">
                  <c:v>0.23043454614673409</c:v>
                </c:pt>
                <c:pt idx="27059">
                  <c:v>0.23038015989557836</c:v>
                </c:pt>
                <c:pt idx="27060">
                  <c:v>0.23032577364442264</c:v>
                </c:pt>
                <c:pt idx="27061">
                  <c:v>0.23032577364442264</c:v>
                </c:pt>
                <c:pt idx="27062">
                  <c:v>0.23027138739326702</c:v>
                </c:pt>
                <c:pt idx="27063">
                  <c:v>0.2302170011421113</c:v>
                </c:pt>
                <c:pt idx="27064">
                  <c:v>0.23016261489095557</c:v>
                </c:pt>
                <c:pt idx="27065">
                  <c:v>0.23010822863979985</c:v>
                </c:pt>
                <c:pt idx="27066">
                  <c:v>0.23005384238864413</c:v>
                </c:pt>
                <c:pt idx="27067">
                  <c:v>0.2299994561374884</c:v>
                </c:pt>
                <c:pt idx="27068">
                  <c:v>0.22994506988633279</c:v>
                </c:pt>
                <c:pt idx="27069">
                  <c:v>0.22989068363517706</c:v>
                </c:pt>
                <c:pt idx="27070">
                  <c:v>0.22983629738402134</c:v>
                </c:pt>
                <c:pt idx="27071">
                  <c:v>0.22978191113286561</c:v>
                </c:pt>
                <c:pt idx="27072">
                  <c:v>0.22972752488170989</c:v>
                </c:pt>
                <c:pt idx="27073">
                  <c:v>0.22967313863055416</c:v>
                </c:pt>
                <c:pt idx="27074">
                  <c:v>0.22961875237939844</c:v>
                </c:pt>
                <c:pt idx="27075">
                  <c:v>0.22956436612824282</c:v>
                </c:pt>
                <c:pt idx="27076">
                  <c:v>0.2295099798770871</c:v>
                </c:pt>
                <c:pt idx="27077">
                  <c:v>0.22945559362593138</c:v>
                </c:pt>
                <c:pt idx="27078">
                  <c:v>0.22945559362593138</c:v>
                </c:pt>
                <c:pt idx="27079">
                  <c:v>0.22945559362593138</c:v>
                </c:pt>
                <c:pt idx="27080">
                  <c:v>0.22940120737477565</c:v>
                </c:pt>
                <c:pt idx="27081">
                  <c:v>0.22934682112361993</c:v>
                </c:pt>
                <c:pt idx="27082">
                  <c:v>0.2292924348724642</c:v>
                </c:pt>
                <c:pt idx="27083">
                  <c:v>0.22923804862130859</c:v>
                </c:pt>
                <c:pt idx="27084">
                  <c:v>0.22918366237015286</c:v>
                </c:pt>
                <c:pt idx="27085">
                  <c:v>0.22912927611899714</c:v>
                </c:pt>
                <c:pt idx="27086">
                  <c:v>0.22907488986784141</c:v>
                </c:pt>
                <c:pt idx="27087">
                  <c:v>0.22907488986784141</c:v>
                </c:pt>
                <c:pt idx="27088">
                  <c:v>0.22907488986784141</c:v>
                </c:pt>
                <c:pt idx="27089">
                  <c:v>0.22902050361668569</c:v>
                </c:pt>
                <c:pt idx="27090">
                  <c:v>0.22896611736552996</c:v>
                </c:pt>
                <c:pt idx="27091">
                  <c:v>0.22891173111437424</c:v>
                </c:pt>
                <c:pt idx="27092">
                  <c:v>0.22885734486321863</c:v>
                </c:pt>
                <c:pt idx="27093">
                  <c:v>0.22885734486321863</c:v>
                </c:pt>
                <c:pt idx="27094">
                  <c:v>0.2288029586120629</c:v>
                </c:pt>
                <c:pt idx="27095">
                  <c:v>0.22874857236090718</c:v>
                </c:pt>
                <c:pt idx="27096">
                  <c:v>0.22869418610975145</c:v>
                </c:pt>
                <c:pt idx="27097">
                  <c:v>0.22863979985859573</c:v>
                </c:pt>
                <c:pt idx="27098">
                  <c:v>0.22858541360744</c:v>
                </c:pt>
                <c:pt idx="27099">
                  <c:v>0.22853102735628428</c:v>
                </c:pt>
                <c:pt idx="27100">
                  <c:v>0.22847664110512866</c:v>
                </c:pt>
                <c:pt idx="27101">
                  <c:v>0.22842225485397294</c:v>
                </c:pt>
                <c:pt idx="27102">
                  <c:v>0.22836786860281721</c:v>
                </c:pt>
                <c:pt idx="27103">
                  <c:v>0.22836786860281721</c:v>
                </c:pt>
                <c:pt idx="27104">
                  <c:v>0.22831348235166149</c:v>
                </c:pt>
                <c:pt idx="27105">
                  <c:v>0.22825909610050577</c:v>
                </c:pt>
                <c:pt idx="27106">
                  <c:v>0.22820470984935004</c:v>
                </c:pt>
                <c:pt idx="27107">
                  <c:v>0.22815032359819443</c:v>
                </c:pt>
                <c:pt idx="27108">
                  <c:v>0.22815032359819443</c:v>
                </c:pt>
                <c:pt idx="27109">
                  <c:v>0.2280959373470387</c:v>
                </c:pt>
                <c:pt idx="27110">
                  <c:v>0.22804155109588298</c:v>
                </c:pt>
                <c:pt idx="27111">
                  <c:v>0.22798716484472725</c:v>
                </c:pt>
                <c:pt idx="27112">
                  <c:v>0.22793277859357153</c:v>
                </c:pt>
                <c:pt idx="27113">
                  <c:v>0.2278783923424158</c:v>
                </c:pt>
                <c:pt idx="27114">
                  <c:v>0.22782400609126008</c:v>
                </c:pt>
                <c:pt idx="27115">
                  <c:v>0.22776961984010446</c:v>
                </c:pt>
                <c:pt idx="27116">
                  <c:v>0.22771523358894874</c:v>
                </c:pt>
                <c:pt idx="27117">
                  <c:v>0.22766084733779302</c:v>
                </c:pt>
                <c:pt idx="27118">
                  <c:v>0.22760646108663729</c:v>
                </c:pt>
                <c:pt idx="27119">
                  <c:v>0.22755207483548157</c:v>
                </c:pt>
                <c:pt idx="27120">
                  <c:v>0.22755207483548157</c:v>
                </c:pt>
                <c:pt idx="27121">
                  <c:v>0.22749768858432584</c:v>
                </c:pt>
                <c:pt idx="27122">
                  <c:v>0.22749768858432584</c:v>
                </c:pt>
                <c:pt idx="27123">
                  <c:v>0.22744330233317023</c:v>
                </c:pt>
                <c:pt idx="27124">
                  <c:v>0.2273889160820145</c:v>
                </c:pt>
                <c:pt idx="27125">
                  <c:v>0.22733452983085878</c:v>
                </c:pt>
                <c:pt idx="27126">
                  <c:v>0.22728014357970305</c:v>
                </c:pt>
                <c:pt idx="27127">
                  <c:v>0.22722575732854733</c:v>
                </c:pt>
                <c:pt idx="27128">
                  <c:v>0.2271713710773916</c:v>
                </c:pt>
                <c:pt idx="27129">
                  <c:v>0.22711698482623588</c:v>
                </c:pt>
                <c:pt idx="27130">
                  <c:v>0.22706259857508027</c:v>
                </c:pt>
                <c:pt idx="27131">
                  <c:v>0.22706259857508027</c:v>
                </c:pt>
                <c:pt idx="27132">
                  <c:v>0.22700821232392454</c:v>
                </c:pt>
                <c:pt idx="27133">
                  <c:v>0.22700821232392454</c:v>
                </c:pt>
                <c:pt idx="27134">
                  <c:v>0.22695382607276882</c:v>
                </c:pt>
                <c:pt idx="27135">
                  <c:v>0.22695382607276882</c:v>
                </c:pt>
                <c:pt idx="27136">
                  <c:v>0.22695382607276882</c:v>
                </c:pt>
                <c:pt idx="27137">
                  <c:v>0.22689943982161309</c:v>
                </c:pt>
                <c:pt idx="27138">
                  <c:v>0.22689943982161309</c:v>
                </c:pt>
                <c:pt idx="27139">
                  <c:v>0.22684505357045737</c:v>
                </c:pt>
                <c:pt idx="27140">
                  <c:v>0.22679066731930164</c:v>
                </c:pt>
                <c:pt idx="27141">
                  <c:v>0.22673628106814592</c:v>
                </c:pt>
                <c:pt idx="27142">
                  <c:v>0.22673628106814592</c:v>
                </c:pt>
                <c:pt idx="27143">
                  <c:v>0.2266818948169903</c:v>
                </c:pt>
                <c:pt idx="27144">
                  <c:v>0.22662750856583458</c:v>
                </c:pt>
                <c:pt idx="27145">
                  <c:v>0.22657312231467885</c:v>
                </c:pt>
                <c:pt idx="27146">
                  <c:v>0.22651873606352313</c:v>
                </c:pt>
                <c:pt idx="27147">
                  <c:v>0.2264643498123674</c:v>
                </c:pt>
                <c:pt idx="27148">
                  <c:v>0.22640996356121168</c:v>
                </c:pt>
                <c:pt idx="27149">
                  <c:v>0.22640996356121168</c:v>
                </c:pt>
                <c:pt idx="27150">
                  <c:v>0.22635557731005607</c:v>
                </c:pt>
                <c:pt idx="27151">
                  <c:v>0.22630119105890034</c:v>
                </c:pt>
                <c:pt idx="27152">
                  <c:v>0.22630119105890034</c:v>
                </c:pt>
                <c:pt idx="27153">
                  <c:v>0.22624680480774462</c:v>
                </c:pt>
                <c:pt idx="27154">
                  <c:v>0.22624680480774462</c:v>
                </c:pt>
                <c:pt idx="27155">
                  <c:v>0.22619241855658889</c:v>
                </c:pt>
                <c:pt idx="27156">
                  <c:v>0.22613803230543317</c:v>
                </c:pt>
                <c:pt idx="27157">
                  <c:v>0.22608364605427744</c:v>
                </c:pt>
                <c:pt idx="27158">
                  <c:v>0.22602925980312172</c:v>
                </c:pt>
                <c:pt idx="27159">
                  <c:v>0.2259748735519661</c:v>
                </c:pt>
                <c:pt idx="27160">
                  <c:v>0.22592048730081038</c:v>
                </c:pt>
                <c:pt idx="27161">
                  <c:v>0.22592048730081038</c:v>
                </c:pt>
                <c:pt idx="27162">
                  <c:v>0.22586610104965466</c:v>
                </c:pt>
                <c:pt idx="27163">
                  <c:v>0.22581171479849893</c:v>
                </c:pt>
                <c:pt idx="27164">
                  <c:v>0.22575732854734321</c:v>
                </c:pt>
                <c:pt idx="27165">
                  <c:v>0.22570294229618748</c:v>
                </c:pt>
                <c:pt idx="27166">
                  <c:v>0.22564855604503187</c:v>
                </c:pt>
                <c:pt idx="27167">
                  <c:v>0.22559416979387614</c:v>
                </c:pt>
                <c:pt idx="27168">
                  <c:v>0.22553978354272042</c:v>
                </c:pt>
                <c:pt idx="27169">
                  <c:v>0.22548539729156469</c:v>
                </c:pt>
                <c:pt idx="27170">
                  <c:v>0.22543101104040897</c:v>
                </c:pt>
                <c:pt idx="27171">
                  <c:v>0.22537662478925324</c:v>
                </c:pt>
                <c:pt idx="27172">
                  <c:v>0.22532223853809752</c:v>
                </c:pt>
                <c:pt idx="27173">
                  <c:v>0.22526785228694191</c:v>
                </c:pt>
                <c:pt idx="27174">
                  <c:v>0.22521346603578618</c:v>
                </c:pt>
                <c:pt idx="27175">
                  <c:v>0.22515907978463046</c:v>
                </c:pt>
                <c:pt idx="27176">
                  <c:v>0.22515907978463046</c:v>
                </c:pt>
                <c:pt idx="27177">
                  <c:v>0.22515907978463046</c:v>
                </c:pt>
                <c:pt idx="27178">
                  <c:v>0.22510469353347473</c:v>
                </c:pt>
                <c:pt idx="27179">
                  <c:v>0.22505030728231901</c:v>
                </c:pt>
                <c:pt idx="27180">
                  <c:v>0.22499592103116328</c:v>
                </c:pt>
                <c:pt idx="27181">
                  <c:v>0.22494153478000767</c:v>
                </c:pt>
                <c:pt idx="27182">
                  <c:v>0.22488714852885194</c:v>
                </c:pt>
                <c:pt idx="27183">
                  <c:v>0.22483276227769622</c:v>
                </c:pt>
                <c:pt idx="27184">
                  <c:v>0.22483276227769622</c:v>
                </c:pt>
                <c:pt idx="27185">
                  <c:v>0.22483276227769622</c:v>
                </c:pt>
                <c:pt idx="27186">
                  <c:v>0.22483276227769622</c:v>
                </c:pt>
                <c:pt idx="27187">
                  <c:v>0.22477837602654049</c:v>
                </c:pt>
                <c:pt idx="27188">
                  <c:v>0.22472398977538477</c:v>
                </c:pt>
                <c:pt idx="27189">
                  <c:v>0.22466960352422904</c:v>
                </c:pt>
                <c:pt idx="27190">
                  <c:v>0.22461521727307332</c:v>
                </c:pt>
                <c:pt idx="27191">
                  <c:v>0.22456083102191771</c:v>
                </c:pt>
                <c:pt idx="27192">
                  <c:v>0.22450644477076198</c:v>
                </c:pt>
                <c:pt idx="27193">
                  <c:v>0.22445205851960626</c:v>
                </c:pt>
                <c:pt idx="27194">
                  <c:v>0.22439767226845053</c:v>
                </c:pt>
                <c:pt idx="27195">
                  <c:v>0.22434328601729481</c:v>
                </c:pt>
                <c:pt idx="27196">
                  <c:v>0.22428889976613908</c:v>
                </c:pt>
                <c:pt idx="27197">
                  <c:v>0.22428889976613908</c:v>
                </c:pt>
                <c:pt idx="27198">
                  <c:v>0.22423451351498336</c:v>
                </c:pt>
                <c:pt idx="27199">
                  <c:v>0.22418012726382774</c:v>
                </c:pt>
                <c:pt idx="27200">
                  <c:v>0.22418012726382774</c:v>
                </c:pt>
                <c:pt idx="27201">
                  <c:v>0.22412574101267202</c:v>
                </c:pt>
                <c:pt idx="27202">
                  <c:v>0.22407135476151629</c:v>
                </c:pt>
                <c:pt idx="27203">
                  <c:v>0.22407135476151629</c:v>
                </c:pt>
                <c:pt idx="27204">
                  <c:v>0.22401696851036057</c:v>
                </c:pt>
                <c:pt idx="27205">
                  <c:v>0.22396258225920485</c:v>
                </c:pt>
                <c:pt idx="27206">
                  <c:v>0.22396258225920485</c:v>
                </c:pt>
                <c:pt idx="27207">
                  <c:v>0.22390819600804912</c:v>
                </c:pt>
                <c:pt idx="27208">
                  <c:v>0.22385380975689351</c:v>
                </c:pt>
                <c:pt idx="27209">
                  <c:v>0.22385380975689351</c:v>
                </c:pt>
                <c:pt idx="27210">
                  <c:v>0.22385380975689351</c:v>
                </c:pt>
                <c:pt idx="27211">
                  <c:v>0.22379942350573778</c:v>
                </c:pt>
                <c:pt idx="27212">
                  <c:v>0.22374503725458206</c:v>
                </c:pt>
                <c:pt idx="27213">
                  <c:v>0.22374503725458206</c:v>
                </c:pt>
                <c:pt idx="27214">
                  <c:v>0.22369065100342633</c:v>
                </c:pt>
                <c:pt idx="27215">
                  <c:v>0.22363626475227061</c:v>
                </c:pt>
                <c:pt idx="27216">
                  <c:v>0.22358187850111488</c:v>
                </c:pt>
                <c:pt idx="27217">
                  <c:v>0.22358187850111488</c:v>
                </c:pt>
                <c:pt idx="27218">
                  <c:v>0.22352749224995916</c:v>
                </c:pt>
                <c:pt idx="27219">
                  <c:v>0.22347310599880355</c:v>
                </c:pt>
                <c:pt idx="27220">
                  <c:v>0.22347310599880355</c:v>
                </c:pt>
                <c:pt idx="27221">
                  <c:v>0.22341871974764782</c:v>
                </c:pt>
                <c:pt idx="27222">
                  <c:v>0.2233643334964921</c:v>
                </c:pt>
                <c:pt idx="27223">
                  <c:v>0.22330994724533637</c:v>
                </c:pt>
                <c:pt idx="27224">
                  <c:v>0.22325556099418065</c:v>
                </c:pt>
                <c:pt idx="27225">
                  <c:v>0.22320117474302492</c:v>
                </c:pt>
                <c:pt idx="27226">
                  <c:v>0.22314678849186931</c:v>
                </c:pt>
                <c:pt idx="27227">
                  <c:v>0.22309240224071358</c:v>
                </c:pt>
                <c:pt idx="27228">
                  <c:v>0.22303801598955786</c:v>
                </c:pt>
                <c:pt idx="27229">
                  <c:v>0.22298362973840213</c:v>
                </c:pt>
                <c:pt idx="27230">
                  <c:v>0.22292924348724641</c:v>
                </c:pt>
                <c:pt idx="27231">
                  <c:v>0.22292924348724641</c:v>
                </c:pt>
                <c:pt idx="27232">
                  <c:v>0.22287485723609068</c:v>
                </c:pt>
                <c:pt idx="27233">
                  <c:v>0.22282047098493496</c:v>
                </c:pt>
                <c:pt idx="27234">
                  <c:v>0.22276608473377935</c:v>
                </c:pt>
                <c:pt idx="27235">
                  <c:v>0.22271169848262362</c:v>
                </c:pt>
                <c:pt idx="27236">
                  <c:v>0.2226573122314679</c:v>
                </c:pt>
                <c:pt idx="27237">
                  <c:v>0.22260292598031217</c:v>
                </c:pt>
                <c:pt idx="27238">
                  <c:v>0.22254853972915645</c:v>
                </c:pt>
                <c:pt idx="27239">
                  <c:v>0.22249415347800072</c:v>
                </c:pt>
                <c:pt idx="27240">
                  <c:v>0.22249415347800072</c:v>
                </c:pt>
                <c:pt idx="27241">
                  <c:v>0.22243976722684511</c:v>
                </c:pt>
                <c:pt idx="27242">
                  <c:v>0.22243976722684511</c:v>
                </c:pt>
                <c:pt idx="27243">
                  <c:v>0.22238538097568938</c:v>
                </c:pt>
                <c:pt idx="27244">
                  <c:v>0.22233099472453366</c:v>
                </c:pt>
                <c:pt idx="27245">
                  <c:v>0.22227660847337793</c:v>
                </c:pt>
                <c:pt idx="27246">
                  <c:v>0.22222222222222221</c:v>
                </c:pt>
                <c:pt idx="27247">
                  <c:v>0.22216783597106649</c:v>
                </c:pt>
                <c:pt idx="27248">
                  <c:v>0.22211344971991076</c:v>
                </c:pt>
                <c:pt idx="27249">
                  <c:v>0.22205906346875515</c:v>
                </c:pt>
                <c:pt idx="27250">
                  <c:v>0.22205906346875515</c:v>
                </c:pt>
                <c:pt idx="27251">
                  <c:v>0.22200467721759942</c:v>
                </c:pt>
                <c:pt idx="27252">
                  <c:v>0.2219502909664437</c:v>
                </c:pt>
                <c:pt idx="27253">
                  <c:v>0.2219502909664437</c:v>
                </c:pt>
                <c:pt idx="27254">
                  <c:v>0.22189590471528797</c:v>
                </c:pt>
                <c:pt idx="27255">
                  <c:v>0.22184151846413225</c:v>
                </c:pt>
                <c:pt idx="27256">
                  <c:v>0.22184151846413225</c:v>
                </c:pt>
                <c:pt idx="27257">
                  <c:v>0.22178713221297652</c:v>
                </c:pt>
                <c:pt idx="27258">
                  <c:v>0.2217327459618208</c:v>
                </c:pt>
                <c:pt idx="27259">
                  <c:v>0.22167835971066518</c:v>
                </c:pt>
                <c:pt idx="27260">
                  <c:v>0.22162397345950946</c:v>
                </c:pt>
                <c:pt idx="27261">
                  <c:v>0.22156958720835374</c:v>
                </c:pt>
                <c:pt idx="27262">
                  <c:v>0.22151520095719801</c:v>
                </c:pt>
                <c:pt idx="27263">
                  <c:v>0.22146081470604229</c:v>
                </c:pt>
                <c:pt idx="27264">
                  <c:v>0.22140642845488656</c:v>
                </c:pt>
                <c:pt idx="27265">
                  <c:v>0.22135204220373095</c:v>
                </c:pt>
                <c:pt idx="27266">
                  <c:v>0.22129765595257522</c:v>
                </c:pt>
                <c:pt idx="27267">
                  <c:v>0.2212432697014195</c:v>
                </c:pt>
                <c:pt idx="27268">
                  <c:v>0.22118888345026377</c:v>
                </c:pt>
                <c:pt idx="27269">
                  <c:v>0.22113449719910805</c:v>
                </c:pt>
                <c:pt idx="27270">
                  <c:v>0.22108011094795232</c:v>
                </c:pt>
                <c:pt idx="27271">
                  <c:v>0.2210257246967966</c:v>
                </c:pt>
                <c:pt idx="27272">
                  <c:v>0.22097133844564099</c:v>
                </c:pt>
                <c:pt idx="27273">
                  <c:v>0.22091695219448526</c:v>
                </c:pt>
                <c:pt idx="27274">
                  <c:v>0.22086256594332954</c:v>
                </c:pt>
                <c:pt idx="27275">
                  <c:v>0.22080817969217381</c:v>
                </c:pt>
                <c:pt idx="27276">
                  <c:v>0.22075379344101809</c:v>
                </c:pt>
                <c:pt idx="27277">
                  <c:v>0.22069940718986236</c:v>
                </c:pt>
                <c:pt idx="27278">
                  <c:v>0.22064502093870675</c:v>
                </c:pt>
                <c:pt idx="27279">
                  <c:v>0.22059063468755102</c:v>
                </c:pt>
                <c:pt idx="27280">
                  <c:v>0.22059063468755102</c:v>
                </c:pt>
                <c:pt idx="27281">
                  <c:v>0.2205362484363953</c:v>
                </c:pt>
                <c:pt idx="27282">
                  <c:v>0.22048186218523957</c:v>
                </c:pt>
                <c:pt idx="27283">
                  <c:v>0.22042747593408385</c:v>
                </c:pt>
                <c:pt idx="27284">
                  <c:v>0.22037308968292812</c:v>
                </c:pt>
                <c:pt idx="27285">
                  <c:v>0.2203187034317724</c:v>
                </c:pt>
                <c:pt idx="27286">
                  <c:v>0.2203187034317724</c:v>
                </c:pt>
                <c:pt idx="27287">
                  <c:v>0.2203187034317724</c:v>
                </c:pt>
                <c:pt idx="27288">
                  <c:v>0.22026431718061679</c:v>
                </c:pt>
                <c:pt idx="27289">
                  <c:v>0.22020993092946106</c:v>
                </c:pt>
                <c:pt idx="27290">
                  <c:v>0.22015554467830534</c:v>
                </c:pt>
                <c:pt idx="27291">
                  <c:v>0.22010115842714961</c:v>
                </c:pt>
                <c:pt idx="27292">
                  <c:v>0.22004677217599389</c:v>
                </c:pt>
                <c:pt idx="27293">
                  <c:v>0.21999238592483816</c:v>
                </c:pt>
                <c:pt idx="27294">
                  <c:v>0.21993799967368244</c:v>
                </c:pt>
                <c:pt idx="27295">
                  <c:v>0.21988361342252682</c:v>
                </c:pt>
                <c:pt idx="27296">
                  <c:v>0.2198292271713711</c:v>
                </c:pt>
                <c:pt idx="27297">
                  <c:v>0.21977484092021538</c:v>
                </c:pt>
                <c:pt idx="27298">
                  <c:v>0.21972045466905965</c:v>
                </c:pt>
                <c:pt idx="27299">
                  <c:v>0.21966606841790393</c:v>
                </c:pt>
                <c:pt idx="27300">
                  <c:v>0.2196116821667482</c:v>
                </c:pt>
                <c:pt idx="27301">
                  <c:v>0.21955729591559259</c:v>
                </c:pt>
                <c:pt idx="27302">
                  <c:v>0.21955729591559259</c:v>
                </c:pt>
                <c:pt idx="27303">
                  <c:v>0.21950290966443686</c:v>
                </c:pt>
                <c:pt idx="27304">
                  <c:v>0.21944852341328114</c:v>
                </c:pt>
                <c:pt idx="27305">
                  <c:v>0.21939413716212541</c:v>
                </c:pt>
                <c:pt idx="27306">
                  <c:v>0.21933975091096969</c:v>
                </c:pt>
                <c:pt idx="27307">
                  <c:v>0.21933975091096969</c:v>
                </c:pt>
                <c:pt idx="27308">
                  <c:v>0.21933975091096969</c:v>
                </c:pt>
                <c:pt idx="27309">
                  <c:v>0.21928536465981396</c:v>
                </c:pt>
                <c:pt idx="27310">
                  <c:v>0.21923097840865824</c:v>
                </c:pt>
                <c:pt idx="27311">
                  <c:v>0.21917659215750263</c:v>
                </c:pt>
                <c:pt idx="27312">
                  <c:v>0.21917659215750263</c:v>
                </c:pt>
                <c:pt idx="27313">
                  <c:v>0.2191222059063469</c:v>
                </c:pt>
                <c:pt idx="27314">
                  <c:v>0.21906781965519118</c:v>
                </c:pt>
                <c:pt idx="27315">
                  <c:v>0.21901343340403545</c:v>
                </c:pt>
                <c:pt idx="27316">
                  <c:v>0.21895904715287973</c:v>
                </c:pt>
                <c:pt idx="27317">
                  <c:v>0.218904660901724</c:v>
                </c:pt>
                <c:pt idx="27318">
                  <c:v>0.218904660901724</c:v>
                </c:pt>
                <c:pt idx="27319">
                  <c:v>0.21885027465056839</c:v>
                </c:pt>
                <c:pt idx="27320">
                  <c:v>0.21879588839941266</c:v>
                </c:pt>
                <c:pt idx="27321">
                  <c:v>0.21879588839941266</c:v>
                </c:pt>
                <c:pt idx="27322">
                  <c:v>0.21874150214825694</c:v>
                </c:pt>
                <c:pt idx="27323">
                  <c:v>0.21874150214825694</c:v>
                </c:pt>
                <c:pt idx="27324">
                  <c:v>0.21868711589710121</c:v>
                </c:pt>
                <c:pt idx="27325">
                  <c:v>0.21863272964594549</c:v>
                </c:pt>
                <c:pt idx="27326">
                  <c:v>0.21857834339478976</c:v>
                </c:pt>
                <c:pt idx="27327">
                  <c:v>0.21852395714363404</c:v>
                </c:pt>
                <c:pt idx="27328">
                  <c:v>0.21846957089247843</c:v>
                </c:pt>
                <c:pt idx="27329">
                  <c:v>0.21846957089247843</c:v>
                </c:pt>
                <c:pt idx="27330">
                  <c:v>0.2184151846413227</c:v>
                </c:pt>
                <c:pt idx="27331">
                  <c:v>0.21836079839016698</c:v>
                </c:pt>
                <c:pt idx="27332">
                  <c:v>0.21830641213901125</c:v>
                </c:pt>
                <c:pt idx="27333">
                  <c:v>0.21825202588785553</c:v>
                </c:pt>
                <c:pt idx="27334">
                  <c:v>0.2181976396366998</c:v>
                </c:pt>
                <c:pt idx="27335">
                  <c:v>0.21814325338554419</c:v>
                </c:pt>
                <c:pt idx="27336">
                  <c:v>0.21808886713438846</c:v>
                </c:pt>
                <c:pt idx="27337">
                  <c:v>0.21803448088323274</c:v>
                </c:pt>
                <c:pt idx="27338">
                  <c:v>0.21798009463207701</c:v>
                </c:pt>
                <c:pt idx="27339">
                  <c:v>0.21792570838092129</c:v>
                </c:pt>
                <c:pt idx="27340">
                  <c:v>0.21787132212976557</c:v>
                </c:pt>
                <c:pt idx="27341">
                  <c:v>0.21781693587860984</c:v>
                </c:pt>
                <c:pt idx="27342">
                  <c:v>0.21776254962745423</c:v>
                </c:pt>
                <c:pt idx="27343">
                  <c:v>0.21776254962745423</c:v>
                </c:pt>
                <c:pt idx="27344">
                  <c:v>0.2177081633762985</c:v>
                </c:pt>
                <c:pt idx="27345">
                  <c:v>0.21765377712514278</c:v>
                </c:pt>
                <c:pt idx="27346">
                  <c:v>0.21759939087398705</c:v>
                </c:pt>
                <c:pt idx="27347">
                  <c:v>0.21754500462283133</c:v>
                </c:pt>
                <c:pt idx="27348">
                  <c:v>0.2174906183716756</c:v>
                </c:pt>
                <c:pt idx="27349">
                  <c:v>0.21743623212051988</c:v>
                </c:pt>
                <c:pt idx="27350">
                  <c:v>0.21743623212051988</c:v>
                </c:pt>
                <c:pt idx="27351">
                  <c:v>0.21738184586936427</c:v>
                </c:pt>
                <c:pt idx="27352">
                  <c:v>0.21732745961820854</c:v>
                </c:pt>
                <c:pt idx="27353">
                  <c:v>0.21727307336705282</c:v>
                </c:pt>
                <c:pt idx="27354">
                  <c:v>0.21721868711589709</c:v>
                </c:pt>
                <c:pt idx="27355">
                  <c:v>0.21716430086474137</c:v>
                </c:pt>
                <c:pt idx="27356">
                  <c:v>0.21710991461358564</c:v>
                </c:pt>
                <c:pt idx="27357">
                  <c:v>0.21705552836243003</c:v>
                </c:pt>
                <c:pt idx="27358">
                  <c:v>0.2170011421112743</c:v>
                </c:pt>
                <c:pt idx="27359">
                  <c:v>0.21694675586011858</c:v>
                </c:pt>
                <c:pt idx="27360">
                  <c:v>0.21689236960896285</c:v>
                </c:pt>
                <c:pt idx="27361">
                  <c:v>0.21689236960896285</c:v>
                </c:pt>
                <c:pt idx="27362">
                  <c:v>0.21683798335780713</c:v>
                </c:pt>
                <c:pt idx="27363">
                  <c:v>0.21683798335780713</c:v>
                </c:pt>
                <c:pt idx="27364">
                  <c:v>0.2167835971066514</c:v>
                </c:pt>
                <c:pt idx="27365">
                  <c:v>0.21672921085549568</c:v>
                </c:pt>
                <c:pt idx="27366">
                  <c:v>0.21667482460434007</c:v>
                </c:pt>
                <c:pt idx="27367">
                  <c:v>0.21667482460434007</c:v>
                </c:pt>
                <c:pt idx="27368">
                  <c:v>0.21667482460434007</c:v>
                </c:pt>
                <c:pt idx="27369">
                  <c:v>0.21662043835318434</c:v>
                </c:pt>
                <c:pt idx="27370">
                  <c:v>0.21656605210202862</c:v>
                </c:pt>
                <c:pt idx="27371">
                  <c:v>0.21651166585087289</c:v>
                </c:pt>
                <c:pt idx="27372">
                  <c:v>0.21645727959971717</c:v>
                </c:pt>
                <c:pt idx="27373">
                  <c:v>0.21640289334856144</c:v>
                </c:pt>
                <c:pt idx="27374">
                  <c:v>0.21634850709740583</c:v>
                </c:pt>
                <c:pt idx="27375">
                  <c:v>0.2162941208462501</c:v>
                </c:pt>
                <c:pt idx="27376">
                  <c:v>0.2162941208462501</c:v>
                </c:pt>
                <c:pt idx="27377">
                  <c:v>0.2162941208462501</c:v>
                </c:pt>
                <c:pt idx="27378">
                  <c:v>0.21623973459509438</c:v>
                </c:pt>
                <c:pt idx="27379">
                  <c:v>0.21618534834393865</c:v>
                </c:pt>
                <c:pt idx="27380">
                  <c:v>0.21613096209278293</c:v>
                </c:pt>
                <c:pt idx="27381">
                  <c:v>0.21613096209278293</c:v>
                </c:pt>
                <c:pt idx="27382">
                  <c:v>0.21607657584162721</c:v>
                </c:pt>
                <c:pt idx="27383">
                  <c:v>0.21602218959047148</c:v>
                </c:pt>
                <c:pt idx="27384">
                  <c:v>0.21596780333931587</c:v>
                </c:pt>
                <c:pt idx="27385">
                  <c:v>0.21596780333931587</c:v>
                </c:pt>
                <c:pt idx="27386">
                  <c:v>0.21591341708816014</c:v>
                </c:pt>
                <c:pt idx="27387">
                  <c:v>0.21585903083700442</c:v>
                </c:pt>
                <c:pt idx="27388">
                  <c:v>0.21580464458584869</c:v>
                </c:pt>
                <c:pt idx="27389">
                  <c:v>0.21575025833469297</c:v>
                </c:pt>
                <c:pt idx="27390">
                  <c:v>0.21569587208353724</c:v>
                </c:pt>
                <c:pt idx="27391">
                  <c:v>0.21564148583238152</c:v>
                </c:pt>
                <c:pt idx="27392">
                  <c:v>0.2155870995812259</c:v>
                </c:pt>
                <c:pt idx="27393">
                  <c:v>0.21553271333007018</c:v>
                </c:pt>
                <c:pt idx="27394">
                  <c:v>0.21547832707891446</c:v>
                </c:pt>
                <c:pt idx="27395">
                  <c:v>0.21547832707891446</c:v>
                </c:pt>
                <c:pt idx="27396">
                  <c:v>0.21542394082775873</c:v>
                </c:pt>
                <c:pt idx="27397">
                  <c:v>0.21536955457660301</c:v>
                </c:pt>
                <c:pt idx="27398">
                  <c:v>0.21536955457660301</c:v>
                </c:pt>
                <c:pt idx="27399">
                  <c:v>0.21536955457660301</c:v>
                </c:pt>
                <c:pt idx="27400">
                  <c:v>0.21531516832544728</c:v>
                </c:pt>
                <c:pt idx="27401">
                  <c:v>0.21531516832544728</c:v>
                </c:pt>
                <c:pt idx="27402">
                  <c:v>0.21526078207429167</c:v>
                </c:pt>
                <c:pt idx="27403">
                  <c:v>0.21526078207429167</c:v>
                </c:pt>
                <c:pt idx="27404">
                  <c:v>0.21526078207429167</c:v>
                </c:pt>
                <c:pt idx="27405">
                  <c:v>0.21520639582313594</c:v>
                </c:pt>
                <c:pt idx="27406">
                  <c:v>0.21520639582313594</c:v>
                </c:pt>
                <c:pt idx="27407">
                  <c:v>0.21515200957198022</c:v>
                </c:pt>
                <c:pt idx="27408">
                  <c:v>0.21509762332082449</c:v>
                </c:pt>
                <c:pt idx="27409">
                  <c:v>0.21504323706966877</c:v>
                </c:pt>
                <c:pt idx="27410">
                  <c:v>0.21498885081851304</c:v>
                </c:pt>
                <c:pt idx="27411">
                  <c:v>0.21493446456735732</c:v>
                </c:pt>
                <c:pt idx="27412">
                  <c:v>0.21488007831620171</c:v>
                </c:pt>
                <c:pt idx="27413">
                  <c:v>0.21482569206504598</c:v>
                </c:pt>
                <c:pt idx="27414">
                  <c:v>0.21482569206504598</c:v>
                </c:pt>
                <c:pt idx="27415">
                  <c:v>0.21477130581389026</c:v>
                </c:pt>
                <c:pt idx="27416">
                  <c:v>0.21477130581389026</c:v>
                </c:pt>
                <c:pt idx="27417">
                  <c:v>0.21471691956273453</c:v>
                </c:pt>
                <c:pt idx="27418">
                  <c:v>0.21466253331157881</c:v>
                </c:pt>
                <c:pt idx="27419">
                  <c:v>0.21460814706042308</c:v>
                </c:pt>
                <c:pt idx="27420">
                  <c:v>0.21455376080926747</c:v>
                </c:pt>
                <c:pt idx="27421">
                  <c:v>0.21449937455811174</c:v>
                </c:pt>
                <c:pt idx="27422">
                  <c:v>0.21444498830695602</c:v>
                </c:pt>
                <c:pt idx="27423">
                  <c:v>0.21444498830695602</c:v>
                </c:pt>
                <c:pt idx="27424">
                  <c:v>0.21444498830695602</c:v>
                </c:pt>
                <c:pt idx="27425">
                  <c:v>0.21439060205580029</c:v>
                </c:pt>
                <c:pt idx="27426">
                  <c:v>0.21439060205580029</c:v>
                </c:pt>
                <c:pt idx="27427">
                  <c:v>0.21433621580464457</c:v>
                </c:pt>
                <c:pt idx="27428">
                  <c:v>0.21428182955348885</c:v>
                </c:pt>
                <c:pt idx="27429">
                  <c:v>0.21422744330233312</c:v>
                </c:pt>
                <c:pt idx="27430">
                  <c:v>0.21417305705117751</c:v>
                </c:pt>
                <c:pt idx="27431">
                  <c:v>0.21411867080002178</c:v>
                </c:pt>
                <c:pt idx="27432">
                  <c:v>0.21406428454886606</c:v>
                </c:pt>
                <c:pt idx="27433">
                  <c:v>0.21400989829771033</c:v>
                </c:pt>
                <c:pt idx="27434">
                  <c:v>0.21395551204655461</c:v>
                </c:pt>
                <c:pt idx="27435">
                  <c:v>0.21390112579539888</c:v>
                </c:pt>
                <c:pt idx="27436">
                  <c:v>0.21384673954424327</c:v>
                </c:pt>
                <c:pt idx="27437">
                  <c:v>0.21384673954424327</c:v>
                </c:pt>
                <c:pt idx="27438">
                  <c:v>0.21384673954424327</c:v>
                </c:pt>
                <c:pt idx="27439">
                  <c:v>0.21379235329308754</c:v>
                </c:pt>
                <c:pt idx="27440">
                  <c:v>0.21373796704193182</c:v>
                </c:pt>
                <c:pt idx="27441">
                  <c:v>0.2136835807907761</c:v>
                </c:pt>
                <c:pt idx="27442">
                  <c:v>0.21362919453962037</c:v>
                </c:pt>
                <c:pt idx="27443">
                  <c:v>0.21362919453962037</c:v>
                </c:pt>
                <c:pt idx="27444">
                  <c:v>0.21357480828846465</c:v>
                </c:pt>
                <c:pt idx="27445">
                  <c:v>0.21352042203730892</c:v>
                </c:pt>
                <c:pt idx="27446">
                  <c:v>0.21346603578615331</c:v>
                </c:pt>
                <c:pt idx="27447">
                  <c:v>0.21341164953499758</c:v>
                </c:pt>
                <c:pt idx="27448">
                  <c:v>0.21341164953499758</c:v>
                </c:pt>
                <c:pt idx="27449">
                  <c:v>0.21341164953499758</c:v>
                </c:pt>
                <c:pt idx="27450">
                  <c:v>0.21335726328384186</c:v>
                </c:pt>
                <c:pt idx="27451">
                  <c:v>0.21330287703268613</c:v>
                </c:pt>
                <c:pt idx="27452">
                  <c:v>0.21324849078153041</c:v>
                </c:pt>
                <c:pt idx="27453">
                  <c:v>0.21319410453037468</c:v>
                </c:pt>
                <c:pt idx="27454">
                  <c:v>0.21313971827921896</c:v>
                </c:pt>
                <c:pt idx="27455">
                  <c:v>0.21308533202806335</c:v>
                </c:pt>
                <c:pt idx="27456">
                  <c:v>0.21308533202806335</c:v>
                </c:pt>
                <c:pt idx="27457">
                  <c:v>0.21303094577690762</c:v>
                </c:pt>
                <c:pt idx="27458">
                  <c:v>0.21303094577690762</c:v>
                </c:pt>
                <c:pt idx="27459">
                  <c:v>0.2129765595257519</c:v>
                </c:pt>
                <c:pt idx="27460">
                  <c:v>0.21292217327459617</c:v>
                </c:pt>
                <c:pt idx="27461">
                  <c:v>0.21286778702344045</c:v>
                </c:pt>
                <c:pt idx="27462">
                  <c:v>0.21286778702344045</c:v>
                </c:pt>
                <c:pt idx="27463">
                  <c:v>0.21281340077228472</c:v>
                </c:pt>
                <c:pt idx="27464">
                  <c:v>0.21275901452112911</c:v>
                </c:pt>
                <c:pt idx="27465">
                  <c:v>0.21275901452112911</c:v>
                </c:pt>
                <c:pt idx="27466">
                  <c:v>0.21270462826997338</c:v>
                </c:pt>
                <c:pt idx="27467">
                  <c:v>0.21265024201881766</c:v>
                </c:pt>
                <c:pt idx="27468">
                  <c:v>0.21259585576766193</c:v>
                </c:pt>
                <c:pt idx="27469">
                  <c:v>0.21254146951650621</c:v>
                </c:pt>
                <c:pt idx="27470">
                  <c:v>0.21254146951650621</c:v>
                </c:pt>
                <c:pt idx="27471">
                  <c:v>0.21248708326535048</c:v>
                </c:pt>
                <c:pt idx="27472">
                  <c:v>0.21243269701419476</c:v>
                </c:pt>
                <c:pt idx="27473">
                  <c:v>0.21237831076303915</c:v>
                </c:pt>
                <c:pt idx="27474">
                  <c:v>0.21232392451188342</c:v>
                </c:pt>
                <c:pt idx="27475">
                  <c:v>0.2122695382607277</c:v>
                </c:pt>
                <c:pt idx="27476">
                  <c:v>0.21221515200957197</c:v>
                </c:pt>
                <c:pt idx="27477">
                  <c:v>0.21216076575841625</c:v>
                </c:pt>
                <c:pt idx="27478">
                  <c:v>0.21210637950726052</c:v>
                </c:pt>
                <c:pt idx="27479">
                  <c:v>0.21205199325610491</c:v>
                </c:pt>
                <c:pt idx="27480">
                  <c:v>0.21199760700494918</c:v>
                </c:pt>
                <c:pt idx="27481">
                  <c:v>0.21194322075379346</c:v>
                </c:pt>
                <c:pt idx="27482">
                  <c:v>0.21194322075379346</c:v>
                </c:pt>
                <c:pt idx="27483">
                  <c:v>0.21194322075379346</c:v>
                </c:pt>
                <c:pt idx="27484">
                  <c:v>0.21188883450263774</c:v>
                </c:pt>
                <c:pt idx="27485">
                  <c:v>0.21183444825148201</c:v>
                </c:pt>
                <c:pt idx="27486">
                  <c:v>0.21183444825148201</c:v>
                </c:pt>
                <c:pt idx="27487">
                  <c:v>0.21178006200032629</c:v>
                </c:pt>
                <c:pt idx="27488">
                  <c:v>0.21178006200032629</c:v>
                </c:pt>
                <c:pt idx="27489">
                  <c:v>0.21172567574917056</c:v>
                </c:pt>
                <c:pt idx="27490">
                  <c:v>0.21167128949801495</c:v>
                </c:pt>
                <c:pt idx="27491">
                  <c:v>0.21161690324685922</c:v>
                </c:pt>
                <c:pt idx="27492">
                  <c:v>0.2115625169957035</c:v>
                </c:pt>
                <c:pt idx="27493">
                  <c:v>0.21150813074454777</c:v>
                </c:pt>
                <c:pt idx="27494">
                  <c:v>0.21150813074454777</c:v>
                </c:pt>
                <c:pt idx="27495">
                  <c:v>0.21145374449339205</c:v>
                </c:pt>
                <c:pt idx="27496">
                  <c:v>0.21139935824223632</c:v>
                </c:pt>
                <c:pt idx="27497">
                  <c:v>0.21139935824223632</c:v>
                </c:pt>
                <c:pt idx="27498">
                  <c:v>0.21134497199108071</c:v>
                </c:pt>
                <c:pt idx="27499">
                  <c:v>0.21129058573992499</c:v>
                </c:pt>
                <c:pt idx="27500">
                  <c:v>0.21123619948876926</c:v>
                </c:pt>
                <c:pt idx="27501">
                  <c:v>0.21118181323761354</c:v>
                </c:pt>
                <c:pt idx="27502">
                  <c:v>0.21112742698645781</c:v>
                </c:pt>
                <c:pt idx="27503">
                  <c:v>0.21112742698645781</c:v>
                </c:pt>
                <c:pt idx="27504">
                  <c:v>0.21107304073530209</c:v>
                </c:pt>
                <c:pt idx="27505">
                  <c:v>0.21107304073530209</c:v>
                </c:pt>
                <c:pt idx="27506">
                  <c:v>0.21101865448414636</c:v>
                </c:pt>
                <c:pt idx="27507">
                  <c:v>0.21096426823299075</c:v>
                </c:pt>
                <c:pt idx="27508">
                  <c:v>0.21090988198183502</c:v>
                </c:pt>
                <c:pt idx="27509">
                  <c:v>0.2108554957306793</c:v>
                </c:pt>
                <c:pt idx="27510">
                  <c:v>0.21080110947952357</c:v>
                </c:pt>
                <c:pt idx="27511">
                  <c:v>0.21074672322836785</c:v>
                </c:pt>
                <c:pt idx="27512">
                  <c:v>0.21069233697721212</c:v>
                </c:pt>
                <c:pt idx="27513">
                  <c:v>0.2106379507260564</c:v>
                </c:pt>
                <c:pt idx="27514">
                  <c:v>0.21058356447490079</c:v>
                </c:pt>
                <c:pt idx="27515">
                  <c:v>0.21058356447490079</c:v>
                </c:pt>
                <c:pt idx="27516">
                  <c:v>0.21052917822374506</c:v>
                </c:pt>
                <c:pt idx="27517">
                  <c:v>0.21047479197258934</c:v>
                </c:pt>
                <c:pt idx="27518">
                  <c:v>0.21042040572143361</c:v>
                </c:pt>
                <c:pt idx="27519">
                  <c:v>0.21036601947027789</c:v>
                </c:pt>
                <c:pt idx="27520">
                  <c:v>0.21031163321912216</c:v>
                </c:pt>
                <c:pt idx="27521">
                  <c:v>0.21025724696796655</c:v>
                </c:pt>
                <c:pt idx="27522">
                  <c:v>0.21020286071681082</c:v>
                </c:pt>
                <c:pt idx="27523">
                  <c:v>0.21020286071681082</c:v>
                </c:pt>
                <c:pt idx="27524">
                  <c:v>0.2101484744656551</c:v>
                </c:pt>
                <c:pt idx="27525">
                  <c:v>0.21009408821449937</c:v>
                </c:pt>
                <c:pt idx="27526">
                  <c:v>0.21003970196334365</c:v>
                </c:pt>
                <c:pt idx="27527">
                  <c:v>0.20998531571218793</c:v>
                </c:pt>
                <c:pt idx="27528">
                  <c:v>0.2099309294610322</c:v>
                </c:pt>
                <c:pt idx="27529">
                  <c:v>0.2099309294610322</c:v>
                </c:pt>
                <c:pt idx="27530">
                  <c:v>0.20987654320987659</c:v>
                </c:pt>
                <c:pt idx="27531">
                  <c:v>0.20982215695872086</c:v>
                </c:pt>
                <c:pt idx="27532">
                  <c:v>0.20976777070756514</c:v>
                </c:pt>
                <c:pt idx="27533">
                  <c:v>0.20976777070756514</c:v>
                </c:pt>
                <c:pt idx="27534">
                  <c:v>0.20971338445640941</c:v>
                </c:pt>
                <c:pt idx="27535">
                  <c:v>0.20965899820525369</c:v>
                </c:pt>
                <c:pt idx="27536">
                  <c:v>0.20960461195409796</c:v>
                </c:pt>
                <c:pt idx="27537">
                  <c:v>0.20955022570294235</c:v>
                </c:pt>
                <c:pt idx="27538">
                  <c:v>0.20949583945178663</c:v>
                </c:pt>
                <c:pt idx="27539">
                  <c:v>0.2094414532006309</c:v>
                </c:pt>
                <c:pt idx="27540">
                  <c:v>0.20938706694947518</c:v>
                </c:pt>
                <c:pt idx="27541">
                  <c:v>0.20933268069831945</c:v>
                </c:pt>
                <c:pt idx="27542">
                  <c:v>0.20933268069831945</c:v>
                </c:pt>
                <c:pt idx="27543">
                  <c:v>0.20933268069831945</c:v>
                </c:pt>
                <c:pt idx="27544">
                  <c:v>0.20927829444716373</c:v>
                </c:pt>
                <c:pt idx="27545">
                  <c:v>0.209223908196008</c:v>
                </c:pt>
                <c:pt idx="27546">
                  <c:v>0.20916952194485239</c:v>
                </c:pt>
                <c:pt idx="27547">
                  <c:v>0.20911513569369666</c:v>
                </c:pt>
                <c:pt idx="27548">
                  <c:v>0.20906074944254094</c:v>
                </c:pt>
                <c:pt idx="27549">
                  <c:v>0.20900636319138521</c:v>
                </c:pt>
                <c:pt idx="27550">
                  <c:v>0.20895197694022949</c:v>
                </c:pt>
                <c:pt idx="27551">
                  <c:v>0.20889759068907376</c:v>
                </c:pt>
                <c:pt idx="27552">
                  <c:v>0.20884320443791804</c:v>
                </c:pt>
                <c:pt idx="27553">
                  <c:v>0.20878881818676243</c:v>
                </c:pt>
                <c:pt idx="27554">
                  <c:v>0.2087344319356067</c:v>
                </c:pt>
                <c:pt idx="27555">
                  <c:v>0.20868004568445098</c:v>
                </c:pt>
                <c:pt idx="27556">
                  <c:v>0.20862565943329525</c:v>
                </c:pt>
                <c:pt idx="27557">
                  <c:v>0.20857127318213953</c:v>
                </c:pt>
                <c:pt idx="27558">
                  <c:v>0.2085168869309838</c:v>
                </c:pt>
                <c:pt idx="27559">
                  <c:v>0.20846250067982819</c:v>
                </c:pt>
                <c:pt idx="27560">
                  <c:v>0.20840811442867246</c:v>
                </c:pt>
                <c:pt idx="27561">
                  <c:v>0.20840811442867246</c:v>
                </c:pt>
                <c:pt idx="27562">
                  <c:v>0.20835372817751674</c:v>
                </c:pt>
                <c:pt idx="27563">
                  <c:v>0.20829934192636101</c:v>
                </c:pt>
                <c:pt idx="27564">
                  <c:v>0.20824495567520529</c:v>
                </c:pt>
                <c:pt idx="27565">
                  <c:v>0.20824495567520529</c:v>
                </c:pt>
                <c:pt idx="27566">
                  <c:v>0.20819056942404957</c:v>
                </c:pt>
                <c:pt idx="27567">
                  <c:v>0.20813618317289384</c:v>
                </c:pt>
                <c:pt idx="27568">
                  <c:v>0.20808179692173823</c:v>
                </c:pt>
                <c:pt idx="27569">
                  <c:v>0.2080274106705825</c:v>
                </c:pt>
                <c:pt idx="27570">
                  <c:v>0.20797302441942678</c:v>
                </c:pt>
                <c:pt idx="27571">
                  <c:v>0.20791863816827105</c:v>
                </c:pt>
                <c:pt idx="27572">
                  <c:v>0.20791863816827105</c:v>
                </c:pt>
                <c:pt idx="27573">
                  <c:v>0.20786425191711533</c:v>
                </c:pt>
                <c:pt idx="27574">
                  <c:v>0.20786425191711533</c:v>
                </c:pt>
                <c:pt idx="27575">
                  <c:v>0.2078098656659596</c:v>
                </c:pt>
                <c:pt idx="27576">
                  <c:v>0.2078098656659596</c:v>
                </c:pt>
                <c:pt idx="27577">
                  <c:v>0.20775547941480399</c:v>
                </c:pt>
                <c:pt idx="27578">
                  <c:v>0.20770109316364826</c:v>
                </c:pt>
                <c:pt idx="27579">
                  <c:v>0.20770109316364826</c:v>
                </c:pt>
                <c:pt idx="27580">
                  <c:v>0.20764670691249254</c:v>
                </c:pt>
                <c:pt idx="27581">
                  <c:v>0.20759232066133682</c:v>
                </c:pt>
                <c:pt idx="27582">
                  <c:v>0.20753793441018109</c:v>
                </c:pt>
                <c:pt idx="27583">
                  <c:v>0.20748354815902537</c:v>
                </c:pt>
                <c:pt idx="27584">
                  <c:v>0.20742916190786964</c:v>
                </c:pt>
                <c:pt idx="27585">
                  <c:v>0.20737477565671403</c:v>
                </c:pt>
                <c:pt idx="27586">
                  <c:v>0.2073203894055583</c:v>
                </c:pt>
                <c:pt idx="27587">
                  <c:v>0.20726600315440258</c:v>
                </c:pt>
                <c:pt idx="27588">
                  <c:v>0.20721161690324685</c:v>
                </c:pt>
                <c:pt idx="27589">
                  <c:v>0.20721161690324685</c:v>
                </c:pt>
                <c:pt idx="27590">
                  <c:v>0.20715723065209113</c:v>
                </c:pt>
                <c:pt idx="27591">
                  <c:v>0.2071028444009354</c:v>
                </c:pt>
                <c:pt idx="27592">
                  <c:v>0.2071028444009354</c:v>
                </c:pt>
                <c:pt idx="27593">
                  <c:v>0.20704845814977979</c:v>
                </c:pt>
                <c:pt idx="27594">
                  <c:v>0.20699407189862407</c:v>
                </c:pt>
                <c:pt idx="27595">
                  <c:v>0.20693968564746834</c:v>
                </c:pt>
                <c:pt idx="27596">
                  <c:v>0.20693968564746834</c:v>
                </c:pt>
                <c:pt idx="27597">
                  <c:v>0.20688529939631262</c:v>
                </c:pt>
                <c:pt idx="27598">
                  <c:v>0.20683091314515689</c:v>
                </c:pt>
                <c:pt idx="27599">
                  <c:v>0.20677652689400117</c:v>
                </c:pt>
                <c:pt idx="27600">
                  <c:v>0.20672214064284544</c:v>
                </c:pt>
                <c:pt idx="27601">
                  <c:v>0.20666775439168983</c:v>
                </c:pt>
                <c:pt idx="27602">
                  <c:v>0.2066133681405341</c:v>
                </c:pt>
                <c:pt idx="27603">
                  <c:v>0.20655898188937838</c:v>
                </c:pt>
                <c:pt idx="27604">
                  <c:v>0.20650459563822265</c:v>
                </c:pt>
                <c:pt idx="27605">
                  <c:v>0.20645020938706693</c:v>
                </c:pt>
                <c:pt idx="27606">
                  <c:v>0.2063958231359112</c:v>
                </c:pt>
                <c:pt idx="27607">
                  <c:v>0.20634143688475548</c:v>
                </c:pt>
                <c:pt idx="27608">
                  <c:v>0.20628705063359987</c:v>
                </c:pt>
                <c:pt idx="27609">
                  <c:v>0.20623266438244414</c:v>
                </c:pt>
                <c:pt idx="27610">
                  <c:v>0.20623266438244414</c:v>
                </c:pt>
                <c:pt idx="27611">
                  <c:v>0.20617827813128842</c:v>
                </c:pt>
                <c:pt idx="27612">
                  <c:v>0.20612389188013269</c:v>
                </c:pt>
                <c:pt idx="27613">
                  <c:v>0.20606950562897697</c:v>
                </c:pt>
                <c:pt idx="27614">
                  <c:v>0.20601511937782124</c:v>
                </c:pt>
                <c:pt idx="27615">
                  <c:v>0.20596073312666563</c:v>
                </c:pt>
                <c:pt idx="27616">
                  <c:v>0.2059063468755099</c:v>
                </c:pt>
                <c:pt idx="27617">
                  <c:v>0.20585196062435418</c:v>
                </c:pt>
                <c:pt idx="27618">
                  <c:v>0.20579757437319846</c:v>
                </c:pt>
                <c:pt idx="27619">
                  <c:v>0.20574318812204273</c:v>
                </c:pt>
                <c:pt idx="27620">
                  <c:v>0.20568880187088701</c:v>
                </c:pt>
                <c:pt idx="27621">
                  <c:v>0.20563441561973128</c:v>
                </c:pt>
                <c:pt idx="27622">
                  <c:v>0.20558002936857567</c:v>
                </c:pt>
                <c:pt idx="27623">
                  <c:v>0.20552564311741994</c:v>
                </c:pt>
                <c:pt idx="27624">
                  <c:v>0.20547125686626422</c:v>
                </c:pt>
                <c:pt idx="27625">
                  <c:v>0.20541687061510849</c:v>
                </c:pt>
                <c:pt idx="27626">
                  <c:v>0.20536248436395277</c:v>
                </c:pt>
                <c:pt idx="27627">
                  <c:v>0.20530809811279704</c:v>
                </c:pt>
                <c:pt idx="27628">
                  <c:v>0.20525371186164143</c:v>
                </c:pt>
                <c:pt idx="27629">
                  <c:v>0.20519932561048571</c:v>
                </c:pt>
                <c:pt idx="27630">
                  <c:v>0.20514493935932998</c:v>
                </c:pt>
                <c:pt idx="27631">
                  <c:v>0.20509055310817426</c:v>
                </c:pt>
                <c:pt idx="27632">
                  <c:v>0.20503616685701853</c:v>
                </c:pt>
                <c:pt idx="27633">
                  <c:v>0.20498178060586281</c:v>
                </c:pt>
                <c:pt idx="27634">
                  <c:v>0.20492739435470708</c:v>
                </c:pt>
                <c:pt idx="27635">
                  <c:v>0.20487300810355147</c:v>
                </c:pt>
                <c:pt idx="27636">
                  <c:v>0.20481862185239574</c:v>
                </c:pt>
                <c:pt idx="27637">
                  <c:v>0.20476423560124002</c:v>
                </c:pt>
                <c:pt idx="27638">
                  <c:v>0.20470984935008429</c:v>
                </c:pt>
                <c:pt idx="27639">
                  <c:v>0.20465546309892857</c:v>
                </c:pt>
                <c:pt idx="27640">
                  <c:v>0.20460107684777284</c:v>
                </c:pt>
                <c:pt idx="27641">
                  <c:v>0.20454669059661712</c:v>
                </c:pt>
                <c:pt idx="27642">
                  <c:v>0.20449230434546151</c:v>
                </c:pt>
                <c:pt idx="27643">
                  <c:v>0.20443791809430578</c:v>
                </c:pt>
                <c:pt idx="27644">
                  <c:v>0.20438353184315006</c:v>
                </c:pt>
                <c:pt idx="27645">
                  <c:v>0.20432914559199433</c:v>
                </c:pt>
                <c:pt idx="27646">
                  <c:v>0.20427475934083861</c:v>
                </c:pt>
                <c:pt idx="27647">
                  <c:v>0.20422037308968288</c:v>
                </c:pt>
                <c:pt idx="27648">
                  <c:v>0.20422037308968288</c:v>
                </c:pt>
                <c:pt idx="27649">
                  <c:v>0.20416598683852727</c:v>
                </c:pt>
                <c:pt idx="27650">
                  <c:v>0.20411160058737154</c:v>
                </c:pt>
                <c:pt idx="27651">
                  <c:v>0.20405721433621582</c:v>
                </c:pt>
                <c:pt idx="27652">
                  <c:v>0.20405721433621582</c:v>
                </c:pt>
                <c:pt idx="27653">
                  <c:v>0.20405721433621582</c:v>
                </c:pt>
                <c:pt idx="27654">
                  <c:v>0.2040028280850601</c:v>
                </c:pt>
                <c:pt idx="27655">
                  <c:v>0.20394844183390437</c:v>
                </c:pt>
                <c:pt idx="27656">
                  <c:v>0.20389405558274865</c:v>
                </c:pt>
                <c:pt idx="27657">
                  <c:v>0.20389405558274865</c:v>
                </c:pt>
                <c:pt idx="27658">
                  <c:v>0.20383966933159292</c:v>
                </c:pt>
                <c:pt idx="27659">
                  <c:v>0.20378528308043731</c:v>
                </c:pt>
                <c:pt idx="27660">
                  <c:v>0.20373089682928158</c:v>
                </c:pt>
                <c:pt idx="27661">
                  <c:v>0.20373089682928158</c:v>
                </c:pt>
                <c:pt idx="27662">
                  <c:v>0.20367651057812586</c:v>
                </c:pt>
                <c:pt idx="27663">
                  <c:v>0.20362212432697013</c:v>
                </c:pt>
                <c:pt idx="27664">
                  <c:v>0.20356773807581441</c:v>
                </c:pt>
                <c:pt idx="27665">
                  <c:v>0.20351335182465868</c:v>
                </c:pt>
                <c:pt idx="27666">
                  <c:v>0.20345896557350307</c:v>
                </c:pt>
                <c:pt idx="27667">
                  <c:v>0.20345896557350307</c:v>
                </c:pt>
                <c:pt idx="27668">
                  <c:v>0.20340457932234735</c:v>
                </c:pt>
                <c:pt idx="27669">
                  <c:v>0.20335019307119162</c:v>
                </c:pt>
                <c:pt idx="27670">
                  <c:v>0.2032958068200359</c:v>
                </c:pt>
                <c:pt idx="27671">
                  <c:v>0.2032958068200359</c:v>
                </c:pt>
                <c:pt idx="27672">
                  <c:v>0.2032958068200359</c:v>
                </c:pt>
                <c:pt idx="27673">
                  <c:v>0.2032958068200359</c:v>
                </c:pt>
                <c:pt idx="27674">
                  <c:v>0.20324142056888017</c:v>
                </c:pt>
                <c:pt idx="27675">
                  <c:v>0.20324142056888017</c:v>
                </c:pt>
                <c:pt idx="27676">
                  <c:v>0.20318703431772445</c:v>
                </c:pt>
                <c:pt idx="27677">
                  <c:v>0.20318703431772445</c:v>
                </c:pt>
                <c:pt idx="27678">
                  <c:v>0.20313264806656872</c:v>
                </c:pt>
                <c:pt idx="27679">
                  <c:v>0.20313264806656872</c:v>
                </c:pt>
                <c:pt idx="27680">
                  <c:v>0.20307826181541311</c:v>
                </c:pt>
                <c:pt idx="27681">
                  <c:v>0.20302387556425738</c:v>
                </c:pt>
                <c:pt idx="27682">
                  <c:v>0.20296948931310166</c:v>
                </c:pt>
                <c:pt idx="27683">
                  <c:v>0.20296948931310166</c:v>
                </c:pt>
                <c:pt idx="27684">
                  <c:v>0.20291510306194593</c:v>
                </c:pt>
                <c:pt idx="27685">
                  <c:v>0.20286071681079021</c:v>
                </c:pt>
                <c:pt idx="27686">
                  <c:v>0.20280633055963448</c:v>
                </c:pt>
                <c:pt idx="27687">
                  <c:v>0.20280633055963448</c:v>
                </c:pt>
                <c:pt idx="27688">
                  <c:v>0.20275194430847887</c:v>
                </c:pt>
                <c:pt idx="27689">
                  <c:v>0.20269755805732315</c:v>
                </c:pt>
                <c:pt idx="27690">
                  <c:v>0.20264317180616742</c:v>
                </c:pt>
                <c:pt idx="27691">
                  <c:v>0.2025887855550117</c:v>
                </c:pt>
                <c:pt idx="27692">
                  <c:v>0.20253439930385597</c:v>
                </c:pt>
                <c:pt idx="27693">
                  <c:v>0.20248001305270025</c:v>
                </c:pt>
                <c:pt idx="27694">
                  <c:v>0.20242562680154452</c:v>
                </c:pt>
                <c:pt idx="27695">
                  <c:v>0.20242562680154452</c:v>
                </c:pt>
                <c:pt idx="27696">
                  <c:v>0.20237124055038891</c:v>
                </c:pt>
                <c:pt idx="27697">
                  <c:v>0.20231685429923318</c:v>
                </c:pt>
                <c:pt idx="27698">
                  <c:v>0.20226246804807746</c:v>
                </c:pt>
                <c:pt idx="27699">
                  <c:v>0.20220808179692173</c:v>
                </c:pt>
                <c:pt idx="27700">
                  <c:v>0.20220808179692173</c:v>
                </c:pt>
                <c:pt idx="27701">
                  <c:v>0.20215369554576601</c:v>
                </c:pt>
                <c:pt idx="27702">
                  <c:v>0.20209930929461029</c:v>
                </c:pt>
                <c:pt idx="27703">
                  <c:v>0.20204492304345456</c:v>
                </c:pt>
                <c:pt idx="27704">
                  <c:v>0.20204492304345456</c:v>
                </c:pt>
                <c:pt idx="27705">
                  <c:v>0.20199053679229895</c:v>
                </c:pt>
                <c:pt idx="27706">
                  <c:v>0.20193615054114322</c:v>
                </c:pt>
                <c:pt idx="27707">
                  <c:v>0.20193615054114322</c:v>
                </c:pt>
                <c:pt idx="27708">
                  <c:v>0.2018817642899875</c:v>
                </c:pt>
                <c:pt idx="27709">
                  <c:v>0.20182737803883177</c:v>
                </c:pt>
                <c:pt idx="27710">
                  <c:v>0.20182737803883177</c:v>
                </c:pt>
                <c:pt idx="27711">
                  <c:v>0.20177299178767605</c:v>
                </c:pt>
                <c:pt idx="27712">
                  <c:v>0.20171860553652032</c:v>
                </c:pt>
                <c:pt idx="27713">
                  <c:v>0.20166421928536471</c:v>
                </c:pt>
                <c:pt idx="27714">
                  <c:v>0.20160983303420899</c:v>
                </c:pt>
                <c:pt idx="27715">
                  <c:v>0.20155544678305326</c:v>
                </c:pt>
                <c:pt idx="27716">
                  <c:v>0.20150106053189754</c:v>
                </c:pt>
                <c:pt idx="27717">
                  <c:v>0.20144667428074181</c:v>
                </c:pt>
                <c:pt idx="27718">
                  <c:v>0.20144667428074181</c:v>
                </c:pt>
                <c:pt idx="27719">
                  <c:v>0.20144667428074181</c:v>
                </c:pt>
                <c:pt idx="27720">
                  <c:v>0.20139228802958609</c:v>
                </c:pt>
                <c:pt idx="27721">
                  <c:v>0.20133790177843036</c:v>
                </c:pt>
                <c:pt idx="27722">
                  <c:v>0.20128351552727475</c:v>
                </c:pt>
                <c:pt idx="27723">
                  <c:v>0.20122912927611902</c:v>
                </c:pt>
                <c:pt idx="27724">
                  <c:v>0.2011747430249633</c:v>
                </c:pt>
                <c:pt idx="27725">
                  <c:v>0.2011747430249633</c:v>
                </c:pt>
                <c:pt idx="27726">
                  <c:v>0.20112035677380757</c:v>
                </c:pt>
                <c:pt idx="27727">
                  <c:v>0.20106597052265185</c:v>
                </c:pt>
                <c:pt idx="27728">
                  <c:v>0.20101158427149612</c:v>
                </c:pt>
                <c:pt idx="27729">
                  <c:v>0.20095719802034051</c:v>
                </c:pt>
                <c:pt idx="27730">
                  <c:v>0.20090281176918479</c:v>
                </c:pt>
                <c:pt idx="27731">
                  <c:v>0.20090281176918479</c:v>
                </c:pt>
                <c:pt idx="27732">
                  <c:v>0.20084842551802906</c:v>
                </c:pt>
                <c:pt idx="27733">
                  <c:v>0.20079403926687334</c:v>
                </c:pt>
                <c:pt idx="27734">
                  <c:v>0.20079403926687334</c:v>
                </c:pt>
                <c:pt idx="27735">
                  <c:v>0.20073965301571761</c:v>
                </c:pt>
                <c:pt idx="27736">
                  <c:v>0.20068526676456189</c:v>
                </c:pt>
                <c:pt idx="27737">
                  <c:v>0.20063088051340616</c:v>
                </c:pt>
                <c:pt idx="27738">
                  <c:v>0.20057649426225055</c:v>
                </c:pt>
                <c:pt idx="27739">
                  <c:v>0.20057649426225055</c:v>
                </c:pt>
                <c:pt idx="27740">
                  <c:v>0.20052210801109482</c:v>
                </c:pt>
                <c:pt idx="27741">
                  <c:v>0.20052210801109482</c:v>
                </c:pt>
                <c:pt idx="27742">
                  <c:v>0.20052210801109482</c:v>
                </c:pt>
                <c:pt idx="27743">
                  <c:v>0.2004677217599391</c:v>
                </c:pt>
                <c:pt idx="27744">
                  <c:v>0.20041333550878337</c:v>
                </c:pt>
                <c:pt idx="27745">
                  <c:v>0.20035894925762765</c:v>
                </c:pt>
                <c:pt idx="27746">
                  <c:v>0.20035894925762765</c:v>
                </c:pt>
                <c:pt idx="27747">
                  <c:v>0.20030456300647193</c:v>
                </c:pt>
                <c:pt idx="27748">
                  <c:v>0.20025017675531631</c:v>
                </c:pt>
                <c:pt idx="27749">
                  <c:v>0.20019579050416059</c:v>
                </c:pt>
                <c:pt idx="27750">
                  <c:v>0.20014140425300486</c:v>
                </c:pt>
                <c:pt idx="27751">
                  <c:v>0.20008701800184914</c:v>
                </c:pt>
                <c:pt idx="27752">
                  <c:v>0.20003263175069341</c:v>
                </c:pt>
                <c:pt idx="27753">
                  <c:v>0.20003263175069341</c:v>
                </c:pt>
                <c:pt idx="27754">
                  <c:v>0.19997824549953769</c:v>
                </c:pt>
                <c:pt idx="27755">
                  <c:v>0.19992385924838196</c:v>
                </c:pt>
                <c:pt idx="27756">
                  <c:v>0.19986947299722635</c:v>
                </c:pt>
                <c:pt idx="27757">
                  <c:v>0.19981508674607062</c:v>
                </c:pt>
                <c:pt idx="27758">
                  <c:v>0.1997607004949149</c:v>
                </c:pt>
                <c:pt idx="27759">
                  <c:v>0.19970631424375918</c:v>
                </c:pt>
                <c:pt idx="27760">
                  <c:v>0.19965192799260345</c:v>
                </c:pt>
                <c:pt idx="27761">
                  <c:v>0.19959754174144773</c:v>
                </c:pt>
                <c:pt idx="27762">
                  <c:v>0.199543155490292</c:v>
                </c:pt>
                <c:pt idx="27763">
                  <c:v>0.199543155490292</c:v>
                </c:pt>
                <c:pt idx="27764">
                  <c:v>0.19948876923913639</c:v>
                </c:pt>
                <c:pt idx="27765">
                  <c:v>0.19943438298798066</c:v>
                </c:pt>
                <c:pt idx="27766">
                  <c:v>0.19937999673682494</c:v>
                </c:pt>
                <c:pt idx="27767">
                  <c:v>0.19932561048566921</c:v>
                </c:pt>
                <c:pt idx="27768">
                  <c:v>0.19927122423451349</c:v>
                </c:pt>
                <c:pt idx="27769">
                  <c:v>0.19921683798335776</c:v>
                </c:pt>
                <c:pt idx="27770">
                  <c:v>0.19916245173220215</c:v>
                </c:pt>
                <c:pt idx="27771">
                  <c:v>0.19910806548104643</c:v>
                </c:pt>
                <c:pt idx="27772">
                  <c:v>0.1990536792298907</c:v>
                </c:pt>
                <c:pt idx="27773">
                  <c:v>0.1990536792298907</c:v>
                </c:pt>
                <c:pt idx="27774">
                  <c:v>0.19899929297873498</c:v>
                </c:pt>
                <c:pt idx="27775">
                  <c:v>0.19899929297873498</c:v>
                </c:pt>
                <c:pt idx="27776">
                  <c:v>0.19894490672757925</c:v>
                </c:pt>
                <c:pt idx="27777">
                  <c:v>0.19889052047642353</c:v>
                </c:pt>
                <c:pt idx="27778">
                  <c:v>0.1988361342252678</c:v>
                </c:pt>
                <c:pt idx="27779">
                  <c:v>0.19878174797411219</c:v>
                </c:pt>
                <c:pt idx="27780">
                  <c:v>0.19872736172295646</c:v>
                </c:pt>
                <c:pt idx="27781">
                  <c:v>0.19867297547180074</c:v>
                </c:pt>
                <c:pt idx="27782">
                  <c:v>0.19861858922064501</c:v>
                </c:pt>
                <c:pt idx="27783">
                  <c:v>0.19861858922064501</c:v>
                </c:pt>
                <c:pt idx="27784">
                  <c:v>0.19861858922064501</c:v>
                </c:pt>
                <c:pt idx="27785">
                  <c:v>0.19856420296948929</c:v>
                </c:pt>
                <c:pt idx="27786">
                  <c:v>0.19850981671833356</c:v>
                </c:pt>
                <c:pt idx="27787">
                  <c:v>0.19845543046717795</c:v>
                </c:pt>
                <c:pt idx="27788">
                  <c:v>0.19840104421602223</c:v>
                </c:pt>
                <c:pt idx="27789">
                  <c:v>0.1983466579648665</c:v>
                </c:pt>
                <c:pt idx="27790">
                  <c:v>0.19829227171371078</c:v>
                </c:pt>
                <c:pt idx="27791">
                  <c:v>0.19829227171371078</c:v>
                </c:pt>
                <c:pt idx="27792">
                  <c:v>0.19823788546255505</c:v>
                </c:pt>
                <c:pt idx="27793">
                  <c:v>0.19818349921139933</c:v>
                </c:pt>
                <c:pt idx="27794">
                  <c:v>0.1981291129602436</c:v>
                </c:pt>
                <c:pt idx="27795">
                  <c:v>0.19807472670908799</c:v>
                </c:pt>
                <c:pt idx="27796">
                  <c:v>0.19802034045793226</c:v>
                </c:pt>
                <c:pt idx="27797">
                  <c:v>0.19796595420677654</c:v>
                </c:pt>
                <c:pt idx="27798">
                  <c:v>0.19791156795562082</c:v>
                </c:pt>
                <c:pt idx="27799">
                  <c:v>0.19785718170446509</c:v>
                </c:pt>
                <c:pt idx="27800">
                  <c:v>0.19780279545330937</c:v>
                </c:pt>
                <c:pt idx="27801">
                  <c:v>0.19774840920215364</c:v>
                </c:pt>
                <c:pt idx="27802">
                  <c:v>0.19769402295099803</c:v>
                </c:pt>
                <c:pt idx="27803">
                  <c:v>0.1976396366998423</c:v>
                </c:pt>
                <c:pt idx="27804">
                  <c:v>0.19758525044868658</c:v>
                </c:pt>
                <c:pt idx="27805">
                  <c:v>0.19753086419753085</c:v>
                </c:pt>
                <c:pt idx="27806">
                  <c:v>0.19753086419753085</c:v>
                </c:pt>
                <c:pt idx="27807">
                  <c:v>0.19747647794637513</c:v>
                </c:pt>
                <c:pt idx="27808">
                  <c:v>0.1974220916952194</c:v>
                </c:pt>
                <c:pt idx="27809">
                  <c:v>0.19736770544406379</c:v>
                </c:pt>
                <c:pt idx="27810">
                  <c:v>0.19731331919290807</c:v>
                </c:pt>
                <c:pt idx="27811">
                  <c:v>0.19725893294175234</c:v>
                </c:pt>
                <c:pt idx="27812">
                  <c:v>0.19720454669059662</c:v>
                </c:pt>
                <c:pt idx="27813">
                  <c:v>0.19715016043944089</c:v>
                </c:pt>
                <c:pt idx="27814">
                  <c:v>0.19715016043944089</c:v>
                </c:pt>
                <c:pt idx="27815">
                  <c:v>0.19709577418828517</c:v>
                </c:pt>
                <c:pt idx="27816">
                  <c:v>0.19704138793712944</c:v>
                </c:pt>
                <c:pt idx="27817">
                  <c:v>0.19698700168597383</c:v>
                </c:pt>
                <c:pt idx="27818">
                  <c:v>0.19698700168597383</c:v>
                </c:pt>
                <c:pt idx="27819">
                  <c:v>0.1969326154348181</c:v>
                </c:pt>
                <c:pt idx="27820">
                  <c:v>0.19687822918366238</c:v>
                </c:pt>
                <c:pt idx="27821">
                  <c:v>0.19687822918366238</c:v>
                </c:pt>
                <c:pt idx="27822">
                  <c:v>0.19687822918366238</c:v>
                </c:pt>
                <c:pt idx="27823">
                  <c:v>0.19682384293250665</c:v>
                </c:pt>
                <c:pt idx="27824">
                  <c:v>0.19676945668135093</c:v>
                </c:pt>
                <c:pt idx="27825">
                  <c:v>0.1967150704301952</c:v>
                </c:pt>
                <c:pt idx="27826">
                  <c:v>0.1967150704301952</c:v>
                </c:pt>
                <c:pt idx="27827">
                  <c:v>0.19666068417903959</c:v>
                </c:pt>
                <c:pt idx="27828">
                  <c:v>0.19660629792788387</c:v>
                </c:pt>
                <c:pt idx="27829">
                  <c:v>0.19655191167672814</c:v>
                </c:pt>
                <c:pt idx="27830">
                  <c:v>0.19649752542557242</c:v>
                </c:pt>
                <c:pt idx="27831">
                  <c:v>0.19644313917441669</c:v>
                </c:pt>
                <c:pt idx="27832">
                  <c:v>0.19638875292326097</c:v>
                </c:pt>
                <c:pt idx="27833">
                  <c:v>0.19633436667210524</c:v>
                </c:pt>
                <c:pt idx="27834">
                  <c:v>0.19627998042094963</c:v>
                </c:pt>
                <c:pt idx="27835">
                  <c:v>0.19627998042094963</c:v>
                </c:pt>
                <c:pt idx="27836">
                  <c:v>0.1962255941697939</c:v>
                </c:pt>
                <c:pt idx="27837">
                  <c:v>0.19617120791863818</c:v>
                </c:pt>
                <c:pt idx="27838">
                  <c:v>0.19611682166748245</c:v>
                </c:pt>
                <c:pt idx="27839">
                  <c:v>0.19606243541632673</c:v>
                </c:pt>
                <c:pt idx="27840">
                  <c:v>0.19600804916517101</c:v>
                </c:pt>
                <c:pt idx="27841">
                  <c:v>0.19600804916517101</c:v>
                </c:pt>
                <c:pt idx="27842">
                  <c:v>0.19595366291401539</c:v>
                </c:pt>
                <c:pt idx="27843">
                  <c:v>0.19589927666285967</c:v>
                </c:pt>
                <c:pt idx="27844">
                  <c:v>0.19584489041170394</c:v>
                </c:pt>
                <c:pt idx="27845">
                  <c:v>0.19579050416054822</c:v>
                </c:pt>
                <c:pt idx="27846">
                  <c:v>0.19573611790939249</c:v>
                </c:pt>
                <c:pt idx="27847">
                  <c:v>0.19568173165823677</c:v>
                </c:pt>
                <c:pt idx="27848">
                  <c:v>0.19562734540708104</c:v>
                </c:pt>
                <c:pt idx="27849">
                  <c:v>0.19557295915592543</c:v>
                </c:pt>
                <c:pt idx="27850">
                  <c:v>0.19551857290476971</c:v>
                </c:pt>
                <c:pt idx="27851">
                  <c:v>0.19546418665361398</c:v>
                </c:pt>
                <c:pt idx="27852">
                  <c:v>0.19540980040245826</c:v>
                </c:pt>
                <c:pt idx="27853">
                  <c:v>0.19540980040245826</c:v>
                </c:pt>
                <c:pt idx="27854">
                  <c:v>0.19540980040245826</c:v>
                </c:pt>
                <c:pt idx="27855">
                  <c:v>0.19540980040245826</c:v>
                </c:pt>
                <c:pt idx="27856">
                  <c:v>0.19535541415130253</c:v>
                </c:pt>
                <c:pt idx="27857">
                  <c:v>0.19530102790014681</c:v>
                </c:pt>
                <c:pt idx="27858">
                  <c:v>0.19530102790014681</c:v>
                </c:pt>
                <c:pt idx="27859">
                  <c:v>0.19524664164899108</c:v>
                </c:pt>
                <c:pt idx="27860">
                  <c:v>0.19519225539783547</c:v>
                </c:pt>
                <c:pt idx="27861">
                  <c:v>0.19513786914667974</c:v>
                </c:pt>
                <c:pt idx="27862">
                  <c:v>0.19508348289552402</c:v>
                </c:pt>
                <c:pt idx="27863">
                  <c:v>0.19502909664436829</c:v>
                </c:pt>
                <c:pt idx="27864">
                  <c:v>0.19497471039321257</c:v>
                </c:pt>
                <c:pt idx="27865">
                  <c:v>0.19497471039321257</c:v>
                </c:pt>
                <c:pt idx="27866">
                  <c:v>0.19492032414205684</c:v>
                </c:pt>
                <c:pt idx="27867">
                  <c:v>0.19486593789090123</c:v>
                </c:pt>
                <c:pt idx="27868">
                  <c:v>0.19481155163974551</c:v>
                </c:pt>
                <c:pt idx="27869">
                  <c:v>0.19475716538858978</c:v>
                </c:pt>
                <c:pt idx="27870">
                  <c:v>0.19470277913743406</c:v>
                </c:pt>
                <c:pt idx="27871">
                  <c:v>0.19464839288627833</c:v>
                </c:pt>
                <c:pt idx="27872">
                  <c:v>0.19459400663512261</c:v>
                </c:pt>
                <c:pt idx="27873">
                  <c:v>0.19453962038396688</c:v>
                </c:pt>
                <c:pt idx="27874">
                  <c:v>0.19453962038396688</c:v>
                </c:pt>
                <c:pt idx="27875">
                  <c:v>0.19448523413281127</c:v>
                </c:pt>
                <c:pt idx="27876">
                  <c:v>0.19448523413281127</c:v>
                </c:pt>
                <c:pt idx="27877">
                  <c:v>0.19443084788165554</c:v>
                </c:pt>
                <c:pt idx="27878">
                  <c:v>0.19437646163049982</c:v>
                </c:pt>
                <c:pt idx="27879">
                  <c:v>0.19432207537934409</c:v>
                </c:pt>
                <c:pt idx="27880">
                  <c:v>0.19426768912818837</c:v>
                </c:pt>
                <c:pt idx="27881">
                  <c:v>0.19421330287703265</c:v>
                </c:pt>
                <c:pt idx="27882">
                  <c:v>0.19415891662587703</c:v>
                </c:pt>
                <c:pt idx="27883">
                  <c:v>0.19410453037472131</c:v>
                </c:pt>
                <c:pt idx="27884">
                  <c:v>0.19405014412356558</c:v>
                </c:pt>
                <c:pt idx="27885">
                  <c:v>0.19399575787240986</c:v>
                </c:pt>
                <c:pt idx="27886">
                  <c:v>0.19394137162125413</c:v>
                </c:pt>
                <c:pt idx="27887">
                  <c:v>0.19388698537009841</c:v>
                </c:pt>
                <c:pt idx="27888">
                  <c:v>0.19383259911894268</c:v>
                </c:pt>
                <c:pt idx="27889">
                  <c:v>0.19377821286778707</c:v>
                </c:pt>
                <c:pt idx="27890">
                  <c:v>0.19372382661663134</c:v>
                </c:pt>
                <c:pt idx="27891">
                  <c:v>0.19366944036547562</c:v>
                </c:pt>
                <c:pt idx="27892">
                  <c:v>0.1936150541143199</c:v>
                </c:pt>
                <c:pt idx="27893">
                  <c:v>0.19356066786316417</c:v>
                </c:pt>
                <c:pt idx="27894">
                  <c:v>0.19356066786316417</c:v>
                </c:pt>
                <c:pt idx="27895">
                  <c:v>0.19350628161200845</c:v>
                </c:pt>
                <c:pt idx="27896">
                  <c:v>0.19345189536085272</c:v>
                </c:pt>
                <c:pt idx="27897">
                  <c:v>0.19339750910969711</c:v>
                </c:pt>
                <c:pt idx="27898">
                  <c:v>0.19334312285854138</c:v>
                </c:pt>
                <c:pt idx="27899">
                  <c:v>0.19328873660738566</c:v>
                </c:pt>
                <c:pt idx="27900">
                  <c:v>0.19323435035622993</c:v>
                </c:pt>
                <c:pt idx="27901">
                  <c:v>0.19323435035622993</c:v>
                </c:pt>
                <c:pt idx="27902">
                  <c:v>0.19317996410507421</c:v>
                </c:pt>
                <c:pt idx="27903">
                  <c:v>0.19312557785391848</c:v>
                </c:pt>
                <c:pt idx="27904">
                  <c:v>0.19307119160276287</c:v>
                </c:pt>
                <c:pt idx="27905">
                  <c:v>0.19307119160276287</c:v>
                </c:pt>
                <c:pt idx="27906">
                  <c:v>0.19307119160276287</c:v>
                </c:pt>
                <c:pt idx="27907">
                  <c:v>0.19301680535160715</c:v>
                </c:pt>
                <c:pt idx="27908">
                  <c:v>0.19301680535160715</c:v>
                </c:pt>
                <c:pt idx="27909">
                  <c:v>0.19296241910045142</c:v>
                </c:pt>
                <c:pt idx="27910">
                  <c:v>0.1929080328492957</c:v>
                </c:pt>
                <c:pt idx="27911">
                  <c:v>0.19285364659813997</c:v>
                </c:pt>
                <c:pt idx="27912">
                  <c:v>0.19279926034698425</c:v>
                </c:pt>
                <c:pt idx="27913">
                  <c:v>0.19274487409582852</c:v>
                </c:pt>
                <c:pt idx="27914">
                  <c:v>0.19269048784467291</c:v>
                </c:pt>
                <c:pt idx="27915">
                  <c:v>0.19263610159351718</c:v>
                </c:pt>
                <c:pt idx="27916">
                  <c:v>0.19263610159351718</c:v>
                </c:pt>
                <c:pt idx="27917">
                  <c:v>0.19258171534236146</c:v>
                </c:pt>
                <c:pt idx="27918">
                  <c:v>0.19252732909120573</c:v>
                </c:pt>
                <c:pt idx="27919">
                  <c:v>0.19247294284005001</c:v>
                </c:pt>
                <c:pt idx="27920">
                  <c:v>0.19241855658889429</c:v>
                </c:pt>
                <c:pt idx="27921">
                  <c:v>0.19236417033773867</c:v>
                </c:pt>
                <c:pt idx="27922">
                  <c:v>0.19236417033773867</c:v>
                </c:pt>
                <c:pt idx="27923">
                  <c:v>0.19230978408658295</c:v>
                </c:pt>
                <c:pt idx="27924">
                  <c:v>0.19225539783542722</c:v>
                </c:pt>
                <c:pt idx="27925">
                  <c:v>0.1922010115842715</c:v>
                </c:pt>
                <c:pt idx="27926">
                  <c:v>0.19214662533311577</c:v>
                </c:pt>
                <c:pt idx="27927">
                  <c:v>0.19209223908196005</c:v>
                </c:pt>
                <c:pt idx="27928">
                  <c:v>0.19203785283080432</c:v>
                </c:pt>
                <c:pt idx="27929">
                  <c:v>0.19203785283080432</c:v>
                </c:pt>
                <c:pt idx="27930">
                  <c:v>0.19203785283080432</c:v>
                </c:pt>
                <c:pt idx="27931">
                  <c:v>0.19198346657964871</c:v>
                </c:pt>
                <c:pt idx="27932">
                  <c:v>0.19192908032849298</c:v>
                </c:pt>
                <c:pt idx="27933">
                  <c:v>0.19187469407733726</c:v>
                </c:pt>
                <c:pt idx="27934">
                  <c:v>0.19182030782618154</c:v>
                </c:pt>
                <c:pt idx="27935">
                  <c:v>0.19176592157502581</c:v>
                </c:pt>
                <c:pt idx="27936">
                  <c:v>0.19176592157502581</c:v>
                </c:pt>
                <c:pt idx="27937">
                  <c:v>0.19171153532387009</c:v>
                </c:pt>
                <c:pt idx="27938">
                  <c:v>0.19165714907271447</c:v>
                </c:pt>
                <c:pt idx="27939">
                  <c:v>0.19160276282155875</c:v>
                </c:pt>
                <c:pt idx="27940">
                  <c:v>0.19154837657040302</c:v>
                </c:pt>
                <c:pt idx="27941">
                  <c:v>0.1914939903192473</c:v>
                </c:pt>
                <c:pt idx="27942">
                  <c:v>0.19143960406809157</c:v>
                </c:pt>
                <c:pt idx="27943">
                  <c:v>0.19138521781693585</c:v>
                </c:pt>
                <c:pt idx="27944">
                  <c:v>0.19133083156578012</c:v>
                </c:pt>
                <c:pt idx="27945">
                  <c:v>0.19133083156578012</c:v>
                </c:pt>
                <c:pt idx="27946">
                  <c:v>0.19127644531462451</c:v>
                </c:pt>
                <c:pt idx="27947">
                  <c:v>0.19122205906346879</c:v>
                </c:pt>
                <c:pt idx="27948">
                  <c:v>0.19122205906346879</c:v>
                </c:pt>
                <c:pt idx="27949">
                  <c:v>0.19116767281231306</c:v>
                </c:pt>
                <c:pt idx="27950">
                  <c:v>0.19111328656115734</c:v>
                </c:pt>
                <c:pt idx="27951">
                  <c:v>0.19105890031000161</c:v>
                </c:pt>
                <c:pt idx="27952">
                  <c:v>0.19100451405884589</c:v>
                </c:pt>
                <c:pt idx="27953">
                  <c:v>0.19095012780769016</c:v>
                </c:pt>
                <c:pt idx="27954">
                  <c:v>0.19089574155653455</c:v>
                </c:pt>
                <c:pt idx="27955">
                  <c:v>0.19084135530537882</c:v>
                </c:pt>
                <c:pt idx="27956">
                  <c:v>0.1907869690542231</c:v>
                </c:pt>
                <c:pt idx="27957">
                  <c:v>0.19073258280306737</c:v>
                </c:pt>
                <c:pt idx="27958">
                  <c:v>0.19067819655191165</c:v>
                </c:pt>
                <c:pt idx="27959">
                  <c:v>0.19062381030075592</c:v>
                </c:pt>
                <c:pt idx="27960">
                  <c:v>0.19062381030075592</c:v>
                </c:pt>
                <c:pt idx="27961">
                  <c:v>0.19056942404960031</c:v>
                </c:pt>
                <c:pt idx="27962">
                  <c:v>0.19051503779844459</c:v>
                </c:pt>
                <c:pt idx="27963">
                  <c:v>0.19046065154728886</c:v>
                </c:pt>
                <c:pt idx="27964">
                  <c:v>0.19040626529613314</c:v>
                </c:pt>
                <c:pt idx="27965">
                  <c:v>0.19035187904497741</c:v>
                </c:pt>
                <c:pt idx="27966">
                  <c:v>0.19029749279382169</c:v>
                </c:pt>
                <c:pt idx="27967">
                  <c:v>0.19024310654266596</c:v>
                </c:pt>
                <c:pt idx="27968">
                  <c:v>0.19018872029151035</c:v>
                </c:pt>
                <c:pt idx="27969">
                  <c:v>0.19013433404035462</c:v>
                </c:pt>
                <c:pt idx="27970">
                  <c:v>0.1900799477891989</c:v>
                </c:pt>
                <c:pt idx="27971">
                  <c:v>0.19002556153804318</c:v>
                </c:pt>
                <c:pt idx="27972">
                  <c:v>0.18997117528688745</c:v>
                </c:pt>
                <c:pt idx="27973">
                  <c:v>0.18997117528688745</c:v>
                </c:pt>
                <c:pt idx="27974">
                  <c:v>0.18991678903573173</c:v>
                </c:pt>
                <c:pt idx="27975">
                  <c:v>0.18986240278457611</c:v>
                </c:pt>
                <c:pt idx="27976">
                  <c:v>0.18980801653342039</c:v>
                </c:pt>
                <c:pt idx="27977">
                  <c:v>0.18975363028226466</c:v>
                </c:pt>
                <c:pt idx="27978">
                  <c:v>0.18975363028226466</c:v>
                </c:pt>
                <c:pt idx="27979">
                  <c:v>0.18969924403110894</c:v>
                </c:pt>
                <c:pt idx="27980">
                  <c:v>0.18969924403110894</c:v>
                </c:pt>
                <c:pt idx="27981">
                  <c:v>0.18964485777995321</c:v>
                </c:pt>
                <c:pt idx="27982">
                  <c:v>0.18959047152879749</c:v>
                </c:pt>
                <c:pt idx="27983">
                  <c:v>0.18953608527764176</c:v>
                </c:pt>
                <c:pt idx="27984">
                  <c:v>0.18948169902648615</c:v>
                </c:pt>
                <c:pt idx="27985">
                  <c:v>0.18942731277533043</c:v>
                </c:pt>
                <c:pt idx="27986">
                  <c:v>0.1893729265241747</c:v>
                </c:pt>
                <c:pt idx="27987">
                  <c:v>0.18931854027301898</c:v>
                </c:pt>
                <c:pt idx="27988">
                  <c:v>0.18926415402186325</c:v>
                </c:pt>
                <c:pt idx="27989">
                  <c:v>0.18920976777070753</c:v>
                </c:pt>
                <c:pt idx="27990">
                  <c:v>0.18915538151955191</c:v>
                </c:pt>
                <c:pt idx="27991">
                  <c:v>0.18915538151955191</c:v>
                </c:pt>
                <c:pt idx="27992">
                  <c:v>0.18910099526839619</c:v>
                </c:pt>
                <c:pt idx="27993">
                  <c:v>0.18904660901724046</c:v>
                </c:pt>
                <c:pt idx="27994">
                  <c:v>0.18899222276608474</c:v>
                </c:pt>
                <c:pt idx="27995">
                  <c:v>0.18893783651492901</c:v>
                </c:pt>
                <c:pt idx="27996">
                  <c:v>0.18888345026377329</c:v>
                </c:pt>
                <c:pt idx="27997">
                  <c:v>0.18882906401261756</c:v>
                </c:pt>
                <c:pt idx="27998">
                  <c:v>0.18877467776146195</c:v>
                </c:pt>
                <c:pt idx="27999">
                  <c:v>0.18872029151030623</c:v>
                </c:pt>
                <c:pt idx="28000">
                  <c:v>0.18872029151030623</c:v>
                </c:pt>
                <c:pt idx="28001">
                  <c:v>0.1886659052591505</c:v>
                </c:pt>
                <c:pt idx="28002">
                  <c:v>0.18861151900799478</c:v>
                </c:pt>
                <c:pt idx="28003">
                  <c:v>0.18855713275683905</c:v>
                </c:pt>
                <c:pt idx="28004">
                  <c:v>0.18855713275683905</c:v>
                </c:pt>
                <c:pt idx="28005">
                  <c:v>0.18850274650568333</c:v>
                </c:pt>
                <c:pt idx="28006">
                  <c:v>0.1884483602545276</c:v>
                </c:pt>
                <c:pt idx="28007">
                  <c:v>0.18839397400337199</c:v>
                </c:pt>
                <c:pt idx="28008">
                  <c:v>0.18833958775221626</c:v>
                </c:pt>
                <c:pt idx="28009">
                  <c:v>0.18828520150106054</c:v>
                </c:pt>
                <c:pt idx="28010">
                  <c:v>0.18823081524990481</c:v>
                </c:pt>
                <c:pt idx="28011">
                  <c:v>0.18817642899874909</c:v>
                </c:pt>
                <c:pt idx="28012">
                  <c:v>0.18812204274759337</c:v>
                </c:pt>
                <c:pt idx="28013">
                  <c:v>0.18806765649643775</c:v>
                </c:pt>
                <c:pt idx="28014">
                  <c:v>0.18801327024528203</c:v>
                </c:pt>
                <c:pt idx="28015">
                  <c:v>0.1879588839941263</c:v>
                </c:pt>
                <c:pt idx="28016">
                  <c:v>0.18790449774297058</c:v>
                </c:pt>
                <c:pt idx="28017">
                  <c:v>0.18785011149181485</c:v>
                </c:pt>
                <c:pt idx="28018">
                  <c:v>0.18779572524065913</c:v>
                </c:pt>
                <c:pt idx="28019">
                  <c:v>0.1877413389895034</c:v>
                </c:pt>
                <c:pt idx="28020">
                  <c:v>0.18768695273834779</c:v>
                </c:pt>
                <c:pt idx="28021">
                  <c:v>0.18763256648719207</c:v>
                </c:pt>
                <c:pt idx="28022">
                  <c:v>0.18757818023603634</c:v>
                </c:pt>
                <c:pt idx="28023">
                  <c:v>0.18752379398488062</c:v>
                </c:pt>
                <c:pt idx="28024">
                  <c:v>0.18746940773372489</c:v>
                </c:pt>
                <c:pt idx="28025">
                  <c:v>0.18741502148256917</c:v>
                </c:pt>
                <c:pt idx="28026">
                  <c:v>0.18736063523141355</c:v>
                </c:pt>
                <c:pt idx="28027">
                  <c:v>0.18730624898025783</c:v>
                </c:pt>
                <c:pt idx="28028">
                  <c:v>0.1872518627291021</c:v>
                </c:pt>
                <c:pt idx="28029">
                  <c:v>0.18719747647794638</c:v>
                </c:pt>
                <c:pt idx="28030">
                  <c:v>0.18714309022679065</c:v>
                </c:pt>
                <c:pt idx="28031">
                  <c:v>0.18708870397563493</c:v>
                </c:pt>
                <c:pt idx="28032">
                  <c:v>0.18708870397563493</c:v>
                </c:pt>
                <c:pt idx="28033">
                  <c:v>0.1870343177244792</c:v>
                </c:pt>
                <c:pt idx="28034">
                  <c:v>0.1870343177244792</c:v>
                </c:pt>
                <c:pt idx="28035">
                  <c:v>0.1870343177244792</c:v>
                </c:pt>
                <c:pt idx="28036">
                  <c:v>0.18697993147332359</c:v>
                </c:pt>
                <c:pt idx="28037">
                  <c:v>0.18692554522216787</c:v>
                </c:pt>
                <c:pt idx="28038">
                  <c:v>0.18687115897101214</c:v>
                </c:pt>
                <c:pt idx="28039">
                  <c:v>0.18681677271985642</c:v>
                </c:pt>
                <c:pt idx="28040">
                  <c:v>0.18676238646870069</c:v>
                </c:pt>
                <c:pt idx="28041">
                  <c:v>0.18670800021754497</c:v>
                </c:pt>
                <c:pt idx="28042">
                  <c:v>0.18665361396638924</c:v>
                </c:pt>
                <c:pt idx="28043">
                  <c:v>0.18659922771523363</c:v>
                </c:pt>
                <c:pt idx="28044">
                  <c:v>0.1865448414640779</c:v>
                </c:pt>
                <c:pt idx="28045">
                  <c:v>0.18649045521292218</c:v>
                </c:pt>
                <c:pt idx="28046">
                  <c:v>0.18643606896176645</c:v>
                </c:pt>
                <c:pt idx="28047">
                  <c:v>0.18638168271061073</c:v>
                </c:pt>
                <c:pt idx="28048">
                  <c:v>0.18632729645945501</c:v>
                </c:pt>
                <c:pt idx="28049">
                  <c:v>0.18627291020829939</c:v>
                </c:pt>
                <c:pt idx="28050">
                  <c:v>0.18621852395714367</c:v>
                </c:pt>
                <c:pt idx="28051">
                  <c:v>0.18616413770598794</c:v>
                </c:pt>
                <c:pt idx="28052">
                  <c:v>0.18610975145483222</c:v>
                </c:pt>
                <c:pt idx="28053">
                  <c:v>0.18605536520367649</c:v>
                </c:pt>
                <c:pt idx="28054">
                  <c:v>0.18600097895252077</c:v>
                </c:pt>
                <c:pt idx="28055">
                  <c:v>0.18594659270136504</c:v>
                </c:pt>
                <c:pt idx="28056">
                  <c:v>0.18589220645020943</c:v>
                </c:pt>
                <c:pt idx="28057">
                  <c:v>0.1858378201990537</c:v>
                </c:pt>
                <c:pt idx="28058">
                  <c:v>0.18578343394789798</c:v>
                </c:pt>
                <c:pt idx="28059">
                  <c:v>0.18572904769674226</c:v>
                </c:pt>
                <c:pt idx="28060">
                  <c:v>0.18567466144558653</c:v>
                </c:pt>
                <c:pt idx="28061">
                  <c:v>0.18562027519443081</c:v>
                </c:pt>
                <c:pt idx="28062">
                  <c:v>0.18556588894327519</c:v>
                </c:pt>
                <c:pt idx="28063">
                  <c:v>0.18556588894327519</c:v>
                </c:pt>
                <c:pt idx="28064">
                  <c:v>0.18551150269211947</c:v>
                </c:pt>
                <c:pt idx="28065">
                  <c:v>0.18545711644096374</c:v>
                </c:pt>
                <c:pt idx="28066">
                  <c:v>0.18540273018980802</c:v>
                </c:pt>
                <c:pt idx="28067">
                  <c:v>0.18534834393865229</c:v>
                </c:pt>
                <c:pt idx="28068">
                  <c:v>0.18529395768749657</c:v>
                </c:pt>
                <c:pt idx="28069">
                  <c:v>0.18523957143634084</c:v>
                </c:pt>
                <c:pt idx="28070">
                  <c:v>0.18523957143634084</c:v>
                </c:pt>
                <c:pt idx="28071">
                  <c:v>0.18518518518518523</c:v>
                </c:pt>
                <c:pt idx="28072">
                  <c:v>0.18518518518518523</c:v>
                </c:pt>
                <c:pt idx="28073">
                  <c:v>0.18513079893402951</c:v>
                </c:pt>
                <c:pt idx="28074">
                  <c:v>0.18507641268287378</c:v>
                </c:pt>
                <c:pt idx="28075">
                  <c:v>0.18502202643171806</c:v>
                </c:pt>
                <c:pt idx="28076">
                  <c:v>0.18496764018056233</c:v>
                </c:pt>
                <c:pt idx="28077">
                  <c:v>0.18491325392940661</c:v>
                </c:pt>
                <c:pt idx="28078">
                  <c:v>0.18485886767825099</c:v>
                </c:pt>
                <c:pt idx="28079">
                  <c:v>0.18480448142709527</c:v>
                </c:pt>
                <c:pt idx="28080">
                  <c:v>0.18475009517593954</c:v>
                </c:pt>
                <c:pt idx="28081">
                  <c:v>0.18469570892478382</c:v>
                </c:pt>
                <c:pt idx="28082">
                  <c:v>0.18464132267362809</c:v>
                </c:pt>
                <c:pt idx="28083">
                  <c:v>0.18458693642247237</c:v>
                </c:pt>
                <c:pt idx="28084">
                  <c:v>0.18458693642247237</c:v>
                </c:pt>
                <c:pt idx="28085">
                  <c:v>0.18453255017131664</c:v>
                </c:pt>
                <c:pt idx="28086">
                  <c:v>0.18447816392016103</c:v>
                </c:pt>
                <c:pt idx="28087">
                  <c:v>0.18442377766900531</c:v>
                </c:pt>
                <c:pt idx="28088">
                  <c:v>0.18442377766900531</c:v>
                </c:pt>
                <c:pt idx="28089">
                  <c:v>0.18436939141784958</c:v>
                </c:pt>
                <c:pt idx="28090">
                  <c:v>0.18431500516669386</c:v>
                </c:pt>
                <c:pt idx="28091">
                  <c:v>0.18426061891553813</c:v>
                </c:pt>
                <c:pt idx="28092">
                  <c:v>0.18420623266438241</c:v>
                </c:pt>
                <c:pt idx="28093">
                  <c:v>0.18415184641322668</c:v>
                </c:pt>
                <c:pt idx="28094">
                  <c:v>0.18409746016207107</c:v>
                </c:pt>
                <c:pt idx="28095">
                  <c:v>0.18404307391091534</c:v>
                </c:pt>
                <c:pt idx="28096">
                  <c:v>0.18398868765975962</c:v>
                </c:pt>
                <c:pt idx="28097">
                  <c:v>0.1839343014086039</c:v>
                </c:pt>
                <c:pt idx="28098">
                  <c:v>0.18387991515744817</c:v>
                </c:pt>
                <c:pt idx="28099">
                  <c:v>0.18382552890629245</c:v>
                </c:pt>
                <c:pt idx="28100">
                  <c:v>0.18377114265513683</c:v>
                </c:pt>
                <c:pt idx="28101">
                  <c:v>0.18377114265513683</c:v>
                </c:pt>
                <c:pt idx="28102">
                  <c:v>0.18371675640398111</c:v>
                </c:pt>
                <c:pt idx="28103">
                  <c:v>0.18366237015282538</c:v>
                </c:pt>
                <c:pt idx="28104">
                  <c:v>0.18366237015282538</c:v>
                </c:pt>
                <c:pt idx="28105">
                  <c:v>0.18366237015282538</c:v>
                </c:pt>
                <c:pt idx="28106">
                  <c:v>0.18360798390166966</c:v>
                </c:pt>
                <c:pt idx="28107">
                  <c:v>0.18355359765051393</c:v>
                </c:pt>
                <c:pt idx="28108">
                  <c:v>0.18349921139935821</c:v>
                </c:pt>
                <c:pt idx="28109">
                  <c:v>0.18344482514820248</c:v>
                </c:pt>
                <c:pt idx="28110">
                  <c:v>0.18344482514820248</c:v>
                </c:pt>
                <c:pt idx="28111">
                  <c:v>0.18339043889704687</c:v>
                </c:pt>
                <c:pt idx="28112">
                  <c:v>0.18333605264589115</c:v>
                </c:pt>
                <c:pt idx="28113">
                  <c:v>0.18328166639473542</c:v>
                </c:pt>
                <c:pt idx="28114">
                  <c:v>0.1832272801435797</c:v>
                </c:pt>
                <c:pt idx="28115">
                  <c:v>0.18317289389242397</c:v>
                </c:pt>
                <c:pt idx="28116">
                  <c:v>0.18311850764126825</c:v>
                </c:pt>
                <c:pt idx="28117">
                  <c:v>0.18306412139011263</c:v>
                </c:pt>
                <c:pt idx="28118">
                  <c:v>0.18300973513895691</c:v>
                </c:pt>
                <c:pt idx="28119">
                  <c:v>0.18295534888780118</c:v>
                </c:pt>
                <c:pt idx="28120">
                  <c:v>0.18290096263664546</c:v>
                </c:pt>
                <c:pt idx="28121">
                  <c:v>0.18290096263664546</c:v>
                </c:pt>
                <c:pt idx="28122">
                  <c:v>0.18284657638548973</c:v>
                </c:pt>
                <c:pt idx="28123">
                  <c:v>0.18279219013433401</c:v>
                </c:pt>
                <c:pt idx="28124">
                  <c:v>0.18279219013433401</c:v>
                </c:pt>
                <c:pt idx="28125">
                  <c:v>0.18279219013433401</c:v>
                </c:pt>
                <c:pt idx="28126">
                  <c:v>0.18279219013433401</c:v>
                </c:pt>
                <c:pt idx="28127">
                  <c:v>0.18273780388317828</c:v>
                </c:pt>
                <c:pt idx="28128">
                  <c:v>0.18273780388317828</c:v>
                </c:pt>
                <c:pt idx="28129">
                  <c:v>0.18268341763202267</c:v>
                </c:pt>
                <c:pt idx="28130">
                  <c:v>0.18262903138086695</c:v>
                </c:pt>
                <c:pt idx="28131">
                  <c:v>0.18257464512971122</c:v>
                </c:pt>
                <c:pt idx="28132">
                  <c:v>0.1825202588785555</c:v>
                </c:pt>
                <c:pt idx="28133">
                  <c:v>0.18246587262739977</c:v>
                </c:pt>
                <c:pt idx="28134">
                  <c:v>0.18241148637624405</c:v>
                </c:pt>
                <c:pt idx="28135">
                  <c:v>0.18235710012508832</c:v>
                </c:pt>
                <c:pt idx="28136">
                  <c:v>0.18230271387393271</c:v>
                </c:pt>
                <c:pt idx="28137">
                  <c:v>0.18224832762277698</c:v>
                </c:pt>
                <c:pt idx="28138">
                  <c:v>0.18219394137162126</c:v>
                </c:pt>
                <c:pt idx="28139">
                  <c:v>0.18219394137162126</c:v>
                </c:pt>
                <c:pt idx="28140">
                  <c:v>0.18213955512046553</c:v>
                </c:pt>
                <c:pt idx="28141">
                  <c:v>0.18208516886930981</c:v>
                </c:pt>
                <c:pt idx="28142">
                  <c:v>0.18203078261815409</c:v>
                </c:pt>
                <c:pt idx="28143">
                  <c:v>0.18197639636699847</c:v>
                </c:pt>
                <c:pt idx="28144">
                  <c:v>0.18192201011584275</c:v>
                </c:pt>
                <c:pt idx="28145">
                  <c:v>0.18186762386468702</c:v>
                </c:pt>
                <c:pt idx="28146">
                  <c:v>0.1818132376135313</c:v>
                </c:pt>
                <c:pt idx="28147">
                  <c:v>0.18175885136237557</c:v>
                </c:pt>
                <c:pt idx="28148">
                  <c:v>0.18170446511121985</c:v>
                </c:pt>
                <c:pt idx="28149">
                  <c:v>0.18165007886006412</c:v>
                </c:pt>
                <c:pt idx="28150">
                  <c:v>0.18159569260890851</c:v>
                </c:pt>
                <c:pt idx="28151">
                  <c:v>0.18154130635775279</c:v>
                </c:pt>
                <c:pt idx="28152">
                  <c:v>0.18148692010659706</c:v>
                </c:pt>
                <c:pt idx="28153">
                  <c:v>0.18143253385544134</c:v>
                </c:pt>
                <c:pt idx="28154">
                  <c:v>0.18143253385544134</c:v>
                </c:pt>
                <c:pt idx="28155">
                  <c:v>0.18137814760428561</c:v>
                </c:pt>
                <c:pt idx="28156">
                  <c:v>0.18132376135312989</c:v>
                </c:pt>
                <c:pt idx="28157">
                  <c:v>0.18126937510197427</c:v>
                </c:pt>
                <c:pt idx="28158">
                  <c:v>0.18121498885081855</c:v>
                </c:pt>
                <c:pt idx="28159">
                  <c:v>0.18116060259966282</c:v>
                </c:pt>
                <c:pt idx="28160">
                  <c:v>0.1811062163485071</c:v>
                </c:pt>
                <c:pt idx="28161">
                  <c:v>0.18105183009735137</c:v>
                </c:pt>
                <c:pt idx="28162">
                  <c:v>0.18099744384619565</c:v>
                </c:pt>
                <c:pt idx="28163">
                  <c:v>0.18099744384619565</c:v>
                </c:pt>
                <c:pt idx="28164">
                  <c:v>0.18094305759503992</c:v>
                </c:pt>
                <c:pt idx="28165">
                  <c:v>0.18088867134388431</c:v>
                </c:pt>
                <c:pt idx="28166">
                  <c:v>0.18083428509272859</c:v>
                </c:pt>
                <c:pt idx="28167">
                  <c:v>0.18077989884157286</c:v>
                </c:pt>
                <c:pt idx="28168">
                  <c:v>0.18072551259041714</c:v>
                </c:pt>
                <c:pt idx="28169">
                  <c:v>0.18072551259041714</c:v>
                </c:pt>
                <c:pt idx="28170">
                  <c:v>0.18067112633926141</c:v>
                </c:pt>
                <c:pt idx="28171">
                  <c:v>0.18061674008810569</c:v>
                </c:pt>
                <c:pt idx="28172">
                  <c:v>0.18056235383695007</c:v>
                </c:pt>
                <c:pt idx="28173">
                  <c:v>0.18050796758579435</c:v>
                </c:pt>
                <c:pt idx="28174">
                  <c:v>0.18045358133463862</c:v>
                </c:pt>
                <c:pt idx="28175">
                  <c:v>0.1803991950834829</c:v>
                </c:pt>
                <c:pt idx="28176">
                  <c:v>0.1803991950834829</c:v>
                </c:pt>
                <c:pt idx="28177">
                  <c:v>0.18034480883232717</c:v>
                </c:pt>
                <c:pt idx="28178">
                  <c:v>0.18029042258117145</c:v>
                </c:pt>
                <c:pt idx="28179">
                  <c:v>0.18023603633001573</c:v>
                </c:pt>
                <c:pt idx="28180">
                  <c:v>0.18018165007886011</c:v>
                </c:pt>
                <c:pt idx="28181">
                  <c:v>0.18012726382770439</c:v>
                </c:pt>
                <c:pt idx="28182">
                  <c:v>0.18007287757654866</c:v>
                </c:pt>
                <c:pt idx="28183">
                  <c:v>0.18001849132539294</c:v>
                </c:pt>
                <c:pt idx="28184">
                  <c:v>0.17996410507423721</c:v>
                </c:pt>
                <c:pt idx="28185">
                  <c:v>0.17990971882308149</c:v>
                </c:pt>
                <c:pt idx="28186">
                  <c:v>0.17990971882308149</c:v>
                </c:pt>
                <c:pt idx="28187">
                  <c:v>0.17985533257192576</c:v>
                </c:pt>
                <c:pt idx="28188">
                  <c:v>0.17980094632077015</c:v>
                </c:pt>
                <c:pt idx="28189">
                  <c:v>0.17980094632077015</c:v>
                </c:pt>
                <c:pt idx="28190">
                  <c:v>0.17980094632077015</c:v>
                </c:pt>
                <c:pt idx="28191">
                  <c:v>0.17980094632077015</c:v>
                </c:pt>
                <c:pt idx="28192">
                  <c:v>0.17974656006961443</c:v>
                </c:pt>
                <c:pt idx="28193">
                  <c:v>0.1796921738184587</c:v>
                </c:pt>
                <c:pt idx="28194">
                  <c:v>0.17963778756730298</c:v>
                </c:pt>
                <c:pt idx="28195">
                  <c:v>0.17958340131614725</c:v>
                </c:pt>
                <c:pt idx="28196">
                  <c:v>0.17952901506499153</c:v>
                </c:pt>
                <c:pt idx="28197">
                  <c:v>0.17947462881383591</c:v>
                </c:pt>
                <c:pt idx="28198">
                  <c:v>0.17942024256268019</c:v>
                </c:pt>
                <c:pt idx="28199">
                  <c:v>0.17936585631152446</c:v>
                </c:pt>
                <c:pt idx="28200">
                  <c:v>0.17931147006036874</c:v>
                </c:pt>
                <c:pt idx="28201">
                  <c:v>0.17925708380921301</c:v>
                </c:pt>
                <c:pt idx="28202">
                  <c:v>0.17925708380921301</c:v>
                </c:pt>
                <c:pt idx="28203">
                  <c:v>0.17920269755805729</c:v>
                </c:pt>
                <c:pt idx="28204">
                  <c:v>0.17914831130690156</c:v>
                </c:pt>
                <c:pt idx="28205">
                  <c:v>0.17909392505574595</c:v>
                </c:pt>
                <c:pt idx="28206">
                  <c:v>0.17903953880459023</c:v>
                </c:pt>
                <c:pt idx="28207">
                  <c:v>0.17903953880459023</c:v>
                </c:pt>
                <c:pt idx="28208">
                  <c:v>0.1789851525534345</c:v>
                </c:pt>
                <c:pt idx="28209">
                  <c:v>0.17893076630227878</c:v>
                </c:pt>
                <c:pt idx="28210">
                  <c:v>0.17893076630227878</c:v>
                </c:pt>
                <c:pt idx="28211">
                  <c:v>0.17887638005112305</c:v>
                </c:pt>
                <c:pt idx="28212">
                  <c:v>0.17887638005112305</c:v>
                </c:pt>
                <c:pt idx="28213">
                  <c:v>0.17882199379996733</c:v>
                </c:pt>
                <c:pt idx="28214">
                  <c:v>0.17882199379996733</c:v>
                </c:pt>
                <c:pt idx="28215">
                  <c:v>0.17876760754881171</c:v>
                </c:pt>
                <c:pt idx="28216">
                  <c:v>0.17871322129765599</c:v>
                </c:pt>
                <c:pt idx="28217">
                  <c:v>0.17865883504650026</c:v>
                </c:pt>
                <c:pt idx="28218">
                  <c:v>0.17860444879534454</c:v>
                </c:pt>
                <c:pt idx="28219">
                  <c:v>0.17855006254418881</c:v>
                </c:pt>
                <c:pt idx="28220">
                  <c:v>0.17849567629303309</c:v>
                </c:pt>
                <c:pt idx="28221">
                  <c:v>0.17844129004187737</c:v>
                </c:pt>
                <c:pt idx="28222">
                  <c:v>0.17838690379072175</c:v>
                </c:pt>
                <c:pt idx="28223">
                  <c:v>0.17833251753956603</c:v>
                </c:pt>
                <c:pt idx="28224">
                  <c:v>0.1782781312884103</c:v>
                </c:pt>
                <c:pt idx="28225">
                  <c:v>0.17822374503725458</c:v>
                </c:pt>
                <c:pt idx="28226">
                  <c:v>0.17816935878609885</c:v>
                </c:pt>
                <c:pt idx="28227">
                  <c:v>0.17811497253494313</c:v>
                </c:pt>
                <c:pt idx="28228">
                  <c:v>0.1780605862837874</c:v>
                </c:pt>
                <c:pt idx="28229">
                  <c:v>0.17800620003263179</c:v>
                </c:pt>
                <c:pt idx="28230">
                  <c:v>0.17795181378147606</c:v>
                </c:pt>
                <c:pt idx="28231">
                  <c:v>0.17789742753032034</c:v>
                </c:pt>
                <c:pt idx="28232">
                  <c:v>0.17784304127916462</c:v>
                </c:pt>
                <c:pt idx="28233">
                  <c:v>0.17778865502800889</c:v>
                </c:pt>
                <c:pt idx="28234">
                  <c:v>0.17773426877685317</c:v>
                </c:pt>
                <c:pt idx="28235">
                  <c:v>0.17767988252569755</c:v>
                </c:pt>
                <c:pt idx="28236">
                  <c:v>0.17762549627454183</c:v>
                </c:pt>
                <c:pt idx="28237">
                  <c:v>0.1775711100233861</c:v>
                </c:pt>
                <c:pt idx="28238">
                  <c:v>0.17751672377223038</c:v>
                </c:pt>
                <c:pt idx="28239">
                  <c:v>0.17746233752107465</c:v>
                </c:pt>
                <c:pt idx="28240">
                  <c:v>0.17740795126991893</c:v>
                </c:pt>
                <c:pt idx="28241">
                  <c:v>0.1773535650187632</c:v>
                </c:pt>
                <c:pt idx="28242">
                  <c:v>0.17729917876760759</c:v>
                </c:pt>
                <c:pt idx="28243">
                  <c:v>0.17724479251645187</c:v>
                </c:pt>
                <c:pt idx="28244">
                  <c:v>0.17724479251645187</c:v>
                </c:pt>
                <c:pt idx="28245">
                  <c:v>0.17719040626529614</c:v>
                </c:pt>
                <c:pt idx="28246">
                  <c:v>0.17713602001414042</c:v>
                </c:pt>
                <c:pt idx="28247">
                  <c:v>0.17708163376298469</c:v>
                </c:pt>
                <c:pt idx="28248">
                  <c:v>0.17702724751182897</c:v>
                </c:pt>
                <c:pt idx="28249">
                  <c:v>0.17697286126067335</c:v>
                </c:pt>
                <c:pt idx="28250">
                  <c:v>0.17697286126067335</c:v>
                </c:pt>
                <c:pt idx="28251">
                  <c:v>0.17691847500951763</c:v>
                </c:pt>
                <c:pt idx="28252">
                  <c:v>0.1768640887583619</c:v>
                </c:pt>
                <c:pt idx="28253">
                  <c:v>0.17680970250720618</c:v>
                </c:pt>
                <c:pt idx="28254">
                  <c:v>0.17675531625605045</c:v>
                </c:pt>
                <c:pt idx="28255">
                  <c:v>0.17670093000489473</c:v>
                </c:pt>
                <c:pt idx="28256">
                  <c:v>0.176646543753739</c:v>
                </c:pt>
                <c:pt idx="28257">
                  <c:v>0.17659215750258339</c:v>
                </c:pt>
                <c:pt idx="28258">
                  <c:v>0.17653777125142767</c:v>
                </c:pt>
                <c:pt idx="28259">
                  <c:v>0.17648338500027194</c:v>
                </c:pt>
                <c:pt idx="28260">
                  <c:v>0.17648338500027194</c:v>
                </c:pt>
                <c:pt idx="28261">
                  <c:v>0.17642899874911622</c:v>
                </c:pt>
                <c:pt idx="28262">
                  <c:v>0.17637461249796049</c:v>
                </c:pt>
                <c:pt idx="28263">
                  <c:v>0.17632022624680477</c:v>
                </c:pt>
                <c:pt idx="28264">
                  <c:v>0.17626583999564915</c:v>
                </c:pt>
                <c:pt idx="28265">
                  <c:v>0.17621145374449343</c:v>
                </c:pt>
                <c:pt idx="28266">
                  <c:v>0.1761570674933377</c:v>
                </c:pt>
                <c:pt idx="28267">
                  <c:v>0.17610268124218198</c:v>
                </c:pt>
                <c:pt idx="28268">
                  <c:v>0.17610268124218198</c:v>
                </c:pt>
                <c:pt idx="28269">
                  <c:v>0.17604829499102626</c:v>
                </c:pt>
                <c:pt idx="28270">
                  <c:v>0.17599390873987053</c:v>
                </c:pt>
                <c:pt idx="28271">
                  <c:v>0.17593952248871481</c:v>
                </c:pt>
                <c:pt idx="28272">
                  <c:v>0.17588513623755919</c:v>
                </c:pt>
                <c:pt idx="28273">
                  <c:v>0.17583074998640347</c:v>
                </c:pt>
                <c:pt idx="28274">
                  <c:v>0.17583074998640347</c:v>
                </c:pt>
                <c:pt idx="28275">
                  <c:v>0.17583074998640347</c:v>
                </c:pt>
                <c:pt idx="28276">
                  <c:v>0.17577636373524774</c:v>
                </c:pt>
                <c:pt idx="28277">
                  <c:v>0.17572197748409202</c:v>
                </c:pt>
                <c:pt idx="28278">
                  <c:v>0.17566759123293629</c:v>
                </c:pt>
                <c:pt idx="28279">
                  <c:v>0.17561320498178057</c:v>
                </c:pt>
                <c:pt idx="28280">
                  <c:v>0.17555881873062484</c:v>
                </c:pt>
                <c:pt idx="28281">
                  <c:v>0.17555881873062484</c:v>
                </c:pt>
                <c:pt idx="28282">
                  <c:v>0.17550443247946923</c:v>
                </c:pt>
                <c:pt idx="28283">
                  <c:v>0.17545004622831351</c:v>
                </c:pt>
                <c:pt idx="28284">
                  <c:v>0.17539565997715778</c:v>
                </c:pt>
                <c:pt idx="28285">
                  <c:v>0.17534127372600206</c:v>
                </c:pt>
                <c:pt idx="28286">
                  <c:v>0.17528688747484633</c:v>
                </c:pt>
                <c:pt idx="28287">
                  <c:v>0.17523250122369061</c:v>
                </c:pt>
                <c:pt idx="28288">
                  <c:v>0.17517811497253499</c:v>
                </c:pt>
                <c:pt idx="28289">
                  <c:v>0.17512372872137927</c:v>
                </c:pt>
                <c:pt idx="28290">
                  <c:v>0.17512372872137927</c:v>
                </c:pt>
                <c:pt idx="28291">
                  <c:v>0.17506934247022354</c:v>
                </c:pt>
                <c:pt idx="28292">
                  <c:v>0.17501495621906782</c:v>
                </c:pt>
                <c:pt idx="28293">
                  <c:v>0.17496056996791209</c:v>
                </c:pt>
                <c:pt idx="28294">
                  <c:v>0.17490618371675637</c:v>
                </c:pt>
                <c:pt idx="28295">
                  <c:v>0.17490618371675637</c:v>
                </c:pt>
                <c:pt idx="28296">
                  <c:v>0.17485179746560064</c:v>
                </c:pt>
                <c:pt idx="28297">
                  <c:v>0.17479741121444503</c:v>
                </c:pt>
                <c:pt idx="28298">
                  <c:v>0.17474302496328931</c:v>
                </c:pt>
                <c:pt idx="28299">
                  <c:v>0.17468863871213358</c:v>
                </c:pt>
                <c:pt idx="28300">
                  <c:v>0.17463425246097786</c:v>
                </c:pt>
                <c:pt idx="28301">
                  <c:v>0.17457986620982213</c:v>
                </c:pt>
                <c:pt idx="28302">
                  <c:v>0.17452547995866641</c:v>
                </c:pt>
                <c:pt idx="28303">
                  <c:v>0.17447109370751079</c:v>
                </c:pt>
                <c:pt idx="28304">
                  <c:v>0.17441670745635507</c:v>
                </c:pt>
                <c:pt idx="28305">
                  <c:v>0.17441670745635507</c:v>
                </c:pt>
                <c:pt idx="28306">
                  <c:v>0.17436232120519934</c:v>
                </c:pt>
                <c:pt idx="28307">
                  <c:v>0.17430793495404362</c:v>
                </c:pt>
                <c:pt idx="28308">
                  <c:v>0.17425354870288789</c:v>
                </c:pt>
                <c:pt idx="28309">
                  <c:v>0.17419916245173217</c:v>
                </c:pt>
                <c:pt idx="28310">
                  <c:v>0.17419916245173217</c:v>
                </c:pt>
                <c:pt idx="28311">
                  <c:v>0.17414477620057645</c:v>
                </c:pt>
                <c:pt idx="28312">
                  <c:v>0.17409038994942083</c:v>
                </c:pt>
                <c:pt idx="28313">
                  <c:v>0.17403600369826511</c:v>
                </c:pt>
                <c:pt idx="28314">
                  <c:v>0.17398161744710938</c:v>
                </c:pt>
                <c:pt idx="28315">
                  <c:v>0.17392723119595366</c:v>
                </c:pt>
                <c:pt idx="28316">
                  <c:v>0.17387284494479793</c:v>
                </c:pt>
                <c:pt idx="28317">
                  <c:v>0.17381845869364221</c:v>
                </c:pt>
                <c:pt idx="28318">
                  <c:v>0.17376407244248659</c:v>
                </c:pt>
                <c:pt idx="28319">
                  <c:v>0.17370968619133087</c:v>
                </c:pt>
                <c:pt idx="28320">
                  <c:v>0.17365529994017515</c:v>
                </c:pt>
                <c:pt idx="28321">
                  <c:v>0.17365529994017515</c:v>
                </c:pt>
                <c:pt idx="28322">
                  <c:v>0.17360091368901942</c:v>
                </c:pt>
                <c:pt idx="28323">
                  <c:v>0.17360091368901942</c:v>
                </c:pt>
                <c:pt idx="28324">
                  <c:v>0.1735465274378637</c:v>
                </c:pt>
                <c:pt idx="28325">
                  <c:v>0.1735465274378637</c:v>
                </c:pt>
                <c:pt idx="28326">
                  <c:v>0.17349214118670797</c:v>
                </c:pt>
                <c:pt idx="28327">
                  <c:v>0.17349214118670797</c:v>
                </c:pt>
                <c:pt idx="28328">
                  <c:v>0.17343775493555225</c:v>
                </c:pt>
                <c:pt idx="28329">
                  <c:v>0.17338336868439663</c:v>
                </c:pt>
                <c:pt idx="28330">
                  <c:v>0.17338336868439663</c:v>
                </c:pt>
                <c:pt idx="28331">
                  <c:v>0.17332898243324091</c:v>
                </c:pt>
                <c:pt idx="28332">
                  <c:v>0.17327459618208518</c:v>
                </c:pt>
                <c:pt idx="28333">
                  <c:v>0.17322020993092946</c:v>
                </c:pt>
                <c:pt idx="28334">
                  <c:v>0.17316582367977373</c:v>
                </c:pt>
                <c:pt idx="28335">
                  <c:v>0.17311143742861801</c:v>
                </c:pt>
                <c:pt idx="28336">
                  <c:v>0.17305705117746228</c:v>
                </c:pt>
                <c:pt idx="28337">
                  <c:v>0.17305705117746228</c:v>
                </c:pt>
                <c:pt idx="28338">
                  <c:v>0.17300266492630667</c:v>
                </c:pt>
                <c:pt idx="28339">
                  <c:v>0.17294827867515095</c:v>
                </c:pt>
                <c:pt idx="28340">
                  <c:v>0.17289389242399522</c:v>
                </c:pt>
                <c:pt idx="28341">
                  <c:v>0.1728395061728395</c:v>
                </c:pt>
                <c:pt idx="28342">
                  <c:v>0.17278511992168377</c:v>
                </c:pt>
                <c:pt idx="28343">
                  <c:v>0.17273073367052805</c:v>
                </c:pt>
                <c:pt idx="28344">
                  <c:v>0.17267634741937243</c:v>
                </c:pt>
                <c:pt idx="28345">
                  <c:v>0.17262196116821671</c:v>
                </c:pt>
                <c:pt idx="28346">
                  <c:v>0.17256757491706098</c:v>
                </c:pt>
                <c:pt idx="28347">
                  <c:v>0.17251318866590526</c:v>
                </c:pt>
                <c:pt idx="28348">
                  <c:v>0.17245880241474953</c:v>
                </c:pt>
                <c:pt idx="28349">
                  <c:v>0.17245880241474953</c:v>
                </c:pt>
                <c:pt idx="28350">
                  <c:v>0.17240441616359381</c:v>
                </c:pt>
                <c:pt idx="28351">
                  <c:v>0.17235002991243809</c:v>
                </c:pt>
                <c:pt idx="28352">
                  <c:v>0.17229564366128247</c:v>
                </c:pt>
                <c:pt idx="28353">
                  <c:v>0.17224125741012675</c:v>
                </c:pt>
                <c:pt idx="28354">
                  <c:v>0.17218687115897102</c:v>
                </c:pt>
                <c:pt idx="28355">
                  <c:v>0.1721324849078153</c:v>
                </c:pt>
                <c:pt idx="28356">
                  <c:v>0.17207809865665957</c:v>
                </c:pt>
                <c:pt idx="28357">
                  <c:v>0.17202371240550385</c:v>
                </c:pt>
                <c:pt idx="28358">
                  <c:v>0.17196932615434823</c:v>
                </c:pt>
                <c:pt idx="28359">
                  <c:v>0.17191493990319251</c:v>
                </c:pt>
                <c:pt idx="28360">
                  <c:v>0.17186055365203678</c:v>
                </c:pt>
                <c:pt idx="28361">
                  <c:v>0.17186055365203678</c:v>
                </c:pt>
                <c:pt idx="28362">
                  <c:v>0.17180616740088106</c:v>
                </c:pt>
                <c:pt idx="28363">
                  <c:v>0.17180616740088106</c:v>
                </c:pt>
                <c:pt idx="28364">
                  <c:v>0.17180616740088106</c:v>
                </c:pt>
                <c:pt idx="28365">
                  <c:v>0.17175178114972534</c:v>
                </c:pt>
                <c:pt idx="28366">
                  <c:v>0.17169739489856961</c:v>
                </c:pt>
                <c:pt idx="28367">
                  <c:v>0.17164300864741389</c:v>
                </c:pt>
                <c:pt idx="28368">
                  <c:v>0.17158862239625827</c:v>
                </c:pt>
                <c:pt idx="28369">
                  <c:v>0.17158862239625827</c:v>
                </c:pt>
                <c:pt idx="28370">
                  <c:v>0.17153423614510255</c:v>
                </c:pt>
                <c:pt idx="28371">
                  <c:v>0.17147984989394682</c:v>
                </c:pt>
                <c:pt idx="28372">
                  <c:v>0.1714254636427911</c:v>
                </c:pt>
                <c:pt idx="28373">
                  <c:v>0.17137107739163537</c:v>
                </c:pt>
                <c:pt idx="28374">
                  <c:v>0.17131669114047965</c:v>
                </c:pt>
                <c:pt idx="28375">
                  <c:v>0.17131669114047965</c:v>
                </c:pt>
                <c:pt idx="28376">
                  <c:v>0.17126230488932392</c:v>
                </c:pt>
                <c:pt idx="28377">
                  <c:v>0.17126230488932392</c:v>
                </c:pt>
                <c:pt idx="28378">
                  <c:v>0.17120791863816831</c:v>
                </c:pt>
                <c:pt idx="28379">
                  <c:v>0.17115353238701259</c:v>
                </c:pt>
                <c:pt idx="28380">
                  <c:v>0.17109914613585686</c:v>
                </c:pt>
                <c:pt idx="28381">
                  <c:v>0.17104475988470114</c:v>
                </c:pt>
                <c:pt idx="28382">
                  <c:v>0.17099037363354541</c:v>
                </c:pt>
                <c:pt idx="28383">
                  <c:v>0.17093598738238969</c:v>
                </c:pt>
                <c:pt idx="28384">
                  <c:v>0.17088160113123407</c:v>
                </c:pt>
                <c:pt idx="28385">
                  <c:v>0.17082721488007835</c:v>
                </c:pt>
                <c:pt idx="28386">
                  <c:v>0.17077282862892262</c:v>
                </c:pt>
                <c:pt idx="28387">
                  <c:v>0.17077282862892262</c:v>
                </c:pt>
                <c:pt idx="28388">
                  <c:v>0.1707184423777669</c:v>
                </c:pt>
                <c:pt idx="28389">
                  <c:v>0.17066405612661117</c:v>
                </c:pt>
                <c:pt idx="28390">
                  <c:v>0.17060966987545545</c:v>
                </c:pt>
                <c:pt idx="28391">
                  <c:v>0.17060966987545545</c:v>
                </c:pt>
                <c:pt idx="28392">
                  <c:v>0.17055528362429972</c:v>
                </c:pt>
                <c:pt idx="28393">
                  <c:v>0.17050089737314411</c:v>
                </c:pt>
                <c:pt idx="28394">
                  <c:v>0.17044651112198839</c:v>
                </c:pt>
                <c:pt idx="28395">
                  <c:v>0.17039212487083266</c:v>
                </c:pt>
                <c:pt idx="28396">
                  <c:v>0.17033773861967694</c:v>
                </c:pt>
                <c:pt idx="28397">
                  <c:v>0.17028335236852121</c:v>
                </c:pt>
                <c:pt idx="28398">
                  <c:v>0.17022896611736549</c:v>
                </c:pt>
                <c:pt idx="28399">
                  <c:v>0.17017457986620987</c:v>
                </c:pt>
                <c:pt idx="28400">
                  <c:v>0.17012019361505415</c:v>
                </c:pt>
                <c:pt idx="28401">
                  <c:v>0.17006580736389842</c:v>
                </c:pt>
                <c:pt idx="28402">
                  <c:v>0.1700114211127427</c:v>
                </c:pt>
                <c:pt idx="28403">
                  <c:v>0.16995703486158698</c:v>
                </c:pt>
                <c:pt idx="28404">
                  <c:v>0.16990264861043125</c:v>
                </c:pt>
                <c:pt idx="28405">
                  <c:v>0.16984826235927553</c:v>
                </c:pt>
                <c:pt idx="28406">
                  <c:v>0.16979387610811991</c:v>
                </c:pt>
                <c:pt idx="28407">
                  <c:v>0.16979387610811991</c:v>
                </c:pt>
                <c:pt idx="28408">
                  <c:v>0.16979387610811991</c:v>
                </c:pt>
                <c:pt idx="28409">
                  <c:v>0.16973948985696419</c:v>
                </c:pt>
                <c:pt idx="28410">
                  <c:v>0.16968510360580846</c:v>
                </c:pt>
                <c:pt idx="28411">
                  <c:v>0.16963071735465274</c:v>
                </c:pt>
                <c:pt idx="28412">
                  <c:v>0.16957633110349701</c:v>
                </c:pt>
                <c:pt idx="28413">
                  <c:v>0.16952194485234129</c:v>
                </c:pt>
                <c:pt idx="28414">
                  <c:v>0.16946755860118567</c:v>
                </c:pt>
                <c:pt idx="28415">
                  <c:v>0.16941317235002995</c:v>
                </c:pt>
                <c:pt idx="28416">
                  <c:v>0.16935878609887423</c:v>
                </c:pt>
                <c:pt idx="28417">
                  <c:v>0.1693043998477185</c:v>
                </c:pt>
                <c:pt idx="28418">
                  <c:v>0.16925001359656278</c:v>
                </c:pt>
                <c:pt idx="28419">
                  <c:v>0.16919562734540705</c:v>
                </c:pt>
                <c:pt idx="28420">
                  <c:v>0.16919562734540705</c:v>
                </c:pt>
                <c:pt idx="28421">
                  <c:v>0.16914124109425133</c:v>
                </c:pt>
                <c:pt idx="28422">
                  <c:v>0.16908685484309571</c:v>
                </c:pt>
                <c:pt idx="28423">
                  <c:v>0.16903246859193999</c:v>
                </c:pt>
                <c:pt idx="28424">
                  <c:v>0.16897808234078426</c:v>
                </c:pt>
                <c:pt idx="28425">
                  <c:v>0.16892369608962854</c:v>
                </c:pt>
                <c:pt idx="28426">
                  <c:v>0.16886930983847281</c:v>
                </c:pt>
                <c:pt idx="28427">
                  <c:v>0.16881492358731709</c:v>
                </c:pt>
                <c:pt idx="28428">
                  <c:v>0.16876053733616136</c:v>
                </c:pt>
                <c:pt idx="28429">
                  <c:v>0.16876053733616136</c:v>
                </c:pt>
                <c:pt idx="28430">
                  <c:v>0.16870615108500575</c:v>
                </c:pt>
                <c:pt idx="28431">
                  <c:v>0.16865176483385003</c:v>
                </c:pt>
                <c:pt idx="28432">
                  <c:v>0.1685973785826943</c:v>
                </c:pt>
                <c:pt idx="28433">
                  <c:v>0.16854299233153858</c:v>
                </c:pt>
                <c:pt idx="28434">
                  <c:v>0.16848860608038285</c:v>
                </c:pt>
                <c:pt idx="28435">
                  <c:v>0.16843421982922713</c:v>
                </c:pt>
                <c:pt idx="28436">
                  <c:v>0.16843421982922713</c:v>
                </c:pt>
                <c:pt idx="28437">
                  <c:v>0.16843421982922713</c:v>
                </c:pt>
                <c:pt idx="28438">
                  <c:v>0.16843421982922713</c:v>
                </c:pt>
                <c:pt idx="28439">
                  <c:v>0.16837983357807151</c:v>
                </c:pt>
                <c:pt idx="28440">
                  <c:v>0.16837983357807151</c:v>
                </c:pt>
                <c:pt idx="28441">
                  <c:v>0.16832544732691579</c:v>
                </c:pt>
                <c:pt idx="28442">
                  <c:v>0.16827106107576006</c:v>
                </c:pt>
                <c:pt idx="28443">
                  <c:v>0.16821667482460434</c:v>
                </c:pt>
                <c:pt idx="28444">
                  <c:v>0.16816228857344862</c:v>
                </c:pt>
                <c:pt idx="28445">
                  <c:v>0.16810790232229289</c:v>
                </c:pt>
                <c:pt idx="28446">
                  <c:v>0.16805351607113717</c:v>
                </c:pt>
                <c:pt idx="28447">
                  <c:v>0.16799912981998155</c:v>
                </c:pt>
                <c:pt idx="28448">
                  <c:v>0.16794474356882583</c:v>
                </c:pt>
                <c:pt idx="28449">
                  <c:v>0.1678903573176701</c:v>
                </c:pt>
                <c:pt idx="28450">
                  <c:v>0.16783597106651438</c:v>
                </c:pt>
                <c:pt idx="28451">
                  <c:v>0.16778158481535865</c:v>
                </c:pt>
                <c:pt idx="28452">
                  <c:v>0.16772719856420293</c:v>
                </c:pt>
                <c:pt idx="28453">
                  <c:v>0.16767281231304731</c:v>
                </c:pt>
                <c:pt idx="28454">
                  <c:v>0.16761842606189159</c:v>
                </c:pt>
                <c:pt idx="28455">
                  <c:v>0.16756403981073587</c:v>
                </c:pt>
                <c:pt idx="28456">
                  <c:v>0.16750965355958014</c:v>
                </c:pt>
                <c:pt idx="28457">
                  <c:v>0.16745526730842442</c:v>
                </c:pt>
                <c:pt idx="28458">
                  <c:v>0.16740088105726869</c:v>
                </c:pt>
                <c:pt idx="28459">
                  <c:v>0.16734649480611297</c:v>
                </c:pt>
                <c:pt idx="28460">
                  <c:v>0.16729210855495735</c:v>
                </c:pt>
                <c:pt idx="28461">
                  <c:v>0.16723772230380163</c:v>
                </c:pt>
                <c:pt idx="28462">
                  <c:v>0.1671833360526459</c:v>
                </c:pt>
                <c:pt idx="28463">
                  <c:v>0.16712894980149018</c:v>
                </c:pt>
                <c:pt idx="28464">
                  <c:v>0.16707456355033445</c:v>
                </c:pt>
                <c:pt idx="28465">
                  <c:v>0.16702017729917873</c:v>
                </c:pt>
                <c:pt idx="28466">
                  <c:v>0.166965791048023</c:v>
                </c:pt>
                <c:pt idx="28467">
                  <c:v>0.166965791048023</c:v>
                </c:pt>
                <c:pt idx="28468">
                  <c:v>0.16691140479686739</c:v>
                </c:pt>
                <c:pt idx="28469">
                  <c:v>0.16691140479686739</c:v>
                </c:pt>
                <c:pt idx="28470">
                  <c:v>0.16691140479686739</c:v>
                </c:pt>
                <c:pt idx="28471">
                  <c:v>0.16685701854571167</c:v>
                </c:pt>
                <c:pt idx="28472">
                  <c:v>0.16680263229455594</c:v>
                </c:pt>
                <c:pt idx="28473">
                  <c:v>0.16674824604340022</c:v>
                </c:pt>
                <c:pt idx="28474">
                  <c:v>0.16669385979224449</c:v>
                </c:pt>
                <c:pt idx="28475">
                  <c:v>0.16669385979224449</c:v>
                </c:pt>
                <c:pt idx="28476">
                  <c:v>0.16663947354108877</c:v>
                </c:pt>
                <c:pt idx="28477">
                  <c:v>0.16658508728993315</c:v>
                </c:pt>
                <c:pt idx="28478">
                  <c:v>0.16653070103877743</c:v>
                </c:pt>
                <c:pt idx="28479">
                  <c:v>0.1664763147876217</c:v>
                </c:pt>
                <c:pt idx="28480">
                  <c:v>0.16642192853646598</c:v>
                </c:pt>
                <c:pt idx="28481">
                  <c:v>0.16636754228531025</c:v>
                </c:pt>
                <c:pt idx="28482">
                  <c:v>0.16631315603415453</c:v>
                </c:pt>
                <c:pt idx="28483">
                  <c:v>0.16625876978299881</c:v>
                </c:pt>
                <c:pt idx="28484">
                  <c:v>0.16620438353184319</c:v>
                </c:pt>
                <c:pt idx="28485">
                  <c:v>0.16614999728068747</c:v>
                </c:pt>
                <c:pt idx="28486">
                  <c:v>0.16609561102953174</c:v>
                </c:pt>
                <c:pt idx="28487">
                  <c:v>0.16604122477837602</c:v>
                </c:pt>
                <c:pt idx="28488">
                  <c:v>0.16598683852722029</c:v>
                </c:pt>
                <c:pt idx="28489">
                  <c:v>0.16593245227606457</c:v>
                </c:pt>
                <c:pt idx="28490">
                  <c:v>0.16587806602490895</c:v>
                </c:pt>
                <c:pt idx="28491">
                  <c:v>0.16587806602490895</c:v>
                </c:pt>
                <c:pt idx="28492">
                  <c:v>0.16582367977375323</c:v>
                </c:pt>
                <c:pt idx="28493">
                  <c:v>0.16576929352259751</c:v>
                </c:pt>
                <c:pt idx="28494">
                  <c:v>0.16571490727144178</c:v>
                </c:pt>
                <c:pt idx="28495">
                  <c:v>0.16566052102028606</c:v>
                </c:pt>
                <c:pt idx="28496">
                  <c:v>0.16560613476913033</c:v>
                </c:pt>
                <c:pt idx="28497">
                  <c:v>0.16555174851797461</c:v>
                </c:pt>
                <c:pt idx="28498">
                  <c:v>0.16549736226681899</c:v>
                </c:pt>
                <c:pt idx="28499">
                  <c:v>0.16544297601566327</c:v>
                </c:pt>
                <c:pt idx="28500">
                  <c:v>0.16544297601566327</c:v>
                </c:pt>
                <c:pt idx="28501">
                  <c:v>0.16538858976450754</c:v>
                </c:pt>
                <c:pt idx="28502">
                  <c:v>0.16533420351335182</c:v>
                </c:pt>
                <c:pt idx="28503">
                  <c:v>0.16533420351335182</c:v>
                </c:pt>
                <c:pt idx="28504">
                  <c:v>0.16527981726219609</c:v>
                </c:pt>
                <c:pt idx="28505">
                  <c:v>0.16522543101104037</c:v>
                </c:pt>
                <c:pt idx="28506">
                  <c:v>0.16517104475988476</c:v>
                </c:pt>
                <c:pt idx="28507">
                  <c:v>0.16511665850872903</c:v>
                </c:pt>
                <c:pt idx="28508">
                  <c:v>0.16506227225757331</c:v>
                </c:pt>
                <c:pt idx="28509">
                  <c:v>0.16500788600641758</c:v>
                </c:pt>
                <c:pt idx="28510">
                  <c:v>0.16495349975526186</c:v>
                </c:pt>
                <c:pt idx="28511">
                  <c:v>0.16489911350410613</c:v>
                </c:pt>
                <c:pt idx="28512">
                  <c:v>0.16489911350410613</c:v>
                </c:pt>
                <c:pt idx="28513">
                  <c:v>0.16484472725295041</c:v>
                </c:pt>
                <c:pt idx="28514">
                  <c:v>0.16479034100179479</c:v>
                </c:pt>
                <c:pt idx="28515">
                  <c:v>0.16473595475063907</c:v>
                </c:pt>
                <c:pt idx="28516">
                  <c:v>0.16468156849948334</c:v>
                </c:pt>
                <c:pt idx="28517">
                  <c:v>0.16462718224832762</c:v>
                </c:pt>
                <c:pt idx="28518">
                  <c:v>0.16462718224832762</c:v>
                </c:pt>
                <c:pt idx="28519">
                  <c:v>0.16462718224832762</c:v>
                </c:pt>
                <c:pt idx="28520">
                  <c:v>0.16457279599717189</c:v>
                </c:pt>
                <c:pt idx="28521">
                  <c:v>0.16451840974601617</c:v>
                </c:pt>
                <c:pt idx="28522">
                  <c:v>0.16446402349486045</c:v>
                </c:pt>
                <c:pt idx="28523">
                  <c:v>0.16440963724370483</c:v>
                </c:pt>
                <c:pt idx="28524">
                  <c:v>0.16435525099254911</c:v>
                </c:pt>
                <c:pt idx="28525">
                  <c:v>0.16430086474139338</c:v>
                </c:pt>
                <c:pt idx="28526">
                  <c:v>0.16424647849023766</c:v>
                </c:pt>
                <c:pt idx="28527">
                  <c:v>0.16424647849023766</c:v>
                </c:pt>
                <c:pt idx="28528">
                  <c:v>0.16419209223908193</c:v>
                </c:pt>
                <c:pt idx="28529">
                  <c:v>0.16413770598792621</c:v>
                </c:pt>
                <c:pt idx="28530">
                  <c:v>0.16408331973677059</c:v>
                </c:pt>
                <c:pt idx="28531">
                  <c:v>0.16402893348561487</c:v>
                </c:pt>
                <c:pt idx="28532">
                  <c:v>0.16397454723445914</c:v>
                </c:pt>
                <c:pt idx="28533">
                  <c:v>0.16392016098330342</c:v>
                </c:pt>
                <c:pt idx="28534">
                  <c:v>0.1638657747321477</c:v>
                </c:pt>
                <c:pt idx="28535">
                  <c:v>0.16381138848099197</c:v>
                </c:pt>
                <c:pt idx="28536">
                  <c:v>0.16375700222983625</c:v>
                </c:pt>
                <c:pt idx="28537">
                  <c:v>0.16370261597868063</c:v>
                </c:pt>
                <c:pt idx="28538">
                  <c:v>0.16364822972752491</c:v>
                </c:pt>
                <c:pt idx="28539">
                  <c:v>0.16364822972752491</c:v>
                </c:pt>
                <c:pt idx="28540">
                  <c:v>0.16364822972752491</c:v>
                </c:pt>
                <c:pt idx="28541">
                  <c:v>0.16359384347636918</c:v>
                </c:pt>
                <c:pt idx="28542">
                  <c:v>0.16353945722521346</c:v>
                </c:pt>
                <c:pt idx="28543">
                  <c:v>0.16348507097405773</c:v>
                </c:pt>
                <c:pt idx="28544">
                  <c:v>0.16343068472290201</c:v>
                </c:pt>
                <c:pt idx="28545">
                  <c:v>0.1633762984717464</c:v>
                </c:pt>
                <c:pt idx="28546">
                  <c:v>0.16332191222059067</c:v>
                </c:pt>
                <c:pt idx="28547">
                  <c:v>0.16326752596943495</c:v>
                </c:pt>
                <c:pt idx="28548">
                  <c:v>0.16321313971827922</c:v>
                </c:pt>
                <c:pt idx="28549">
                  <c:v>0.1631587534671235</c:v>
                </c:pt>
                <c:pt idx="28550">
                  <c:v>0.16310436721596777</c:v>
                </c:pt>
                <c:pt idx="28551">
                  <c:v>0.16304998096481205</c:v>
                </c:pt>
                <c:pt idx="28552">
                  <c:v>0.16299559471365643</c:v>
                </c:pt>
                <c:pt idx="28553">
                  <c:v>0.16294120846250071</c:v>
                </c:pt>
                <c:pt idx="28554">
                  <c:v>0.16288682221134498</c:v>
                </c:pt>
                <c:pt idx="28555">
                  <c:v>0.16283243596018926</c:v>
                </c:pt>
                <c:pt idx="28556">
                  <c:v>0.16277804970903353</c:v>
                </c:pt>
                <c:pt idx="28557">
                  <c:v>0.16272366345787781</c:v>
                </c:pt>
                <c:pt idx="28558">
                  <c:v>0.1626692772067222</c:v>
                </c:pt>
                <c:pt idx="28559">
                  <c:v>0.16261489095556647</c:v>
                </c:pt>
                <c:pt idx="28560">
                  <c:v>0.16256050470441075</c:v>
                </c:pt>
                <c:pt idx="28561">
                  <c:v>0.16256050470441075</c:v>
                </c:pt>
                <c:pt idx="28562">
                  <c:v>0.16250611845325502</c:v>
                </c:pt>
                <c:pt idx="28563">
                  <c:v>0.1624517322020993</c:v>
                </c:pt>
                <c:pt idx="28564">
                  <c:v>0.16239734595094357</c:v>
                </c:pt>
                <c:pt idx="28565">
                  <c:v>0.16234295969978785</c:v>
                </c:pt>
                <c:pt idx="28566">
                  <c:v>0.16228857344863223</c:v>
                </c:pt>
                <c:pt idx="28567">
                  <c:v>0.16223418719747651</c:v>
                </c:pt>
                <c:pt idx="28568">
                  <c:v>0.16217980094632078</c:v>
                </c:pt>
                <c:pt idx="28569">
                  <c:v>0.16212541469516506</c:v>
                </c:pt>
                <c:pt idx="28570">
                  <c:v>0.16207102844400934</c:v>
                </c:pt>
                <c:pt idx="28571">
                  <c:v>0.16201664219285361</c:v>
                </c:pt>
                <c:pt idx="28572">
                  <c:v>0.16196225594169789</c:v>
                </c:pt>
                <c:pt idx="28573">
                  <c:v>0.16196225594169789</c:v>
                </c:pt>
                <c:pt idx="28574">
                  <c:v>0.16190786969054227</c:v>
                </c:pt>
                <c:pt idx="28575">
                  <c:v>0.16185348343938655</c:v>
                </c:pt>
                <c:pt idx="28576">
                  <c:v>0.16179909718823082</c:v>
                </c:pt>
                <c:pt idx="28577">
                  <c:v>0.1617447109370751</c:v>
                </c:pt>
                <c:pt idx="28578">
                  <c:v>0.16169032468591937</c:v>
                </c:pt>
                <c:pt idx="28579">
                  <c:v>0.16163593843476365</c:v>
                </c:pt>
                <c:pt idx="28580">
                  <c:v>0.16163593843476365</c:v>
                </c:pt>
                <c:pt idx="28581">
                  <c:v>0.16158155218360803</c:v>
                </c:pt>
                <c:pt idx="28582">
                  <c:v>0.16152716593245231</c:v>
                </c:pt>
                <c:pt idx="28583">
                  <c:v>0.16147277968129659</c:v>
                </c:pt>
                <c:pt idx="28584">
                  <c:v>0.16141839343014086</c:v>
                </c:pt>
                <c:pt idx="28585">
                  <c:v>0.16136400717898514</c:v>
                </c:pt>
                <c:pt idx="28586">
                  <c:v>0.16130962092782941</c:v>
                </c:pt>
                <c:pt idx="28587">
                  <c:v>0.16125523467667369</c:v>
                </c:pt>
                <c:pt idx="28588">
                  <c:v>0.16120084842551807</c:v>
                </c:pt>
                <c:pt idx="28589">
                  <c:v>0.16114646217436235</c:v>
                </c:pt>
                <c:pt idx="28590">
                  <c:v>0.16109207592320662</c:v>
                </c:pt>
                <c:pt idx="28591">
                  <c:v>0.1610376896720509</c:v>
                </c:pt>
                <c:pt idx="28592">
                  <c:v>0.16098330342089517</c:v>
                </c:pt>
                <c:pt idx="28593">
                  <c:v>0.16098330342089517</c:v>
                </c:pt>
                <c:pt idx="28594">
                  <c:v>0.16092891716973945</c:v>
                </c:pt>
                <c:pt idx="28595">
                  <c:v>0.16087453091858384</c:v>
                </c:pt>
                <c:pt idx="28596">
                  <c:v>0.16082014466742811</c:v>
                </c:pt>
                <c:pt idx="28597">
                  <c:v>0.16076575841627239</c:v>
                </c:pt>
                <c:pt idx="28598">
                  <c:v>0.16076575841627239</c:v>
                </c:pt>
                <c:pt idx="28599">
                  <c:v>0.16071137216511666</c:v>
                </c:pt>
                <c:pt idx="28600">
                  <c:v>0.16065698591396094</c:v>
                </c:pt>
                <c:pt idx="28601">
                  <c:v>0.16060259966280521</c:v>
                </c:pt>
                <c:pt idx="28602">
                  <c:v>0.16054821341164949</c:v>
                </c:pt>
                <c:pt idx="28603">
                  <c:v>0.16049382716049387</c:v>
                </c:pt>
                <c:pt idx="28604">
                  <c:v>0.16043944090933815</c:v>
                </c:pt>
                <c:pt idx="28605">
                  <c:v>0.16038505465818242</c:v>
                </c:pt>
                <c:pt idx="28606">
                  <c:v>0.1603306684070267</c:v>
                </c:pt>
                <c:pt idx="28607">
                  <c:v>0.1603306684070267</c:v>
                </c:pt>
                <c:pt idx="28608">
                  <c:v>0.16027628215587097</c:v>
                </c:pt>
                <c:pt idx="28609">
                  <c:v>0.16022189590471525</c:v>
                </c:pt>
                <c:pt idx="28610">
                  <c:v>0.16016750965355953</c:v>
                </c:pt>
                <c:pt idx="28611">
                  <c:v>0.16011312340240391</c:v>
                </c:pt>
                <c:pt idx="28612">
                  <c:v>0.16005873715124819</c:v>
                </c:pt>
                <c:pt idx="28613">
                  <c:v>0.16000435090009246</c:v>
                </c:pt>
                <c:pt idx="28614">
                  <c:v>0.15994996464893674</c:v>
                </c:pt>
                <c:pt idx="28615">
                  <c:v>0.15989557839778101</c:v>
                </c:pt>
                <c:pt idx="28616">
                  <c:v>0.15984119214662529</c:v>
                </c:pt>
                <c:pt idx="28617">
                  <c:v>0.15978680589546967</c:v>
                </c:pt>
                <c:pt idx="28618">
                  <c:v>0.15973241964431395</c:v>
                </c:pt>
                <c:pt idx="28619">
                  <c:v>0.15967803339315823</c:v>
                </c:pt>
                <c:pt idx="28620">
                  <c:v>0.1596236471420025</c:v>
                </c:pt>
                <c:pt idx="28621">
                  <c:v>0.15956926089084678</c:v>
                </c:pt>
                <c:pt idx="28622">
                  <c:v>0.15951487463969105</c:v>
                </c:pt>
                <c:pt idx="28623">
                  <c:v>0.15946048838853533</c:v>
                </c:pt>
                <c:pt idx="28624">
                  <c:v>0.15940610213737971</c:v>
                </c:pt>
                <c:pt idx="28625">
                  <c:v>0.15935171588622399</c:v>
                </c:pt>
                <c:pt idx="28626">
                  <c:v>0.15929732963506826</c:v>
                </c:pt>
                <c:pt idx="28627">
                  <c:v>0.15924294338391254</c:v>
                </c:pt>
                <c:pt idx="28628">
                  <c:v>0.15918855713275681</c:v>
                </c:pt>
                <c:pt idx="28629">
                  <c:v>0.15913417088160109</c:v>
                </c:pt>
                <c:pt idx="28630">
                  <c:v>0.15907978463044548</c:v>
                </c:pt>
                <c:pt idx="28631">
                  <c:v>0.15902539837928975</c:v>
                </c:pt>
                <c:pt idx="28632">
                  <c:v>0.15897101212813403</c:v>
                </c:pt>
                <c:pt idx="28633">
                  <c:v>0.1589166258769783</c:v>
                </c:pt>
                <c:pt idx="28634">
                  <c:v>0.15886223962582258</c:v>
                </c:pt>
                <c:pt idx="28635">
                  <c:v>0.15880785337466685</c:v>
                </c:pt>
                <c:pt idx="28636">
                  <c:v>0.15875346712351113</c:v>
                </c:pt>
                <c:pt idx="28637">
                  <c:v>0.15875346712351113</c:v>
                </c:pt>
                <c:pt idx="28638">
                  <c:v>0.15869908087235551</c:v>
                </c:pt>
                <c:pt idx="28639">
                  <c:v>0.15864469462119979</c:v>
                </c:pt>
                <c:pt idx="28640">
                  <c:v>0.15859030837004406</c:v>
                </c:pt>
                <c:pt idx="28641">
                  <c:v>0.15853592211888834</c:v>
                </c:pt>
                <c:pt idx="28642">
                  <c:v>0.15848153586773261</c:v>
                </c:pt>
                <c:pt idx="28643">
                  <c:v>0.15842714961657689</c:v>
                </c:pt>
                <c:pt idx="28644">
                  <c:v>0.15837276336542128</c:v>
                </c:pt>
                <c:pt idx="28645">
                  <c:v>0.15831837711426555</c:v>
                </c:pt>
                <c:pt idx="28646">
                  <c:v>0.15826399086310983</c:v>
                </c:pt>
                <c:pt idx="28647">
                  <c:v>0.1582096046119541</c:v>
                </c:pt>
                <c:pt idx="28648">
                  <c:v>0.15815521836079838</c:v>
                </c:pt>
                <c:pt idx="28649">
                  <c:v>0.15810083210964265</c:v>
                </c:pt>
                <c:pt idx="28650">
                  <c:v>0.15804644585848693</c:v>
                </c:pt>
                <c:pt idx="28651">
                  <c:v>0.15799205960733131</c:v>
                </c:pt>
                <c:pt idx="28652">
                  <c:v>0.15793767335617559</c:v>
                </c:pt>
                <c:pt idx="28653">
                  <c:v>0.15788328710501986</c:v>
                </c:pt>
                <c:pt idx="28654">
                  <c:v>0.15782890085386414</c:v>
                </c:pt>
                <c:pt idx="28655">
                  <c:v>0.15777451460270842</c:v>
                </c:pt>
                <c:pt idx="28656">
                  <c:v>0.15772012835155269</c:v>
                </c:pt>
                <c:pt idx="28657">
                  <c:v>0.15766574210039697</c:v>
                </c:pt>
                <c:pt idx="28658">
                  <c:v>0.15761135584924135</c:v>
                </c:pt>
                <c:pt idx="28659">
                  <c:v>0.15755696959808563</c:v>
                </c:pt>
                <c:pt idx="28660">
                  <c:v>0.1575025833469299</c:v>
                </c:pt>
                <c:pt idx="28661">
                  <c:v>0.15744819709577418</c:v>
                </c:pt>
                <c:pt idx="28662">
                  <c:v>0.15739381084461845</c:v>
                </c:pt>
                <c:pt idx="28663">
                  <c:v>0.15733942459346273</c:v>
                </c:pt>
                <c:pt idx="28664">
                  <c:v>0.15728503834230712</c:v>
                </c:pt>
                <c:pt idx="28665">
                  <c:v>0.15723065209115139</c:v>
                </c:pt>
                <c:pt idx="28666">
                  <c:v>0.15717626583999567</c:v>
                </c:pt>
                <c:pt idx="28667">
                  <c:v>0.15712187958883994</c:v>
                </c:pt>
                <c:pt idx="28668">
                  <c:v>0.15706749333768422</c:v>
                </c:pt>
                <c:pt idx="28669">
                  <c:v>0.15701310708652849</c:v>
                </c:pt>
                <c:pt idx="28670">
                  <c:v>0.15695872083537277</c:v>
                </c:pt>
                <c:pt idx="28671">
                  <c:v>0.15690433458421715</c:v>
                </c:pt>
                <c:pt idx="28672">
                  <c:v>0.15684994833306143</c:v>
                </c:pt>
                <c:pt idx="28673">
                  <c:v>0.15684994833306143</c:v>
                </c:pt>
                <c:pt idx="28674">
                  <c:v>0.1567955620819057</c:v>
                </c:pt>
                <c:pt idx="28675">
                  <c:v>0.15674117583074998</c:v>
                </c:pt>
                <c:pt idx="28676">
                  <c:v>0.15674117583074998</c:v>
                </c:pt>
                <c:pt idx="28677">
                  <c:v>0.15668678957959425</c:v>
                </c:pt>
                <c:pt idx="28678">
                  <c:v>0.15663240332843853</c:v>
                </c:pt>
                <c:pt idx="28679">
                  <c:v>0.15657801707728292</c:v>
                </c:pt>
                <c:pt idx="28680">
                  <c:v>0.15652363082612719</c:v>
                </c:pt>
                <c:pt idx="28681">
                  <c:v>0.15652363082612719</c:v>
                </c:pt>
                <c:pt idx="28682">
                  <c:v>0.15646924457497147</c:v>
                </c:pt>
                <c:pt idx="28683">
                  <c:v>0.15641485832381574</c:v>
                </c:pt>
                <c:pt idx="28684">
                  <c:v>0.15636047207266002</c:v>
                </c:pt>
                <c:pt idx="28685">
                  <c:v>0.15630608582150429</c:v>
                </c:pt>
                <c:pt idx="28686">
                  <c:v>0.15625169957034857</c:v>
                </c:pt>
                <c:pt idx="28687">
                  <c:v>0.15625169957034857</c:v>
                </c:pt>
                <c:pt idx="28688">
                  <c:v>0.15619731331919295</c:v>
                </c:pt>
                <c:pt idx="28689">
                  <c:v>0.15619731331919295</c:v>
                </c:pt>
                <c:pt idx="28690">
                  <c:v>0.15614292706803723</c:v>
                </c:pt>
                <c:pt idx="28691">
                  <c:v>0.1560885408168815</c:v>
                </c:pt>
                <c:pt idx="28692">
                  <c:v>0.15603415456572578</c:v>
                </c:pt>
                <c:pt idx="28693">
                  <c:v>0.15597976831457006</c:v>
                </c:pt>
                <c:pt idx="28694">
                  <c:v>0.15592538206341433</c:v>
                </c:pt>
                <c:pt idx="28695">
                  <c:v>0.15587099581225861</c:v>
                </c:pt>
                <c:pt idx="28696">
                  <c:v>0.15581660956110299</c:v>
                </c:pt>
                <c:pt idx="28697">
                  <c:v>0.15576222330994727</c:v>
                </c:pt>
                <c:pt idx="28698">
                  <c:v>0.15570783705879154</c:v>
                </c:pt>
                <c:pt idx="28699">
                  <c:v>0.15565345080763582</c:v>
                </c:pt>
                <c:pt idx="28700">
                  <c:v>0.15565345080763582</c:v>
                </c:pt>
                <c:pt idx="28701">
                  <c:v>0.15559906455648009</c:v>
                </c:pt>
                <c:pt idx="28702">
                  <c:v>0.15554467830532437</c:v>
                </c:pt>
                <c:pt idx="28703">
                  <c:v>0.15549029205416875</c:v>
                </c:pt>
                <c:pt idx="28704">
                  <c:v>0.15549029205416875</c:v>
                </c:pt>
                <c:pt idx="28705">
                  <c:v>0.15543590580301303</c:v>
                </c:pt>
                <c:pt idx="28706">
                  <c:v>0.15538151955185731</c:v>
                </c:pt>
                <c:pt idx="28707">
                  <c:v>0.15532713330070158</c:v>
                </c:pt>
                <c:pt idx="28708">
                  <c:v>0.15527274704954586</c:v>
                </c:pt>
                <c:pt idx="28709">
                  <c:v>0.15521836079839013</c:v>
                </c:pt>
                <c:pt idx="28710">
                  <c:v>0.15516397454723441</c:v>
                </c:pt>
                <c:pt idx="28711">
                  <c:v>0.15510958829607879</c:v>
                </c:pt>
                <c:pt idx="28712">
                  <c:v>0.15505520204492307</c:v>
                </c:pt>
                <c:pt idx="28713">
                  <c:v>0.15500081579376734</c:v>
                </c:pt>
                <c:pt idx="28714">
                  <c:v>0.15494642954261162</c:v>
                </c:pt>
                <c:pt idx="28715">
                  <c:v>0.15489204329145589</c:v>
                </c:pt>
                <c:pt idx="28716">
                  <c:v>0.15489204329145589</c:v>
                </c:pt>
                <c:pt idx="28717">
                  <c:v>0.15483765704030017</c:v>
                </c:pt>
                <c:pt idx="28718">
                  <c:v>0.15478327078914456</c:v>
                </c:pt>
                <c:pt idx="28719">
                  <c:v>0.15472888453798883</c:v>
                </c:pt>
                <c:pt idx="28720">
                  <c:v>0.15467449828683311</c:v>
                </c:pt>
                <c:pt idx="28721">
                  <c:v>0.15462011203567738</c:v>
                </c:pt>
                <c:pt idx="28722">
                  <c:v>0.15456572578452166</c:v>
                </c:pt>
                <c:pt idx="28723">
                  <c:v>0.15451133953336593</c:v>
                </c:pt>
                <c:pt idx="28724">
                  <c:v>0.15445695328221021</c:v>
                </c:pt>
                <c:pt idx="28725">
                  <c:v>0.15440256703105459</c:v>
                </c:pt>
                <c:pt idx="28726">
                  <c:v>0.15440256703105459</c:v>
                </c:pt>
                <c:pt idx="28727">
                  <c:v>0.15434818077989887</c:v>
                </c:pt>
                <c:pt idx="28728">
                  <c:v>0.15429379452874314</c:v>
                </c:pt>
                <c:pt idx="28729">
                  <c:v>0.15423940827758742</c:v>
                </c:pt>
                <c:pt idx="28730">
                  <c:v>0.1541850220264317</c:v>
                </c:pt>
                <c:pt idx="28731">
                  <c:v>0.15413063577527597</c:v>
                </c:pt>
                <c:pt idx="28732">
                  <c:v>0.15407624952412036</c:v>
                </c:pt>
                <c:pt idx="28733">
                  <c:v>0.15407624952412036</c:v>
                </c:pt>
                <c:pt idx="28734">
                  <c:v>0.15407624952412036</c:v>
                </c:pt>
                <c:pt idx="28735">
                  <c:v>0.15402186327296463</c:v>
                </c:pt>
                <c:pt idx="28736">
                  <c:v>0.15396747702180891</c:v>
                </c:pt>
                <c:pt idx="28737">
                  <c:v>0.15391309077065318</c:v>
                </c:pt>
                <c:pt idx="28738">
                  <c:v>0.15385870451949746</c:v>
                </c:pt>
                <c:pt idx="28739">
                  <c:v>0.15380431826834173</c:v>
                </c:pt>
                <c:pt idx="28740">
                  <c:v>0.15374993201718601</c:v>
                </c:pt>
                <c:pt idx="28741">
                  <c:v>0.15369554576603039</c:v>
                </c:pt>
                <c:pt idx="28742">
                  <c:v>0.15364115951487467</c:v>
                </c:pt>
                <c:pt idx="28743">
                  <c:v>0.15358677326371895</c:v>
                </c:pt>
                <c:pt idx="28744">
                  <c:v>0.15353238701256322</c:v>
                </c:pt>
                <c:pt idx="28745">
                  <c:v>0.1534780007614075</c:v>
                </c:pt>
                <c:pt idx="28746">
                  <c:v>0.15342361451025177</c:v>
                </c:pt>
                <c:pt idx="28747">
                  <c:v>0.15336922825909605</c:v>
                </c:pt>
                <c:pt idx="28748">
                  <c:v>0.15331484200794043</c:v>
                </c:pt>
                <c:pt idx="28749">
                  <c:v>0.15326045575678471</c:v>
                </c:pt>
                <c:pt idx="28750">
                  <c:v>0.15320606950562898</c:v>
                </c:pt>
                <c:pt idx="28751">
                  <c:v>0.15315168325447326</c:v>
                </c:pt>
                <c:pt idx="28752">
                  <c:v>0.15309729700331753</c:v>
                </c:pt>
                <c:pt idx="28753">
                  <c:v>0.15304291075216181</c:v>
                </c:pt>
                <c:pt idx="28754">
                  <c:v>0.1529885245010062</c:v>
                </c:pt>
                <c:pt idx="28755">
                  <c:v>0.15293413824985047</c:v>
                </c:pt>
                <c:pt idx="28756">
                  <c:v>0.15287975199869475</c:v>
                </c:pt>
                <c:pt idx="28757">
                  <c:v>0.15282536574753902</c:v>
                </c:pt>
                <c:pt idx="28758">
                  <c:v>0.1527709794963833</c:v>
                </c:pt>
                <c:pt idx="28759">
                  <c:v>0.15271659324522757</c:v>
                </c:pt>
                <c:pt idx="28760">
                  <c:v>0.15271659324522757</c:v>
                </c:pt>
                <c:pt idx="28761">
                  <c:v>0.15266220699407185</c:v>
                </c:pt>
                <c:pt idx="28762">
                  <c:v>0.15266220699407185</c:v>
                </c:pt>
                <c:pt idx="28763">
                  <c:v>0.15260782074291623</c:v>
                </c:pt>
                <c:pt idx="28764">
                  <c:v>0.15255343449176051</c:v>
                </c:pt>
                <c:pt idx="28765">
                  <c:v>0.15249904824060478</c:v>
                </c:pt>
                <c:pt idx="28766">
                  <c:v>0.15244466198944906</c:v>
                </c:pt>
                <c:pt idx="28767">
                  <c:v>0.15244466198944906</c:v>
                </c:pt>
                <c:pt idx="28768">
                  <c:v>0.15239027573829333</c:v>
                </c:pt>
                <c:pt idx="28769">
                  <c:v>0.15233588948713761</c:v>
                </c:pt>
                <c:pt idx="28770">
                  <c:v>0.152281503235982</c:v>
                </c:pt>
                <c:pt idx="28771">
                  <c:v>0.15222711698482627</c:v>
                </c:pt>
                <c:pt idx="28772">
                  <c:v>0.15222711698482627</c:v>
                </c:pt>
                <c:pt idx="28773">
                  <c:v>0.15217273073367055</c:v>
                </c:pt>
                <c:pt idx="28774">
                  <c:v>0.15211834448251482</c:v>
                </c:pt>
                <c:pt idx="28775">
                  <c:v>0.1520639582313591</c:v>
                </c:pt>
                <c:pt idx="28776">
                  <c:v>0.15200957198020337</c:v>
                </c:pt>
                <c:pt idx="28777">
                  <c:v>0.15195518572904765</c:v>
                </c:pt>
                <c:pt idx="28778">
                  <c:v>0.15190079947789203</c:v>
                </c:pt>
                <c:pt idx="28779">
                  <c:v>0.15184641322673631</c:v>
                </c:pt>
                <c:pt idx="28780">
                  <c:v>0.15179202697558059</c:v>
                </c:pt>
                <c:pt idx="28781">
                  <c:v>0.15173764072442486</c:v>
                </c:pt>
                <c:pt idx="28782">
                  <c:v>0.15168325447326914</c:v>
                </c:pt>
                <c:pt idx="28783">
                  <c:v>0.15162886822211341</c:v>
                </c:pt>
                <c:pt idx="28784">
                  <c:v>0.1515744819709578</c:v>
                </c:pt>
                <c:pt idx="28785">
                  <c:v>0.15152009571980207</c:v>
                </c:pt>
                <c:pt idx="28786">
                  <c:v>0.15152009571980207</c:v>
                </c:pt>
                <c:pt idx="28787">
                  <c:v>0.15152009571980207</c:v>
                </c:pt>
                <c:pt idx="28788">
                  <c:v>0.15152009571980207</c:v>
                </c:pt>
                <c:pt idx="28789">
                  <c:v>0.15146570946864635</c:v>
                </c:pt>
                <c:pt idx="28790">
                  <c:v>0.15141132321749062</c:v>
                </c:pt>
                <c:pt idx="28791">
                  <c:v>0.1513569369663349</c:v>
                </c:pt>
                <c:pt idx="28792">
                  <c:v>0.15130255071517917</c:v>
                </c:pt>
                <c:pt idx="28793">
                  <c:v>0.15124816446402345</c:v>
                </c:pt>
                <c:pt idx="28794">
                  <c:v>0.15119377821286784</c:v>
                </c:pt>
                <c:pt idx="28795">
                  <c:v>0.15113939196171211</c:v>
                </c:pt>
                <c:pt idx="28796">
                  <c:v>0.15108500571055639</c:v>
                </c:pt>
                <c:pt idx="28797">
                  <c:v>0.15103061945940066</c:v>
                </c:pt>
                <c:pt idx="28798">
                  <c:v>0.15097623320824494</c:v>
                </c:pt>
                <c:pt idx="28799">
                  <c:v>0.15092184695708921</c:v>
                </c:pt>
                <c:pt idx="28800">
                  <c:v>0.15086746070593349</c:v>
                </c:pt>
                <c:pt idx="28801">
                  <c:v>0.15086746070593349</c:v>
                </c:pt>
                <c:pt idx="28802">
                  <c:v>0.15081307445477787</c:v>
                </c:pt>
                <c:pt idx="28803">
                  <c:v>0.15075868820362215</c:v>
                </c:pt>
                <c:pt idx="28804">
                  <c:v>0.15070430195246642</c:v>
                </c:pt>
                <c:pt idx="28805">
                  <c:v>0.1506499157013107</c:v>
                </c:pt>
                <c:pt idx="28806">
                  <c:v>0.15059552945015497</c:v>
                </c:pt>
                <c:pt idx="28807">
                  <c:v>0.15054114319899925</c:v>
                </c:pt>
                <c:pt idx="28808">
                  <c:v>0.15048675694784364</c:v>
                </c:pt>
                <c:pt idx="28809">
                  <c:v>0.15043237069668791</c:v>
                </c:pt>
                <c:pt idx="28810">
                  <c:v>0.15037798444553219</c:v>
                </c:pt>
                <c:pt idx="28811">
                  <c:v>0.15032359819437646</c:v>
                </c:pt>
                <c:pt idx="28812">
                  <c:v>0.15026921194322074</c:v>
                </c:pt>
                <c:pt idx="28813">
                  <c:v>0.15021482569206501</c:v>
                </c:pt>
                <c:pt idx="28814">
                  <c:v>0.15016043944090929</c:v>
                </c:pt>
                <c:pt idx="28815">
                  <c:v>0.15010605318975367</c:v>
                </c:pt>
                <c:pt idx="28816">
                  <c:v>0.15010605318975367</c:v>
                </c:pt>
                <c:pt idx="28817">
                  <c:v>0.15010605318975367</c:v>
                </c:pt>
                <c:pt idx="28818">
                  <c:v>0.15010605318975367</c:v>
                </c:pt>
                <c:pt idx="28819">
                  <c:v>0.15005166693859795</c:v>
                </c:pt>
                <c:pt idx="28820">
                  <c:v>0.14999728068744222</c:v>
                </c:pt>
                <c:pt idx="28821">
                  <c:v>0.1499428944362865</c:v>
                </c:pt>
                <c:pt idx="28822">
                  <c:v>0.14988850818513078</c:v>
                </c:pt>
                <c:pt idx="28823">
                  <c:v>0.14983412193397505</c:v>
                </c:pt>
                <c:pt idx="28824">
                  <c:v>0.14977973568281944</c:v>
                </c:pt>
                <c:pt idx="28825">
                  <c:v>0.14972534943166371</c:v>
                </c:pt>
                <c:pt idx="28826">
                  <c:v>0.14967096318050799</c:v>
                </c:pt>
                <c:pt idx="28827">
                  <c:v>0.14961657692935226</c:v>
                </c:pt>
                <c:pt idx="28828">
                  <c:v>0.14956219067819654</c:v>
                </c:pt>
                <c:pt idx="28829">
                  <c:v>0.14950780442704081</c:v>
                </c:pt>
                <c:pt idx="28830">
                  <c:v>0.14945341817588509</c:v>
                </c:pt>
                <c:pt idx="28831">
                  <c:v>0.14939903192472948</c:v>
                </c:pt>
                <c:pt idx="28832">
                  <c:v>0.14934464567357375</c:v>
                </c:pt>
                <c:pt idx="28833">
                  <c:v>0.14929025942241803</c:v>
                </c:pt>
                <c:pt idx="28834">
                  <c:v>0.14929025942241803</c:v>
                </c:pt>
                <c:pt idx="28835">
                  <c:v>0.1492358731712623</c:v>
                </c:pt>
                <c:pt idx="28836">
                  <c:v>0.14918148692010658</c:v>
                </c:pt>
                <c:pt idx="28837">
                  <c:v>0.14912710066895085</c:v>
                </c:pt>
                <c:pt idx="28838">
                  <c:v>0.14912710066895085</c:v>
                </c:pt>
                <c:pt idx="28839">
                  <c:v>0.14907271441779513</c:v>
                </c:pt>
                <c:pt idx="28840">
                  <c:v>0.14901832816663951</c:v>
                </c:pt>
                <c:pt idx="28841">
                  <c:v>0.14896394191548379</c:v>
                </c:pt>
                <c:pt idx="28842">
                  <c:v>0.14890955566432806</c:v>
                </c:pt>
                <c:pt idx="28843">
                  <c:v>0.14885516941317234</c:v>
                </c:pt>
                <c:pt idx="28844">
                  <c:v>0.14885516941317234</c:v>
                </c:pt>
                <c:pt idx="28845">
                  <c:v>0.14880078316201661</c:v>
                </c:pt>
                <c:pt idx="28846">
                  <c:v>0.14874639691086089</c:v>
                </c:pt>
                <c:pt idx="28847">
                  <c:v>0.14869201065970528</c:v>
                </c:pt>
                <c:pt idx="28848">
                  <c:v>0.14863762440854955</c:v>
                </c:pt>
                <c:pt idx="28849">
                  <c:v>0.14858323815739383</c:v>
                </c:pt>
                <c:pt idx="28850">
                  <c:v>0.1485288519062381</c:v>
                </c:pt>
                <c:pt idx="28851">
                  <c:v>0.14847446565508238</c:v>
                </c:pt>
                <c:pt idx="28852">
                  <c:v>0.14842007940392665</c:v>
                </c:pt>
                <c:pt idx="28853">
                  <c:v>0.14836569315277093</c:v>
                </c:pt>
                <c:pt idx="28854">
                  <c:v>0.14831130690161531</c:v>
                </c:pt>
                <c:pt idx="28855">
                  <c:v>0.14825692065045959</c:v>
                </c:pt>
                <c:pt idx="28856">
                  <c:v>0.14825692065045959</c:v>
                </c:pt>
                <c:pt idx="28857">
                  <c:v>0.14825692065045959</c:v>
                </c:pt>
                <c:pt idx="28858">
                  <c:v>0.14820253439930386</c:v>
                </c:pt>
                <c:pt idx="28859">
                  <c:v>0.14820253439930386</c:v>
                </c:pt>
                <c:pt idx="28860">
                  <c:v>0.14814814814814814</c:v>
                </c:pt>
                <c:pt idx="28861">
                  <c:v>0.14809376189699242</c:v>
                </c:pt>
                <c:pt idx="28862">
                  <c:v>0.14803937564583669</c:v>
                </c:pt>
                <c:pt idx="28863">
                  <c:v>0.14798498939468108</c:v>
                </c:pt>
                <c:pt idx="28864">
                  <c:v>0.14793060314352535</c:v>
                </c:pt>
                <c:pt idx="28865">
                  <c:v>0.14787621689236963</c:v>
                </c:pt>
                <c:pt idx="28866">
                  <c:v>0.1478218306412139</c:v>
                </c:pt>
                <c:pt idx="28867">
                  <c:v>0.14776744439005818</c:v>
                </c:pt>
                <c:pt idx="28868">
                  <c:v>0.14771305813890245</c:v>
                </c:pt>
                <c:pt idx="28869">
                  <c:v>0.14765867188774673</c:v>
                </c:pt>
                <c:pt idx="28870">
                  <c:v>0.14760428563659111</c:v>
                </c:pt>
                <c:pt idx="28871">
                  <c:v>0.14754989938543539</c:v>
                </c:pt>
                <c:pt idx="28872">
                  <c:v>0.14749551313427967</c:v>
                </c:pt>
                <c:pt idx="28873">
                  <c:v>0.14744112688312394</c:v>
                </c:pt>
                <c:pt idx="28874">
                  <c:v>0.14738674063196822</c:v>
                </c:pt>
                <c:pt idx="28875">
                  <c:v>0.14733235438081249</c:v>
                </c:pt>
                <c:pt idx="28876">
                  <c:v>0.14727796812965688</c:v>
                </c:pt>
                <c:pt idx="28877">
                  <c:v>0.14722358187850115</c:v>
                </c:pt>
                <c:pt idx="28878">
                  <c:v>0.14716919562734543</c:v>
                </c:pt>
                <c:pt idx="28879">
                  <c:v>0.1471148093761897</c:v>
                </c:pt>
                <c:pt idx="28880">
                  <c:v>0.1471148093761897</c:v>
                </c:pt>
                <c:pt idx="28881">
                  <c:v>0.1471148093761897</c:v>
                </c:pt>
                <c:pt idx="28882">
                  <c:v>0.14706042312503398</c:v>
                </c:pt>
                <c:pt idx="28883">
                  <c:v>0.14700603687387825</c:v>
                </c:pt>
                <c:pt idx="28884">
                  <c:v>0.14695165062272253</c:v>
                </c:pt>
                <c:pt idx="28885">
                  <c:v>0.14689726437156692</c:v>
                </c:pt>
                <c:pt idx="28886">
                  <c:v>0.14689726437156692</c:v>
                </c:pt>
                <c:pt idx="28887">
                  <c:v>0.14689726437156692</c:v>
                </c:pt>
                <c:pt idx="28888">
                  <c:v>0.14689726437156692</c:v>
                </c:pt>
                <c:pt idx="28889">
                  <c:v>0.14684287812041119</c:v>
                </c:pt>
                <c:pt idx="28890">
                  <c:v>0.14684287812041119</c:v>
                </c:pt>
                <c:pt idx="28891">
                  <c:v>0.14684287812041119</c:v>
                </c:pt>
                <c:pt idx="28892">
                  <c:v>0.14678849186925547</c:v>
                </c:pt>
                <c:pt idx="28893">
                  <c:v>0.14673410561809974</c:v>
                </c:pt>
                <c:pt idx="28894">
                  <c:v>0.14673410561809974</c:v>
                </c:pt>
                <c:pt idx="28895">
                  <c:v>0.14667971936694402</c:v>
                </c:pt>
                <c:pt idx="28896">
                  <c:v>0.14662533311578829</c:v>
                </c:pt>
                <c:pt idx="28897">
                  <c:v>0.14657094686463257</c:v>
                </c:pt>
                <c:pt idx="28898">
                  <c:v>0.14651656061347695</c:v>
                </c:pt>
                <c:pt idx="28899">
                  <c:v>0.14646217436232123</c:v>
                </c:pt>
                <c:pt idx="28900">
                  <c:v>0.1464077881111655</c:v>
                </c:pt>
                <c:pt idx="28901">
                  <c:v>0.14635340186000978</c:v>
                </c:pt>
                <c:pt idx="28902">
                  <c:v>0.14629901560885405</c:v>
                </c:pt>
                <c:pt idx="28903">
                  <c:v>0.14624462935769833</c:v>
                </c:pt>
                <c:pt idx="28904">
                  <c:v>0.14619024310654272</c:v>
                </c:pt>
                <c:pt idx="28905">
                  <c:v>0.14613585685538699</c:v>
                </c:pt>
                <c:pt idx="28906">
                  <c:v>0.14608147060423127</c:v>
                </c:pt>
                <c:pt idx="28907">
                  <c:v>0.14602708435307554</c:v>
                </c:pt>
                <c:pt idx="28908">
                  <c:v>0.14597269810191982</c:v>
                </c:pt>
                <c:pt idx="28909">
                  <c:v>0.14591831185076409</c:v>
                </c:pt>
                <c:pt idx="28910">
                  <c:v>0.14586392559960837</c:v>
                </c:pt>
                <c:pt idx="28911">
                  <c:v>0.14580953934845275</c:v>
                </c:pt>
                <c:pt idx="28912">
                  <c:v>0.14575515309729703</c:v>
                </c:pt>
                <c:pt idx="28913">
                  <c:v>0.14570076684614131</c:v>
                </c:pt>
                <c:pt idx="28914">
                  <c:v>0.14564638059498558</c:v>
                </c:pt>
                <c:pt idx="28915">
                  <c:v>0.14559199434382986</c:v>
                </c:pt>
                <c:pt idx="28916">
                  <c:v>0.14553760809267413</c:v>
                </c:pt>
                <c:pt idx="28917">
                  <c:v>0.14548322184151852</c:v>
                </c:pt>
                <c:pt idx="28918">
                  <c:v>0.14548322184151852</c:v>
                </c:pt>
                <c:pt idx="28919">
                  <c:v>0.14542883559036279</c:v>
                </c:pt>
                <c:pt idx="28920">
                  <c:v>0.14537444933920707</c:v>
                </c:pt>
                <c:pt idx="28921">
                  <c:v>0.14532006308805134</c:v>
                </c:pt>
                <c:pt idx="28922">
                  <c:v>0.14526567683689562</c:v>
                </c:pt>
                <c:pt idx="28923">
                  <c:v>0.14521129058573989</c:v>
                </c:pt>
                <c:pt idx="28924">
                  <c:v>0.14521129058573989</c:v>
                </c:pt>
                <c:pt idx="28925">
                  <c:v>0.14515690433458417</c:v>
                </c:pt>
                <c:pt idx="28926">
                  <c:v>0.14510251808342856</c:v>
                </c:pt>
                <c:pt idx="28927">
                  <c:v>0.14504813183227283</c:v>
                </c:pt>
                <c:pt idx="28928">
                  <c:v>0.14499374558111711</c:v>
                </c:pt>
                <c:pt idx="28929">
                  <c:v>0.14493935932996138</c:v>
                </c:pt>
                <c:pt idx="28930">
                  <c:v>0.14488497307880566</c:v>
                </c:pt>
                <c:pt idx="28931">
                  <c:v>0.14483058682764993</c:v>
                </c:pt>
                <c:pt idx="28932">
                  <c:v>0.14477620057649421</c:v>
                </c:pt>
                <c:pt idx="28933">
                  <c:v>0.14477620057649421</c:v>
                </c:pt>
                <c:pt idx="28934">
                  <c:v>0.14472181432533859</c:v>
                </c:pt>
                <c:pt idx="28935">
                  <c:v>0.14466742807418287</c:v>
                </c:pt>
                <c:pt idx="28936">
                  <c:v>0.14461304182302714</c:v>
                </c:pt>
                <c:pt idx="28937">
                  <c:v>0.14455865557187142</c:v>
                </c:pt>
                <c:pt idx="28938">
                  <c:v>0.14450426932071569</c:v>
                </c:pt>
                <c:pt idx="28939">
                  <c:v>0.14444988306955997</c:v>
                </c:pt>
                <c:pt idx="28940">
                  <c:v>0.14439549681840436</c:v>
                </c:pt>
                <c:pt idx="28941">
                  <c:v>0.14434111056724863</c:v>
                </c:pt>
                <c:pt idx="28942">
                  <c:v>0.14428672431609291</c:v>
                </c:pt>
                <c:pt idx="28943">
                  <c:v>0.14423233806493718</c:v>
                </c:pt>
                <c:pt idx="28944">
                  <c:v>0.14423233806493718</c:v>
                </c:pt>
                <c:pt idx="28945">
                  <c:v>0.14417795181378146</c:v>
                </c:pt>
                <c:pt idx="28946">
                  <c:v>0.14412356556262573</c:v>
                </c:pt>
                <c:pt idx="28947">
                  <c:v>0.14406917931147001</c:v>
                </c:pt>
                <c:pt idx="28948">
                  <c:v>0.14401479306031439</c:v>
                </c:pt>
                <c:pt idx="28949">
                  <c:v>0.14401479306031439</c:v>
                </c:pt>
                <c:pt idx="28950">
                  <c:v>0.14401479306031439</c:v>
                </c:pt>
                <c:pt idx="28951">
                  <c:v>0.14396040680915867</c:v>
                </c:pt>
                <c:pt idx="28952">
                  <c:v>0.14390602055800295</c:v>
                </c:pt>
                <c:pt idx="28953">
                  <c:v>0.14385163430684722</c:v>
                </c:pt>
                <c:pt idx="28954">
                  <c:v>0.14385163430684722</c:v>
                </c:pt>
                <c:pt idx="28955">
                  <c:v>0.1437972480556915</c:v>
                </c:pt>
                <c:pt idx="28956">
                  <c:v>0.1437972480556915</c:v>
                </c:pt>
                <c:pt idx="28957">
                  <c:v>0.14374286180453577</c:v>
                </c:pt>
                <c:pt idx="28958">
                  <c:v>0.14368847555338016</c:v>
                </c:pt>
                <c:pt idx="28959">
                  <c:v>0.14363408930222443</c:v>
                </c:pt>
                <c:pt idx="28960">
                  <c:v>0.14357970305106871</c:v>
                </c:pt>
                <c:pt idx="28961">
                  <c:v>0.14352531679991298</c:v>
                </c:pt>
                <c:pt idx="28962">
                  <c:v>0.14347093054875726</c:v>
                </c:pt>
                <c:pt idx="28963">
                  <c:v>0.14347093054875726</c:v>
                </c:pt>
                <c:pt idx="28964">
                  <c:v>0.14341654429760153</c:v>
                </c:pt>
                <c:pt idx="28965">
                  <c:v>0.14336215804644581</c:v>
                </c:pt>
                <c:pt idx="28966">
                  <c:v>0.14336215804644581</c:v>
                </c:pt>
                <c:pt idx="28967">
                  <c:v>0.1433077717952902</c:v>
                </c:pt>
                <c:pt idx="28968">
                  <c:v>0.14325338554413447</c:v>
                </c:pt>
                <c:pt idx="28969">
                  <c:v>0.14319899929297875</c:v>
                </c:pt>
                <c:pt idx="28970">
                  <c:v>0.14314461304182302</c:v>
                </c:pt>
                <c:pt idx="28971">
                  <c:v>0.1430902267906673</c:v>
                </c:pt>
                <c:pt idx="28972">
                  <c:v>0.14303584053951157</c:v>
                </c:pt>
                <c:pt idx="28973">
                  <c:v>0.14298145428835596</c:v>
                </c:pt>
                <c:pt idx="28974">
                  <c:v>0.14292706803720023</c:v>
                </c:pt>
                <c:pt idx="28975">
                  <c:v>0.14287268178604451</c:v>
                </c:pt>
                <c:pt idx="28976">
                  <c:v>0.14287268178604451</c:v>
                </c:pt>
                <c:pt idx="28977">
                  <c:v>0.14281829553488878</c:v>
                </c:pt>
                <c:pt idx="28978">
                  <c:v>0.14276390928373306</c:v>
                </c:pt>
                <c:pt idx="28979">
                  <c:v>0.14270952303257733</c:v>
                </c:pt>
                <c:pt idx="28980">
                  <c:v>0.14265513678142161</c:v>
                </c:pt>
                <c:pt idx="28981">
                  <c:v>0.14265513678142161</c:v>
                </c:pt>
                <c:pt idx="28982">
                  <c:v>0.142600750530266</c:v>
                </c:pt>
                <c:pt idx="28983">
                  <c:v>0.14254636427911027</c:v>
                </c:pt>
                <c:pt idx="28984">
                  <c:v>0.14249197802795455</c:v>
                </c:pt>
                <c:pt idx="28985">
                  <c:v>0.14249197802795455</c:v>
                </c:pt>
                <c:pt idx="28986">
                  <c:v>0.14243759177679882</c:v>
                </c:pt>
                <c:pt idx="28987">
                  <c:v>0.1423832055256431</c:v>
                </c:pt>
                <c:pt idx="28988">
                  <c:v>0.14232881927448737</c:v>
                </c:pt>
                <c:pt idx="28989">
                  <c:v>0.14227443302333165</c:v>
                </c:pt>
                <c:pt idx="28990">
                  <c:v>0.14222004677217603</c:v>
                </c:pt>
                <c:pt idx="28991">
                  <c:v>0.14216566052102031</c:v>
                </c:pt>
                <c:pt idx="28992">
                  <c:v>0.14216566052102031</c:v>
                </c:pt>
                <c:pt idx="28993">
                  <c:v>0.14211127426986458</c:v>
                </c:pt>
                <c:pt idx="28994">
                  <c:v>0.14205688801870886</c:v>
                </c:pt>
                <c:pt idx="28995">
                  <c:v>0.14200250176755314</c:v>
                </c:pt>
                <c:pt idx="28996">
                  <c:v>0.14194811551639741</c:v>
                </c:pt>
                <c:pt idx="28997">
                  <c:v>0.1418937292652418</c:v>
                </c:pt>
                <c:pt idx="28998">
                  <c:v>0.14183934301408607</c:v>
                </c:pt>
                <c:pt idx="28999">
                  <c:v>0.14178495676293035</c:v>
                </c:pt>
                <c:pt idx="29000">
                  <c:v>0.14173057051177462</c:v>
                </c:pt>
                <c:pt idx="29001">
                  <c:v>0.1416761842606189</c:v>
                </c:pt>
                <c:pt idx="29002">
                  <c:v>0.1416761842606189</c:v>
                </c:pt>
                <c:pt idx="29003">
                  <c:v>0.14162179800946317</c:v>
                </c:pt>
                <c:pt idx="29004">
                  <c:v>0.14156741175830745</c:v>
                </c:pt>
                <c:pt idx="29005">
                  <c:v>0.14151302550715184</c:v>
                </c:pt>
                <c:pt idx="29006">
                  <c:v>0.14145863925599611</c:v>
                </c:pt>
                <c:pt idx="29007">
                  <c:v>0.14140425300484039</c:v>
                </c:pt>
                <c:pt idx="29008">
                  <c:v>0.14140425300484039</c:v>
                </c:pt>
                <c:pt idx="29009">
                  <c:v>0.14134986675368466</c:v>
                </c:pt>
                <c:pt idx="29010">
                  <c:v>0.14129548050252894</c:v>
                </c:pt>
                <c:pt idx="29011">
                  <c:v>0.14129548050252894</c:v>
                </c:pt>
                <c:pt idx="29012">
                  <c:v>0.14124109425137321</c:v>
                </c:pt>
                <c:pt idx="29013">
                  <c:v>0.1411867080002176</c:v>
                </c:pt>
                <c:pt idx="29014">
                  <c:v>0.14113232174906187</c:v>
                </c:pt>
                <c:pt idx="29015">
                  <c:v>0.14107793549790615</c:v>
                </c:pt>
                <c:pt idx="29016">
                  <c:v>0.14102354924675042</c:v>
                </c:pt>
                <c:pt idx="29017">
                  <c:v>0.1409691629955947</c:v>
                </c:pt>
                <c:pt idx="29018">
                  <c:v>0.14091477674443897</c:v>
                </c:pt>
                <c:pt idx="29019">
                  <c:v>0.14086039049328325</c:v>
                </c:pt>
                <c:pt idx="29020">
                  <c:v>0.14080600424212764</c:v>
                </c:pt>
                <c:pt idx="29021">
                  <c:v>0.14075161799097191</c:v>
                </c:pt>
                <c:pt idx="29022">
                  <c:v>0.14069723173981619</c:v>
                </c:pt>
                <c:pt idx="29023">
                  <c:v>0.14064284548866046</c:v>
                </c:pt>
                <c:pt idx="29024">
                  <c:v>0.14058845923750474</c:v>
                </c:pt>
                <c:pt idx="29025">
                  <c:v>0.14053407298634901</c:v>
                </c:pt>
                <c:pt idx="29026">
                  <c:v>0.14047968673519329</c:v>
                </c:pt>
                <c:pt idx="29027">
                  <c:v>0.14042530048403767</c:v>
                </c:pt>
                <c:pt idx="29028">
                  <c:v>0.14037091423288195</c:v>
                </c:pt>
                <c:pt idx="29029">
                  <c:v>0.14031652798172622</c:v>
                </c:pt>
                <c:pt idx="29030">
                  <c:v>0.14031652798172622</c:v>
                </c:pt>
                <c:pt idx="29031">
                  <c:v>0.14031652798172622</c:v>
                </c:pt>
                <c:pt idx="29032">
                  <c:v>0.1402621417305705</c:v>
                </c:pt>
                <c:pt idx="29033">
                  <c:v>0.1402621417305705</c:v>
                </c:pt>
                <c:pt idx="29034">
                  <c:v>0.14020775547941478</c:v>
                </c:pt>
                <c:pt idx="29035">
                  <c:v>0.14015336922825905</c:v>
                </c:pt>
                <c:pt idx="29036">
                  <c:v>0.14009898297710344</c:v>
                </c:pt>
                <c:pt idx="29037">
                  <c:v>0.14009898297710344</c:v>
                </c:pt>
                <c:pt idx="29038">
                  <c:v>0.14004459672594771</c:v>
                </c:pt>
                <c:pt idx="29039">
                  <c:v>0.13999021047479199</c:v>
                </c:pt>
                <c:pt idx="29040">
                  <c:v>0.13993582422363626</c:v>
                </c:pt>
                <c:pt idx="29041">
                  <c:v>0.13988143797248054</c:v>
                </c:pt>
                <c:pt idx="29042">
                  <c:v>0.13988143797248054</c:v>
                </c:pt>
                <c:pt idx="29043">
                  <c:v>0.13982705172132481</c:v>
                </c:pt>
                <c:pt idx="29044">
                  <c:v>0.13977266547016909</c:v>
                </c:pt>
                <c:pt idx="29045">
                  <c:v>0.13971827921901347</c:v>
                </c:pt>
                <c:pt idx="29046">
                  <c:v>0.13966389296785775</c:v>
                </c:pt>
                <c:pt idx="29047">
                  <c:v>0.13960950671670203</c:v>
                </c:pt>
                <c:pt idx="29048">
                  <c:v>0.13960950671670203</c:v>
                </c:pt>
                <c:pt idx="29049">
                  <c:v>0.1395551204655463</c:v>
                </c:pt>
                <c:pt idx="29050">
                  <c:v>0.13950073421439058</c:v>
                </c:pt>
                <c:pt idx="29051">
                  <c:v>0.13944634796323485</c:v>
                </c:pt>
                <c:pt idx="29052">
                  <c:v>0.13944634796323485</c:v>
                </c:pt>
                <c:pt idx="29053">
                  <c:v>0.13939196171207924</c:v>
                </c:pt>
                <c:pt idx="29054">
                  <c:v>0.13939196171207924</c:v>
                </c:pt>
                <c:pt idx="29055">
                  <c:v>0.13933757546092351</c:v>
                </c:pt>
                <c:pt idx="29056">
                  <c:v>0.13928318920976779</c:v>
                </c:pt>
                <c:pt idx="29057">
                  <c:v>0.13922880295861206</c:v>
                </c:pt>
                <c:pt idx="29058">
                  <c:v>0.13917441670745634</c:v>
                </c:pt>
                <c:pt idx="29059">
                  <c:v>0.13912003045630061</c:v>
                </c:pt>
                <c:pt idx="29060">
                  <c:v>0.13906564420514489</c:v>
                </c:pt>
                <c:pt idx="29061">
                  <c:v>0.13901125795398928</c:v>
                </c:pt>
                <c:pt idx="29062">
                  <c:v>0.13895687170283355</c:v>
                </c:pt>
                <c:pt idx="29063">
                  <c:v>0.13890248545167783</c:v>
                </c:pt>
                <c:pt idx="29064">
                  <c:v>0.1388480992005221</c:v>
                </c:pt>
                <c:pt idx="29065">
                  <c:v>0.13879371294936638</c:v>
                </c:pt>
                <c:pt idx="29066">
                  <c:v>0.13873932669821065</c:v>
                </c:pt>
                <c:pt idx="29067">
                  <c:v>0.13868494044705504</c:v>
                </c:pt>
                <c:pt idx="29068">
                  <c:v>0.13863055419589931</c:v>
                </c:pt>
                <c:pt idx="29069">
                  <c:v>0.13857616794474359</c:v>
                </c:pt>
                <c:pt idx="29070">
                  <c:v>0.13852178169358786</c:v>
                </c:pt>
                <c:pt idx="29071">
                  <c:v>0.13846739544243214</c:v>
                </c:pt>
                <c:pt idx="29072">
                  <c:v>0.13841300919127641</c:v>
                </c:pt>
                <c:pt idx="29073">
                  <c:v>0.13841300919127641</c:v>
                </c:pt>
                <c:pt idx="29074">
                  <c:v>0.13835862294012069</c:v>
                </c:pt>
                <c:pt idx="29075">
                  <c:v>0.13830423668896508</c:v>
                </c:pt>
                <c:pt idx="29076">
                  <c:v>0.13824985043780935</c:v>
                </c:pt>
                <c:pt idx="29077">
                  <c:v>0.13819546418665363</c:v>
                </c:pt>
                <c:pt idx="29078">
                  <c:v>0.1381410779354979</c:v>
                </c:pt>
                <c:pt idx="29079">
                  <c:v>0.13808669168434218</c:v>
                </c:pt>
                <c:pt idx="29080">
                  <c:v>0.13803230543318645</c:v>
                </c:pt>
                <c:pt idx="29081">
                  <c:v>0.13797791918203073</c:v>
                </c:pt>
                <c:pt idx="29082">
                  <c:v>0.13792353293087511</c:v>
                </c:pt>
                <c:pt idx="29083">
                  <c:v>0.13786914667971939</c:v>
                </c:pt>
                <c:pt idx="29084">
                  <c:v>0.13781476042856367</c:v>
                </c:pt>
                <c:pt idx="29085">
                  <c:v>0.13776037417740794</c:v>
                </c:pt>
                <c:pt idx="29086">
                  <c:v>0.13770598792625222</c:v>
                </c:pt>
                <c:pt idx="29087">
                  <c:v>0.13765160167509649</c:v>
                </c:pt>
                <c:pt idx="29088">
                  <c:v>0.13759721542394088</c:v>
                </c:pt>
                <c:pt idx="29089">
                  <c:v>0.13754282917278515</c:v>
                </c:pt>
                <c:pt idx="29090">
                  <c:v>0.13748844292162943</c:v>
                </c:pt>
                <c:pt idx="29091">
                  <c:v>0.1374340566704737</c:v>
                </c:pt>
                <c:pt idx="29092">
                  <c:v>0.13737967041931798</c:v>
                </c:pt>
                <c:pt idx="29093">
                  <c:v>0.13732528416816225</c:v>
                </c:pt>
                <c:pt idx="29094">
                  <c:v>0.13727089791700653</c:v>
                </c:pt>
                <c:pt idx="29095">
                  <c:v>0.13721651166585092</c:v>
                </c:pt>
                <c:pt idx="29096">
                  <c:v>0.13716212541469519</c:v>
                </c:pt>
                <c:pt idx="29097">
                  <c:v>0.13710773916353947</c:v>
                </c:pt>
                <c:pt idx="29098">
                  <c:v>0.13705335291238374</c:v>
                </c:pt>
                <c:pt idx="29099">
                  <c:v>0.13699896666122802</c:v>
                </c:pt>
                <c:pt idx="29100">
                  <c:v>0.13694458041007229</c:v>
                </c:pt>
                <c:pt idx="29101">
                  <c:v>0.13689019415891668</c:v>
                </c:pt>
                <c:pt idx="29102">
                  <c:v>0.13683580790776095</c:v>
                </c:pt>
                <c:pt idx="29103">
                  <c:v>0.13678142165660523</c:v>
                </c:pt>
                <c:pt idx="29104">
                  <c:v>0.13678142165660523</c:v>
                </c:pt>
                <c:pt idx="29105">
                  <c:v>0.1367270354054495</c:v>
                </c:pt>
                <c:pt idx="29106">
                  <c:v>0.13667264915429378</c:v>
                </c:pt>
                <c:pt idx="29107">
                  <c:v>0.13661826290313805</c:v>
                </c:pt>
                <c:pt idx="29108">
                  <c:v>0.13656387665198233</c:v>
                </c:pt>
                <c:pt idx="29109">
                  <c:v>0.13656387665198233</c:v>
                </c:pt>
                <c:pt idx="29110">
                  <c:v>0.13650949040082672</c:v>
                </c:pt>
                <c:pt idx="29111">
                  <c:v>0.13645510414967099</c:v>
                </c:pt>
                <c:pt idx="29112">
                  <c:v>0.13640071789851527</c:v>
                </c:pt>
                <c:pt idx="29113">
                  <c:v>0.13634633164735954</c:v>
                </c:pt>
                <c:pt idx="29114">
                  <c:v>0.13629194539620382</c:v>
                </c:pt>
                <c:pt idx="29115">
                  <c:v>0.13629194539620382</c:v>
                </c:pt>
                <c:pt idx="29116">
                  <c:v>0.13623755914504809</c:v>
                </c:pt>
                <c:pt idx="29117">
                  <c:v>0.13618317289389248</c:v>
                </c:pt>
                <c:pt idx="29118">
                  <c:v>0.13612878664273675</c:v>
                </c:pt>
                <c:pt idx="29119">
                  <c:v>0.13607440039158103</c:v>
                </c:pt>
                <c:pt idx="29120">
                  <c:v>0.1360200141404253</c:v>
                </c:pt>
                <c:pt idx="29121">
                  <c:v>0.13596562788926958</c:v>
                </c:pt>
                <c:pt idx="29122">
                  <c:v>0.13596562788926958</c:v>
                </c:pt>
                <c:pt idx="29123">
                  <c:v>0.13591124163811386</c:v>
                </c:pt>
                <c:pt idx="29124">
                  <c:v>0.13585685538695813</c:v>
                </c:pt>
                <c:pt idx="29125">
                  <c:v>0.13580246913580252</c:v>
                </c:pt>
                <c:pt idx="29126">
                  <c:v>0.13580246913580252</c:v>
                </c:pt>
                <c:pt idx="29127">
                  <c:v>0.13574808288464679</c:v>
                </c:pt>
                <c:pt idx="29128">
                  <c:v>0.13569369663349107</c:v>
                </c:pt>
                <c:pt idx="29129">
                  <c:v>0.13569369663349107</c:v>
                </c:pt>
                <c:pt idx="29130">
                  <c:v>0.13563931038233534</c:v>
                </c:pt>
                <c:pt idx="29131">
                  <c:v>0.13558492413117962</c:v>
                </c:pt>
                <c:pt idx="29132">
                  <c:v>0.13553053788002389</c:v>
                </c:pt>
                <c:pt idx="29133">
                  <c:v>0.13547615162886817</c:v>
                </c:pt>
                <c:pt idx="29134">
                  <c:v>0.13547615162886817</c:v>
                </c:pt>
                <c:pt idx="29135">
                  <c:v>0.13547615162886817</c:v>
                </c:pt>
                <c:pt idx="29136">
                  <c:v>0.13547615162886817</c:v>
                </c:pt>
                <c:pt idx="29137">
                  <c:v>0.13542176537771256</c:v>
                </c:pt>
                <c:pt idx="29138">
                  <c:v>0.13542176537771256</c:v>
                </c:pt>
                <c:pt idx="29139">
                  <c:v>0.13536737912655683</c:v>
                </c:pt>
                <c:pt idx="29140">
                  <c:v>0.13531299287540111</c:v>
                </c:pt>
                <c:pt idx="29141">
                  <c:v>0.13525860662424538</c:v>
                </c:pt>
                <c:pt idx="29142">
                  <c:v>0.13520422037308966</c:v>
                </c:pt>
                <c:pt idx="29143">
                  <c:v>0.13514983412193393</c:v>
                </c:pt>
                <c:pt idx="29144">
                  <c:v>0.13509544787077832</c:v>
                </c:pt>
                <c:pt idx="29145">
                  <c:v>0.13504106161962259</c:v>
                </c:pt>
                <c:pt idx="29146">
                  <c:v>0.13498667536846687</c:v>
                </c:pt>
                <c:pt idx="29147">
                  <c:v>0.13493228911731114</c:v>
                </c:pt>
                <c:pt idx="29148">
                  <c:v>0.13487790286615542</c:v>
                </c:pt>
                <c:pt idx="29149">
                  <c:v>0.13482351661499969</c:v>
                </c:pt>
                <c:pt idx="29150">
                  <c:v>0.13482351661499969</c:v>
                </c:pt>
                <c:pt idx="29151">
                  <c:v>0.13476913036384397</c:v>
                </c:pt>
                <c:pt idx="29152">
                  <c:v>0.13471474411268836</c:v>
                </c:pt>
                <c:pt idx="29153">
                  <c:v>0.13466035786153263</c:v>
                </c:pt>
                <c:pt idx="29154">
                  <c:v>0.13460597161037691</c:v>
                </c:pt>
                <c:pt idx="29155">
                  <c:v>0.13455158535922118</c:v>
                </c:pt>
                <c:pt idx="29156">
                  <c:v>0.13449719910806546</c:v>
                </c:pt>
                <c:pt idx="29157">
                  <c:v>0.13449719910806546</c:v>
                </c:pt>
                <c:pt idx="29158">
                  <c:v>0.13444281285690973</c:v>
                </c:pt>
                <c:pt idx="29159">
                  <c:v>0.13438842660575412</c:v>
                </c:pt>
                <c:pt idx="29160">
                  <c:v>0.13433404035459839</c:v>
                </c:pt>
                <c:pt idx="29161">
                  <c:v>0.13427965410344267</c:v>
                </c:pt>
                <c:pt idx="29162">
                  <c:v>0.13422526785228694</c:v>
                </c:pt>
                <c:pt idx="29163">
                  <c:v>0.13417088160113122</c:v>
                </c:pt>
                <c:pt idx="29164">
                  <c:v>0.1341164953499755</c:v>
                </c:pt>
                <c:pt idx="29165">
                  <c:v>0.13406210909881977</c:v>
                </c:pt>
                <c:pt idx="29166">
                  <c:v>0.13400772284766416</c:v>
                </c:pt>
                <c:pt idx="29167">
                  <c:v>0.13395333659650843</c:v>
                </c:pt>
                <c:pt idx="29168">
                  <c:v>0.13389895034535271</c:v>
                </c:pt>
                <c:pt idx="29169">
                  <c:v>0.13384456409419698</c:v>
                </c:pt>
                <c:pt idx="29170">
                  <c:v>0.13379017784304126</c:v>
                </c:pt>
                <c:pt idx="29171">
                  <c:v>0.13373579159188553</c:v>
                </c:pt>
                <c:pt idx="29172">
                  <c:v>0.13368140534072981</c:v>
                </c:pt>
                <c:pt idx="29173">
                  <c:v>0.13362701908957419</c:v>
                </c:pt>
                <c:pt idx="29174">
                  <c:v>0.13357263283841847</c:v>
                </c:pt>
                <c:pt idx="29175">
                  <c:v>0.13351824658726275</c:v>
                </c:pt>
                <c:pt idx="29176">
                  <c:v>0.13346386033610702</c:v>
                </c:pt>
                <c:pt idx="29177">
                  <c:v>0.1334094740849513</c:v>
                </c:pt>
                <c:pt idx="29178">
                  <c:v>0.13335508783379557</c:v>
                </c:pt>
                <c:pt idx="29179">
                  <c:v>0.13330070158263996</c:v>
                </c:pt>
                <c:pt idx="29180">
                  <c:v>0.13324631533148423</c:v>
                </c:pt>
                <c:pt idx="29181">
                  <c:v>0.13319192908032851</c:v>
                </c:pt>
                <c:pt idx="29182">
                  <c:v>0.13313754282917278</c:v>
                </c:pt>
                <c:pt idx="29183">
                  <c:v>0.13308315657801706</c:v>
                </c:pt>
                <c:pt idx="29184">
                  <c:v>0.13308315657801706</c:v>
                </c:pt>
                <c:pt idx="29185">
                  <c:v>0.13302877032686133</c:v>
                </c:pt>
                <c:pt idx="29186">
                  <c:v>0.13297438407570561</c:v>
                </c:pt>
                <c:pt idx="29187">
                  <c:v>0.13291999782455</c:v>
                </c:pt>
                <c:pt idx="29188">
                  <c:v>0.13286561157339427</c:v>
                </c:pt>
                <c:pt idx="29189">
                  <c:v>0.13281122532223855</c:v>
                </c:pt>
                <c:pt idx="29190">
                  <c:v>0.13281122532223855</c:v>
                </c:pt>
                <c:pt idx="29191">
                  <c:v>0.13275683907108282</c:v>
                </c:pt>
                <c:pt idx="29192">
                  <c:v>0.1327024528199271</c:v>
                </c:pt>
                <c:pt idx="29193">
                  <c:v>0.13264806656877137</c:v>
                </c:pt>
                <c:pt idx="29194">
                  <c:v>0.13259368031761576</c:v>
                </c:pt>
                <c:pt idx="29195">
                  <c:v>0.13253929406646003</c:v>
                </c:pt>
                <c:pt idx="29196">
                  <c:v>0.13248490781530431</c:v>
                </c:pt>
                <c:pt idx="29197">
                  <c:v>0.13243052156414858</c:v>
                </c:pt>
                <c:pt idx="29198">
                  <c:v>0.13237613531299286</c:v>
                </c:pt>
                <c:pt idx="29199">
                  <c:v>0.13232174906183714</c:v>
                </c:pt>
                <c:pt idx="29200">
                  <c:v>0.13226736281068141</c:v>
                </c:pt>
                <c:pt idx="29201">
                  <c:v>0.13226736281068141</c:v>
                </c:pt>
                <c:pt idx="29202">
                  <c:v>0.1322129765595258</c:v>
                </c:pt>
                <c:pt idx="29203">
                  <c:v>0.13215859030837007</c:v>
                </c:pt>
                <c:pt idx="29204">
                  <c:v>0.13210420405721435</c:v>
                </c:pt>
                <c:pt idx="29205">
                  <c:v>0.13204981780605862</c:v>
                </c:pt>
                <c:pt idx="29206">
                  <c:v>0.13204981780605862</c:v>
                </c:pt>
                <c:pt idx="29207">
                  <c:v>0.1319954315549029</c:v>
                </c:pt>
                <c:pt idx="29208">
                  <c:v>0.13194104530374717</c:v>
                </c:pt>
                <c:pt idx="29209">
                  <c:v>0.13194104530374717</c:v>
                </c:pt>
                <c:pt idx="29210">
                  <c:v>0.13188665905259156</c:v>
                </c:pt>
                <c:pt idx="29211">
                  <c:v>0.13183227280143583</c:v>
                </c:pt>
                <c:pt idx="29212">
                  <c:v>0.13177788655028011</c:v>
                </c:pt>
                <c:pt idx="29213">
                  <c:v>0.13172350029912439</c:v>
                </c:pt>
                <c:pt idx="29214">
                  <c:v>0.13166911404796866</c:v>
                </c:pt>
                <c:pt idx="29215">
                  <c:v>0.13161472779681294</c:v>
                </c:pt>
                <c:pt idx="29216">
                  <c:v>0.13156034154565721</c:v>
                </c:pt>
                <c:pt idx="29217">
                  <c:v>0.1315059552945016</c:v>
                </c:pt>
                <c:pt idx="29218">
                  <c:v>0.13145156904334587</c:v>
                </c:pt>
                <c:pt idx="29219">
                  <c:v>0.13139718279219015</c:v>
                </c:pt>
                <c:pt idx="29220">
                  <c:v>0.13134279654103442</c:v>
                </c:pt>
                <c:pt idx="29221">
                  <c:v>0.1312884102898787</c:v>
                </c:pt>
                <c:pt idx="29222">
                  <c:v>0.13123402403872297</c:v>
                </c:pt>
                <c:pt idx="29223">
                  <c:v>0.13117963778756725</c:v>
                </c:pt>
                <c:pt idx="29224">
                  <c:v>0.13112525153641164</c:v>
                </c:pt>
                <c:pt idx="29225">
                  <c:v>0.13107086528525591</c:v>
                </c:pt>
                <c:pt idx="29226">
                  <c:v>0.13107086528525591</c:v>
                </c:pt>
                <c:pt idx="29227">
                  <c:v>0.13101647903410019</c:v>
                </c:pt>
                <c:pt idx="29228">
                  <c:v>0.13096209278294446</c:v>
                </c:pt>
                <c:pt idx="29229">
                  <c:v>0.13090770653178874</c:v>
                </c:pt>
                <c:pt idx="29230">
                  <c:v>0.13085332028063301</c:v>
                </c:pt>
                <c:pt idx="29231">
                  <c:v>0.1307989340294774</c:v>
                </c:pt>
                <c:pt idx="29232">
                  <c:v>0.13074454777832167</c:v>
                </c:pt>
                <c:pt idx="29233">
                  <c:v>0.13069016152716595</c:v>
                </c:pt>
                <c:pt idx="29234">
                  <c:v>0.13063577527601022</c:v>
                </c:pt>
                <c:pt idx="29235">
                  <c:v>0.1305813890248545</c:v>
                </c:pt>
                <c:pt idx="29236">
                  <c:v>0.13052700277369877</c:v>
                </c:pt>
                <c:pt idx="29237">
                  <c:v>0.13047261652254305</c:v>
                </c:pt>
                <c:pt idx="29238">
                  <c:v>0.13041823027138744</c:v>
                </c:pt>
                <c:pt idx="29239">
                  <c:v>0.13036384402023171</c:v>
                </c:pt>
                <c:pt idx="29240">
                  <c:v>0.13030945776907599</c:v>
                </c:pt>
                <c:pt idx="29241">
                  <c:v>0.13025507151792026</c:v>
                </c:pt>
                <c:pt idx="29242">
                  <c:v>0.13020068526676454</c:v>
                </c:pt>
                <c:pt idx="29243">
                  <c:v>0.13014629901560881</c:v>
                </c:pt>
                <c:pt idx="29244">
                  <c:v>0.1300919127644532</c:v>
                </c:pt>
                <c:pt idx="29245">
                  <c:v>0.13003752651329747</c:v>
                </c:pt>
                <c:pt idx="29246">
                  <c:v>0.12998314026214175</c:v>
                </c:pt>
                <c:pt idx="29247">
                  <c:v>0.12992875401098603</c:v>
                </c:pt>
                <c:pt idx="29248">
                  <c:v>0.1298743677598303</c:v>
                </c:pt>
                <c:pt idx="29249">
                  <c:v>0.1298743677598303</c:v>
                </c:pt>
                <c:pt idx="29250">
                  <c:v>0.1298743677598303</c:v>
                </c:pt>
                <c:pt idx="29251">
                  <c:v>0.12981998150867458</c:v>
                </c:pt>
                <c:pt idx="29252">
                  <c:v>0.12976559525751885</c:v>
                </c:pt>
                <c:pt idx="29253">
                  <c:v>0.12971120900636324</c:v>
                </c:pt>
                <c:pt idx="29254">
                  <c:v>0.12965682275520751</c:v>
                </c:pt>
                <c:pt idx="29255">
                  <c:v>0.12960243650405179</c:v>
                </c:pt>
                <c:pt idx="29256">
                  <c:v>0.12960243650405179</c:v>
                </c:pt>
                <c:pt idx="29257">
                  <c:v>0.12954805025289606</c:v>
                </c:pt>
                <c:pt idx="29258">
                  <c:v>0.12949366400174034</c:v>
                </c:pt>
                <c:pt idx="29259">
                  <c:v>0.12943927775058461</c:v>
                </c:pt>
                <c:pt idx="29260">
                  <c:v>0.12938489149942889</c:v>
                </c:pt>
                <c:pt idx="29261">
                  <c:v>0.12938489149942889</c:v>
                </c:pt>
                <c:pt idx="29262">
                  <c:v>0.12933050524827328</c:v>
                </c:pt>
                <c:pt idx="29263">
                  <c:v>0.12927611899711755</c:v>
                </c:pt>
                <c:pt idx="29264">
                  <c:v>0.12922173274596183</c:v>
                </c:pt>
                <c:pt idx="29265">
                  <c:v>0.12922173274596183</c:v>
                </c:pt>
                <c:pt idx="29266">
                  <c:v>0.1291673464948061</c:v>
                </c:pt>
                <c:pt idx="29267">
                  <c:v>0.12911296024365038</c:v>
                </c:pt>
                <c:pt idx="29268">
                  <c:v>0.12905857399249465</c:v>
                </c:pt>
                <c:pt idx="29269">
                  <c:v>0.12900418774133904</c:v>
                </c:pt>
                <c:pt idx="29270">
                  <c:v>0.12894980149018331</c:v>
                </c:pt>
                <c:pt idx="29271">
                  <c:v>0.12889541523902759</c:v>
                </c:pt>
                <c:pt idx="29272">
                  <c:v>0.12889541523902759</c:v>
                </c:pt>
                <c:pt idx="29273">
                  <c:v>0.12884102898787186</c:v>
                </c:pt>
                <c:pt idx="29274">
                  <c:v>0.12878664273671614</c:v>
                </c:pt>
                <c:pt idx="29275">
                  <c:v>0.12873225648556041</c:v>
                </c:pt>
                <c:pt idx="29276">
                  <c:v>0.12873225648556041</c:v>
                </c:pt>
                <c:pt idx="29277">
                  <c:v>0.12867787023440469</c:v>
                </c:pt>
                <c:pt idx="29278">
                  <c:v>0.12862348398324908</c:v>
                </c:pt>
                <c:pt idx="29279">
                  <c:v>0.12862348398324908</c:v>
                </c:pt>
                <c:pt idx="29280">
                  <c:v>0.12856909773209335</c:v>
                </c:pt>
                <c:pt idx="29281">
                  <c:v>0.12856909773209335</c:v>
                </c:pt>
                <c:pt idx="29282">
                  <c:v>0.12851471148093763</c:v>
                </c:pt>
                <c:pt idx="29283">
                  <c:v>0.1284603252297819</c:v>
                </c:pt>
                <c:pt idx="29284">
                  <c:v>0.12840593897862618</c:v>
                </c:pt>
                <c:pt idx="29285">
                  <c:v>0.12835155272747045</c:v>
                </c:pt>
                <c:pt idx="29286">
                  <c:v>0.12829716647631484</c:v>
                </c:pt>
                <c:pt idx="29287">
                  <c:v>0.12824278022515911</c:v>
                </c:pt>
                <c:pt idx="29288">
                  <c:v>0.12818839397400339</c:v>
                </c:pt>
                <c:pt idx="29289">
                  <c:v>0.12813400772284766</c:v>
                </c:pt>
                <c:pt idx="29290">
                  <c:v>0.12807962147169194</c:v>
                </c:pt>
                <c:pt idx="29291">
                  <c:v>0.12802523522053622</c:v>
                </c:pt>
                <c:pt idx="29292">
                  <c:v>0.12797084896938049</c:v>
                </c:pt>
                <c:pt idx="29293">
                  <c:v>0.12791646271822488</c:v>
                </c:pt>
                <c:pt idx="29294">
                  <c:v>0.12786207646706915</c:v>
                </c:pt>
                <c:pt idx="29295">
                  <c:v>0.12780769021591343</c:v>
                </c:pt>
                <c:pt idx="29296">
                  <c:v>0.1277533039647577</c:v>
                </c:pt>
                <c:pt idx="29297">
                  <c:v>0.1277533039647577</c:v>
                </c:pt>
                <c:pt idx="29298">
                  <c:v>0.12769891771360198</c:v>
                </c:pt>
                <c:pt idx="29299">
                  <c:v>0.12764453146244625</c:v>
                </c:pt>
                <c:pt idx="29300">
                  <c:v>0.12759014521129064</c:v>
                </c:pt>
                <c:pt idx="29301">
                  <c:v>0.12753575896013492</c:v>
                </c:pt>
                <c:pt idx="29302">
                  <c:v>0.12748137270897919</c:v>
                </c:pt>
                <c:pt idx="29303">
                  <c:v>0.12748137270897919</c:v>
                </c:pt>
                <c:pt idx="29304">
                  <c:v>0.12742698645782347</c:v>
                </c:pt>
                <c:pt idx="29305">
                  <c:v>0.12737260020666774</c:v>
                </c:pt>
                <c:pt idx="29306">
                  <c:v>0.12731821395551202</c:v>
                </c:pt>
                <c:pt idx="29307">
                  <c:v>0.12726382770435629</c:v>
                </c:pt>
                <c:pt idx="29308">
                  <c:v>0.12720944145320068</c:v>
                </c:pt>
                <c:pt idx="29309">
                  <c:v>0.12715505520204495</c:v>
                </c:pt>
                <c:pt idx="29310">
                  <c:v>0.12710066895088923</c:v>
                </c:pt>
                <c:pt idx="29311">
                  <c:v>0.1270462826997335</c:v>
                </c:pt>
                <c:pt idx="29312">
                  <c:v>0.12699189644857778</c:v>
                </c:pt>
                <c:pt idx="29313">
                  <c:v>0.12699189644857778</c:v>
                </c:pt>
                <c:pt idx="29314">
                  <c:v>0.12699189644857778</c:v>
                </c:pt>
                <c:pt idx="29315">
                  <c:v>0.12693751019742205</c:v>
                </c:pt>
                <c:pt idx="29316">
                  <c:v>0.12688312394626633</c:v>
                </c:pt>
                <c:pt idx="29317">
                  <c:v>0.12682873769511072</c:v>
                </c:pt>
                <c:pt idx="29318">
                  <c:v>0.12677435144395499</c:v>
                </c:pt>
                <c:pt idx="29319">
                  <c:v>0.12671996519279927</c:v>
                </c:pt>
                <c:pt idx="29320">
                  <c:v>0.12666557894164354</c:v>
                </c:pt>
                <c:pt idx="29321">
                  <c:v>0.12666557894164354</c:v>
                </c:pt>
                <c:pt idx="29322">
                  <c:v>0.12661119269048782</c:v>
                </c:pt>
                <c:pt idx="29323">
                  <c:v>0.12655680643933209</c:v>
                </c:pt>
                <c:pt idx="29324">
                  <c:v>0.12650242018817648</c:v>
                </c:pt>
                <c:pt idx="29325">
                  <c:v>0.12644803393702075</c:v>
                </c:pt>
                <c:pt idx="29326">
                  <c:v>0.12639364768586503</c:v>
                </c:pt>
                <c:pt idx="29327">
                  <c:v>0.1263392614347093</c:v>
                </c:pt>
                <c:pt idx="29328">
                  <c:v>0.12628487518355358</c:v>
                </c:pt>
                <c:pt idx="29329">
                  <c:v>0.12623048893239786</c:v>
                </c:pt>
                <c:pt idx="29330">
                  <c:v>0.12617610268124213</c:v>
                </c:pt>
                <c:pt idx="29331">
                  <c:v>0.12617610268124213</c:v>
                </c:pt>
                <c:pt idx="29332">
                  <c:v>0.12612171643008652</c:v>
                </c:pt>
                <c:pt idx="29333">
                  <c:v>0.12606733017893079</c:v>
                </c:pt>
                <c:pt idx="29334">
                  <c:v>0.12601294392777507</c:v>
                </c:pt>
                <c:pt idx="29335">
                  <c:v>0.12595855767661934</c:v>
                </c:pt>
                <c:pt idx="29336">
                  <c:v>0.12590417142546362</c:v>
                </c:pt>
                <c:pt idx="29337">
                  <c:v>0.12590417142546362</c:v>
                </c:pt>
                <c:pt idx="29338">
                  <c:v>0.12590417142546362</c:v>
                </c:pt>
                <c:pt idx="29339">
                  <c:v>0.12584978517430789</c:v>
                </c:pt>
                <c:pt idx="29340">
                  <c:v>0.12579539892315228</c:v>
                </c:pt>
                <c:pt idx="29341">
                  <c:v>0.12574101267199655</c:v>
                </c:pt>
                <c:pt idx="29342">
                  <c:v>0.12574101267199655</c:v>
                </c:pt>
                <c:pt idx="29343">
                  <c:v>0.12568662642084083</c:v>
                </c:pt>
                <c:pt idx="29344">
                  <c:v>0.12563224016968511</c:v>
                </c:pt>
                <c:pt idx="29345">
                  <c:v>0.12557785391852938</c:v>
                </c:pt>
                <c:pt idx="29346">
                  <c:v>0.12552346766737366</c:v>
                </c:pt>
                <c:pt idx="29347">
                  <c:v>0.12546908141621793</c:v>
                </c:pt>
                <c:pt idx="29348">
                  <c:v>0.12541469516506232</c:v>
                </c:pt>
                <c:pt idx="29349">
                  <c:v>0.12536030891390659</c:v>
                </c:pt>
                <c:pt idx="29350">
                  <c:v>0.12530592266275087</c:v>
                </c:pt>
                <c:pt idx="29351">
                  <c:v>0.12525153641159514</c:v>
                </c:pt>
                <c:pt idx="29352">
                  <c:v>0.12519715016043942</c:v>
                </c:pt>
                <c:pt idx="29353">
                  <c:v>0.12514276390928369</c:v>
                </c:pt>
                <c:pt idx="29354">
                  <c:v>0.12508837765812808</c:v>
                </c:pt>
                <c:pt idx="29355">
                  <c:v>0.12503399140697236</c:v>
                </c:pt>
                <c:pt idx="29356">
                  <c:v>0.12497960515581663</c:v>
                </c:pt>
                <c:pt idx="29357">
                  <c:v>0.12492521890466091</c:v>
                </c:pt>
                <c:pt idx="29358">
                  <c:v>0.12487083265350518</c:v>
                </c:pt>
                <c:pt idx="29359">
                  <c:v>0.12481644640234946</c:v>
                </c:pt>
                <c:pt idx="29360">
                  <c:v>0.12476206015119373</c:v>
                </c:pt>
                <c:pt idx="29361">
                  <c:v>0.12476206015119373</c:v>
                </c:pt>
                <c:pt idx="29362">
                  <c:v>0.12470767390003812</c:v>
                </c:pt>
                <c:pt idx="29363">
                  <c:v>0.12465328764888239</c:v>
                </c:pt>
                <c:pt idx="29364">
                  <c:v>0.12465328764888239</c:v>
                </c:pt>
                <c:pt idx="29365">
                  <c:v>0.12459890139772667</c:v>
                </c:pt>
                <c:pt idx="29366">
                  <c:v>0.12454451514657094</c:v>
                </c:pt>
                <c:pt idx="29367">
                  <c:v>0.12449012889541522</c:v>
                </c:pt>
                <c:pt idx="29368">
                  <c:v>0.12443574264425949</c:v>
                </c:pt>
                <c:pt idx="29369">
                  <c:v>0.12438135639310377</c:v>
                </c:pt>
                <c:pt idx="29370">
                  <c:v>0.12432697014194816</c:v>
                </c:pt>
                <c:pt idx="29371">
                  <c:v>0.12427258389079243</c:v>
                </c:pt>
                <c:pt idx="29372">
                  <c:v>0.12421819763963671</c:v>
                </c:pt>
                <c:pt idx="29373">
                  <c:v>0.12416381138848098</c:v>
                </c:pt>
                <c:pt idx="29374">
                  <c:v>0.12410942513732526</c:v>
                </c:pt>
                <c:pt idx="29375">
                  <c:v>0.12405503888616953</c:v>
                </c:pt>
                <c:pt idx="29376">
                  <c:v>0.12400065263501392</c:v>
                </c:pt>
                <c:pt idx="29377">
                  <c:v>0.12394626638385819</c:v>
                </c:pt>
                <c:pt idx="29378">
                  <c:v>0.12389188013270247</c:v>
                </c:pt>
                <c:pt idx="29379">
                  <c:v>0.12383749388154675</c:v>
                </c:pt>
                <c:pt idx="29380">
                  <c:v>0.12383749388154675</c:v>
                </c:pt>
                <c:pt idx="29381">
                  <c:v>0.12378310763039102</c:v>
                </c:pt>
                <c:pt idx="29382">
                  <c:v>0.1237287213792353</c:v>
                </c:pt>
                <c:pt idx="29383">
                  <c:v>0.12367433512807957</c:v>
                </c:pt>
                <c:pt idx="29384">
                  <c:v>0.12361994887692396</c:v>
                </c:pt>
                <c:pt idx="29385">
                  <c:v>0.12356556262576823</c:v>
                </c:pt>
                <c:pt idx="29386">
                  <c:v>0.12351117637461251</c:v>
                </c:pt>
                <c:pt idx="29387">
                  <c:v>0.12345679012345678</c:v>
                </c:pt>
                <c:pt idx="29388">
                  <c:v>0.12340240387230106</c:v>
                </c:pt>
                <c:pt idx="29389">
                  <c:v>0.12340240387230106</c:v>
                </c:pt>
                <c:pt idx="29390">
                  <c:v>0.12334801762114533</c:v>
                </c:pt>
                <c:pt idx="29391">
                  <c:v>0.12329363136998972</c:v>
                </c:pt>
                <c:pt idx="29392">
                  <c:v>0.123239245118834</c:v>
                </c:pt>
                <c:pt idx="29393">
                  <c:v>0.12318485886767827</c:v>
                </c:pt>
                <c:pt idx="29394">
                  <c:v>0.12313047261652255</c:v>
                </c:pt>
                <c:pt idx="29395">
                  <c:v>0.12307608636536682</c:v>
                </c:pt>
                <c:pt idx="29396">
                  <c:v>0.1230217001142111</c:v>
                </c:pt>
                <c:pt idx="29397">
                  <c:v>0.12296731386305537</c:v>
                </c:pt>
                <c:pt idx="29398">
                  <c:v>0.12291292761189976</c:v>
                </c:pt>
                <c:pt idx="29399">
                  <c:v>0.12285854136074403</c:v>
                </c:pt>
                <c:pt idx="29400">
                  <c:v>0.12280415510958831</c:v>
                </c:pt>
                <c:pt idx="29401">
                  <c:v>0.12274976885843258</c:v>
                </c:pt>
                <c:pt idx="29402">
                  <c:v>0.12274976885843258</c:v>
                </c:pt>
                <c:pt idx="29403">
                  <c:v>0.12269538260727686</c:v>
                </c:pt>
                <c:pt idx="29404">
                  <c:v>0.12264099635612113</c:v>
                </c:pt>
                <c:pt idx="29405">
                  <c:v>0.12258661010496541</c:v>
                </c:pt>
                <c:pt idx="29406">
                  <c:v>0.12258661010496541</c:v>
                </c:pt>
                <c:pt idx="29407">
                  <c:v>0.1225322238538098</c:v>
                </c:pt>
                <c:pt idx="29408">
                  <c:v>0.12247783760265407</c:v>
                </c:pt>
                <c:pt idx="29409">
                  <c:v>0.12242345135149835</c:v>
                </c:pt>
                <c:pt idx="29410">
                  <c:v>0.12236906510034262</c:v>
                </c:pt>
                <c:pt idx="29411">
                  <c:v>0.12236906510034262</c:v>
                </c:pt>
                <c:pt idx="29412">
                  <c:v>0.1223146788491869</c:v>
                </c:pt>
                <c:pt idx="29413">
                  <c:v>0.1223146788491869</c:v>
                </c:pt>
                <c:pt idx="29414">
                  <c:v>0.12226029259803117</c:v>
                </c:pt>
                <c:pt idx="29415">
                  <c:v>0.12220590634687556</c:v>
                </c:pt>
                <c:pt idx="29416">
                  <c:v>0.12215152009571983</c:v>
                </c:pt>
                <c:pt idx="29417">
                  <c:v>0.12209713384456411</c:v>
                </c:pt>
                <c:pt idx="29418">
                  <c:v>0.12204274759340838</c:v>
                </c:pt>
                <c:pt idx="29419">
                  <c:v>0.12204274759340838</c:v>
                </c:pt>
                <c:pt idx="29420">
                  <c:v>0.12198836134225266</c:v>
                </c:pt>
                <c:pt idx="29421">
                  <c:v>0.12193397509109694</c:v>
                </c:pt>
                <c:pt idx="29422">
                  <c:v>0.12187958883994121</c:v>
                </c:pt>
                <c:pt idx="29423">
                  <c:v>0.1218252025887856</c:v>
                </c:pt>
                <c:pt idx="29424">
                  <c:v>0.12177081633762987</c:v>
                </c:pt>
                <c:pt idx="29425">
                  <c:v>0.12171643008647415</c:v>
                </c:pt>
                <c:pt idx="29426">
                  <c:v>0.12166204383531842</c:v>
                </c:pt>
                <c:pt idx="29427">
                  <c:v>0.12166204383531842</c:v>
                </c:pt>
                <c:pt idx="29428">
                  <c:v>0.1216076575841627</c:v>
                </c:pt>
                <c:pt idx="29429">
                  <c:v>0.12155327133300697</c:v>
                </c:pt>
                <c:pt idx="29430">
                  <c:v>0.12149888508185136</c:v>
                </c:pt>
                <c:pt idx="29431">
                  <c:v>0.12144449883069564</c:v>
                </c:pt>
                <c:pt idx="29432">
                  <c:v>0.12139011257953991</c:v>
                </c:pt>
                <c:pt idx="29433">
                  <c:v>0.12139011257953991</c:v>
                </c:pt>
                <c:pt idx="29434">
                  <c:v>0.12133572632838419</c:v>
                </c:pt>
                <c:pt idx="29435">
                  <c:v>0.12128134007722846</c:v>
                </c:pt>
                <c:pt idx="29436">
                  <c:v>0.12122695382607274</c:v>
                </c:pt>
                <c:pt idx="29437">
                  <c:v>0.12117256757491701</c:v>
                </c:pt>
                <c:pt idx="29438">
                  <c:v>0.1211181813237614</c:v>
                </c:pt>
                <c:pt idx="29439">
                  <c:v>0.12106379507260567</c:v>
                </c:pt>
                <c:pt idx="29440">
                  <c:v>0.12106379507260567</c:v>
                </c:pt>
                <c:pt idx="29441">
                  <c:v>0.12106379507260567</c:v>
                </c:pt>
                <c:pt idx="29442">
                  <c:v>0.12100940882144995</c:v>
                </c:pt>
                <c:pt idx="29443">
                  <c:v>0.12100940882144995</c:v>
                </c:pt>
                <c:pt idx="29444">
                  <c:v>0.12095502257029422</c:v>
                </c:pt>
                <c:pt idx="29445">
                  <c:v>0.12095502257029422</c:v>
                </c:pt>
                <c:pt idx="29446">
                  <c:v>0.12095502257029422</c:v>
                </c:pt>
                <c:pt idx="29447">
                  <c:v>0.1209006363191385</c:v>
                </c:pt>
                <c:pt idx="29448">
                  <c:v>0.12084625006798277</c:v>
                </c:pt>
                <c:pt idx="29449">
                  <c:v>0.12079186381682716</c:v>
                </c:pt>
                <c:pt idx="29450">
                  <c:v>0.12073747756567144</c:v>
                </c:pt>
                <c:pt idx="29451">
                  <c:v>0.12068309131451571</c:v>
                </c:pt>
                <c:pt idx="29452">
                  <c:v>0.12062870506335999</c:v>
                </c:pt>
                <c:pt idx="29453">
                  <c:v>0.12062870506335999</c:v>
                </c:pt>
                <c:pt idx="29454">
                  <c:v>0.12062870506335999</c:v>
                </c:pt>
                <c:pt idx="29455">
                  <c:v>0.12057431881220426</c:v>
                </c:pt>
                <c:pt idx="29456">
                  <c:v>0.12057431881220426</c:v>
                </c:pt>
                <c:pt idx="29457">
                  <c:v>0.12051993256104854</c:v>
                </c:pt>
                <c:pt idx="29458">
                  <c:v>0.12046554630989281</c:v>
                </c:pt>
                <c:pt idx="29459">
                  <c:v>0.1204111600587372</c:v>
                </c:pt>
                <c:pt idx="29460">
                  <c:v>0.12035677380758147</c:v>
                </c:pt>
                <c:pt idx="29461">
                  <c:v>0.12030238755642575</c:v>
                </c:pt>
                <c:pt idx="29462">
                  <c:v>0.12024800130527002</c:v>
                </c:pt>
                <c:pt idx="29463">
                  <c:v>0.12024800130527002</c:v>
                </c:pt>
                <c:pt idx="29464">
                  <c:v>0.1201936150541143</c:v>
                </c:pt>
                <c:pt idx="29465">
                  <c:v>0.1201936150541143</c:v>
                </c:pt>
                <c:pt idx="29466">
                  <c:v>0.12013922880295858</c:v>
                </c:pt>
                <c:pt idx="29467">
                  <c:v>0.12008484255180285</c:v>
                </c:pt>
                <c:pt idx="29468">
                  <c:v>0.12003045630064724</c:v>
                </c:pt>
                <c:pt idx="29469">
                  <c:v>0.11997607004949151</c:v>
                </c:pt>
                <c:pt idx="29470">
                  <c:v>0.11992168379833579</c:v>
                </c:pt>
                <c:pt idx="29471">
                  <c:v>0.11986729754718006</c:v>
                </c:pt>
                <c:pt idx="29472">
                  <c:v>0.11981291129602434</c:v>
                </c:pt>
                <c:pt idx="29473">
                  <c:v>0.11975852504486861</c:v>
                </c:pt>
                <c:pt idx="29474">
                  <c:v>0.119704138793713</c:v>
                </c:pt>
                <c:pt idx="29475">
                  <c:v>0.11964975254255727</c:v>
                </c:pt>
                <c:pt idx="29476">
                  <c:v>0.11959536629140155</c:v>
                </c:pt>
                <c:pt idx="29477">
                  <c:v>0.11954098004024583</c:v>
                </c:pt>
                <c:pt idx="29478">
                  <c:v>0.1194865937890901</c:v>
                </c:pt>
                <c:pt idx="29479">
                  <c:v>0.11943220753793438</c:v>
                </c:pt>
                <c:pt idx="29480">
                  <c:v>0.11943220753793438</c:v>
                </c:pt>
                <c:pt idx="29481">
                  <c:v>0.11937782128677865</c:v>
                </c:pt>
                <c:pt idx="29482">
                  <c:v>0.11932343503562304</c:v>
                </c:pt>
                <c:pt idx="29483">
                  <c:v>0.11926904878446731</c:v>
                </c:pt>
                <c:pt idx="29484">
                  <c:v>0.11921466253331159</c:v>
                </c:pt>
                <c:pt idx="29485">
                  <c:v>0.11916027628215586</c:v>
                </c:pt>
                <c:pt idx="29486">
                  <c:v>0.11910589003100014</c:v>
                </c:pt>
                <c:pt idx="29487">
                  <c:v>0.11910589003100014</c:v>
                </c:pt>
                <c:pt idx="29488">
                  <c:v>0.11905150377984441</c:v>
                </c:pt>
                <c:pt idx="29489">
                  <c:v>0.1189971175286888</c:v>
                </c:pt>
                <c:pt idx="29490">
                  <c:v>0.11894273127753308</c:v>
                </c:pt>
                <c:pt idx="29491">
                  <c:v>0.11888834502637735</c:v>
                </c:pt>
                <c:pt idx="29492">
                  <c:v>0.11883395877522163</c:v>
                </c:pt>
                <c:pt idx="29493">
                  <c:v>0.11883395877522163</c:v>
                </c:pt>
                <c:pt idx="29494">
                  <c:v>0.1187795725240659</c:v>
                </c:pt>
                <c:pt idx="29495">
                  <c:v>0.11872518627291018</c:v>
                </c:pt>
                <c:pt idx="29496">
                  <c:v>0.11867080002175445</c:v>
                </c:pt>
                <c:pt idx="29497">
                  <c:v>0.11861641377059884</c:v>
                </c:pt>
                <c:pt idx="29498">
                  <c:v>0.11856202751944311</c:v>
                </c:pt>
                <c:pt idx="29499">
                  <c:v>0.11850764126828739</c:v>
                </c:pt>
                <c:pt idx="29500">
                  <c:v>0.11850764126828739</c:v>
                </c:pt>
                <c:pt idx="29501">
                  <c:v>0.11845325501713166</c:v>
                </c:pt>
                <c:pt idx="29502">
                  <c:v>0.11839886876597594</c:v>
                </c:pt>
                <c:pt idx="29503">
                  <c:v>0.11834448251482022</c:v>
                </c:pt>
                <c:pt idx="29504">
                  <c:v>0.11829009626366449</c:v>
                </c:pt>
                <c:pt idx="29505">
                  <c:v>0.11823571001250888</c:v>
                </c:pt>
                <c:pt idx="29506">
                  <c:v>0.11818132376135315</c:v>
                </c:pt>
                <c:pt idx="29507">
                  <c:v>0.11812693751019743</c:v>
                </c:pt>
                <c:pt idx="29508">
                  <c:v>0.11812693751019743</c:v>
                </c:pt>
                <c:pt idx="29509">
                  <c:v>0.1180725512590417</c:v>
                </c:pt>
                <c:pt idx="29510">
                  <c:v>0.1180725512590417</c:v>
                </c:pt>
                <c:pt idx="29511">
                  <c:v>0.11801816500788598</c:v>
                </c:pt>
                <c:pt idx="29512">
                  <c:v>0.11796377875673025</c:v>
                </c:pt>
                <c:pt idx="29513">
                  <c:v>0.11790939250557464</c:v>
                </c:pt>
                <c:pt idx="29514">
                  <c:v>0.11785500625441891</c:v>
                </c:pt>
                <c:pt idx="29515">
                  <c:v>0.11780062000326319</c:v>
                </c:pt>
                <c:pt idx="29516">
                  <c:v>0.11774623375210747</c:v>
                </c:pt>
                <c:pt idx="29517">
                  <c:v>0.11769184750095174</c:v>
                </c:pt>
                <c:pt idx="29518">
                  <c:v>0.11763746124979602</c:v>
                </c:pt>
                <c:pt idx="29519">
                  <c:v>0.11763746124979602</c:v>
                </c:pt>
                <c:pt idx="29520">
                  <c:v>0.11758307499864029</c:v>
                </c:pt>
                <c:pt idx="29521">
                  <c:v>0.11752868874748468</c:v>
                </c:pt>
                <c:pt idx="29522">
                  <c:v>0.11747430249632895</c:v>
                </c:pt>
                <c:pt idx="29523">
                  <c:v>0.11741991624517323</c:v>
                </c:pt>
                <c:pt idx="29524">
                  <c:v>0.1173655299940175</c:v>
                </c:pt>
                <c:pt idx="29525">
                  <c:v>0.1173655299940175</c:v>
                </c:pt>
                <c:pt idx="29526">
                  <c:v>0.11731114374286178</c:v>
                </c:pt>
                <c:pt idx="29527">
                  <c:v>0.11725675749170605</c:v>
                </c:pt>
                <c:pt idx="29528">
                  <c:v>0.11720237124055044</c:v>
                </c:pt>
                <c:pt idx="29529">
                  <c:v>0.11714798498939472</c:v>
                </c:pt>
                <c:pt idx="29530">
                  <c:v>0.11709359873823899</c:v>
                </c:pt>
                <c:pt idx="29531">
                  <c:v>0.11703921248708327</c:v>
                </c:pt>
                <c:pt idx="29532">
                  <c:v>0.11703921248708327</c:v>
                </c:pt>
                <c:pt idx="29533">
                  <c:v>0.11698482623592754</c:v>
                </c:pt>
                <c:pt idx="29534">
                  <c:v>0.11693043998477182</c:v>
                </c:pt>
                <c:pt idx="29535">
                  <c:v>0.11687605373361609</c:v>
                </c:pt>
                <c:pt idx="29536">
                  <c:v>0.11682166748246048</c:v>
                </c:pt>
                <c:pt idx="29537">
                  <c:v>0.11676728123130475</c:v>
                </c:pt>
                <c:pt idx="29538">
                  <c:v>0.11671289498014903</c:v>
                </c:pt>
                <c:pt idx="29539">
                  <c:v>0.1166585087289933</c:v>
                </c:pt>
                <c:pt idx="29540">
                  <c:v>0.11660412247783758</c:v>
                </c:pt>
                <c:pt idx="29541">
                  <c:v>0.11654973622668185</c:v>
                </c:pt>
                <c:pt idx="29542">
                  <c:v>0.11654973622668185</c:v>
                </c:pt>
                <c:pt idx="29543">
                  <c:v>0.11649534997552624</c:v>
                </c:pt>
                <c:pt idx="29544">
                  <c:v>0.11644096372437052</c:v>
                </c:pt>
                <c:pt idx="29545">
                  <c:v>0.11638657747321479</c:v>
                </c:pt>
                <c:pt idx="29546">
                  <c:v>0.11633219122205907</c:v>
                </c:pt>
                <c:pt idx="29547">
                  <c:v>0.11627780497090334</c:v>
                </c:pt>
                <c:pt idx="29548">
                  <c:v>0.11627780497090334</c:v>
                </c:pt>
                <c:pt idx="29549">
                  <c:v>0.11627780497090334</c:v>
                </c:pt>
                <c:pt idx="29550">
                  <c:v>0.11622341871974762</c:v>
                </c:pt>
                <c:pt idx="29551">
                  <c:v>0.11616903246859189</c:v>
                </c:pt>
                <c:pt idx="29552">
                  <c:v>0.11611464621743628</c:v>
                </c:pt>
                <c:pt idx="29553">
                  <c:v>0.11606025996628055</c:v>
                </c:pt>
                <c:pt idx="29554">
                  <c:v>0.11600587371512483</c:v>
                </c:pt>
                <c:pt idx="29555">
                  <c:v>0.11595148746396911</c:v>
                </c:pt>
                <c:pt idx="29556">
                  <c:v>0.11589710121281338</c:v>
                </c:pt>
                <c:pt idx="29557">
                  <c:v>0.11589710121281338</c:v>
                </c:pt>
                <c:pt idx="29558">
                  <c:v>0.11584271496165766</c:v>
                </c:pt>
                <c:pt idx="29559">
                  <c:v>0.11578832871050193</c:v>
                </c:pt>
                <c:pt idx="29560">
                  <c:v>0.11573394245934632</c:v>
                </c:pt>
                <c:pt idx="29561">
                  <c:v>0.11567955620819059</c:v>
                </c:pt>
                <c:pt idx="29562">
                  <c:v>0.11562516995703487</c:v>
                </c:pt>
                <c:pt idx="29563">
                  <c:v>0.11557078370587914</c:v>
                </c:pt>
                <c:pt idx="29564">
                  <c:v>0.11557078370587914</c:v>
                </c:pt>
                <c:pt idx="29565">
                  <c:v>0.11551639745472342</c:v>
                </c:pt>
                <c:pt idx="29566">
                  <c:v>0.11551639745472342</c:v>
                </c:pt>
                <c:pt idx="29567">
                  <c:v>0.11546201120356769</c:v>
                </c:pt>
                <c:pt idx="29568">
                  <c:v>0.11540762495241208</c:v>
                </c:pt>
                <c:pt idx="29569">
                  <c:v>0.11535323870125636</c:v>
                </c:pt>
                <c:pt idx="29570">
                  <c:v>0.11535323870125636</c:v>
                </c:pt>
                <c:pt idx="29571">
                  <c:v>0.11529885245010063</c:v>
                </c:pt>
                <c:pt idx="29572">
                  <c:v>0.11524446619894491</c:v>
                </c:pt>
                <c:pt idx="29573">
                  <c:v>0.11519007994778918</c:v>
                </c:pt>
                <c:pt idx="29574">
                  <c:v>0.11513569369663346</c:v>
                </c:pt>
                <c:pt idx="29575">
                  <c:v>0.11508130744547773</c:v>
                </c:pt>
                <c:pt idx="29576">
                  <c:v>0.11508130744547773</c:v>
                </c:pt>
                <c:pt idx="29577">
                  <c:v>0.11502692119432212</c:v>
                </c:pt>
                <c:pt idx="29578">
                  <c:v>0.11502692119432212</c:v>
                </c:pt>
                <c:pt idx="29579">
                  <c:v>0.11502692119432212</c:v>
                </c:pt>
                <c:pt idx="29580">
                  <c:v>0.11497253494316639</c:v>
                </c:pt>
                <c:pt idx="29581">
                  <c:v>0.11491814869201067</c:v>
                </c:pt>
                <c:pt idx="29582">
                  <c:v>0.11486376244085494</c:v>
                </c:pt>
                <c:pt idx="29583">
                  <c:v>0.11480937618969922</c:v>
                </c:pt>
                <c:pt idx="29584">
                  <c:v>0.11475498993854349</c:v>
                </c:pt>
                <c:pt idx="29585">
                  <c:v>0.11470060368738788</c:v>
                </c:pt>
                <c:pt idx="29586">
                  <c:v>0.11464621743623216</c:v>
                </c:pt>
                <c:pt idx="29587">
                  <c:v>0.11464621743623216</c:v>
                </c:pt>
                <c:pt idx="29588">
                  <c:v>0.11459183118507643</c:v>
                </c:pt>
                <c:pt idx="29589">
                  <c:v>0.11453744493392071</c:v>
                </c:pt>
                <c:pt idx="29590">
                  <c:v>0.11448305868276498</c:v>
                </c:pt>
                <c:pt idx="29591">
                  <c:v>0.11448305868276498</c:v>
                </c:pt>
                <c:pt idx="29592">
                  <c:v>0.11442867243160926</c:v>
                </c:pt>
                <c:pt idx="29593">
                  <c:v>0.11442867243160926</c:v>
                </c:pt>
                <c:pt idx="29594">
                  <c:v>0.11442867243160926</c:v>
                </c:pt>
                <c:pt idx="29595">
                  <c:v>0.11437428618045353</c:v>
                </c:pt>
                <c:pt idx="29596">
                  <c:v>0.11431989992929792</c:v>
                </c:pt>
                <c:pt idx="29597">
                  <c:v>0.11426551367814219</c:v>
                </c:pt>
                <c:pt idx="29598">
                  <c:v>0.11421112742698647</c:v>
                </c:pt>
                <c:pt idx="29599">
                  <c:v>0.11415674117583074</c:v>
                </c:pt>
                <c:pt idx="29600">
                  <c:v>0.11410235492467502</c:v>
                </c:pt>
                <c:pt idx="29601">
                  <c:v>0.1140479686735193</c:v>
                </c:pt>
                <c:pt idx="29602">
                  <c:v>0.11399358242236368</c:v>
                </c:pt>
                <c:pt idx="29603">
                  <c:v>0.11393919617120796</c:v>
                </c:pt>
                <c:pt idx="29604">
                  <c:v>0.11388480992005223</c:v>
                </c:pt>
                <c:pt idx="29605">
                  <c:v>0.11388480992005223</c:v>
                </c:pt>
                <c:pt idx="29606">
                  <c:v>0.11383042366889651</c:v>
                </c:pt>
                <c:pt idx="29607">
                  <c:v>0.11377603741774078</c:v>
                </c:pt>
                <c:pt idx="29608">
                  <c:v>0.11372165116658506</c:v>
                </c:pt>
                <c:pt idx="29609">
                  <c:v>0.11366726491542933</c:v>
                </c:pt>
                <c:pt idx="29610">
                  <c:v>0.11361287866427372</c:v>
                </c:pt>
                <c:pt idx="29611">
                  <c:v>0.113558492413118</c:v>
                </c:pt>
                <c:pt idx="29612">
                  <c:v>0.113558492413118</c:v>
                </c:pt>
                <c:pt idx="29613">
                  <c:v>0.113558492413118</c:v>
                </c:pt>
                <c:pt idx="29614">
                  <c:v>0.11350410616196227</c:v>
                </c:pt>
                <c:pt idx="29615">
                  <c:v>0.11344971991080655</c:v>
                </c:pt>
                <c:pt idx="29616">
                  <c:v>0.11339533365965082</c:v>
                </c:pt>
                <c:pt idx="29617">
                  <c:v>0.1133409474084951</c:v>
                </c:pt>
                <c:pt idx="29618">
                  <c:v>0.11328656115733937</c:v>
                </c:pt>
                <c:pt idx="29619">
                  <c:v>0.11323217490618376</c:v>
                </c:pt>
                <c:pt idx="29620">
                  <c:v>0.11317778865502803</c:v>
                </c:pt>
                <c:pt idx="29621">
                  <c:v>0.11312340240387231</c:v>
                </c:pt>
                <c:pt idx="29622">
                  <c:v>0.11312340240387231</c:v>
                </c:pt>
                <c:pt idx="29623">
                  <c:v>0.11306901615271658</c:v>
                </c:pt>
                <c:pt idx="29624">
                  <c:v>0.11306901615271658</c:v>
                </c:pt>
                <c:pt idx="29625">
                  <c:v>0.11301462990156086</c:v>
                </c:pt>
                <c:pt idx="29626">
                  <c:v>0.11296024365040513</c:v>
                </c:pt>
                <c:pt idx="29627">
                  <c:v>0.11290585739924952</c:v>
                </c:pt>
                <c:pt idx="29628">
                  <c:v>0.1128514711480938</c:v>
                </c:pt>
                <c:pt idx="29629">
                  <c:v>0.11279708489693807</c:v>
                </c:pt>
                <c:pt idx="29630">
                  <c:v>0.11274269864578235</c:v>
                </c:pt>
                <c:pt idx="29631">
                  <c:v>0.11268831239462662</c:v>
                </c:pt>
                <c:pt idx="29632">
                  <c:v>0.1126339261434709</c:v>
                </c:pt>
                <c:pt idx="29633">
                  <c:v>0.11257953989231517</c:v>
                </c:pt>
                <c:pt idx="29634">
                  <c:v>0.11257953989231517</c:v>
                </c:pt>
                <c:pt idx="29635">
                  <c:v>0.11257953989231517</c:v>
                </c:pt>
                <c:pt idx="29636">
                  <c:v>0.11252515364115956</c:v>
                </c:pt>
                <c:pt idx="29637">
                  <c:v>0.11247076739000383</c:v>
                </c:pt>
                <c:pt idx="29638">
                  <c:v>0.11241638113884811</c:v>
                </c:pt>
                <c:pt idx="29639">
                  <c:v>0.11236199488769238</c:v>
                </c:pt>
                <c:pt idx="29640">
                  <c:v>0.11230760863653666</c:v>
                </c:pt>
                <c:pt idx="29641">
                  <c:v>0.11225322238538094</c:v>
                </c:pt>
                <c:pt idx="29642">
                  <c:v>0.11219883613422532</c:v>
                </c:pt>
                <c:pt idx="29643">
                  <c:v>0.1121444498830696</c:v>
                </c:pt>
                <c:pt idx="29644">
                  <c:v>0.11209006363191387</c:v>
                </c:pt>
                <c:pt idx="29645">
                  <c:v>0.11203567738075815</c:v>
                </c:pt>
                <c:pt idx="29646">
                  <c:v>0.11198129112960242</c:v>
                </c:pt>
                <c:pt idx="29647">
                  <c:v>0.1119269048784467</c:v>
                </c:pt>
                <c:pt idx="29648">
                  <c:v>0.11187251862729097</c:v>
                </c:pt>
                <c:pt idx="29649">
                  <c:v>0.11187251862729097</c:v>
                </c:pt>
                <c:pt idx="29650">
                  <c:v>0.11187251862729097</c:v>
                </c:pt>
                <c:pt idx="29651">
                  <c:v>0.11181813237613536</c:v>
                </c:pt>
                <c:pt idx="29652">
                  <c:v>0.11176374612497963</c:v>
                </c:pt>
                <c:pt idx="29653">
                  <c:v>0.11170935987382391</c:v>
                </c:pt>
                <c:pt idx="29654">
                  <c:v>0.11165497362266819</c:v>
                </c:pt>
                <c:pt idx="29655">
                  <c:v>0.11160058737151246</c:v>
                </c:pt>
                <c:pt idx="29656">
                  <c:v>0.11154620112035674</c:v>
                </c:pt>
                <c:pt idx="29657">
                  <c:v>0.11149181486920101</c:v>
                </c:pt>
                <c:pt idx="29658">
                  <c:v>0.11149181486920101</c:v>
                </c:pt>
                <c:pt idx="29659">
                  <c:v>0.11149181486920101</c:v>
                </c:pt>
                <c:pt idx="29660">
                  <c:v>0.11149181486920101</c:v>
                </c:pt>
                <c:pt idx="29661">
                  <c:v>0.1114374286180454</c:v>
                </c:pt>
                <c:pt idx="29662">
                  <c:v>0.11138304236688967</c:v>
                </c:pt>
                <c:pt idx="29663">
                  <c:v>0.11132865611573395</c:v>
                </c:pt>
                <c:pt idx="29664">
                  <c:v>0.11127426986457822</c:v>
                </c:pt>
                <c:pt idx="29665">
                  <c:v>0.1112198836134225</c:v>
                </c:pt>
                <c:pt idx="29666">
                  <c:v>0.11116549736226677</c:v>
                </c:pt>
                <c:pt idx="29667">
                  <c:v>0.11116549736226677</c:v>
                </c:pt>
                <c:pt idx="29668">
                  <c:v>0.11111111111111116</c:v>
                </c:pt>
                <c:pt idx="29669">
                  <c:v>0.11105672485995544</c:v>
                </c:pt>
                <c:pt idx="29670">
                  <c:v>0.11100233860879971</c:v>
                </c:pt>
                <c:pt idx="29671">
                  <c:v>0.11094795235764399</c:v>
                </c:pt>
                <c:pt idx="29672">
                  <c:v>0.11089356610648826</c:v>
                </c:pt>
                <c:pt idx="29673">
                  <c:v>0.11083917985533254</c:v>
                </c:pt>
                <c:pt idx="29674">
                  <c:v>0.11078479360417681</c:v>
                </c:pt>
                <c:pt idx="29675">
                  <c:v>0.11078479360417681</c:v>
                </c:pt>
                <c:pt idx="29676">
                  <c:v>0.1107304073530212</c:v>
                </c:pt>
                <c:pt idx="29677">
                  <c:v>0.11067602110186547</c:v>
                </c:pt>
                <c:pt idx="29678">
                  <c:v>0.11062163485070975</c:v>
                </c:pt>
                <c:pt idx="29679">
                  <c:v>0.11062163485070975</c:v>
                </c:pt>
                <c:pt idx="29680">
                  <c:v>0.11056724859955402</c:v>
                </c:pt>
                <c:pt idx="29681">
                  <c:v>0.1105128623483983</c:v>
                </c:pt>
                <c:pt idx="29682">
                  <c:v>0.11045847609724257</c:v>
                </c:pt>
                <c:pt idx="29683">
                  <c:v>0.11040408984608696</c:v>
                </c:pt>
                <c:pt idx="29684">
                  <c:v>0.11034970359493124</c:v>
                </c:pt>
                <c:pt idx="29685">
                  <c:v>0.11034970359493124</c:v>
                </c:pt>
                <c:pt idx="29686">
                  <c:v>0.11029531734377551</c:v>
                </c:pt>
                <c:pt idx="29687">
                  <c:v>0.11024093109261979</c:v>
                </c:pt>
                <c:pt idx="29688">
                  <c:v>0.11018654484146406</c:v>
                </c:pt>
                <c:pt idx="29689">
                  <c:v>0.11013215859030834</c:v>
                </c:pt>
                <c:pt idx="29690">
                  <c:v>0.11007777233915261</c:v>
                </c:pt>
                <c:pt idx="29691">
                  <c:v>0.110023386087997</c:v>
                </c:pt>
                <c:pt idx="29692">
                  <c:v>0.110023386087997</c:v>
                </c:pt>
                <c:pt idx="29693">
                  <c:v>0.10996899983684127</c:v>
                </c:pt>
                <c:pt idx="29694">
                  <c:v>0.10991461358568555</c:v>
                </c:pt>
                <c:pt idx="29695">
                  <c:v>0.10991461358568555</c:v>
                </c:pt>
                <c:pt idx="29696">
                  <c:v>0.10986022733452983</c:v>
                </c:pt>
                <c:pt idx="29697">
                  <c:v>0.1098058410833741</c:v>
                </c:pt>
                <c:pt idx="29698">
                  <c:v>0.1098058410833741</c:v>
                </c:pt>
                <c:pt idx="29699">
                  <c:v>0.10975145483221838</c:v>
                </c:pt>
                <c:pt idx="29700">
                  <c:v>0.10975145483221838</c:v>
                </c:pt>
                <c:pt idx="29701">
                  <c:v>0.10969706858106276</c:v>
                </c:pt>
                <c:pt idx="29702">
                  <c:v>0.10964268232990704</c:v>
                </c:pt>
                <c:pt idx="29703">
                  <c:v>0.10958829607875131</c:v>
                </c:pt>
                <c:pt idx="29704">
                  <c:v>0.10953390982759559</c:v>
                </c:pt>
                <c:pt idx="29705">
                  <c:v>0.10947952357643986</c:v>
                </c:pt>
                <c:pt idx="29706">
                  <c:v>0.10947952357643986</c:v>
                </c:pt>
                <c:pt idx="29707">
                  <c:v>0.10942513732528414</c:v>
                </c:pt>
                <c:pt idx="29708">
                  <c:v>0.10937075107412841</c:v>
                </c:pt>
                <c:pt idx="29709">
                  <c:v>0.1093163648229728</c:v>
                </c:pt>
                <c:pt idx="29710">
                  <c:v>0.10926197857181708</c:v>
                </c:pt>
                <c:pt idx="29711">
                  <c:v>0.10920759232066135</c:v>
                </c:pt>
                <c:pt idx="29712">
                  <c:v>0.10915320606950563</c:v>
                </c:pt>
                <c:pt idx="29713">
                  <c:v>0.1090988198183499</c:v>
                </c:pt>
                <c:pt idx="29714">
                  <c:v>0.10904443356719418</c:v>
                </c:pt>
                <c:pt idx="29715">
                  <c:v>0.10899004731603845</c:v>
                </c:pt>
                <c:pt idx="29716">
                  <c:v>0.10893566106488284</c:v>
                </c:pt>
                <c:pt idx="29717">
                  <c:v>0.10888127481372711</c:v>
                </c:pt>
                <c:pt idx="29718">
                  <c:v>0.10882688856257139</c:v>
                </c:pt>
                <c:pt idx="29719">
                  <c:v>0.10877250231141566</c:v>
                </c:pt>
                <c:pt idx="29720">
                  <c:v>0.10871811606025994</c:v>
                </c:pt>
                <c:pt idx="29721">
                  <c:v>0.10866372980910421</c:v>
                </c:pt>
                <c:pt idx="29722">
                  <c:v>0.10866372980910421</c:v>
                </c:pt>
                <c:pt idx="29723">
                  <c:v>0.1086093435579486</c:v>
                </c:pt>
                <c:pt idx="29724">
                  <c:v>0.10855495730679288</c:v>
                </c:pt>
                <c:pt idx="29725">
                  <c:v>0.10855495730679288</c:v>
                </c:pt>
                <c:pt idx="29726">
                  <c:v>0.10850057105563715</c:v>
                </c:pt>
                <c:pt idx="29727">
                  <c:v>0.10844618480448143</c:v>
                </c:pt>
                <c:pt idx="29728">
                  <c:v>0.1083917985533257</c:v>
                </c:pt>
                <c:pt idx="29729">
                  <c:v>0.10833741230216998</c:v>
                </c:pt>
                <c:pt idx="29730">
                  <c:v>0.10828302605101425</c:v>
                </c:pt>
                <c:pt idx="29731">
                  <c:v>0.10822863979985864</c:v>
                </c:pt>
                <c:pt idx="29732">
                  <c:v>0.10817425354870291</c:v>
                </c:pt>
                <c:pt idx="29733">
                  <c:v>0.10811986729754719</c:v>
                </c:pt>
                <c:pt idx="29734">
                  <c:v>0.10806548104639147</c:v>
                </c:pt>
                <c:pt idx="29735">
                  <c:v>0.10801109479523574</c:v>
                </c:pt>
                <c:pt idx="29736">
                  <c:v>0.10795670854408002</c:v>
                </c:pt>
                <c:pt idx="29737">
                  <c:v>0.1079023222929244</c:v>
                </c:pt>
                <c:pt idx="29738">
                  <c:v>0.10784793604176868</c:v>
                </c:pt>
                <c:pt idx="29739">
                  <c:v>0.10779354979061295</c:v>
                </c:pt>
                <c:pt idx="29740">
                  <c:v>0.10773916353945723</c:v>
                </c:pt>
                <c:pt idx="29741">
                  <c:v>0.10773916353945723</c:v>
                </c:pt>
                <c:pt idx="29742">
                  <c:v>0.10773916353945723</c:v>
                </c:pt>
                <c:pt idx="29743">
                  <c:v>0.1076847772883015</c:v>
                </c:pt>
                <c:pt idx="29744">
                  <c:v>0.1076847772883015</c:v>
                </c:pt>
                <c:pt idx="29745">
                  <c:v>0.10763039103714578</c:v>
                </c:pt>
                <c:pt idx="29746">
                  <c:v>0.10757600478599005</c:v>
                </c:pt>
                <c:pt idx="29747">
                  <c:v>0.10752161853483444</c:v>
                </c:pt>
                <c:pt idx="29748">
                  <c:v>0.10746723228367872</c:v>
                </c:pt>
                <c:pt idx="29749">
                  <c:v>0.10741284603252299</c:v>
                </c:pt>
                <c:pt idx="29750">
                  <c:v>0.10741284603252299</c:v>
                </c:pt>
                <c:pt idx="29751">
                  <c:v>0.10735845978136727</c:v>
                </c:pt>
                <c:pt idx="29752">
                  <c:v>0.10730407353021154</c:v>
                </c:pt>
                <c:pt idx="29753">
                  <c:v>0.10724968727905582</c:v>
                </c:pt>
                <c:pt idx="29754">
                  <c:v>0.10719530102790009</c:v>
                </c:pt>
                <c:pt idx="29755">
                  <c:v>0.10714091477674448</c:v>
                </c:pt>
                <c:pt idx="29756">
                  <c:v>0.10708652852558875</c:v>
                </c:pt>
                <c:pt idx="29757">
                  <c:v>0.10703214227443303</c:v>
                </c:pt>
                <c:pt idx="29758">
                  <c:v>0.1069777560232773</c:v>
                </c:pt>
                <c:pt idx="29759">
                  <c:v>0.10692336977212158</c:v>
                </c:pt>
                <c:pt idx="29760">
                  <c:v>0.10686898352096585</c:v>
                </c:pt>
                <c:pt idx="29761">
                  <c:v>0.10681459726981024</c:v>
                </c:pt>
                <c:pt idx="29762">
                  <c:v>0.10676021101865452</c:v>
                </c:pt>
                <c:pt idx="29763">
                  <c:v>0.10670582476749879</c:v>
                </c:pt>
                <c:pt idx="29764">
                  <c:v>0.10665143851634307</c:v>
                </c:pt>
                <c:pt idx="29765">
                  <c:v>0.10659705226518734</c:v>
                </c:pt>
                <c:pt idx="29766">
                  <c:v>0.10654266601403162</c:v>
                </c:pt>
                <c:pt idx="29767">
                  <c:v>0.10648827976287589</c:v>
                </c:pt>
                <c:pt idx="29768">
                  <c:v>0.10643389351172028</c:v>
                </c:pt>
                <c:pt idx="29769">
                  <c:v>0.10643389351172028</c:v>
                </c:pt>
                <c:pt idx="29770">
                  <c:v>0.10637950726056455</c:v>
                </c:pt>
                <c:pt idx="29771">
                  <c:v>0.10632512100940883</c:v>
                </c:pt>
                <c:pt idx="29772">
                  <c:v>0.1062707347582531</c:v>
                </c:pt>
                <c:pt idx="29773">
                  <c:v>0.10621634850709738</c:v>
                </c:pt>
                <c:pt idx="29774">
                  <c:v>0.10621634850709738</c:v>
                </c:pt>
                <c:pt idx="29775">
                  <c:v>0.10616196225594166</c:v>
                </c:pt>
                <c:pt idx="29776">
                  <c:v>0.10610757600478604</c:v>
                </c:pt>
                <c:pt idx="29777">
                  <c:v>0.10605318975363032</c:v>
                </c:pt>
                <c:pt idx="29778">
                  <c:v>0.10605318975363032</c:v>
                </c:pt>
                <c:pt idx="29779">
                  <c:v>0.10599880350247459</c:v>
                </c:pt>
                <c:pt idx="29780">
                  <c:v>0.10594441725131887</c:v>
                </c:pt>
                <c:pt idx="29781">
                  <c:v>0.10589003100016314</c:v>
                </c:pt>
                <c:pt idx="29782">
                  <c:v>0.10583564474900742</c:v>
                </c:pt>
                <c:pt idx="29783">
                  <c:v>0.10578125849785169</c:v>
                </c:pt>
                <c:pt idx="29784">
                  <c:v>0.10572687224669608</c:v>
                </c:pt>
                <c:pt idx="29785">
                  <c:v>0.10567248599554036</c:v>
                </c:pt>
                <c:pt idx="29786">
                  <c:v>0.10561809974438463</c:v>
                </c:pt>
                <c:pt idx="29787">
                  <c:v>0.10556371349322891</c:v>
                </c:pt>
                <c:pt idx="29788">
                  <c:v>0.10550932724207318</c:v>
                </c:pt>
                <c:pt idx="29789">
                  <c:v>0.10545494099091746</c:v>
                </c:pt>
                <c:pt idx="29790">
                  <c:v>0.10540055473976184</c:v>
                </c:pt>
                <c:pt idx="29791">
                  <c:v>0.10534616848860612</c:v>
                </c:pt>
                <c:pt idx="29792">
                  <c:v>0.10529178223745039</c:v>
                </c:pt>
                <c:pt idx="29793">
                  <c:v>0.10529178223745039</c:v>
                </c:pt>
                <c:pt idx="29794">
                  <c:v>0.10523739598629467</c:v>
                </c:pt>
                <c:pt idx="29795">
                  <c:v>0.10518300973513894</c:v>
                </c:pt>
                <c:pt idx="29796">
                  <c:v>0.10512862348398322</c:v>
                </c:pt>
                <c:pt idx="29797">
                  <c:v>0.10507423723282749</c:v>
                </c:pt>
                <c:pt idx="29798">
                  <c:v>0.10501985098167188</c:v>
                </c:pt>
                <c:pt idx="29799">
                  <c:v>0.10496546473051616</c:v>
                </c:pt>
                <c:pt idx="29800">
                  <c:v>0.10496546473051616</c:v>
                </c:pt>
                <c:pt idx="29801">
                  <c:v>0.10491107847936043</c:v>
                </c:pt>
                <c:pt idx="29802">
                  <c:v>0.10485669222820471</c:v>
                </c:pt>
                <c:pt idx="29803">
                  <c:v>0.10480230597704898</c:v>
                </c:pt>
                <c:pt idx="29804">
                  <c:v>0.10480230597704898</c:v>
                </c:pt>
                <c:pt idx="29805">
                  <c:v>0.10474791972589326</c:v>
                </c:pt>
                <c:pt idx="29806">
                  <c:v>0.10469353347473753</c:v>
                </c:pt>
                <c:pt idx="29807">
                  <c:v>0.10463914722358192</c:v>
                </c:pt>
                <c:pt idx="29808">
                  <c:v>0.10458476097242619</c:v>
                </c:pt>
                <c:pt idx="29809">
                  <c:v>0.10458476097242619</c:v>
                </c:pt>
                <c:pt idx="29810">
                  <c:v>0.10453037472127047</c:v>
                </c:pt>
                <c:pt idx="29811">
                  <c:v>0.10453037472127047</c:v>
                </c:pt>
                <c:pt idx="29812">
                  <c:v>0.10453037472127047</c:v>
                </c:pt>
                <c:pt idx="29813">
                  <c:v>0.10447598847011474</c:v>
                </c:pt>
                <c:pt idx="29814">
                  <c:v>0.10442160221895902</c:v>
                </c:pt>
                <c:pt idx="29815">
                  <c:v>0.1043672159678033</c:v>
                </c:pt>
                <c:pt idx="29816">
                  <c:v>0.10431282971664768</c:v>
                </c:pt>
                <c:pt idx="29817">
                  <c:v>0.10431282971664768</c:v>
                </c:pt>
                <c:pt idx="29818">
                  <c:v>0.10425844346549196</c:v>
                </c:pt>
                <c:pt idx="29819">
                  <c:v>0.10420405721433623</c:v>
                </c:pt>
                <c:pt idx="29820">
                  <c:v>0.10414967096318051</c:v>
                </c:pt>
                <c:pt idx="29821">
                  <c:v>0.10409528471202478</c:v>
                </c:pt>
                <c:pt idx="29822">
                  <c:v>0.10404089846086906</c:v>
                </c:pt>
                <c:pt idx="29823">
                  <c:v>0.10398651220971333</c:v>
                </c:pt>
                <c:pt idx="29824">
                  <c:v>0.10393212595855772</c:v>
                </c:pt>
                <c:pt idx="29825">
                  <c:v>0.10387773970740199</c:v>
                </c:pt>
                <c:pt idx="29826">
                  <c:v>0.10382335345624627</c:v>
                </c:pt>
                <c:pt idx="29827">
                  <c:v>0.10376896720509055</c:v>
                </c:pt>
                <c:pt idx="29828">
                  <c:v>0.10371458095393482</c:v>
                </c:pt>
                <c:pt idx="29829">
                  <c:v>0.1036601947027791</c:v>
                </c:pt>
                <c:pt idx="29830">
                  <c:v>0.10360580845162348</c:v>
                </c:pt>
                <c:pt idx="29831">
                  <c:v>0.10355142220046776</c:v>
                </c:pt>
                <c:pt idx="29832">
                  <c:v>0.10349703594931203</c:v>
                </c:pt>
                <c:pt idx="29833">
                  <c:v>0.10344264969815631</c:v>
                </c:pt>
                <c:pt idx="29834">
                  <c:v>0.10338826344700058</c:v>
                </c:pt>
                <c:pt idx="29835">
                  <c:v>0.10338826344700058</c:v>
                </c:pt>
                <c:pt idx="29836">
                  <c:v>0.10333387719584486</c:v>
                </c:pt>
                <c:pt idx="29837">
                  <c:v>0.10327949094468913</c:v>
                </c:pt>
                <c:pt idx="29838">
                  <c:v>0.10322510469353352</c:v>
                </c:pt>
                <c:pt idx="29839">
                  <c:v>0.1031707184423778</c:v>
                </c:pt>
                <c:pt idx="29840">
                  <c:v>0.10311633219122207</c:v>
                </c:pt>
                <c:pt idx="29841">
                  <c:v>0.10306194594006635</c:v>
                </c:pt>
                <c:pt idx="29842">
                  <c:v>0.10300755968891062</c:v>
                </c:pt>
                <c:pt idx="29843">
                  <c:v>0.1029531734377549</c:v>
                </c:pt>
                <c:pt idx="29844">
                  <c:v>0.10289878718659928</c:v>
                </c:pt>
                <c:pt idx="29845">
                  <c:v>0.10284440093544356</c:v>
                </c:pt>
                <c:pt idx="29846">
                  <c:v>0.10279001468428783</c:v>
                </c:pt>
                <c:pt idx="29847">
                  <c:v>0.10273562843313211</c:v>
                </c:pt>
                <c:pt idx="29848">
                  <c:v>0.10268124218197638</c:v>
                </c:pt>
                <c:pt idx="29849">
                  <c:v>0.10262685593082066</c:v>
                </c:pt>
                <c:pt idx="29850">
                  <c:v>0.10257246967966493</c:v>
                </c:pt>
                <c:pt idx="29851">
                  <c:v>0.10251808342850932</c:v>
                </c:pt>
                <c:pt idx="29852">
                  <c:v>0.1024636971773536</c:v>
                </c:pt>
                <c:pt idx="29853">
                  <c:v>0.10240931092619787</c:v>
                </c:pt>
                <c:pt idx="29854">
                  <c:v>0.10240931092619787</c:v>
                </c:pt>
                <c:pt idx="29855">
                  <c:v>0.10235492467504215</c:v>
                </c:pt>
                <c:pt idx="29856">
                  <c:v>0.10235492467504215</c:v>
                </c:pt>
                <c:pt idx="29857">
                  <c:v>0.10230053842388642</c:v>
                </c:pt>
                <c:pt idx="29858">
                  <c:v>0.1022461521727307</c:v>
                </c:pt>
                <c:pt idx="29859">
                  <c:v>0.10219176592157497</c:v>
                </c:pt>
                <c:pt idx="29860">
                  <c:v>0.10219176592157497</c:v>
                </c:pt>
                <c:pt idx="29861">
                  <c:v>0.10213737967041936</c:v>
                </c:pt>
                <c:pt idx="29862">
                  <c:v>0.10208299341926363</c:v>
                </c:pt>
                <c:pt idx="29863">
                  <c:v>0.10202860716810791</c:v>
                </c:pt>
                <c:pt idx="29864">
                  <c:v>0.10197422091695219</c:v>
                </c:pt>
                <c:pt idx="29865">
                  <c:v>0.10191983466579646</c:v>
                </c:pt>
                <c:pt idx="29866">
                  <c:v>0.10186544841464074</c:v>
                </c:pt>
                <c:pt idx="29867">
                  <c:v>0.10181106216348512</c:v>
                </c:pt>
                <c:pt idx="29868">
                  <c:v>0.1017566759123294</c:v>
                </c:pt>
                <c:pt idx="29869">
                  <c:v>0.10170228966117367</c:v>
                </c:pt>
                <c:pt idx="29870">
                  <c:v>0.10170228966117367</c:v>
                </c:pt>
                <c:pt idx="29871">
                  <c:v>0.10164790341001795</c:v>
                </c:pt>
                <c:pt idx="29872">
                  <c:v>0.10159351715886222</c:v>
                </c:pt>
                <c:pt idx="29873">
                  <c:v>0.10159351715886222</c:v>
                </c:pt>
                <c:pt idx="29874">
                  <c:v>0.1015391309077065</c:v>
                </c:pt>
                <c:pt idx="29875">
                  <c:v>0.10148474465655077</c:v>
                </c:pt>
                <c:pt idx="29876">
                  <c:v>0.10143035840539516</c:v>
                </c:pt>
                <c:pt idx="29877">
                  <c:v>0.10137597215423944</c:v>
                </c:pt>
                <c:pt idx="29878">
                  <c:v>0.10132158590308371</c:v>
                </c:pt>
                <c:pt idx="29879">
                  <c:v>0.10126719965192799</c:v>
                </c:pt>
                <c:pt idx="29880">
                  <c:v>0.10126719965192799</c:v>
                </c:pt>
                <c:pt idx="29881">
                  <c:v>0.10121281340077226</c:v>
                </c:pt>
                <c:pt idx="29882">
                  <c:v>0.10115842714961654</c:v>
                </c:pt>
                <c:pt idx="29883">
                  <c:v>0.10115842714961654</c:v>
                </c:pt>
                <c:pt idx="29884">
                  <c:v>0.10110404089846092</c:v>
                </c:pt>
                <c:pt idx="29885">
                  <c:v>0.1010496546473052</c:v>
                </c:pt>
                <c:pt idx="29886">
                  <c:v>0.10099526839614947</c:v>
                </c:pt>
                <c:pt idx="29887">
                  <c:v>0.10094088214499375</c:v>
                </c:pt>
                <c:pt idx="29888">
                  <c:v>0.10088649589383802</c:v>
                </c:pt>
                <c:pt idx="29889">
                  <c:v>0.1008321096426823</c:v>
                </c:pt>
                <c:pt idx="29890">
                  <c:v>0.10077772339152657</c:v>
                </c:pt>
                <c:pt idx="29891">
                  <c:v>0.10072333714037096</c:v>
                </c:pt>
                <c:pt idx="29892">
                  <c:v>0.10066895088921524</c:v>
                </c:pt>
                <c:pt idx="29893">
                  <c:v>0.10061456463805951</c:v>
                </c:pt>
                <c:pt idx="29894">
                  <c:v>0.10061456463805951</c:v>
                </c:pt>
                <c:pt idx="29895">
                  <c:v>0.10056017838690379</c:v>
                </c:pt>
                <c:pt idx="29896">
                  <c:v>0.10050579213574806</c:v>
                </c:pt>
                <c:pt idx="29897">
                  <c:v>0.10045140588459234</c:v>
                </c:pt>
                <c:pt idx="29898">
                  <c:v>0.10039701963343661</c:v>
                </c:pt>
                <c:pt idx="29899">
                  <c:v>0.100342633382281</c:v>
                </c:pt>
                <c:pt idx="29900">
                  <c:v>0.100342633382281</c:v>
                </c:pt>
                <c:pt idx="29901">
                  <c:v>0.10028824713112527</c:v>
                </c:pt>
                <c:pt idx="29902">
                  <c:v>0.10023386087996955</c:v>
                </c:pt>
                <c:pt idx="29903">
                  <c:v>0.10017947462881382</c:v>
                </c:pt>
                <c:pt idx="29904">
                  <c:v>0.1001250883776581</c:v>
                </c:pt>
                <c:pt idx="29905">
                  <c:v>0.10007070212650238</c:v>
                </c:pt>
                <c:pt idx="29906">
                  <c:v>0.10001631587534676</c:v>
                </c:pt>
                <c:pt idx="29907">
                  <c:v>9.9961929624191037E-2</c:v>
                </c:pt>
                <c:pt idx="29908">
                  <c:v>9.9907543373035312E-2</c:v>
                </c:pt>
                <c:pt idx="29909">
                  <c:v>9.9853157121879588E-2</c:v>
                </c:pt>
                <c:pt idx="29910">
                  <c:v>9.9798770870723863E-2</c:v>
                </c:pt>
                <c:pt idx="29911">
                  <c:v>9.9744384619568138E-2</c:v>
                </c:pt>
                <c:pt idx="29912">
                  <c:v>9.9689998368412414E-2</c:v>
                </c:pt>
                <c:pt idx="29913">
                  <c:v>9.96356121172568E-2</c:v>
                </c:pt>
                <c:pt idx="29914">
                  <c:v>9.96356121172568E-2</c:v>
                </c:pt>
                <c:pt idx="29915">
                  <c:v>9.9581225866101075E-2</c:v>
                </c:pt>
                <c:pt idx="29916">
                  <c:v>9.952683961494535E-2</c:v>
                </c:pt>
                <c:pt idx="29917">
                  <c:v>9.9472453363789626E-2</c:v>
                </c:pt>
                <c:pt idx="29918">
                  <c:v>9.9418067112633901E-2</c:v>
                </c:pt>
                <c:pt idx="29919">
                  <c:v>9.9363680861478176E-2</c:v>
                </c:pt>
                <c:pt idx="29920">
                  <c:v>9.9309294610322563E-2</c:v>
                </c:pt>
                <c:pt idx="29921">
                  <c:v>9.9254908359166838E-2</c:v>
                </c:pt>
                <c:pt idx="29922">
                  <c:v>9.9200522108011113E-2</c:v>
                </c:pt>
                <c:pt idx="29923">
                  <c:v>9.9146135856855389E-2</c:v>
                </c:pt>
                <c:pt idx="29924">
                  <c:v>9.9091749605699664E-2</c:v>
                </c:pt>
                <c:pt idx="29925">
                  <c:v>9.9037363354543939E-2</c:v>
                </c:pt>
                <c:pt idx="29926">
                  <c:v>9.8982977103388214E-2</c:v>
                </c:pt>
                <c:pt idx="29927">
                  <c:v>9.8928590852232601E-2</c:v>
                </c:pt>
                <c:pt idx="29928">
                  <c:v>9.8928590852232601E-2</c:v>
                </c:pt>
                <c:pt idx="29929">
                  <c:v>9.8874204601076876E-2</c:v>
                </c:pt>
                <c:pt idx="29930">
                  <c:v>9.8819818349921151E-2</c:v>
                </c:pt>
                <c:pt idx="29931">
                  <c:v>9.8765432098765427E-2</c:v>
                </c:pt>
                <c:pt idx="29932">
                  <c:v>9.8711045847609702E-2</c:v>
                </c:pt>
                <c:pt idx="29933">
                  <c:v>9.8656659596453977E-2</c:v>
                </c:pt>
                <c:pt idx="29934">
                  <c:v>9.8602273345298364E-2</c:v>
                </c:pt>
                <c:pt idx="29935">
                  <c:v>9.8547887094142639E-2</c:v>
                </c:pt>
                <c:pt idx="29936">
                  <c:v>9.8493500842986914E-2</c:v>
                </c:pt>
                <c:pt idx="29937">
                  <c:v>9.8439114591831189E-2</c:v>
                </c:pt>
                <c:pt idx="29938">
                  <c:v>9.8384728340675465E-2</c:v>
                </c:pt>
                <c:pt idx="29939">
                  <c:v>9.833034208951974E-2</c:v>
                </c:pt>
                <c:pt idx="29940">
                  <c:v>9.833034208951974E-2</c:v>
                </c:pt>
                <c:pt idx="29941">
                  <c:v>9.8275955838364015E-2</c:v>
                </c:pt>
                <c:pt idx="29942">
                  <c:v>9.8221569587208402E-2</c:v>
                </c:pt>
                <c:pt idx="29943">
                  <c:v>9.8167183336052677E-2</c:v>
                </c:pt>
                <c:pt idx="29944">
                  <c:v>9.8112797084896952E-2</c:v>
                </c:pt>
                <c:pt idx="29945">
                  <c:v>9.8112797084896952E-2</c:v>
                </c:pt>
                <c:pt idx="29946">
                  <c:v>9.8058410833741227E-2</c:v>
                </c:pt>
                <c:pt idx="29947">
                  <c:v>9.8004024582585503E-2</c:v>
                </c:pt>
                <c:pt idx="29948">
                  <c:v>9.7949638331429778E-2</c:v>
                </c:pt>
                <c:pt idx="29949">
                  <c:v>9.7949638331429778E-2</c:v>
                </c:pt>
                <c:pt idx="29950">
                  <c:v>9.7895252080274053E-2</c:v>
                </c:pt>
                <c:pt idx="29951">
                  <c:v>9.784086582911844E-2</c:v>
                </c:pt>
                <c:pt idx="29952">
                  <c:v>9.7786479577962715E-2</c:v>
                </c:pt>
                <c:pt idx="29953">
                  <c:v>9.773209332680699E-2</c:v>
                </c:pt>
                <c:pt idx="29954">
                  <c:v>9.7677707075651266E-2</c:v>
                </c:pt>
                <c:pt idx="29955">
                  <c:v>9.7623320824495541E-2</c:v>
                </c:pt>
                <c:pt idx="29956">
                  <c:v>9.7568934573339816E-2</c:v>
                </c:pt>
                <c:pt idx="29957">
                  <c:v>9.7514548322184202E-2</c:v>
                </c:pt>
                <c:pt idx="29958">
                  <c:v>9.7460162071028478E-2</c:v>
                </c:pt>
                <c:pt idx="29959">
                  <c:v>9.7460162071028478E-2</c:v>
                </c:pt>
                <c:pt idx="29960">
                  <c:v>9.7460162071028478E-2</c:v>
                </c:pt>
                <c:pt idx="29961">
                  <c:v>9.7460162071028478E-2</c:v>
                </c:pt>
                <c:pt idx="29962">
                  <c:v>9.7405775819872753E-2</c:v>
                </c:pt>
                <c:pt idx="29963">
                  <c:v>9.7405775819872753E-2</c:v>
                </c:pt>
                <c:pt idx="29964">
                  <c:v>9.7351389568717028E-2</c:v>
                </c:pt>
                <c:pt idx="29965">
                  <c:v>9.7297003317561304E-2</c:v>
                </c:pt>
                <c:pt idx="29966">
                  <c:v>9.7242617066405579E-2</c:v>
                </c:pt>
                <c:pt idx="29967">
                  <c:v>9.7188230815249854E-2</c:v>
                </c:pt>
                <c:pt idx="29968">
                  <c:v>9.7133844564094241E-2</c:v>
                </c:pt>
                <c:pt idx="29969">
                  <c:v>9.7133844564094241E-2</c:v>
                </c:pt>
                <c:pt idx="29970">
                  <c:v>9.7079458312938516E-2</c:v>
                </c:pt>
                <c:pt idx="29971">
                  <c:v>9.7025072061782791E-2</c:v>
                </c:pt>
                <c:pt idx="29972">
                  <c:v>9.6970685810627066E-2</c:v>
                </c:pt>
                <c:pt idx="29973">
                  <c:v>9.6970685810627066E-2</c:v>
                </c:pt>
                <c:pt idx="29974">
                  <c:v>9.6916299559471342E-2</c:v>
                </c:pt>
                <c:pt idx="29975">
                  <c:v>9.6861913308315617E-2</c:v>
                </c:pt>
                <c:pt idx="29976">
                  <c:v>9.6807527057160003E-2</c:v>
                </c:pt>
                <c:pt idx="29977">
                  <c:v>9.6753140806004279E-2</c:v>
                </c:pt>
                <c:pt idx="29978">
                  <c:v>9.6698754554848554E-2</c:v>
                </c:pt>
                <c:pt idx="29979">
                  <c:v>9.6644368303692829E-2</c:v>
                </c:pt>
                <c:pt idx="29980">
                  <c:v>9.6589982052537104E-2</c:v>
                </c:pt>
                <c:pt idx="29981">
                  <c:v>9.653559580138138E-2</c:v>
                </c:pt>
                <c:pt idx="29982">
                  <c:v>9.6481209550225655E-2</c:v>
                </c:pt>
                <c:pt idx="29983">
                  <c:v>9.6426823299070041E-2</c:v>
                </c:pt>
                <c:pt idx="29984">
                  <c:v>9.6372437047914317E-2</c:v>
                </c:pt>
                <c:pt idx="29985">
                  <c:v>9.6318050796758592E-2</c:v>
                </c:pt>
                <c:pt idx="29986">
                  <c:v>9.6263664545602867E-2</c:v>
                </c:pt>
                <c:pt idx="29987">
                  <c:v>9.6209278294447143E-2</c:v>
                </c:pt>
                <c:pt idx="29988">
                  <c:v>9.6154892043291418E-2</c:v>
                </c:pt>
                <c:pt idx="29989">
                  <c:v>9.6100505792135693E-2</c:v>
                </c:pt>
                <c:pt idx="29990">
                  <c:v>9.6046119540980079E-2</c:v>
                </c:pt>
                <c:pt idx="29991">
                  <c:v>9.5991733289824355E-2</c:v>
                </c:pt>
                <c:pt idx="29992">
                  <c:v>9.593734703866863E-2</c:v>
                </c:pt>
                <c:pt idx="29993">
                  <c:v>9.5882960787512905E-2</c:v>
                </c:pt>
                <c:pt idx="29994">
                  <c:v>9.5828574536357181E-2</c:v>
                </c:pt>
                <c:pt idx="29995">
                  <c:v>9.5774188285201456E-2</c:v>
                </c:pt>
                <c:pt idx="29996">
                  <c:v>9.5719802034045842E-2</c:v>
                </c:pt>
                <c:pt idx="29997">
                  <c:v>9.5665415782890117E-2</c:v>
                </c:pt>
                <c:pt idx="29998">
                  <c:v>9.5611029531734393E-2</c:v>
                </c:pt>
                <c:pt idx="29999">
                  <c:v>9.5556643280578668E-2</c:v>
                </c:pt>
                <c:pt idx="30000">
                  <c:v>9.5502257029422943E-2</c:v>
                </c:pt>
                <c:pt idx="30001">
                  <c:v>9.5447870778267219E-2</c:v>
                </c:pt>
                <c:pt idx="30002">
                  <c:v>9.5393484527111494E-2</c:v>
                </c:pt>
                <c:pt idx="30003">
                  <c:v>9.533909827595588E-2</c:v>
                </c:pt>
                <c:pt idx="30004">
                  <c:v>9.5284712024800156E-2</c:v>
                </c:pt>
                <c:pt idx="30005">
                  <c:v>9.5230325773644431E-2</c:v>
                </c:pt>
                <c:pt idx="30006">
                  <c:v>9.5175939522488706E-2</c:v>
                </c:pt>
                <c:pt idx="30007">
                  <c:v>9.5121553271332981E-2</c:v>
                </c:pt>
                <c:pt idx="30008">
                  <c:v>9.5067167020177257E-2</c:v>
                </c:pt>
                <c:pt idx="30009">
                  <c:v>9.5012780769021643E-2</c:v>
                </c:pt>
                <c:pt idx="30010">
                  <c:v>9.4958394517865918E-2</c:v>
                </c:pt>
                <c:pt idx="30011">
                  <c:v>9.4904008266710194E-2</c:v>
                </c:pt>
                <c:pt idx="30012">
                  <c:v>9.4849622015554469E-2</c:v>
                </c:pt>
                <c:pt idx="30013">
                  <c:v>9.4849622015554469E-2</c:v>
                </c:pt>
                <c:pt idx="30014">
                  <c:v>9.4849622015554469E-2</c:v>
                </c:pt>
                <c:pt idx="30015">
                  <c:v>9.4795235764398744E-2</c:v>
                </c:pt>
                <c:pt idx="30016">
                  <c:v>9.474084951324302E-2</c:v>
                </c:pt>
                <c:pt idx="30017">
                  <c:v>9.4686463262087295E-2</c:v>
                </c:pt>
                <c:pt idx="30018">
                  <c:v>9.4632077010931681E-2</c:v>
                </c:pt>
                <c:pt idx="30019">
                  <c:v>9.4577690759775956E-2</c:v>
                </c:pt>
                <c:pt idx="30020">
                  <c:v>9.4523304508620232E-2</c:v>
                </c:pt>
                <c:pt idx="30021">
                  <c:v>9.4468918257464507E-2</c:v>
                </c:pt>
                <c:pt idx="30022">
                  <c:v>9.4468918257464507E-2</c:v>
                </c:pt>
                <c:pt idx="30023">
                  <c:v>9.4414532006308782E-2</c:v>
                </c:pt>
                <c:pt idx="30024">
                  <c:v>9.4360145755153058E-2</c:v>
                </c:pt>
                <c:pt idx="30025">
                  <c:v>9.4305759503997444E-2</c:v>
                </c:pt>
                <c:pt idx="30026">
                  <c:v>9.4305759503997444E-2</c:v>
                </c:pt>
                <c:pt idx="30027">
                  <c:v>9.4251373252841719E-2</c:v>
                </c:pt>
                <c:pt idx="30028">
                  <c:v>9.4196987001685994E-2</c:v>
                </c:pt>
                <c:pt idx="30029">
                  <c:v>9.414260075053027E-2</c:v>
                </c:pt>
                <c:pt idx="30030">
                  <c:v>9.4088214499374545E-2</c:v>
                </c:pt>
                <c:pt idx="30031">
                  <c:v>9.403382824821882E-2</c:v>
                </c:pt>
                <c:pt idx="30032">
                  <c:v>9.3979441997063096E-2</c:v>
                </c:pt>
                <c:pt idx="30033">
                  <c:v>9.3925055745907482E-2</c:v>
                </c:pt>
                <c:pt idx="30034">
                  <c:v>9.3870669494751757E-2</c:v>
                </c:pt>
                <c:pt idx="30035">
                  <c:v>9.3816283243596033E-2</c:v>
                </c:pt>
                <c:pt idx="30036">
                  <c:v>9.3761896992440308E-2</c:v>
                </c:pt>
                <c:pt idx="30037">
                  <c:v>9.3707510741284583E-2</c:v>
                </c:pt>
                <c:pt idx="30038">
                  <c:v>9.3707510741284583E-2</c:v>
                </c:pt>
                <c:pt idx="30039">
                  <c:v>9.3707510741284583E-2</c:v>
                </c:pt>
                <c:pt idx="30040">
                  <c:v>9.3653124490128858E-2</c:v>
                </c:pt>
                <c:pt idx="30041">
                  <c:v>9.3598738238973134E-2</c:v>
                </c:pt>
                <c:pt idx="30042">
                  <c:v>9.354435198781752E-2</c:v>
                </c:pt>
                <c:pt idx="30043">
                  <c:v>9.354435198781752E-2</c:v>
                </c:pt>
                <c:pt idx="30044">
                  <c:v>9.3489965736661795E-2</c:v>
                </c:pt>
                <c:pt idx="30045">
                  <c:v>9.3489965736661795E-2</c:v>
                </c:pt>
                <c:pt idx="30046">
                  <c:v>9.3435579485506071E-2</c:v>
                </c:pt>
                <c:pt idx="30047">
                  <c:v>9.3381193234350346E-2</c:v>
                </c:pt>
                <c:pt idx="30048">
                  <c:v>9.3326806983194621E-2</c:v>
                </c:pt>
                <c:pt idx="30049">
                  <c:v>9.3272420732038896E-2</c:v>
                </c:pt>
                <c:pt idx="30050">
                  <c:v>9.3272420732038896E-2</c:v>
                </c:pt>
                <c:pt idx="30051">
                  <c:v>9.3272420732038896E-2</c:v>
                </c:pt>
                <c:pt idx="30052">
                  <c:v>9.3218034480883283E-2</c:v>
                </c:pt>
                <c:pt idx="30053">
                  <c:v>9.3163648229727558E-2</c:v>
                </c:pt>
                <c:pt idx="30054">
                  <c:v>9.3109261978571833E-2</c:v>
                </c:pt>
                <c:pt idx="30055">
                  <c:v>9.3054875727416109E-2</c:v>
                </c:pt>
                <c:pt idx="30056">
                  <c:v>9.3000489476260384E-2</c:v>
                </c:pt>
                <c:pt idx="30057">
                  <c:v>9.2946103225104659E-2</c:v>
                </c:pt>
                <c:pt idx="30058">
                  <c:v>9.2891716973948935E-2</c:v>
                </c:pt>
                <c:pt idx="30059">
                  <c:v>9.2837330722793321E-2</c:v>
                </c:pt>
                <c:pt idx="30060">
                  <c:v>9.2782944471637596E-2</c:v>
                </c:pt>
                <c:pt idx="30061">
                  <c:v>9.2728558220481871E-2</c:v>
                </c:pt>
                <c:pt idx="30062">
                  <c:v>9.2674171969326147E-2</c:v>
                </c:pt>
                <c:pt idx="30063">
                  <c:v>9.2619785718170422E-2</c:v>
                </c:pt>
                <c:pt idx="30064">
                  <c:v>9.2565399467014697E-2</c:v>
                </c:pt>
                <c:pt idx="30065">
                  <c:v>9.2511013215859084E-2</c:v>
                </c:pt>
                <c:pt idx="30066">
                  <c:v>9.2456626964703359E-2</c:v>
                </c:pt>
                <c:pt idx="30067">
                  <c:v>9.2402240713547634E-2</c:v>
                </c:pt>
                <c:pt idx="30068">
                  <c:v>9.234785446239191E-2</c:v>
                </c:pt>
                <c:pt idx="30069">
                  <c:v>9.2293468211236185E-2</c:v>
                </c:pt>
                <c:pt idx="30070">
                  <c:v>9.2293468211236185E-2</c:v>
                </c:pt>
                <c:pt idx="30071">
                  <c:v>9.223908196008046E-2</c:v>
                </c:pt>
                <c:pt idx="30072">
                  <c:v>9.223908196008046E-2</c:v>
                </c:pt>
                <c:pt idx="30073">
                  <c:v>9.2184695708924735E-2</c:v>
                </c:pt>
                <c:pt idx="30074">
                  <c:v>9.2184695708924735E-2</c:v>
                </c:pt>
                <c:pt idx="30075">
                  <c:v>9.2130309457769122E-2</c:v>
                </c:pt>
                <c:pt idx="30076">
                  <c:v>9.2075923206613397E-2</c:v>
                </c:pt>
                <c:pt idx="30077">
                  <c:v>9.2075923206613397E-2</c:v>
                </c:pt>
                <c:pt idx="30078">
                  <c:v>9.2021536955457672E-2</c:v>
                </c:pt>
                <c:pt idx="30079">
                  <c:v>9.1967150704301948E-2</c:v>
                </c:pt>
                <c:pt idx="30080">
                  <c:v>9.1912764453146223E-2</c:v>
                </c:pt>
                <c:pt idx="30081">
                  <c:v>9.1858378201990498E-2</c:v>
                </c:pt>
                <c:pt idx="30082">
                  <c:v>9.1803991950834773E-2</c:v>
                </c:pt>
                <c:pt idx="30083">
                  <c:v>9.1803991950834773E-2</c:v>
                </c:pt>
                <c:pt idx="30084">
                  <c:v>9.174960569967916E-2</c:v>
                </c:pt>
                <c:pt idx="30085">
                  <c:v>9.1695219448523435E-2</c:v>
                </c:pt>
                <c:pt idx="30086">
                  <c:v>9.164083319736771E-2</c:v>
                </c:pt>
                <c:pt idx="30087">
                  <c:v>9.1586446946211986E-2</c:v>
                </c:pt>
                <c:pt idx="30088">
                  <c:v>9.1532060695056261E-2</c:v>
                </c:pt>
                <c:pt idx="30089">
                  <c:v>9.1477674443900536E-2</c:v>
                </c:pt>
                <c:pt idx="30090">
                  <c:v>9.1423288192744923E-2</c:v>
                </c:pt>
                <c:pt idx="30091">
                  <c:v>9.1368901941589198E-2</c:v>
                </c:pt>
                <c:pt idx="30092">
                  <c:v>9.1368901941589198E-2</c:v>
                </c:pt>
                <c:pt idx="30093">
                  <c:v>9.1314515690433473E-2</c:v>
                </c:pt>
                <c:pt idx="30094">
                  <c:v>9.1260129439277748E-2</c:v>
                </c:pt>
                <c:pt idx="30095">
                  <c:v>9.1260129439277748E-2</c:v>
                </c:pt>
                <c:pt idx="30096">
                  <c:v>9.1205743188122024E-2</c:v>
                </c:pt>
                <c:pt idx="30097">
                  <c:v>9.1151356936966299E-2</c:v>
                </c:pt>
                <c:pt idx="30098">
                  <c:v>9.1096970685810574E-2</c:v>
                </c:pt>
                <c:pt idx="30099">
                  <c:v>9.1042584434654961E-2</c:v>
                </c:pt>
                <c:pt idx="30100">
                  <c:v>9.0988198183499236E-2</c:v>
                </c:pt>
                <c:pt idx="30101">
                  <c:v>9.0933811932343511E-2</c:v>
                </c:pt>
                <c:pt idx="30102">
                  <c:v>9.0879425681187787E-2</c:v>
                </c:pt>
                <c:pt idx="30103">
                  <c:v>9.0825039430032062E-2</c:v>
                </c:pt>
                <c:pt idx="30104">
                  <c:v>9.0770653178876337E-2</c:v>
                </c:pt>
                <c:pt idx="30105">
                  <c:v>9.0716266927720723E-2</c:v>
                </c:pt>
                <c:pt idx="30106">
                  <c:v>9.0661880676564999E-2</c:v>
                </c:pt>
                <c:pt idx="30107">
                  <c:v>9.0607494425409274E-2</c:v>
                </c:pt>
                <c:pt idx="30108">
                  <c:v>9.0553108174253549E-2</c:v>
                </c:pt>
                <c:pt idx="30109">
                  <c:v>9.0498721923097825E-2</c:v>
                </c:pt>
                <c:pt idx="30110">
                  <c:v>9.0498721923097825E-2</c:v>
                </c:pt>
                <c:pt idx="30111">
                  <c:v>9.04443356719421E-2</c:v>
                </c:pt>
                <c:pt idx="30112">
                  <c:v>9.0389949420786375E-2</c:v>
                </c:pt>
                <c:pt idx="30113">
                  <c:v>9.0335563169630761E-2</c:v>
                </c:pt>
                <c:pt idx="30114">
                  <c:v>9.0281176918475037E-2</c:v>
                </c:pt>
                <c:pt idx="30115">
                  <c:v>9.0226790667319312E-2</c:v>
                </c:pt>
                <c:pt idx="30116">
                  <c:v>9.0172404416163587E-2</c:v>
                </c:pt>
                <c:pt idx="30117">
                  <c:v>9.0118018165007863E-2</c:v>
                </c:pt>
                <c:pt idx="30118">
                  <c:v>9.0118018165007863E-2</c:v>
                </c:pt>
                <c:pt idx="30119">
                  <c:v>9.0063631913852138E-2</c:v>
                </c:pt>
                <c:pt idx="30120">
                  <c:v>9.0009245662696524E-2</c:v>
                </c:pt>
                <c:pt idx="30121">
                  <c:v>8.99548594115408E-2</c:v>
                </c:pt>
                <c:pt idx="30122">
                  <c:v>8.9900473160385075E-2</c:v>
                </c:pt>
                <c:pt idx="30123">
                  <c:v>8.984608690922935E-2</c:v>
                </c:pt>
                <c:pt idx="30124">
                  <c:v>8.984608690922935E-2</c:v>
                </c:pt>
                <c:pt idx="30125">
                  <c:v>8.9791700658073625E-2</c:v>
                </c:pt>
                <c:pt idx="30126">
                  <c:v>8.9737314406917901E-2</c:v>
                </c:pt>
                <c:pt idx="30127">
                  <c:v>8.9682928155762176E-2</c:v>
                </c:pt>
                <c:pt idx="30128">
                  <c:v>8.9628541904606562E-2</c:v>
                </c:pt>
                <c:pt idx="30129">
                  <c:v>8.9574155653450838E-2</c:v>
                </c:pt>
                <c:pt idx="30130">
                  <c:v>8.9574155653450838E-2</c:v>
                </c:pt>
                <c:pt idx="30131">
                  <c:v>8.9519769402295113E-2</c:v>
                </c:pt>
                <c:pt idx="30132">
                  <c:v>8.9465383151139388E-2</c:v>
                </c:pt>
                <c:pt idx="30133">
                  <c:v>8.9465383151139388E-2</c:v>
                </c:pt>
                <c:pt idx="30134">
                  <c:v>8.9410996899983664E-2</c:v>
                </c:pt>
                <c:pt idx="30135">
                  <c:v>8.9356610648827939E-2</c:v>
                </c:pt>
                <c:pt idx="30136">
                  <c:v>8.9302224397672214E-2</c:v>
                </c:pt>
                <c:pt idx="30137">
                  <c:v>8.92478381465166E-2</c:v>
                </c:pt>
                <c:pt idx="30138">
                  <c:v>8.9193451895360876E-2</c:v>
                </c:pt>
                <c:pt idx="30139">
                  <c:v>8.9139065644205151E-2</c:v>
                </c:pt>
                <c:pt idx="30140">
                  <c:v>8.9084679393049426E-2</c:v>
                </c:pt>
                <c:pt idx="30141">
                  <c:v>8.9030293141893702E-2</c:v>
                </c:pt>
                <c:pt idx="30142">
                  <c:v>8.8975906890737977E-2</c:v>
                </c:pt>
                <c:pt idx="30143">
                  <c:v>8.8921520639582363E-2</c:v>
                </c:pt>
                <c:pt idx="30144">
                  <c:v>8.8867134388426638E-2</c:v>
                </c:pt>
                <c:pt idx="30145">
                  <c:v>8.8812748137270914E-2</c:v>
                </c:pt>
                <c:pt idx="30146">
                  <c:v>8.8758361886115189E-2</c:v>
                </c:pt>
                <c:pt idx="30147">
                  <c:v>8.8703975634959464E-2</c:v>
                </c:pt>
                <c:pt idx="30148">
                  <c:v>8.864958938380374E-2</c:v>
                </c:pt>
                <c:pt idx="30149">
                  <c:v>8.8595203132648015E-2</c:v>
                </c:pt>
                <c:pt idx="30150">
                  <c:v>8.8540816881492401E-2</c:v>
                </c:pt>
                <c:pt idx="30151">
                  <c:v>8.8486430630336677E-2</c:v>
                </c:pt>
                <c:pt idx="30152">
                  <c:v>8.8432044379180952E-2</c:v>
                </c:pt>
                <c:pt idx="30153">
                  <c:v>8.8432044379180952E-2</c:v>
                </c:pt>
                <c:pt idx="30154">
                  <c:v>8.8377658128025227E-2</c:v>
                </c:pt>
                <c:pt idx="30155">
                  <c:v>8.8323271876869502E-2</c:v>
                </c:pt>
                <c:pt idx="30156">
                  <c:v>8.8268885625713778E-2</c:v>
                </c:pt>
                <c:pt idx="30157">
                  <c:v>8.8214499374558164E-2</c:v>
                </c:pt>
                <c:pt idx="30158">
                  <c:v>8.8160113123402439E-2</c:v>
                </c:pt>
                <c:pt idx="30159">
                  <c:v>8.8105726872246715E-2</c:v>
                </c:pt>
                <c:pt idx="30160">
                  <c:v>8.805134062109099E-2</c:v>
                </c:pt>
                <c:pt idx="30161">
                  <c:v>8.805134062109099E-2</c:v>
                </c:pt>
                <c:pt idx="30162">
                  <c:v>8.7996954369935265E-2</c:v>
                </c:pt>
                <c:pt idx="30163">
                  <c:v>8.794256811877954E-2</c:v>
                </c:pt>
                <c:pt idx="30164">
                  <c:v>8.7888181867623816E-2</c:v>
                </c:pt>
                <c:pt idx="30165">
                  <c:v>8.7833795616468202E-2</c:v>
                </c:pt>
                <c:pt idx="30166">
                  <c:v>8.7779409365312477E-2</c:v>
                </c:pt>
                <c:pt idx="30167">
                  <c:v>8.7725023114156753E-2</c:v>
                </c:pt>
                <c:pt idx="30168">
                  <c:v>8.7725023114156753E-2</c:v>
                </c:pt>
                <c:pt idx="30169">
                  <c:v>8.7670636863001028E-2</c:v>
                </c:pt>
                <c:pt idx="30170">
                  <c:v>8.7616250611845303E-2</c:v>
                </c:pt>
                <c:pt idx="30171">
                  <c:v>8.7616250611845303E-2</c:v>
                </c:pt>
                <c:pt idx="30172">
                  <c:v>8.7561864360689579E-2</c:v>
                </c:pt>
                <c:pt idx="30173">
                  <c:v>8.7507478109533965E-2</c:v>
                </c:pt>
                <c:pt idx="30174">
                  <c:v>8.745309185837824E-2</c:v>
                </c:pt>
                <c:pt idx="30175">
                  <c:v>8.7398705607222515E-2</c:v>
                </c:pt>
                <c:pt idx="30176">
                  <c:v>8.7398705607222515E-2</c:v>
                </c:pt>
                <c:pt idx="30177">
                  <c:v>8.7398705607222515E-2</c:v>
                </c:pt>
                <c:pt idx="30178">
                  <c:v>8.7344319356066791E-2</c:v>
                </c:pt>
                <c:pt idx="30179">
                  <c:v>8.7289933104911066E-2</c:v>
                </c:pt>
                <c:pt idx="30180">
                  <c:v>8.7235546853755341E-2</c:v>
                </c:pt>
                <c:pt idx="30181">
                  <c:v>8.7235546853755341E-2</c:v>
                </c:pt>
                <c:pt idx="30182">
                  <c:v>8.7181160602599617E-2</c:v>
                </c:pt>
                <c:pt idx="30183">
                  <c:v>8.7126774351444003E-2</c:v>
                </c:pt>
                <c:pt idx="30184">
                  <c:v>8.7072388100288278E-2</c:v>
                </c:pt>
                <c:pt idx="30185">
                  <c:v>8.7018001849132554E-2</c:v>
                </c:pt>
                <c:pt idx="30186">
                  <c:v>8.6963615597976829E-2</c:v>
                </c:pt>
                <c:pt idx="30187">
                  <c:v>8.6909229346821104E-2</c:v>
                </c:pt>
                <c:pt idx="30188">
                  <c:v>8.6854843095665379E-2</c:v>
                </c:pt>
                <c:pt idx="30189">
                  <c:v>8.6800456844509655E-2</c:v>
                </c:pt>
                <c:pt idx="30190">
                  <c:v>8.6746070593354041E-2</c:v>
                </c:pt>
                <c:pt idx="30191">
                  <c:v>8.6691684342198316E-2</c:v>
                </c:pt>
                <c:pt idx="30192">
                  <c:v>8.6637298091042592E-2</c:v>
                </c:pt>
                <c:pt idx="30193">
                  <c:v>8.6582911839886867E-2</c:v>
                </c:pt>
                <c:pt idx="30194">
                  <c:v>8.6528525588731142E-2</c:v>
                </c:pt>
                <c:pt idx="30195">
                  <c:v>8.6528525588731142E-2</c:v>
                </c:pt>
                <c:pt idx="30196">
                  <c:v>8.6474139337575417E-2</c:v>
                </c:pt>
                <c:pt idx="30197">
                  <c:v>8.6419753086419804E-2</c:v>
                </c:pt>
                <c:pt idx="30198">
                  <c:v>8.6365366835264079E-2</c:v>
                </c:pt>
                <c:pt idx="30199">
                  <c:v>8.6365366835264079E-2</c:v>
                </c:pt>
                <c:pt idx="30200">
                  <c:v>8.6310980584108354E-2</c:v>
                </c:pt>
                <c:pt idx="30201">
                  <c:v>8.625659433295263E-2</c:v>
                </c:pt>
                <c:pt idx="30202">
                  <c:v>8.6202208081796905E-2</c:v>
                </c:pt>
                <c:pt idx="30203">
                  <c:v>8.614782183064118E-2</c:v>
                </c:pt>
                <c:pt idx="30204">
                  <c:v>8.614782183064118E-2</c:v>
                </c:pt>
                <c:pt idx="30205">
                  <c:v>8.6093435579485456E-2</c:v>
                </c:pt>
                <c:pt idx="30206">
                  <c:v>8.6039049328329842E-2</c:v>
                </c:pt>
                <c:pt idx="30207">
                  <c:v>8.5984663077174117E-2</c:v>
                </c:pt>
                <c:pt idx="30208">
                  <c:v>8.5930276826018392E-2</c:v>
                </c:pt>
                <c:pt idx="30209">
                  <c:v>8.5875890574862668E-2</c:v>
                </c:pt>
                <c:pt idx="30210">
                  <c:v>8.5821504323706943E-2</c:v>
                </c:pt>
                <c:pt idx="30211">
                  <c:v>8.5821504323706943E-2</c:v>
                </c:pt>
                <c:pt idx="30212">
                  <c:v>8.5767118072551218E-2</c:v>
                </c:pt>
                <c:pt idx="30213">
                  <c:v>8.5767118072551218E-2</c:v>
                </c:pt>
                <c:pt idx="30214">
                  <c:v>8.5712731821395605E-2</c:v>
                </c:pt>
                <c:pt idx="30215">
                  <c:v>8.565834557023988E-2</c:v>
                </c:pt>
                <c:pt idx="30216">
                  <c:v>8.5603959319084155E-2</c:v>
                </c:pt>
                <c:pt idx="30217">
                  <c:v>8.5549573067928431E-2</c:v>
                </c:pt>
                <c:pt idx="30218">
                  <c:v>8.5495186816772706E-2</c:v>
                </c:pt>
                <c:pt idx="30219">
                  <c:v>8.5440800565616981E-2</c:v>
                </c:pt>
                <c:pt idx="30220">
                  <c:v>8.5440800565616981E-2</c:v>
                </c:pt>
                <c:pt idx="30221">
                  <c:v>8.5386414314461256E-2</c:v>
                </c:pt>
                <c:pt idx="30222">
                  <c:v>8.5386414314461256E-2</c:v>
                </c:pt>
                <c:pt idx="30223">
                  <c:v>8.5332028063305643E-2</c:v>
                </c:pt>
                <c:pt idx="30224">
                  <c:v>8.5277641812149918E-2</c:v>
                </c:pt>
                <c:pt idx="30225">
                  <c:v>8.5223255560994193E-2</c:v>
                </c:pt>
                <c:pt idx="30226">
                  <c:v>8.5168869309838469E-2</c:v>
                </c:pt>
                <c:pt idx="30227">
                  <c:v>8.5114483058682744E-2</c:v>
                </c:pt>
                <c:pt idx="30228">
                  <c:v>8.5060096807527019E-2</c:v>
                </c:pt>
                <c:pt idx="30229">
                  <c:v>8.5005710556371294E-2</c:v>
                </c:pt>
                <c:pt idx="30230">
                  <c:v>8.4951324305215681E-2</c:v>
                </c:pt>
                <c:pt idx="30231">
                  <c:v>8.4896938054059956E-2</c:v>
                </c:pt>
                <c:pt idx="30232">
                  <c:v>8.4842551802904231E-2</c:v>
                </c:pt>
                <c:pt idx="30233">
                  <c:v>8.4788165551748507E-2</c:v>
                </c:pt>
                <c:pt idx="30234">
                  <c:v>8.4733779300592782E-2</c:v>
                </c:pt>
                <c:pt idx="30235">
                  <c:v>8.4679393049437057E-2</c:v>
                </c:pt>
                <c:pt idx="30236">
                  <c:v>8.4625006798281444E-2</c:v>
                </c:pt>
                <c:pt idx="30237">
                  <c:v>8.4570620547125719E-2</c:v>
                </c:pt>
                <c:pt idx="30238">
                  <c:v>8.4516234295969994E-2</c:v>
                </c:pt>
                <c:pt idx="30239">
                  <c:v>8.4461848044814269E-2</c:v>
                </c:pt>
                <c:pt idx="30240">
                  <c:v>8.4407461793658545E-2</c:v>
                </c:pt>
                <c:pt idx="30241">
                  <c:v>8.435307554250282E-2</c:v>
                </c:pt>
                <c:pt idx="30242">
                  <c:v>8.4298689291347095E-2</c:v>
                </c:pt>
                <c:pt idx="30243">
                  <c:v>8.4298689291347095E-2</c:v>
                </c:pt>
                <c:pt idx="30244">
                  <c:v>8.4244303040191482E-2</c:v>
                </c:pt>
                <c:pt idx="30245">
                  <c:v>8.4189916789035757E-2</c:v>
                </c:pt>
                <c:pt idx="30246">
                  <c:v>8.4189916789035757E-2</c:v>
                </c:pt>
                <c:pt idx="30247">
                  <c:v>8.4135530537880032E-2</c:v>
                </c:pt>
                <c:pt idx="30248">
                  <c:v>8.4081144286724308E-2</c:v>
                </c:pt>
                <c:pt idx="30249">
                  <c:v>8.4026758035568583E-2</c:v>
                </c:pt>
                <c:pt idx="30250">
                  <c:v>8.3972371784412858E-2</c:v>
                </c:pt>
                <c:pt idx="30251">
                  <c:v>8.3917985533257244E-2</c:v>
                </c:pt>
                <c:pt idx="30252">
                  <c:v>8.386359928210152E-2</c:v>
                </c:pt>
                <c:pt idx="30253">
                  <c:v>8.3809213030945795E-2</c:v>
                </c:pt>
                <c:pt idx="30254">
                  <c:v>8.375482677979007E-2</c:v>
                </c:pt>
                <c:pt idx="30255">
                  <c:v>8.3700440528634346E-2</c:v>
                </c:pt>
                <c:pt idx="30256">
                  <c:v>8.3646054277478621E-2</c:v>
                </c:pt>
                <c:pt idx="30257">
                  <c:v>8.3591668026322896E-2</c:v>
                </c:pt>
                <c:pt idx="30258">
                  <c:v>8.3537281775167282E-2</c:v>
                </c:pt>
                <c:pt idx="30259">
                  <c:v>8.3482895524011558E-2</c:v>
                </c:pt>
                <c:pt idx="30260">
                  <c:v>8.3482895524011558E-2</c:v>
                </c:pt>
                <c:pt idx="30261">
                  <c:v>8.3428509272855833E-2</c:v>
                </c:pt>
                <c:pt idx="30262">
                  <c:v>8.3374123021700108E-2</c:v>
                </c:pt>
                <c:pt idx="30263">
                  <c:v>8.3319736770544384E-2</c:v>
                </c:pt>
                <c:pt idx="30264">
                  <c:v>8.3265350519388659E-2</c:v>
                </c:pt>
                <c:pt idx="30265">
                  <c:v>8.3210964268233045E-2</c:v>
                </c:pt>
                <c:pt idx="30266">
                  <c:v>8.3156578017077321E-2</c:v>
                </c:pt>
                <c:pt idx="30267">
                  <c:v>8.3102191765921596E-2</c:v>
                </c:pt>
                <c:pt idx="30268">
                  <c:v>8.3047805514765871E-2</c:v>
                </c:pt>
                <c:pt idx="30269">
                  <c:v>8.2993419263610146E-2</c:v>
                </c:pt>
                <c:pt idx="30270">
                  <c:v>8.2939033012454422E-2</c:v>
                </c:pt>
                <c:pt idx="30271">
                  <c:v>8.2884646761298697E-2</c:v>
                </c:pt>
                <c:pt idx="30272">
                  <c:v>8.2830260510143083E-2</c:v>
                </c:pt>
                <c:pt idx="30273">
                  <c:v>8.2830260510143083E-2</c:v>
                </c:pt>
                <c:pt idx="30274">
                  <c:v>8.2775874258987359E-2</c:v>
                </c:pt>
                <c:pt idx="30275">
                  <c:v>8.2721488007831634E-2</c:v>
                </c:pt>
                <c:pt idx="30276">
                  <c:v>8.2667101756675909E-2</c:v>
                </c:pt>
                <c:pt idx="30277">
                  <c:v>8.2612715505520185E-2</c:v>
                </c:pt>
                <c:pt idx="30278">
                  <c:v>8.255832925436446E-2</c:v>
                </c:pt>
                <c:pt idx="30279">
                  <c:v>8.2503943003208735E-2</c:v>
                </c:pt>
                <c:pt idx="30280">
                  <c:v>8.2449556752053121E-2</c:v>
                </c:pt>
                <c:pt idx="30281">
                  <c:v>8.2395170500897397E-2</c:v>
                </c:pt>
                <c:pt idx="30282">
                  <c:v>8.2340784249741672E-2</c:v>
                </c:pt>
                <c:pt idx="30283">
                  <c:v>8.2286397998585947E-2</c:v>
                </c:pt>
                <c:pt idx="30284">
                  <c:v>8.2232011747430223E-2</c:v>
                </c:pt>
                <c:pt idx="30285">
                  <c:v>8.2177625496274498E-2</c:v>
                </c:pt>
                <c:pt idx="30286">
                  <c:v>8.2123239245118884E-2</c:v>
                </c:pt>
                <c:pt idx="30287">
                  <c:v>8.2068852993963159E-2</c:v>
                </c:pt>
                <c:pt idx="30288">
                  <c:v>8.2068852993963159E-2</c:v>
                </c:pt>
                <c:pt idx="30289">
                  <c:v>8.2014466742807435E-2</c:v>
                </c:pt>
                <c:pt idx="30290">
                  <c:v>8.196008049165171E-2</c:v>
                </c:pt>
                <c:pt idx="30291">
                  <c:v>8.196008049165171E-2</c:v>
                </c:pt>
                <c:pt idx="30292">
                  <c:v>8.1905694240495985E-2</c:v>
                </c:pt>
                <c:pt idx="30293">
                  <c:v>8.1851307989340261E-2</c:v>
                </c:pt>
                <c:pt idx="30294">
                  <c:v>8.1796921738184536E-2</c:v>
                </c:pt>
                <c:pt idx="30295">
                  <c:v>8.1742535487028922E-2</c:v>
                </c:pt>
                <c:pt idx="30296">
                  <c:v>8.1688149235873198E-2</c:v>
                </c:pt>
                <c:pt idx="30297">
                  <c:v>8.1633762984717473E-2</c:v>
                </c:pt>
                <c:pt idx="30298">
                  <c:v>8.1579376733561748E-2</c:v>
                </c:pt>
                <c:pt idx="30299">
                  <c:v>8.1524990482406023E-2</c:v>
                </c:pt>
                <c:pt idx="30300">
                  <c:v>8.1470604231250299E-2</c:v>
                </c:pt>
                <c:pt idx="30301">
                  <c:v>8.1416217980094685E-2</c:v>
                </c:pt>
                <c:pt idx="30302">
                  <c:v>8.136183172893896E-2</c:v>
                </c:pt>
                <c:pt idx="30303">
                  <c:v>8.1307445477783236E-2</c:v>
                </c:pt>
                <c:pt idx="30304">
                  <c:v>8.1253059226627511E-2</c:v>
                </c:pt>
                <c:pt idx="30305">
                  <c:v>8.1198672975471786E-2</c:v>
                </c:pt>
                <c:pt idx="30306">
                  <c:v>8.1144286724316061E-2</c:v>
                </c:pt>
                <c:pt idx="30307">
                  <c:v>8.1089900473160337E-2</c:v>
                </c:pt>
                <c:pt idx="30308">
                  <c:v>8.1089900473160337E-2</c:v>
                </c:pt>
                <c:pt idx="30309">
                  <c:v>8.1035514222004723E-2</c:v>
                </c:pt>
                <c:pt idx="30310">
                  <c:v>8.0981127970848998E-2</c:v>
                </c:pt>
                <c:pt idx="30311">
                  <c:v>8.0981127970848998E-2</c:v>
                </c:pt>
                <c:pt idx="30312">
                  <c:v>8.0926741719693274E-2</c:v>
                </c:pt>
                <c:pt idx="30313">
                  <c:v>8.0872355468537549E-2</c:v>
                </c:pt>
                <c:pt idx="30314">
                  <c:v>8.0817969217381824E-2</c:v>
                </c:pt>
                <c:pt idx="30315">
                  <c:v>8.07635829662261E-2</c:v>
                </c:pt>
                <c:pt idx="30316">
                  <c:v>8.0709196715070375E-2</c:v>
                </c:pt>
                <c:pt idx="30317">
                  <c:v>8.0654810463914761E-2</c:v>
                </c:pt>
                <c:pt idx="30318">
                  <c:v>8.0600424212759036E-2</c:v>
                </c:pt>
                <c:pt idx="30319">
                  <c:v>8.0600424212759036E-2</c:v>
                </c:pt>
                <c:pt idx="30320">
                  <c:v>8.0600424212759036E-2</c:v>
                </c:pt>
                <c:pt idx="30321">
                  <c:v>8.0546037961603312E-2</c:v>
                </c:pt>
                <c:pt idx="30322">
                  <c:v>8.0491651710447587E-2</c:v>
                </c:pt>
                <c:pt idx="30323">
                  <c:v>8.0437265459291862E-2</c:v>
                </c:pt>
                <c:pt idx="30324">
                  <c:v>8.0382879208136138E-2</c:v>
                </c:pt>
                <c:pt idx="30325">
                  <c:v>8.0382879208136138E-2</c:v>
                </c:pt>
                <c:pt idx="30326">
                  <c:v>8.0328492956980524E-2</c:v>
                </c:pt>
                <c:pt idx="30327">
                  <c:v>8.0274106705824799E-2</c:v>
                </c:pt>
                <c:pt idx="30328">
                  <c:v>8.0274106705824799E-2</c:v>
                </c:pt>
                <c:pt idx="30329">
                  <c:v>8.0219720454669075E-2</c:v>
                </c:pt>
                <c:pt idx="30330">
                  <c:v>8.016533420351335E-2</c:v>
                </c:pt>
                <c:pt idx="30331">
                  <c:v>8.0110947952357625E-2</c:v>
                </c:pt>
                <c:pt idx="30332">
                  <c:v>8.0110947952357625E-2</c:v>
                </c:pt>
                <c:pt idx="30333">
                  <c:v>8.00565617012019E-2</c:v>
                </c:pt>
                <c:pt idx="30334">
                  <c:v>8.0002175450046176E-2</c:v>
                </c:pt>
                <c:pt idx="30335">
                  <c:v>7.9947789198890562E-2</c:v>
                </c:pt>
                <c:pt idx="30336">
                  <c:v>7.9893402947734837E-2</c:v>
                </c:pt>
                <c:pt idx="30337">
                  <c:v>7.9839016696579113E-2</c:v>
                </c:pt>
                <c:pt idx="30338">
                  <c:v>7.9784630445423388E-2</c:v>
                </c:pt>
                <c:pt idx="30339">
                  <c:v>7.9730244194267663E-2</c:v>
                </c:pt>
                <c:pt idx="30340">
                  <c:v>7.9675857943111938E-2</c:v>
                </c:pt>
                <c:pt idx="30341">
                  <c:v>7.9621471691956325E-2</c:v>
                </c:pt>
                <c:pt idx="30342">
                  <c:v>7.95670854408006E-2</c:v>
                </c:pt>
                <c:pt idx="30343">
                  <c:v>7.9512699189644875E-2</c:v>
                </c:pt>
                <c:pt idx="30344">
                  <c:v>7.9458312938489151E-2</c:v>
                </c:pt>
                <c:pt idx="30345">
                  <c:v>7.9403926687333426E-2</c:v>
                </c:pt>
                <c:pt idx="30346">
                  <c:v>7.9349540436177701E-2</c:v>
                </c:pt>
                <c:pt idx="30347">
                  <c:v>7.9349540436177701E-2</c:v>
                </c:pt>
                <c:pt idx="30348">
                  <c:v>7.9295154185021977E-2</c:v>
                </c:pt>
                <c:pt idx="30349">
                  <c:v>7.9240767933866363E-2</c:v>
                </c:pt>
                <c:pt idx="30350">
                  <c:v>7.9186381682710638E-2</c:v>
                </c:pt>
                <c:pt idx="30351">
                  <c:v>7.9131995431554913E-2</c:v>
                </c:pt>
                <c:pt idx="30352">
                  <c:v>7.9077609180399189E-2</c:v>
                </c:pt>
                <c:pt idx="30353">
                  <c:v>7.9077609180399189E-2</c:v>
                </c:pt>
                <c:pt idx="30354">
                  <c:v>7.9023222929243464E-2</c:v>
                </c:pt>
                <c:pt idx="30355">
                  <c:v>7.8968836678087739E-2</c:v>
                </c:pt>
                <c:pt idx="30356">
                  <c:v>7.8914450426932126E-2</c:v>
                </c:pt>
                <c:pt idx="30357">
                  <c:v>7.8860064175776401E-2</c:v>
                </c:pt>
                <c:pt idx="30358">
                  <c:v>7.8805677924620676E-2</c:v>
                </c:pt>
                <c:pt idx="30359">
                  <c:v>7.8751291673464952E-2</c:v>
                </c:pt>
                <c:pt idx="30360">
                  <c:v>7.8696905422309227E-2</c:v>
                </c:pt>
                <c:pt idx="30361">
                  <c:v>7.8642519171153502E-2</c:v>
                </c:pt>
                <c:pt idx="30362">
                  <c:v>7.8588132919997777E-2</c:v>
                </c:pt>
                <c:pt idx="30363">
                  <c:v>7.8533746668842164E-2</c:v>
                </c:pt>
                <c:pt idx="30364">
                  <c:v>7.8479360417686439E-2</c:v>
                </c:pt>
                <c:pt idx="30365">
                  <c:v>7.8479360417686439E-2</c:v>
                </c:pt>
                <c:pt idx="30366">
                  <c:v>7.8479360417686439E-2</c:v>
                </c:pt>
                <c:pt idx="30367">
                  <c:v>7.8424974166530714E-2</c:v>
                </c:pt>
                <c:pt idx="30368">
                  <c:v>7.837058791537499E-2</c:v>
                </c:pt>
                <c:pt idx="30369">
                  <c:v>7.8316201664219265E-2</c:v>
                </c:pt>
                <c:pt idx="30370">
                  <c:v>7.826181541306354E-2</c:v>
                </c:pt>
                <c:pt idx="30371">
                  <c:v>7.826181541306354E-2</c:v>
                </c:pt>
                <c:pt idx="30372">
                  <c:v>7.8207429161907815E-2</c:v>
                </c:pt>
                <c:pt idx="30373">
                  <c:v>7.8207429161907815E-2</c:v>
                </c:pt>
                <c:pt idx="30374">
                  <c:v>7.8207429161907815E-2</c:v>
                </c:pt>
                <c:pt idx="30375">
                  <c:v>7.8153042910752202E-2</c:v>
                </c:pt>
                <c:pt idx="30376">
                  <c:v>7.8098656659596477E-2</c:v>
                </c:pt>
                <c:pt idx="30377">
                  <c:v>7.8044270408440752E-2</c:v>
                </c:pt>
                <c:pt idx="30378">
                  <c:v>7.7989884157285028E-2</c:v>
                </c:pt>
                <c:pt idx="30379">
                  <c:v>7.7989884157285028E-2</c:v>
                </c:pt>
                <c:pt idx="30380">
                  <c:v>7.7989884157285028E-2</c:v>
                </c:pt>
                <c:pt idx="30381">
                  <c:v>7.7989884157285028E-2</c:v>
                </c:pt>
                <c:pt idx="30382">
                  <c:v>7.7935497906129303E-2</c:v>
                </c:pt>
                <c:pt idx="30383">
                  <c:v>7.7935497906129303E-2</c:v>
                </c:pt>
                <c:pt idx="30384">
                  <c:v>7.7881111654973578E-2</c:v>
                </c:pt>
                <c:pt idx="30385">
                  <c:v>7.7826725403817965E-2</c:v>
                </c:pt>
                <c:pt idx="30386">
                  <c:v>7.777233915266224E-2</c:v>
                </c:pt>
                <c:pt idx="30387">
                  <c:v>7.7717952901506515E-2</c:v>
                </c:pt>
                <c:pt idx="30388">
                  <c:v>7.766356665035079E-2</c:v>
                </c:pt>
                <c:pt idx="30389">
                  <c:v>7.7609180399195066E-2</c:v>
                </c:pt>
                <c:pt idx="30390">
                  <c:v>7.7554794148039341E-2</c:v>
                </c:pt>
                <c:pt idx="30391">
                  <c:v>7.7500407896883616E-2</c:v>
                </c:pt>
                <c:pt idx="30392">
                  <c:v>7.7500407896883616E-2</c:v>
                </c:pt>
                <c:pt idx="30393">
                  <c:v>7.7446021645728003E-2</c:v>
                </c:pt>
                <c:pt idx="30394">
                  <c:v>7.7391635394572278E-2</c:v>
                </c:pt>
                <c:pt idx="30395">
                  <c:v>7.7337249143416553E-2</c:v>
                </c:pt>
                <c:pt idx="30396">
                  <c:v>7.7282862892260829E-2</c:v>
                </c:pt>
                <c:pt idx="30397">
                  <c:v>7.7228476641105104E-2</c:v>
                </c:pt>
                <c:pt idx="30398">
                  <c:v>7.7174090389949379E-2</c:v>
                </c:pt>
                <c:pt idx="30399">
                  <c:v>7.7119704138793765E-2</c:v>
                </c:pt>
                <c:pt idx="30400">
                  <c:v>7.7065317887638041E-2</c:v>
                </c:pt>
                <c:pt idx="30401">
                  <c:v>7.7010931636482316E-2</c:v>
                </c:pt>
                <c:pt idx="30402">
                  <c:v>7.6956545385326591E-2</c:v>
                </c:pt>
                <c:pt idx="30403">
                  <c:v>7.6902159134170867E-2</c:v>
                </c:pt>
                <c:pt idx="30404">
                  <c:v>7.6847772883015142E-2</c:v>
                </c:pt>
                <c:pt idx="30405">
                  <c:v>7.6793386631859417E-2</c:v>
                </c:pt>
                <c:pt idx="30406">
                  <c:v>7.6793386631859417E-2</c:v>
                </c:pt>
                <c:pt idx="30407">
                  <c:v>7.6739000380703803E-2</c:v>
                </c:pt>
                <c:pt idx="30408">
                  <c:v>7.6684614129548079E-2</c:v>
                </c:pt>
                <c:pt idx="30409">
                  <c:v>7.6630227878392354E-2</c:v>
                </c:pt>
                <c:pt idx="30410">
                  <c:v>7.6575841627236629E-2</c:v>
                </c:pt>
                <c:pt idx="30411">
                  <c:v>7.6521455376080905E-2</c:v>
                </c:pt>
                <c:pt idx="30412">
                  <c:v>7.646706912492518E-2</c:v>
                </c:pt>
                <c:pt idx="30413">
                  <c:v>7.6412682873769566E-2</c:v>
                </c:pt>
                <c:pt idx="30414">
                  <c:v>7.6358296622613842E-2</c:v>
                </c:pt>
                <c:pt idx="30415">
                  <c:v>7.6303910371458117E-2</c:v>
                </c:pt>
                <c:pt idx="30416">
                  <c:v>7.6249524120302392E-2</c:v>
                </c:pt>
                <c:pt idx="30417">
                  <c:v>7.6195137869146667E-2</c:v>
                </c:pt>
                <c:pt idx="30418">
                  <c:v>7.6140751617990943E-2</c:v>
                </c:pt>
                <c:pt idx="30419">
                  <c:v>7.6086365366835218E-2</c:v>
                </c:pt>
                <c:pt idx="30420">
                  <c:v>7.6031979115679604E-2</c:v>
                </c:pt>
                <c:pt idx="30421">
                  <c:v>7.597759286452388E-2</c:v>
                </c:pt>
                <c:pt idx="30422">
                  <c:v>7.5923206613368155E-2</c:v>
                </c:pt>
                <c:pt idx="30423">
                  <c:v>7.586882036221243E-2</c:v>
                </c:pt>
                <c:pt idx="30424">
                  <c:v>7.586882036221243E-2</c:v>
                </c:pt>
                <c:pt idx="30425">
                  <c:v>7.5814434111056705E-2</c:v>
                </c:pt>
                <c:pt idx="30426">
                  <c:v>7.5760047859900981E-2</c:v>
                </c:pt>
                <c:pt idx="30427">
                  <c:v>7.5705661608745256E-2</c:v>
                </c:pt>
                <c:pt idx="30428">
                  <c:v>7.5705661608745256E-2</c:v>
                </c:pt>
                <c:pt idx="30429">
                  <c:v>7.5651275357589642E-2</c:v>
                </c:pt>
                <c:pt idx="30430">
                  <c:v>7.5596889106433918E-2</c:v>
                </c:pt>
                <c:pt idx="30431">
                  <c:v>7.5542502855278193E-2</c:v>
                </c:pt>
                <c:pt idx="30432">
                  <c:v>7.5488116604122468E-2</c:v>
                </c:pt>
                <c:pt idx="30433">
                  <c:v>7.5433730352966744E-2</c:v>
                </c:pt>
                <c:pt idx="30434">
                  <c:v>7.5433730352966744E-2</c:v>
                </c:pt>
                <c:pt idx="30435">
                  <c:v>7.5379344101811019E-2</c:v>
                </c:pt>
                <c:pt idx="30436">
                  <c:v>7.5379344101811019E-2</c:v>
                </c:pt>
                <c:pt idx="30437">
                  <c:v>7.5324957850655405E-2</c:v>
                </c:pt>
                <c:pt idx="30438">
                  <c:v>7.527057159949968E-2</c:v>
                </c:pt>
                <c:pt idx="30439">
                  <c:v>7.527057159949968E-2</c:v>
                </c:pt>
                <c:pt idx="30440">
                  <c:v>7.5216185348343956E-2</c:v>
                </c:pt>
                <c:pt idx="30441">
                  <c:v>7.5161799097188231E-2</c:v>
                </c:pt>
                <c:pt idx="30442">
                  <c:v>7.5107412846032506E-2</c:v>
                </c:pt>
                <c:pt idx="30443">
                  <c:v>7.5053026594876782E-2</c:v>
                </c:pt>
                <c:pt idx="30444">
                  <c:v>7.4998640343721057E-2</c:v>
                </c:pt>
                <c:pt idx="30445">
                  <c:v>7.4944254092565443E-2</c:v>
                </c:pt>
                <c:pt idx="30446">
                  <c:v>7.4889867841409719E-2</c:v>
                </c:pt>
                <c:pt idx="30447">
                  <c:v>7.4835481590253994E-2</c:v>
                </c:pt>
                <c:pt idx="30448">
                  <c:v>7.4781095339098269E-2</c:v>
                </c:pt>
                <c:pt idx="30449">
                  <c:v>7.4726709087942544E-2</c:v>
                </c:pt>
                <c:pt idx="30450">
                  <c:v>7.4726709087942544E-2</c:v>
                </c:pt>
                <c:pt idx="30451">
                  <c:v>7.467232283678682E-2</c:v>
                </c:pt>
                <c:pt idx="30452">
                  <c:v>7.4617936585631206E-2</c:v>
                </c:pt>
                <c:pt idx="30453">
                  <c:v>7.4563550334475481E-2</c:v>
                </c:pt>
                <c:pt idx="30454">
                  <c:v>7.4509164083319757E-2</c:v>
                </c:pt>
                <c:pt idx="30455">
                  <c:v>7.4454777832164032E-2</c:v>
                </c:pt>
                <c:pt idx="30456">
                  <c:v>7.4400391581008307E-2</c:v>
                </c:pt>
                <c:pt idx="30457">
                  <c:v>7.4346005329852582E-2</c:v>
                </c:pt>
                <c:pt idx="30458">
                  <c:v>7.4291619078696858E-2</c:v>
                </c:pt>
                <c:pt idx="30459">
                  <c:v>7.4237232827541244E-2</c:v>
                </c:pt>
                <c:pt idx="30460">
                  <c:v>7.4182846576385519E-2</c:v>
                </c:pt>
                <c:pt idx="30461">
                  <c:v>7.4128460325229795E-2</c:v>
                </c:pt>
                <c:pt idx="30462">
                  <c:v>7.407407407407407E-2</c:v>
                </c:pt>
                <c:pt idx="30463">
                  <c:v>7.4019687822918345E-2</c:v>
                </c:pt>
                <c:pt idx="30464">
                  <c:v>7.4019687822918345E-2</c:v>
                </c:pt>
                <c:pt idx="30465">
                  <c:v>7.3965301571762621E-2</c:v>
                </c:pt>
                <c:pt idx="30466">
                  <c:v>7.3910915320606896E-2</c:v>
                </c:pt>
                <c:pt idx="30467">
                  <c:v>7.3910915320606896E-2</c:v>
                </c:pt>
                <c:pt idx="30468">
                  <c:v>7.3856529069451282E-2</c:v>
                </c:pt>
                <c:pt idx="30469">
                  <c:v>7.3856529069451282E-2</c:v>
                </c:pt>
                <c:pt idx="30470">
                  <c:v>7.3802142818295557E-2</c:v>
                </c:pt>
                <c:pt idx="30471">
                  <c:v>7.3747756567139833E-2</c:v>
                </c:pt>
                <c:pt idx="30472">
                  <c:v>7.3693370315984108E-2</c:v>
                </c:pt>
                <c:pt idx="30473">
                  <c:v>7.3638984064828383E-2</c:v>
                </c:pt>
                <c:pt idx="30474">
                  <c:v>7.3584597813672659E-2</c:v>
                </c:pt>
                <c:pt idx="30475">
                  <c:v>7.3530211562517045E-2</c:v>
                </c:pt>
                <c:pt idx="30476">
                  <c:v>7.347582531136132E-2</c:v>
                </c:pt>
                <c:pt idx="30477">
                  <c:v>7.347582531136132E-2</c:v>
                </c:pt>
                <c:pt idx="30478">
                  <c:v>7.3421439060205596E-2</c:v>
                </c:pt>
                <c:pt idx="30479">
                  <c:v>7.3367052809049871E-2</c:v>
                </c:pt>
                <c:pt idx="30480">
                  <c:v>7.3312666557894146E-2</c:v>
                </c:pt>
                <c:pt idx="30481">
                  <c:v>7.3258280306738421E-2</c:v>
                </c:pt>
                <c:pt idx="30482">
                  <c:v>7.3203894055582697E-2</c:v>
                </c:pt>
                <c:pt idx="30483">
                  <c:v>7.3149507804427083E-2</c:v>
                </c:pt>
                <c:pt idx="30484">
                  <c:v>7.3149507804427083E-2</c:v>
                </c:pt>
                <c:pt idx="30485">
                  <c:v>7.3149507804427083E-2</c:v>
                </c:pt>
                <c:pt idx="30486">
                  <c:v>7.3095121553271358E-2</c:v>
                </c:pt>
                <c:pt idx="30487">
                  <c:v>7.3095121553271358E-2</c:v>
                </c:pt>
                <c:pt idx="30488">
                  <c:v>7.3040735302115634E-2</c:v>
                </c:pt>
                <c:pt idx="30489">
                  <c:v>7.2986349050959909E-2</c:v>
                </c:pt>
                <c:pt idx="30490">
                  <c:v>7.2931962799804184E-2</c:v>
                </c:pt>
                <c:pt idx="30491">
                  <c:v>7.2877576548648459E-2</c:v>
                </c:pt>
                <c:pt idx="30492">
                  <c:v>7.2823190297492846E-2</c:v>
                </c:pt>
                <c:pt idx="30493">
                  <c:v>7.2768804046337121E-2</c:v>
                </c:pt>
                <c:pt idx="30494">
                  <c:v>7.2714417795181396E-2</c:v>
                </c:pt>
                <c:pt idx="30495">
                  <c:v>7.2660031544025672E-2</c:v>
                </c:pt>
                <c:pt idx="30496">
                  <c:v>7.2605645292869947E-2</c:v>
                </c:pt>
                <c:pt idx="30497">
                  <c:v>7.2551259041714222E-2</c:v>
                </c:pt>
                <c:pt idx="30498">
                  <c:v>7.2496872790558498E-2</c:v>
                </c:pt>
                <c:pt idx="30499">
                  <c:v>7.2442486539402884E-2</c:v>
                </c:pt>
                <c:pt idx="30500">
                  <c:v>7.2388100288247159E-2</c:v>
                </c:pt>
                <c:pt idx="30501">
                  <c:v>7.2333714037091434E-2</c:v>
                </c:pt>
                <c:pt idx="30502">
                  <c:v>7.2333714037091434E-2</c:v>
                </c:pt>
                <c:pt idx="30503">
                  <c:v>7.227932778593571E-2</c:v>
                </c:pt>
                <c:pt idx="30504">
                  <c:v>7.2224941534779985E-2</c:v>
                </c:pt>
                <c:pt idx="30505">
                  <c:v>7.217055528362426E-2</c:v>
                </c:pt>
                <c:pt idx="30506">
                  <c:v>7.2116169032468647E-2</c:v>
                </c:pt>
                <c:pt idx="30507">
                  <c:v>7.2061782781312922E-2</c:v>
                </c:pt>
                <c:pt idx="30508">
                  <c:v>7.2007396530157197E-2</c:v>
                </c:pt>
                <c:pt idx="30509">
                  <c:v>7.1953010279001473E-2</c:v>
                </c:pt>
                <c:pt idx="30510">
                  <c:v>7.1898624027845748E-2</c:v>
                </c:pt>
                <c:pt idx="30511">
                  <c:v>7.1844237776690023E-2</c:v>
                </c:pt>
                <c:pt idx="30512">
                  <c:v>7.1789851525534298E-2</c:v>
                </c:pt>
                <c:pt idx="30513">
                  <c:v>7.1735465274378685E-2</c:v>
                </c:pt>
                <c:pt idx="30514">
                  <c:v>7.168107902322296E-2</c:v>
                </c:pt>
                <c:pt idx="30515">
                  <c:v>7.1626692772067235E-2</c:v>
                </c:pt>
                <c:pt idx="30516">
                  <c:v>7.1572306520911511E-2</c:v>
                </c:pt>
                <c:pt idx="30517">
                  <c:v>7.1517920269755786E-2</c:v>
                </c:pt>
                <c:pt idx="30518">
                  <c:v>7.1463534018600061E-2</c:v>
                </c:pt>
                <c:pt idx="30519">
                  <c:v>7.1409147767444336E-2</c:v>
                </c:pt>
                <c:pt idx="30520">
                  <c:v>7.1354761516288723E-2</c:v>
                </c:pt>
                <c:pt idx="30521">
                  <c:v>7.1300375265132998E-2</c:v>
                </c:pt>
                <c:pt idx="30522">
                  <c:v>7.1245989013977273E-2</c:v>
                </c:pt>
                <c:pt idx="30523">
                  <c:v>7.1191602762821549E-2</c:v>
                </c:pt>
                <c:pt idx="30524">
                  <c:v>7.1137216511665824E-2</c:v>
                </c:pt>
                <c:pt idx="30525">
                  <c:v>7.1082830260510099E-2</c:v>
                </c:pt>
                <c:pt idx="30526">
                  <c:v>7.1028444009354486E-2</c:v>
                </c:pt>
                <c:pt idx="30527">
                  <c:v>7.0974057758198761E-2</c:v>
                </c:pt>
                <c:pt idx="30528">
                  <c:v>7.0919671507043036E-2</c:v>
                </c:pt>
                <c:pt idx="30529">
                  <c:v>7.0865285255887311E-2</c:v>
                </c:pt>
                <c:pt idx="30530">
                  <c:v>7.0810899004731587E-2</c:v>
                </c:pt>
                <c:pt idx="30531">
                  <c:v>7.0756512753575862E-2</c:v>
                </c:pt>
                <c:pt idx="30532">
                  <c:v>7.0702126502420137E-2</c:v>
                </c:pt>
                <c:pt idx="30533">
                  <c:v>7.0647740251264524E-2</c:v>
                </c:pt>
                <c:pt idx="30534">
                  <c:v>7.0593354000108799E-2</c:v>
                </c:pt>
                <c:pt idx="30535">
                  <c:v>7.0538967748953074E-2</c:v>
                </c:pt>
                <c:pt idx="30536">
                  <c:v>7.0484581497797349E-2</c:v>
                </c:pt>
                <c:pt idx="30537">
                  <c:v>7.0430195246641625E-2</c:v>
                </c:pt>
                <c:pt idx="30538">
                  <c:v>7.03758089954859E-2</c:v>
                </c:pt>
                <c:pt idx="30539">
                  <c:v>7.03758089954859E-2</c:v>
                </c:pt>
                <c:pt idx="30540">
                  <c:v>7.03758089954859E-2</c:v>
                </c:pt>
                <c:pt idx="30541">
                  <c:v>7.0321422744330286E-2</c:v>
                </c:pt>
                <c:pt idx="30542">
                  <c:v>7.0267036493174562E-2</c:v>
                </c:pt>
                <c:pt idx="30543">
                  <c:v>7.0267036493174562E-2</c:v>
                </c:pt>
                <c:pt idx="30544">
                  <c:v>7.0212650242018837E-2</c:v>
                </c:pt>
                <c:pt idx="30545">
                  <c:v>7.0158263990863112E-2</c:v>
                </c:pt>
                <c:pt idx="30546">
                  <c:v>7.0103877739707388E-2</c:v>
                </c:pt>
                <c:pt idx="30547">
                  <c:v>7.0049491488551663E-2</c:v>
                </c:pt>
                <c:pt idx="30548">
                  <c:v>6.9995105237395938E-2</c:v>
                </c:pt>
                <c:pt idx="30549">
                  <c:v>6.9940718986240324E-2</c:v>
                </c:pt>
                <c:pt idx="30550">
                  <c:v>6.9940718986240324E-2</c:v>
                </c:pt>
                <c:pt idx="30551">
                  <c:v>6.98863327350846E-2</c:v>
                </c:pt>
                <c:pt idx="30552">
                  <c:v>6.9831946483928875E-2</c:v>
                </c:pt>
                <c:pt idx="30553">
                  <c:v>6.977756023277315E-2</c:v>
                </c:pt>
                <c:pt idx="30554">
                  <c:v>6.9723173981617426E-2</c:v>
                </c:pt>
                <c:pt idx="30555">
                  <c:v>6.9668787730461701E-2</c:v>
                </c:pt>
                <c:pt idx="30556">
                  <c:v>6.9614401479305976E-2</c:v>
                </c:pt>
                <c:pt idx="30557">
                  <c:v>6.9560015228150363E-2</c:v>
                </c:pt>
                <c:pt idx="30558">
                  <c:v>6.9505628976994638E-2</c:v>
                </c:pt>
                <c:pt idx="30559">
                  <c:v>6.9451242725838913E-2</c:v>
                </c:pt>
                <c:pt idx="30560">
                  <c:v>6.9396856474683188E-2</c:v>
                </c:pt>
                <c:pt idx="30561">
                  <c:v>6.9342470223527464E-2</c:v>
                </c:pt>
                <c:pt idx="30562">
                  <c:v>6.9288083972371739E-2</c:v>
                </c:pt>
                <c:pt idx="30563">
                  <c:v>6.9233697721216125E-2</c:v>
                </c:pt>
                <c:pt idx="30564">
                  <c:v>6.9179311470060401E-2</c:v>
                </c:pt>
                <c:pt idx="30565">
                  <c:v>6.9124925218904676E-2</c:v>
                </c:pt>
                <c:pt idx="30566">
                  <c:v>6.9070538967748951E-2</c:v>
                </c:pt>
                <c:pt idx="30567">
                  <c:v>6.9016152716593226E-2</c:v>
                </c:pt>
                <c:pt idx="30568">
                  <c:v>6.8961766465437502E-2</c:v>
                </c:pt>
                <c:pt idx="30569">
                  <c:v>6.8907380214281777E-2</c:v>
                </c:pt>
                <c:pt idx="30570">
                  <c:v>6.8852993963126163E-2</c:v>
                </c:pt>
                <c:pt idx="30571">
                  <c:v>6.8852993963126163E-2</c:v>
                </c:pt>
                <c:pt idx="30572">
                  <c:v>6.8798607711970439E-2</c:v>
                </c:pt>
                <c:pt idx="30573">
                  <c:v>6.8744221460814714E-2</c:v>
                </c:pt>
                <c:pt idx="30574">
                  <c:v>6.8689835209658989E-2</c:v>
                </c:pt>
                <c:pt idx="30575">
                  <c:v>6.8635448958503265E-2</c:v>
                </c:pt>
                <c:pt idx="30576">
                  <c:v>6.858106270734754E-2</c:v>
                </c:pt>
                <c:pt idx="30577">
                  <c:v>6.858106270734754E-2</c:v>
                </c:pt>
                <c:pt idx="30578">
                  <c:v>6.8526676456191926E-2</c:v>
                </c:pt>
                <c:pt idx="30579">
                  <c:v>6.8526676456191926E-2</c:v>
                </c:pt>
                <c:pt idx="30580">
                  <c:v>6.8472290205036201E-2</c:v>
                </c:pt>
                <c:pt idx="30581">
                  <c:v>6.8472290205036201E-2</c:v>
                </c:pt>
                <c:pt idx="30582">
                  <c:v>6.8472290205036201E-2</c:v>
                </c:pt>
                <c:pt idx="30583">
                  <c:v>6.8417903953880477E-2</c:v>
                </c:pt>
                <c:pt idx="30584">
                  <c:v>6.8363517702724752E-2</c:v>
                </c:pt>
                <c:pt idx="30585">
                  <c:v>6.8309131451569027E-2</c:v>
                </c:pt>
                <c:pt idx="30586">
                  <c:v>6.8254745200413303E-2</c:v>
                </c:pt>
                <c:pt idx="30587">
                  <c:v>6.8200358949257578E-2</c:v>
                </c:pt>
                <c:pt idx="30588">
                  <c:v>6.8145972698101964E-2</c:v>
                </c:pt>
                <c:pt idx="30589">
                  <c:v>6.809158644694624E-2</c:v>
                </c:pt>
                <c:pt idx="30590">
                  <c:v>6.809158644694624E-2</c:v>
                </c:pt>
                <c:pt idx="30591">
                  <c:v>6.809158644694624E-2</c:v>
                </c:pt>
                <c:pt idx="30592">
                  <c:v>6.8037200195790515E-2</c:v>
                </c:pt>
                <c:pt idx="30593">
                  <c:v>6.8037200195790515E-2</c:v>
                </c:pt>
                <c:pt idx="30594">
                  <c:v>6.798281394463479E-2</c:v>
                </c:pt>
                <c:pt idx="30595">
                  <c:v>6.7928427693479065E-2</c:v>
                </c:pt>
                <c:pt idx="30596">
                  <c:v>6.7874041442323341E-2</c:v>
                </c:pt>
                <c:pt idx="30597">
                  <c:v>6.7819655191167727E-2</c:v>
                </c:pt>
                <c:pt idx="30598">
                  <c:v>6.7765268940012002E-2</c:v>
                </c:pt>
                <c:pt idx="30599">
                  <c:v>6.7710882688856278E-2</c:v>
                </c:pt>
                <c:pt idx="30600">
                  <c:v>6.7656496437700553E-2</c:v>
                </c:pt>
                <c:pt idx="30601">
                  <c:v>6.7602110186544828E-2</c:v>
                </c:pt>
                <c:pt idx="30602">
                  <c:v>6.7547723935389103E-2</c:v>
                </c:pt>
                <c:pt idx="30603">
                  <c:v>6.7493337684233379E-2</c:v>
                </c:pt>
                <c:pt idx="30604">
                  <c:v>6.7438951433077765E-2</c:v>
                </c:pt>
                <c:pt idx="30605">
                  <c:v>6.738456518192204E-2</c:v>
                </c:pt>
                <c:pt idx="30606">
                  <c:v>6.7330178930766316E-2</c:v>
                </c:pt>
                <c:pt idx="30607">
                  <c:v>6.7275792679610591E-2</c:v>
                </c:pt>
                <c:pt idx="30608">
                  <c:v>6.7221406428454866E-2</c:v>
                </c:pt>
                <c:pt idx="30609">
                  <c:v>6.7167020177299142E-2</c:v>
                </c:pt>
                <c:pt idx="30610">
                  <c:v>6.7112633926143417E-2</c:v>
                </c:pt>
                <c:pt idx="30611">
                  <c:v>6.7112633926143417E-2</c:v>
                </c:pt>
                <c:pt idx="30612">
                  <c:v>6.7058247674987803E-2</c:v>
                </c:pt>
                <c:pt idx="30613">
                  <c:v>6.7058247674987803E-2</c:v>
                </c:pt>
                <c:pt idx="30614">
                  <c:v>6.7003861423832078E-2</c:v>
                </c:pt>
                <c:pt idx="30615">
                  <c:v>6.6949475172676354E-2</c:v>
                </c:pt>
                <c:pt idx="30616">
                  <c:v>6.6895088921520629E-2</c:v>
                </c:pt>
                <c:pt idx="30617">
                  <c:v>6.6840702670364904E-2</c:v>
                </c:pt>
                <c:pt idx="30618">
                  <c:v>6.678631641920918E-2</c:v>
                </c:pt>
                <c:pt idx="30619">
                  <c:v>6.6731930168053566E-2</c:v>
                </c:pt>
                <c:pt idx="30620">
                  <c:v>6.6677543916897841E-2</c:v>
                </c:pt>
                <c:pt idx="30621">
                  <c:v>6.6623157665742117E-2</c:v>
                </c:pt>
                <c:pt idx="30622">
                  <c:v>6.6568771414586392E-2</c:v>
                </c:pt>
                <c:pt idx="30623">
                  <c:v>6.6514385163430667E-2</c:v>
                </c:pt>
                <c:pt idx="30624">
                  <c:v>6.6459998912274942E-2</c:v>
                </c:pt>
                <c:pt idx="30625">
                  <c:v>6.6405612661119218E-2</c:v>
                </c:pt>
                <c:pt idx="30626">
                  <c:v>6.6405612661119218E-2</c:v>
                </c:pt>
                <c:pt idx="30627">
                  <c:v>6.6351226409963604E-2</c:v>
                </c:pt>
                <c:pt idx="30628">
                  <c:v>6.6296840158807879E-2</c:v>
                </c:pt>
                <c:pt idx="30629">
                  <c:v>6.6242453907652155E-2</c:v>
                </c:pt>
                <c:pt idx="30630">
                  <c:v>6.618806765649643E-2</c:v>
                </c:pt>
                <c:pt idx="30631">
                  <c:v>6.6133681405340705E-2</c:v>
                </c:pt>
                <c:pt idx="30632">
                  <c:v>6.607929515418498E-2</c:v>
                </c:pt>
                <c:pt idx="30633">
                  <c:v>6.6024908903029367E-2</c:v>
                </c:pt>
                <c:pt idx="30634">
                  <c:v>6.5970522651873642E-2</c:v>
                </c:pt>
                <c:pt idx="30635">
                  <c:v>6.5916136400717917E-2</c:v>
                </c:pt>
                <c:pt idx="30636">
                  <c:v>6.5861750149562193E-2</c:v>
                </c:pt>
                <c:pt idx="30637">
                  <c:v>6.5807363898406468E-2</c:v>
                </c:pt>
                <c:pt idx="30638">
                  <c:v>6.5752977647250743E-2</c:v>
                </c:pt>
                <c:pt idx="30639">
                  <c:v>6.5698591396095019E-2</c:v>
                </c:pt>
                <c:pt idx="30640">
                  <c:v>6.5644205144939405E-2</c:v>
                </c:pt>
                <c:pt idx="30641">
                  <c:v>6.558981889378368E-2</c:v>
                </c:pt>
                <c:pt idx="30642">
                  <c:v>6.558981889378368E-2</c:v>
                </c:pt>
                <c:pt idx="30643">
                  <c:v>6.5535432642627955E-2</c:v>
                </c:pt>
                <c:pt idx="30644">
                  <c:v>6.5535432642627955E-2</c:v>
                </c:pt>
                <c:pt idx="30645">
                  <c:v>6.5481046391472231E-2</c:v>
                </c:pt>
                <c:pt idx="30646">
                  <c:v>6.5426660140316506E-2</c:v>
                </c:pt>
                <c:pt idx="30647">
                  <c:v>6.5372273889160781E-2</c:v>
                </c:pt>
                <c:pt idx="30648">
                  <c:v>6.5317887638005168E-2</c:v>
                </c:pt>
                <c:pt idx="30649">
                  <c:v>6.5263501386849443E-2</c:v>
                </c:pt>
                <c:pt idx="30650">
                  <c:v>6.5209115135693718E-2</c:v>
                </c:pt>
                <c:pt idx="30651">
                  <c:v>6.5154728884537993E-2</c:v>
                </c:pt>
                <c:pt idx="30652">
                  <c:v>6.5100342633382269E-2</c:v>
                </c:pt>
                <c:pt idx="30653">
                  <c:v>6.5045956382226544E-2</c:v>
                </c:pt>
                <c:pt idx="30654">
                  <c:v>6.5045956382226544E-2</c:v>
                </c:pt>
                <c:pt idx="30655">
                  <c:v>6.4991570131070819E-2</c:v>
                </c:pt>
                <c:pt idx="30656">
                  <c:v>6.4937183879915206E-2</c:v>
                </c:pt>
                <c:pt idx="30657">
                  <c:v>6.4882797628759481E-2</c:v>
                </c:pt>
                <c:pt idx="30658">
                  <c:v>6.4882797628759481E-2</c:v>
                </c:pt>
                <c:pt idx="30659">
                  <c:v>6.4828411377603756E-2</c:v>
                </c:pt>
                <c:pt idx="30660">
                  <c:v>6.4774025126448032E-2</c:v>
                </c:pt>
                <c:pt idx="30661">
                  <c:v>6.4719638875292307E-2</c:v>
                </c:pt>
                <c:pt idx="30662">
                  <c:v>6.4665252624136582E-2</c:v>
                </c:pt>
                <c:pt idx="30663">
                  <c:v>6.4610866372980857E-2</c:v>
                </c:pt>
                <c:pt idx="30664">
                  <c:v>6.4556480121825244E-2</c:v>
                </c:pt>
                <c:pt idx="30665">
                  <c:v>6.4502093870669519E-2</c:v>
                </c:pt>
                <c:pt idx="30666">
                  <c:v>6.4502093870669519E-2</c:v>
                </c:pt>
                <c:pt idx="30667">
                  <c:v>6.4447707619513794E-2</c:v>
                </c:pt>
                <c:pt idx="30668">
                  <c:v>6.439332136835807E-2</c:v>
                </c:pt>
                <c:pt idx="30669">
                  <c:v>6.4338935117202345E-2</c:v>
                </c:pt>
                <c:pt idx="30670">
                  <c:v>6.428454886604662E-2</c:v>
                </c:pt>
                <c:pt idx="30671">
                  <c:v>6.428454886604662E-2</c:v>
                </c:pt>
                <c:pt idx="30672">
                  <c:v>6.4230162614891007E-2</c:v>
                </c:pt>
                <c:pt idx="30673">
                  <c:v>6.4175776363735282E-2</c:v>
                </c:pt>
                <c:pt idx="30674">
                  <c:v>6.4175776363735282E-2</c:v>
                </c:pt>
                <c:pt idx="30675">
                  <c:v>6.4121390112579557E-2</c:v>
                </c:pt>
                <c:pt idx="30676">
                  <c:v>6.4067003861423832E-2</c:v>
                </c:pt>
                <c:pt idx="30677">
                  <c:v>6.4012617610268108E-2</c:v>
                </c:pt>
                <c:pt idx="30678">
                  <c:v>6.3958231359112383E-2</c:v>
                </c:pt>
                <c:pt idx="30679">
                  <c:v>6.3958231359112383E-2</c:v>
                </c:pt>
                <c:pt idx="30680">
                  <c:v>6.3903845107956658E-2</c:v>
                </c:pt>
                <c:pt idx="30681">
                  <c:v>6.3849458856801045E-2</c:v>
                </c:pt>
                <c:pt idx="30682">
                  <c:v>6.379507260564532E-2</c:v>
                </c:pt>
                <c:pt idx="30683">
                  <c:v>6.3740686354489595E-2</c:v>
                </c:pt>
                <c:pt idx="30684">
                  <c:v>6.368630010333387E-2</c:v>
                </c:pt>
                <c:pt idx="30685">
                  <c:v>6.3631913852178146E-2</c:v>
                </c:pt>
                <c:pt idx="30686">
                  <c:v>6.3577527601022421E-2</c:v>
                </c:pt>
                <c:pt idx="30687">
                  <c:v>6.3523141349866807E-2</c:v>
                </c:pt>
                <c:pt idx="30688">
                  <c:v>6.3523141349866807E-2</c:v>
                </c:pt>
                <c:pt idx="30689">
                  <c:v>6.3468755098711083E-2</c:v>
                </c:pt>
                <c:pt idx="30690">
                  <c:v>6.3414368847555358E-2</c:v>
                </c:pt>
                <c:pt idx="30691">
                  <c:v>6.3359982596399633E-2</c:v>
                </c:pt>
                <c:pt idx="30692">
                  <c:v>6.3305596345243909E-2</c:v>
                </c:pt>
                <c:pt idx="30693">
                  <c:v>6.3251210094088184E-2</c:v>
                </c:pt>
                <c:pt idx="30694">
                  <c:v>6.3251210094088184E-2</c:v>
                </c:pt>
                <c:pt idx="30695">
                  <c:v>6.3196823842932459E-2</c:v>
                </c:pt>
                <c:pt idx="30696">
                  <c:v>6.3142437591776845E-2</c:v>
                </c:pt>
                <c:pt idx="30697">
                  <c:v>6.3088051340621121E-2</c:v>
                </c:pt>
                <c:pt idx="30698">
                  <c:v>6.3033665089465396E-2</c:v>
                </c:pt>
                <c:pt idx="30699">
                  <c:v>6.2979278838309671E-2</c:v>
                </c:pt>
                <c:pt idx="30700">
                  <c:v>6.2979278838309671E-2</c:v>
                </c:pt>
                <c:pt idx="30701">
                  <c:v>6.2924892587153947E-2</c:v>
                </c:pt>
                <c:pt idx="30702">
                  <c:v>6.2870506335998222E-2</c:v>
                </c:pt>
                <c:pt idx="30703">
                  <c:v>6.2816120084842497E-2</c:v>
                </c:pt>
                <c:pt idx="30704">
                  <c:v>6.2761733833686884E-2</c:v>
                </c:pt>
                <c:pt idx="30705">
                  <c:v>6.2707347582531159E-2</c:v>
                </c:pt>
                <c:pt idx="30706">
                  <c:v>6.2652961331375434E-2</c:v>
                </c:pt>
                <c:pt idx="30707">
                  <c:v>6.2598575080219709E-2</c:v>
                </c:pt>
                <c:pt idx="30708">
                  <c:v>6.2544188829063985E-2</c:v>
                </c:pt>
                <c:pt idx="30709">
                  <c:v>6.248980257790826E-2</c:v>
                </c:pt>
                <c:pt idx="30710">
                  <c:v>6.2435416326752646E-2</c:v>
                </c:pt>
                <c:pt idx="30711">
                  <c:v>6.2435416326752646E-2</c:v>
                </c:pt>
                <c:pt idx="30712">
                  <c:v>6.2381030075596922E-2</c:v>
                </c:pt>
                <c:pt idx="30713">
                  <c:v>6.2326643824441197E-2</c:v>
                </c:pt>
                <c:pt idx="30714">
                  <c:v>6.2272257573285472E-2</c:v>
                </c:pt>
                <c:pt idx="30715">
                  <c:v>6.2217871322129747E-2</c:v>
                </c:pt>
                <c:pt idx="30716">
                  <c:v>6.2163485070974023E-2</c:v>
                </c:pt>
                <c:pt idx="30717">
                  <c:v>6.2163485070974023E-2</c:v>
                </c:pt>
                <c:pt idx="30718">
                  <c:v>6.2109098819818298E-2</c:v>
                </c:pt>
                <c:pt idx="30719">
                  <c:v>6.2054712568662684E-2</c:v>
                </c:pt>
                <c:pt idx="30720">
                  <c:v>6.200032631750696E-2</c:v>
                </c:pt>
                <c:pt idx="30721">
                  <c:v>6.1945940066351235E-2</c:v>
                </c:pt>
                <c:pt idx="30722">
                  <c:v>6.189155381519551E-2</c:v>
                </c:pt>
                <c:pt idx="30723">
                  <c:v>6.1837167564039786E-2</c:v>
                </c:pt>
                <c:pt idx="30724">
                  <c:v>6.1837167564039786E-2</c:v>
                </c:pt>
                <c:pt idx="30725">
                  <c:v>6.1837167564039786E-2</c:v>
                </c:pt>
                <c:pt idx="30726">
                  <c:v>6.1782781312884061E-2</c:v>
                </c:pt>
                <c:pt idx="30727">
                  <c:v>6.1728395061728447E-2</c:v>
                </c:pt>
                <c:pt idx="30728">
                  <c:v>6.1674008810572722E-2</c:v>
                </c:pt>
                <c:pt idx="30729">
                  <c:v>6.1619622559416998E-2</c:v>
                </c:pt>
                <c:pt idx="30730">
                  <c:v>6.1565236308261273E-2</c:v>
                </c:pt>
                <c:pt idx="30731">
                  <c:v>6.1510850057105548E-2</c:v>
                </c:pt>
                <c:pt idx="30732">
                  <c:v>6.1456463805949824E-2</c:v>
                </c:pt>
                <c:pt idx="30733">
                  <c:v>6.1402077554794099E-2</c:v>
                </c:pt>
                <c:pt idx="30734">
                  <c:v>6.1347691303638485E-2</c:v>
                </c:pt>
                <c:pt idx="30735">
                  <c:v>6.1293305052482761E-2</c:v>
                </c:pt>
                <c:pt idx="30736">
                  <c:v>6.1238918801327036E-2</c:v>
                </c:pt>
                <c:pt idx="30737">
                  <c:v>6.1184532550171311E-2</c:v>
                </c:pt>
                <c:pt idx="30738">
                  <c:v>6.1130146299015586E-2</c:v>
                </c:pt>
                <c:pt idx="30739">
                  <c:v>6.1075760047859862E-2</c:v>
                </c:pt>
                <c:pt idx="30740">
                  <c:v>6.1021373796704248E-2</c:v>
                </c:pt>
                <c:pt idx="30741">
                  <c:v>6.0966987545548523E-2</c:v>
                </c:pt>
                <c:pt idx="30742">
                  <c:v>6.0912601294392799E-2</c:v>
                </c:pt>
                <c:pt idx="30743">
                  <c:v>6.0858215043237074E-2</c:v>
                </c:pt>
                <c:pt idx="30744">
                  <c:v>6.0803828792081349E-2</c:v>
                </c:pt>
                <c:pt idx="30745">
                  <c:v>6.0803828792081349E-2</c:v>
                </c:pt>
                <c:pt idx="30746">
                  <c:v>6.0749442540925624E-2</c:v>
                </c:pt>
                <c:pt idx="30747">
                  <c:v>6.06950562897699E-2</c:v>
                </c:pt>
                <c:pt idx="30748">
                  <c:v>6.0640670038614286E-2</c:v>
                </c:pt>
                <c:pt idx="30749">
                  <c:v>6.0586283787458561E-2</c:v>
                </c:pt>
                <c:pt idx="30750">
                  <c:v>6.0531897536302837E-2</c:v>
                </c:pt>
                <c:pt idx="30751">
                  <c:v>6.0477511285147112E-2</c:v>
                </c:pt>
                <c:pt idx="30752">
                  <c:v>6.0477511285147112E-2</c:v>
                </c:pt>
                <c:pt idx="30753">
                  <c:v>6.0477511285147112E-2</c:v>
                </c:pt>
                <c:pt idx="30754">
                  <c:v>6.0423125033991387E-2</c:v>
                </c:pt>
                <c:pt idx="30755">
                  <c:v>6.0368738782835663E-2</c:v>
                </c:pt>
                <c:pt idx="30756">
                  <c:v>6.0368738782835663E-2</c:v>
                </c:pt>
                <c:pt idx="30757">
                  <c:v>6.0314352531679938E-2</c:v>
                </c:pt>
                <c:pt idx="30758">
                  <c:v>6.0259966280524324E-2</c:v>
                </c:pt>
                <c:pt idx="30759">
                  <c:v>6.0205580029368599E-2</c:v>
                </c:pt>
                <c:pt idx="30760">
                  <c:v>6.0205580029368599E-2</c:v>
                </c:pt>
                <c:pt idx="30761">
                  <c:v>6.0151193778212875E-2</c:v>
                </c:pt>
                <c:pt idx="30762">
                  <c:v>6.009680752705715E-2</c:v>
                </c:pt>
                <c:pt idx="30763">
                  <c:v>6.0042421275901425E-2</c:v>
                </c:pt>
                <c:pt idx="30764">
                  <c:v>5.9988035024745701E-2</c:v>
                </c:pt>
                <c:pt idx="30765">
                  <c:v>5.9933648773590087E-2</c:v>
                </c:pt>
                <c:pt idx="30766">
                  <c:v>5.9879262522434362E-2</c:v>
                </c:pt>
                <c:pt idx="30767">
                  <c:v>5.9824876271278637E-2</c:v>
                </c:pt>
                <c:pt idx="30768">
                  <c:v>5.9770490020122913E-2</c:v>
                </c:pt>
                <c:pt idx="30769">
                  <c:v>5.9770490020122913E-2</c:v>
                </c:pt>
                <c:pt idx="30770">
                  <c:v>5.9716103768967188E-2</c:v>
                </c:pt>
                <c:pt idx="30771">
                  <c:v>5.9661717517811463E-2</c:v>
                </c:pt>
                <c:pt idx="30772">
                  <c:v>5.9607331266655739E-2</c:v>
                </c:pt>
                <c:pt idx="30773">
                  <c:v>5.9552945015500125E-2</c:v>
                </c:pt>
                <c:pt idx="30774">
                  <c:v>5.94985587643444E-2</c:v>
                </c:pt>
                <c:pt idx="30775">
                  <c:v>5.9444172513188676E-2</c:v>
                </c:pt>
                <c:pt idx="30776">
                  <c:v>5.9389786262032951E-2</c:v>
                </c:pt>
                <c:pt idx="30777">
                  <c:v>5.9335400010877226E-2</c:v>
                </c:pt>
                <c:pt idx="30778">
                  <c:v>5.9281013759721501E-2</c:v>
                </c:pt>
                <c:pt idx="30779">
                  <c:v>5.9226627508565888E-2</c:v>
                </c:pt>
                <c:pt idx="30780">
                  <c:v>5.9172241257410163E-2</c:v>
                </c:pt>
                <c:pt idx="30781">
                  <c:v>5.9117855006254438E-2</c:v>
                </c:pt>
                <c:pt idx="30782">
                  <c:v>5.9063468755098714E-2</c:v>
                </c:pt>
                <c:pt idx="30783">
                  <c:v>5.9009082503942989E-2</c:v>
                </c:pt>
                <c:pt idx="30784">
                  <c:v>5.8954696252787264E-2</c:v>
                </c:pt>
                <c:pt idx="30785">
                  <c:v>5.890031000163154E-2</c:v>
                </c:pt>
                <c:pt idx="30786">
                  <c:v>5.8845923750475926E-2</c:v>
                </c:pt>
                <c:pt idx="30787">
                  <c:v>5.8791537499320201E-2</c:v>
                </c:pt>
                <c:pt idx="30788">
                  <c:v>5.8737151248164476E-2</c:v>
                </c:pt>
                <c:pt idx="30789">
                  <c:v>5.8682764997008752E-2</c:v>
                </c:pt>
                <c:pt idx="30790">
                  <c:v>5.8628378745853027E-2</c:v>
                </c:pt>
                <c:pt idx="30791">
                  <c:v>5.8573992494697302E-2</c:v>
                </c:pt>
                <c:pt idx="30792">
                  <c:v>5.8519606243541578E-2</c:v>
                </c:pt>
                <c:pt idx="30793">
                  <c:v>5.8465219992385964E-2</c:v>
                </c:pt>
                <c:pt idx="30794">
                  <c:v>5.8410833741230239E-2</c:v>
                </c:pt>
                <c:pt idx="30795">
                  <c:v>5.8356447490074514E-2</c:v>
                </c:pt>
                <c:pt idx="30796">
                  <c:v>5.830206123891879E-2</c:v>
                </c:pt>
                <c:pt idx="30797">
                  <c:v>5.8247674987763065E-2</c:v>
                </c:pt>
                <c:pt idx="30798">
                  <c:v>5.819328873660734E-2</c:v>
                </c:pt>
                <c:pt idx="30799">
                  <c:v>5.8138902485451727E-2</c:v>
                </c:pt>
                <c:pt idx="30800">
                  <c:v>5.8084516234296002E-2</c:v>
                </c:pt>
                <c:pt idx="30801">
                  <c:v>5.8084516234296002E-2</c:v>
                </c:pt>
                <c:pt idx="30802">
                  <c:v>5.8030129983140277E-2</c:v>
                </c:pt>
                <c:pt idx="30803">
                  <c:v>5.7975743731984553E-2</c:v>
                </c:pt>
                <c:pt idx="30804">
                  <c:v>5.7921357480828828E-2</c:v>
                </c:pt>
                <c:pt idx="30805">
                  <c:v>5.7866971229673103E-2</c:v>
                </c:pt>
                <c:pt idx="30806">
                  <c:v>5.7866971229673103E-2</c:v>
                </c:pt>
                <c:pt idx="30807">
                  <c:v>5.7812584978517378E-2</c:v>
                </c:pt>
                <c:pt idx="30808">
                  <c:v>5.7758198727361765E-2</c:v>
                </c:pt>
                <c:pt idx="30809">
                  <c:v>5.770381247620604E-2</c:v>
                </c:pt>
                <c:pt idx="30810">
                  <c:v>5.7649426225050315E-2</c:v>
                </c:pt>
                <c:pt idx="30811">
                  <c:v>5.7595039973894591E-2</c:v>
                </c:pt>
                <c:pt idx="30812">
                  <c:v>5.7540653722738866E-2</c:v>
                </c:pt>
                <c:pt idx="30813">
                  <c:v>5.7486267471583141E-2</c:v>
                </c:pt>
                <c:pt idx="30814">
                  <c:v>5.7431881220427528E-2</c:v>
                </c:pt>
                <c:pt idx="30815">
                  <c:v>5.7431881220427528E-2</c:v>
                </c:pt>
                <c:pt idx="30816">
                  <c:v>5.7377494969271803E-2</c:v>
                </c:pt>
                <c:pt idx="30817">
                  <c:v>5.7323108718116078E-2</c:v>
                </c:pt>
                <c:pt idx="30818">
                  <c:v>5.7268722466960353E-2</c:v>
                </c:pt>
                <c:pt idx="30819">
                  <c:v>5.7214336215804629E-2</c:v>
                </c:pt>
                <c:pt idx="30820">
                  <c:v>5.7159949964648904E-2</c:v>
                </c:pt>
                <c:pt idx="30821">
                  <c:v>5.7105563713493179E-2</c:v>
                </c:pt>
                <c:pt idx="30822">
                  <c:v>5.7051177462337566E-2</c:v>
                </c:pt>
                <c:pt idx="30823">
                  <c:v>5.6996791211181841E-2</c:v>
                </c:pt>
                <c:pt idx="30824">
                  <c:v>5.6942404960026116E-2</c:v>
                </c:pt>
                <c:pt idx="30825">
                  <c:v>5.6888018708870391E-2</c:v>
                </c:pt>
                <c:pt idx="30826">
                  <c:v>5.6833632457714667E-2</c:v>
                </c:pt>
                <c:pt idx="30827">
                  <c:v>5.6779246206558942E-2</c:v>
                </c:pt>
                <c:pt idx="30828">
                  <c:v>5.6724859955403328E-2</c:v>
                </c:pt>
                <c:pt idx="30829">
                  <c:v>5.6670473704247604E-2</c:v>
                </c:pt>
                <c:pt idx="30830">
                  <c:v>5.6616087453091879E-2</c:v>
                </c:pt>
                <c:pt idx="30831">
                  <c:v>5.6561701201936154E-2</c:v>
                </c:pt>
                <c:pt idx="30832">
                  <c:v>5.650731495078043E-2</c:v>
                </c:pt>
                <c:pt idx="30833">
                  <c:v>5.6452928699624705E-2</c:v>
                </c:pt>
                <c:pt idx="30834">
                  <c:v>5.639854244846898E-2</c:v>
                </c:pt>
                <c:pt idx="30835">
                  <c:v>5.6344156197313366E-2</c:v>
                </c:pt>
                <c:pt idx="30836">
                  <c:v>5.6289769946157642E-2</c:v>
                </c:pt>
                <c:pt idx="30837">
                  <c:v>5.6235383695001917E-2</c:v>
                </c:pt>
                <c:pt idx="30838">
                  <c:v>5.6235383695001917E-2</c:v>
                </c:pt>
                <c:pt idx="30839">
                  <c:v>5.6180997443846192E-2</c:v>
                </c:pt>
                <c:pt idx="30840">
                  <c:v>5.6126611192690468E-2</c:v>
                </c:pt>
                <c:pt idx="30841">
                  <c:v>5.6072224941534743E-2</c:v>
                </c:pt>
                <c:pt idx="30842">
                  <c:v>5.6017838690379018E-2</c:v>
                </c:pt>
                <c:pt idx="30843">
                  <c:v>5.5963452439223405E-2</c:v>
                </c:pt>
                <c:pt idx="30844">
                  <c:v>5.590906618806768E-2</c:v>
                </c:pt>
                <c:pt idx="30845">
                  <c:v>5.5854679936911955E-2</c:v>
                </c:pt>
                <c:pt idx="30846">
                  <c:v>5.580029368575623E-2</c:v>
                </c:pt>
                <c:pt idx="30847">
                  <c:v>5.5745907434600506E-2</c:v>
                </c:pt>
                <c:pt idx="30848">
                  <c:v>5.5691521183444781E-2</c:v>
                </c:pt>
                <c:pt idx="30849">
                  <c:v>5.5691521183444781E-2</c:v>
                </c:pt>
                <c:pt idx="30850">
                  <c:v>5.5637134932289167E-2</c:v>
                </c:pt>
                <c:pt idx="30851">
                  <c:v>5.5582748681133443E-2</c:v>
                </c:pt>
                <c:pt idx="30852">
                  <c:v>5.5528362429977718E-2</c:v>
                </c:pt>
                <c:pt idx="30853">
                  <c:v>5.5473976178821993E-2</c:v>
                </c:pt>
                <c:pt idx="30854">
                  <c:v>5.5419589927666268E-2</c:v>
                </c:pt>
                <c:pt idx="30855">
                  <c:v>5.5365203676510544E-2</c:v>
                </c:pt>
                <c:pt idx="30856">
                  <c:v>5.5310817425354819E-2</c:v>
                </c:pt>
                <c:pt idx="30857">
                  <c:v>5.5256431174199205E-2</c:v>
                </c:pt>
                <c:pt idx="30858">
                  <c:v>5.5202044923043481E-2</c:v>
                </c:pt>
                <c:pt idx="30859">
                  <c:v>5.5147658671887756E-2</c:v>
                </c:pt>
                <c:pt idx="30860">
                  <c:v>5.5093272420732031E-2</c:v>
                </c:pt>
                <c:pt idx="30861">
                  <c:v>5.5038886169576307E-2</c:v>
                </c:pt>
                <c:pt idx="30862">
                  <c:v>5.4984499918420582E-2</c:v>
                </c:pt>
                <c:pt idx="30863">
                  <c:v>5.4930113667264968E-2</c:v>
                </c:pt>
                <c:pt idx="30864">
                  <c:v>5.4875727416109243E-2</c:v>
                </c:pt>
                <c:pt idx="30865">
                  <c:v>5.4875727416109243E-2</c:v>
                </c:pt>
                <c:pt idx="30866">
                  <c:v>5.4821341164953519E-2</c:v>
                </c:pt>
                <c:pt idx="30867">
                  <c:v>5.4821341164953519E-2</c:v>
                </c:pt>
                <c:pt idx="30868">
                  <c:v>5.4766954913797794E-2</c:v>
                </c:pt>
                <c:pt idx="30869">
                  <c:v>5.4712568662642069E-2</c:v>
                </c:pt>
                <c:pt idx="30870">
                  <c:v>5.4658182411486345E-2</c:v>
                </c:pt>
                <c:pt idx="30871">
                  <c:v>5.460379616033062E-2</c:v>
                </c:pt>
                <c:pt idx="30872">
                  <c:v>5.460379616033062E-2</c:v>
                </c:pt>
                <c:pt idx="30873">
                  <c:v>5.460379616033062E-2</c:v>
                </c:pt>
                <c:pt idx="30874">
                  <c:v>5.4549409909175006E-2</c:v>
                </c:pt>
                <c:pt idx="30875">
                  <c:v>5.4495023658019281E-2</c:v>
                </c:pt>
                <c:pt idx="30876">
                  <c:v>5.4440637406863557E-2</c:v>
                </c:pt>
                <c:pt idx="30877">
                  <c:v>5.4386251155707832E-2</c:v>
                </c:pt>
                <c:pt idx="30878">
                  <c:v>5.4331864904552107E-2</c:v>
                </c:pt>
                <c:pt idx="30879">
                  <c:v>5.4331864904552107E-2</c:v>
                </c:pt>
                <c:pt idx="30880">
                  <c:v>5.4331864904552107E-2</c:v>
                </c:pt>
                <c:pt idx="30881">
                  <c:v>5.4277478653396383E-2</c:v>
                </c:pt>
                <c:pt idx="30882">
                  <c:v>5.4223092402240769E-2</c:v>
                </c:pt>
                <c:pt idx="30883">
                  <c:v>5.4168706151085044E-2</c:v>
                </c:pt>
                <c:pt idx="30884">
                  <c:v>5.411431989992932E-2</c:v>
                </c:pt>
                <c:pt idx="30885">
                  <c:v>5.4059933648773595E-2</c:v>
                </c:pt>
                <c:pt idx="30886">
                  <c:v>5.400554739761787E-2</c:v>
                </c:pt>
                <c:pt idx="30887">
                  <c:v>5.3951161146462145E-2</c:v>
                </c:pt>
                <c:pt idx="30888">
                  <c:v>5.3951161146462145E-2</c:v>
                </c:pt>
                <c:pt idx="30889">
                  <c:v>5.3896774895306421E-2</c:v>
                </c:pt>
                <c:pt idx="30890">
                  <c:v>5.3842388644150807E-2</c:v>
                </c:pt>
                <c:pt idx="30891">
                  <c:v>5.3788002392995082E-2</c:v>
                </c:pt>
                <c:pt idx="30892">
                  <c:v>5.3788002392995082E-2</c:v>
                </c:pt>
                <c:pt idx="30893">
                  <c:v>5.3733616141839358E-2</c:v>
                </c:pt>
                <c:pt idx="30894">
                  <c:v>5.3679229890683633E-2</c:v>
                </c:pt>
                <c:pt idx="30895">
                  <c:v>5.3679229890683633E-2</c:v>
                </c:pt>
                <c:pt idx="30896">
                  <c:v>5.3624843639527908E-2</c:v>
                </c:pt>
                <c:pt idx="30897">
                  <c:v>5.3570457388372184E-2</c:v>
                </c:pt>
                <c:pt idx="30898">
                  <c:v>5.3516071137216459E-2</c:v>
                </c:pt>
                <c:pt idx="30899">
                  <c:v>5.3461684886060845E-2</c:v>
                </c:pt>
                <c:pt idx="30900">
                  <c:v>5.340729863490512E-2</c:v>
                </c:pt>
                <c:pt idx="30901">
                  <c:v>5.3352912383749396E-2</c:v>
                </c:pt>
                <c:pt idx="30902">
                  <c:v>5.3352912383749396E-2</c:v>
                </c:pt>
                <c:pt idx="30903">
                  <c:v>5.3298526132593671E-2</c:v>
                </c:pt>
                <c:pt idx="30904">
                  <c:v>5.3298526132593671E-2</c:v>
                </c:pt>
                <c:pt idx="30905">
                  <c:v>5.3244139881437946E-2</c:v>
                </c:pt>
                <c:pt idx="30906">
                  <c:v>5.3189753630282222E-2</c:v>
                </c:pt>
                <c:pt idx="30907">
                  <c:v>5.3135367379126608E-2</c:v>
                </c:pt>
                <c:pt idx="30908">
                  <c:v>5.3080981127970883E-2</c:v>
                </c:pt>
                <c:pt idx="30909">
                  <c:v>5.3026594876815158E-2</c:v>
                </c:pt>
                <c:pt idx="30910">
                  <c:v>5.2972208625659434E-2</c:v>
                </c:pt>
                <c:pt idx="30911">
                  <c:v>5.2972208625659434E-2</c:v>
                </c:pt>
                <c:pt idx="30912">
                  <c:v>5.2917822374503709E-2</c:v>
                </c:pt>
                <c:pt idx="30913">
                  <c:v>5.2863436123347984E-2</c:v>
                </c:pt>
                <c:pt idx="30914">
                  <c:v>5.2863436123347984E-2</c:v>
                </c:pt>
                <c:pt idx="30915">
                  <c:v>5.2863436123347984E-2</c:v>
                </c:pt>
                <c:pt idx="30916">
                  <c:v>5.2863436123347984E-2</c:v>
                </c:pt>
                <c:pt idx="30917">
                  <c:v>5.280904987219226E-2</c:v>
                </c:pt>
                <c:pt idx="30918">
                  <c:v>5.2754663621036646E-2</c:v>
                </c:pt>
                <c:pt idx="30919">
                  <c:v>5.2700277369880921E-2</c:v>
                </c:pt>
                <c:pt idx="30920">
                  <c:v>5.2645891118725197E-2</c:v>
                </c:pt>
                <c:pt idx="30921">
                  <c:v>5.2591504867569472E-2</c:v>
                </c:pt>
                <c:pt idx="30922">
                  <c:v>5.2537118616413747E-2</c:v>
                </c:pt>
                <c:pt idx="30923">
                  <c:v>5.2482732365258022E-2</c:v>
                </c:pt>
                <c:pt idx="30924">
                  <c:v>5.2428346114102409E-2</c:v>
                </c:pt>
                <c:pt idx="30925">
                  <c:v>5.2373959862946684E-2</c:v>
                </c:pt>
                <c:pt idx="30926">
                  <c:v>5.2319573611790959E-2</c:v>
                </c:pt>
                <c:pt idx="30927">
                  <c:v>5.2265187360635235E-2</c:v>
                </c:pt>
                <c:pt idx="30928">
                  <c:v>5.221080110947951E-2</c:v>
                </c:pt>
                <c:pt idx="30929">
                  <c:v>5.221080110947951E-2</c:v>
                </c:pt>
                <c:pt idx="30930">
                  <c:v>5.2156414858323785E-2</c:v>
                </c:pt>
                <c:pt idx="30931">
                  <c:v>5.2102028607168061E-2</c:v>
                </c:pt>
                <c:pt idx="30932">
                  <c:v>5.2047642356012447E-2</c:v>
                </c:pt>
                <c:pt idx="30933">
                  <c:v>5.1993256104856722E-2</c:v>
                </c:pt>
                <c:pt idx="30934">
                  <c:v>5.1938869853700997E-2</c:v>
                </c:pt>
                <c:pt idx="30935">
                  <c:v>5.1884483602545273E-2</c:v>
                </c:pt>
                <c:pt idx="30936">
                  <c:v>5.1830097351389548E-2</c:v>
                </c:pt>
                <c:pt idx="30937">
                  <c:v>5.1775711100233823E-2</c:v>
                </c:pt>
                <c:pt idx="30938">
                  <c:v>5.1721324849078099E-2</c:v>
                </c:pt>
                <c:pt idx="30939">
                  <c:v>5.1666938597922485E-2</c:v>
                </c:pt>
                <c:pt idx="30940">
                  <c:v>5.161255234676676E-2</c:v>
                </c:pt>
                <c:pt idx="30941">
                  <c:v>5.1558166095611035E-2</c:v>
                </c:pt>
                <c:pt idx="30942">
                  <c:v>5.1558166095611035E-2</c:v>
                </c:pt>
                <c:pt idx="30943">
                  <c:v>5.1503779844455311E-2</c:v>
                </c:pt>
                <c:pt idx="30944">
                  <c:v>5.1449393593299586E-2</c:v>
                </c:pt>
                <c:pt idx="30945">
                  <c:v>5.1395007342143861E-2</c:v>
                </c:pt>
                <c:pt idx="30946">
                  <c:v>5.1340621090988248E-2</c:v>
                </c:pt>
                <c:pt idx="30947">
                  <c:v>5.1286234839832523E-2</c:v>
                </c:pt>
                <c:pt idx="30948">
                  <c:v>5.1231848588676798E-2</c:v>
                </c:pt>
                <c:pt idx="30949">
                  <c:v>5.1177462337521074E-2</c:v>
                </c:pt>
                <c:pt idx="30950">
                  <c:v>5.1123076086365349E-2</c:v>
                </c:pt>
                <c:pt idx="30951">
                  <c:v>5.1068689835209624E-2</c:v>
                </c:pt>
                <c:pt idx="30952">
                  <c:v>5.1014303584053899E-2</c:v>
                </c:pt>
                <c:pt idx="30953">
                  <c:v>5.0959917332898286E-2</c:v>
                </c:pt>
                <c:pt idx="30954">
                  <c:v>5.0905531081742561E-2</c:v>
                </c:pt>
                <c:pt idx="30955">
                  <c:v>5.0851144830586836E-2</c:v>
                </c:pt>
                <c:pt idx="30956">
                  <c:v>5.0796758579431112E-2</c:v>
                </c:pt>
                <c:pt idx="30957">
                  <c:v>5.0742372328275387E-2</c:v>
                </c:pt>
                <c:pt idx="30958">
                  <c:v>5.0687986077119662E-2</c:v>
                </c:pt>
                <c:pt idx="30959">
                  <c:v>5.0633599825964049E-2</c:v>
                </c:pt>
                <c:pt idx="30960">
                  <c:v>5.0579213574808324E-2</c:v>
                </c:pt>
                <c:pt idx="30961">
                  <c:v>5.0524827323652599E-2</c:v>
                </c:pt>
                <c:pt idx="30962">
                  <c:v>5.0470441072496874E-2</c:v>
                </c:pt>
                <c:pt idx="30963">
                  <c:v>5.0470441072496874E-2</c:v>
                </c:pt>
                <c:pt idx="30964">
                  <c:v>5.041605482134115E-2</c:v>
                </c:pt>
                <c:pt idx="30965">
                  <c:v>5.0361668570185425E-2</c:v>
                </c:pt>
                <c:pt idx="30966">
                  <c:v>5.0361668570185425E-2</c:v>
                </c:pt>
                <c:pt idx="30967">
                  <c:v>5.0361668570185425E-2</c:v>
                </c:pt>
                <c:pt idx="30968">
                  <c:v>5.03072823190297E-2</c:v>
                </c:pt>
                <c:pt idx="30969">
                  <c:v>5.0252896067874087E-2</c:v>
                </c:pt>
                <c:pt idx="30970">
                  <c:v>5.0198509816718362E-2</c:v>
                </c:pt>
                <c:pt idx="30971">
                  <c:v>5.0144123565562637E-2</c:v>
                </c:pt>
                <c:pt idx="30972">
                  <c:v>5.0089737314406912E-2</c:v>
                </c:pt>
                <c:pt idx="30973">
                  <c:v>5.0035351063251188E-2</c:v>
                </c:pt>
                <c:pt idx="30974">
                  <c:v>5.0035351063251188E-2</c:v>
                </c:pt>
                <c:pt idx="30975">
                  <c:v>4.9980964812095463E-2</c:v>
                </c:pt>
                <c:pt idx="30976">
                  <c:v>4.9926578560939849E-2</c:v>
                </c:pt>
                <c:pt idx="30977">
                  <c:v>4.9872192309784125E-2</c:v>
                </c:pt>
                <c:pt idx="30978">
                  <c:v>4.98178060586284E-2</c:v>
                </c:pt>
                <c:pt idx="30979">
                  <c:v>4.98178060586284E-2</c:v>
                </c:pt>
                <c:pt idx="30980">
                  <c:v>4.9763419807472675E-2</c:v>
                </c:pt>
                <c:pt idx="30981">
                  <c:v>4.9763419807472675E-2</c:v>
                </c:pt>
                <c:pt idx="30982">
                  <c:v>4.9709033556316951E-2</c:v>
                </c:pt>
                <c:pt idx="30983">
                  <c:v>4.9654647305161226E-2</c:v>
                </c:pt>
                <c:pt idx="30984">
                  <c:v>4.9600261054005501E-2</c:v>
                </c:pt>
                <c:pt idx="30985">
                  <c:v>4.9545874802849887E-2</c:v>
                </c:pt>
                <c:pt idx="30986">
                  <c:v>4.9491488551694163E-2</c:v>
                </c:pt>
                <c:pt idx="30987">
                  <c:v>4.9437102300538438E-2</c:v>
                </c:pt>
                <c:pt idx="30988">
                  <c:v>4.9382716049382713E-2</c:v>
                </c:pt>
                <c:pt idx="30989">
                  <c:v>4.9328329798226989E-2</c:v>
                </c:pt>
                <c:pt idx="30990">
                  <c:v>4.9273943547071264E-2</c:v>
                </c:pt>
                <c:pt idx="30991">
                  <c:v>4.9219557295915539E-2</c:v>
                </c:pt>
                <c:pt idx="30992">
                  <c:v>4.9165171044759926E-2</c:v>
                </c:pt>
                <c:pt idx="30993">
                  <c:v>4.9110784793604201E-2</c:v>
                </c:pt>
                <c:pt idx="30994">
                  <c:v>4.9056398542448476E-2</c:v>
                </c:pt>
                <c:pt idx="30995">
                  <c:v>4.9056398542448476E-2</c:v>
                </c:pt>
                <c:pt idx="30996">
                  <c:v>4.9002012291292751E-2</c:v>
                </c:pt>
                <c:pt idx="30997">
                  <c:v>4.8947626040137027E-2</c:v>
                </c:pt>
                <c:pt idx="30998">
                  <c:v>4.8893239788981302E-2</c:v>
                </c:pt>
                <c:pt idx="30999">
                  <c:v>4.8838853537825688E-2</c:v>
                </c:pt>
                <c:pt idx="31000">
                  <c:v>4.8838853537825688E-2</c:v>
                </c:pt>
                <c:pt idx="31001">
                  <c:v>4.8784467286669964E-2</c:v>
                </c:pt>
                <c:pt idx="31002">
                  <c:v>4.8730081035514239E-2</c:v>
                </c:pt>
                <c:pt idx="31003">
                  <c:v>4.8730081035514239E-2</c:v>
                </c:pt>
                <c:pt idx="31004">
                  <c:v>4.8675694784358514E-2</c:v>
                </c:pt>
                <c:pt idx="31005">
                  <c:v>4.8621308533202789E-2</c:v>
                </c:pt>
                <c:pt idx="31006">
                  <c:v>4.8566922282047065E-2</c:v>
                </c:pt>
                <c:pt idx="31007">
                  <c:v>4.851253603089134E-2</c:v>
                </c:pt>
                <c:pt idx="31008">
                  <c:v>4.8458149779735726E-2</c:v>
                </c:pt>
                <c:pt idx="31009">
                  <c:v>4.8403763528580002E-2</c:v>
                </c:pt>
                <c:pt idx="31010">
                  <c:v>4.8349377277424277E-2</c:v>
                </c:pt>
                <c:pt idx="31011">
                  <c:v>4.8294991026268552E-2</c:v>
                </c:pt>
                <c:pt idx="31012">
                  <c:v>4.8240604775112828E-2</c:v>
                </c:pt>
                <c:pt idx="31013">
                  <c:v>4.8186218523957103E-2</c:v>
                </c:pt>
                <c:pt idx="31014">
                  <c:v>4.8131832272801489E-2</c:v>
                </c:pt>
                <c:pt idx="31015">
                  <c:v>4.8077446021645764E-2</c:v>
                </c:pt>
                <c:pt idx="31016">
                  <c:v>4.802305977049004E-2</c:v>
                </c:pt>
                <c:pt idx="31017">
                  <c:v>4.802305977049004E-2</c:v>
                </c:pt>
                <c:pt idx="31018">
                  <c:v>4.7968673519334315E-2</c:v>
                </c:pt>
                <c:pt idx="31019">
                  <c:v>4.7968673519334315E-2</c:v>
                </c:pt>
                <c:pt idx="31020">
                  <c:v>4.791428726817859E-2</c:v>
                </c:pt>
                <c:pt idx="31021">
                  <c:v>4.7859901017022866E-2</c:v>
                </c:pt>
                <c:pt idx="31022">
                  <c:v>4.7805514765867141E-2</c:v>
                </c:pt>
                <c:pt idx="31023">
                  <c:v>4.7751128514711527E-2</c:v>
                </c:pt>
                <c:pt idx="31024">
                  <c:v>4.7696742263555802E-2</c:v>
                </c:pt>
                <c:pt idx="31025">
                  <c:v>4.7642356012400078E-2</c:v>
                </c:pt>
                <c:pt idx="31026">
                  <c:v>4.7587969761244353E-2</c:v>
                </c:pt>
                <c:pt idx="31027">
                  <c:v>4.7587969761244353E-2</c:v>
                </c:pt>
                <c:pt idx="31028">
                  <c:v>4.7533583510088628E-2</c:v>
                </c:pt>
                <c:pt idx="31029">
                  <c:v>4.7533583510088628E-2</c:v>
                </c:pt>
                <c:pt idx="31030">
                  <c:v>4.7479197258932904E-2</c:v>
                </c:pt>
                <c:pt idx="31031">
                  <c:v>4.7424811007777179E-2</c:v>
                </c:pt>
                <c:pt idx="31032">
                  <c:v>4.7370424756621565E-2</c:v>
                </c:pt>
                <c:pt idx="31033">
                  <c:v>4.7316038505465841E-2</c:v>
                </c:pt>
                <c:pt idx="31034">
                  <c:v>4.7261652254310116E-2</c:v>
                </c:pt>
                <c:pt idx="31035">
                  <c:v>4.7207266003154391E-2</c:v>
                </c:pt>
                <c:pt idx="31036">
                  <c:v>4.7152879751998666E-2</c:v>
                </c:pt>
                <c:pt idx="31037">
                  <c:v>4.7098493500842942E-2</c:v>
                </c:pt>
                <c:pt idx="31038">
                  <c:v>4.7098493500842942E-2</c:v>
                </c:pt>
                <c:pt idx="31039">
                  <c:v>4.7044107249687328E-2</c:v>
                </c:pt>
                <c:pt idx="31040">
                  <c:v>4.6989720998531603E-2</c:v>
                </c:pt>
                <c:pt idx="31041">
                  <c:v>4.6935334747375879E-2</c:v>
                </c:pt>
                <c:pt idx="31042">
                  <c:v>4.6880948496220154E-2</c:v>
                </c:pt>
                <c:pt idx="31043">
                  <c:v>4.6826562245064429E-2</c:v>
                </c:pt>
                <c:pt idx="31044">
                  <c:v>4.6772175993908705E-2</c:v>
                </c:pt>
                <c:pt idx="31045">
                  <c:v>4.6772175993908705E-2</c:v>
                </c:pt>
                <c:pt idx="31046">
                  <c:v>4.671778974275298E-2</c:v>
                </c:pt>
                <c:pt idx="31047">
                  <c:v>4.6663403491597366E-2</c:v>
                </c:pt>
                <c:pt idx="31048">
                  <c:v>4.6609017240441641E-2</c:v>
                </c:pt>
                <c:pt idx="31049">
                  <c:v>4.6554630989285917E-2</c:v>
                </c:pt>
                <c:pt idx="31050">
                  <c:v>4.6500244738130192E-2</c:v>
                </c:pt>
                <c:pt idx="31051">
                  <c:v>4.6445858486974467E-2</c:v>
                </c:pt>
                <c:pt idx="31052">
                  <c:v>4.6391472235818743E-2</c:v>
                </c:pt>
                <c:pt idx="31053">
                  <c:v>4.6337085984663129E-2</c:v>
                </c:pt>
                <c:pt idx="31054">
                  <c:v>4.6282699733507404E-2</c:v>
                </c:pt>
                <c:pt idx="31055">
                  <c:v>4.6228313482351679E-2</c:v>
                </c:pt>
                <c:pt idx="31056">
                  <c:v>4.6173927231195955E-2</c:v>
                </c:pt>
                <c:pt idx="31057">
                  <c:v>4.611954098004023E-2</c:v>
                </c:pt>
                <c:pt idx="31058">
                  <c:v>4.6065154728884505E-2</c:v>
                </c:pt>
                <c:pt idx="31059">
                  <c:v>4.6010768477728781E-2</c:v>
                </c:pt>
                <c:pt idx="31060">
                  <c:v>4.5956382226573167E-2</c:v>
                </c:pt>
                <c:pt idx="31061">
                  <c:v>4.5901995975417442E-2</c:v>
                </c:pt>
                <c:pt idx="31062">
                  <c:v>4.5847609724261718E-2</c:v>
                </c:pt>
                <c:pt idx="31063">
                  <c:v>4.5793223473105993E-2</c:v>
                </c:pt>
                <c:pt idx="31064">
                  <c:v>4.5738837221950268E-2</c:v>
                </c:pt>
                <c:pt idx="31065">
                  <c:v>4.5684450970794543E-2</c:v>
                </c:pt>
                <c:pt idx="31066">
                  <c:v>4.563006471963893E-2</c:v>
                </c:pt>
                <c:pt idx="31067">
                  <c:v>4.5575678468483205E-2</c:v>
                </c:pt>
                <c:pt idx="31068">
                  <c:v>4.552129221732748E-2</c:v>
                </c:pt>
                <c:pt idx="31069">
                  <c:v>4.5466905966171756E-2</c:v>
                </c:pt>
                <c:pt idx="31070">
                  <c:v>4.5412519715016031E-2</c:v>
                </c:pt>
                <c:pt idx="31071">
                  <c:v>4.5412519715016031E-2</c:v>
                </c:pt>
                <c:pt idx="31072">
                  <c:v>4.5358133463860306E-2</c:v>
                </c:pt>
                <c:pt idx="31073">
                  <c:v>4.5303747212704581E-2</c:v>
                </c:pt>
                <c:pt idx="31074">
                  <c:v>4.5249360961548968E-2</c:v>
                </c:pt>
                <c:pt idx="31075">
                  <c:v>4.5194974710393243E-2</c:v>
                </c:pt>
                <c:pt idx="31076">
                  <c:v>4.5140588459237518E-2</c:v>
                </c:pt>
                <c:pt idx="31077">
                  <c:v>4.5086202208081794E-2</c:v>
                </c:pt>
                <c:pt idx="31078">
                  <c:v>4.5031815956926069E-2</c:v>
                </c:pt>
                <c:pt idx="31079">
                  <c:v>4.4977429705770344E-2</c:v>
                </c:pt>
                <c:pt idx="31080">
                  <c:v>4.492304345461462E-2</c:v>
                </c:pt>
                <c:pt idx="31081">
                  <c:v>4.4868657203459006E-2</c:v>
                </c:pt>
                <c:pt idx="31082">
                  <c:v>4.4814270952303281E-2</c:v>
                </c:pt>
                <c:pt idx="31083">
                  <c:v>4.4759884701147556E-2</c:v>
                </c:pt>
                <c:pt idx="31084">
                  <c:v>4.4705498449991832E-2</c:v>
                </c:pt>
                <c:pt idx="31085">
                  <c:v>4.4651112198836107E-2</c:v>
                </c:pt>
                <c:pt idx="31086">
                  <c:v>4.4596725947680382E-2</c:v>
                </c:pt>
                <c:pt idx="31087">
                  <c:v>4.4542339696524769E-2</c:v>
                </c:pt>
                <c:pt idx="31088">
                  <c:v>4.4487953445369044E-2</c:v>
                </c:pt>
                <c:pt idx="31089">
                  <c:v>4.4433567194213319E-2</c:v>
                </c:pt>
                <c:pt idx="31090">
                  <c:v>4.4379180943057595E-2</c:v>
                </c:pt>
                <c:pt idx="31091">
                  <c:v>4.432479469190187E-2</c:v>
                </c:pt>
                <c:pt idx="31092">
                  <c:v>4.4270408440746145E-2</c:v>
                </c:pt>
                <c:pt idx="31093">
                  <c:v>4.4270408440746145E-2</c:v>
                </c:pt>
                <c:pt idx="31094">
                  <c:v>4.421602218959042E-2</c:v>
                </c:pt>
                <c:pt idx="31095">
                  <c:v>4.4161635938434807E-2</c:v>
                </c:pt>
                <c:pt idx="31096">
                  <c:v>4.4107249687279082E-2</c:v>
                </c:pt>
                <c:pt idx="31097">
                  <c:v>4.4052863436123357E-2</c:v>
                </c:pt>
                <c:pt idx="31098">
                  <c:v>4.4052863436123357E-2</c:v>
                </c:pt>
                <c:pt idx="31099">
                  <c:v>4.3998477184967633E-2</c:v>
                </c:pt>
                <c:pt idx="31100">
                  <c:v>4.3998477184967633E-2</c:v>
                </c:pt>
                <c:pt idx="31101">
                  <c:v>4.3998477184967633E-2</c:v>
                </c:pt>
                <c:pt idx="31102">
                  <c:v>4.3944090933811908E-2</c:v>
                </c:pt>
                <c:pt idx="31103">
                  <c:v>4.3889704682656183E-2</c:v>
                </c:pt>
                <c:pt idx="31104">
                  <c:v>4.383531843150057E-2</c:v>
                </c:pt>
                <c:pt idx="31105">
                  <c:v>4.383531843150057E-2</c:v>
                </c:pt>
                <c:pt idx="31106">
                  <c:v>4.3780932180344845E-2</c:v>
                </c:pt>
                <c:pt idx="31107">
                  <c:v>4.372654592918912E-2</c:v>
                </c:pt>
                <c:pt idx="31108">
                  <c:v>4.372654592918912E-2</c:v>
                </c:pt>
                <c:pt idx="31109">
                  <c:v>4.3672159678033395E-2</c:v>
                </c:pt>
                <c:pt idx="31110">
                  <c:v>4.3617773426877671E-2</c:v>
                </c:pt>
                <c:pt idx="31111">
                  <c:v>4.3563387175721946E-2</c:v>
                </c:pt>
                <c:pt idx="31112">
                  <c:v>4.3509000924566221E-2</c:v>
                </c:pt>
                <c:pt idx="31113">
                  <c:v>4.3454614673410608E-2</c:v>
                </c:pt>
                <c:pt idx="31114">
                  <c:v>4.3400228422254883E-2</c:v>
                </c:pt>
                <c:pt idx="31115">
                  <c:v>4.3345842171099158E-2</c:v>
                </c:pt>
                <c:pt idx="31116">
                  <c:v>4.3291455919943433E-2</c:v>
                </c:pt>
                <c:pt idx="31117">
                  <c:v>4.3237069668787709E-2</c:v>
                </c:pt>
                <c:pt idx="31118">
                  <c:v>4.3182683417631984E-2</c:v>
                </c:pt>
                <c:pt idx="31119">
                  <c:v>4.3128297166476259E-2</c:v>
                </c:pt>
                <c:pt idx="31120">
                  <c:v>4.3073910915320646E-2</c:v>
                </c:pt>
                <c:pt idx="31121">
                  <c:v>4.3019524664164921E-2</c:v>
                </c:pt>
                <c:pt idx="31122">
                  <c:v>4.2965138413009196E-2</c:v>
                </c:pt>
                <c:pt idx="31123">
                  <c:v>4.2910752161853472E-2</c:v>
                </c:pt>
                <c:pt idx="31124">
                  <c:v>4.2910752161853472E-2</c:v>
                </c:pt>
                <c:pt idx="31125">
                  <c:v>4.2910752161853472E-2</c:v>
                </c:pt>
                <c:pt idx="31126">
                  <c:v>4.2856365910697747E-2</c:v>
                </c:pt>
                <c:pt idx="31127">
                  <c:v>4.2801979659542022E-2</c:v>
                </c:pt>
                <c:pt idx="31128">
                  <c:v>4.2801979659542022E-2</c:v>
                </c:pt>
                <c:pt idx="31129">
                  <c:v>4.2747593408386408E-2</c:v>
                </c:pt>
                <c:pt idx="31130">
                  <c:v>4.2747593408386408E-2</c:v>
                </c:pt>
                <c:pt idx="31131">
                  <c:v>4.2693207157230684E-2</c:v>
                </c:pt>
                <c:pt idx="31132">
                  <c:v>4.2638820906074959E-2</c:v>
                </c:pt>
                <c:pt idx="31133">
                  <c:v>4.2584434654919234E-2</c:v>
                </c:pt>
                <c:pt idx="31134">
                  <c:v>4.253004840376351E-2</c:v>
                </c:pt>
                <c:pt idx="31135">
                  <c:v>4.2475662152607785E-2</c:v>
                </c:pt>
                <c:pt idx="31136">
                  <c:v>4.242127590145206E-2</c:v>
                </c:pt>
                <c:pt idx="31137">
                  <c:v>4.2366889650296446E-2</c:v>
                </c:pt>
                <c:pt idx="31138">
                  <c:v>4.2312503399140722E-2</c:v>
                </c:pt>
                <c:pt idx="31139">
                  <c:v>4.2312503399140722E-2</c:v>
                </c:pt>
                <c:pt idx="31140">
                  <c:v>4.2258117147984997E-2</c:v>
                </c:pt>
                <c:pt idx="31141">
                  <c:v>4.2203730896829272E-2</c:v>
                </c:pt>
                <c:pt idx="31142">
                  <c:v>4.2149344645673548E-2</c:v>
                </c:pt>
                <c:pt idx="31143">
                  <c:v>4.2149344645673548E-2</c:v>
                </c:pt>
                <c:pt idx="31144">
                  <c:v>4.2094958394517823E-2</c:v>
                </c:pt>
                <c:pt idx="31145">
                  <c:v>4.2040572143362209E-2</c:v>
                </c:pt>
                <c:pt idx="31146">
                  <c:v>4.1986185892206485E-2</c:v>
                </c:pt>
                <c:pt idx="31147">
                  <c:v>4.193179964105076E-2</c:v>
                </c:pt>
                <c:pt idx="31148">
                  <c:v>4.1877413389895035E-2</c:v>
                </c:pt>
                <c:pt idx="31149">
                  <c:v>4.182302713873931E-2</c:v>
                </c:pt>
                <c:pt idx="31150">
                  <c:v>4.1768640887583586E-2</c:v>
                </c:pt>
                <c:pt idx="31151">
                  <c:v>4.1714254636427861E-2</c:v>
                </c:pt>
                <c:pt idx="31152">
                  <c:v>4.1659868385272247E-2</c:v>
                </c:pt>
                <c:pt idx="31153">
                  <c:v>4.1605482134116523E-2</c:v>
                </c:pt>
                <c:pt idx="31154">
                  <c:v>4.1605482134116523E-2</c:v>
                </c:pt>
                <c:pt idx="31155">
                  <c:v>4.1551095882960798E-2</c:v>
                </c:pt>
                <c:pt idx="31156">
                  <c:v>4.1551095882960798E-2</c:v>
                </c:pt>
                <c:pt idx="31157">
                  <c:v>4.1496709631805073E-2</c:v>
                </c:pt>
                <c:pt idx="31158">
                  <c:v>4.1442323380649349E-2</c:v>
                </c:pt>
                <c:pt idx="31159">
                  <c:v>4.1387937129493624E-2</c:v>
                </c:pt>
                <c:pt idx="31160">
                  <c:v>4.133355087833801E-2</c:v>
                </c:pt>
                <c:pt idx="31161">
                  <c:v>4.1279164627182285E-2</c:v>
                </c:pt>
                <c:pt idx="31162">
                  <c:v>4.1224778376026561E-2</c:v>
                </c:pt>
                <c:pt idx="31163">
                  <c:v>4.1170392124870836E-2</c:v>
                </c:pt>
                <c:pt idx="31164">
                  <c:v>4.1116005873715111E-2</c:v>
                </c:pt>
                <c:pt idx="31165">
                  <c:v>4.1061619622559387E-2</c:v>
                </c:pt>
                <c:pt idx="31166">
                  <c:v>4.1007233371403662E-2</c:v>
                </c:pt>
                <c:pt idx="31167">
                  <c:v>4.0952847120248048E-2</c:v>
                </c:pt>
                <c:pt idx="31168">
                  <c:v>4.0898460869092323E-2</c:v>
                </c:pt>
                <c:pt idx="31169">
                  <c:v>4.0898460869092323E-2</c:v>
                </c:pt>
                <c:pt idx="31170">
                  <c:v>4.0844074617936599E-2</c:v>
                </c:pt>
                <c:pt idx="31171">
                  <c:v>4.0789688366780874E-2</c:v>
                </c:pt>
                <c:pt idx="31172">
                  <c:v>4.0735302115625149E-2</c:v>
                </c:pt>
                <c:pt idx="31173">
                  <c:v>4.0680915864469425E-2</c:v>
                </c:pt>
                <c:pt idx="31174">
                  <c:v>4.06265296133137E-2</c:v>
                </c:pt>
                <c:pt idx="31175">
                  <c:v>4.0572143362158086E-2</c:v>
                </c:pt>
                <c:pt idx="31176">
                  <c:v>4.0517757111002362E-2</c:v>
                </c:pt>
                <c:pt idx="31177">
                  <c:v>4.0463370859846637E-2</c:v>
                </c:pt>
                <c:pt idx="31178">
                  <c:v>4.0408984608690912E-2</c:v>
                </c:pt>
                <c:pt idx="31179">
                  <c:v>4.0354598357535187E-2</c:v>
                </c:pt>
                <c:pt idx="31180">
                  <c:v>4.0300212106379463E-2</c:v>
                </c:pt>
                <c:pt idx="31181">
                  <c:v>4.0245825855223849E-2</c:v>
                </c:pt>
                <c:pt idx="31182">
                  <c:v>4.0191439604068124E-2</c:v>
                </c:pt>
                <c:pt idx="31183">
                  <c:v>4.0191439604068124E-2</c:v>
                </c:pt>
                <c:pt idx="31184">
                  <c:v>4.01370533529124E-2</c:v>
                </c:pt>
                <c:pt idx="31185">
                  <c:v>4.0082667101756675E-2</c:v>
                </c:pt>
                <c:pt idx="31186">
                  <c:v>4.002828085060095E-2</c:v>
                </c:pt>
                <c:pt idx="31187">
                  <c:v>4.002828085060095E-2</c:v>
                </c:pt>
                <c:pt idx="31188">
                  <c:v>3.9973894599445225E-2</c:v>
                </c:pt>
                <c:pt idx="31189">
                  <c:v>3.9919508348289501E-2</c:v>
                </c:pt>
                <c:pt idx="31190">
                  <c:v>3.9865122097133887E-2</c:v>
                </c:pt>
                <c:pt idx="31191">
                  <c:v>3.9810735845978162E-2</c:v>
                </c:pt>
                <c:pt idx="31192">
                  <c:v>3.9756349594822438E-2</c:v>
                </c:pt>
                <c:pt idx="31193">
                  <c:v>3.9756349594822438E-2</c:v>
                </c:pt>
                <c:pt idx="31194">
                  <c:v>3.9701963343666713E-2</c:v>
                </c:pt>
                <c:pt idx="31195">
                  <c:v>3.9647577092510988E-2</c:v>
                </c:pt>
                <c:pt idx="31196">
                  <c:v>3.9647577092510988E-2</c:v>
                </c:pt>
                <c:pt idx="31197">
                  <c:v>3.9593190841355264E-2</c:v>
                </c:pt>
                <c:pt idx="31198">
                  <c:v>3.953880459019965E-2</c:v>
                </c:pt>
                <c:pt idx="31199">
                  <c:v>3.9484418339043925E-2</c:v>
                </c:pt>
                <c:pt idx="31200">
                  <c:v>3.94300320878882E-2</c:v>
                </c:pt>
                <c:pt idx="31201">
                  <c:v>3.9375645836732476E-2</c:v>
                </c:pt>
                <c:pt idx="31202">
                  <c:v>3.9375645836732476E-2</c:v>
                </c:pt>
                <c:pt idx="31203">
                  <c:v>3.9321259585576751E-2</c:v>
                </c:pt>
                <c:pt idx="31204">
                  <c:v>3.9266873334421026E-2</c:v>
                </c:pt>
                <c:pt idx="31205">
                  <c:v>3.9212487083265302E-2</c:v>
                </c:pt>
                <c:pt idx="31206">
                  <c:v>3.9212487083265302E-2</c:v>
                </c:pt>
                <c:pt idx="31207">
                  <c:v>3.9158100832109688E-2</c:v>
                </c:pt>
                <c:pt idx="31208">
                  <c:v>3.9158100832109688E-2</c:v>
                </c:pt>
                <c:pt idx="31209">
                  <c:v>3.9103714580953963E-2</c:v>
                </c:pt>
                <c:pt idx="31210">
                  <c:v>3.9049328329798239E-2</c:v>
                </c:pt>
                <c:pt idx="31211">
                  <c:v>3.8994942078642514E-2</c:v>
                </c:pt>
                <c:pt idx="31212">
                  <c:v>3.8994942078642514E-2</c:v>
                </c:pt>
                <c:pt idx="31213">
                  <c:v>3.8940555827486789E-2</c:v>
                </c:pt>
                <c:pt idx="31214">
                  <c:v>3.8886169576331064E-2</c:v>
                </c:pt>
                <c:pt idx="31215">
                  <c:v>3.8831783325175451E-2</c:v>
                </c:pt>
                <c:pt idx="31216">
                  <c:v>3.8777397074019726E-2</c:v>
                </c:pt>
                <c:pt idx="31217">
                  <c:v>3.8723010822864001E-2</c:v>
                </c:pt>
                <c:pt idx="31218">
                  <c:v>3.8668624571708277E-2</c:v>
                </c:pt>
                <c:pt idx="31219">
                  <c:v>3.8614238320552552E-2</c:v>
                </c:pt>
                <c:pt idx="31220">
                  <c:v>3.8559852069396827E-2</c:v>
                </c:pt>
                <c:pt idx="31221">
                  <c:v>3.8505465818241102E-2</c:v>
                </c:pt>
                <c:pt idx="31222">
                  <c:v>3.8451079567085489E-2</c:v>
                </c:pt>
                <c:pt idx="31223">
                  <c:v>3.8396693315929764E-2</c:v>
                </c:pt>
                <c:pt idx="31224">
                  <c:v>3.8342307064774039E-2</c:v>
                </c:pt>
                <c:pt idx="31225">
                  <c:v>3.8287920813618315E-2</c:v>
                </c:pt>
                <c:pt idx="31226">
                  <c:v>3.823353456246259E-2</c:v>
                </c:pt>
                <c:pt idx="31227">
                  <c:v>3.8179148311306865E-2</c:v>
                </c:pt>
                <c:pt idx="31228">
                  <c:v>3.8124762060151141E-2</c:v>
                </c:pt>
                <c:pt idx="31229">
                  <c:v>3.8070375808995527E-2</c:v>
                </c:pt>
                <c:pt idx="31230">
                  <c:v>3.8015989557839802E-2</c:v>
                </c:pt>
                <c:pt idx="31231">
                  <c:v>3.7961603306684077E-2</c:v>
                </c:pt>
                <c:pt idx="31232">
                  <c:v>3.7907217055528353E-2</c:v>
                </c:pt>
                <c:pt idx="31233">
                  <c:v>3.7907217055528353E-2</c:v>
                </c:pt>
                <c:pt idx="31234">
                  <c:v>3.7852830804372628E-2</c:v>
                </c:pt>
                <c:pt idx="31235">
                  <c:v>3.7798444553216903E-2</c:v>
                </c:pt>
                <c:pt idx="31236">
                  <c:v>3.774405830206129E-2</c:v>
                </c:pt>
                <c:pt idx="31237">
                  <c:v>3.7689672050905565E-2</c:v>
                </c:pt>
                <c:pt idx="31238">
                  <c:v>3.763528579974984E-2</c:v>
                </c:pt>
                <c:pt idx="31239">
                  <c:v>3.763528579974984E-2</c:v>
                </c:pt>
                <c:pt idx="31240">
                  <c:v>3.7580899548594116E-2</c:v>
                </c:pt>
                <c:pt idx="31241">
                  <c:v>3.7526513297438391E-2</c:v>
                </c:pt>
                <c:pt idx="31242">
                  <c:v>3.7526513297438391E-2</c:v>
                </c:pt>
                <c:pt idx="31243">
                  <c:v>3.7472127046282666E-2</c:v>
                </c:pt>
                <c:pt idx="31244">
                  <c:v>3.7417740795126941E-2</c:v>
                </c:pt>
                <c:pt idx="31245">
                  <c:v>3.7363354543971328E-2</c:v>
                </c:pt>
                <c:pt idx="31246">
                  <c:v>3.7308968292815603E-2</c:v>
                </c:pt>
                <c:pt idx="31247">
                  <c:v>3.7254582041659878E-2</c:v>
                </c:pt>
                <c:pt idx="31248">
                  <c:v>3.7200195790504154E-2</c:v>
                </c:pt>
                <c:pt idx="31249">
                  <c:v>3.7145809539348429E-2</c:v>
                </c:pt>
                <c:pt idx="31250">
                  <c:v>3.7091423288192704E-2</c:v>
                </c:pt>
                <c:pt idx="31251">
                  <c:v>3.7091423288192704E-2</c:v>
                </c:pt>
                <c:pt idx="31252">
                  <c:v>3.703703703703709E-2</c:v>
                </c:pt>
                <c:pt idx="31253">
                  <c:v>3.6982650785881366E-2</c:v>
                </c:pt>
                <c:pt idx="31254">
                  <c:v>3.6928264534725641E-2</c:v>
                </c:pt>
                <c:pt idx="31255">
                  <c:v>3.6873878283569916E-2</c:v>
                </c:pt>
                <c:pt idx="31256">
                  <c:v>3.6819492032414192E-2</c:v>
                </c:pt>
                <c:pt idx="31257">
                  <c:v>3.6819492032414192E-2</c:v>
                </c:pt>
                <c:pt idx="31258">
                  <c:v>3.6765105781258467E-2</c:v>
                </c:pt>
                <c:pt idx="31259">
                  <c:v>3.6710719530102742E-2</c:v>
                </c:pt>
                <c:pt idx="31260">
                  <c:v>3.6656333278947129E-2</c:v>
                </c:pt>
                <c:pt idx="31261">
                  <c:v>3.6601947027791404E-2</c:v>
                </c:pt>
                <c:pt idx="31262">
                  <c:v>3.6547560776635679E-2</c:v>
                </c:pt>
                <c:pt idx="31263">
                  <c:v>3.6493174525479954E-2</c:v>
                </c:pt>
                <c:pt idx="31264">
                  <c:v>3.643878827432423E-2</c:v>
                </c:pt>
                <c:pt idx="31265">
                  <c:v>3.6384402023168505E-2</c:v>
                </c:pt>
                <c:pt idx="31266">
                  <c:v>3.633001577201278E-2</c:v>
                </c:pt>
                <c:pt idx="31267">
                  <c:v>3.6275629520857167E-2</c:v>
                </c:pt>
                <c:pt idx="31268">
                  <c:v>3.6221243269701442E-2</c:v>
                </c:pt>
                <c:pt idx="31269">
                  <c:v>3.6166857018545717E-2</c:v>
                </c:pt>
                <c:pt idx="31270">
                  <c:v>3.6112470767389993E-2</c:v>
                </c:pt>
                <c:pt idx="31271">
                  <c:v>3.6058084516234268E-2</c:v>
                </c:pt>
                <c:pt idx="31272">
                  <c:v>3.6058084516234268E-2</c:v>
                </c:pt>
                <c:pt idx="31273">
                  <c:v>3.6003698265078543E-2</c:v>
                </c:pt>
                <c:pt idx="31274">
                  <c:v>3.5949312013922929E-2</c:v>
                </c:pt>
                <c:pt idx="31275">
                  <c:v>3.5894925762767205E-2</c:v>
                </c:pt>
                <c:pt idx="31276">
                  <c:v>3.584053951161148E-2</c:v>
                </c:pt>
                <c:pt idx="31277">
                  <c:v>3.5786153260455755E-2</c:v>
                </c:pt>
                <c:pt idx="31278">
                  <c:v>3.5731767009300031E-2</c:v>
                </c:pt>
                <c:pt idx="31279">
                  <c:v>3.5677380758144306E-2</c:v>
                </c:pt>
                <c:pt idx="31280">
                  <c:v>3.5622994506988581E-2</c:v>
                </c:pt>
                <c:pt idx="31281">
                  <c:v>3.5568608255832967E-2</c:v>
                </c:pt>
                <c:pt idx="31282">
                  <c:v>3.5514222004677243E-2</c:v>
                </c:pt>
                <c:pt idx="31283">
                  <c:v>3.5459835753521518E-2</c:v>
                </c:pt>
                <c:pt idx="31284">
                  <c:v>3.5405449502365793E-2</c:v>
                </c:pt>
                <c:pt idx="31285">
                  <c:v>3.5351063251210069E-2</c:v>
                </c:pt>
                <c:pt idx="31286">
                  <c:v>3.5296677000054344E-2</c:v>
                </c:pt>
                <c:pt idx="31287">
                  <c:v>3.524229074889873E-2</c:v>
                </c:pt>
                <c:pt idx="31288">
                  <c:v>3.5187904497743006E-2</c:v>
                </c:pt>
                <c:pt idx="31289">
                  <c:v>3.5133518246587281E-2</c:v>
                </c:pt>
                <c:pt idx="31290">
                  <c:v>3.5079131995431556E-2</c:v>
                </c:pt>
                <c:pt idx="31291">
                  <c:v>3.5024745744275831E-2</c:v>
                </c:pt>
                <c:pt idx="31292">
                  <c:v>3.4970359493120107E-2</c:v>
                </c:pt>
                <c:pt idx="31293">
                  <c:v>3.4915973241964382E-2</c:v>
                </c:pt>
                <c:pt idx="31294">
                  <c:v>3.4861586990808768E-2</c:v>
                </c:pt>
                <c:pt idx="31295">
                  <c:v>3.4807200739653044E-2</c:v>
                </c:pt>
                <c:pt idx="31296">
                  <c:v>3.4752814488497319E-2</c:v>
                </c:pt>
                <c:pt idx="31297">
                  <c:v>3.4698428237341594E-2</c:v>
                </c:pt>
                <c:pt idx="31298">
                  <c:v>3.4644041986185869E-2</c:v>
                </c:pt>
                <c:pt idx="31299">
                  <c:v>3.4644041986185869E-2</c:v>
                </c:pt>
                <c:pt idx="31300">
                  <c:v>3.4589655735030145E-2</c:v>
                </c:pt>
                <c:pt idx="31301">
                  <c:v>3.4535269483874531E-2</c:v>
                </c:pt>
                <c:pt idx="31302">
                  <c:v>3.4480883232718806E-2</c:v>
                </c:pt>
                <c:pt idx="31303">
                  <c:v>3.4480883232718806E-2</c:v>
                </c:pt>
                <c:pt idx="31304">
                  <c:v>3.4426496981563082E-2</c:v>
                </c:pt>
                <c:pt idx="31305">
                  <c:v>3.4372110730407357E-2</c:v>
                </c:pt>
                <c:pt idx="31306">
                  <c:v>3.4317724479251632E-2</c:v>
                </c:pt>
                <c:pt idx="31307">
                  <c:v>3.4263338228095908E-2</c:v>
                </c:pt>
                <c:pt idx="31308">
                  <c:v>3.4208951976940183E-2</c:v>
                </c:pt>
                <c:pt idx="31309">
                  <c:v>3.4208951976940183E-2</c:v>
                </c:pt>
                <c:pt idx="31310">
                  <c:v>3.4154565725784569E-2</c:v>
                </c:pt>
                <c:pt idx="31311">
                  <c:v>3.4100179474628844E-2</c:v>
                </c:pt>
                <c:pt idx="31312">
                  <c:v>3.404579322347312E-2</c:v>
                </c:pt>
                <c:pt idx="31313">
                  <c:v>3.3991406972317395E-2</c:v>
                </c:pt>
                <c:pt idx="31314">
                  <c:v>3.393702072116167E-2</c:v>
                </c:pt>
                <c:pt idx="31315">
                  <c:v>3.3882634470005946E-2</c:v>
                </c:pt>
                <c:pt idx="31316">
                  <c:v>3.3828248218850221E-2</c:v>
                </c:pt>
                <c:pt idx="31317">
                  <c:v>3.3773861967694607E-2</c:v>
                </c:pt>
                <c:pt idx="31318">
                  <c:v>3.3719475716538883E-2</c:v>
                </c:pt>
                <c:pt idx="31319">
                  <c:v>3.3665089465383158E-2</c:v>
                </c:pt>
                <c:pt idx="31320">
                  <c:v>3.3610703214227433E-2</c:v>
                </c:pt>
                <c:pt idx="31321">
                  <c:v>3.3610703214227433E-2</c:v>
                </c:pt>
                <c:pt idx="31322">
                  <c:v>3.3556316963071708E-2</c:v>
                </c:pt>
                <c:pt idx="31323">
                  <c:v>3.3501930711915984E-2</c:v>
                </c:pt>
                <c:pt idx="31324">
                  <c:v>3.344754446076037E-2</c:v>
                </c:pt>
                <c:pt idx="31325">
                  <c:v>3.3393158209604645E-2</c:v>
                </c:pt>
                <c:pt idx="31326">
                  <c:v>3.3393158209604645E-2</c:v>
                </c:pt>
                <c:pt idx="31327">
                  <c:v>3.3338771958448921E-2</c:v>
                </c:pt>
                <c:pt idx="31328">
                  <c:v>3.3338771958448921E-2</c:v>
                </c:pt>
                <c:pt idx="31329">
                  <c:v>3.3284385707293196E-2</c:v>
                </c:pt>
                <c:pt idx="31330">
                  <c:v>3.3229999456137471E-2</c:v>
                </c:pt>
                <c:pt idx="31331">
                  <c:v>3.3175613204981746E-2</c:v>
                </c:pt>
                <c:pt idx="31332">
                  <c:v>3.3121226953826022E-2</c:v>
                </c:pt>
                <c:pt idx="31333">
                  <c:v>3.3066840702670408E-2</c:v>
                </c:pt>
                <c:pt idx="31334">
                  <c:v>3.3012454451514683E-2</c:v>
                </c:pt>
                <c:pt idx="31335">
                  <c:v>3.2958068200358959E-2</c:v>
                </c:pt>
                <c:pt idx="31336">
                  <c:v>3.2903681949203234E-2</c:v>
                </c:pt>
                <c:pt idx="31337">
                  <c:v>3.2849295698047509E-2</c:v>
                </c:pt>
                <c:pt idx="31338">
                  <c:v>3.2849295698047509E-2</c:v>
                </c:pt>
                <c:pt idx="31339">
                  <c:v>3.2794909446891785E-2</c:v>
                </c:pt>
                <c:pt idx="31340">
                  <c:v>3.2740523195736171E-2</c:v>
                </c:pt>
                <c:pt idx="31341">
                  <c:v>3.2686136944580446E-2</c:v>
                </c:pt>
                <c:pt idx="31342">
                  <c:v>3.2631750693424721E-2</c:v>
                </c:pt>
                <c:pt idx="31343">
                  <c:v>3.2577364442268997E-2</c:v>
                </c:pt>
                <c:pt idx="31344">
                  <c:v>3.2522978191113272E-2</c:v>
                </c:pt>
                <c:pt idx="31345">
                  <c:v>3.2468591939957547E-2</c:v>
                </c:pt>
                <c:pt idx="31346">
                  <c:v>3.2414205688801823E-2</c:v>
                </c:pt>
                <c:pt idx="31347">
                  <c:v>3.2359819437646209E-2</c:v>
                </c:pt>
                <c:pt idx="31348">
                  <c:v>3.2305433186490484E-2</c:v>
                </c:pt>
                <c:pt idx="31349">
                  <c:v>3.225104693533476E-2</c:v>
                </c:pt>
                <c:pt idx="31350">
                  <c:v>3.2196660684179035E-2</c:v>
                </c:pt>
                <c:pt idx="31351">
                  <c:v>3.2196660684179035E-2</c:v>
                </c:pt>
                <c:pt idx="31352">
                  <c:v>3.214227443302331E-2</c:v>
                </c:pt>
                <c:pt idx="31353">
                  <c:v>3.2087888181867585E-2</c:v>
                </c:pt>
                <c:pt idx="31354">
                  <c:v>3.2033501930711861E-2</c:v>
                </c:pt>
                <c:pt idx="31355">
                  <c:v>3.1979115679556247E-2</c:v>
                </c:pt>
                <c:pt idx="31356">
                  <c:v>3.1924729428400522E-2</c:v>
                </c:pt>
                <c:pt idx="31357">
                  <c:v>3.1870343177244798E-2</c:v>
                </c:pt>
                <c:pt idx="31358">
                  <c:v>3.1815956926089073E-2</c:v>
                </c:pt>
                <c:pt idx="31359">
                  <c:v>3.1761570674933348E-2</c:v>
                </c:pt>
                <c:pt idx="31360">
                  <c:v>3.1761570674933348E-2</c:v>
                </c:pt>
                <c:pt idx="31361">
                  <c:v>3.1707184423777623E-2</c:v>
                </c:pt>
                <c:pt idx="31362">
                  <c:v>3.165279817262201E-2</c:v>
                </c:pt>
                <c:pt idx="31363">
                  <c:v>3.1598411921466285E-2</c:v>
                </c:pt>
                <c:pt idx="31364">
                  <c:v>3.154402567031056E-2</c:v>
                </c:pt>
                <c:pt idx="31365">
                  <c:v>3.1489639419154836E-2</c:v>
                </c:pt>
                <c:pt idx="31366">
                  <c:v>3.1435253167999111E-2</c:v>
                </c:pt>
                <c:pt idx="31367">
                  <c:v>3.1380866916843386E-2</c:v>
                </c:pt>
                <c:pt idx="31368">
                  <c:v>3.1326480665687662E-2</c:v>
                </c:pt>
                <c:pt idx="31369">
                  <c:v>3.1272094414532048E-2</c:v>
                </c:pt>
                <c:pt idx="31370">
                  <c:v>3.1217708163376323E-2</c:v>
                </c:pt>
                <c:pt idx="31371">
                  <c:v>3.1163321912220598E-2</c:v>
                </c:pt>
                <c:pt idx="31372">
                  <c:v>3.1108935661064874E-2</c:v>
                </c:pt>
                <c:pt idx="31373">
                  <c:v>3.1054549409909149E-2</c:v>
                </c:pt>
                <c:pt idx="31374">
                  <c:v>3.1000163158753424E-2</c:v>
                </c:pt>
                <c:pt idx="31375">
                  <c:v>3.0945776907597811E-2</c:v>
                </c:pt>
                <c:pt idx="31376">
                  <c:v>3.0891390656442086E-2</c:v>
                </c:pt>
                <c:pt idx="31377">
                  <c:v>3.0837004405286361E-2</c:v>
                </c:pt>
                <c:pt idx="31378">
                  <c:v>3.0782618154130637E-2</c:v>
                </c:pt>
                <c:pt idx="31379">
                  <c:v>3.0728231902974912E-2</c:v>
                </c:pt>
                <c:pt idx="31380">
                  <c:v>3.0673845651819187E-2</c:v>
                </c:pt>
                <c:pt idx="31381">
                  <c:v>3.0619459400663462E-2</c:v>
                </c:pt>
                <c:pt idx="31382">
                  <c:v>3.0565073149507849E-2</c:v>
                </c:pt>
                <c:pt idx="31383">
                  <c:v>3.0510686898352124E-2</c:v>
                </c:pt>
                <c:pt idx="31384">
                  <c:v>3.0456300647196399E-2</c:v>
                </c:pt>
                <c:pt idx="31385">
                  <c:v>3.0401914396040675E-2</c:v>
                </c:pt>
                <c:pt idx="31386">
                  <c:v>3.034752814488495E-2</c:v>
                </c:pt>
                <c:pt idx="31387">
                  <c:v>3.0293141893729225E-2</c:v>
                </c:pt>
                <c:pt idx="31388">
                  <c:v>3.0238755642573611E-2</c:v>
                </c:pt>
                <c:pt idx="31389">
                  <c:v>3.0184369391417887E-2</c:v>
                </c:pt>
                <c:pt idx="31390">
                  <c:v>3.0129983140262162E-2</c:v>
                </c:pt>
                <c:pt idx="31391">
                  <c:v>3.0075596889106437E-2</c:v>
                </c:pt>
                <c:pt idx="31392">
                  <c:v>3.0021210637950713E-2</c:v>
                </c:pt>
                <c:pt idx="31393">
                  <c:v>2.9966824386794988E-2</c:v>
                </c:pt>
                <c:pt idx="31394">
                  <c:v>2.9966824386794988E-2</c:v>
                </c:pt>
                <c:pt idx="31395">
                  <c:v>2.9912438135639263E-2</c:v>
                </c:pt>
                <c:pt idx="31396">
                  <c:v>2.9912438135639263E-2</c:v>
                </c:pt>
                <c:pt idx="31397">
                  <c:v>2.9912438135639263E-2</c:v>
                </c:pt>
                <c:pt idx="31398">
                  <c:v>2.985805188448365E-2</c:v>
                </c:pt>
                <c:pt idx="31399">
                  <c:v>2.9803665633327925E-2</c:v>
                </c:pt>
                <c:pt idx="31400">
                  <c:v>2.97492793821722E-2</c:v>
                </c:pt>
                <c:pt idx="31401">
                  <c:v>2.97492793821722E-2</c:v>
                </c:pt>
                <c:pt idx="31402">
                  <c:v>2.97492793821722E-2</c:v>
                </c:pt>
                <c:pt idx="31403">
                  <c:v>2.9694893131016475E-2</c:v>
                </c:pt>
                <c:pt idx="31404">
                  <c:v>2.9640506879860751E-2</c:v>
                </c:pt>
                <c:pt idx="31405">
                  <c:v>2.9640506879860751E-2</c:v>
                </c:pt>
                <c:pt idx="31406">
                  <c:v>2.9586120628705026E-2</c:v>
                </c:pt>
                <c:pt idx="31407">
                  <c:v>2.9531734377549301E-2</c:v>
                </c:pt>
                <c:pt idx="31408">
                  <c:v>2.9477348126393688E-2</c:v>
                </c:pt>
                <c:pt idx="31409">
                  <c:v>2.9422961875237963E-2</c:v>
                </c:pt>
                <c:pt idx="31410">
                  <c:v>2.9368575624082238E-2</c:v>
                </c:pt>
                <c:pt idx="31411">
                  <c:v>2.9314189372926513E-2</c:v>
                </c:pt>
                <c:pt idx="31412">
                  <c:v>2.9259803121770789E-2</c:v>
                </c:pt>
                <c:pt idx="31413">
                  <c:v>2.9205416870615064E-2</c:v>
                </c:pt>
                <c:pt idx="31414">
                  <c:v>2.915103061945945E-2</c:v>
                </c:pt>
                <c:pt idx="31415">
                  <c:v>2.915103061945945E-2</c:v>
                </c:pt>
                <c:pt idx="31416">
                  <c:v>2.9096644368303726E-2</c:v>
                </c:pt>
                <c:pt idx="31417">
                  <c:v>2.9042258117148001E-2</c:v>
                </c:pt>
                <c:pt idx="31418">
                  <c:v>2.8987871865992276E-2</c:v>
                </c:pt>
                <c:pt idx="31419">
                  <c:v>2.8933485614836552E-2</c:v>
                </c:pt>
                <c:pt idx="31420">
                  <c:v>2.8879099363680827E-2</c:v>
                </c:pt>
                <c:pt idx="31421">
                  <c:v>2.8824713112525102E-2</c:v>
                </c:pt>
                <c:pt idx="31422">
                  <c:v>2.8770326861369488E-2</c:v>
                </c:pt>
                <c:pt idx="31423">
                  <c:v>2.8715940610213764E-2</c:v>
                </c:pt>
                <c:pt idx="31424">
                  <c:v>2.8661554359058039E-2</c:v>
                </c:pt>
                <c:pt idx="31425">
                  <c:v>2.8607168107902314E-2</c:v>
                </c:pt>
                <c:pt idx="31426">
                  <c:v>2.855278185674659E-2</c:v>
                </c:pt>
                <c:pt idx="31427">
                  <c:v>2.8498395605590865E-2</c:v>
                </c:pt>
                <c:pt idx="31428">
                  <c:v>2.8444009354435251E-2</c:v>
                </c:pt>
                <c:pt idx="31429">
                  <c:v>2.8389623103279527E-2</c:v>
                </c:pt>
                <c:pt idx="31430">
                  <c:v>2.8335236852123802E-2</c:v>
                </c:pt>
                <c:pt idx="31431">
                  <c:v>2.8280850600968077E-2</c:v>
                </c:pt>
                <c:pt idx="31432">
                  <c:v>2.8226464349812352E-2</c:v>
                </c:pt>
                <c:pt idx="31433">
                  <c:v>2.8172078098656628E-2</c:v>
                </c:pt>
                <c:pt idx="31434">
                  <c:v>2.8117691847500903E-2</c:v>
                </c:pt>
                <c:pt idx="31435">
                  <c:v>2.8063305596345289E-2</c:v>
                </c:pt>
                <c:pt idx="31436">
                  <c:v>2.8008919345189565E-2</c:v>
                </c:pt>
                <c:pt idx="31437">
                  <c:v>2.795453309403384E-2</c:v>
                </c:pt>
                <c:pt idx="31438">
                  <c:v>2.7900146842878115E-2</c:v>
                </c:pt>
                <c:pt idx="31439">
                  <c:v>2.784576059172239E-2</c:v>
                </c:pt>
                <c:pt idx="31440">
                  <c:v>2.7791374340566666E-2</c:v>
                </c:pt>
                <c:pt idx="31441">
                  <c:v>2.7736988089411052E-2</c:v>
                </c:pt>
                <c:pt idx="31442">
                  <c:v>2.7682601838255327E-2</c:v>
                </c:pt>
                <c:pt idx="31443">
                  <c:v>2.7628215587099603E-2</c:v>
                </c:pt>
                <c:pt idx="31444">
                  <c:v>2.7573829335943878E-2</c:v>
                </c:pt>
                <c:pt idx="31445">
                  <c:v>2.7519443084788153E-2</c:v>
                </c:pt>
                <c:pt idx="31446">
                  <c:v>2.7465056833632429E-2</c:v>
                </c:pt>
                <c:pt idx="31447">
                  <c:v>2.7410670582476704E-2</c:v>
                </c:pt>
                <c:pt idx="31448">
                  <c:v>2.735628433132109E-2</c:v>
                </c:pt>
                <c:pt idx="31449">
                  <c:v>2.7301898080165365E-2</c:v>
                </c:pt>
                <c:pt idx="31450">
                  <c:v>2.7247511829009641E-2</c:v>
                </c:pt>
                <c:pt idx="31451">
                  <c:v>2.7193125577853916E-2</c:v>
                </c:pt>
                <c:pt idx="31452">
                  <c:v>2.7138739326698191E-2</c:v>
                </c:pt>
                <c:pt idx="31453">
                  <c:v>2.7084353075542467E-2</c:v>
                </c:pt>
                <c:pt idx="31454">
                  <c:v>2.7084353075542467E-2</c:v>
                </c:pt>
                <c:pt idx="31455">
                  <c:v>2.7084353075542467E-2</c:v>
                </c:pt>
                <c:pt idx="31456">
                  <c:v>2.7084353075542467E-2</c:v>
                </c:pt>
                <c:pt idx="31457">
                  <c:v>2.7029966824386742E-2</c:v>
                </c:pt>
                <c:pt idx="31458">
                  <c:v>2.6975580573231128E-2</c:v>
                </c:pt>
                <c:pt idx="31459">
                  <c:v>2.6921194322075404E-2</c:v>
                </c:pt>
                <c:pt idx="31460">
                  <c:v>2.6866808070919679E-2</c:v>
                </c:pt>
                <c:pt idx="31461">
                  <c:v>2.6812421819763954E-2</c:v>
                </c:pt>
                <c:pt idx="31462">
                  <c:v>2.6758035568608229E-2</c:v>
                </c:pt>
                <c:pt idx="31463">
                  <c:v>2.6703649317452505E-2</c:v>
                </c:pt>
                <c:pt idx="31464">
                  <c:v>2.6649263066296891E-2</c:v>
                </c:pt>
                <c:pt idx="31465">
                  <c:v>2.6649263066296891E-2</c:v>
                </c:pt>
                <c:pt idx="31466">
                  <c:v>2.6594876815141166E-2</c:v>
                </c:pt>
                <c:pt idx="31467">
                  <c:v>2.6540490563985442E-2</c:v>
                </c:pt>
                <c:pt idx="31468">
                  <c:v>2.6486104312829717E-2</c:v>
                </c:pt>
                <c:pt idx="31469">
                  <c:v>2.6431718061673992E-2</c:v>
                </c:pt>
                <c:pt idx="31470">
                  <c:v>2.6431718061673992E-2</c:v>
                </c:pt>
                <c:pt idx="31471">
                  <c:v>2.6377331810518267E-2</c:v>
                </c:pt>
                <c:pt idx="31472">
                  <c:v>2.6322945559362543E-2</c:v>
                </c:pt>
                <c:pt idx="31473">
                  <c:v>2.6322945559362543E-2</c:v>
                </c:pt>
                <c:pt idx="31474">
                  <c:v>2.6268559308206929E-2</c:v>
                </c:pt>
                <c:pt idx="31475">
                  <c:v>2.6214173057051204E-2</c:v>
                </c:pt>
                <c:pt idx="31476">
                  <c:v>2.615978680589548E-2</c:v>
                </c:pt>
                <c:pt idx="31477">
                  <c:v>2.6105400554739755E-2</c:v>
                </c:pt>
                <c:pt idx="31478">
                  <c:v>2.605101430358403E-2</c:v>
                </c:pt>
                <c:pt idx="31479">
                  <c:v>2.5996628052428306E-2</c:v>
                </c:pt>
                <c:pt idx="31480">
                  <c:v>2.5942241801272692E-2</c:v>
                </c:pt>
                <c:pt idx="31481">
                  <c:v>2.5887855550116967E-2</c:v>
                </c:pt>
                <c:pt idx="31482">
                  <c:v>2.5833469298961242E-2</c:v>
                </c:pt>
                <c:pt idx="31483">
                  <c:v>2.5779083047805518E-2</c:v>
                </c:pt>
                <c:pt idx="31484">
                  <c:v>2.5724696796649793E-2</c:v>
                </c:pt>
                <c:pt idx="31485">
                  <c:v>2.5670310545494068E-2</c:v>
                </c:pt>
                <c:pt idx="31486">
                  <c:v>2.5615924294338344E-2</c:v>
                </c:pt>
                <c:pt idx="31487">
                  <c:v>2.556153804318273E-2</c:v>
                </c:pt>
                <c:pt idx="31488">
                  <c:v>2.556153804318273E-2</c:v>
                </c:pt>
                <c:pt idx="31489">
                  <c:v>2.5507151792027005E-2</c:v>
                </c:pt>
                <c:pt idx="31490">
                  <c:v>2.5452765540871281E-2</c:v>
                </c:pt>
                <c:pt idx="31491">
                  <c:v>2.5398379289715556E-2</c:v>
                </c:pt>
                <c:pt idx="31492">
                  <c:v>2.5343993038559831E-2</c:v>
                </c:pt>
                <c:pt idx="31493">
                  <c:v>2.5289606787404106E-2</c:v>
                </c:pt>
                <c:pt idx="31494">
                  <c:v>2.5235220536248382E-2</c:v>
                </c:pt>
                <c:pt idx="31495">
                  <c:v>2.5180834285092768E-2</c:v>
                </c:pt>
                <c:pt idx="31496">
                  <c:v>2.5126448033937043E-2</c:v>
                </c:pt>
                <c:pt idx="31497">
                  <c:v>2.5072061782781319E-2</c:v>
                </c:pt>
                <c:pt idx="31498">
                  <c:v>2.5072061782781319E-2</c:v>
                </c:pt>
                <c:pt idx="31499">
                  <c:v>2.5017675531625594E-2</c:v>
                </c:pt>
                <c:pt idx="31500">
                  <c:v>2.4963289280469869E-2</c:v>
                </c:pt>
                <c:pt idx="31501">
                  <c:v>2.4963289280469869E-2</c:v>
                </c:pt>
                <c:pt idx="31502">
                  <c:v>2.4908903029314144E-2</c:v>
                </c:pt>
                <c:pt idx="31503">
                  <c:v>2.4854516778158531E-2</c:v>
                </c:pt>
                <c:pt idx="31504">
                  <c:v>2.4800130527002806E-2</c:v>
                </c:pt>
                <c:pt idx="31505">
                  <c:v>2.4745744275847081E-2</c:v>
                </c:pt>
                <c:pt idx="31506">
                  <c:v>2.4691358024691357E-2</c:v>
                </c:pt>
                <c:pt idx="31507">
                  <c:v>2.4636971773535632E-2</c:v>
                </c:pt>
                <c:pt idx="31508">
                  <c:v>2.4582585522379907E-2</c:v>
                </c:pt>
                <c:pt idx="31509">
                  <c:v>2.4528199271224183E-2</c:v>
                </c:pt>
                <c:pt idx="31510">
                  <c:v>2.4473813020068569E-2</c:v>
                </c:pt>
                <c:pt idx="31511">
                  <c:v>2.4419426768912844E-2</c:v>
                </c:pt>
                <c:pt idx="31512">
                  <c:v>2.4365040517757119E-2</c:v>
                </c:pt>
                <c:pt idx="31513">
                  <c:v>2.4310654266601395E-2</c:v>
                </c:pt>
                <c:pt idx="31514">
                  <c:v>2.425626801544567E-2</c:v>
                </c:pt>
                <c:pt idx="31515">
                  <c:v>2.4201881764289945E-2</c:v>
                </c:pt>
                <c:pt idx="31516">
                  <c:v>2.4147495513134332E-2</c:v>
                </c:pt>
                <c:pt idx="31517">
                  <c:v>2.4093109261978607E-2</c:v>
                </c:pt>
                <c:pt idx="31518">
                  <c:v>2.4038723010822882E-2</c:v>
                </c:pt>
                <c:pt idx="31519">
                  <c:v>2.3984336759667158E-2</c:v>
                </c:pt>
                <c:pt idx="31520">
                  <c:v>2.3929950508511433E-2</c:v>
                </c:pt>
                <c:pt idx="31521">
                  <c:v>2.3875564257355708E-2</c:v>
                </c:pt>
                <c:pt idx="31522">
                  <c:v>2.3821178006199983E-2</c:v>
                </c:pt>
                <c:pt idx="31523">
                  <c:v>2.376679175504437E-2</c:v>
                </c:pt>
                <c:pt idx="31524">
                  <c:v>2.3712405503888645E-2</c:v>
                </c:pt>
                <c:pt idx="31525">
                  <c:v>2.3712405503888645E-2</c:v>
                </c:pt>
                <c:pt idx="31526">
                  <c:v>2.365801925273292E-2</c:v>
                </c:pt>
                <c:pt idx="31527">
                  <c:v>2.365801925273292E-2</c:v>
                </c:pt>
                <c:pt idx="31528">
                  <c:v>2.3603633001577196E-2</c:v>
                </c:pt>
                <c:pt idx="31529">
                  <c:v>2.3549246750421471E-2</c:v>
                </c:pt>
                <c:pt idx="31530">
                  <c:v>2.3494860499265746E-2</c:v>
                </c:pt>
                <c:pt idx="31531">
                  <c:v>2.3440474248110132E-2</c:v>
                </c:pt>
                <c:pt idx="31532">
                  <c:v>2.3440474248110132E-2</c:v>
                </c:pt>
                <c:pt idx="31533">
                  <c:v>2.3386087996954408E-2</c:v>
                </c:pt>
                <c:pt idx="31534">
                  <c:v>2.3331701745798683E-2</c:v>
                </c:pt>
                <c:pt idx="31535">
                  <c:v>2.3277315494642958E-2</c:v>
                </c:pt>
                <c:pt idx="31536">
                  <c:v>2.3222929243487234E-2</c:v>
                </c:pt>
                <c:pt idx="31537">
                  <c:v>2.3168542992331509E-2</c:v>
                </c:pt>
                <c:pt idx="31538">
                  <c:v>2.3114156741175784E-2</c:v>
                </c:pt>
                <c:pt idx="31539">
                  <c:v>2.3059770490020171E-2</c:v>
                </c:pt>
                <c:pt idx="31540">
                  <c:v>2.3005384238864446E-2</c:v>
                </c:pt>
                <c:pt idx="31541">
                  <c:v>2.2950997987708721E-2</c:v>
                </c:pt>
                <c:pt idx="31542">
                  <c:v>2.2896611736552996E-2</c:v>
                </c:pt>
                <c:pt idx="31543">
                  <c:v>2.2842225485397272E-2</c:v>
                </c:pt>
                <c:pt idx="31544">
                  <c:v>2.2787839234241547E-2</c:v>
                </c:pt>
                <c:pt idx="31545">
                  <c:v>2.2733452983085822E-2</c:v>
                </c:pt>
                <c:pt idx="31546">
                  <c:v>2.2679066731930209E-2</c:v>
                </c:pt>
                <c:pt idx="31547">
                  <c:v>2.2624680480774484E-2</c:v>
                </c:pt>
                <c:pt idx="31548">
                  <c:v>2.2570294229618759E-2</c:v>
                </c:pt>
                <c:pt idx="31549">
                  <c:v>2.2515907978463034E-2</c:v>
                </c:pt>
                <c:pt idx="31550">
                  <c:v>2.246152172730731E-2</c:v>
                </c:pt>
                <c:pt idx="31551">
                  <c:v>2.2407135476151585E-2</c:v>
                </c:pt>
                <c:pt idx="31552">
                  <c:v>2.2352749224995971E-2</c:v>
                </c:pt>
                <c:pt idx="31553">
                  <c:v>2.2298362973840247E-2</c:v>
                </c:pt>
                <c:pt idx="31554">
                  <c:v>2.2243976722684522E-2</c:v>
                </c:pt>
                <c:pt idx="31555">
                  <c:v>2.2189590471528797E-2</c:v>
                </c:pt>
                <c:pt idx="31556">
                  <c:v>2.2135204220373073E-2</c:v>
                </c:pt>
                <c:pt idx="31557">
                  <c:v>2.2080817969217348E-2</c:v>
                </c:pt>
                <c:pt idx="31558">
                  <c:v>2.2026431718061623E-2</c:v>
                </c:pt>
                <c:pt idx="31559">
                  <c:v>2.1972045466906009E-2</c:v>
                </c:pt>
                <c:pt idx="31560">
                  <c:v>2.1917659215750285E-2</c:v>
                </c:pt>
                <c:pt idx="31561">
                  <c:v>2.186327296459456E-2</c:v>
                </c:pt>
                <c:pt idx="31562">
                  <c:v>2.1808886713438835E-2</c:v>
                </c:pt>
                <c:pt idx="31563">
                  <c:v>2.1754500462283111E-2</c:v>
                </c:pt>
                <c:pt idx="31564">
                  <c:v>2.1700114211127386E-2</c:v>
                </c:pt>
                <c:pt idx="31565">
                  <c:v>2.1645727959971772E-2</c:v>
                </c:pt>
                <c:pt idx="31566">
                  <c:v>2.1591341708816048E-2</c:v>
                </c:pt>
                <c:pt idx="31567">
                  <c:v>2.1591341708816048E-2</c:v>
                </c:pt>
                <c:pt idx="31568">
                  <c:v>2.1536955457660323E-2</c:v>
                </c:pt>
                <c:pt idx="31569">
                  <c:v>2.1482569206504598E-2</c:v>
                </c:pt>
                <c:pt idx="31570">
                  <c:v>2.1428182955348873E-2</c:v>
                </c:pt>
                <c:pt idx="31571">
                  <c:v>2.1373796704193149E-2</c:v>
                </c:pt>
                <c:pt idx="31572">
                  <c:v>2.1319410453037424E-2</c:v>
                </c:pt>
                <c:pt idx="31573">
                  <c:v>2.126502420188181E-2</c:v>
                </c:pt>
                <c:pt idx="31574">
                  <c:v>2.1210637950726086E-2</c:v>
                </c:pt>
                <c:pt idx="31575">
                  <c:v>2.1156251699570361E-2</c:v>
                </c:pt>
                <c:pt idx="31576">
                  <c:v>2.1156251699570361E-2</c:v>
                </c:pt>
                <c:pt idx="31577">
                  <c:v>2.1101865448414636E-2</c:v>
                </c:pt>
                <c:pt idx="31578">
                  <c:v>2.1047479197258911E-2</c:v>
                </c:pt>
                <c:pt idx="31579">
                  <c:v>2.0993092946103187E-2</c:v>
                </c:pt>
                <c:pt idx="31580">
                  <c:v>2.0938706694947462E-2</c:v>
                </c:pt>
                <c:pt idx="31581">
                  <c:v>2.0884320443791848E-2</c:v>
                </c:pt>
                <c:pt idx="31582">
                  <c:v>2.0829934192636124E-2</c:v>
                </c:pt>
                <c:pt idx="31583">
                  <c:v>2.0775547941480399E-2</c:v>
                </c:pt>
                <c:pt idx="31584">
                  <c:v>2.0775547941480399E-2</c:v>
                </c:pt>
                <c:pt idx="31585">
                  <c:v>2.0721161690324674E-2</c:v>
                </c:pt>
                <c:pt idx="31586">
                  <c:v>2.066677543916895E-2</c:v>
                </c:pt>
                <c:pt idx="31587">
                  <c:v>2.0612389188013225E-2</c:v>
                </c:pt>
                <c:pt idx="31588">
                  <c:v>2.0558002936857611E-2</c:v>
                </c:pt>
                <c:pt idx="31589">
                  <c:v>2.0503616685701886E-2</c:v>
                </c:pt>
                <c:pt idx="31590">
                  <c:v>2.0449230434546162E-2</c:v>
                </c:pt>
                <c:pt idx="31591">
                  <c:v>2.0394844183390437E-2</c:v>
                </c:pt>
                <c:pt idx="31592">
                  <c:v>2.0340457932234712E-2</c:v>
                </c:pt>
                <c:pt idx="31593">
                  <c:v>2.0286071681078988E-2</c:v>
                </c:pt>
                <c:pt idx="31594">
                  <c:v>2.0231685429923263E-2</c:v>
                </c:pt>
                <c:pt idx="31595">
                  <c:v>2.0177299178767649E-2</c:v>
                </c:pt>
                <c:pt idx="31596">
                  <c:v>2.0122912927611925E-2</c:v>
                </c:pt>
                <c:pt idx="31597">
                  <c:v>2.00685266764562E-2</c:v>
                </c:pt>
                <c:pt idx="31598">
                  <c:v>2.0014140425300475E-2</c:v>
                </c:pt>
                <c:pt idx="31599">
                  <c:v>1.995975417414475E-2</c:v>
                </c:pt>
                <c:pt idx="31600">
                  <c:v>1.9905367922989026E-2</c:v>
                </c:pt>
                <c:pt idx="31601">
                  <c:v>1.9850981671833412E-2</c:v>
                </c:pt>
                <c:pt idx="31602">
                  <c:v>1.9796595420677687E-2</c:v>
                </c:pt>
                <c:pt idx="31603">
                  <c:v>1.9742209169521963E-2</c:v>
                </c:pt>
                <c:pt idx="31604">
                  <c:v>1.9687822918366238E-2</c:v>
                </c:pt>
                <c:pt idx="31605">
                  <c:v>1.9687822918366238E-2</c:v>
                </c:pt>
                <c:pt idx="31606">
                  <c:v>1.9633436667210513E-2</c:v>
                </c:pt>
                <c:pt idx="31607">
                  <c:v>1.9579050416054788E-2</c:v>
                </c:pt>
                <c:pt idx="31608">
                  <c:v>1.9524664164899064E-2</c:v>
                </c:pt>
                <c:pt idx="31609">
                  <c:v>1.9524664164899064E-2</c:v>
                </c:pt>
                <c:pt idx="31610">
                  <c:v>1.947027791374345E-2</c:v>
                </c:pt>
                <c:pt idx="31611">
                  <c:v>1.9415891662587725E-2</c:v>
                </c:pt>
                <c:pt idx="31612">
                  <c:v>1.9361505411432001E-2</c:v>
                </c:pt>
                <c:pt idx="31613">
                  <c:v>1.9307119160276276E-2</c:v>
                </c:pt>
                <c:pt idx="31614">
                  <c:v>1.9252732909120551E-2</c:v>
                </c:pt>
                <c:pt idx="31615">
                  <c:v>1.9198346657964827E-2</c:v>
                </c:pt>
                <c:pt idx="31616">
                  <c:v>1.9143960406809213E-2</c:v>
                </c:pt>
                <c:pt idx="31617">
                  <c:v>1.9089574155653488E-2</c:v>
                </c:pt>
                <c:pt idx="31618">
                  <c:v>1.9089574155653488E-2</c:v>
                </c:pt>
                <c:pt idx="31619">
                  <c:v>1.9035187904497763E-2</c:v>
                </c:pt>
                <c:pt idx="31620">
                  <c:v>1.9035187904497763E-2</c:v>
                </c:pt>
                <c:pt idx="31621">
                  <c:v>1.8980801653342039E-2</c:v>
                </c:pt>
                <c:pt idx="31622">
                  <c:v>1.8926415402186314E-2</c:v>
                </c:pt>
                <c:pt idx="31623">
                  <c:v>1.8872029151030589E-2</c:v>
                </c:pt>
                <c:pt idx="31624">
                  <c:v>1.8817642899874865E-2</c:v>
                </c:pt>
                <c:pt idx="31625">
                  <c:v>1.8763256648719251E-2</c:v>
                </c:pt>
                <c:pt idx="31626">
                  <c:v>1.8708870397563526E-2</c:v>
                </c:pt>
                <c:pt idx="31627">
                  <c:v>1.8654484146407802E-2</c:v>
                </c:pt>
                <c:pt idx="31628">
                  <c:v>1.8600097895252077E-2</c:v>
                </c:pt>
                <c:pt idx="31629">
                  <c:v>1.8545711644096352E-2</c:v>
                </c:pt>
                <c:pt idx="31630">
                  <c:v>1.8491325392940627E-2</c:v>
                </c:pt>
                <c:pt idx="31631">
                  <c:v>1.8436939141784903E-2</c:v>
                </c:pt>
                <c:pt idx="31632">
                  <c:v>1.8382552890629289E-2</c:v>
                </c:pt>
                <c:pt idx="31633">
                  <c:v>1.8328166639473564E-2</c:v>
                </c:pt>
                <c:pt idx="31634">
                  <c:v>1.827378038831784E-2</c:v>
                </c:pt>
                <c:pt idx="31635">
                  <c:v>1.8219394137162115E-2</c:v>
                </c:pt>
                <c:pt idx="31636">
                  <c:v>1.816500788600639E-2</c:v>
                </c:pt>
                <c:pt idx="31637">
                  <c:v>1.8110621634850665E-2</c:v>
                </c:pt>
                <c:pt idx="31638">
                  <c:v>1.8056235383695052E-2</c:v>
                </c:pt>
                <c:pt idx="31639">
                  <c:v>1.8001849132539327E-2</c:v>
                </c:pt>
                <c:pt idx="31640">
                  <c:v>1.7947462881383602E-2</c:v>
                </c:pt>
                <c:pt idx="31641">
                  <c:v>1.7893076630227878E-2</c:v>
                </c:pt>
                <c:pt idx="31642">
                  <c:v>1.7838690379072153E-2</c:v>
                </c:pt>
                <c:pt idx="31643">
                  <c:v>1.7784304127916428E-2</c:v>
                </c:pt>
                <c:pt idx="31644">
                  <c:v>1.7729917876760704E-2</c:v>
                </c:pt>
                <c:pt idx="31645">
                  <c:v>1.767553162560509E-2</c:v>
                </c:pt>
                <c:pt idx="31646">
                  <c:v>1.7621145374449365E-2</c:v>
                </c:pt>
                <c:pt idx="31647">
                  <c:v>1.756675912329364E-2</c:v>
                </c:pt>
                <c:pt idx="31648">
                  <c:v>1.7512372872137916E-2</c:v>
                </c:pt>
                <c:pt idx="31649">
                  <c:v>1.7457986620982191E-2</c:v>
                </c:pt>
                <c:pt idx="31650">
                  <c:v>1.7403600369826466E-2</c:v>
                </c:pt>
                <c:pt idx="31651">
                  <c:v>1.7349214118670853E-2</c:v>
                </c:pt>
                <c:pt idx="31652">
                  <c:v>1.7294827867515128E-2</c:v>
                </c:pt>
                <c:pt idx="31653">
                  <c:v>1.7240441616359403E-2</c:v>
                </c:pt>
                <c:pt idx="31654">
                  <c:v>1.7186055365203678E-2</c:v>
                </c:pt>
                <c:pt idx="31655">
                  <c:v>1.7131669114047954E-2</c:v>
                </c:pt>
                <c:pt idx="31656">
                  <c:v>1.7077282862892229E-2</c:v>
                </c:pt>
                <c:pt idx="31657">
                  <c:v>1.7022896611736504E-2</c:v>
                </c:pt>
                <c:pt idx="31658">
                  <c:v>1.7022896611736504E-2</c:v>
                </c:pt>
                <c:pt idx="31659">
                  <c:v>1.6968510360580891E-2</c:v>
                </c:pt>
                <c:pt idx="31660">
                  <c:v>1.6914124109425166E-2</c:v>
                </c:pt>
                <c:pt idx="31661">
                  <c:v>1.6859737858269441E-2</c:v>
                </c:pt>
                <c:pt idx="31662">
                  <c:v>1.6805351607113717E-2</c:v>
                </c:pt>
                <c:pt idx="31663">
                  <c:v>1.6750965355957992E-2</c:v>
                </c:pt>
                <c:pt idx="31664">
                  <c:v>1.6696579104802267E-2</c:v>
                </c:pt>
                <c:pt idx="31665">
                  <c:v>1.6642192853646653E-2</c:v>
                </c:pt>
                <c:pt idx="31666">
                  <c:v>1.6587806602490929E-2</c:v>
                </c:pt>
                <c:pt idx="31667">
                  <c:v>1.6533420351335204E-2</c:v>
                </c:pt>
                <c:pt idx="31668">
                  <c:v>1.6479034100179479E-2</c:v>
                </c:pt>
                <c:pt idx="31669">
                  <c:v>1.6424647849023755E-2</c:v>
                </c:pt>
                <c:pt idx="31670">
                  <c:v>1.637026159786803E-2</c:v>
                </c:pt>
                <c:pt idx="31671">
                  <c:v>1.6315875346712305E-2</c:v>
                </c:pt>
                <c:pt idx="31672">
                  <c:v>1.6315875346712305E-2</c:v>
                </c:pt>
                <c:pt idx="31673">
                  <c:v>1.6261489095556692E-2</c:v>
                </c:pt>
                <c:pt idx="31674">
                  <c:v>1.6207102844400967E-2</c:v>
                </c:pt>
                <c:pt idx="31675">
                  <c:v>1.6152716593245242E-2</c:v>
                </c:pt>
                <c:pt idx="31676">
                  <c:v>1.6098330342089517E-2</c:v>
                </c:pt>
                <c:pt idx="31677">
                  <c:v>1.6043944090933793E-2</c:v>
                </c:pt>
                <c:pt idx="31678">
                  <c:v>1.5989557839778068E-2</c:v>
                </c:pt>
                <c:pt idx="31679">
                  <c:v>1.5935171588622343E-2</c:v>
                </c:pt>
                <c:pt idx="31680">
                  <c:v>1.588078533746673E-2</c:v>
                </c:pt>
                <c:pt idx="31681">
                  <c:v>1.5826399086311005E-2</c:v>
                </c:pt>
                <c:pt idx="31682">
                  <c:v>1.577201283515528E-2</c:v>
                </c:pt>
                <c:pt idx="31683">
                  <c:v>1.5717626583999555E-2</c:v>
                </c:pt>
                <c:pt idx="31684">
                  <c:v>1.5717626583999555E-2</c:v>
                </c:pt>
                <c:pt idx="31685">
                  <c:v>1.5663240332843831E-2</c:v>
                </c:pt>
                <c:pt idx="31686">
                  <c:v>1.5608854081688106E-2</c:v>
                </c:pt>
                <c:pt idx="31687">
                  <c:v>1.5554467830532492E-2</c:v>
                </c:pt>
                <c:pt idx="31688">
                  <c:v>1.5500081579376768E-2</c:v>
                </c:pt>
                <c:pt idx="31689">
                  <c:v>1.5445695328221043E-2</c:v>
                </c:pt>
                <c:pt idx="31690">
                  <c:v>1.5445695328221043E-2</c:v>
                </c:pt>
                <c:pt idx="31691">
                  <c:v>1.5391309077065318E-2</c:v>
                </c:pt>
                <c:pt idx="31692">
                  <c:v>1.5336922825909594E-2</c:v>
                </c:pt>
                <c:pt idx="31693">
                  <c:v>1.5282536574753869E-2</c:v>
                </c:pt>
                <c:pt idx="31694">
                  <c:v>1.5228150323598144E-2</c:v>
                </c:pt>
                <c:pt idx="31695">
                  <c:v>1.5228150323598144E-2</c:v>
                </c:pt>
                <c:pt idx="31696">
                  <c:v>1.517376407244253E-2</c:v>
                </c:pt>
                <c:pt idx="31697">
                  <c:v>1.5119377821286806E-2</c:v>
                </c:pt>
                <c:pt idx="31698">
                  <c:v>1.5064991570131081E-2</c:v>
                </c:pt>
                <c:pt idx="31699">
                  <c:v>1.5010605318975356E-2</c:v>
                </c:pt>
                <c:pt idx="31700">
                  <c:v>1.4956219067819632E-2</c:v>
                </c:pt>
                <c:pt idx="31701">
                  <c:v>1.4901832816663907E-2</c:v>
                </c:pt>
                <c:pt idx="31702">
                  <c:v>1.4847446565508293E-2</c:v>
                </c:pt>
                <c:pt idx="31703">
                  <c:v>1.4793060314352569E-2</c:v>
                </c:pt>
                <c:pt idx="31704">
                  <c:v>1.4738674063196844E-2</c:v>
                </c:pt>
                <c:pt idx="31705">
                  <c:v>1.4684287812041119E-2</c:v>
                </c:pt>
                <c:pt idx="31706">
                  <c:v>1.4629901560885394E-2</c:v>
                </c:pt>
                <c:pt idx="31707">
                  <c:v>1.457551530972967E-2</c:v>
                </c:pt>
                <c:pt idx="31708">
                  <c:v>1.4521129058573945E-2</c:v>
                </c:pt>
                <c:pt idx="31709">
                  <c:v>1.4466742807418331E-2</c:v>
                </c:pt>
                <c:pt idx="31710">
                  <c:v>1.4412356556262607E-2</c:v>
                </c:pt>
                <c:pt idx="31711">
                  <c:v>1.4357970305106882E-2</c:v>
                </c:pt>
                <c:pt idx="31712">
                  <c:v>1.4303584053951157E-2</c:v>
                </c:pt>
                <c:pt idx="31713">
                  <c:v>1.4249197802795432E-2</c:v>
                </c:pt>
                <c:pt idx="31714">
                  <c:v>1.4194811551639708E-2</c:v>
                </c:pt>
                <c:pt idx="31715">
                  <c:v>1.4140425300483983E-2</c:v>
                </c:pt>
                <c:pt idx="31716">
                  <c:v>1.4086039049328369E-2</c:v>
                </c:pt>
                <c:pt idx="31717">
                  <c:v>1.4031652798172645E-2</c:v>
                </c:pt>
                <c:pt idx="31718">
                  <c:v>1.397726654701692E-2</c:v>
                </c:pt>
                <c:pt idx="31719">
                  <c:v>1.3922880295861195E-2</c:v>
                </c:pt>
                <c:pt idx="31720">
                  <c:v>1.3868494044705471E-2</c:v>
                </c:pt>
                <c:pt idx="31721">
                  <c:v>1.3814107793549746E-2</c:v>
                </c:pt>
                <c:pt idx="31722">
                  <c:v>1.3759721542394132E-2</c:v>
                </c:pt>
                <c:pt idx="31723">
                  <c:v>1.3705335291238407E-2</c:v>
                </c:pt>
                <c:pt idx="31724">
                  <c:v>1.3650949040082683E-2</c:v>
                </c:pt>
                <c:pt idx="31725">
                  <c:v>1.3596562788926958E-2</c:v>
                </c:pt>
                <c:pt idx="31726">
                  <c:v>1.3596562788926958E-2</c:v>
                </c:pt>
                <c:pt idx="31727">
                  <c:v>1.3542176537771233E-2</c:v>
                </c:pt>
                <c:pt idx="31728">
                  <c:v>1.3487790286615509E-2</c:v>
                </c:pt>
                <c:pt idx="31729">
                  <c:v>1.3433404035459784E-2</c:v>
                </c:pt>
                <c:pt idx="31730">
                  <c:v>1.337901778430417E-2</c:v>
                </c:pt>
                <c:pt idx="31731">
                  <c:v>1.3324631533148446E-2</c:v>
                </c:pt>
                <c:pt idx="31732">
                  <c:v>1.3270245281992721E-2</c:v>
                </c:pt>
                <c:pt idx="31733">
                  <c:v>1.3215859030836996E-2</c:v>
                </c:pt>
                <c:pt idx="31734">
                  <c:v>1.3161472779681271E-2</c:v>
                </c:pt>
                <c:pt idx="31735">
                  <c:v>1.3107086528525547E-2</c:v>
                </c:pt>
                <c:pt idx="31736">
                  <c:v>1.3052700277369933E-2</c:v>
                </c:pt>
                <c:pt idx="31737">
                  <c:v>1.2998314026214208E-2</c:v>
                </c:pt>
                <c:pt idx="31738">
                  <c:v>1.2943927775058484E-2</c:v>
                </c:pt>
                <c:pt idx="31739">
                  <c:v>1.2889541523902759E-2</c:v>
                </c:pt>
                <c:pt idx="31740">
                  <c:v>1.2835155272747034E-2</c:v>
                </c:pt>
                <c:pt idx="31741">
                  <c:v>1.2780769021591309E-2</c:v>
                </c:pt>
                <c:pt idx="31742">
                  <c:v>1.2726382770435585E-2</c:v>
                </c:pt>
                <c:pt idx="31743">
                  <c:v>1.2671996519279971E-2</c:v>
                </c:pt>
                <c:pt idx="31744">
                  <c:v>1.2617610268124246E-2</c:v>
                </c:pt>
                <c:pt idx="31745">
                  <c:v>1.2563224016968522E-2</c:v>
                </c:pt>
                <c:pt idx="31746">
                  <c:v>1.2508837765812797E-2</c:v>
                </c:pt>
                <c:pt idx="31747">
                  <c:v>1.2454451514657072E-2</c:v>
                </c:pt>
                <c:pt idx="31748">
                  <c:v>1.2400065263501348E-2</c:v>
                </c:pt>
                <c:pt idx="31749">
                  <c:v>1.2345679012345734E-2</c:v>
                </c:pt>
                <c:pt idx="31750">
                  <c:v>1.2291292761190009E-2</c:v>
                </c:pt>
                <c:pt idx="31751">
                  <c:v>1.2236906510034284E-2</c:v>
                </c:pt>
                <c:pt idx="31752">
                  <c:v>1.218252025887856E-2</c:v>
                </c:pt>
                <c:pt idx="31753">
                  <c:v>1.2128134007722835E-2</c:v>
                </c:pt>
                <c:pt idx="31754">
                  <c:v>1.207374775656711E-2</c:v>
                </c:pt>
                <c:pt idx="31755">
                  <c:v>1.2019361505411386E-2</c:v>
                </c:pt>
                <c:pt idx="31756">
                  <c:v>1.1964975254255772E-2</c:v>
                </c:pt>
                <c:pt idx="31757">
                  <c:v>1.1910589003100047E-2</c:v>
                </c:pt>
                <c:pt idx="31758">
                  <c:v>1.1856202751944322E-2</c:v>
                </c:pt>
                <c:pt idx="31759">
                  <c:v>1.1801816500788598E-2</c:v>
                </c:pt>
                <c:pt idx="31760">
                  <c:v>1.1747430249632873E-2</c:v>
                </c:pt>
                <c:pt idx="31761">
                  <c:v>1.1693043998477148E-2</c:v>
                </c:pt>
                <c:pt idx="31762">
                  <c:v>1.1638657747321424E-2</c:v>
                </c:pt>
                <c:pt idx="31763">
                  <c:v>1.158427149616581E-2</c:v>
                </c:pt>
                <c:pt idx="31764">
                  <c:v>1.158427149616581E-2</c:v>
                </c:pt>
                <c:pt idx="31765">
                  <c:v>1.1529885245010085E-2</c:v>
                </c:pt>
                <c:pt idx="31766">
                  <c:v>1.1475498993854361E-2</c:v>
                </c:pt>
                <c:pt idx="31767">
                  <c:v>1.1421112742698636E-2</c:v>
                </c:pt>
                <c:pt idx="31768">
                  <c:v>1.1366726491542911E-2</c:v>
                </c:pt>
                <c:pt idx="31769">
                  <c:v>1.1312340240387186E-2</c:v>
                </c:pt>
                <c:pt idx="31770">
                  <c:v>1.1257953989231573E-2</c:v>
                </c:pt>
                <c:pt idx="31771">
                  <c:v>1.1203567738075848E-2</c:v>
                </c:pt>
                <c:pt idx="31772">
                  <c:v>1.1149181486920123E-2</c:v>
                </c:pt>
                <c:pt idx="31773">
                  <c:v>1.1094795235764399E-2</c:v>
                </c:pt>
                <c:pt idx="31774">
                  <c:v>1.1040408984608674E-2</c:v>
                </c:pt>
                <c:pt idx="31775">
                  <c:v>1.1040408984608674E-2</c:v>
                </c:pt>
                <c:pt idx="31776">
                  <c:v>1.0986022733452949E-2</c:v>
                </c:pt>
                <c:pt idx="31777">
                  <c:v>1.0931636482297225E-2</c:v>
                </c:pt>
                <c:pt idx="31778">
                  <c:v>1.0877250231141611E-2</c:v>
                </c:pt>
                <c:pt idx="31779">
                  <c:v>1.0822863979985886E-2</c:v>
                </c:pt>
                <c:pt idx="31780">
                  <c:v>1.0768477728830161E-2</c:v>
                </c:pt>
                <c:pt idx="31781">
                  <c:v>1.0714091477674437E-2</c:v>
                </c:pt>
                <c:pt idx="31782">
                  <c:v>1.0659705226518712E-2</c:v>
                </c:pt>
                <c:pt idx="31783">
                  <c:v>1.0605318975362987E-2</c:v>
                </c:pt>
                <c:pt idx="31784">
                  <c:v>1.0550932724207374E-2</c:v>
                </c:pt>
                <c:pt idx="31785">
                  <c:v>1.0496546473051649E-2</c:v>
                </c:pt>
                <c:pt idx="31786">
                  <c:v>1.0442160221895924E-2</c:v>
                </c:pt>
                <c:pt idx="31787">
                  <c:v>1.0387773970740199E-2</c:v>
                </c:pt>
                <c:pt idx="31788">
                  <c:v>1.0333387719584475E-2</c:v>
                </c:pt>
                <c:pt idx="31789">
                  <c:v>1.027900146842875E-2</c:v>
                </c:pt>
                <c:pt idx="31790">
                  <c:v>1.0224615217273025E-2</c:v>
                </c:pt>
                <c:pt idx="31791">
                  <c:v>1.0170228966117412E-2</c:v>
                </c:pt>
                <c:pt idx="31792">
                  <c:v>1.0170228966117412E-2</c:v>
                </c:pt>
                <c:pt idx="31793">
                  <c:v>1.0115842714961687E-2</c:v>
                </c:pt>
                <c:pt idx="31794">
                  <c:v>1.0061456463805962E-2</c:v>
                </c:pt>
                <c:pt idx="31795">
                  <c:v>1.0007070212650238E-2</c:v>
                </c:pt>
                <c:pt idx="31796">
                  <c:v>9.9526839614945128E-3</c:v>
                </c:pt>
                <c:pt idx="31797">
                  <c:v>9.8982977103387881E-3</c:v>
                </c:pt>
                <c:pt idx="31798">
                  <c:v>9.8439114591830634E-3</c:v>
                </c:pt>
                <c:pt idx="31799">
                  <c:v>9.7895252080274497E-3</c:v>
                </c:pt>
                <c:pt idx="31800">
                  <c:v>9.735138956871725E-3</c:v>
                </c:pt>
                <c:pt idx="31801">
                  <c:v>9.735138956871725E-3</c:v>
                </c:pt>
                <c:pt idx="31802">
                  <c:v>9.6807527057160003E-3</c:v>
                </c:pt>
                <c:pt idx="31803">
                  <c:v>9.6263664545602756E-3</c:v>
                </c:pt>
                <c:pt idx="31804">
                  <c:v>9.5719802034045509E-3</c:v>
                </c:pt>
                <c:pt idx="31805">
                  <c:v>9.5175939522488262E-3</c:v>
                </c:pt>
                <c:pt idx="31806">
                  <c:v>9.4632077010932125E-3</c:v>
                </c:pt>
                <c:pt idx="31807">
                  <c:v>9.4088214499374878E-3</c:v>
                </c:pt>
                <c:pt idx="31808">
                  <c:v>9.3544351987817631E-3</c:v>
                </c:pt>
                <c:pt idx="31809">
                  <c:v>9.3000489476260384E-3</c:v>
                </c:pt>
                <c:pt idx="31810">
                  <c:v>9.2456626964703137E-3</c:v>
                </c:pt>
                <c:pt idx="31811">
                  <c:v>9.191276445314589E-3</c:v>
                </c:pt>
                <c:pt idx="31812">
                  <c:v>9.1368901941588643E-3</c:v>
                </c:pt>
                <c:pt idx="31813">
                  <c:v>9.0825039430032506E-3</c:v>
                </c:pt>
                <c:pt idx="31814">
                  <c:v>9.0281176918475259E-3</c:v>
                </c:pt>
                <c:pt idx="31815">
                  <c:v>8.9737314406918012E-3</c:v>
                </c:pt>
                <c:pt idx="31816">
                  <c:v>8.9193451895360765E-3</c:v>
                </c:pt>
                <c:pt idx="31817">
                  <c:v>8.8649589383803518E-3</c:v>
                </c:pt>
                <c:pt idx="31818">
                  <c:v>8.8649589383803518E-3</c:v>
                </c:pt>
                <c:pt idx="31819">
                  <c:v>8.8105726872246271E-3</c:v>
                </c:pt>
                <c:pt idx="31820">
                  <c:v>8.7561864360690134E-3</c:v>
                </c:pt>
                <c:pt idx="31821">
                  <c:v>8.7018001849132887E-3</c:v>
                </c:pt>
                <c:pt idx="31822">
                  <c:v>8.647413933757564E-3</c:v>
                </c:pt>
                <c:pt idx="31823">
                  <c:v>8.5930276826018392E-3</c:v>
                </c:pt>
                <c:pt idx="31824">
                  <c:v>8.5386414314461145E-3</c:v>
                </c:pt>
                <c:pt idx="31825">
                  <c:v>8.4842551802903898E-3</c:v>
                </c:pt>
                <c:pt idx="31826">
                  <c:v>8.4298689291346651E-3</c:v>
                </c:pt>
                <c:pt idx="31827">
                  <c:v>8.3754826779790514E-3</c:v>
                </c:pt>
                <c:pt idx="31828">
                  <c:v>8.3210964268233267E-3</c:v>
                </c:pt>
                <c:pt idx="31829">
                  <c:v>8.266710175667602E-3</c:v>
                </c:pt>
                <c:pt idx="31830">
                  <c:v>8.2123239245118773E-3</c:v>
                </c:pt>
                <c:pt idx="31831">
                  <c:v>8.1579376733561526E-3</c:v>
                </c:pt>
                <c:pt idx="31832">
                  <c:v>8.1035514222004279E-3</c:v>
                </c:pt>
                <c:pt idx="31833">
                  <c:v>8.0491651710448142E-3</c:v>
                </c:pt>
                <c:pt idx="31834">
                  <c:v>7.9947789198890895E-3</c:v>
                </c:pt>
                <c:pt idx="31835">
                  <c:v>7.9403926687333648E-3</c:v>
                </c:pt>
                <c:pt idx="31836">
                  <c:v>7.8860064175776401E-3</c:v>
                </c:pt>
                <c:pt idx="31837">
                  <c:v>7.8316201664219154E-3</c:v>
                </c:pt>
                <c:pt idx="31838">
                  <c:v>7.7772339152661907E-3</c:v>
                </c:pt>
                <c:pt idx="31839">
                  <c:v>7.722847664110466E-3</c:v>
                </c:pt>
                <c:pt idx="31840">
                  <c:v>7.6684614129548523E-3</c:v>
                </c:pt>
                <c:pt idx="31841">
                  <c:v>7.6140751617991276E-3</c:v>
                </c:pt>
                <c:pt idx="31842">
                  <c:v>7.5596889106434029E-3</c:v>
                </c:pt>
                <c:pt idx="31843">
                  <c:v>7.5053026594876782E-3</c:v>
                </c:pt>
                <c:pt idx="31844">
                  <c:v>7.4509164083319535E-3</c:v>
                </c:pt>
                <c:pt idx="31845">
                  <c:v>7.3965301571762287E-3</c:v>
                </c:pt>
                <c:pt idx="31846">
                  <c:v>7.342143906020504E-3</c:v>
                </c:pt>
                <c:pt idx="31847">
                  <c:v>7.2877576548648904E-3</c:v>
                </c:pt>
                <c:pt idx="31848">
                  <c:v>7.2333714037091656E-3</c:v>
                </c:pt>
                <c:pt idx="31849">
                  <c:v>7.1789851525534409E-3</c:v>
                </c:pt>
                <c:pt idx="31850">
                  <c:v>7.1245989013977162E-3</c:v>
                </c:pt>
                <c:pt idx="31851">
                  <c:v>7.0702126502419915E-3</c:v>
                </c:pt>
                <c:pt idx="31852">
                  <c:v>7.0702126502419915E-3</c:v>
                </c:pt>
                <c:pt idx="31853">
                  <c:v>7.0158263990862668E-3</c:v>
                </c:pt>
                <c:pt idx="31854">
                  <c:v>6.9614401479306531E-3</c:v>
                </c:pt>
                <c:pt idx="31855">
                  <c:v>6.9070538967749284E-3</c:v>
                </c:pt>
                <c:pt idx="31856">
                  <c:v>6.8526676456192037E-3</c:v>
                </c:pt>
                <c:pt idx="31857">
                  <c:v>6.798281394463479E-3</c:v>
                </c:pt>
                <c:pt idx="31858">
                  <c:v>6.798281394463479E-3</c:v>
                </c:pt>
                <c:pt idx="31859">
                  <c:v>6.7438951433077543E-3</c:v>
                </c:pt>
                <c:pt idx="31860">
                  <c:v>6.6895088921520296E-3</c:v>
                </c:pt>
                <c:pt idx="31861">
                  <c:v>6.6351226409963049E-3</c:v>
                </c:pt>
                <c:pt idx="31862">
                  <c:v>6.5807363898406912E-3</c:v>
                </c:pt>
                <c:pt idx="31863">
                  <c:v>6.5263501386849665E-3</c:v>
                </c:pt>
                <c:pt idx="31864">
                  <c:v>6.4719638875292418E-3</c:v>
                </c:pt>
                <c:pt idx="31865">
                  <c:v>6.4719638875292418E-3</c:v>
                </c:pt>
                <c:pt idx="31866">
                  <c:v>6.4175776363735171E-3</c:v>
                </c:pt>
                <c:pt idx="31867">
                  <c:v>6.3631913852177924E-3</c:v>
                </c:pt>
                <c:pt idx="31868">
                  <c:v>6.3088051340620677E-3</c:v>
                </c:pt>
                <c:pt idx="31869">
                  <c:v>6.254418882906454E-3</c:v>
                </c:pt>
                <c:pt idx="31870">
                  <c:v>6.2000326317507293E-3</c:v>
                </c:pt>
                <c:pt idx="31871">
                  <c:v>6.1456463805950046E-3</c:v>
                </c:pt>
                <c:pt idx="31872">
                  <c:v>6.0912601294392799E-3</c:v>
                </c:pt>
                <c:pt idx="31873">
                  <c:v>6.0368738782835552E-3</c:v>
                </c:pt>
                <c:pt idx="31874">
                  <c:v>5.9824876271278304E-3</c:v>
                </c:pt>
                <c:pt idx="31875">
                  <c:v>5.9281013759721057E-3</c:v>
                </c:pt>
                <c:pt idx="31876">
                  <c:v>5.8737151248164921E-3</c:v>
                </c:pt>
                <c:pt idx="31877">
                  <c:v>5.8193288736607673E-3</c:v>
                </c:pt>
                <c:pt idx="31878">
                  <c:v>5.7649426225050426E-3</c:v>
                </c:pt>
                <c:pt idx="31879">
                  <c:v>5.7649426225050426E-3</c:v>
                </c:pt>
                <c:pt idx="31880">
                  <c:v>5.7105563713493179E-3</c:v>
                </c:pt>
                <c:pt idx="31881">
                  <c:v>5.6561701201935932E-3</c:v>
                </c:pt>
                <c:pt idx="31882">
                  <c:v>5.6017838690378685E-3</c:v>
                </c:pt>
                <c:pt idx="31883">
                  <c:v>5.5473976178822548E-3</c:v>
                </c:pt>
                <c:pt idx="31884">
                  <c:v>5.4930113667265301E-3</c:v>
                </c:pt>
                <c:pt idx="31885">
                  <c:v>5.4386251155708054E-3</c:v>
                </c:pt>
                <c:pt idx="31886">
                  <c:v>5.3842388644150807E-3</c:v>
                </c:pt>
                <c:pt idx="31887">
                  <c:v>5.329852613259356E-3</c:v>
                </c:pt>
                <c:pt idx="31888">
                  <c:v>5.2754663621036313E-3</c:v>
                </c:pt>
                <c:pt idx="31889">
                  <c:v>5.2210801109479066E-3</c:v>
                </c:pt>
                <c:pt idx="31890">
                  <c:v>5.1666938597922929E-3</c:v>
                </c:pt>
                <c:pt idx="31891">
                  <c:v>5.1123076086365682E-3</c:v>
                </c:pt>
                <c:pt idx="31892">
                  <c:v>5.0579213574808435E-3</c:v>
                </c:pt>
                <c:pt idx="31893">
                  <c:v>5.0035351063251188E-3</c:v>
                </c:pt>
                <c:pt idx="31894">
                  <c:v>4.9491488551693941E-3</c:v>
                </c:pt>
                <c:pt idx="31895">
                  <c:v>4.8947626040136694E-3</c:v>
                </c:pt>
                <c:pt idx="31896">
                  <c:v>4.8947626040136694E-3</c:v>
                </c:pt>
                <c:pt idx="31897">
                  <c:v>4.8947626040136694E-3</c:v>
                </c:pt>
                <c:pt idx="31898">
                  <c:v>4.8403763528579447E-3</c:v>
                </c:pt>
                <c:pt idx="31899">
                  <c:v>4.785990101702331E-3</c:v>
                </c:pt>
                <c:pt idx="31900">
                  <c:v>4.785990101702331E-3</c:v>
                </c:pt>
                <c:pt idx="31901">
                  <c:v>4.7316038505466063E-3</c:v>
                </c:pt>
                <c:pt idx="31902">
                  <c:v>4.6772175993908816E-3</c:v>
                </c:pt>
                <c:pt idx="31903">
                  <c:v>4.6228313482351568E-3</c:v>
                </c:pt>
                <c:pt idx="31904">
                  <c:v>4.5684450970794321E-3</c:v>
                </c:pt>
                <c:pt idx="31905">
                  <c:v>4.5140588459237074E-3</c:v>
                </c:pt>
                <c:pt idx="31906">
                  <c:v>4.4596725947680937E-3</c:v>
                </c:pt>
                <c:pt idx="31907">
                  <c:v>4.405286343612369E-3</c:v>
                </c:pt>
                <c:pt idx="31908">
                  <c:v>4.3509000924566443E-3</c:v>
                </c:pt>
                <c:pt idx="31909">
                  <c:v>4.2965138413009196E-3</c:v>
                </c:pt>
                <c:pt idx="31910">
                  <c:v>4.2421275901451949E-3</c:v>
                </c:pt>
                <c:pt idx="31911">
                  <c:v>4.1877413389894702E-3</c:v>
                </c:pt>
                <c:pt idx="31912">
                  <c:v>4.1333550878337455E-3</c:v>
                </c:pt>
                <c:pt idx="31913">
                  <c:v>4.0789688366781318E-3</c:v>
                </c:pt>
                <c:pt idx="31914">
                  <c:v>4.0245825855224071E-3</c:v>
                </c:pt>
                <c:pt idx="31915">
                  <c:v>3.9701963343666824E-3</c:v>
                </c:pt>
                <c:pt idx="31916">
                  <c:v>3.9158100832109577E-3</c:v>
                </c:pt>
                <c:pt idx="31917">
                  <c:v>3.861423832055233E-3</c:v>
                </c:pt>
                <c:pt idx="31918">
                  <c:v>3.8070375808995083E-3</c:v>
                </c:pt>
                <c:pt idx="31919">
                  <c:v>3.7526513297438946E-3</c:v>
                </c:pt>
                <c:pt idx="31920">
                  <c:v>3.6982650785881699E-3</c:v>
                </c:pt>
                <c:pt idx="31921">
                  <c:v>3.6438788274324452E-3</c:v>
                </c:pt>
                <c:pt idx="31922">
                  <c:v>3.5894925762767205E-3</c:v>
                </c:pt>
                <c:pt idx="31923">
                  <c:v>3.5351063251209958E-3</c:v>
                </c:pt>
                <c:pt idx="31924">
                  <c:v>3.4807200739652711E-3</c:v>
                </c:pt>
                <c:pt idx="31925">
                  <c:v>3.4263338228095463E-3</c:v>
                </c:pt>
                <c:pt idx="31926">
                  <c:v>3.4263338228095463E-3</c:v>
                </c:pt>
                <c:pt idx="31927">
                  <c:v>3.3719475716539327E-3</c:v>
                </c:pt>
                <c:pt idx="31928">
                  <c:v>3.317561320498208E-3</c:v>
                </c:pt>
                <c:pt idx="31929">
                  <c:v>3.2631750693424832E-3</c:v>
                </c:pt>
                <c:pt idx="31930">
                  <c:v>3.2631750693424832E-3</c:v>
                </c:pt>
                <c:pt idx="31931">
                  <c:v>3.2087888181867585E-3</c:v>
                </c:pt>
                <c:pt idx="31932">
                  <c:v>3.1544025670310338E-3</c:v>
                </c:pt>
                <c:pt idx="31933">
                  <c:v>3.1000163158753091E-3</c:v>
                </c:pt>
                <c:pt idx="31934">
                  <c:v>3.0456300647195844E-3</c:v>
                </c:pt>
                <c:pt idx="31935">
                  <c:v>2.9912438135639707E-3</c:v>
                </c:pt>
                <c:pt idx="31936">
                  <c:v>2.936857562408246E-3</c:v>
                </c:pt>
                <c:pt idx="31937">
                  <c:v>2.8824713112525213E-3</c:v>
                </c:pt>
                <c:pt idx="31938">
                  <c:v>2.8280850600967966E-3</c:v>
                </c:pt>
                <c:pt idx="31939">
                  <c:v>2.7736988089410719E-3</c:v>
                </c:pt>
                <c:pt idx="31940">
                  <c:v>2.7193125577853472E-3</c:v>
                </c:pt>
                <c:pt idx="31941">
                  <c:v>2.6649263066297335E-3</c:v>
                </c:pt>
                <c:pt idx="31942">
                  <c:v>2.6105400554740088E-3</c:v>
                </c:pt>
                <c:pt idx="31943">
                  <c:v>2.5561538043182841E-3</c:v>
                </c:pt>
                <c:pt idx="31944">
                  <c:v>2.5017675531625594E-3</c:v>
                </c:pt>
                <c:pt idx="31945">
                  <c:v>2.4473813020068347E-3</c:v>
                </c:pt>
                <c:pt idx="31946">
                  <c:v>2.39299505085111E-3</c:v>
                </c:pt>
                <c:pt idx="31947">
                  <c:v>2.3386087996953853E-3</c:v>
                </c:pt>
                <c:pt idx="31948">
                  <c:v>2.2842225485397716E-3</c:v>
                </c:pt>
                <c:pt idx="31949">
                  <c:v>2.2298362973840469E-3</c:v>
                </c:pt>
                <c:pt idx="31950">
                  <c:v>2.1754500462283222E-3</c:v>
                </c:pt>
                <c:pt idx="31951">
                  <c:v>2.1210637950725975E-3</c:v>
                </c:pt>
                <c:pt idx="31952">
                  <c:v>2.0666775439168728E-3</c:v>
                </c:pt>
                <c:pt idx="31953">
                  <c:v>2.0666775439168728E-3</c:v>
                </c:pt>
                <c:pt idx="31954">
                  <c:v>2.012291292761148E-3</c:v>
                </c:pt>
                <c:pt idx="31955">
                  <c:v>1.9579050416055344E-3</c:v>
                </c:pt>
                <c:pt idx="31956">
                  <c:v>1.9035187904498097E-3</c:v>
                </c:pt>
                <c:pt idx="31957">
                  <c:v>1.9035187904498097E-3</c:v>
                </c:pt>
                <c:pt idx="31958">
                  <c:v>1.8491325392940849E-3</c:v>
                </c:pt>
                <c:pt idx="31959">
                  <c:v>1.8491325392940849E-3</c:v>
                </c:pt>
                <c:pt idx="31960">
                  <c:v>1.7947462881383602E-3</c:v>
                </c:pt>
                <c:pt idx="31961">
                  <c:v>1.7403600369826355E-3</c:v>
                </c:pt>
                <c:pt idx="31962">
                  <c:v>1.7403600369826355E-3</c:v>
                </c:pt>
                <c:pt idx="31963">
                  <c:v>1.6859737858269108E-3</c:v>
                </c:pt>
                <c:pt idx="31964">
                  <c:v>1.6315875346711861E-3</c:v>
                </c:pt>
                <c:pt idx="31965">
                  <c:v>1.6315875346711861E-3</c:v>
                </c:pt>
                <c:pt idx="31966">
                  <c:v>1.5772012835155724E-3</c:v>
                </c:pt>
                <c:pt idx="31967">
                  <c:v>1.5228150323598477E-3</c:v>
                </c:pt>
                <c:pt idx="31968">
                  <c:v>1.468428781204123E-3</c:v>
                </c:pt>
                <c:pt idx="31969">
                  <c:v>1.4140425300483983E-3</c:v>
                </c:pt>
                <c:pt idx="31970">
                  <c:v>1.3596562788926736E-3</c:v>
                </c:pt>
                <c:pt idx="31971">
                  <c:v>1.3052700277369489E-3</c:v>
                </c:pt>
                <c:pt idx="31972">
                  <c:v>1.2508837765813352E-3</c:v>
                </c:pt>
                <c:pt idx="31973">
                  <c:v>1.1964975254256105E-3</c:v>
                </c:pt>
                <c:pt idx="31974">
                  <c:v>1.1421112742698858E-3</c:v>
                </c:pt>
                <c:pt idx="31975">
                  <c:v>1.0877250231141611E-3</c:v>
                </c:pt>
                <c:pt idx="31976">
                  <c:v>1.0333387719584364E-3</c:v>
                </c:pt>
                <c:pt idx="31977">
                  <c:v>9.7895252080271167E-4</c:v>
                </c:pt>
                <c:pt idx="31978">
                  <c:v>9.7895252080271167E-4</c:v>
                </c:pt>
                <c:pt idx="31979">
                  <c:v>9.2456626964698696E-4</c:v>
                </c:pt>
                <c:pt idx="31980">
                  <c:v>9.2456626964698696E-4</c:v>
                </c:pt>
                <c:pt idx="31981">
                  <c:v>8.7018001849137327E-4</c:v>
                </c:pt>
                <c:pt idx="31982">
                  <c:v>8.1579376733564857E-4</c:v>
                </c:pt>
                <c:pt idx="31983">
                  <c:v>7.6140751617992386E-4</c:v>
                </c:pt>
                <c:pt idx="31984">
                  <c:v>7.0702126502419915E-4</c:v>
                </c:pt>
                <c:pt idx="31985">
                  <c:v>6.5263501386847445E-4</c:v>
                </c:pt>
                <c:pt idx="31986">
                  <c:v>5.9824876271274974E-4</c:v>
                </c:pt>
                <c:pt idx="31987">
                  <c:v>5.4386251155702503E-4</c:v>
                </c:pt>
                <c:pt idx="31988">
                  <c:v>4.8947626040141134E-4</c:v>
                </c:pt>
                <c:pt idx="31989">
                  <c:v>4.3509000924568664E-4</c:v>
                </c:pt>
                <c:pt idx="31990">
                  <c:v>3.8070375808996193E-4</c:v>
                </c:pt>
                <c:pt idx="31991">
                  <c:v>3.8070375808996193E-4</c:v>
                </c:pt>
                <c:pt idx="31992">
                  <c:v>3.2631750693423722E-4</c:v>
                </c:pt>
                <c:pt idx="31993">
                  <c:v>3.2631750693423722E-4</c:v>
                </c:pt>
                <c:pt idx="31994">
                  <c:v>2.7193125577851252E-4</c:v>
                </c:pt>
                <c:pt idx="31995">
                  <c:v>2.7193125577851252E-4</c:v>
                </c:pt>
                <c:pt idx="31996">
                  <c:v>2.1754500462278781E-4</c:v>
                </c:pt>
                <c:pt idx="31997">
                  <c:v>1.6315875346717412E-4</c:v>
                </c:pt>
                <c:pt idx="31998">
                  <c:v>1.0877250231144941E-4</c:v>
                </c:pt>
                <c:pt idx="31999">
                  <c:v>5.4386251155724707E-5</c:v>
                </c:pt>
                <c:pt idx="32000">
                  <c:v>0</c:v>
                </c:pt>
              </c:numCache>
            </c:numRef>
          </c:yVal>
          <c:smooth val="0"/>
          <c:extLst>
            <c:ext xmlns:c16="http://schemas.microsoft.com/office/drawing/2014/chart" uri="{C3380CC4-5D6E-409C-BE32-E72D297353CC}">
              <c16:uniqueId val="{00000000-CB43-4B58-9812-37661BF8933B}"/>
            </c:ext>
          </c:extLst>
        </c:ser>
        <c:dLbls>
          <c:showLegendKey val="0"/>
          <c:showVal val="0"/>
          <c:showCatName val="0"/>
          <c:showSerName val="0"/>
          <c:showPercent val="0"/>
          <c:showBubbleSize val="0"/>
        </c:dLbls>
        <c:axId val="1651734256"/>
        <c:axId val="1651734672"/>
      </c:scatterChart>
      <c:valAx>
        <c:axId val="1651734256"/>
        <c:scaling>
          <c:orientation val="minMax"/>
          <c:max val="1"/>
        </c:scaling>
        <c:delete val="0"/>
        <c:axPos val="b"/>
        <c:title>
          <c:tx>
            <c:rich>
              <a:bodyPr/>
              <a:lstStyle/>
              <a:p>
                <a:pPr>
                  <a:defRPr/>
                </a:pPr>
                <a:r>
                  <a:rPr lang="en-US"/>
                  <a:t>False Positive Rate</a:t>
                </a:r>
              </a:p>
            </c:rich>
          </c:tx>
          <c:layout/>
          <c:overlay val="0"/>
        </c:title>
        <c:numFmt formatCode="General" sourceLinked="1"/>
        <c:majorTickMark val="out"/>
        <c:minorTickMark val="none"/>
        <c:tickLblPos val="nextTo"/>
        <c:crossAx val="1651734672"/>
        <c:crosses val="autoZero"/>
        <c:crossBetween val="midCat"/>
      </c:valAx>
      <c:valAx>
        <c:axId val="1651734672"/>
        <c:scaling>
          <c:orientation val="minMax"/>
          <c:max val="1"/>
        </c:scaling>
        <c:delete val="0"/>
        <c:axPos val="l"/>
        <c:majorGridlines/>
        <c:title>
          <c:tx>
            <c:rich>
              <a:bodyPr rot="-5400000" vert="horz"/>
              <a:lstStyle/>
              <a:p>
                <a:pPr>
                  <a:defRPr/>
                </a:pPr>
                <a:r>
                  <a:rPr lang="en-US"/>
                  <a:t>True Positive Rate</a:t>
                </a:r>
              </a:p>
            </c:rich>
          </c:tx>
          <c:layout/>
          <c:overlay val="0"/>
        </c:title>
        <c:numFmt formatCode="General" sourceLinked="1"/>
        <c:majorTickMark val="out"/>
        <c:minorTickMark val="none"/>
        <c:tickLblPos val="nextTo"/>
        <c:crossAx val="1651734256"/>
        <c:crosses val="autoZero"/>
        <c:crossBetween val="midCat"/>
      </c:valAx>
    </c:plotArea>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ROC Curve</a:t>
            </a:r>
          </a:p>
        </c:rich>
      </c:tx>
      <c:layout/>
      <c:overlay val="0"/>
    </c:title>
    <c:autoTitleDeleted val="0"/>
    <c:plotArea>
      <c:layout/>
      <c:scatterChart>
        <c:scatterStyle val="lineMarker"/>
        <c:varyColors val="0"/>
        <c:ser>
          <c:idx val="0"/>
          <c:order val="0"/>
          <c:spPr>
            <a:ln w="19050">
              <a:noFill/>
            </a:ln>
          </c:spPr>
          <c:xVal>
            <c:numRef>
              <c:f>[CN_Mobiles_Data.xlsx]Logistic_reg_testdata_model!$AM$4:$AM$8004</c:f>
              <c:numCache>
                <c:formatCode>General</c:formatCode>
                <c:ptCount val="8001"/>
                <c:pt idx="0">
                  <c:v>1</c:v>
                </c:pt>
                <c:pt idx="1">
                  <c:v>0.99970202622169246</c:v>
                </c:pt>
                <c:pt idx="2">
                  <c:v>0.99940405244338493</c:v>
                </c:pt>
                <c:pt idx="3">
                  <c:v>0.9991060786650775</c:v>
                </c:pt>
                <c:pt idx="4">
                  <c:v>0.99880810488676997</c:v>
                </c:pt>
                <c:pt idx="5">
                  <c:v>0.99851013110846243</c:v>
                </c:pt>
                <c:pt idx="6">
                  <c:v>0.99821215733015489</c:v>
                </c:pt>
                <c:pt idx="7">
                  <c:v>0.99821215733015489</c:v>
                </c:pt>
                <c:pt idx="8">
                  <c:v>0.99821215733015489</c:v>
                </c:pt>
                <c:pt idx="9">
                  <c:v>0.99791418355184747</c:v>
                </c:pt>
                <c:pt idx="10">
                  <c:v>0.99761620977353993</c:v>
                </c:pt>
                <c:pt idx="11">
                  <c:v>0.99731823599523239</c:v>
                </c:pt>
                <c:pt idx="12">
                  <c:v>0.99702026221692486</c:v>
                </c:pt>
                <c:pt idx="13">
                  <c:v>0.99672228843861743</c:v>
                </c:pt>
                <c:pt idx="14">
                  <c:v>0.99672228843861743</c:v>
                </c:pt>
                <c:pt idx="15">
                  <c:v>0.99672228843861743</c:v>
                </c:pt>
                <c:pt idx="16">
                  <c:v>0.9964243146603099</c:v>
                </c:pt>
                <c:pt idx="17">
                  <c:v>0.99612634088200236</c:v>
                </c:pt>
                <c:pt idx="18">
                  <c:v>0.99582836710369482</c:v>
                </c:pt>
                <c:pt idx="19">
                  <c:v>0.9955303933253874</c:v>
                </c:pt>
                <c:pt idx="20">
                  <c:v>0.9955303933253874</c:v>
                </c:pt>
                <c:pt idx="21">
                  <c:v>0.9955303933253874</c:v>
                </c:pt>
                <c:pt idx="22">
                  <c:v>0.99523241954707986</c:v>
                </c:pt>
                <c:pt idx="23">
                  <c:v>0.99493444576877232</c:v>
                </c:pt>
                <c:pt idx="24">
                  <c:v>0.99463647199046479</c:v>
                </c:pt>
                <c:pt idx="25">
                  <c:v>0.99463647199046479</c:v>
                </c:pt>
                <c:pt idx="26">
                  <c:v>0.99433849821215736</c:v>
                </c:pt>
                <c:pt idx="27">
                  <c:v>0.99404052443384983</c:v>
                </c:pt>
                <c:pt idx="28">
                  <c:v>0.99374255065554229</c:v>
                </c:pt>
                <c:pt idx="29">
                  <c:v>0.99344457687723475</c:v>
                </c:pt>
                <c:pt idx="30">
                  <c:v>0.99314660309892733</c:v>
                </c:pt>
                <c:pt idx="31">
                  <c:v>0.99284862932061979</c:v>
                </c:pt>
                <c:pt idx="32">
                  <c:v>0.99255065554231225</c:v>
                </c:pt>
                <c:pt idx="33">
                  <c:v>0.99225268176400472</c:v>
                </c:pt>
                <c:pt idx="34">
                  <c:v>0.99195470798569729</c:v>
                </c:pt>
                <c:pt idx="35">
                  <c:v>0.99165673420738976</c:v>
                </c:pt>
                <c:pt idx="36">
                  <c:v>0.99135876042908222</c:v>
                </c:pt>
                <c:pt idx="37">
                  <c:v>0.99106078665077468</c:v>
                </c:pt>
                <c:pt idx="38">
                  <c:v>0.99076281287246726</c:v>
                </c:pt>
                <c:pt idx="39">
                  <c:v>0.99076281287246726</c:v>
                </c:pt>
                <c:pt idx="40">
                  <c:v>0.99046483909415972</c:v>
                </c:pt>
                <c:pt idx="41">
                  <c:v>0.99016686531585218</c:v>
                </c:pt>
                <c:pt idx="42">
                  <c:v>0.99016686531585218</c:v>
                </c:pt>
                <c:pt idx="43">
                  <c:v>0.98986889153754465</c:v>
                </c:pt>
                <c:pt idx="44">
                  <c:v>0.98986889153754465</c:v>
                </c:pt>
                <c:pt idx="45">
                  <c:v>0.98957091775923722</c:v>
                </c:pt>
                <c:pt idx="46">
                  <c:v>0.98927294398092969</c:v>
                </c:pt>
                <c:pt idx="47">
                  <c:v>0.98897497020262215</c:v>
                </c:pt>
                <c:pt idx="48">
                  <c:v>0.98867699642431461</c:v>
                </c:pt>
                <c:pt idx="49">
                  <c:v>0.98837902264600719</c:v>
                </c:pt>
                <c:pt idx="50">
                  <c:v>0.98808104886769965</c:v>
                </c:pt>
                <c:pt idx="51">
                  <c:v>0.98778307508939212</c:v>
                </c:pt>
                <c:pt idx="52">
                  <c:v>0.98748510131108458</c:v>
                </c:pt>
                <c:pt idx="53">
                  <c:v>0.98718712753277715</c:v>
                </c:pt>
                <c:pt idx="54">
                  <c:v>0.98688915375446962</c:v>
                </c:pt>
                <c:pt idx="55">
                  <c:v>0.98659117997616208</c:v>
                </c:pt>
                <c:pt idx="56">
                  <c:v>0.98659117997616208</c:v>
                </c:pt>
                <c:pt idx="57">
                  <c:v>0.98629320619785454</c:v>
                </c:pt>
                <c:pt idx="58">
                  <c:v>0.98599523241954712</c:v>
                </c:pt>
                <c:pt idx="59">
                  <c:v>0.98569725864123958</c:v>
                </c:pt>
                <c:pt idx="60">
                  <c:v>0.98539928486293205</c:v>
                </c:pt>
                <c:pt idx="61">
                  <c:v>0.98510131108462451</c:v>
                </c:pt>
                <c:pt idx="62">
                  <c:v>0.98480333730631708</c:v>
                </c:pt>
                <c:pt idx="63">
                  <c:v>0.98480333730631708</c:v>
                </c:pt>
                <c:pt idx="64">
                  <c:v>0.98450536352800955</c:v>
                </c:pt>
                <c:pt idx="65">
                  <c:v>0.98420738974970201</c:v>
                </c:pt>
                <c:pt idx="66">
                  <c:v>0.98390941597139447</c:v>
                </c:pt>
                <c:pt idx="67">
                  <c:v>0.98361144219308705</c:v>
                </c:pt>
                <c:pt idx="68">
                  <c:v>0.98331346841477951</c:v>
                </c:pt>
                <c:pt idx="69">
                  <c:v>0.98301549463647198</c:v>
                </c:pt>
                <c:pt idx="70">
                  <c:v>0.98271752085816444</c:v>
                </c:pt>
                <c:pt idx="71">
                  <c:v>0.98241954707985701</c:v>
                </c:pt>
                <c:pt idx="72">
                  <c:v>0.98241954707985701</c:v>
                </c:pt>
                <c:pt idx="73">
                  <c:v>0.98212157330154948</c:v>
                </c:pt>
                <c:pt idx="74">
                  <c:v>0.98182359952324194</c:v>
                </c:pt>
                <c:pt idx="75">
                  <c:v>0.9815256257449344</c:v>
                </c:pt>
                <c:pt idx="76">
                  <c:v>0.98122765196662698</c:v>
                </c:pt>
                <c:pt idx="77">
                  <c:v>0.98092967818831944</c:v>
                </c:pt>
                <c:pt idx="78">
                  <c:v>0.98063170441001191</c:v>
                </c:pt>
                <c:pt idx="79">
                  <c:v>0.98063170441001191</c:v>
                </c:pt>
                <c:pt idx="80">
                  <c:v>0.98033373063170437</c:v>
                </c:pt>
                <c:pt idx="81">
                  <c:v>0.98003575685339694</c:v>
                </c:pt>
                <c:pt idx="82">
                  <c:v>0.97973778307508941</c:v>
                </c:pt>
                <c:pt idx="83">
                  <c:v>0.97943980929678187</c:v>
                </c:pt>
                <c:pt idx="84">
                  <c:v>0.97943980929678187</c:v>
                </c:pt>
                <c:pt idx="85">
                  <c:v>0.97914183551847433</c:v>
                </c:pt>
                <c:pt idx="86">
                  <c:v>0.97884386174016691</c:v>
                </c:pt>
                <c:pt idx="87">
                  <c:v>0.97884386174016691</c:v>
                </c:pt>
                <c:pt idx="88">
                  <c:v>0.97854588796185937</c:v>
                </c:pt>
                <c:pt idx="89">
                  <c:v>0.97824791418355184</c:v>
                </c:pt>
                <c:pt idx="90">
                  <c:v>0.97824791418355184</c:v>
                </c:pt>
                <c:pt idx="91">
                  <c:v>0.97824791418355184</c:v>
                </c:pt>
                <c:pt idx="92">
                  <c:v>0.9779499404052443</c:v>
                </c:pt>
                <c:pt idx="93">
                  <c:v>0.9779499404052443</c:v>
                </c:pt>
                <c:pt idx="94">
                  <c:v>0.97765196662693687</c:v>
                </c:pt>
                <c:pt idx="95">
                  <c:v>0.97735399284862934</c:v>
                </c:pt>
                <c:pt idx="96">
                  <c:v>0.9770560190703218</c:v>
                </c:pt>
                <c:pt idx="97">
                  <c:v>0.9770560190703218</c:v>
                </c:pt>
                <c:pt idx="98">
                  <c:v>0.97675804529201427</c:v>
                </c:pt>
                <c:pt idx="99">
                  <c:v>0.97646007151370684</c:v>
                </c:pt>
                <c:pt idx="100">
                  <c:v>0.97646007151370684</c:v>
                </c:pt>
                <c:pt idx="101">
                  <c:v>0.9761620977353993</c:v>
                </c:pt>
                <c:pt idx="102">
                  <c:v>0.97586412395709177</c:v>
                </c:pt>
                <c:pt idx="103">
                  <c:v>0.97556615017878423</c:v>
                </c:pt>
                <c:pt idx="104">
                  <c:v>0.97556615017878423</c:v>
                </c:pt>
                <c:pt idx="105">
                  <c:v>0.97526817640047681</c:v>
                </c:pt>
                <c:pt idx="106">
                  <c:v>0.97497020262216927</c:v>
                </c:pt>
                <c:pt idx="107">
                  <c:v>0.97467222884386173</c:v>
                </c:pt>
                <c:pt idx="108">
                  <c:v>0.9743742550655542</c:v>
                </c:pt>
                <c:pt idx="109">
                  <c:v>0.97407628128724677</c:v>
                </c:pt>
                <c:pt idx="110">
                  <c:v>0.97377830750893923</c:v>
                </c:pt>
                <c:pt idx="111">
                  <c:v>0.9734803337306317</c:v>
                </c:pt>
                <c:pt idx="112">
                  <c:v>0.97318235995232416</c:v>
                </c:pt>
                <c:pt idx="113">
                  <c:v>0.97288438617401674</c:v>
                </c:pt>
                <c:pt idx="114">
                  <c:v>0.9725864123957092</c:v>
                </c:pt>
                <c:pt idx="115">
                  <c:v>0.97228843861740166</c:v>
                </c:pt>
                <c:pt idx="116">
                  <c:v>0.97199046483909413</c:v>
                </c:pt>
                <c:pt idx="117">
                  <c:v>0.97199046483909413</c:v>
                </c:pt>
                <c:pt idx="118">
                  <c:v>0.9716924910607867</c:v>
                </c:pt>
                <c:pt idx="119">
                  <c:v>0.97139451728247916</c:v>
                </c:pt>
                <c:pt idx="120">
                  <c:v>0.97109654350417163</c:v>
                </c:pt>
                <c:pt idx="121">
                  <c:v>0.97079856972586409</c:v>
                </c:pt>
                <c:pt idx="122">
                  <c:v>0.97050059594755667</c:v>
                </c:pt>
                <c:pt idx="123">
                  <c:v>0.97020262216924913</c:v>
                </c:pt>
                <c:pt idx="124">
                  <c:v>0.96990464839094159</c:v>
                </c:pt>
                <c:pt idx="125">
                  <c:v>0.96960667461263406</c:v>
                </c:pt>
                <c:pt idx="126">
                  <c:v>0.96930870083432663</c:v>
                </c:pt>
                <c:pt idx="127">
                  <c:v>0.96930870083432663</c:v>
                </c:pt>
                <c:pt idx="128">
                  <c:v>0.96901072705601909</c:v>
                </c:pt>
                <c:pt idx="129">
                  <c:v>0.96871275327771156</c:v>
                </c:pt>
                <c:pt idx="130">
                  <c:v>0.96871275327771156</c:v>
                </c:pt>
                <c:pt idx="131">
                  <c:v>0.96841477949940402</c:v>
                </c:pt>
                <c:pt idx="132">
                  <c:v>0.96841477949940402</c:v>
                </c:pt>
                <c:pt idx="133">
                  <c:v>0.96811680572109649</c:v>
                </c:pt>
                <c:pt idx="134">
                  <c:v>0.96781883194278906</c:v>
                </c:pt>
                <c:pt idx="135">
                  <c:v>0.96752085816448152</c:v>
                </c:pt>
                <c:pt idx="136">
                  <c:v>0.96752085816448152</c:v>
                </c:pt>
                <c:pt idx="137">
                  <c:v>0.96722288438617399</c:v>
                </c:pt>
                <c:pt idx="138">
                  <c:v>0.96692491060786656</c:v>
                </c:pt>
                <c:pt idx="139">
                  <c:v>0.96662693682955902</c:v>
                </c:pt>
                <c:pt idx="140">
                  <c:v>0.96632896305125149</c:v>
                </c:pt>
                <c:pt idx="141">
                  <c:v>0.96632896305125149</c:v>
                </c:pt>
                <c:pt idx="142">
                  <c:v>0.96603098927294395</c:v>
                </c:pt>
                <c:pt idx="143">
                  <c:v>0.96603098927294395</c:v>
                </c:pt>
                <c:pt idx="144">
                  <c:v>0.96573301549463642</c:v>
                </c:pt>
                <c:pt idx="145">
                  <c:v>0.96573301549463642</c:v>
                </c:pt>
                <c:pt idx="146">
                  <c:v>0.96543504171632899</c:v>
                </c:pt>
                <c:pt idx="147">
                  <c:v>0.96513706793802145</c:v>
                </c:pt>
                <c:pt idx="148">
                  <c:v>0.96483909415971392</c:v>
                </c:pt>
                <c:pt idx="149">
                  <c:v>0.96483909415971392</c:v>
                </c:pt>
                <c:pt idx="150">
                  <c:v>0.96454112038140649</c:v>
                </c:pt>
                <c:pt idx="151">
                  <c:v>0.96424314660309896</c:v>
                </c:pt>
                <c:pt idx="152">
                  <c:v>0.96394517282479142</c:v>
                </c:pt>
                <c:pt idx="153">
                  <c:v>0.96364719904648388</c:v>
                </c:pt>
                <c:pt idx="154">
                  <c:v>0.96334922526817635</c:v>
                </c:pt>
                <c:pt idx="155">
                  <c:v>0.96305125148986892</c:v>
                </c:pt>
                <c:pt idx="156">
                  <c:v>0.96275327771156138</c:v>
                </c:pt>
                <c:pt idx="157">
                  <c:v>0.96245530393325385</c:v>
                </c:pt>
                <c:pt idx="158">
                  <c:v>0.96215733015494642</c:v>
                </c:pt>
                <c:pt idx="159">
                  <c:v>0.96185935637663889</c:v>
                </c:pt>
                <c:pt idx="160">
                  <c:v>0.96185935637663889</c:v>
                </c:pt>
                <c:pt idx="161">
                  <c:v>0.96156138259833135</c:v>
                </c:pt>
                <c:pt idx="162">
                  <c:v>0.96126340882002381</c:v>
                </c:pt>
                <c:pt idx="163">
                  <c:v>0.96096543504171628</c:v>
                </c:pt>
                <c:pt idx="164">
                  <c:v>0.96066746126340885</c:v>
                </c:pt>
                <c:pt idx="165">
                  <c:v>0.96036948748510131</c:v>
                </c:pt>
                <c:pt idx="166">
                  <c:v>0.96007151370679378</c:v>
                </c:pt>
                <c:pt idx="167">
                  <c:v>0.95977353992848624</c:v>
                </c:pt>
                <c:pt idx="168">
                  <c:v>0.95947556615017882</c:v>
                </c:pt>
                <c:pt idx="169">
                  <c:v>0.95917759237187128</c:v>
                </c:pt>
                <c:pt idx="170">
                  <c:v>0.95887961859356374</c:v>
                </c:pt>
                <c:pt idx="171">
                  <c:v>0.95858164481525621</c:v>
                </c:pt>
                <c:pt idx="172">
                  <c:v>0.95858164481525621</c:v>
                </c:pt>
                <c:pt idx="173">
                  <c:v>0.95858164481525621</c:v>
                </c:pt>
                <c:pt idx="174">
                  <c:v>0.95828367103694878</c:v>
                </c:pt>
                <c:pt idx="175">
                  <c:v>0.95798569725864124</c:v>
                </c:pt>
                <c:pt idx="176">
                  <c:v>0.95768772348033371</c:v>
                </c:pt>
                <c:pt idx="177">
                  <c:v>0.95738974970202617</c:v>
                </c:pt>
                <c:pt idx="178">
                  <c:v>0.95709177592371875</c:v>
                </c:pt>
                <c:pt idx="179">
                  <c:v>0.95679380214541121</c:v>
                </c:pt>
                <c:pt idx="180">
                  <c:v>0.95679380214541121</c:v>
                </c:pt>
                <c:pt idx="181">
                  <c:v>0.95649582836710367</c:v>
                </c:pt>
                <c:pt idx="182">
                  <c:v>0.95649582836710367</c:v>
                </c:pt>
                <c:pt idx="183">
                  <c:v>0.95649582836710367</c:v>
                </c:pt>
                <c:pt idx="184">
                  <c:v>0.95619785458879614</c:v>
                </c:pt>
                <c:pt idx="185">
                  <c:v>0.95619785458879614</c:v>
                </c:pt>
                <c:pt idx="186">
                  <c:v>0.95619785458879614</c:v>
                </c:pt>
                <c:pt idx="187">
                  <c:v>0.95589988081048871</c:v>
                </c:pt>
                <c:pt idx="188">
                  <c:v>0.95560190703218117</c:v>
                </c:pt>
                <c:pt idx="189">
                  <c:v>0.95560190703218117</c:v>
                </c:pt>
                <c:pt idx="190">
                  <c:v>0.95560190703218117</c:v>
                </c:pt>
                <c:pt idx="191">
                  <c:v>0.95530393325387364</c:v>
                </c:pt>
                <c:pt idx="192">
                  <c:v>0.9550059594755661</c:v>
                </c:pt>
                <c:pt idx="193">
                  <c:v>0.95470798569725868</c:v>
                </c:pt>
                <c:pt idx="194">
                  <c:v>0.95470798569725868</c:v>
                </c:pt>
                <c:pt idx="195">
                  <c:v>0.95441001191895114</c:v>
                </c:pt>
                <c:pt idx="196">
                  <c:v>0.9541120381406436</c:v>
                </c:pt>
                <c:pt idx="197">
                  <c:v>0.95381406436233607</c:v>
                </c:pt>
                <c:pt idx="198">
                  <c:v>0.95351609058402864</c:v>
                </c:pt>
                <c:pt idx="199">
                  <c:v>0.95351609058402864</c:v>
                </c:pt>
                <c:pt idx="200">
                  <c:v>0.95321811680572111</c:v>
                </c:pt>
                <c:pt idx="201">
                  <c:v>0.95292014302741357</c:v>
                </c:pt>
                <c:pt idx="202">
                  <c:v>0.95262216924910603</c:v>
                </c:pt>
                <c:pt idx="203">
                  <c:v>0.95232419547079861</c:v>
                </c:pt>
                <c:pt idx="204">
                  <c:v>0.95202622169249107</c:v>
                </c:pt>
                <c:pt idx="205">
                  <c:v>0.95172824791418353</c:v>
                </c:pt>
                <c:pt idx="206">
                  <c:v>0.951430274135876</c:v>
                </c:pt>
                <c:pt idx="207">
                  <c:v>0.95113230035756857</c:v>
                </c:pt>
                <c:pt idx="208">
                  <c:v>0.95083432657926104</c:v>
                </c:pt>
                <c:pt idx="209">
                  <c:v>0.9505363528009535</c:v>
                </c:pt>
                <c:pt idx="210">
                  <c:v>0.95023837902264596</c:v>
                </c:pt>
                <c:pt idx="211">
                  <c:v>0.95023837902264596</c:v>
                </c:pt>
                <c:pt idx="212">
                  <c:v>0.94994040524433854</c:v>
                </c:pt>
                <c:pt idx="213">
                  <c:v>0.94994040524433854</c:v>
                </c:pt>
                <c:pt idx="214">
                  <c:v>0.949642431466031</c:v>
                </c:pt>
                <c:pt idx="215">
                  <c:v>0.949642431466031</c:v>
                </c:pt>
                <c:pt idx="216">
                  <c:v>0.94934445768772346</c:v>
                </c:pt>
                <c:pt idx="217">
                  <c:v>0.94904648390941593</c:v>
                </c:pt>
                <c:pt idx="218">
                  <c:v>0.9487485101311085</c:v>
                </c:pt>
                <c:pt idx="219">
                  <c:v>0.94845053635280097</c:v>
                </c:pt>
                <c:pt idx="220">
                  <c:v>0.94815256257449343</c:v>
                </c:pt>
                <c:pt idx="221">
                  <c:v>0.94785458879618589</c:v>
                </c:pt>
                <c:pt idx="222">
                  <c:v>0.94785458879618589</c:v>
                </c:pt>
                <c:pt idx="223">
                  <c:v>0.94785458879618589</c:v>
                </c:pt>
                <c:pt idx="224">
                  <c:v>0.94755661501787847</c:v>
                </c:pt>
                <c:pt idx="225">
                  <c:v>0.94725864123957093</c:v>
                </c:pt>
                <c:pt idx="226">
                  <c:v>0.94696066746126339</c:v>
                </c:pt>
                <c:pt idx="227">
                  <c:v>0.94696066746126339</c:v>
                </c:pt>
                <c:pt idx="228">
                  <c:v>0.94666269368295586</c:v>
                </c:pt>
                <c:pt idx="229">
                  <c:v>0.94636471990464843</c:v>
                </c:pt>
                <c:pt idx="230">
                  <c:v>0.9460667461263409</c:v>
                </c:pt>
                <c:pt idx="231">
                  <c:v>0.94576877234803336</c:v>
                </c:pt>
                <c:pt idx="232">
                  <c:v>0.94547079856972582</c:v>
                </c:pt>
                <c:pt idx="233">
                  <c:v>0.9451728247914184</c:v>
                </c:pt>
                <c:pt idx="234">
                  <c:v>0.9451728247914184</c:v>
                </c:pt>
                <c:pt idx="235">
                  <c:v>0.94487485101311086</c:v>
                </c:pt>
                <c:pt idx="236">
                  <c:v>0.94457687723480332</c:v>
                </c:pt>
                <c:pt idx="237">
                  <c:v>0.94427890345649579</c:v>
                </c:pt>
                <c:pt idx="238">
                  <c:v>0.94398092967818836</c:v>
                </c:pt>
                <c:pt idx="239">
                  <c:v>0.94368295589988083</c:v>
                </c:pt>
                <c:pt idx="240">
                  <c:v>0.94368295589988083</c:v>
                </c:pt>
                <c:pt idx="241">
                  <c:v>0.94338498212157329</c:v>
                </c:pt>
                <c:pt idx="242">
                  <c:v>0.94338498212157329</c:v>
                </c:pt>
                <c:pt idx="243">
                  <c:v>0.94308700834326575</c:v>
                </c:pt>
                <c:pt idx="244">
                  <c:v>0.94308700834326575</c:v>
                </c:pt>
                <c:pt idx="245">
                  <c:v>0.94278903456495833</c:v>
                </c:pt>
                <c:pt idx="246">
                  <c:v>0.94249106078665079</c:v>
                </c:pt>
                <c:pt idx="247">
                  <c:v>0.94249106078665079</c:v>
                </c:pt>
                <c:pt idx="248">
                  <c:v>0.94219308700834326</c:v>
                </c:pt>
                <c:pt idx="249">
                  <c:v>0.94189511323003572</c:v>
                </c:pt>
                <c:pt idx="250">
                  <c:v>0.94159713945172829</c:v>
                </c:pt>
                <c:pt idx="251">
                  <c:v>0.94129916567342076</c:v>
                </c:pt>
                <c:pt idx="252">
                  <c:v>0.94100119189511322</c:v>
                </c:pt>
                <c:pt idx="253">
                  <c:v>0.94070321811680568</c:v>
                </c:pt>
                <c:pt idx="254">
                  <c:v>0.94040524433849826</c:v>
                </c:pt>
                <c:pt idx="255">
                  <c:v>0.94010727056019072</c:v>
                </c:pt>
                <c:pt idx="256">
                  <c:v>0.93980929678188319</c:v>
                </c:pt>
                <c:pt idx="257">
                  <c:v>0.93951132300357565</c:v>
                </c:pt>
                <c:pt idx="258">
                  <c:v>0.93921334922526822</c:v>
                </c:pt>
                <c:pt idx="259">
                  <c:v>0.93891537544696069</c:v>
                </c:pt>
                <c:pt idx="260">
                  <c:v>0.93891537544696069</c:v>
                </c:pt>
                <c:pt idx="261">
                  <c:v>0.93891537544696069</c:v>
                </c:pt>
                <c:pt idx="262">
                  <c:v>0.93861740166865315</c:v>
                </c:pt>
                <c:pt idx="263">
                  <c:v>0.93831942789034561</c:v>
                </c:pt>
                <c:pt idx="264">
                  <c:v>0.93802145411203819</c:v>
                </c:pt>
                <c:pt idx="265">
                  <c:v>0.93802145411203819</c:v>
                </c:pt>
                <c:pt idx="266">
                  <c:v>0.93772348033373065</c:v>
                </c:pt>
                <c:pt idx="267">
                  <c:v>0.93772348033373065</c:v>
                </c:pt>
                <c:pt idx="268">
                  <c:v>0.93742550655542312</c:v>
                </c:pt>
                <c:pt idx="269">
                  <c:v>0.93712753277711558</c:v>
                </c:pt>
                <c:pt idx="270">
                  <c:v>0.93712753277711558</c:v>
                </c:pt>
                <c:pt idx="271">
                  <c:v>0.93682955899880804</c:v>
                </c:pt>
                <c:pt idx="272">
                  <c:v>0.93653158522050062</c:v>
                </c:pt>
                <c:pt idx="273">
                  <c:v>0.93653158522050062</c:v>
                </c:pt>
                <c:pt idx="274">
                  <c:v>0.93623361144219308</c:v>
                </c:pt>
                <c:pt idx="275">
                  <c:v>0.93593563766388554</c:v>
                </c:pt>
                <c:pt idx="276">
                  <c:v>0.93563766388557812</c:v>
                </c:pt>
                <c:pt idx="277">
                  <c:v>0.93563766388557812</c:v>
                </c:pt>
                <c:pt idx="278">
                  <c:v>0.93563766388557812</c:v>
                </c:pt>
                <c:pt idx="279">
                  <c:v>0.93563766388557812</c:v>
                </c:pt>
                <c:pt idx="280">
                  <c:v>0.93533969010727058</c:v>
                </c:pt>
                <c:pt idx="281">
                  <c:v>0.93533969010727058</c:v>
                </c:pt>
                <c:pt idx="282">
                  <c:v>0.93504171632896305</c:v>
                </c:pt>
                <c:pt idx="283">
                  <c:v>0.93474374255065551</c:v>
                </c:pt>
                <c:pt idx="284">
                  <c:v>0.93444576877234797</c:v>
                </c:pt>
                <c:pt idx="285">
                  <c:v>0.93414779499404055</c:v>
                </c:pt>
                <c:pt idx="286">
                  <c:v>0.93414779499404055</c:v>
                </c:pt>
                <c:pt idx="287">
                  <c:v>0.93384982121573301</c:v>
                </c:pt>
                <c:pt idx="288">
                  <c:v>0.93355184743742547</c:v>
                </c:pt>
                <c:pt idx="289">
                  <c:v>0.93325387365911805</c:v>
                </c:pt>
                <c:pt idx="290">
                  <c:v>0.93295589988081051</c:v>
                </c:pt>
                <c:pt idx="291">
                  <c:v>0.93265792610250298</c:v>
                </c:pt>
                <c:pt idx="292">
                  <c:v>0.93235995232419544</c:v>
                </c:pt>
                <c:pt idx="293">
                  <c:v>0.9320619785458879</c:v>
                </c:pt>
                <c:pt idx="294">
                  <c:v>0.93176400476758048</c:v>
                </c:pt>
                <c:pt idx="295">
                  <c:v>0.93146603098927294</c:v>
                </c:pt>
                <c:pt idx="296">
                  <c:v>0.93116805721096541</c:v>
                </c:pt>
                <c:pt idx="297">
                  <c:v>0.93087008343265798</c:v>
                </c:pt>
                <c:pt idx="298">
                  <c:v>0.93057210965435044</c:v>
                </c:pt>
                <c:pt idx="299">
                  <c:v>0.93027413587604291</c:v>
                </c:pt>
                <c:pt idx="300">
                  <c:v>0.93027413587604291</c:v>
                </c:pt>
                <c:pt idx="301">
                  <c:v>0.92997616209773537</c:v>
                </c:pt>
                <c:pt idx="302">
                  <c:v>0.92967818831942783</c:v>
                </c:pt>
                <c:pt idx="303">
                  <c:v>0.92967818831942783</c:v>
                </c:pt>
                <c:pt idx="304">
                  <c:v>0.92938021454112041</c:v>
                </c:pt>
                <c:pt idx="305">
                  <c:v>0.92908224076281287</c:v>
                </c:pt>
                <c:pt idx="306">
                  <c:v>0.92878426698450534</c:v>
                </c:pt>
                <c:pt idx="307">
                  <c:v>0.92848629320619791</c:v>
                </c:pt>
                <c:pt idx="308">
                  <c:v>0.92818831942789037</c:v>
                </c:pt>
                <c:pt idx="309">
                  <c:v>0.92789034564958284</c:v>
                </c:pt>
                <c:pt idx="310">
                  <c:v>0.9275923718712753</c:v>
                </c:pt>
                <c:pt idx="311">
                  <c:v>0.9275923718712753</c:v>
                </c:pt>
                <c:pt idx="312">
                  <c:v>0.92729439809296776</c:v>
                </c:pt>
                <c:pt idx="313">
                  <c:v>0.92699642431466034</c:v>
                </c:pt>
                <c:pt idx="314">
                  <c:v>0.9266984505363528</c:v>
                </c:pt>
                <c:pt idx="315">
                  <c:v>0.92640047675804527</c:v>
                </c:pt>
                <c:pt idx="316">
                  <c:v>0.92610250297973784</c:v>
                </c:pt>
                <c:pt idx="317">
                  <c:v>0.9258045292014303</c:v>
                </c:pt>
                <c:pt idx="318">
                  <c:v>0.92550655542312277</c:v>
                </c:pt>
                <c:pt idx="319">
                  <c:v>0.92520858164481523</c:v>
                </c:pt>
                <c:pt idx="320">
                  <c:v>0.92520858164481523</c:v>
                </c:pt>
                <c:pt idx="321">
                  <c:v>0.92491060786650769</c:v>
                </c:pt>
                <c:pt idx="322">
                  <c:v>0.92491060786650769</c:v>
                </c:pt>
                <c:pt idx="323">
                  <c:v>0.92461263408820027</c:v>
                </c:pt>
                <c:pt idx="324">
                  <c:v>0.92461263408820027</c:v>
                </c:pt>
                <c:pt idx="325">
                  <c:v>0.92431466030989273</c:v>
                </c:pt>
                <c:pt idx="326">
                  <c:v>0.9240166865315852</c:v>
                </c:pt>
                <c:pt idx="327">
                  <c:v>0.92371871275327777</c:v>
                </c:pt>
                <c:pt idx="328">
                  <c:v>0.92342073897497023</c:v>
                </c:pt>
                <c:pt idx="329">
                  <c:v>0.9231227651966627</c:v>
                </c:pt>
                <c:pt idx="330">
                  <c:v>0.92282479141835516</c:v>
                </c:pt>
                <c:pt idx="331">
                  <c:v>0.92252681764004762</c:v>
                </c:pt>
                <c:pt idx="332">
                  <c:v>0.92252681764004762</c:v>
                </c:pt>
                <c:pt idx="333">
                  <c:v>0.9222288438617402</c:v>
                </c:pt>
                <c:pt idx="334">
                  <c:v>0.92193087008343266</c:v>
                </c:pt>
                <c:pt idx="335">
                  <c:v>0.92163289630512513</c:v>
                </c:pt>
                <c:pt idx="336">
                  <c:v>0.9213349225268177</c:v>
                </c:pt>
                <c:pt idx="337">
                  <c:v>0.92103694874851016</c:v>
                </c:pt>
                <c:pt idx="338">
                  <c:v>0.92103694874851016</c:v>
                </c:pt>
                <c:pt idx="339">
                  <c:v>0.92073897497020263</c:v>
                </c:pt>
                <c:pt idx="340">
                  <c:v>0.92044100119189509</c:v>
                </c:pt>
                <c:pt idx="341">
                  <c:v>0.92044100119189509</c:v>
                </c:pt>
                <c:pt idx="342">
                  <c:v>0.92014302741358756</c:v>
                </c:pt>
                <c:pt idx="343">
                  <c:v>0.91984505363528013</c:v>
                </c:pt>
                <c:pt idx="344">
                  <c:v>0.91954707985697259</c:v>
                </c:pt>
                <c:pt idx="345">
                  <c:v>0.91924910607866506</c:v>
                </c:pt>
                <c:pt idx="346">
                  <c:v>0.91924910607866506</c:v>
                </c:pt>
                <c:pt idx="347">
                  <c:v>0.91924910607866506</c:v>
                </c:pt>
                <c:pt idx="348">
                  <c:v>0.91895113230035752</c:v>
                </c:pt>
                <c:pt idx="349">
                  <c:v>0.9186531585220501</c:v>
                </c:pt>
                <c:pt idx="350">
                  <c:v>0.91835518474374256</c:v>
                </c:pt>
                <c:pt idx="351">
                  <c:v>0.91805721096543502</c:v>
                </c:pt>
                <c:pt idx="352">
                  <c:v>0.91775923718712749</c:v>
                </c:pt>
                <c:pt idx="353">
                  <c:v>0.91746126340882006</c:v>
                </c:pt>
                <c:pt idx="354">
                  <c:v>0.91746126340882006</c:v>
                </c:pt>
                <c:pt idx="355">
                  <c:v>0.91716328963051252</c:v>
                </c:pt>
                <c:pt idx="356">
                  <c:v>0.91686531585220499</c:v>
                </c:pt>
                <c:pt idx="357">
                  <c:v>0.91656734207389745</c:v>
                </c:pt>
                <c:pt idx="358">
                  <c:v>0.91656734207389745</c:v>
                </c:pt>
                <c:pt idx="359">
                  <c:v>0.91656734207389745</c:v>
                </c:pt>
                <c:pt idx="360">
                  <c:v>0.91626936829559003</c:v>
                </c:pt>
                <c:pt idx="361">
                  <c:v>0.91626936829559003</c:v>
                </c:pt>
                <c:pt idx="362">
                  <c:v>0.91597139451728249</c:v>
                </c:pt>
                <c:pt idx="363">
                  <c:v>0.91597139451728249</c:v>
                </c:pt>
                <c:pt idx="364">
                  <c:v>0.91597139451728249</c:v>
                </c:pt>
                <c:pt idx="365">
                  <c:v>0.91567342073897495</c:v>
                </c:pt>
                <c:pt idx="366">
                  <c:v>0.91537544696066742</c:v>
                </c:pt>
                <c:pt idx="367">
                  <c:v>0.91537544696066742</c:v>
                </c:pt>
                <c:pt idx="368">
                  <c:v>0.91507747318235999</c:v>
                </c:pt>
                <c:pt idx="369">
                  <c:v>0.91477949940405245</c:v>
                </c:pt>
                <c:pt idx="370">
                  <c:v>0.91448152562574492</c:v>
                </c:pt>
                <c:pt idx="371">
                  <c:v>0.91418355184743738</c:v>
                </c:pt>
                <c:pt idx="372">
                  <c:v>0.91388557806912996</c:v>
                </c:pt>
                <c:pt idx="373">
                  <c:v>0.91388557806912996</c:v>
                </c:pt>
                <c:pt idx="374">
                  <c:v>0.91358760429082242</c:v>
                </c:pt>
                <c:pt idx="375">
                  <c:v>0.91328963051251488</c:v>
                </c:pt>
                <c:pt idx="376">
                  <c:v>0.91299165673420735</c:v>
                </c:pt>
                <c:pt idx="377">
                  <c:v>0.91299165673420735</c:v>
                </c:pt>
                <c:pt idx="378">
                  <c:v>0.91299165673420735</c:v>
                </c:pt>
                <c:pt idx="379">
                  <c:v>0.91269368295589992</c:v>
                </c:pt>
                <c:pt idx="380">
                  <c:v>0.91269368295589992</c:v>
                </c:pt>
                <c:pt idx="381">
                  <c:v>0.91239570917759238</c:v>
                </c:pt>
                <c:pt idx="382">
                  <c:v>0.91209773539928485</c:v>
                </c:pt>
                <c:pt idx="383">
                  <c:v>0.91209773539928485</c:v>
                </c:pt>
                <c:pt idx="384">
                  <c:v>0.91179976162097731</c:v>
                </c:pt>
                <c:pt idx="385">
                  <c:v>0.91150178784266989</c:v>
                </c:pt>
                <c:pt idx="386">
                  <c:v>0.91120381406436235</c:v>
                </c:pt>
                <c:pt idx="387">
                  <c:v>0.91090584028605481</c:v>
                </c:pt>
                <c:pt idx="388">
                  <c:v>0.91060786650774728</c:v>
                </c:pt>
                <c:pt idx="389">
                  <c:v>0.91030989272943985</c:v>
                </c:pt>
                <c:pt idx="390">
                  <c:v>0.91001191895113231</c:v>
                </c:pt>
                <c:pt idx="391">
                  <c:v>0.90971394517282478</c:v>
                </c:pt>
                <c:pt idx="392">
                  <c:v>0.90971394517282478</c:v>
                </c:pt>
                <c:pt idx="393">
                  <c:v>0.90941597139451724</c:v>
                </c:pt>
                <c:pt idx="394">
                  <c:v>0.90911799761620982</c:v>
                </c:pt>
                <c:pt idx="395">
                  <c:v>0.90882002383790228</c:v>
                </c:pt>
                <c:pt idx="396">
                  <c:v>0.90852205005959474</c:v>
                </c:pt>
                <c:pt idx="397">
                  <c:v>0.90852205005959474</c:v>
                </c:pt>
                <c:pt idx="398">
                  <c:v>0.90852205005959474</c:v>
                </c:pt>
                <c:pt idx="399">
                  <c:v>0.90822407628128721</c:v>
                </c:pt>
                <c:pt idx="400">
                  <c:v>0.90822407628128721</c:v>
                </c:pt>
                <c:pt idx="401">
                  <c:v>0.90792610250297978</c:v>
                </c:pt>
                <c:pt idx="402">
                  <c:v>0.90762812872467225</c:v>
                </c:pt>
                <c:pt idx="403">
                  <c:v>0.90733015494636471</c:v>
                </c:pt>
                <c:pt idx="404">
                  <c:v>0.90703218116805717</c:v>
                </c:pt>
                <c:pt idx="405">
                  <c:v>0.90673420738974975</c:v>
                </c:pt>
                <c:pt idx="406">
                  <c:v>0.90673420738974975</c:v>
                </c:pt>
                <c:pt idx="407">
                  <c:v>0.90673420738974975</c:v>
                </c:pt>
                <c:pt idx="408">
                  <c:v>0.90673420738974975</c:v>
                </c:pt>
                <c:pt idx="409">
                  <c:v>0.90673420738974975</c:v>
                </c:pt>
                <c:pt idx="410">
                  <c:v>0.90673420738974975</c:v>
                </c:pt>
                <c:pt idx="411">
                  <c:v>0.90643623361144221</c:v>
                </c:pt>
                <c:pt idx="412">
                  <c:v>0.90613825983313467</c:v>
                </c:pt>
                <c:pt idx="413">
                  <c:v>0.90584028605482714</c:v>
                </c:pt>
                <c:pt idx="414">
                  <c:v>0.90554231227651971</c:v>
                </c:pt>
                <c:pt idx="415">
                  <c:v>0.90524433849821218</c:v>
                </c:pt>
                <c:pt idx="416">
                  <c:v>0.90494636471990464</c:v>
                </c:pt>
                <c:pt idx="417">
                  <c:v>0.90494636471990464</c:v>
                </c:pt>
                <c:pt idx="418">
                  <c:v>0.9046483909415971</c:v>
                </c:pt>
                <c:pt idx="419">
                  <c:v>0.9046483909415971</c:v>
                </c:pt>
                <c:pt idx="420">
                  <c:v>0.9046483909415971</c:v>
                </c:pt>
                <c:pt idx="421">
                  <c:v>0.90435041716328968</c:v>
                </c:pt>
                <c:pt idx="422">
                  <c:v>0.90405244338498214</c:v>
                </c:pt>
                <c:pt idx="423">
                  <c:v>0.9037544696066746</c:v>
                </c:pt>
                <c:pt idx="424">
                  <c:v>0.9037544696066746</c:v>
                </c:pt>
                <c:pt idx="425">
                  <c:v>0.90345649582836707</c:v>
                </c:pt>
                <c:pt idx="426">
                  <c:v>0.90315852205005964</c:v>
                </c:pt>
                <c:pt idx="427">
                  <c:v>0.90286054827175211</c:v>
                </c:pt>
                <c:pt idx="428">
                  <c:v>0.90256257449344457</c:v>
                </c:pt>
                <c:pt idx="429">
                  <c:v>0.90226460071513703</c:v>
                </c:pt>
                <c:pt idx="430">
                  <c:v>0.90226460071513703</c:v>
                </c:pt>
                <c:pt idx="431">
                  <c:v>0.90196662693682961</c:v>
                </c:pt>
                <c:pt idx="432">
                  <c:v>0.90166865315852207</c:v>
                </c:pt>
                <c:pt idx="433">
                  <c:v>0.90137067938021453</c:v>
                </c:pt>
                <c:pt idx="434">
                  <c:v>0.90137067938021453</c:v>
                </c:pt>
                <c:pt idx="435">
                  <c:v>0.90137067938021453</c:v>
                </c:pt>
                <c:pt idx="436">
                  <c:v>0.90137067938021453</c:v>
                </c:pt>
                <c:pt idx="437">
                  <c:v>0.901072705601907</c:v>
                </c:pt>
                <c:pt idx="438">
                  <c:v>0.901072705601907</c:v>
                </c:pt>
                <c:pt idx="439">
                  <c:v>0.90077473182359946</c:v>
                </c:pt>
                <c:pt idx="440">
                  <c:v>0.90077473182359946</c:v>
                </c:pt>
                <c:pt idx="441">
                  <c:v>0.90047675804529204</c:v>
                </c:pt>
                <c:pt idx="442">
                  <c:v>0.9001787842669845</c:v>
                </c:pt>
                <c:pt idx="443">
                  <c:v>0.89988081048867696</c:v>
                </c:pt>
                <c:pt idx="444">
                  <c:v>0.89958283671036954</c:v>
                </c:pt>
                <c:pt idx="445">
                  <c:v>0.899284862932062</c:v>
                </c:pt>
                <c:pt idx="446">
                  <c:v>0.89898688915375446</c:v>
                </c:pt>
                <c:pt idx="447">
                  <c:v>0.89868891537544693</c:v>
                </c:pt>
                <c:pt idx="448">
                  <c:v>0.89868891537544693</c:v>
                </c:pt>
                <c:pt idx="449">
                  <c:v>0.89868891537544693</c:v>
                </c:pt>
                <c:pt idx="450">
                  <c:v>0.89839094159713939</c:v>
                </c:pt>
                <c:pt idx="451">
                  <c:v>0.89809296781883197</c:v>
                </c:pt>
                <c:pt idx="452">
                  <c:v>0.89809296781883197</c:v>
                </c:pt>
                <c:pt idx="453">
                  <c:v>0.89809296781883197</c:v>
                </c:pt>
                <c:pt idx="454">
                  <c:v>0.89779499404052443</c:v>
                </c:pt>
                <c:pt idx="455">
                  <c:v>0.89749702026221689</c:v>
                </c:pt>
                <c:pt idx="456">
                  <c:v>0.89749702026221689</c:v>
                </c:pt>
                <c:pt idx="457">
                  <c:v>0.89719904648390947</c:v>
                </c:pt>
                <c:pt idx="458">
                  <c:v>0.89719904648390947</c:v>
                </c:pt>
                <c:pt idx="459">
                  <c:v>0.89690107270560193</c:v>
                </c:pt>
                <c:pt idx="460">
                  <c:v>0.89690107270560193</c:v>
                </c:pt>
                <c:pt idx="461">
                  <c:v>0.89690107270560193</c:v>
                </c:pt>
                <c:pt idx="462">
                  <c:v>0.8966030989272944</c:v>
                </c:pt>
                <c:pt idx="463">
                  <c:v>0.89630512514898686</c:v>
                </c:pt>
                <c:pt idx="464">
                  <c:v>0.89630512514898686</c:v>
                </c:pt>
                <c:pt idx="465">
                  <c:v>0.89600715137067932</c:v>
                </c:pt>
                <c:pt idx="466">
                  <c:v>0.8957091775923719</c:v>
                </c:pt>
                <c:pt idx="467">
                  <c:v>0.8957091775923719</c:v>
                </c:pt>
                <c:pt idx="468">
                  <c:v>0.89541120381406436</c:v>
                </c:pt>
                <c:pt idx="469">
                  <c:v>0.89511323003575682</c:v>
                </c:pt>
                <c:pt idx="470">
                  <c:v>0.89511323003575682</c:v>
                </c:pt>
                <c:pt idx="471">
                  <c:v>0.8948152562574494</c:v>
                </c:pt>
                <c:pt idx="472">
                  <c:v>0.89451728247914186</c:v>
                </c:pt>
                <c:pt idx="473">
                  <c:v>0.89421930870083433</c:v>
                </c:pt>
                <c:pt idx="474">
                  <c:v>0.89392133492252679</c:v>
                </c:pt>
                <c:pt idx="475">
                  <c:v>0.89362336114421925</c:v>
                </c:pt>
                <c:pt idx="476">
                  <c:v>0.89332538736591183</c:v>
                </c:pt>
                <c:pt idx="477">
                  <c:v>0.89302741358760429</c:v>
                </c:pt>
                <c:pt idx="478">
                  <c:v>0.89272943980929675</c:v>
                </c:pt>
                <c:pt idx="479">
                  <c:v>0.89243146603098933</c:v>
                </c:pt>
                <c:pt idx="480">
                  <c:v>0.89213349225268179</c:v>
                </c:pt>
                <c:pt idx="481">
                  <c:v>0.89213349225268179</c:v>
                </c:pt>
                <c:pt idx="482">
                  <c:v>0.89183551847437426</c:v>
                </c:pt>
                <c:pt idx="483">
                  <c:v>0.89153754469606672</c:v>
                </c:pt>
                <c:pt idx="484">
                  <c:v>0.89123957091775918</c:v>
                </c:pt>
                <c:pt idx="485">
                  <c:v>0.89094159713945176</c:v>
                </c:pt>
                <c:pt idx="486">
                  <c:v>0.89094159713945176</c:v>
                </c:pt>
                <c:pt idx="487">
                  <c:v>0.89064362336114422</c:v>
                </c:pt>
                <c:pt idx="488">
                  <c:v>0.89034564958283668</c:v>
                </c:pt>
                <c:pt idx="489">
                  <c:v>0.89004767580452926</c:v>
                </c:pt>
                <c:pt idx="490">
                  <c:v>0.88974970202622172</c:v>
                </c:pt>
                <c:pt idx="491">
                  <c:v>0.88945172824791419</c:v>
                </c:pt>
                <c:pt idx="492">
                  <c:v>0.88915375446960665</c:v>
                </c:pt>
                <c:pt idx="493">
                  <c:v>0.88885578069129911</c:v>
                </c:pt>
                <c:pt idx="494">
                  <c:v>0.88885578069129911</c:v>
                </c:pt>
                <c:pt idx="495">
                  <c:v>0.88885578069129911</c:v>
                </c:pt>
                <c:pt idx="496">
                  <c:v>0.88885578069129911</c:v>
                </c:pt>
                <c:pt idx="497">
                  <c:v>0.88885578069129911</c:v>
                </c:pt>
                <c:pt idx="498">
                  <c:v>0.88855780691299169</c:v>
                </c:pt>
                <c:pt idx="499">
                  <c:v>0.88825983313468415</c:v>
                </c:pt>
                <c:pt idx="500">
                  <c:v>0.88825983313468415</c:v>
                </c:pt>
                <c:pt idx="501">
                  <c:v>0.88796185935637661</c:v>
                </c:pt>
                <c:pt idx="502">
                  <c:v>0.88766388557806919</c:v>
                </c:pt>
                <c:pt idx="503">
                  <c:v>0.88736591179976165</c:v>
                </c:pt>
                <c:pt idx="504">
                  <c:v>0.88706793802145412</c:v>
                </c:pt>
                <c:pt idx="505">
                  <c:v>0.88706793802145412</c:v>
                </c:pt>
                <c:pt idx="506">
                  <c:v>0.88676996424314658</c:v>
                </c:pt>
                <c:pt idx="507">
                  <c:v>0.88647199046483904</c:v>
                </c:pt>
                <c:pt idx="508">
                  <c:v>0.88647199046483904</c:v>
                </c:pt>
                <c:pt idx="509">
                  <c:v>0.88617401668653162</c:v>
                </c:pt>
                <c:pt idx="510">
                  <c:v>0.88587604290822408</c:v>
                </c:pt>
                <c:pt idx="511">
                  <c:v>0.88587604290822408</c:v>
                </c:pt>
                <c:pt idx="512">
                  <c:v>0.88587604290822408</c:v>
                </c:pt>
                <c:pt idx="513">
                  <c:v>0.88587604290822408</c:v>
                </c:pt>
                <c:pt idx="514">
                  <c:v>0.88587604290822408</c:v>
                </c:pt>
                <c:pt idx="515">
                  <c:v>0.88557806912991655</c:v>
                </c:pt>
                <c:pt idx="516">
                  <c:v>0.88528009535160912</c:v>
                </c:pt>
                <c:pt idx="517">
                  <c:v>0.88498212157330158</c:v>
                </c:pt>
                <c:pt idx="518">
                  <c:v>0.88468414779499405</c:v>
                </c:pt>
                <c:pt idx="519">
                  <c:v>0.88468414779499405</c:v>
                </c:pt>
                <c:pt idx="520">
                  <c:v>0.88438617401668651</c:v>
                </c:pt>
                <c:pt idx="521">
                  <c:v>0.88408820023837897</c:v>
                </c:pt>
                <c:pt idx="522">
                  <c:v>0.88379022646007155</c:v>
                </c:pt>
                <c:pt idx="523">
                  <c:v>0.88349225268176401</c:v>
                </c:pt>
                <c:pt idx="524">
                  <c:v>0.88319427890345648</c:v>
                </c:pt>
                <c:pt idx="525">
                  <c:v>0.88289630512514894</c:v>
                </c:pt>
                <c:pt idx="526">
                  <c:v>0.88259833134684151</c:v>
                </c:pt>
                <c:pt idx="527">
                  <c:v>0.88259833134684151</c:v>
                </c:pt>
                <c:pt idx="528">
                  <c:v>0.88230035756853398</c:v>
                </c:pt>
                <c:pt idx="529">
                  <c:v>0.88230035756853398</c:v>
                </c:pt>
                <c:pt idx="530">
                  <c:v>0.88200238379022644</c:v>
                </c:pt>
                <c:pt idx="531">
                  <c:v>0.8817044100119189</c:v>
                </c:pt>
                <c:pt idx="532">
                  <c:v>0.88140643623361148</c:v>
                </c:pt>
                <c:pt idx="533">
                  <c:v>0.88110846245530394</c:v>
                </c:pt>
                <c:pt idx="534">
                  <c:v>0.88081048867699641</c:v>
                </c:pt>
                <c:pt idx="535">
                  <c:v>0.88051251489868887</c:v>
                </c:pt>
                <c:pt idx="536">
                  <c:v>0.88021454112038144</c:v>
                </c:pt>
                <c:pt idx="537">
                  <c:v>0.88021454112038144</c:v>
                </c:pt>
                <c:pt idx="538">
                  <c:v>0.87991656734207391</c:v>
                </c:pt>
                <c:pt idx="539">
                  <c:v>0.87961859356376637</c:v>
                </c:pt>
                <c:pt idx="540">
                  <c:v>0.87932061978545883</c:v>
                </c:pt>
                <c:pt idx="541">
                  <c:v>0.87902264600715141</c:v>
                </c:pt>
                <c:pt idx="542">
                  <c:v>0.87902264600715141</c:v>
                </c:pt>
                <c:pt idx="543">
                  <c:v>0.87902264600715141</c:v>
                </c:pt>
                <c:pt idx="544">
                  <c:v>0.87872467222884387</c:v>
                </c:pt>
                <c:pt idx="545">
                  <c:v>0.87842669845053634</c:v>
                </c:pt>
                <c:pt idx="546">
                  <c:v>0.87842669845053634</c:v>
                </c:pt>
                <c:pt idx="547">
                  <c:v>0.8781287246722288</c:v>
                </c:pt>
                <c:pt idx="548">
                  <c:v>0.87783075089392137</c:v>
                </c:pt>
                <c:pt idx="549">
                  <c:v>0.87753277711561384</c:v>
                </c:pt>
                <c:pt idx="550">
                  <c:v>0.87753277711561384</c:v>
                </c:pt>
                <c:pt idx="551">
                  <c:v>0.8772348033373063</c:v>
                </c:pt>
                <c:pt idx="552">
                  <c:v>0.87693682955899876</c:v>
                </c:pt>
                <c:pt idx="553">
                  <c:v>0.87663885578069134</c:v>
                </c:pt>
                <c:pt idx="554">
                  <c:v>0.8763408820023838</c:v>
                </c:pt>
                <c:pt idx="555">
                  <c:v>0.87604290822407627</c:v>
                </c:pt>
                <c:pt idx="556">
                  <c:v>0.87574493444576873</c:v>
                </c:pt>
                <c:pt idx="557">
                  <c:v>0.8754469606674613</c:v>
                </c:pt>
                <c:pt idx="558">
                  <c:v>0.87514898688915377</c:v>
                </c:pt>
                <c:pt idx="559">
                  <c:v>0.87485101311084623</c:v>
                </c:pt>
                <c:pt idx="560">
                  <c:v>0.8745530393325387</c:v>
                </c:pt>
                <c:pt idx="561">
                  <c:v>0.87425506555423116</c:v>
                </c:pt>
                <c:pt idx="562">
                  <c:v>0.87425506555423116</c:v>
                </c:pt>
                <c:pt idx="563">
                  <c:v>0.87425506555423116</c:v>
                </c:pt>
                <c:pt idx="564">
                  <c:v>0.87395709177592373</c:v>
                </c:pt>
                <c:pt idx="565">
                  <c:v>0.8736591179976162</c:v>
                </c:pt>
                <c:pt idx="566">
                  <c:v>0.87336114421930866</c:v>
                </c:pt>
                <c:pt idx="567">
                  <c:v>0.87336114421930866</c:v>
                </c:pt>
                <c:pt idx="568">
                  <c:v>0.87336114421930866</c:v>
                </c:pt>
                <c:pt idx="569">
                  <c:v>0.87306317044100124</c:v>
                </c:pt>
                <c:pt idx="570">
                  <c:v>0.87306317044100124</c:v>
                </c:pt>
                <c:pt idx="571">
                  <c:v>0.8727651966626937</c:v>
                </c:pt>
                <c:pt idx="572">
                  <c:v>0.87246722288438616</c:v>
                </c:pt>
                <c:pt idx="573">
                  <c:v>0.87216924910607863</c:v>
                </c:pt>
                <c:pt idx="574">
                  <c:v>0.87187127532777109</c:v>
                </c:pt>
                <c:pt idx="575">
                  <c:v>0.87157330154946366</c:v>
                </c:pt>
                <c:pt idx="576">
                  <c:v>0.87127532777115613</c:v>
                </c:pt>
                <c:pt idx="577">
                  <c:v>0.87097735399284859</c:v>
                </c:pt>
                <c:pt idx="578">
                  <c:v>0.87067938021454117</c:v>
                </c:pt>
                <c:pt idx="579">
                  <c:v>0.87038140643623363</c:v>
                </c:pt>
                <c:pt idx="580">
                  <c:v>0.87038140643623363</c:v>
                </c:pt>
                <c:pt idx="581">
                  <c:v>0.87038140643623363</c:v>
                </c:pt>
                <c:pt idx="582">
                  <c:v>0.87008343265792609</c:v>
                </c:pt>
                <c:pt idx="583">
                  <c:v>0.87008343265792609</c:v>
                </c:pt>
                <c:pt idx="584">
                  <c:v>0.86978545887961856</c:v>
                </c:pt>
                <c:pt idx="585">
                  <c:v>0.86948748510131102</c:v>
                </c:pt>
                <c:pt idx="586">
                  <c:v>0.86948748510131102</c:v>
                </c:pt>
                <c:pt idx="587">
                  <c:v>0.86948748510131102</c:v>
                </c:pt>
                <c:pt idx="588">
                  <c:v>0.86948748510131102</c:v>
                </c:pt>
                <c:pt idx="589">
                  <c:v>0.86918951132300359</c:v>
                </c:pt>
                <c:pt idx="590">
                  <c:v>0.86889153754469606</c:v>
                </c:pt>
                <c:pt idx="591">
                  <c:v>0.86859356376638852</c:v>
                </c:pt>
                <c:pt idx="592">
                  <c:v>0.8682955899880811</c:v>
                </c:pt>
                <c:pt idx="593">
                  <c:v>0.8682955899880811</c:v>
                </c:pt>
                <c:pt idx="594">
                  <c:v>0.8682955899880811</c:v>
                </c:pt>
                <c:pt idx="595">
                  <c:v>0.8682955899880811</c:v>
                </c:pt>
                <c:pt idx="596">
                  <c:v>0.86799761620977356</c:v>
                </c:pt>
                <c:pt idx="597">
                  <c:v>0.86769964243146602</c:v>
                </c:pt>
                <c:pt idx="598">
                  <c:v>0.86740166865315849</c:v>
                </c:pt>
                <c:pt idx="599">
                  <c:v>0.86710369487485095</c:v>
                </c:pt>
                <c:pt idx="600">
                  <c:v>0.86680572109654352</c:v>
                </c:pt>
                <c:pt idx="601">
                  <c:v>0.86680572109654352</c:v>
                </c:pt>
                <c:pt idx="602">
                  <c:v>0.86650774731823599</c:v>
                </c:pt>
                <c:pt idx="603">
                  <c:v>0.86620977353992845</c:v>
                </c:pt>
                <c:pt idx="604">
                  <c:v>0.86591179976162103</c:v>
                </c:pt>
                <c:pt idx="605">
                  <c:v>0.86561382598331349</c:v>
                </c:pt>
                <c:pt idx="606">
                  <c:v>0.86531585220500595</c:v>
                </c:pt>
                <c:pt idx="607">
                  <c:v>0.86531585220500595</c:v>
                </c:pt>
                <c:pt idx="608">
                  <c:v>0.86501787842669842</c:v>
                </c:pt>
                <c:pt idx="609">
                  <c:v>0.86501787842669842</c:v>
                </c:pt>
                <c:pt idx="610">
                  <c:v>0.86471990464839088</c:v>
                </c:pt>
                <c:pt idx="611">
                  <c:v>0.86442193087008345</c:v>
                </c:pt>
                <c:pt idx="612">
                  <c:v>0.86412395709177592</c:v>
                </c:pt>
                <c:pt idx="613">
                  <c:v>0.86382598331346838</c:v>
                </c:pt>
                <c:pt idx="614">
                  <c:v>0.86382598331346838</c:v>
                </c:pt>
                <c:pt idx="615">
                  <c:v>0.86352800953516096</c:v>
                </c:pt>
                <c:pt idx="616">
                  <c:v>0.86323003575685342</c:v>
                </c:pt>
                <c:pt idx="617">
                  <c:v>0.86293206197854588</c:v>
                </c:pt>
                <c:pt idx="618">
                  <c:v>0.86293206197854588</c:v>
                </c:pt>
                <c:pt idx="619">
                  <c:v>0.86263408820023835</c:v>
                </c:pt>
                <c:pt idx="620">
                  <c:v>0.86263408820023835</c:v>
                </c:pt>
                <c:pt idx="621">
                  <c:v>0.86233611442193081</c:v>
                </c:pt>
                <c:pt idx="622">
                  <c:v>0.86203814064362339</c:v>
                </c:pt>
                <c:pt idx="623">
                  <c:v>0.86174016686531585</c:v>
                </c:pt>
                <c:pt idx="624">
                  <c:v>0.86144219308700831</c:v>
                </c:pt>
                <c:pt idx="625">
                  <c:v>0.86114421930870089</c:v>
                </c:pt>
                <c:pt idx="626">
                  <c:v>0.86114421930870089</c:v>
                </c:pt>
                <c:pt idx="627">
                  <c:v>0.86084624553039335</c:v>
                </c:pt>
                <c:pt idx="628">
                  <c:v>0.86084624553039335</c:v>
                </c:pt>
                <c:pt idx="629">
                  <c:v>0.86054827175208581</c:v>
                </c:pt>
                <c:pt idx="630">
                  <c:v>0.86025029797377828</c:v>
                </c:pt>
                <c:pt idx="631">
                  <c:v>0.86025029797377828</c:v>
                </c:pt>
                <c:pt idx="632">
                  <c:v>0.85995232419547074</c:v>
                </c:pt>
                <c:pt idx="633">
                  <c:v>0.85965435041716332</c:v>
                </c:pt>
                <c:pt idx="634">
                  <c:v>0.85935637663885578</c:v>
                </c:pt>
                <c:pt idx="635">
                  <c:v>0.85935637663885578</c:v>
                </c:pt>
                <c:pt idx="636">
                  <c:v>0.85905840286054824</c:v>
                </c:pt>
                <c:pt idx="637">
                  <c:v>0.85876042908224082</c:v>
                </c:pt>
                <c:pt idx="638">
                  <c:v>0.85846245530393328</c:v>
                </c:pt>
                <c:pt idx="639">
                  <c:v>0.85816448152562574</c:v>
                </c:pt>
                <c:pt idx="640">
                  <c:v>0.85786650774731821</c:v>
                </c:pt>
                <c:pt idx="641">
                  <c:v>0.85756853396901067</c:v>
                </c:pt>
                <c:pt idx="642">
                  <c:v>0.85727056019070325</c:v>
                </c:pt>
                <c:pt idx="643">
                  <c:v>0.85697258641239571</c:v>
                </c:pt>
                <c:pt idx="644">
                  <c:v>0.85667461263408817</c:v>
                </c:pt>
                <c:pt idx="645">
                  <c:v>0.85637663885578075</c:v>
                </c:pt>
                <c:pt idx="646">
                  <c:v>0.85607866507747321</c:v>
                </c:pt>
                <c:pt idx="647">
                  <c:v>0.85578069129916567</c:v>
                </c:pt>
                <c:pt idx="648">
                  <c:v>0.85578069129916567</c:v>
                </c:pt>
                <c:pt idx="649">
                  <c:v>0.85548271752085814</c:v>
                </c:pt>
                <c:pt idx="650">
                  <c:v>0.8551847437425506</c:v>
                </c:pt>
                <c:pt idx="651">
                  <c:v>0.85488676996424318</c:v>
                </c:pt>
                <c:pt idx="652">
                  <c:v>0.85458879618593564</c:v>
                </c:pt>
                <c:pt idx="653">
                  <c:v>0.8542908224076281</c:v>
                </c:pt>
                <c:pt idx="654">
                  <c:v>0.85399284862932068</c:v>
                </c:pt>
                <c:pt idx="655">
                  <c:v>0.85369487485101314</c:v>
                </c:pt>
                <c:pt idx="656">
                  <c:v>0.8533969010727056</c:v>
                </c:pt>
                <c:pt idx="657">
                  <c:v>0.8533969010727056</c:v>
                </c:pt>
                <c:pt idx="658">
                  <c:v>0.85309892729439807</c:v>
                </c:pt>
                <c:pt idx="659">
                  <c:v>0.85280095351609053</c:v>
                </c:pt>
                <c:pt idx="660">
                  <c:v>0.85250297973778311</c:v>
                </c:pt>
                <c:pt idx="661">
                  <c:v>0.85220500595947557</c:v>
                </c:pt>
                <c:pt idx="662">
                  <c:v>0.85220500595947557</c:v>
                </c:pt>
                <c:pt idx="663">
                  <c:v>0.85190703218116803</c:v>
                </c:pt>
                <c:pt idx="664">
                  <c:v>0.85160905840286061</c:v>
                </c:pt>
                <c:pt idx="665">
                  <c:v>0.85131108462455307</c:v>
                </c:pt>
                <c:pt idx="666">
                  <c:v>0.85131108462455307</c:v>
                </c:pt>
                <c:pt idx="667">
                  <c:v>0.85101311084624554</c:v>
                </c:pt>
                <c:pt idx="668">
                  <c:v>0.850715137067938</c:v>
                </c:pt>
                <c:pt idx="669">
                  <c:v>0.85041716328963046</c:v>
                </c:pt>
                <c:pt idx="670">
                  <c:v>0.85011918951132304</c:v>
                </c:pt>
                <c:pt idx="671">
                  <c:v>0.8498212157330155</c:v>
                </c:pt>
                <c:pt idx="672">
                  <c:v>0.84952324195470796</c:v>
                </c:pt>
                <c:pt idx="673">
                  <c:v>0.84922526817640054</c:v>
                </c:pt>
                <c:pt idx="674">
                  <c:v>0.848927294398093</c:v>
                </c:pt>
                <c:pt idx="675">
                  <c:v>0.84862932061978547</c:v>
                </c:pt>
                <c:pt idx="676">
                  <c:v>0.84833134684147793</c:v>
                </c:pt>
                <c:pt idx="677">
                  <c:v>0.84833134684147793</c:v>
                </c:pt>
                <c:pt idx="678">
                  <c:v>0.84833134684147793</c:v>
                </c:pt>
                <c:pt idx="679">
                  <c:v>0.84803337306317039</c:v>
                </c:pt>
                <c:pt idx="680">
                  <c:v>0.84773539928486297</c:v>
                </c:pt>
                <c:pt idx="681">
                  <c:v>0.84773539928486297</c:v>
                </c:pt>
                <c:pt idx="682">
                  <c:v>0.84743742550655543</c:v>
                </c:pt>
                <c:pt idx="683">
                  <c:v>0.84713945172824789</c:v>
                </c:pt>
                <c:pt idx="684">
                  <c:v>0.84713945172824789</c:v>
                </c:pt>
                <c:pt idx="685">
                  <c:v>0.84684147794994047</c:v>
                </c:pt>
                <c:pt idx="686">
                  <c:v>0.84654350417163293</c:v>
                </c:pt>
                <c:pt idx="687">
                  <c:v>0.8462455303933254</c:v>
                </c:pt>
                <c:pt idx="688">
                  <c:v>0.84594755661501786</c:v>
                </c:pt>
                <c:pt idx="689">
                  <c:v>0.84564958283671032</c:v>
                </c:pt>
                <c:pt idx="690">
                  <c:v>0.84564958283671032</c:v>
                </c:pt>
                <c:pt idx="691">
                  <c:v>0.8453516090584029</c:v>
                </c:pt>
                <c:pt idx="692">
                  <c:v>0.8453516090584029</c:v>
                </c:pt>
                <c:pt idx="693">
                  <c:v>0.84505363528009536</c:v>
                </c:pt>
                <c:pt idx="694">
                  <c:v>0.84505363528009536</c:v>
                </c:pt>
                <c:pt idx="695">
                  <c:v>0.84475566150178782</c:v>
                </c:pt>
                <c:pt idx="696">
                  <c:v>0.8444576877234804</c:v>
                </c:pt>
                <c:pt idx="697">
                  <c:v>0.8444576877234804</c:v>
                </c:pt>
                <c:pt idx="698">
                  <c:v>0.84415971394517286</c:v>
                </c:pt>
                <c:pt idx="699">
                  <c:v>0.84386174016686533</c:v>
                </c:pt>
                <c:pt idx="700">
                  <c:v>0.84356376638855779</c:v>
                </c:pt>
                <c:pt idx="701">
                  <c:v>0.84356376638855779</c:v>
                </c:pt>
                <c:pt idx="702">
                  <c:v>0.84326579261025025</c:v>
                </c:pt>
                <c:pt idx="703">
                  <c:v>0.84296781883194283</c:v>
                </c:pt>
                <c:pt idx="704">
                  <c:v>0.84266984505363529</c:v>
                </c:pt>
                <c:pt idx="705">
                  <c:v>0.84237187127532775</c:v>
                </c:pt>
                <c:pt idx="706">
                  <c:v>0.84207389749702033</c:v>
                </c:pt>
                <c:pt idx="707">
                  <c:v>0.84177592371871279</c:v>
                </c:pt>
                <c:pt idx="708">
                  <c:v>0.84147794994040526</c:v>
                </c:pt>
                <c:pt idx="709">
                  <c:v>0.84117997616209772</c:v>
                </c:pt>
                <c:pt idx="710">
                  <c:v>0.84088200238379018</c:v>
                </c:pt>
                <c:pt idx="711">
                  <c:v>0.84058402860548276</c:v>
                </c:pt>
                <c:pt idx="712">
                  <c:v>0.84028605482717522</c:v>
                </c:pt>
                <c:pt idx="713">
                  <c:v>0.84028605482717522</c:v>
                </c:pt>
                <c:pt idx="714">
                  <c:v>0.83998808104886769</c:v>
                </c:pt>
                <c:pt idx="715">
                  <c:v>0.83969010727056026</c:v>
                </c:pt>
                <c:pt idx="716">
                  <c:v>0.83969010727056026</c:v>
                </c:pt>
                <c:pt idx="717">
                  <c:v>0.83939213349225272</c:v>
                </c:pt>
                <c:pt idx="718">
                  <c:v>0.83909415971394519</c:v>
                </c:pt>
                <c:pt idx="719">
                  <c:v>0.83879618593563765</c:v>
                </c:pt>
                <c:pt idx="720">
                  <c:v>0.83849821215733011</c:v>
                </c:pt>
                <c:pt idx="721">
                  <c:v>0.83820023837902258</c:v>
                </c:pt>
                <c:pt idx="722">
                  <c:v>0.83790226460071515</c:v>
                </c:pt>
                <c:pt idx="723">
                  <c:v>0.83760429082240762</c:v>
                </c:pt>
                <c:pt idx="724">
                  <c:v>0.83730631704410008</c:v>
                </c:pt>
                <c:pt idx="725">
                  <c:v>0.83730631704410008</c:v>
                </c:pt>
                <c:pt idx="726">
                  <c:v>0.83700834326579265</c:v>
                </c:pt>
                <c:pt idx="727">
                  <c:v>0.83671036948748512</c:v>
                </c:pt>
                <c:pt idx="728">
                  <c:v>0.83641239570917758</c:v>
                </c:pt>
                <c:pt idx="729">
                  <c:v>0.83611442193087004</c:v>
                </c:pt>
                <c:pt idx="730">
                  <c:v>0.83581644815256251</c:v>
                </c:pt>
                <c:pt idx="731">
                  <c:v>0.83551847437425508</c:v>
                </c:pt>
                <c:pt idx="732">
                  <c:v>0.83522050059594755</c:v>
                </c:pt>
                <c:pt idx="733">
                  <c:v>0.83492252681764001</c:v>
                </c:pt>
                <c:pt idx="734">
                  <c:v>0.83492252681764001</c:v>
                </c:pt>
                <c:pt idx="735">
                  <c:v>0.83462455303933258</c:v>
                </c:pt>
                <c:pt idx="736">
                  <c:v>0.83432657926102505</c:v>
                </c:pt>
                <c:pt idx="737">
                  <c:v>0.83402860548271751</c:v>
                </c:pt>
                <c:pt idx="738">
                  <c:v>0.83373063170440997</c:v>
                </c:pt>
                <c:pt idx="739">
                  <c:v>0.83343265792610244</c:v>
                </c:pt>
                <c:pt idx="740">
                  <c:v>0.83313468414779501</c:v>
                </c:pt>
                <c:pt idx="741">
                  <c:v>0.83283671036948748</c:v>
                </c:pt>
                <c:pt idx="742">
                  <c:v>0.83253873659117994</c:v>
                </c:pt>
                <c:pt idx="743">
                  <c:v>0.83224076281287251</c:v>
                </c:pt>
                <c:pt idx="744">
                  <c:v>0.83194278903456498</c:v>
                </c:pt>
                <c:pt idx="745">
                  <c:v>0.83164481525625744</c:v>
                </c:pt>
                <c:pt idx="746">
                  <c:v>0.8313468414779499</c:v>
                </c:pt>
                <c:pt idx="747">
                  <c:v>0.8313468414779499</c:v>
                </c:pt>
                <c:pt idx="748">
                  <c:v>0.83104886769964237</c:v>
                </c:pt>
                <c:pt idx="749">
                  <c:v>0.83075089392133494</c:v>
                </c:pt>
                <c:pt idx="750">
                  <c:v>0.83045292014302741</c:v>
                </c:pt>
                <c:pt idx="751">
                  <c:v>0.83015494636471987</c:v>
                </c:pt>
                <c:pt idx="752">
                  <c:v>0.82985697258641244</c:v>
                </c:pt>
                <c:pt idx="753">
                  <c:v>0.82955899880810491</c:v>
                </c:pt>
                <c:pt idx="754">
                  <c:v>0.82926102502979737</c:v>
                </c:pt>
                <c:pt idx="755">
                  <c:v>0.82896305125148984</c:v>
                </c:pt>
                <c:pt idx="756">
                  <c:v>0.8286650774731823</c:v>
                </c:pt>
                <c:pt idx="757">
                  <c:v>0.82836710369487487</c:v>
                </c:pt>
                <c:pt idx="758">
                  <c:v>0.82806912991656734</c:v>
                </c:pt>
                <c:pt idx="759">
                  <c:v>0.8277711561382598</c:v>
                </c:pt>
                <c:pt idx="760">
                  <c:v>0.82747318235995238</c:v>
                </c:pt>
                <c:pt idx="761">
                  <c:v>0.82717520858164484</c:v>
                </c:pt>
                <c:pt idx="762">
                  <c:v>0.82717520858164484</c:v>
                </c:pt>
                <c:pt idx="763">
                  <c:v>0.82717520858164484</c:v>
                </c:pt>
                <c:pt idx="764">
                  <c:v>0.8268772348033373</c:v>
                </c:pt>
                <c:pt idx="765">
                  <c:v>0.82657926102502977</c:v>
                </c:pt>
                <c:pt idx="766">
                  <c:v>0.82628128724672223</c:v>
                </c:pt>
                <c:pt idx="767">
                  <c:v>0.82628128724672223</c:v>
                </c:pt>
                <c:pt idx="768">
                  <c:v>0.82628128724672223</c:v>
                </c:pt>
                <c:pt idx="769">
                  <c:v>0.82628128724672223</c:v>
                </c:pt>
                <c:pt idx="770">
                  <c:v>0.82628128724672223</c:v>
                </c:pt>
                <c:pt idx="771">
                  <c:v>0.82628128724672223</c:v>
                </c:pt>
                <c:pt idx="772">
                  <c:v>0.82628128724672223</c:v>
                </c:pt>
                <c:pt idx="773">
                  <c:v>0.8259833134684148</c:v>
                </c:pt>
                <c:pt idx="774">
                  <c:v>0.8259833134684148</c:v>
                </c:pt>
                <c:pt idx="775">
                  <c:v>0.82568533969010727</c:v>
                </c:pt>
                <c:pt idx="776">
                  <c:v>0.82568533969010727</c:v>
                </c:pt>
                <c:pt idx="777">
                  <c:v>0.82568533969010727</c:v>
                </c:pt>
                <c:pt idx="778">
                  <c:v>0.82568533969010727</c:v>
                </c:pt>
                <c:pt idx="779">
                  <c:v>0.82568533969010727</c:v>
                </c:pt>
                <c:pt idx="780">
                  <c:v>0.82538736591179973</c:v>
                </c:pt>
                <c:pt idx="781">
                  <c:v>0.82538736591179973</c:v>
                </c:pt>
                <c:pt idx="782">
                  <c:v>0.82538736591179973</c:v>
                </c:pt>
                <c:pt idx="783">
                  <c:v>0.82508939213349231</c:v>
                </c:pt>
                <c:pt idx="784">
                  <c:v>0.82479141835518477</c:v>
                </c:pt>
                <c:pt idx="785">
                  <c:v>0.82449344457687723</c:v>
                </c:pt>
                <c:pt idx="786">
                  <c:v>0.8241954707985697</c:v>
                </c:pt>
                <c:pt idx="787">
                  <c:v>0.8241954707985697</c:v>
                </c:pt>
                <c:pt idx="788">
                  <c:v>0.82389749702026216</c:v>
                </c:pt>
                <c:pt idx="789">
                  <c:v>0.82359952324195473</c:v>
                </c:pt>
                <c:pt idx="790">
                  <c:v>0.8233015494636472</c:v>
                </c:pt>
                <c:pt idx="791">
                  <c:v>0.82300357568533966</c:v>
                </c:pt>
                <c:pt idx="792">
                  <c:v>0.82300357568533966</c:v>
                </c:pt>
                <c:pt idx="793">
                  <c:v>0.82300357568533966</c:v>
                </c:pt>
                <c:pt idx="794">
                  <c:v>0.82270560190703224</c:v>
                </c:pt>
                <c:pt idx="795">
                  <c:v>0.8224076281287247</c:v>
                </c:pt>
                <c:pt idx="796">
                  <c:v>0.82210965435041716</c:v>
                </c:pt>
                <c:pt idx="797">
                  <c:v>0.82181168057210963</c:v>
                </c:pt>
                <c:pt idx="798">
                  <c:v>0.82151370679380209</c:v>
                </c:pt>
                <c:pt idx="799">
                  <c:v>0.82121573301549466</c:v>
                </c:pt>
                <c:pt idx="800">
                  <c:v>0.82121573301549466</c:v>
                </c:pt>
                <c:pt idx="801">
                  <c:v>0.82091775923718713</c:v>
                </c:pt>
                <c:pt idx="802">
                  <c:v>0.82061978545887959</c:v>
                </c:pt>
                <c:pt idx="803">
                  <c:v>0.82032181168057217</c:v>
                </c:pt>
                <c:pt idx="804">
                  <c:v>0.82032181168057217</c:v>
                </c:pt>
                <c:pt idx="805">
                  <c:v>0.82032181168057217</c:v>
                </c:pt>
                <c:pt idx="806">
                  <c:v>0.82032181168057217</c:v>
                </c:pt>
                <c:pt idx="807">
                  <c:v>0.82002383790226463</c:v>
                </c:pt>
                <c:pt idx="808">
                  <c:v>0.82002383790226463</c:v>
                </c:pt>
                <c:pt idx="809">
                  <c:v>0.81972586412395709</c:v>
                </c:pt>
                <c:pt idx="810">
                  <c:v>0.81972586412395709</c:v>
                </c:pt>
                <c:pt idx="811">
                  <c:v>0.81972586412395709</c:v>
                </c:pt>
                <c:pt idx="812">
                  <c:v>0.81972586412395709</c:v>
                </c:pt>
                <c:pt idx="813">
                  <c:v>0.81942789034564956</c:v>
                </c:pt>
                <c:pt idx="814">
                  <c:v>0.81942789034564956</c:v>
                </c:pt>
                <c:pt idx="815">
                  <c:v>0.81912991656734202</c:v>
                </c:pt>
                <c:pt idx="816">
                  <c:v>0.81883194278903459</c:v>
                </c:pt>
                <c:pt idx="817">
                  <c:v>0.81853396901072706</c:v>
                </c:pt>
                <c:pt idx="818">
                  <c:v>0.81853396901072706</c:v>
                </c:pt>
                <c:pt idx="819">
                  <c:v>0.81853396901072706</c:v>
                </c:pt>
                <c:pt idx="820">
                  <c:v>0.81853396901072706</c:v>
                </c:pt>
                <c:pt idx="821">
                  <c:v>0.81823599523241952</c:v>
                </c:pt>
                <c:pt idx="822">
                  <c:v>0.8179380214541121</c:v>
                </c:pt>
                <c:pt idx="823">
                  <c:v>0.81764004767580456</c:v>
                </c:pt>
                <c:pt idx="824">
                  <c:v>0.81734207389749702</c:v>
                </c:pt>
                <c:pt idx="825">
                  <c:v>0.81704410011918949</c:v>
                </c:pt>
                <c:pt idx="826">
                  <c:v>0.81674612634088195</c:v>
                </c:pt>
                <c:pt idx="827">
                  <c:v>0.81674612634088195</c:v>
                </c:pt>
                <c:pt idx="828">
                  <c:v>0.81644815256257453</c:v>
                </c:pt>
                <c:pt idx="829">
                  <c:v>0.81615017878426699</c:v>
                </c:pt>
                <c:pt idx="830">
                  <c:v>0.81585220500595945</c:v>
                </c:pt>
                <c:pt idx="831">
                  <c:v>0.81555423122765203</c:v>
                </c:pt>
                <c:pt idx="832">
                  <c:v>0.81555423122765203</c:v>
                </c:pt>
                <c:pt idx="833">
                  <c:v>0.81525625744934449</c:v>
                </c:pt>
                <c:pt idx="834">
                  <c:v>0.81525625744934449</c:v>
                </c:pt>
                <c:pt idx="835">
                  <c:v>0.81495828367103695</c:v>
                </c:pt>
                <c:pt idx="836">
                  <c:v>0.81495828367103695</c:v>
                </c:pt>
                <c:pt idx="837">
                  <c:v>0.81466030989272942</c:v>
                </c:pt>
                <c:pt idx="838">
                  <c:v>0.81436233611442188</c:v>
                </c:pt>
                <c:pt idx="839">
                  <c:v>0.81406436233611446</c:v>
                </c:pt>
                <c:pt idx="840">
                  <c:v>0.81406436233611446</c:v>
                </c:pt>
                <c:pt idx="841">
                  <c:v>0.81376638855780692</c:v>
                </c:pt>
                <c:pt idx="842">
                  <c:v>0.81346841477949938</c:v>
                </c:pt>
                <c:pt idx="843">
                  <c:v>0.81346841477949938</c:v>
                </c:pt>
                <c:pt idx="844">
                  <c:v>0.81317044100119196</c:v>
                </c:pt>
                <c:pt idx="845">
                  <c:v>0.81287246722288442</c:v>
                </c:pt>
                <c:pt idx="846">
                  <c:v>0.81257449344457688</c:v>
                </c:pt>
                <c:pt idx="847">
                  <c:v>0.81257449344457688</c:v>
                </c:pt>
                <c:pt idx="848">
                  <c:v>0.81257449344457688</c:v>
                </c:pt>
                <c:pt idx="849">
                  <c:v>0.81227651966626935</c:v>
                </c:pt>
                <c:pt idx="850">
                  <c:v>0.81227651966626935</c:v>
                </c:pt>
                <c:pt idx="851">
                  <c:v>0.81197854588796181</c:v>
                </c:pt>
                <c:pt idx="852">
                  <c:v>0.81168057210965439</c:v>
                </c:pt>
                <c:pt idx="853">
                  <c:v>0.81138259833134685</c:v>
                </c:pt>
                <c:pt idx="854">
                  <c:v>0.81108462455303931</c:v>
                </c:pt>
                <c:pt idx="855">
                  <c:v>0.81078665077473189</c:v>
                </c:pt>
                <c:pt idx="856">
                  <c:v>0.81048867699642435</c:v>
                </c:pt>
                <c:pt idx="857">
                  <c:v>0.81019070321811681</c:v>
                </c:pt>
                <c:pt idx="858">
                  <c:v>0.80989272943980928</c:v>
                </c:pt>
                <c:pt idx="859">
                  <c:v>0.80989272943980928</c:v>
                </c:pt>
                <c:pt idx="860">
                  <c:v>0.80959475566150174</c:v>
                </c:pt>
                <c:pt idx="861">
                  <c:v>0.80929678188319432</c:v>
                </c:pt>
                <c:pt idx="862">
                  <c:v>0.80929678188319432</c:v>
                </c:pt>
                <c:pt idx="863">
                  <c:v>0.80899880810488678</c:v>
                </c:pt>
                <c:pt idx="864">
                  <c:v>0.80870083432657924</c:v>
                </c:pt>
                <c:pt idx="865">
                  <c:v>0.80840286054827182</c:v>
                </c:pt>
                <c:pt idx="866">
                  <c:v>0.80840286054827182</c:v>
                </c:pt>
                <c:pt idx="867">
                  <c:v>0.80810488676996428</c:v>
                </c:pt>
                <c:pt idx="868">
                  <c:v>0.80810488676996428</c:v>
                </c:pt>
                <c:pt idx="869">
                  <c:v>0.80780691299165674</c:v>
                </c:pt>
                <c:pt idx="870">
                  <c:v>0.80750893921334921</c:v>
                </c:pt>
                <c:pt idx="871">
                  <c:v>0.80721096543504167</c:v>
                </c:pt>
                <c:pt idx="872">
                  <c:v>0.80691299165673425</c:v>
                </c:pt>
                <c:pt idx="873">
                  <c:v>0.80661501787842671</c:v>
                </c:pt>
                <c:pt idx="874">
                  <c:v>0.80631704410011917</c:v>
                </c:pt>
                <c:pt idx="875">
                  <c:v>0.80601907032181175</c:v>
                </c:pt>
                <c:pt idx="876">
                  <c:v>0.80572109654350421</c:v>
                </c:pt>
                <c:pt idx="877">
                  <c:v>0.80572109654350421</c:v>
                </c:pt>
                <c:pt idx="878">
                  <c:v>0.80542312276519668</c:v>
                </c:pt>
                <c:pt idx="879">
                  <c:v>0.80542312276519668</c:v>
                </c:pt>
                <c:pt idx="880">
                  <c:v>0.80512514898688914</c:v>
                </c:pt>
                <c:pt idx="881">
                  <c:v>0.8048271752085816</c:v>
                </c:pt>
                <c:pt idx="882">
                  <c:v>0.8048271752085816</c:v>
                </c:pt>
                <c:pt idx="883">
                  <c:v>0.80452920143027418</c:v>
                </c:pt>
                <c:pt idx="884">
                  <c:v>0.80423122765196664</c:v>
                </c:pt>
                <c:pt idx="885">
                  <c:v>0.8039332538736591</c:v>
                </c:pt>
                <c:pt idx="886">
                  <c:v>0.8039332538736591</c:v>
                </c:pt>
                <c:pt idx="887">
                  <c:v>0.8039332538736591</c:v>
                </c:pt>
                <c:pt idx="888">
                  <c:v>0.80363528009535168</c:v>
                </c:pt>
                <c:pt idx="889">
                  <c:v>0.80333730631704414</c:v>
                </c:pt>
                <c:pt idx="890">
                  <c:v>0.80303933253873661</c:v>
                </c:pt>
                <c:pt idx="891">
                  <c:v>0.80274135876042907</c:v>
                </c:pt>
                <c:pt idx="892">
                  <c:v>0.80244338498212153</c:v>
                </c:pt>
                <c:pt idx="893">
                  <c:v>0.802145411203814</c:v>
                </c:pt>
                <c:pt idx="894">
                  <c:v>0.80184743742550657</c:v>
                </c:pt>
                <c:pt idx="895">
                  <c:v>0.80154946364719903</c:v>
                </c:pt>
                <c:pt idx="896">
                  <c:v>0.8012514898688915</c:v>
                </c:pt>
                <c:pt idx="897">
                  <c:v>0.80095351609058407</c:v>
                </c:pt>
                <c:pt idx="898">
                  <c:v>0.80065554231227654</c:v>
                </c:pt>
                <c:pt idx="899">
                  <c:v>0.800357568533969</c:v>
                </c:pt>
                <c:pt idx="900">
                  <c:v>0.80005959475566146</c:v>
                </c:pt>
                <c:pt idx="901">
                  <c:v>0.79976162097735393</c:v>
                </c:pt>
                <c:pt idx="902">
                  <c:v>0.7994636471990465</c:v>
                </c:pt>
                <c:pt idx="903">
                  <c:v>0.79916567342073896</c:v>
                </c:pt>
                <c:pt idx="904">
                  <c:v>0.79916567342073896</c:v>
                </c:pt>
                <c:pt idx="905">
                  <c:v>0.79886769964243143</c:v>
                </c:pt>
                <c:pt idx="906">
                  <c:v>0.798569725864124</c:v>
                </c:pt>
                <c:pt idx="907">
                  <c:v>0.798569725864124</c:v>
                </c:pt>
                <c:pt idx="908">
                  <c:v>0.79827175208581647</c:v>
                </c:pt>
                <c:pt idx="909">
                  <c:v>0.79797377830750893</c:v>
                </c:pt>
                <c:pt idx="910">
                  <c:v>0.79767580452920139</c:v>
                </c:pt>
                <c:pt idx="911">
                  <c:v>0.79767580452920139</c:v>
                </c:pt>
                <c:pt idx="912">
                  <c:v>0.79737783075089386</c:v>
                </c:pt>
                <c:pt idx="913">
                  <c:v>0.79737783075089386</c:v>
                </c:pt>
                <c:pt idx="914">
                  <c:v>0.79707985697258643</c:v>
                </c:pt>
                <c:pt idx="915">
                  <c:v>0.79678188319427889</c:v>
                </c:pt>
                <c:pt idx="916">
                  <c:v>0.79648390941597136</c:v>
                </c:pt>
                <c:pt idx="917">
                  <c:v>0.79648390941597136</c:v>
                </c:pt>
                <c:pt idx="918">
                  <c:v>0.79648390941597136</c:v>
                </c:pt>
                <c:pt idx="919">
                  <c:v>0.79618593563766393</c:v>
                </c:pt>
                <c:pt idx="920">
                  <c:v>0.79618593563766393</c:v>
                </c:pt>
                <c:pt idx="921">
                  <c:v>0.7958879618593564</c:v>
                </c:pt>
                <c:pt idx="922">
                  <c:v>0.7958879618593564</c:v>
                </c:pt>
                <c:pt idx="923">
                  <c:v>0.7958879618593564</c:v>
                </c:pt>
                <c:pt idx="924">
                  <c:v>0.7958879618593564</c:v>
                </c:pt>
                <c:pt idx="925">
                  <c:v>0.79558998808104886</c:v>
                </c:pt>
                <c:pt idx="926">
                  <c:v>0.79529201430274132</c:v>
                </c:pt>
                <c:pt idx="927">
                  <c:v>0.79499404052443379</c:v>
                </c:pt>
                <c:pt idx="928">
                  <c:v>0.79469606674612636</c:v>
                </c:pt>
                <c:pt idx="929">
                  <c:v>0.79439809296781883</c:v>
                </c:pt>
                <c:pt idx="930">
                  <c:v>0.79410011918951129</c:v>
                </c:pt>
                <c:pt idx="931">
                  <c:v>0.79410011918951129</c:v>
                </c:pt>
                <c:pt idx="932">
                  <c:v>0.79380214541120386</c:v>
                </c:pt>
                <c:pt idx="933">
                  <c:v>0.79350417163289633</c:v>
                </c:pt>
                <c:pt idx="934">
                  <c:v>0.79320619785458879</c:v>
                </c:pt>
                <c:pt idx="935">
                  <c:v>0.79290822407628125</c:v>
                </c:pt>
                <c:pt idx="936">
                  <c:v>0.79290822407628125</c:v>
                </c:pt>
                <c:pt idx="937">
                  <c:v>0.79261025029797372</c:v>
                </c:pt>
                <c:pt idx="938">
                  <c:v>0.79231227651966629</c:v>
                </c:pt>
                <c:pt idx="939">
                  <c:v>0.79201430274135876</c:v>
                </c:pt>
                <c:pt idx="940">
                  <c:v>0.79171632896305122</c:v>
                </c:pt>
                <c:pt idx="941">
                  <c:v>0.79141835518474379</c:v>
                </c:pt>
                <c:pt idx="942">
                  <c:v>0.79141835518474379</c:v>
                </c:pt>
                <c:pt idx="943">
                  <c:v>0.79112038140643626</c:v>
                </c:pt>
                <c:pt idx="944">
                  <c:v>0.79082240762812872</c:v>
                </c:pt>
                <c:pt idx="945">
                  <c:v>0.79052443384982118</c:v>
                </c:pt>
                <c:pt idx="946">
                  <c:v>0.79022646007151365</c:v>
                </c:pt>
                <c:pt idx="947">
                  <c:v>0.79022646007151365</c:v>
                </c:pt>
                <c:pt idx="948">
                  <c:v>0.78992848629320622</c:v>
                </c:pt>
                <c:pt idx="949">
                  <c:v>0.78963051251489869</c:v>
                </c:pt>
                <c:pt idx="950">
                  <c:v>0.78933253873659115</c:v>
                </c:pt>
                <c:pt idx="951">
                  <c:v>0.78903456495828372</c:v>
                </c:pt>
                <c:pt idx="952">
                  <c:v>0.78903456495828372</c:v>
                </c:pt>
                <c:pt idx="953">
                  <c:v>0.78873659117997619</c:v>
                </c:pt>
                <c:pt idx="954">
                  <c:v>0.78843861740166865</c:v>
                </c:pt>
                <c:pt idx="955">
                  <c:v>0.78843861740166865</c:v>
                </c:pt>
                <c:pt idx="956">
                  <c:v>0.78814064362336111</c:v>
                </c:pt>
                <c:pt idx="957">
                  <c:v>0.78814064362336111</c:v>
                </c:pt>
                <c:pt idx="958">
                  <c:v>0.78784266984505358</c:v>
                </c:pt>
                <c:pt idx="959">
                  <c:v>0.78754469606674615</c:v>
                </c:pt>
                <c:pt idx="960">
                  <c:v>0.78724672228843862</c:v>
                </c:pt>
                <c:pt idx="961">
                  <c:v>0.78694874851013108</c:v>
                </c:pt>
                <c:pt idx="962">
                  <c:v>0.78694874851013108</c:v>
                </c:pt>
                <c:pt idx="963">
                  <c:v>0.78665077473182365</c:v>
                </c:pt>
                <c:pt idx="964">
                  <c:v>0.78635280095351612</c:v>
                </c:pt>
                <c:pt idx="965">
                  <c:v>0.78635280095351612</c:v>
                </c:pt>
                <c:pt idx="966">
                  <c:v>0.78635280095351612</c:v>
                </c:pt>
                <c:pt idx="967">
                  <c:v>0.78605482717520858</c:v>
                </c:pt>
                <c:pt idx="968">
                  <c:v>0.78575685339690104</c:v>
                </c:pt>
                <c:pt idx="969">
                  <c:v>0.78545887961859351</c:v>
                </c:pt>
                <c:pt idx="970">
                  <c:v>0.78545887961859351</c:v>
                </c:pt>
                <c:pt idx="971">
                  <c:v>0.78516090584028608</c:v>
                </c:pt>
                <c:pt idx="972">
                  <c:v>0.78486293206197855</c:v>
                </c:pt>
                <c:pt idx="973">
                  <c:v>0.78456495828367101</c:v>
                </c:pt>
                <c:pt idx="974">
                  <c:v>0.78456495828367101</c:v>
                </c:pt>
                <c:pt idx="975">
                  <c:v>0.78426698450536358</c:v>
                </c:pt>
                <c:pt idx="976">
                  <c:v>0.78396901072705605</c:v>
                </c:pt>
                <c:pt idx="977">
                  <c:v>0.78367103694874851</c:v>
                </c:pt>
                <c:pt idx="978">
                  <c:v>0.78337306317044098</c:v>
                </c:pt>
                <c:pt idx="979">
                  <c:v>0.78307508939213344</c:v>
                </c:pt>
                <c:pt idx="980">
                  <c:v>0.78277711561382601</c:v>
                </c:pt>
                <c:pt idx="981">
                  <c:v>0.78247914183551848</c:v>
                </c:pt>
                <c:pt idx="982">
                  <c:v>0.78247914183551848</c:v>
                </c:pt>
                <c:pt idx="983">
                  <c:v>0.78247914183551848</c:v>
                </c:pt>
                <c:pt idx="984">
                  <c:v>0.78247914183551848</c:v>
                </c:pt>
                <c:pt idx="985">
                  <c:v>0.78218116805721094</c:v>
                </c:pt>
                <c:pt idx="986">
                  <c:v>0.78188319427890351</c:v>
                </c:pt>
                <c:pt idx="987">
                  <c:v>0.78158522050059598</c:v>
                </c:pt>
                <c:pt idx="988">
                  <c:v>0.78158522050059598</c:v>
                </c:pt>
                <c:pt idx="989">
                  <c:v>0.78128724672228844</c:v>
                </c:pt>
                <c:pt idx="990">
                  <c:v>0.78098927294398091</c:v>
                </c:pt>
                <c:pt idx="991">
                  <c:v>0.78069129916567337</c:v>
                </c:pt>
                <c:pt idx="992">
                  <c:v>0.78069129916567337</c:v>
                </c:pt>
                <c:pt idx="993">
                  <c:v>0.78069129916567337</c:v>
                </c:pt>
                <c:pt idx="994">
                  <c:v>0.78039332538736594</c:v>
                </c:pt>
                <c:pt idx="995">
                  <c:v>0.78039332538736594</c:v>
                </c:pt>
                <c:pt idx="996">
                  <c:v>0.78009535160905841</c:v>
                </c:pt>
                <c:pt idx="997">
                  <c:v>0.77979737783075087</c:v>
                </c:pt>
                <c:pt idx="998">
                  <c:v>0.77979737783075087</c:v>
                </c:pt>
                <c:pt idx="999">
                  <c:v>0.77979737783075087</c:v>
                </c:pt>
                <c:pt idx="1000">
                  <c:v>0.77949940405244345</c:v>
                </c:pt>
                <c:pt idx="1001">
                  <c:v>0.77949940405244345</c:v>
                </c:pt>
                <c:pt idx="1002">
                  <c:v>0.77920143027413591</c:v>
                </c:pt>
                <c:pt idx="1003">
                  <c:v>0.77890345649582837</c:v>
                </c:pt>
                <c:pt idx="1004">
                  <c:v>0.77860548271752084</c:v>
                </c:pt>
                <c:pt idx="1005">
                  <c:v>0.77860548271752084</c:v>
                </c:pt>
                <c:pt idx="1006">
                  <c:v>0.77860548271752084</c:v>
                </c:pt>
                <c:pt idx="1007">
                  <c:v>0.7783075089392133</c:v>
                </c:pt>
                <c:pt idx="1008">
                  <c:v>0.7783075089392133</c:v>
                </c:pt>
                <c:pt idx="1009">
                  <c:v>0.77800953516090587</c:v>
                </c:pt>
                <c:pt idx="1010">
                  <c:v>0.77800953516090587</c:v>
                </c:pt>
                <c:pt idx="1011">
                  <c:v>0.77800953516090587</c:v>
                </c:pt>
                <c:pt idx="1012">
                  <c:v>0.77800953516090587</c:v>
                </c:pt>
                <c:pt idx="1013">
                  <c:v>0.77800953516090587</c:v>
                </c:pt>
                <c:pt idx="1014">
                  <c:v>0.77771156138259834</c:v>
                </c:pt>
                <c:pt idx="1015">
                  <c:v>0.7774135876042908</c:v>
                </c:pt>
                <c:pt idx="1016">
                  <c:v>0.77711561382598338</c:v>
                </c:pt>
                <c:pt idx="1017">
                  <c:v>0.77681764004767584</c:v>
                </c:pt>
                <c:pt idx="1018">
                  <c:v>0.7765196662693683</c:v>
                </c:pt>
                <c:pt idx="1019">
                  <c:v>0.77622169249106077</c:v>
                </c:pt>
                <c:pt idx="1020">
                  <c:v>0.77592371871275323</c:v>
                </c:pt>
                <c:pt idx="1021">
                  <c:v>0.7756257449344458</c:v>
                </c:pt>
                <c:pt idx="1022">
                  <c:v>0.7756257449344458</c:v>
                </c:pt>
                <c:pt idx="1023">
                  <c:v>0.7756257449344458</c:v>
                </c:pt>
                <c:pt idx="1024">
                  <c:v>0.7756257449344458</c:v>
                </c:pt>
                <c:pt idx="1025">
                  <c:v>0.7756257449344458</c:v>
                </c:pt>
                <c:pt idx="1026">
                  <c:v>0.77532777115613827</c:v>
                </c:pt>
                <c:pt idx="1027">
                  <c:v>0.77532777115613827</c:v>
                </c:pt>
                <c:pt idx="1028">
                  <c:v>0.77502979737783073</c:v>
                </c:pt>
                <c:pt idx="1029">
                  <c:v>0.77473182359952331</c:v>
                </c:pt>
                <c:pt idx="1030">
                  <c:v>0.77473182359952331</c:v>
                </c:pt>
                <c:pt idx="1031">
                  <c:v>0.77443384982121577</c:v>
                </c:pt>
                <c:pt idx="1032">
                  <c:v>0.77413587604290823</c:v>
                </c:pt>
                <c:pt idx="1033">
                  <c:v>0.7738379022646007</c:v>
                </c:pt>
                <c:pt idx="1034">
                  <c:v>0.77353992848629316</c:v>
                </c:pt>
                <c:pt idx="1035">
                  <c:v>0.77353992848629316</c:v>
                </c:pt>
                <c:pt idx="1036">
                  <c:v>0.77324195470798573</c:v>
                </c:pt>
                <c:pt idx="1037">
                  <c:v>0.7729439809296782</c:v>
                </c:pt>
                <c:pt idx="1038">
                  <c:v>0.77264600715137066</c:v>
                </c:pt>
                <c:pt idx="1039">
                  <c:v>0.77234803337306324</c:v>
                </c:pt>
                <c:pt idx="1040">
                  <c:v>0.7720500595947557</c:v>
                </c:pt>
                <c:pt idx="1041">
                  <c:v>0.7720500595947557</c:v>
                </c:pt>
                <c:pt idx="1042">
                  <c:v>0.77175208581644816</c:v>
                </c:pt>
                <c:pt idx="1043">
                  <c:v>0.77175208581644816</c:v>
                </c:pt>
                <c:pt idx="1044">
                  <c:v>0.77145411203814063</c:v>
                </c:pt>
                <c:pt idx="1045">
                  <c:v>0.77115613825983309</c:v>
                </c:pt>
                <c:pt idx="1046">
                  <c:v>0.77115613825983309</c:v>
                </c:pt>
                <c:pt idx="1047">
                  <c:v>0.77115613825983309</c:v>
                </c:pt>
                <c:pt idx="1048">
                  <c:v>0.77085816448152567</c:v>
                </c:pt>
                <c:pt idx="1049">
                  <c:v>0.77085816448152567</c:v>
                </c:pt>
                <c:pt idx="1050">
                  <c:v>0.77056019070321813</c:v>
                </c:pt>
                <c:pt idx="1051">
                  <c:v>0.77026221692491059</c:v>
                </c:pt>
                <c:pt idx="1052">
                  <c:v>0.77026221692491059</c:v>
                </c:pt>
                <c:pt idx="1053">
                  <c:v>0.77026221692491059</c:v>
                </c:pt>
                <c:pt idx="1054">
                  <c:v>0.76996424314660317</c:v>
                </c:pt>
                <c:pt idx="1055">
                  <c:v>0.76996424314660317</c:v>
                </c:pt>
                <c:pt idx="1056">
                  <c:v>0.76966626936829563</c:v>
                </c:pt>
                <c:pt idx="1057">
                  <c:v>0.76936829558998809</c:v>
                </c:pt>
                <c:pt idx="1058">
                  <c:v>0.76907032181168056</c:v>
                </c:pt>
                <c:pt idx="1059">
                  <c:v>0.76907032181168056</c:v>
                </c:pt>
                <c:pt idx="1060">
                  <c:v>0.76877234803337302</c:v>
                </c:pt>
                <c:pt idx="1061">
                  <c:v>0.7684743742550656</c:v>
                </c:pt>
                <c:pt idx="1062">
                  <c:v>0.7684743742550656</c:v>
                </c:pt>
                <c:pt idx="1063">
                  <c:v>0.7684743742550656</c:v>
                </c:pt>
                <c:pt idx="1064">
                  <c:v>0.7684743742550656</c:v>
                </c:pt>
                <c:pt idx="1065">
                  <c:v>0.76817640047675806</c:v>
                </c:pt>
                <c:pt idx="1066">
                  <c:v>0.76787842669845052</c:v>
                </c:pt>
                <c:pt idx="1067">
                  <c:v>0.76758045292014299</c:v>
                </c:pt>
                <c:pt idx="1068">
                  <c:v>0.76728247914183556</c:v>
                </c:pt>
                <c:pt idx="1069">
                  <c:v>0.76698450536352802</c:v>
                </c:pt>
                <c:pt idx="1070">
                  <c:v>0.76668653158522049</c:v>
                </c:pt>
                <c:pt idx="1071">
                  <c:v>0.76638855780691295</c:v>
                </c:pt>
                <c:pt idx="1072">
                  <c:v>0.76609058402860541</c:v>
                </c:pt>
                <c:pt idx="1073">
                  <c:v>0.76579261025029799</c:v>
                </c:pt>
                <c:pt idx="1074">
                  <c:v>0.76579261025029799</c:v>
                </c:pt>
                <c:pt idx="1075">
                  <c:v>0.76549463647199045</c:v>
                </c:pt>
                <c:pt idx="1076">
                  <c:v>0.76519666269368292</c:v>
                </c:pt>
                <c:pt idx="1077">
                  <c:v>0.76489868891537549</c:v>
                </c:pt>
                <c:pt idx="1078">
                  <c:v>0.76460071513706795</c:v>
                </c:pt>
                <c:pt idx="1079">
                  <c:v>0.76460071513706795</c:v>
                </c:pt>
                <c:pt idx="1080">
                  <c:v>0.76430274135876042</c:v>
                </c:pt>
                <c:pt idx="1081">
                  <c:v>0.76400476758045288</c:v>
                </c:pt>
                <c:pt idx="1082">
                  <c:v>0.76400476758045288</c:v>
                </c:pt>
                <c:pt idx="1083">
                  <c:v>0.76370679380214535</c:v>
                </c:pt>
                <c:pt idx="1084">
                  <c:v>0.76340882002383792</c:v>
                </c:pt>
                <c:pt idx="1085">
                  <c:v>0.76311084624553038</c:v>
                </c:pt>
                <c:pt idx="1086">
                  <c:v>0.76311084624553038</c:v>
                </c:pt>
                <c:pt idx="1087">
                  <c:v>0.76281287246722285</c:v>
                </c:pt>
                <c:pt idx="1088">
                  <c:v>0.76251489868891542</c:v>
                </c:pt>
                <c:pt idx="1089">
                  <c:v>0.76221692491060788</c:v>
                </c:pt>
                <c:pt idx="1090">
                  <c:v>0.76191895113230035</c:v>
                </c:pt>
                <c:pt idx="1091">
                  <c:v>0.76162097735399281</c:v>
                </c:pt>
                <c:pt idx="1092">
                  <c:v>0.76162097735399281</c:v>
                </c:pt>
                <c:pt idx="1093">
                  <c:v>0.76132300357568528</c:v>
                </c:pt>
                <c:pt idx="1094">
                  <c:v>0.76132300357568528</c:v>
                </c:pt>
                <c:pt idx="1095">
                  <c:v>0.76132300357568528</c:v>
                </c:pt>
                <c:pt idx="1096">
                  <c:v>0.76132300357568528</c:v>
                </c:pt>
                <c:pt idx="1097">
                  <c:v>0.76102502979737785</c:v>
                </c:pt>
                <c:pt idx="1098">
                  <c:v>0.76102502979737785</c:v>
                </c:pt>
                <c:pt idx="1099">
                  <c:v>0.76072705601907031</c:v>
                </c:pt>
                <c:pt idx="1100">
                  <c:v>0.76042908224076278</c:v>
                </c:pt>
                <c:pt idx="1101">
                  <c:v>0.76013110846245535</c:v>
                </c:pt>
                <c:pt idx="1102">
                  <c:v>0.75983313468414782</c:v>
                </c:pt>
                <c:pt idx="1103">
                  <c:v>0.75983313468414782</c:v>
                </c:pt>
                <c:pt idx="1104">
                  <c:v>0.75953516090584028</c:v>
                </c:pt>
                <c:pt idx="1105">
                  <c:v>0.75923718712753274</c:v>
                </c:pt>
                <c:pt idx="1106">
                  <c:v>0.75893921334922521</c:v>
                </c:pt>
                <c:pt idx="1107">
                  <c:v>0.75864123957091778</c:v>
                </c:pt>
                <c:pt idx="1108">
                  <c:v>0.75834326579261024</c:v>
                </c:pt>
                <c:pt idx="1109">
                  <c:v>0.75804529201430271</c:v>
                </c:pt>
                <c:pt idx="1110">
                  <c:v>0.75804529201430271</c:v>
                </c:pt>
                <c:pt idx="1111">
                  <c:v>0.75774731823599528</c:v>
                </c:pt>
                <c:pt idx="1112">
                  <c:v>0.75774731823599528</c:v>
                </c:pt>
                <c:pt idx="1113">
                  <c:v>0.75744934445768775</c:v>
                </c:pt>
                <c:pt idx="1114">
                  <c:v>0.75744934445768775</c:v>
                </c:pt>
                <c:pt idx="1115">
                  <c:v>0.75715137067938021</c:v>
                </c:pt>
                <c:pt idx="1116">
                  <c:v>0.75685339690107267</c:v>
                </c:pt>
                <c:pt idx="1117">
                  <c:v>0.75655542312276514</c:v>
                </c:pt>
                <c:pt idx="1118">
                  <c:v>0.75655542312276514</c:v>
                </c:pt>
                <c:pt idx="1119">
                  <c:v>0.75655542312276514</c:v>
                </c:pt>
                <c:pt idx="1120">
                  <c:v>0.75625744934445771</c:v>
                </c:pt>
                <c:pt idx="1121">
                  <c:v>0.75595947556615017</c:v>
                </c:pt>
                <c:pt idx="1122">
                  <c:v>0.75566150178784264</c:v>
                </c:pt>
                <c:pt idx="1123">
                  <c:v>0.75536352800953521</c:v>
                </c:pt>
                <c:pt idx="1124">
                  <c:v>0.75506555423122768</c:v>
                </c:pt>
                <c:pt idx="1125">
                  <c:v>0.75476758045292014</c:v>
                </c:pt>
                <c:pt idx="1126">
                  <c:v>0.7544696066746126</c:v>
                </c:pt>
                <c:pt idx="1127">
                  <c:v>0.75417163289630507</c:v>
                </c:pt>
                <c:pt idx="1128">
                  <c:v>0.75387365911799764</c:v>
                </c:pt>
                <c:pt idx="1129">
                  <c:v>0.7535756853396901</c:v>
                </c:pt>
                <c:pt idx="1130">
                  <c:v>0.7535756853396901</c:v>
                </c:pt>
                <c:pt idx="1131">
                  <c:v>0.75327771156138257</c:v>
                </c:pt>
                <c:pt idx="1132">
                  <c:v>0.75297973778307514</c:v>
                </c:pt>
                <c:pt idx="1133">
                  <c:v>0.75297973778307514</c:v>
                </c:pt>
                <c:pt idx="1134">
                  <c:v>0.75297973778307514</c:v>
                </c:pt>
                <c:pt idx="1135">
                  <c:v>0.75297973778307514</c:v>
                </c:pt>
                <c:pt idx="1136">
                  <c:v>0.75268176400476761</c:v>
                </c:pt>
                <c:pt idx="1137">
                  <c:v>0.75268176400476761</c:v>
                </c:pt>
                <c:pt idx="1138">
                  <c:v>0.75238379022646007</c:v>
                </c:pt>
                <c:pt idx="1139">
                  <c:v>0.75238379022646007</c:v>
                </c:pt>
                <c:pt idx="1140">
                  <c:v>0.75208581644815253</c:v>
                </c:pt>
                <c:pt idx="1141">
                  <c:v>0.751787842669845</c:v>
                </c:pt>
                <c:pt idx="1142">
                  <c:v>0.75148986889153757</c:v>
                </c:pt>
                <c:pt idx="1143">
                  <c:v>0.75119189511323003</c:v>
                </c:pt>
                <c:pt idx="1144">
                  <c:v>0.7508939213349225</c:v>
                </c:pt>
                <c:pt idx="1145">
                  <c:v>0.75059594755661507</c:v>
                </c:pt>
                <c:pt idx="1146">
                  <c:v>0.75029797377830754</c:v>
                </c:pt>
                <c:pt idx="1147">
                  <c:v>0.75</c:v>
                </c:pt>
                <c:pt idx="1148">
                  <c:v>0.75</c:v>
                </c:pt>
                <c:pt idx="1149">
                  <c:v>0.74970202622169246</c:v>
                </c:pt>
                <c:pt idx="1150">
                  <c:v>0.74940405244338493</c:v>
                </c:pt>
                <c:pt idx="1151">
                  <c:v>0.74910607866507739</c:v>
                </c:pt>
                <c:pt idx="1152">
                  <c:v>0.74880810488676997</c:v>
                </c:pt>
                <c:pt idx="1153">
                  <c:v>0.74851013110846243</c:v>
                </c:pt>
                <c:pt idx="1154">
                  <c:v>0.748212157330155</c:v>
                </c:pt>
                <c:pt idx="1155">
                  <c:v>0.748212157330155</c:v>
                </c:pt>
                <c:pt idx="1156">
                  <c:v>0.74791418355184747</c:v>
                </c:pt>
                <c:pt idx="1157">
                  <c:v>0.74761620977353993</c:v>
                </c:pt>
                <c:pt idx="1158">
                  <c:v>0.74761620977353993</c:v>
                </c:pt>
                <c:pt idx="1159">
                  <c:v>0.74731823599523239</c:v>
                </c:pt>
                <c:pt idx="1160">
                  <c:v>0.74702026221692486</c:v>
                </c:pt>
                <c:pt idx="1161">
                  <c:v>0.74672228843861732</c:v>
                </c:pt>
                <c:pt idx="1162">
                  <c:v>0.74672228843861732</c:v>
                </c:pt>
                <c:pt idx="1163">
                  <c:v>0.7464243146603099</c:v>
                </c:pt>
                <c:pt idx="1164">
                  <c:v>0.74612634088200236</c:v>
                </c:pt>
                <c:pt idx="1165">
                  <c:v>0.74582836710369493</c:v>
                </c:pt>
                <c:pt idx="1166">
                  <c:v>0.7455303933253874</c:v>
                </c:pt>
                <c:pt idx="1167">
                  <c:v>0.74523241954707986</c:v>
                </c:pt>
                <c:pt idx="1168">
                  <c:v>0.74493444576877232</c:v>
                </c:pt>
                <c:pt idx="1169">
                  <c:v>0.74493444576877232</c:v>
                </c:pt>
                <c:pt idx="1170">
                  <c:v>0.74463647199046479</c:v>
                </c:pt>
                <c:pt idx="1171">
                  <c:v>0.74433849821215725</c:v>
                </c:pt>
                <c:pt idx="1172">
                  <c:v>0.74404052443384983</c:v>
                </c:pt>
                <c:pt idx="1173">
                  <c:v>0.74374255065554229</c:v>
                </c:pt>
                <c:pt idx="1174">
                  <c:v>0.74344457687723486</c:v>
                </c:pt>
                <c:pt idx="1175">
                  <c:v>0.74314660309892733</c:v>
                </c:pt>
                <c:pt idx="1176">
                  <c:v>0.74314660309892733</c:v>
                </c:pt>
                <c:pt idx="1177">
                  <c:v>0.74314660309892733</c:v>
                </c:pt>
                <c:pt idx="1178">
                  <c:v>0.74284862932061979</c:v>
                </c:pt>
                <c:pt idx="1179">
                  <c:v>0.74284862932061979</c:v>
                </c:pt>
                <c:pt idx="1180">
                  <c:v>0.74284862932061979</c:v>
                </c:pt>
                <c:pt idx="1181">
                  <c:v>0.74284862932061979</c:v>
                </c:pt>
                <c:pt idx="1182">
                  <c:v>0.74284862932061979</c:v>
                </c:pt>
                <c:pt idx="1183">
                  <c:v>0.74255065554231225</c:v>
                </c:pt>
                <c:pt idx="1184">
                  <c:v>0.74255065554231225</c:v>
                </c:pt>
                <c:pt idx="1185">
                  <c:v>0.74255065554231225</c:v>
                </c:pt>
                <c:pt idx="1186">
                  <c:v>0.74255065554231225</c:v>
                </c:pt>
                <c:pt idx="1187">
                  <c:v>0.74225268176400472</c:v>
                </c:pt>
                <c:pt idx="1188">
                  <c:v>0.74195470798569718</c:v>
                </c:pt>
                <c:pt idx="1189">
                  <c:v>0.74165673420738976</c:v>
                </c:pt>
                <c:pt idx="1190">
                  <c:v>0.74135876042908222</c:v>
                </c:pt>
                <c:pt idx="1191">
                  <c:v>0.74135876042908222</c:v>
                </c:pt>
                <c:pt idx="1192">
                  <c:v>0.74106078665077479</c:v>
                </c:pt>
                <c:pt idx="1193">
                  <c:v>0.74076281287246726</c:v>
                </c:pt>
                <c:pt idx="1194">
                  <c:v>0.74076281287246726</c:v>
                </c:pt>
                <c:pt idx="1195">
                  <c:v>0.74076281287246726</c:v>
                </c:pt>
                <c:pt idx="1196">
                  <c:v>0.74046483909415972</c:v>
                </c:pt>
                <c:pt idx="1197">
                  <c:v>0.74016686531585218</c:v>
                </c:pt>
                <c:pt idx="1198">
                  <c:v>0.73986889153754465</c:v>
                </c:pt>
                <c:pt idx="1199">
                  <c:v>0.73957091775923711</c:v>
                </c:pt>
                <c:pt idx="1200">
                  <c:v>0.73957091775923711</c:v>
                </c:pt>
                <c:pt idx="1201">
                  <c:v>0.73927294398092969</c:v>
                </c:pt>
                <c:pt idx="1202">
                  <c:v>0.73927294398092969</c:v>
                </c:pt>
                <c:pt idx="1203">
                  <c:v>0.73897497020262215</c:v>
                </c:pt>
                <c:pt idx="1204">
                  <c:v>0.73897497020262215</c:v>
                </c:pt>
                <c:pt idx="1205">
                  <c:v>0.73867699642431472</c:v>
                </c:pt>
                <c:pt idx="1206">
                  <c:v>0.73837902264600719</c:v>
                </c:pt>
                <c:pt idx="1207">
                  <c:v>0.73837902264600719</c:v>
                </c:pt>
                <c:pt idx="1208">
                  <c:v>0.73808104886769965</c:v>
                </c:pt>
                <c:pt idx="1209">
                  <c:v>0.73778307508939212</c:v>
                </c:pt>
                <c:pt idx="1210">
                  <c:v>0.73748510131108458</c:v>
                </c:pt>
                <c:pt idx="1211">
                  <c:v>0.73718712753277704</c:v>
                </c:pt>
                <c:pt idx="1212">
                  <c:v>0.73718712753277704</c:v>
                </c:pt>
                <c:pt idx="1213">
                  <c:v>0.73688915375446962</c:v>
                </c:pt>
                <c:pt idx="1214">
                  <c:v>0.73659117997616208</c:v>
                </c:pt>
                <c:pt idx="1215">
                  <c:v>0.73629320619785465</c:v>
                </c:pt>
                <c:pt idx="1216">
                  <c:v>0.73599523241954712</c:v>
                </c:pt>
                <c:pt idx="1217">
                  <c:v>0.73569725864123958</c:v>
                </c:pt>
                <c:pt idx="1218">
                  <c:v>0.73569725864123958</c:v>
                </c:pt>
                <c:pt idx="1219">
                  <c:v>0.73569725864123958</c:v>
                </c:pt>
                <c:pt idx="1220">
                  <c:v>0.73569725864123958</c:v>
                </c:pt>
                <c:pt idx="1221">
                  <c:v>0.73539928486293205</c:v>
                </c:pt>
                <c:pt idx="1222">
                  <c:v>0.73510131108462451</c:v>
                </c:pt>
                <c:pt idx="1223">
                  <c:v>0.73480333730631697</c:v>
                </c:pt>
                <c:pt idx="1224">
                  <c:v>0.73480333730631697</c:v>
                </c:pt>
                <c:pt idx="1225">
                  <c:v>0.73450536352800955</c:v>
                </c:pt>
                <c:pt idx="1226">
                  <c:v>0.73420738974970201</c:v>
                </c:pt>
                <c:pt idx="1227">
                  <c:v>0.73390941597139459</c:v>
                </c:pt>
                <c:pt idx="1228">
                  <c:v>0.73390941597139459</c:v>
                </c:pt>
                <c:pt idx="1229">
                  <c:v>0.73361144219308705</c:v>
                </c:pt>
                <c:pt idx="1230">
                  <c:v>0.73361144219308705</c:v>
                </c:pt>
                <c:pt idx="1231">
                  <c:v>0.73331346841477951</c:v>
                </c:pt>
                <c:pt idx="1232">
                  <c:v>0.73331346841477951</c:v>
                </c:pt>
                <c:pt idx="1233">
                  <c:v>0.73331346841477951</c:v>
                </c:pt>
                <c:pt idx="1234">
                  <c:v>0.73301549463647198</c:v>
                </c:pt>
                <c:pt idx="1235">
                  <c:v>0.73271752085816444</c:v>
                </c:pt>
                <c:pt idx="1236">
                  <c:v>0.7324195470798569</c:v>
                </c:pt>
                <c:pt idx="1237">
                  <c:v>0.73212157330154948</c:v>
                </c:pt>
                <c:pt idx="1238">
                  <c:v>0.73182359952324194</c:v>
                </c:pt>
                <c:pt idx="1239">
                  <c:v>0.73182359952324194</c:v>
                </c:pt>
                <c:pt idx="1240">
                  <c:v>0.73152562574493452</c:v>
                </c:pt>
                <c:pt idx="1241">
                  <c:v>0.73122765196662698</c:v>
                </c:pt>
                <c:pt idx="1242">
                  <c:v>0.73122765196662698</c:v>
                </c:pt>
                <c:pt idx="1243">
                  <c:v>0.73092967818831944</c:v>
                </c:pt>
                <c:pt idx="1244">
                  <c:v>0.73092967818831944</c:v>
                </c:pt>
                <c:pt idx="1245">
                  <c:v>0.73063170441001191</c:v>
                </c:pt>
                <c:pt idx="1246">
                  <c:v>0.73033373063170437</c:v>
                </c:pt>
                <c:pt idx="1247">
                  <c:v>0.73033373063170437</c:v>
                </c:pt>
                <c:pt idx="1248">
                  <c:v>0.73033373063170437</c:v>
                </c:pt>
                <c:pt idx="1249">
                  <c:v>0.73033373063170437</c:v>
                </c:pt>
                <c:pt idx="1250">
                  <c:v>0.73003575685339683</c:v>
                </c:pt>
                <c:pt idx="1251">
                  <c:v>0.72973778307508941</c:v>
                </c:pt>
                <c:pt idx="1252">
                  <c:v>0.72943980929678187</c:v>
                </c:pt>
                <c:pt idx="1253">
                  <c:v>0.72943980929678187</c:v>
                </c:pt>
                <c:pt idx="1254">
                  <c:v>0.72943980929678187</c:v>
                </c:pt>
                <c:pt idx="1255">
                  <c:v>0.72914183551847445</c:v>
                </c:pt>
                <c:pt idx="1256">
                  <c:v>0.72884386174016691</c:v>
                </c:pt>
                <c:pt idx="1257">
                  <c:v>0.72854588796185937</c:v>
                </c:pt>
                <c:pt idx="1258">
                  <c:v>0.72854588796185937</c:v>
                </c:pt>
                <c:pt idx="1259">
                  <c:v>0.72824791418355184</c:v>
                </c:pt>
                <c:pt idx="1260">
                  <c:v>0.7279499404052443</c:v>
                </c:pt>
                <c:pt idx="1261">
                  <c:v>0.72765196662693676</c:v>
                </c:pt>
                <c:pt idx="1262">
                  <c:v>0.72735399284862934</c:v>
                </c:pt>
                <c:pt idx="1263">
                  <c:v>0.72735399284862934</c:v>
                </c:pt>
                <c:pt idx="1264">
                  <c:v>0.72735399284862934</c:v>
                </c:pt>
                <c:pt idx="1265">
                  <c:v>0.7270560190703218</c:v>
                </c:pt>
                <c:pt idx="1266">
                  <c:v>0.72675804529201438</c:v>
                </c:pt>
                <c:pt idx="1267">
                  <c:v>0.72646007151370684</c:v>
                </c:pt>
                <c:pt idx="1268">
                  <c:v>0.7261620977353993</c:v>
                </c:pt>
                <c:pt idx="1269">
                  <c:v>0.72586412395709177</c:v>
                </c:pt>
                <c:pt idx="1270">
                  <c:v>0.72556615017878423</c:v>
                </c:pt>
                <c:pt idx="1271">
                  <c:v>0.72526817640047669</c:v>
                </c:pt>
                <c:pt idx="1272">
                  <c:v>0.72497020262216927</c:v>
                </c:pt>
                <c:pt idx="1273">
                  <c:v>0.72467222884386173</c:v>
                </c:pt>
                <c:pt idx="1274">
                  <c:v>0.72437425506555431</c:v>
                </c:pt>
                <c:pt idx="1275">
                  <c:v>0.72407628128724677</c:v>
                </c:pt>
                <c:pt idx="1276">
                  <c:v>0.72377830750893923</c:v>
                </c:pt>
                <c:pt idx="1277">
                  <c:v>0.7234803337306317</c:v>
                </c:pt>
                <c:pt idx="1278">
                  <c:v>0.72318235995232416</c:v>
                </c:pt>
                <c:pt idx="1279">
                  <c:v>0.72318235995232416</c:v>
                </c:pt>
                <c:pt idx="1280">
                  <c:v>0.72288438617401662</c:v>
                </c:pt>
                <c:pt idx="1281">
                  <c:v>0.72288438617401662</c:v>
                </c:pt>
                <c:pt idx="1282">
                  <c:v>0.7225864123957092</c:v>
                </c:pt>
                <c:pt idx="1283">
                  <c:v>0.72228843861740166</c:v>
                </c:pt>
                <c:pt idx="1284">
                  <c:v>0.72199046483909424</c:v>
                </c:pt>
                <c:pt idx="1285">
                  <c:v>0.7216924910607867</c:v>
                </c:pt>
                <c:pt idx="1286">
                  <c:v>0.7216924910607867</c:v>
                </c:pt>
                <c:pt idx="1287">
                  <c:v>0.7216924910607867</c:v>
                </c:pt>
                <c:pt idx="1288">
                  <c:v>0.72139451728247916</c:v>
                </c:pt>
                <c:pt idx="1289">
                  <c:v>0.72109654350417163</c:v>
                </c:pt>
                <c:pt idx="1290">
                  <c:v>0.72109654350417163</c:v>
                </c:pt>
                <c:pt idx="1291">
                  <c:v>0.72109654350417163</c:v>
                </c:pt>
                <c:pt idx="1292">
                  <c:v>0.72109654350417163</c:v>
                </c:pt>
                <c:pt idx="1293">
                  <c:v>0.72079856972586409</c:v>
                </c:pt>
                <c:pt idx="1294">
                  <c:v>0.72050059594755655</c:v>
                </c:pt>
                <c:pt idx="1295">
                  <c:v>0.72050059594755655</c:v>
                </c:pt>
                <c:pt idx="1296">
                  <c:v>0.72020262216924913</c:v>
                </c:pt>
                <c:pt idx="1297">
                  <c:v>0.71990464839094159</c:v>
                </c:pt>
                <c:pt idx="1298">
                  <c:v>0.71960667461263417</c:v>
                </c:pt>
                <c:pt idx="1299">
                  <c:v>0.71930870083432663</c:v>
                </c:pt>
                <c:pt idx="1300">
                  <c:v>0.71930870083432663</c:v>
                </c:pt>
                <c:pt idx="1301">
                  <c:v>0.71930870083432663</c:v>
                </c:pt>
                <c:pt idx="1302">
                  <c:v>0.71901072705601909</c:v>
                </c:pt>
                <c:pt idx="1303">
                  <c:v>0.71901072705601909</c:v>
                </c:pt>
                <c:pt idx="1304">
                  <c:v>0.71901072705601909</c:v>
                </c:pt>
                <c:pt idx="1305">
                  <c:v>0.71901072705601909</c:v>
                </c:pt>
                <c:pt idx="1306">
                  <c:v>0.71901072705601909</c:v>
                </c:pt>
                <c:pt idx="1307">
                  <c:v>0.71871275327771156</c:v>
                </c:pt>
                <c:pt idx="1308">
                  <c:v>0.71871275327771156</c:v>
                </c:pt>
                <c:pt idx="1309">
                  <c:v>0.71871275327771156</c:v>
                </c:pt>
                <c:pt idx="1310">
                  <c:v>0.71841477949940402</c:v>
                </c:pt>
                <c:pt idx="1311">
                  <c:v>0.71811680572109649</c:v>
                </c:pt>
                <c:pt idx="1312">
                  <c:v>0.71781883194278906</c:v>
                </c:pt>
                <c:pt idx="1313">
                  <c:v>0.71752085816448152</c:v>
                </c:pt>
                <c:pt idx="1314">
                  <c:v>0.71752085816448152</c:v>
                </c:pt>
                <c:pt idx="1315">
                  <c:v>0.7172228843861741</c:v>
                </c:pt>
                <c:pt idx="1316">
                  <c:v>0.71692491060786656</c:v>
                </c:pt>
                <c:pt idx="1317">
                  <c:v>0.71662693682955902</c:v>
                </c:pt>
                <c:pt idx="1318">
                  <c:v>0.71632896305125149</c:v>
                </c:pt>
                <c:pt idx="1319">
                  <c:v>0.71603098927294395</c:v>
                </c:pt>
                <c:pt idx="1320">
                  <c:v>0.71573301549463642</c:v>
                </c:pt>
                <c:pt idx="1321">
                  <c:v>0.71543504171632899</c:v>
                </c:pt>
                <c:pt idx="1322">
                  <c:v>0.71543504171632899</c:v>
                </c:pt>
                <c:pt idx="1323">
                  <c:v>0.71513706793802145</c:v>
                </c:pt>
                <c:pt idx="1324">
                  <c:v>0.71483909415971403</c:v>
                </c:pt>
                <c:pt idx="1325">
                  <c:v>0.71454112038140649</c:v>
                </c:pt>
                <c:pt idx="1326">
                  <c:v>0.71424314660309896</c:v>
                </c:pt>
                <c:pt idx="1327">
                  <c:v>0.71424314660309896</c:v>
                </c:pt>
                <c:pt idx="1328">
                  <c:v>0.71424314660309896</c:v>
                </c:pt>
                <c:pt idx="1329">
                  <c:v>0.71424314660309896</c:v>
                </c:pt>
                <c:pt idx="1330">
                  <c:v>0.71394517282479142</c:v>
                </c:pt>
                <c:pt idx="1331">
                  <c:v>0.71364719904648388</c:v>
                </c:pt>
                <c:pt idx="1332">
                  <c:v>0.71364719904648388</c:v>
                </c:pt>
                <c:pt idx="1333">
                  <c:v>0.71334922526817635</c:v>
                </c:pt>
                <c:pt idx="1334">
                  <c:v>0.71305125148986881</c:v>
                </c:pt>
                <c:pt idx="1335">
                  <c:v>0.71275327771156138</c:v>
                </c:pt>
                <c:pt idx="1336">
                  <c:v>0.71245530393325385</c:v>
                </c:pt>
                <c:pt idx="1337">
                  <c:v>0.71245530393325385</c:v>
                </c:pt>
                <c:pt idx="1338">
                  <c:v>0.71215733015494642</c:v>
                </c:pt>
                <c:pt idx="1339">
                  <c:v>0.71215733015494642</c:v>
                </c:pt>
                <c:pt idx="1340">
                  <c:v>0.71185935637663889</c:v>
                </c:pt>
                <c:pt idx="1341">
                  <c:v>0.71156138259833135</c:v>
                </c:pt>
                <c:pt idx="1342">
                  <c:v>0.71156138259833135</c:v>
                </c:pt>
                <c:pt idx="1343">
                  <c:v>0.71126340882002381</c:v>
                </c:pt>
                <c:pt idx="1344">
                  <c:v>0.71096543504171628</c:v>
                </c:pt>
                <c:pt idx="1345">
                  <c:v>0.71066746126340874</c:v>
                </c:pt>
                <c:pt idx="1346">
                  <c:v>0.71036948748510131</c:v>
                </c:pt>
                <c:pt idx="1347">
                  <c:v>0.71036948748510131</c:v>
                </c:pt>
                <c:pt idx="1348">
                  <c:v>0.71036948748510131</c:v>
                </c:pt>
                <c:pt idx="1349">
                  <c:v>0.71036948748510131</c:v>
                </c:pt>
                <c:pt idx="1350">
                  <c:v>0.71007151370679378</c:v>
                </c:pt>
                <c:pt idx="1351">
                  <c:v>0.71007151370679378</c:v>
                </c:pt>
                <c:pt idx="1352">
                  <c:v>0.70977353992848635</c:v>
                </c:pt>
                <c:pt idx="1353">
                  <c:v>0.70947556615017882</c:v>
                </c:pt>
                <c:pt idx="1354">
                  <c:v>0.70917759237187128</c:v>
                </c:pt>
                <c:pt idx="1355">
                  <c:v>0.70887961859356374</c:v>
                </c:pt>
                <c:pt idx="1356">
                  <c:v>0.70887961859356374</c:v>
                </c:pt>
                <c:pt idx="1357">
                  <c:v>0.70887961859356374</c:v>
                </c:pt>
                <c:pt idx="1358">
                  <c:v>0.70858164481525621</c:v>
                </c:pt>
                <c:pt idx="1359">
                  <c:v>0.70828367103694867</c:v>
                </c:pt>
                <c:pt idx="1360">
                  <c:v>0.70828367103694867</c:v>
                </c:pt>
                <c:pt idx="1361">
                  <c:v>0.70798569725864124</c:v>
                </c:pt>
                <c:pt idx="1362">
                  <c:v>0.70768772348033371</c:v>
                </c:pt>
                <c:pt idx="1363">
                  <c:v>0.70738974970202628</c:v>
                </c:pt>
                <c:pt idx="1364">
                  <c:v>0.70738974970202628</c:v>
                </c:pt>
                <c:pt idx="1365">
                  <c:v>0.70709177592371875</c:v>
                </c:pt>
                <c:pt idx="1366">
                  <c:v>0.70679380214541121</c:v>
                </c:pt>
                <c:pt idx="1367">
                  <c:v>0.70679380214541121</c:v>
                </c:pt>
                <c:pt idx="1368">
                  <c:v>0.70649582836710367</c:v>
                </c:pt>
                <c:pt idx="1369">
                  <c:v>0.70649582836710367</c:v>
                </c:pt>
                <c:pt idx="1370">
                  <c:v>0.70619785458879614</c:v>
                </c:pt>
                <c:pt idx="1371">
                  <c:v>0.7058998808104886</c:v>
                </c:pt>
                <c:pt idx="1372">
                  <c:v>0.70560190703218117</c:v>
                </c:pt>
                <c:pt idx="1373">
                  <c:v>0.70530393325387364</c:v>
                </c:pt>
                <c:pt idx="1374">
                  <c:v>0.70500595947556621</c:v>
                </c:pt>
                <c:pt idx="1375">
                  <c:v>0.70500595947556621</c:v>
                </c:pt>
                <c:pt idx="1376">
                  <c:v>0.70470798569725868</c:v>
                </c:pt>
                <c:pt idx="1377">
                  <c:v>0.70470798569725868</c:v>
                </c:pt>
                <c:pt idx="1378">
                  <c:v>0.70470798569725868</c:v>
                </c:pt>
                <c:pt idx="1379">
                  <c:v>0.70441001191895114</c:v>
                </c:pt>
                <c:pt idx="1380">
                  <c:v>0.7041120381406436</c:v>
                </c:pt>
                <c:pt idx="1381">
                  <c:v>0.7041120381406436</c:v>
                </c:pt>
                <c:pt idx="1382">
                  <c:v>0.7041120381406436</c:v>
                </c:pt>
                <c:pt idx="1383">
                  <c:v>0.7041120381406436</c:v>
                </c:pt>
                <c:pt idx="1384">
                  <c:v>0.7041120381406436</c:v>
                </c:pt>
                <c:pt idx="1385">
                  <c:v>0.70381406436233607</c:v>
                </c:pt>
                <c:pt idx="1386">
                  <c:v>0.70351609058402853</c:v>
                </c:pt>
                <c:pt idx="1387">
                  <c:v>0.70321811680572111</c:v>
                </c:pt>
                <c:pt idx="1388">
                  <c:v>0.70292014302741357</c:v>
                </c:pt>
                <c:pt idx="1389">
                  <c:v>0.70292014302741357</c:v>
                </c:pt>
                <c:pt idx="1390">
                  <c:v>0.70262216924910614</c:v>
                </c:pt>
                <c:pt idx="1391">
                  <c:v>0.70232419547079861</c:v>
                </c:pt>
                <c:pt idx="1392">
                  <c:v>0.70202622169249107</c:v>
                </c:pt>
                <c:pt idx="1393">
                  <c:v>0.70172824791418353</c:v>
                </c:pt>
                <c:pt idx="1394">
                  <c:v>0.701430274135876</c:v>
                </c:pt>
                <c:pt idx="1395">
                  <c:v>0.701430274135876</c:v>
                </c:pt>
                <c:pt idx="1396">
                  <c:v>0.70113230035756846</c:v>
                </c:pt>
                <c:pt idx="1397">
                  <c:v>0.70113230035756846</c:v>
                </c:pt>
                <c:pt idx="1398">
                  <c:v>0.70083432657926104</c:v>
                </c:pt>
                <c:pt idx="1399">
                  <c:v>0.7005363528009535</c:v>
                </c:pt>
                <c:pt idx="1400">
                  <c:v>0.70023837902264607</c:v>
                </c:pt>
                <c:pt idx="1401">
                  <c:v>0.70023837902264607</c:v>
                </c:pt>
                <c:pt idx="1402">
                  <c:v>0.70023837902264607</c:v>
                </c:pt>
                <c:pt idx="1403">
                  <c:v>0.69994040524433854</c:v>
                </c:pt>
                <c:pt idx="1404">
                  <c:v>0.699642431466031</c:v>
                </c:pt>
                <c:pt idx="1405">
                  <c:v>0.69934445768772346</c:v>
                </c:pt>
                <c:pt idx="1406">
                  <c:v>0.69934445768772346</c:v>
                </c:pt>
                <c:pt idx="1407">
                  <c:v>0.69934445768772346</c:v>
                </c:pt>
                <c:pt idx="1408">
                  <c:v>0.69904648390941593</c:v>
                </c:pt>
                <c:pt idx="1409">
                  <c:v>0.69874851013110839</c:v>
                </c:pt>
                <c:pt idx="1410">
                  <c:v>0.69845053635280097</c:v>
                </c:pt>
                <c:pt idx="1411">
                  <c:v>0.69815256257449343</c:v>
                </c:pt>
                <c:pt idx="1412">
                  <c:v>0.69815256257449343</c:v>
                </c:pt>
                <c:pt idx="1413">
                  <c:v>0.697854588796186</c:v>
                </c:pt>
                <c:pt idx="1414">
                  <c:v>0.697854588796186</c:v>
                </c:pt>
                <c:pt idx="1415">
                  <c:v>0.69755661501787847</c:v>
                </c:pt>
                <c:pt idx="1416">
                  <c:v>0.69755661501787847</c:v>
                </c:pt>
                <c:pt idx="1417">
                  <c:v>0.69725864123957093</c:v>
                </c:pt>
                <c:pt idx="1418">
                  <c:v>0.69696066746126339</c:v>
                </c:pt>
                <c:pt idx="1419">
                  <c:v>0.69666269368295586</c:v>
                </c:pt>
                <c:pt idx="1420">
                  <c:v>0.69636471990464832</c:v>
                </c:pt>
                <c:pt idx="1421">
                  <c:v>0.6960667461263409</c:v>
                </c:pt>
                <c:pt idx="1422">
                  <c:v>0.69576877234803336</c:v>
                </c:pt>
                <c:pt idx="1423">
                  <c:v>0.69547079856972593</c:v>
                </c:pt>
                <c:pt idx="1424">
                  <c:v>0.6951728247914184</c:v>
                </c:pt>
                <c:pt idx="1425">
                  <c:v>0.69487485101311086</c:v>
                </c:pt>
                <c:pt idx="1426">
                  <c:v>0.69457687723480332</c:v>
                </c:pt>
                <c:pt idx="1427">
                  <c:v>0.69457687723480332</c:v>
                </c:pt>
                <c:pt idx="1428">
                  <c:v>0.69427890345649579</c:v>
                </c:pt>
                <c:pt idx="1429">
                  <c:v>0.69398092967818825</c:v>
                </c:pt>
                <c:pt idx="1430">
                  <c:v>0.69398092967818825</c:v>
                </c:pt>
                <c:pt idx="1431">
                  <c:v>0.69368295589988083</c:v>
                </c:pt>
                <c:pt idx="1432">
                  <c:v>0.69368295589988083</c:v>
                </c:pt>
                <c:pt idx="1433">
                  <c:v>0.69368295589988083</c:v>
                </c:pt>
                <c:pt idx="1434">
                  <c:v>0.69368295589988083</c:v>
                </c:pt>
                <c:pt idx="1435">
                  <c:v>0.69368295589988083</c:v>
                </c:pt>
                <c:pt idx="1436">
                  <c:v>0.69338498212157329</c:v>
                </c:pt>
                <c:pt idx="1437">
                  <c:v>0.69308700834326586</c:v>
                </c:pt>
                <c:pt idx="1438">
                  <c:v>0.69278903456495833</c:v>
                </c:pt>
                <c:pt idx="1439">
                  <c:v>0.69249106078665079</c:v>
                </c:pt>
                <c:pt idx="1440">
                  <c:v>0.69249106078665079</c:v>
                </c:pt>
                <c:pt idx="1441">
                  <c:v>0.69219308700834326</c:v>
                </c:pt>
                <c:pt idx="1442">
                  <c:v>0.69189511323003572</c:v>
                </c:pt>
                <c:pt idx="1443">
                  <c:v>0.69189511323003572</c:v>
                </c:pt>
                <c:pt idx="1444">
                  <c:v>0.69159713945172818</c:v>
                </c:pt>
                <c:pt idx="1445">
                  <c:v>0.69159713945172818</c:v>
                </c:pt>
                <c:pt idx="1446">
                  <c:v>0.69129916567342076</c:v>
                </c:pt>
                <c:pt idx="1447">
                  <c:v>0.69100119189511322</c:v>
                </c:pt>
                <c:pt idx="1448">
                  <c:v>0.69100119189511322</c:v>
                </c:pt>
                <c:pt idx="1449">
                  <c:v>0.69070321811680579</c:v>
                </c:pt>
                <c:pt idx="1450">
                  <c:v>0.69040524433849826</c:v>
                </c:pt>
                <c:pt idx="1451">
                  <c:v>0.69010727056019072</c:v>
                </c:pt>
                <c:pt idx="1452">
                  <c:v>0.68980929678188319</c:v>
                </c:pt>
                <c:pt idx="1453">
                  <c:v>0.68980929678188319</c:v>
                </c:pt>
                <c:pt idx="1454">
                  <c:v>0.68951132300357565</c:v>
                </c:pt>
                <c:pt idx="1455">
                  <c:v>0.68921334922526811</c:v>
                </c:pt>
                <c:pt idx="1456">
                  <c:v>0.68921334922526811</c:v>
                </c:pt>
                <c:pt idx="1457">
                  <c:v>0.68891537544696069</c:v>
                </c:pt>
                <c:pt idx="1458">
                  <c:v>0.68891537544696069</c:v>
                </c:pt>
                <c:pt idx="1459">
                  <c:v>0.68891537544696069</c:v>
                </c:pt>
                <c:pt idx="1460">
                  <c:v>0.68891537544696069</c:v>
                </c:pt>
                <c:pt idx="1461">
                  <c:v>0.68891537544696069</c:v>
                </c:pt>
                <c:pt idx="1462">
                  <c:v>0.68861740166865315</c:v>
                </c:pt>
                <c:pt idx="1463">
                  <c:v>0.68831942789034573</c:v>
                </c:pt>
                <c:pt idx="1464">
                  <c:v>0.68802145411203819</c:v>
                </c:pt>
                <c:pt idx="1465">
                  <c:v>0.68772348033373065</c:v>
                </c:pt>
                <c:pt idx="1466">
                  <c:v>0.68742550655542312</c:v>
                </c:pt>
                <c:pt idx="1467">
                  <c:v>0.68712753277711558</c:v>
                </c:pt>
                <c:pt idx="1468">
                  <c:v>0.68682955899880804</c:v>
                </c:pt>
                <c:pt idx="1469">
                  <c:v>0.68682955899880804</c:v>
                </c:pt>
                <c:pt idx="1470">
                  <c:v>0.68653158522050062</c:v>
                </c:pt>
                <c:pt idx="1471">
                  <c:v>0.68623361144219308</c:v>
                </c:pt>
                <c:pt idx="1472">
                  <c:v>0.68593563766388566</c:v>
                </c:pt>
                <c:pt idx="1473">
                  <c:v>0.68593563766388566</c:v>
                </c:pt>
                <c:pt idx="1474">
                  <c:v>0.68593563766388566</c:v>
                </c:pt>
                <c:pt idx="1475">
                  <c:v>0.68563766388557812</c:v>
                </c:pt>
                <c:pt idx="1476">
                  <c:v>0.68533969010727058</c:v>
                </c:pt>
                <c:pt idx="1477">
                  <c:v>0.68533969010727058</c:v>
                </c:pt>
                <c:pt idx="1478">
                  <c:v>0.68533969010727058</c:v>
                </c:pt>
                <c:pt idx="1479">
                  <c:v>0.68504171632896305</c:v>
                </c:pt>
                <c:pt idx="1480">
                  <c:v>0.68474374255065551</c:v>
                </c:pt>
                <c:pt idx="1481">
                  <c:v>0.68444576877234797</c:v>
                </c:pt>
                <c:pt idx="1482">
                  <c:v>0.68444576877234797</c:v>
                </c:pt>
                <c:pt idx="1483">
                  <c:v>0.68414779499404055</c:v>
                </c:pt>
                <c:pt idx="1484">
                  <c:v>0.68384982121573301</c:v>
                </c:pt>
                <c:pt idx="1485">
                  <c:v>0.68384982121573301</c:v>
                </c:pt>
                <c:pt idx="1486">
                  <c:v>0.68355184743742559</c:v>
                </c:pt>
                <c:pt idx="1487">
                  <c:v>0.68355184743742559</c:v>
                </c:pt>
                <c:pt idx="1488">
                  <c:v>0.68325387365911805</c:v>
                </c:pt>
                <c:pt idx="1489">
                  <c:v>0.68295589988081051</c:v>
                </c:pt>
                <c:pt idx="1490">
                  <c:v>0.68265792610250298</c:v>
                </c:pt>
                <c:pt idx="1491">
                  <c:v>0.68265792610250298</c:v>
                </c:pt>
                <c:pt idx="1492">
                  <c:v>0.68235995232419544</c:v>
                </c:pt>
                <c:pt idx="1493">
                  <c:v>0.6820619785458879</c:v>
                </c:pt>
                <c:pt idx="1494">
                  <c:v>0.68176400476758048</c:v>
                </c:pt>
                <c:pt idx="1495">
                  <c:v>0.68146603098927294</c:v>
                </c:pt>
                <c:pt idx="1496">
                  <c:v>0.68146603098927294</c:v>
                </c:pt>
                <c:pt idx="1497">
                  <c:v>0.68116805721096552</c:v>
                </c:pt>
                <c:pt idx="1498">
                  <c:v>0.68087008343265798</c:v>
                </c:pt>
                <c:pt idx="1499">
                  <c:v>0.68057210965435044</c:v>
                </c:pt>
                <c:pt idx="1500">
                  <c:v>0.68057210965435044</c:v>
                </c:pt>
                <c:pt idx="1501">
                  <c:v>0.68057210965435044</c:v>
                </c:pt>
                <c:pt idx="1502">
                  <c:v>0.68057210965435044</c:v>
                </c:pt>
                <c:pt idx="1503">
                  <c:v>0.68027413587604291</c:v>
                </c:pt>
                <c:pt idx="1504">
                  <c:v>0.68027413587604291</c:v>
                </c:pt>
                <c:pt idx="1505">
                  <c:v>0.67997616209773537</c:v>
                </c:pt>
                <c:pt idx="1506">
                  <c:v>0.67967818831942783</c:v>
                </c:pt>
                <c:pt idx="1507">
                  <c:v>0.67967818831942783</c:v>
                </c:pt>
                <c:pt idx="1508">
                  <c:v>0.67967818831942783</c:v>
                </c:pt>
                <c:pt idx="1509">
                  <c:v>0.67938021454112041</c:v>
                </c:pt>
                <c:pt idx="1510">
                  <c:v>0.67938021454112041</c:v>
                </c:pt>
                <c:pt idx="1511">
                  <c:v>0.67938021454112041</c:v>
                </c:pt>
                <c:pt idx="1512">
                  <c:v>0.67938021454112041</c:v>
                </c:pt>
                <c:pt idx="1513">
                  <c:v>0.67938021454112041</c:v>
                </c:pt>
                <c:pt idx="1514">
                  <c:v>0.67938021454112041</c:v>
                </c:pt>
                <c:pt idx="1515">
                  <c:v>0.67908224076281287</c:v>
                </c:pt>
                <c:pt idx="1516">
                  <c:v>0.67908224076281287</c:v>
                </c:pt>
                <c:pt idx="1517">
                  <c:v>0.67878426698450545</c:v>
                </c:pt>
                <c:pt idx="1518">
                  <c:v>0.67848629320619791</c:v>
                </c:pt>
                <c:pt idx="1519">
                  <c:v>0.67818831942789037</c:v>
                </c:pt>
                <c:pt idx="1520">
                  <c:v>0.67789034564958284</c:v>
                </c:pt>
                <c:pt idx="1521">
                  <c:v>0.6775923718712753</c:v>
                </c:pt>
                <c:pt idx="1522">
                  <c:v>0.6775923718712753</c:v>
                </c:pt>
                <c:pt idx="1523">
                  <c:v>0.67729439809296776</c:v>
                </c:pt>
                <c:pt idx="1524">
                  <c:v>0.67699642431466023</c:v>
                </c:pt>
                <c:pt idx="1525">
                  <c:v>0.6766984505363528</c:v>
                </c:pt>
                <c:pt idx="1526">
                  <c:v>0.67640047675804527</c:v>
                </c:pt>
                <c:pt idx="1527">
                  <c:v>0.67610250297973784</c:v>
                </c:pt>
                <c:pt idx="1528">
                  <c:v>0.67610250297973784</c:v>
                </c:pt>
                <c:pt idx="1529">
                  <c:v>0.6758045292014303</c:v>
                </c:pt>
                <c:pt idx="1530">
                  <c:v>0.6758045292014303</c:v>
                </c:pt>
                <c:pt idx="1531">
                  <c:v>0.6758045292014303</c:v>
                </c:pt>
                <c:pt idx="1532">
                  <c:v>0.6758045292014303</c:v>
                </c:pt>
                <c:pt idx="1533">
                  <c:v>0.67550655542312277</c:v>
                </c:pt>
                <c:pt idx="1534">
                  <c:v>0.67520858164481523</c:v>
                </c:pt>
                <c:pt idx="1535">
                  <c:v>0.67520858164481523</c:v>
                </c:pt>
                <c:pt idx="1536">
                  <c:v>0.67491060786650769</c:v>
                </c:pt>
                <c:pt idx="1537">
                  <c:v>0.67491060786650769</c:v>
                </c:pt>
                <c:pt idx="1538">
                  <c:v>0.67491060786650769</c:v>
                </c:pt>
                <c:pt idx="1539">
                  <c:v>0.67461263408820016</c:v>
                </c:pt>
                <c:pt idx="1540">
                  <c:v>0.67461263408820016</c:v>
                </c:pt>
                <c:pt idx="1541">
                  <c:v>0.67431466030989273</c:v>
                </c:pt>
                <c:pt idx="1542">
                  <c:v>0.6740166865315852</c:v>
                </c:pt>
                <c:pt idx="1543">
                  <c:v>0.67371871275327777</c:v>
                </c:pt>
                <c:pt idx="1544">
                  <c:v>0.67342073897497023</c:v>
                </c:pt>
                <c:pt idx="1545">
                  <c:v>0.6731227651966627</c:v>
                </c:pt>
                <c:pt idx="1546">
                  <c:v>0.67282479141835516</c:v>
                </c:pt>
                <c:pt idx="1547">
                  <c:v>0.67282479141835516</c:v>
                </c:pt>
                <c:pt idx="1548">
                  <c:v>0.67252681764004762</c:v>
                </c:pt>
                <c:pt idx="1549">
                  <c:v>0.67222884386174009</c:v>
                </c:pt>
                <c:pt idx="1550">
                  <c:v>0.67193087008343266</c:v>
                </c:pt>
                <c:pt idx="1551">
                  <c:v>0.67163289630512513</c:v>
                </c:pt>
                <c:pt idx="1552">
                  <c:v>0.67163289630512513</c:v>
                </c:pt>
                <c:pt idx="1553">
                  <c:v>0.67163289630512513</c:v>
                </c:pt>
                <c:pt idx="1554">
                  <c:v>0.6713349225268177</c:v>
                </c:pt>
                <c:pt idx="1555">
                  <c:v>0.67103694874851016</c:v>
                </c:pt>
                <c:pt idx="1556">
                  <c:v>0.67103694874851016</c:v>
                </c:pt>
                <c:pt idx="1557">
                  <c:v>0.67073897497020263</c:v>
                </c:pt>
                <c:pt idx="1558">
                  <c:v>0.67044100119189509</c:v>
                </c:pt>
                <c:pt idx="1559">
                  <c:v>0.67014302741358756</c:v>
                </c:pt>
                <c:pt idx="1560">
                  <c:v>0.67014302741358756</c:v>
                </c:pt>
                <c:pt idx="1561">
                  <c:v>0.66984505363528002</c:v>
                </c:pt>
                <c:pt idx="1562">
                  <c:v>0.66984505363528002</c:v>
                </c:pt>
                <c:pt idx="1563">
                  <c:v>0.66984505363528002</c:v>
                </c:pt>
                <c:pt idx="1564">
                  <c:v>0.66954707985697259</c:v>
                </c:pt>
                <c:pt idx="1565">
                  <c:v>0.66924910607866506</c:v>
                </c:pt>
                <c:pt idx="1566">
                  <c:v>0.66895113230035763</c:v>
                </c:pt>
                <c:pt idx="1567">
                  <c:v>0.6686531585220501</c:v>
                </c:pt>
                <c:pt idx="1568">
                  <c:v>0.66835518474374256</c:v>
                </c:pt>
                <c:pt idx="1569">
                  <c:v>0.66835518474374256</c:v>
                </c:pt>
                <c:pt idx="1570">
                  <c:v>0.66805721096543502</c:v>
                </c:pt>
                <c:pt idx="1571">
                  <c:v>0.66775923718712749</c:v>
                </c:pt>
                <c:pt idx="1572">
                  <c:v>0.66746126340881995</c:v>
                </c:pt>
                <c:pt idx="1573">
                  <c:v>0.66716328963051252</c:v>
                </c:pt>
                <c:pt idx="1574">
                  <c:v>0.66716328963051252</c:v>
                </c:pt>
                <c:pt idx="1575">
                  <c:v>0.66686531585220499</c:v>
                </c:pt>
                <c:pt idx="1576">
                  <c:v>0.66656734207389756</c:v>
                </c:pt>
                <c:pt idx="1577">
                  <c:v>0.66656734207389756</c:v>
                </c:pt>
                <c:pt idx="1578">
                  <c:v>0.66626936829559003</c:v>
                </c:pt>
                <c:pt idx="1579">
                  <c:v>0.66626936829559003</c:v>
                </c:pt>
                <c:pt idx="1580">
                  <c:v>0.66626936829559003</c:v>
                </c:pt>
                <c:pt idx="1581">
                  <c:v>0.66626936829559003</c:v>
                </c:pt>
                <c:pt idx="1582">
                  <c:v>0.66597139451728249</c:v>
                </c:pt>
                <c:pt idx="1583">
                  <c:v>0.66597139451728249</c:v>
                </c:pt>
                <c:pt idx="1584">
                  <c:v>0.66567342073897495</c:v>
                </c:pt>
                <c:pt idx="1585">
                  <c:v>0.66537544696066742</c:v>
                </c:pt>
                <c:pt idx="1586">
                  <c:v>0.66507747318235988</c:v>
                </c:pt>
                <c:pt idx="1587">
                  <c:v>0.66507747318235988</c:v>
                </c:pt>
                <c:pt idx="1588">
                  <c:v>0.66477949940405245</c:v>
                </c:pt>
                <c:pt idx="1589">
                  <c:v>0.66448152562574492</c:v>
                </c:pt>
                <c:pt idx="1590">
                  <c:v>0.66448152562574492</c:v>
                </c:pt>
                <c:pt idx="1591">
                  <c:v>0.66448152562574492</c:v>
                </c:pt>
                <c:pt idx="1592">
                  <c:v>0.66418355184743749</c:v>
                </c:pt>
                <c:pt idx="1593">
                  <c:v>0.66388557806912996</c:v>
                </c:pt>
                <c:pt idx="1594">
                  <c:v>0.66358760429082242</c:v>
                </c:pt>
                <c:pt idx="1595">
                  <c:v>0.66328963051251488</c:v>
                </c:pt>
                <c:pt idx="1596">
                  <c:v>0.66299165673420735</c:v>
                </c:pt>
                <c:pt idx="1597">
                  <c:v>0.66269368295589981</c:v>
                </c:pt>
                <c:pt idx="1598">
                  <c:v>0.66239570917759238</c:v>
                </c:pt>
                <c:pt idx="1599">
                  <c:v>0.66209773539928485</c:v>
                </c:pt>
                <c:pt idx="1600">
                  <c:v>0.66179976162097742</c:v>
                </c:pt>
                <c:pt idx="1601">
                  <c:v>0.66150178784266989</c:v>
                </c:pt>
                <c:pt idx="1602">
                  <c:v>0.66120381406436235</c:v>
                </c:pt>
                <c:pt idx="1603">
                  <c:v>0.66120381406436235</c:v>
                </c:pt>
                <c:pt idx="1604">
                  <c:v>0.66120381406436235</c:v>
                </c:pt>
                <c:pt idx="1605">
                  <c:v>0.66090584028605481</c:v>
                </c:pt>
                <c:pt idx="1606">
                  <c:v>0.66060786650774728</c:v>
                </c:pt>
                <c:pt idx="1607">
                  <c:v>0.66060786650774728</c:v>
                </c:pt>
                <c:pt idx="1608">
                  <c:v>0.66030989272943974</c:v>
                </c:pt>
                <c:pt idx="1609">
                  <c:v>0.66001191895113231</c:v>
                </c:pt>
                <c:pt idx="1610">
                  <c:v>0.65971394517282478</c:v>
                </c:pt>
                <c:pt idx="1611">
                  <c:v>0.65941597139451735</c:v>
                </c:pt>
                <c:pt idx="1612">
                  <c:v>0.65911799761620982</c:v>
                </c:pt>
                <c:pt idx="1613">
                  <c:v>0.65882002383790228</c:v>
                </c:pt>
                <c:pt idx="1614">
                  <c:v>0.65852205005959474</c:v>
                </c:pt>
                <c:pt idx="1615">
                  <c:v>0.65852205005959474</c:v>
                </c:pt>
                <c:pt idx="1616">
                  <c:v>0.65822407628128721</c:v>
                </c:pt>
                <c:pt idx="1617">
                  <c:v>0.65822407628128721</c:v>
                </c:pt>
                <c:pt idx="1618">
                  <c:v>0.65792610250297967</c:v>
                </c:pt>
                <c:pt idx="1619">
                  <c:v>0.65792610250297967</c:v>
                </c:pt>
                <c:pt idx="1620">
                  <c:v>0.65792610250297967</c:v>
                </c:pt>
                <c:pt idx="1621">
                  <c:v>0.65792610250297967</c:v>
                </c:pt>
                <c:pt idx="1622">
                  <c:v>0.65762812872467225</c:v>
                </c:pt>
                <c:pt idx="1623">
                  <c:v>0.65762812872467225</c:v>
                </c:pt>
                <c:pt idx="1624">
                  <c:v>0.65733015494636471</c:v>
                </c:pt>
                <c:pt idx="1625">
                  <c:v>0.65733015494636471</c:v>
                </c:pt>
                <c:pt idx="1626">
                  <c:v>0.65733015494636471</c:v>
                </c:pt>
                <c:pt idx="1627">
                  <c:v>0.65703218116805728</c:v>
                </c:pt>
                <c:pt idx="1628">
                  <c:v>0.65703218116805728</c:v>
                </c:pt>
                <c:pt idx="1629">
                  <c:v>0.65673420738974975</c:v>
                </c:pt>
                <c:pt idx="1630">
                  <c:v>0.65643623361144221</c:v>
                </c:pt>
                <c:pt idx="1631">
                  <c:v>0.65613825983313467</c:v>
                </c:pt>
                <c:pt idx="1632">
                  <c:v>0.65613825983313467</c:v>
                </c:pt>
                <c:pt idx="1633">
                  <c:v>0.65584028605482714</c:v>
                </c:pt>
                <c:pt idx="1634">
                  <c:v>0.65584028605482714</c:v>
                </c:pt>
                <c:pt idx="1635">
                  <c:v>0.6555423122765196</c:v>
                </c:pt>
                <c:pt idx="1636">
                  <c:v>0.65524433849821218</c:v>
                </c:pt>
                <c:pt idx="1637">
                  <c:v>0.65524433849821218</c:v>
                </c:pt>
                <c:pt idx="1638">
                  <c:v>0.65524433849821218</c:v>
                </c:pt>
                <c:pt idx="1639">
                  <c:v>0.65524433849821218</c:v>
                </c:pt>
                <c:pt idx="1640">
                  <c:v>0.65494636471990464</c:v>
                </c:pt>
                <c:pt idx="1641">
                  <c:v>0.65494636471990464</c:v>
                </c:pt>
                <c:pt idx="1642">
                  <c:v>0.65464839094159721</c:v>
                </c:pt>
                <c:pt idx="1643">
                  <c:v>0.65435041716328968</c:v>
                </c:pt>
                <c:pt idx="1644">
                  <c:v>0.65405244338498214</c:v>
                </c:pt>
                <c:pt idx="1645">
                  <c:v>0.65405244338498214</c:v>
                </c:pt>
                <c:pt idx="1646">
                  <c:v>0.6537544696066746</c:v>
                </c:pt>
                <c:pt idx="1647">
                  <c:v>0.65345649582836707</c:v>
                </c:pt>
                <c:pt idx="1648">
                  <c:v>0.65345649582836707</c:v>
                </c:pt>
                <c:pt idx="1649">
                  <c:v>0.65345649582836707</c:v>
                </c:pt>
                <c:pt idx="1650">
                  <c:v>0.65315852205005953</c:v>
                </c:pt>
                <c:pt idx="1651">
                  <c:v>0.65315852205005953</c:v>
                </c:pt>
                <c:pt idx="1652">
                  <c:v>0.65315852205005953</c:v>
                </c:pt>
                <c:pt idx="1653">
                  <c:v>0.65315852205005953</c:v>
                </c:pt>
                <c:pt idx="1654">
                  <c:v>0.65315852205005953</c:v>
                </c:pt>
                <c:pt idx="1655">
                  <c:v>0.65315852205005953</c:v>
                </c:pt>
                <c:pt idx="1656">
                  <c:v>0.65315852205005953</c:v>
                </c:pt>
                <c:pt idx="1657">
                  <c:v>0.65286054827175211</c:v>
                </c:pt>
                <c:pt idx="1658">
                  <c:v>0.65256257449344457</c:v>
                </c:pt>
                <c:pt idx="1659">
                  <c:v>0.65226460071513714</c:v>
                </c:pt>
                <c:pt idx="1660">
                  <c:v>0.65226460071513714</c:v>
                </c:pt>
                <c:pt idx="1661">
                  <c:v>0.65226460071513714</c:v>
                </c:pt>
                <c:pt idx="1662">
                  <c:v>0.65196662693682961</c:v>
                </c:pt>
                <c:pt idx="1663">
                  <c:v>0.65196662693682961</c:v>
                </c:pt>
                <c:pt idx="1664">
                  <c:v>0.65166865315852207</c:v>
                </c:pt>
                <c:pt idx="1665">
                  <c:v>0.65166865315852207</c:v>
                </c:pt>
                <c:pt idx="1666">
                  <c:v>0.65137067938021453</c:v>
                </c:pt>
                <c:pt idx="1667">
                  <c:v>0.651072705601907</c:v>
                </c:pt>
                <c:pt idx="1668">
                  <c:v>0.65077473182359946</c:v>
                </c:pt>
                <c:pt idx="1669">
                  <c:v>0.65047675804529204</c:v>
                </c:pt>
                <c:pt idx="1670">
                  <c:v>0.6501787842669845</c:v>
                </c:pt>
                <c:pt idx="1671">
                  <c:v>0.64988081048867707</c:v>
                </c:pt>
                <c:pt idx="1672">
                  <c:v>0.64988081048867707</c:v>
                </c:pt>
                <c:pt idx="1673">
                  <c:v>0.64988081048867707</c:v>
                </c:pt>
                <c:pt idx="1674">
                  <c:v>0.64958283671036954</c:v>
                </c:pt>
                <c:pt idx="1675">
                  <c:v>0.649284862932062</c:v>
                </c:pt>
                <c:pt idx="1676">
                  <c:v>0.649284862932062</c:v>
                </c:pt>
                <c:pt idx="1677">
                  <c:v>0.649284862932062</c:v>
                </c:pt>
                <c:pt idx="1678">
                  <c:v>0.64898688915375446</c:v>
                </c:pt>
                <c:pt idx="1679">
                  <c:v>0.64868891537544693</c:v>
                </c:pt>
                <c:pt idx="1680">
                  <c:v>0.64839094159713939</c:v>
                </c:pt>
                <c:pt idx="1681">
                  <c:v>0.64839094159713939</c:v>
                </c:pt>
                <c:pt idx="1682">
                  <c:v>0.64839094159713939</c:v>
                </c:pt>
                <c:pt idx="1683">
                  <c:v>0.64839094159713939</c:v>
                </c:pt>
                <c:pt idx="1684">
                  <c:v>0.64809296781883197</c:v>
                </c:pt>
                <c:pt idx="1685">
                  <c:v>0.64779499404052443</c:v>
                </c:pt>
                <c:pt idx="1686">
                  <c:v>0.647497020262217</c:v>
                </c:pt>
                <c:pt idx="1687">
                  <c:v>0.64719904648390947</c:v>
                </c:pt>
                <c:pt idx="1688">
                  <c:v>0.64719904648390947</c:v>
                </c:pt>
                <c:pt idx="1689">
                  <c:v>0.64690107270560193</c:v>
                </c:pt>
                <c:pt idx="1690">
                  <c:v>0.64690107270560193</c:v>
                </c:pt>
                <c:pt idx="1691">
                  <c:v>0.6466030989272944</c:v>
                </c:pt>
                <c:pt idx="1692">
                  <c:v>0.64630512514898686</c:v>
                </c:pt>
                <c:pt idx="1693">
                  <c:v>0.64630512514898686</c:v>
                </c:pt>
                <c:pt idx="1694">
                  <c:v>0.64630512514898686</c:v>
                </c:pt>
                <c:pt idx="1695">
                  <c:v>0.64600715137067932</c:v>
                </c:pt>
                <c:pt idx="1696">
                  <c:v>0.6457091775923719</c:v>
                </c:pt>
                <c:pt idx="1697">
                  <c:v>0.64541120381406436</c:v>
                </c:pt>
                <c:pt idx="1698">
                  <c:v>0.64511323003575693</c:v>
                </c:pt>
                <c:pt idx="1699">
                  <c:v>0.6448152562574494</c:v>
                </c:pt>
                <c:pt idx="1700">
                  <c:v>0.64451728247914186</c:v>
                </c:pt>
                <c:pt idx="1701">
                  <c:v>0.64451728247914186</c:v>
                </c:pt>
                <c:pt idx="1702">
                  <c:v>0.64421930870083433</c:v>
                </c:pt>
                <c:pt idx="1703">
                  <c:v>0.64392133492252679</c:v>
                </c:pt>
                <c:pt idx="1704">
                  <c:v>0.64392133492252679</c:v>
                </c:pt>
                <c:pt idx="1705">
                  <c:v>0.64392133492252679</c:v>
                </c:pt>
                <c:pt idx="1706">
                  <c:v>0.64392133492252679</c:v>
                </c:pt>
                <c:pt idx="1707">
                  <c:v>0.64392133492252679</c:v>
                </c:pt>
                <c:pt idx="1708">
                  <c:v>0.64392133492252679</c:v>
                </c:pt>
                <c:pt idx="1709">
                  <c:v>0.64362336114421925</c:v>
                </c:pt>
                <c:pt idx="1710">
                  <c:v>0.64362336114421925</c:v>
                </c:pt>
                <c:pt idx="1711">
                  <c:v>0.64332538736591183</c:v>
                </c:pt>
                <c:pt idx="1712">
                  <c:v>0.64302741358760429</c:v>
                </c:pt>
                <c:pt idx="1713">
                  <c:v>0.64302741358760429</c:v>
                </c:pt>
                <c:pt idx="1714">
                  <c:v>0.64302741358760429</c:v>
                </c:pt>
                <c:pt idx="1715">
                  <c:v>0.64272943980929675</c:v>
                </c:pt>
                <c:pt idx="1716">
                  <c:v>0.64243146603098933</c:v>
                </c:pt>
                <c:pt idx="1717">
                  <c:v>0.64243146603098933</c:v>
                </c:pt>
                <c:pt idx="1718">
                  <c:v>0.64213349225268179</c:v>
                </c:pt>
                <c:pt idx="1719">
                  <c:v>0.64183551847437426</c:v>
                </c:pt>
                <c:pt idx="1720">
                  <c:v>0.64183551847437426</c:v>
                </c:pt>
                <c:pt idx="1721">
                  <c:v>0.64153754469606672</c:v>
                </c:pt>
                <c:pt idx="1722">
                  <c:v>0.64123957091775918</c:v>
                </c:pt>
                <c:pt idx="1723">
                  <c:v>0.64123957091775918</c:v>
                </c:pt>
                <c:pt idx="1724">
                  <c:v>0.64123957091775918</c:v>
                </c:pt>
                <c:pt idx="1725">
                  <c:v>0.64123957091775918</c:v>
                </c:pt>
                <c:pt idx="1726">
                  <c:v>0.64094159713945165</c:v>
                </c:pt>
                <c:pt idx="1727">
                  <c:v>0.64094159713945165</c:v>
                </c:pt>
                <c:pt idx="1728">
                  <c:v>0.64094159713945165</c:v>
                </c:pt>
                <c:pt idx="1729">
                  <c:v>0.64094159713945165</c:v>
                </c:pt>
                <c:pt idx="1730">
                  <c:v>0.64094159713945165</c:v>
                </c:pt>
                <c:pt idx="1731">
                  <c:v>0.64094159713945165</c:v>
                </c:pt>
                <c:pt idx="1732">
                  <c:v>0.64064362336114422</c:v>
                </c:pt>
                <c:pt idx="1733">
                  <c:v>0.64034564958283668</c:v>
                </c:pt>
                <c:pt idx="1734">
                  <c:v>0.64004767580452926</c:v>
                </c:pt>
                <c:pt idx="1735">
                  <c:v>0.63974970202622172</c:v>
                </c:pt>
                <c:pt idx="1736">
                  <c:v>0.63974970202622172</c:v>
                </c:pt>
                <c:pt idx="1737">
                  <c:v>0.63945172824791419</c:v>
                </c:pt>
                <c:pt idx="1738">
                  <c:v>0.63915375446960665</c:v>
                </c:pt>
                <c:pt idx="1739">
                  <c:v>0.63915375446960665</c:v>
                </c:pt>
                <c:pt idx="1740">
                  <c:v>0.63885578069129911</c:v>
                </c:pt>
                <c:pt idx="1741">
                  <c:v>0.63885578069129911</c:v>
                </c:pt>
                <c:pt idx="1742">
                  <c:v>0.63855780691299158</c:v>
                </c:pt>
                <c:pt idx="1743">
                  <c:v>0.63855780691299158</c:v>
                </c:pt>
                <c:pt idx="1744">
                  <c:v>0.63855780691299158</c:v>
                </c:pt>
                <c:pt idx="1745">
                  <c:v>0.63855780691299158</c:v>
                </c:pt>
                <c:pt idx="1746">
                  <c:v>0.63855780691299158</c:v>
                </c:pt>
                <c:pt idx="1747">
                  <c:v>0.63825983313468415</c:v>
                </c:pt>
                <c:pt idx="1748">
                  <c:v>0.63796185935637661</c:v>
                </c:pt>
                <c:pt idx="1749">
                  <c:v>0.63766388557806919</c:v>
                </c:pt>
                <c:pt idx="1750">
                  <c:v>0.63766388557806919</c:v>
                </c:pt>
                <c:pt idx="1751">
                  <c:v>0.63736591179976165</c:v>
                </c:pt>
                <c:pt idx="1752">
                  <c:v>0.63736591179976165</c:v>
                </c:pt>
                <c:pt idx="1753">
                  <c:v>0.63706793802145412</c:v>
                </c:pt>
                <c:pt idx="1754">
                  <c:v>0.63676996424314658</c:v>
                </c:pt>
                <c:pt idx="1755">
                  <c:v>0.63676996424314658</c:v>
                </c:pt>
                <c:pt idx="1756">
                  <c:v>0.63676996424314658</c:v>
                </c:pt>
                <c:pt idx="1757">
                  <c:v>0.63647199046483904</c:v>
                </c:pt>
                <c:pt idx="1758">
                  <c:v>0.63617401668653151</c:v>
                </c:pt>
                <c:pt idx="1759">
                  <c:v>0.63587604290822408</c:v>
                </c:pt>
                <c:pt idx="1760">
                  <c:v>0.63557806912991655</c:v>
                </c:pt>
                <c:pt idx="1761">
                  <c:v>0.63528009535160912</c:v>
                </c:pt>
                <c:pt idx="1762">
                  <c:v>0.63528009535160912</c:v>
                </c:pt>
                <c:pt idx="1763">
                  <c:v>0.63498212157330158</c:v>
                </c:pt>
                <c:pt idx="1764">
                  <c:v>0.63498212157330158</c:v>
                </c:pt>
                <c:pt idx="1765">
                  <c:v>0.63468414779499405</c:v>
                </c:pt>
                <c:pt idx="1766">
                  <c:v>0.63438617401668651</c:v>
                </c:pt>
                <c:pt idx="1767">
                  <c:v>0.63408820023837897</c:v>
                </c:pt>
                <c:pt idx="1768">
                  <c:v>0.63408820023837897</c:v>
                </c:pt>
                <c:pt idx="1769">
                  <c:v>0.63379022646007144</c:v>
                </c:pt>
                <c:pt idx="1770">
                  <c:v>0.63349225268176401</c:v>
                </c:pt>
                <c:pt idx="1771">
                  <c:v>0.63349225268176401</c:v>
                </c:pt>
                <c:pt idx="1772">
                  <c:v>0.63319427890345648</c:v>
                </c:pt>
                <c:pt idx="1773">
                  <c:v>0.63289630512514905</c:v>
                </c:pt>
                <c:pt idx="1774">
                  <c:v>0.63259833134684151</c:v>
                </c:pt>
                <c:pt idx="1775">
                  <c:v>0.63259833134684151</c:v>
                </c:pt>
                <c:pt idx="1776">
                  <c:v>0.63230035756853398</c:v>
                </c:pt>
                <c:pt idx="1777">
                  <c:v>0.63200238379022644</c:v>
                </c:pt>
                <c:pt idx="1778">
                  <c:v>0.63200238379022644</c:v>
                </c:pt>
                <c:pt idx="1779">
                  <c:v>0.63200238379022644</c:v>
                </c:pt>
                <c:pt idx="1780">
                  <c:v>0.6317044100119189</c:v>
                </c:pt>
                <c:pt idx="1781">
                  <c:v>0.6317044100119189</c:v>
                </c:pt>
                <c:pt idx="1782">
                  <c:v>0.63140643623361137</c:v>
                </c:pt>
                <c:pt idx="1783">
                  <c:v>0.63140643623361137</c:v>
                </c:pt>
                <c:pt idx="1784">
                  <c:v>0.63110846245530394</c:v>
                </c:pt>
                <c:pt idx="1785">
                  <c:v>0.63081048867699641</c:v>
                </c:pt>
                <c:pt idx="1786">
                  <c:v>0.63051251489868898</c:v>
                </c:pt>
                <c:pt idx="1787">
                  <c:v>0.63021454112038144</c:v>
                </c:pt>
                <c:pt idx="1788">
                  <c:v>0.62991656734207391</c:v>
                </c:pt>
                <c:pt idx="1789">
                  <c:v>0.62961859356376637</c:v>
                </c:pt>
                <c:pt idx="1790">
                  <c:v>0.62932061978545883</c:v>
                </c:pt>
                <c:pt idx="1791">
                  <c:v>0.62932061978545883</c:v>
                </c:pt>
                <c:pt idx="1792">
                  <c:v>0.62932061978545883</c:v>
                </c:pt>
                <c:pt idx="1793">
                  <c:v>0.62932061978545883</c:v>
                </c:pt>
                <c:pt idx="1794">
                  <c:v>0.6290226460071513</c:v>
                </c:pt>
                <c:pt idx="1795">
                  <c:v>0.62872467222884387</c:v>
                </c:pt>
                <c:pt idx="1796">
                  <c:v>0.62842669845053634</c:v>
                </c:pt>
                <c:pt idx="1797">
                  <c:v>0.62842669845053634</c:v>
                </c:pt>
                <c:pt idx="1798">
                  <c:v>0.62812872467222891</c:v>
                </c:pt>
                <c:pt idx="1799">
                  <c:v>0.62812872467222891</c:v>
                </c:pt>
                <c:pt idx="1800">
                  <c:v>0.62812872467222891</c:v>
                </c:pt>
                <c:pt idx="1801">
                  <c:v>0.62783075089392137</c:v>
                </c:pt>
                <c:pt idx="1802">
                  <c:v>0.62783075089392137</c:v>
                </c:pt>
                <c:pt idx="1803">
                  <c:v>0.62753277711561384</c:v>
                </c:pt>
                <c:pt idx="1804">
                  <c:v>0.62753277711561384</c:v>
                </c:pt>
                <c:pt idx="1805">
                  <c:v>0.6272348033373063</c:v>
                </c:pt>
                <c:pt idx="1806">
                  <c:v>0.6272348033373063</c:v>
                </c:pt>
                <c:pt idx="1807">
                  <c:v>0.62693682955899876</c:v>
                </c:pt>
                <c:pt idx="1808">
                  <c:v>0.62693682955899876</c:v>
                </c:pt>
                <c:pt idx="1809">
                  <c:v>0.62663885578069123</c:v>
                </c:pt>
                <c:pt idx="1810">
                  <c:v>0.6263408820023838</c:v>
                </c:pt>
                <c:pt idx="1811">
                  <c:v>0.62604290822407627</c:v>
                </c:pt>
                <c:pt idx="1812">
                  <c:v>0.62604290822407627</c:v>
                </c:pt>
                <c:pt idx="1813">
                  <c:v>0.62604290822407627</c:v>
                </c:pt>
                <c:pt idx="1814">
                  <c:v>0.62574493444576884</c:v>
                </c:pt>
                <c:pt idx="1815">
                  <c:v>0.62574493444576884</c:v>
                </c:pt>
                <c:pt idx="1816">
                  <c:v>0.6254469606674613</c:v>
                </c:pt>
                <c:pt idx="1817">
                  <c:v>0.6254469606674613</c:v>
                </c:pt>
                <c:pt idx="1818">
                  <c:v>0.62514898688915377</c:v>
                </c:pt>
                <c:pt idx="1819">
                  <c:v>0.62485101311084623</c:v>
                </c:pt>
                <c:pt idx="1820">
                  <c:v>0.62485101311084623</c:v>
                </c:pt>
                <c:pt idx="1821">
                  <c:v>0.6245530393325387</c:v>
                </c:pt>
                <c:pt idx="1822">
                  <c:v>0.6245530393325387</c:v>
                </c:pt>
                <c:pt idx="1823">
                  <c:v>0.62425506555423116</c:v>
                </c:pt>
                <c:pt idx="1824">
                  <c:v>0.62395709177592373</c:v>
                </c:pt>
                <c:pt idx="1825">
                  <c:v>0.6236591179976162</c:v>
                </c:pt>
                <c:pt idx="1826">
                  <c:v>0.6236591179976162</c:v>
                </c:pt>
                <c:pt idx="1827">
                  <c:v>0.6236591179976162</c:v>
                </c:pt>
                <c:pt idx="1828">
                  <c:v>0.62336114421930877</c:v>
                </c:pt>
                <c:pt idx="1829">
                  <c:v>0.62336114421930877</c:v>
                </c:pt>
                <c:pt idx="1830">
                  <c:v>0.62306317044100124</c:v>
                </c:pt>
                <c:pt idx="1831">
                  <c:v>0.6227651966626937</c:v>
                </c:pt>
                <c:pt idx="1832">
                  <c:v>0.62246722288438616</c:v>
                </c:pt>
                <c:pt idx="1833">
                  <c:v>0.62246722288438616</c:v>
                </c:pt>
                <c:pt idx="1834">
                  <c:v>0.62246722288438616</c:v>
                </c:pt>
                <c:pt idx="1835">
                  <c:v>0.62216924910607863</c:v>
                </c:pt>
                <c:pt idx="1836">
                  <c:v>0.62187127532777109</c:v>
                </c:pt>
                <c:pt idx="1837">
                  <c:v>0.62187127532777109</c:v>
                </c:pt>
                <c:pt idx="1838">
                  <c:v>0.62157330154946366</c:v>
                </c:pt>
                <c:pt idx="1839">
                  <c:v>0.62157330154946366</c:v>
                </c:pt>
                <c:pt idx="1840">
                  <c:v>0.62127532777115613</c:v>
                </c:pt>
                <c:pt idx="1841">
                  <c:v>0.6209773539928487</c:v>
                </c:pt>
                <c:pt idx="1842">
                  <c:v>0.62067938021454117</c:v>
                </c:pt>
                <c:pt idx="1843">
                  <c:v>0.62038140643623363</c:v>
                </c:pt>
                <c:pt idx="1844">
                  <c:v>0.62008343265792609</c:v>
                </c:pt>
                <c:pt idx="1845">
                  <c:v>0.61978545887961856</c:v>
                </c:pt>
                <c:pt idx="1846">
                  <c:v>0.61978545887961856</c:v>
                </c:pt>
                <c:pt idx="1847">
                  <c:v>0.61948748510131102</c:v>
                </c:pt>
                <c:pt idx="1848">
                  <c:v>0.61918951132300359</c:v>
                </c:pt>
                <c:pt idx="1849">
                  <c:v>0.61889153754469606</c:v>
                </c:pt>
                <c:pt idx="1850">
                  <c:v>0.61859356376638863</c:v>
                </c:pt>
                <c:pt idx="1851">
                  <c:v>0.6182955899880811</c:v>
                </c:pt>
                <c:pt idx="1852">
                  <c:v>0.61799761620977356</c:v>
                </c:pt>
                <c:pt idx="1853">
                  <c:v>0.61769964243146602</c:v>
                </c:pt>
                <c:pt idx="1854">
                  <c:v>0.61769964243146602</c:v>
                </c:pt>
                <c:pt idx="1855">
                  <c:v>0.61740166865315849</c:v>
                </c:pt>
                <c:pt idx="1856">
                  <c:v>0.61710369487485095</c:v>
                </c:pt>
                <c:pt idx="1857">
                  <c:v>0.61710369487485095</c:v>
                </c:pt>
                <c:pt idx="1858">
                  <c:v>0.61710369487485095</c:v>
                </c:pt>
                <c:pt idx="1859">
                  <c:v>0.61710369487485095</c:v>
                </c:pt>
                <c:pt idx="1860">
                  <c:v>0.61680572109654352</c:v>
                </c:pt>
                <c:pt idx="1861">
                  <c:v>0.61680572109654352</c:v>
                </c:pt>
                <c:pt idx="1862">
                  <c:v>0.61650774731823599</c:v>
                </c:pt>
                <c:pt idx="1863">
                  <c:v>0.61620977353992856</c:v>
                </c:pt>
                <c:pt idx="1864">
                  <c:v>0.61591179976162103</c:v>
                </c:pt>
                <c:pt idx="1865">
                  <c:v>0.61591179976162103</c:v>
                </c:pt>
                <c:pt idx="1866">
                  <c:v>0.61561382598331349</c:v>
                </c:pt>
                <c:pt idx="1867">
                  <c:v>0.61561382598331349</c:v>
                </c:pt>
                <c:pt idx="1868">
                  <c:v>0.61531585220500595</c:v>
                </c:pt>
                <c:pt idx="1869">
                  <c:v>0.61501787842669842</c:v>
                </c:pt>
                <c:pt idx="1870">
                  <c:v>0.61501787842669842</c:v>
                </c:pt>
                <c:pt idx="1871">
                  <c:v>0.61471990464839088</c:v>
                </c:pt>
                <c:pt idx="1872">
                  <c:v>0.61471990464839088</c:v>
                </c:pt>
                <c:pt idx="1873">
                  <c:v>0.61442193087008345</c:v>
                </c:pt>
                <c:pt idx="1874">
                  <c:v>0.61412395709177592</c:v>
                </c:pt>
                <c:pt idx="1875">
                  <c:v>0.61382598331346849</c:v>
                </c:pt>
                <c:pt idx="1876">
                  <c:v>0.61382598331346849</c:v>
                </c:pt>
                <c:pt idx="1877">
                  <c:v>0.61382598331346849</c:v>
                </c:pt>
                <c:pt idx="1878">
                  <c:v>0.61382598331346849</c:v>
                </c:pt>
                <c:pt idx="1879">
                  <c:v>0.61352800953516096</c:v>
                </c:pt>
                <c:pt idx="1880">
                  <c:v>0.61352800953516096</c:v>
                </c:pt>
                <c:pt idx="1881">
                  <c:v>0.61323003575685342</c:v>
                </c:pt>
                <c:pt idx="1882">
                  <c:v>0.61293206197854588</c:v>
                </c:pt>
                <c:pt idx="1883">
                  <c:v>0.61293206197854588</c:v>
                </c:pt>
                <c:pt idx="1884">
                  <c:v>0.61263408820023835</c:v>
                </c:pt>
                <c:pt idx="1885">
                  <c:v>0.61233611442193081</c:v>
                </c:pt>
                <c:pt idx="1886">
                  <c:v>0.61233611442193081</c:v>
                </c:pt>
                <c:pt idx="1887">
                  <c:v>0.61203814064362339</c:v>
                </c:pt>
                <c:pt idx="1888">
                  <c:v>0.61203814064362339</c:v>
                </c:pt>
                <c:pt idx="1889">
                  <c:v>0.61203814064362339</c:v>
                </c:pt>
                <c:pt idx="1890">
                  <c:v>0.61174016686531585</c:v>
                </c:pt>
                <c:pt idx="1891">
                  <c:v>0.61174016686531585</c:v>
                </c:pt>
                <c:pt idx="1892">
                  <c:v>0.61144219308700842</c:v>
                </c:pt>
                <c:pt idx="1893">
                  <c:v>0.61114421930870089</c:v>
                </c:pt>
                <c:pt idx="1894">
                  <c:v>0.61084624553039335</c:v>
                </c:pt>
                <c:pt idx="1895">
                  <c:v>0.61054827175208581</c:v>
                </c:pt>
                <c:pt idx="1896">
                  <c:v>0.61054827175208581</c:v>
                </c:pt>
                <c:pt idx="1897">
                  <c:v>0.61054827175208581</c:v>
                </c:pt>
                <c:pt idx="1898">
                  <c:v>0.61054827175208581</c:v>
                </c:pt>
                <c:pt idx="1899">
                  <c:v>0.61054827175208581</c:v>
                </c:pt>
                <c:pt idx="1900">
                  <c:v>0.61025029797377828</c:v>
                </c:pt>
                <c:pt idx="1901">
                  <c:v>0.60995232419547074</c:v>
                </c:pt>
                <c:pt idx="1902">
                  <c:v>0.60965435041716332</c:v>
                </c:pt>
                <c:pt idx="1903">
                  <c:v>0.60965435041716332</c:v>
                </c:pt>
                <c:pt idx="1904">
                  <c:v>0.60965435041716332</c:v>
                </c:pt>
                <c:pt idx="1905">
                  <c:v>0.60965435041716332</c:v>
                </c:pt>
                <c:pt idx="1906">
                  <c:v>0.60965435041716332</c:v>
                </c:pt>
                <c:pt idx="1907">
                  <c:v>0.60935637663885578</c:v>
                </c:pt>
                <c:pt idx="1908">
                  <c:v>0.60905840286054835</c:v>
                </c:pt>
                <c:pt idx="1909">
                  <c:v>0.60905840286054835</c:v>
                </c:pt>
                <c:pt idx="1910">
                  <c:v>0.60905840286054835</c:v>
                </c:pt>
                <c:pt idx="1911">
                  <c:v>0.60905840286054835</c:v>
                </c:pt>
                <c:pt idx="1912">
                  <c:v>0.60905840286054835</c:v>
                </c:pt>
                <c:pt idx="1913">
                  <c:v>0.60905840286054835</c:v>
                </c:pt>
                <c:pt idx="1914">
                  <c:v>0.60905840286054835</c:v>
                </c:pt>
                <c:pt idx="1915">
                  <c:v>0.60876042908224082</c:v>
                </c:pt>
                <c:pt idx="1916">
                  <c:v>0.60876042908224082</c:v>
                </c:pt>
                <c:pt idx="1917">
                  <c:v>0.60846245530393328</c:v>
                </c:pt>
                <c:pt idx="1918">
                  <c:v>0.60816448152562574</c:v>
                </c:pt>
                <c:pt idx="1919">
                  <c:v>0.60786650774731821</c:v>
                </c:pt>
                <c:pt idx="1920">
                  <c:v>0.60756853396901067</c:v>
                </c:pt>
                <c:pt idx="1921">
                  <c:v>0.60727056019070325</c:v>
                </c:pt>
                <c:pt idx="1922">
                  <c:v>0.60697258641239571</c:v>
                </c:pt>
                <c:pt idx="1923">
                  <c:v>0.60667461263408817</c:v>
                </c:pt>
                <c:pt idx="1924">
                  <c:v>0.60667461263408817</c:v>
                </c:pt>
                <c:pt idx="1925">
                  <c:v>0.60667461263408817</c:v>
                </c:pt>
                <c:pt idx="1926">
                  <c:v>0.60637663885578075</c:v>
                </c:pt>
                <c:pt idx="1927">
                  <c:v>0.60637663885578075</c:v>
                </c:pt>
                <c:pt idx="1928">
                  <c:v>0.60607866507747321</c:v>
                </c:pt>
                <c:pt idx="1929">
                  <c:v>0.60607866507747321</c:v>
                </c:pt>
                <c:pt idx="1930">
                  <c:v>0.60607866507747321</c:v>
                </c:pt>
                <c:pt idx="1931">
                  <c:v>0.60578069129916567</c:v>
                </c:pt>
                <c:pt idx="1932">
                  <c:v>0.60548271752085814</c:v>
                </c:pt>
                <c:pt idx="1933">
                  <c:v>0.6051847437425506</c:v>
                </c:pt>
                <c:pt idx="1934">
                  <c:v>0.60488676996424307</c:v>
                </c:pt>
                <c:pt idx="1935">
                  <c:v>0.60458879618593564</c:v>
                </c:pt>
                <c:pt idx="1936">
                  <c:v>0.60458879618593564</c:v>
                </c:pt>
                <c:pt idx="1937">
                  <c:v>0.60458879618593564</c:v>
                </c:pt>
                <c:pt idx="1938">
                  <c:v>0.60458879618593564</c:v>
                </c:pt>
                <c:pt idx="1939">
                  <c:v>0.6042908224076281</c:v>
                </c:pt>
                <c:pt idx="1940">
                  <c:v>0.6042908224076281</c:v>
                </c:pt>
                <c:pt idx="1941">
                  <c:v>0.60399284862932068</c:v>
                </c:pt>
                <c:pt idx="1942">
                  <c:v>0.60369487485101314</c:v>
                </c:pt>
                <c:pt idx="1943">
                  <c:v>0.60369487485101314</c:v>
                </c:pt>
                <c:pt idx="1944">
                  <c:v>0.6033969010727056</c:v>
                </c:pt>
                <c:pt idx="1945">
                  <c:v>0.60309892729439807</c:v>
                </c:pt>
                <c:pt idx="1946">
                  <c:v>0.60309892729439807</c:v>
                </c:pt>
                <c:pt idx="1947">
                  <c:v>0.60280095351609053</c:v>
                </c:pt>
                <c:pt idx="1948">
                  <c:v>0.602502979737783</c:v>
                </c:pt>
                <c:pt idx="1949">
                  <c:v>0.602502979737783</c:v>
                </c:pt>
                <c:pt idx="1950">
                  <c:v>0.60220500595947557</c:v>
                </c:pt>
                <c:pt idx="1951">
                  <c:v>0.60190703218116803</c:v>
                </c:pt>
                <c:pt idx="1952">
                  <c:v>0.60160905840286061</c:v>
                </c:pt>
                <c:pt idx="1953">
                  <c:v>0.60131108462455307</c:v>
                </c:pt>
                <c:pt idx="1954">
                  <c:v>0.60101311084624554</c:v>
                </c:pt>
                <c:pt idx="1955">
                  <c:v>0.600715137067938</c:v>
                </c:pt>
                <c:pt idx="1956">
                  <c:v>0.60041716328963046</c:v>
                </c:pt>
                <c:pt idx="1957">
                  <c:v>0.60011918951132293</c:v>
                </c:pt>
                <c:pt idx="1958">
                  <c:v>0.5998212157330155</c:v>
                </c:pt>
                <c:pt idx="1959">
                  <c:v>0.59952324195470796</c:v>
                </c:pt>
                <c:pt idx="1960">
                  <c:v>0.59952324195470796</c:v>
                </c:pt>
                <c:pt idx="1961">
                  <c:v>0.59922526817640054</c:v>
                </c:pt>
                <c:pt idx="1962">
                  <c:v>0.598927294398093</c:v>
                </c:pt>
                <c:pt idx="1963">
                  <c:v>0.59862932061978547</c:v>
                </c:pt>
                <c:pt idx="1964">
                  <c:v>0.59862932061978547</c:v>
                </c:pt>
                <c:pt idx="1965">
                  <c:v>0.59833134684147793</c:v>
                </c:pt>
                <c:pt idx="1966">
                  <c:v>0.59803337306317039</c:v>
                </c:pt>
                <c:pt idx="1967">
                  <c:v>0.59773539928486286</c:v>
                </c:pt>
                <c:pt idx="1968">
                  <c:v>0.59773539928486286</c:v>
                </c:pt>
                <c:pt idx="1969">
                  <c:v>0.59773539928486286</c:v>
                </c:pt>
                <c:pt idx="1970">
                  <c:v>0.59743742550655543</c:v>
                </c:pt>
                <c:pt idx="1971">
                  <c:v>0.59713945172824789</c:v>
                </c:pt>
                <c:pt idx="1972">
                  <c:v>0.59684147794994047</c:v>
                </c:pt>
                <c:pt idx="1973">
                  <c:v>0.59654350417163293</c:v>
                </c:pt>
                <c:pt idx="1974">
                  <c:v>0.5962455303933254</c:v>
                </c:pt>
                <c:pt idx="1975">
                  <c:v>0.59594755661501786</c:v>
                </c:pt>
                <c:pt idx="1976">
                  <c:v>0.59594755661501786</c:v>
                </c:pt>
                <c:pt idx="1977">
                  <c:v>0.59594755661501786</c:v>
                </c:pt>
                <c:pt idx="1978">
                  <c:v>0.59594755661501786</c:v>
                </c:pt>
                <c:pt idx="1979">
                  <c:v>0.59564958283671032</c:v>
                </c:pt>
                <c:pt idx="1980">
                  <c:v>0.59564958283671032</c:v>
                </c:pt>
                <c:pt idx="1981">
                  <c:v>0.59564958283671032</c:v>
                </c:pt>
                <c:pt idx="1982">
                  <c:v>0.59564958283671032</c:v>
                </c:pt>
                <c:pt idx="1983">
                  <c:v>0.59535160905840279</c:v>
                </c:pt>
                <c:pt idx="1984">
                  <c:v>0.59535160905840279</c:v>
                </c:pt>
                <c:pt idx="1985">
                  <c:v>0.59535160905840279</c:v>
                </c:pt>
                <c:pt idx="1986">
                  <c:v>0.59535160905840279</c:v>
                </c:pt>
                <c:pt idx="1987">
                  <c:v>0.59535160905840279</c:v>
                </c:pt>
                <c:pt idx="1988">
                  <c:v>0.59505363528009536</c:v>
                </c:pt>
                <c:pt idx="1989">
                  <c:v>0.59475566150178782</c:v>
                </c:pt>
                <c:pt idx="1990">
                  <c:v>0.5944576877234804</c:v>
                </c:pt>
                <c:pt idx="1991">
                  <c:v>0.5944576877234804</c:v>
                </c:pt>
                <c:pt idx="1992">
                  <c:v>0.59415971394517286</c:v>
                </c:pt>
                <c:pt idx="1993">
                  <c:v>0.59415971394517286</c:v>
                </c:pt>
                <c:pt idx="1994">
                  <c:v>0.59386174016686533</c:v>
                </c:pt>
                <c:pt idx="1995">
                  <c:v>0.59386174016686533</c:v>
                </c:pt>
                <c:pt idx="1996">
                  <c:v>0.59356376638855779</c:v>
                </c:pt>
                <c:pt idx="1997">
                  <c:v>0.59326579261025025</c:v>
                </c:pt>
                <c:pt idx="1998">
                  <c:v>0.59326579261025025</c:v>
                </c:pt>
                <c:pt idx="1999">
                  <c:v>0.59296781883194272</c:v>
                </c:pt>
                <c:pt idx="2000">
                  <c:v>0.59266984505363529</c:v>
                </c:pt>
                <c:pt idx="2001">
                  <c:v>0.59237187127532775</c:v>
                </c:pt>
                <c:pt idx="2002">
                  <c:v>0.59237187127532775</c:v>
                </c:pt>
                <c:pt idx="2003">
                  <c:v>0.59207389749702033</c:v>
                </c:pt>
                <c:pt idx="2004">
                  <c:v>0.59177592371871279</c:v>
                </c:pt>
                <c:pt idx="2005">
                  <c:v>0.59147794994040526</c:v>
                </c:pt>
                <c:pt idx="2006">
                  <c:v>0.59117997616209772</c:v>
                </c:pt>
                <c:pt idx="2007">
                  <c:v>0.59088200238379018</c:v>
                </c:pt>
                <c:pt idx="2008">
                  <c:v>0.59088200238379018</c:v>
                </c:pt>
                <c:pt idx="2009">
                  <c:v>0.59058402860548265</c:v>
                </c:pt>
                <c:pt idx="2010">
                  <c:v>0.59058402860548265</c:v>
                </c:pt>
                <c:pt idx="2011">
                  <c:v>0.59028605482717522</c:v>
                </c:pt>
                <c:pt idx="2012">
                  <c:v>0.58998808104886769</c:v>
                </c:pt>
                <c:pt idx="2013">
                  <c:v>0.58969010727056026</c:v>
                </c:pt>
                <c:pt idx="2014">
                  <c:v>0.58969010727056026</c:v>
                </c:pt>
                <c:pt idx="2015">
                  <c:v>0.58939213349225272</c:v>
                </c:pt>
                <c:pt idx="2016">
                  <c:v>0.58939213349225272</c:v>
                </c:pt>
                <c:pt idx="2017">
                  <c:v>0.58909415971394519</c:v>
                </c:pt>
                <c:pt idx="2018">
                  <c:v>0.58909415971394519</c:v>
                </c:pt>
                <c:pt idx="2019">
                  <c:v>0.58879618593563765</c:v>
                </c:pt>
                <c:pt idx="2020">
                  <c:v>0.58849821215733011</c:v>
                </c:pt>
                <c:pt idx="2021">
                  <c:v>0.58820023837902258</c:v>
                </c:pt>
                <c:pt idx="2022">
                  <c:v>0.58820023837902258</c:v>
                </c:pt>
                <c:pt idx="2023">
                  <c:v>0.58790226460071515</c:v>
                </c:pt>
                <c:pt idx="2024">
                  <c:v>0.58760429082240762</c:v>
                </c:pt>
                <c:pt idx="2025">
                  <c:v>0.58730631704410019</c:v>
                </c:pt>
                <c:pt idx="2026">
                  <c:v>0.58700834326579265</c:v>
                </c:pt>
                <c:pt idx="2027">
                  <c:v>0.58700834326579265</c:v>
                </c:pt>
                <c:pt idx="2028">
                  <c:v>0.58700834326579265</c:v>
                </c:pt>
                <c:pt idx="2029">
                  <c:v>0.58671036948748512</c:v>
                </c:pt>
                <c:pt idx="2030">
                  <c:v>0.58671036948748512</c:v>
                </c:pt>
                <c:pt idx="2031">
                  <c:v>0.58641239570917758</c:v>
                </c:pt>
                <c:pt idx="2032">
                  <c:v>0.58611442193087004</c:v>
                </c:pt>
                <c:pt idx="2033">
                  <c:v>0.58581644815256251</c:v>
                </c:pt>
                <c:pt idx="2034">
                  <c:v>0.58551847437425508</c:v>
                </c:pt>
                <c:pt idx="2035">
                  <c:v>0.58551847437425508</c:v>
                </c:pt>
                <c:pt idx="2036">
                  <c:v>0.58522050059594755</c:v>
                </c:pt>
                <c:pt idx="2037">
                  <c:v>0.58492252681764012</c:v>
                </c:pt>
                <c:pt idx="2038">
                  <c:v>0.58492252681764012</c:v>
                </c:pt>
                <c:pt idx="2039">
                  <c:v>0.58462455303933258</c:v>
                </c:pt>
                <c:pt idx="2040">
                  <c:v>0.58432657926102505</c:v>
                </c:pt>
                <c:pt idx="2041">
                  <c:v>0.58432657926102505</c:v>
                </c:pt>
                <c:pt idx="2042">
                  <c:v>0.58432657926102505</c:v>
                </c:pt>
                <c:pt idx="2043">
                  <c:v>0.58432657926102505</c:v>
                </c:pt>
                <c:pt idx="2044">
                  <c:v>0.58402860548271751</c:v>
                </c:pt>
                <c:pt idx="2045">
                  <c:v>0.58373063170440997</c:v>
                </c:pt>
                <c:pt idx="2046">
                  <c:v>0.58343265792610244</c:v>
                </c:pt>
                <c:pt idx="2047">
                  <c:v>0.58313468414779501</c:v>
                </c:pt>
                <c:pt idx="2048">
                  <c:v>0.58283671036948748</c:v>
                </c:pt>
                <c:pt idx="2049">
                  <c:v>0.58253873659118005</c:v>
                </c:pt>
                <c:pt idx="2050">
                  <c:v>0.58253873659118005</c:v>
                </c:pt>
                <c:pt idx="2051">
                  <c:v>0.58253873659118005</c:v>
                </c:pt>
                <c:pt idx="2052">
                  <c:v>0.58224076281287251</c:v>
                </c:pt>
                <c:pt idx="2053">
                  <c:v>0.58194278903456498</c:v>
                </c:pt>
                <c:pt idx="2054">
                  <c:v>0.58194278903456498</c:v>
                </c:pt>
                <c:pt idx="2055">
                  <c:v>0.58194278903456498</c:v>
                </c:pt>
                <c:pt idx="2056">
                  <c:v>0.58164481525625744</c:v>
                </c:pt>
                <c:pt idx="2057">
                  <c:v>0.5813468414779499</c:v>
                </c:pt>
                <c:pt idx="2058">
                  <c:v>0.5813468414779499</c:v>
                </c:pt>
                <c:pt idx="2059">
                  <c:v>0.5813468414779499</c:v>
                </c:pt>
                <c:pt idx="2060">
                  <c:v>0.58104886769964237</c:v>
                </c:pt>
                <c:pt idx="2061">
                  <c:v>0.58104886769964237</c:v>
                </c:pt>
                <c:pt idx="2062">
                  <c:v>0.58104886769964237</c:v>
                </c:pt>
                <c:pt idx="2063">
                  <c:v>0.58075089392133494</c:v>
                </c:pt>
                <c:pt idx="2064">
                  <c:v>0.58075089392133494</c:v>
                </c:pt>
                <c:pt idx="2065">
                  <c:v>0.58045292014302741</c:v>
                </c:pt>
                <c:pt idx="2066">
                  <c:v>0.58015494636471998</c:v>
                </c:pt>
                <c:pt idx="2067">
                  <c:v>0.57985697258641244</c:v>
                </c:pt>
                <c:pt idx="2068">
                  <c:v>0.57955899880810491</c:v>
                </c:pt>
                <c:pt idx="2069">
                  <c:v>0.57926102502979737</c:v>
                </c:pt>
                <c:pt idx="2070">
                  <c:v>0.57926102502979737</c:v>
                </c:pt>
                <c:pt idx="2071">
                  <c:v>0.57896305125148984</c:v>
                </c:pt>
                <c:pt idx="2072">
                  <c:v>0.5786650774731823</c:v>
                </c:pt>
                <c:pt idx="2073">
                  <c:v>0.5786650774731823</c:v>
                </c:pt>
                <c:pt idx="2074">
                  <c:v>0.57836710369487487</c:v>
                </c:pt>
                <c:pt idx="2075">
                  <c:v>0.57806912991656734</c:v>
                </c:pt>
                <c:pt idx="2076">
                  <c:v>0.57777115613825991</c:v>
                </c:pt>
                <c:pt idx="2077">
                  <c:v>0.57777115613825991</c:v>
                </c:pt>
                <c:pt idx="2078">
                  <c:v>0.57777115613825991</c:v>
                </c:pt>
                <c:pt idx="2079">
                  <c:v>0.57747318235995238</c:v>
                </c:pt>
                <c:pt idx="2080">
                  <c:v>0.57717520858164484</c:v>
                </c:pt>
                <c:pt idx="2081">
                  <c:v>0.57717520858164484</c:v>
                </c:pt>
                <c:pt idx="2082">
                  <c:v>0.57717520858164484</c:v>
                </c:pt>
                <c:pt idx="2083">
                  <c:v>0.5768772348033373</c:v>
                </c:pt>
                <c:pt idx="2084">
                  <c:v>0.5768772348033373</c:v>
                </c:pt>
                <c:pt idx="2085">
                  <c:v>0.57657926102502977</c:v>
                </c:pt>
                <c:pt idx="2086">
                  <c:v>0.57657926102502977</c:v>
                </c:pt>
                <c:pt idx="2087">
                  <c:v>0.57657926102502977</c:v>
                </c:pt>
                <c:pt idx="2088">
                  <c:v>0.57628128724672223</c:v>
                </c:pt>
                <c:pt idx="2089">
                  <c:v>0.57628128724672223</c:v>
                </c:pt>
                <c:pt idx="2090">
                  <c:v>0.5759833134684148</c:v>
                </c:pt>
                <c:pt idx="2091">
                  <c:v>0.5759833134684148</c:v>
                </c:pt>
                <c:pt idx="2092">
                  <c:v>0.57568533969010727</c:v>
                </c:pt>
                <c:pt idx="2093">
                  <c:v>0.57538736591179984</c:v>
                </c:pt>
                <c:pt idx="2094">
                  <c:v>0.57508939213349231</c:v>
                </c:pt>
                <c:pt idx="2095">
                  <c:v>0.57479141835518477</c:v>
                </c:pt>
                <c:pt idx="2096">
                  <c:v>0.57449344457687723</c:v>
                </c:pt>
                <c:pt idx="2097">
                  <c:v>0.57449344457687723</c:v>
                </c:pt>
                <c:pt idx="2098">
                  <c:v>0.57449344457687723</c:v>
                </c:pt>
                <c:pt idx="2099">
                  <c:v>0.57449344457687723</c:v>
                </c:pt>
                <c:pt idx="2100">
                  <c:v>0.57449344457687723</c:v>
                </c:pt>
                <c:pt idx="2101">
                  <c:v>0.5741954707985697</c:v>
                </c:pt>
                <c:pt idx="2102">
                  <c:v>0.57389749702026216</c:v>
                </c:pt>
                <c:pt idx="2103">
                  <c:v>0.57389749702026216</c:v>
                </c:pt>
                <c:pt idx="2104">
                  <c:v>0.57389749702026216</c:v>
                </c:pt>
                <c:pt idx="2105">
                  <c:v>0.57359952324195473</c:v>
                </c:pt>
                <c:pt idx="2106">
                  <c:v>0.57359952324195473</c:v>
                </c:pt>
                <c:pt idx="2107">
                  <c:v>0.57359952324195473</c:v>
                </c:pt>
                <c:pt idx="2108">
                  <c:v>0.5733015494636472</c:v>
                </c:pt>
                <c:pt idx="2109">
                  <c:v>0.57300357568533977</c:v>
                </c:pt>
                <c:pt idx="2110">
                  <c:v>0.57270560190703224</c:v>
                </c:pt>
                <c:pt idx="2111">
                  <c:v>0.5724076281287247</c:v>
                </c:pt>
                <c:pt idx="2112">
                  <c:v>0.57210965435041716</c:v>
                </c:pt>
                <c:pt idx="2113">
                  <c:v>0.57210965435041716</c:v>
                </c:pt>
                <c:pt idx="2114">
                  <c:v>0.57210965435041716</c:v>
                </c:pt>
                <c:pt idx="2115">
                  <c:v>0.57210965435041716</c:v>
                </c:pt>
                <c:pt idx="2116">
                  <c:v>0.57181168057210963</c:v>
                </c:pt>
                <c:pt idx="2117">
                  <c:v>0.57151370679380209</c:v>
                </c:pt>
                <c:pt idx="2118">
                  <c:v>0.57151370679380209</c:v>
                </c:pt>
                <c:pt idx="2119">
                  <c:v>0.57151370679380209</c:v>
                </c:pt>
                <c:pt idx="2120">
                  <c:v>0.57121573301549455</c:v>
                </c:pt>
                <c:pt idx="2121">
                  <c:v>0.57091775923718713</c:v>
                </c:pt>
                <c:pt idx="2122">
                  <c:v>0.57091775923718713</c:v>
                </c:pt>
                <c:pt idx="2123">
                  <c:v>0.57091775923718713</c:v>
                </c:pt>
                <c:pt idx="2124">
                  <c:v>0.57061978545887959</c:v>
                </c:pt>
                <c:pt idx="2125">
                  <c:v>0.57032181168057217</c:v>
                </c:pt>
                <c:pt idx="2126">
                  <c:v>0.57002383790226463</c:v>
                </c:pt>
                <c:pt idx="2127">
                  <c:v>0.57002383790226463</c:v>
                </c:pt>
                <c:pt idx="2128">
                  <c:v>0.56972586412395709</c:v>
                </c:pt>
                <c:pt idx="2129">
                  <c:v>0.56972586412395709</c:v>
                </c:pt>
                <c:pt idx="2130">
                  <c:v>0.56972586412395709</c:v>
                </c:pt>
                <c:pt idx="2131">
                  <c:v>0.56942789034564956</c:v>
                </c:pt>
                <c:pt idx="2132">
                  <c:v>0.56912991656734202</c:v>
                </c:pt>
                <c:pt idx="2133">
                  <c:v>0.56883194278903448</c:v>
                </c:pt>
                <c:pt idx="2134">
                  <c:v>0.56883194278903448</c:v>
                </c:pt>
                <c:pt idx="2135">
                  <c:v>0.56853396901072706</c:v>
                </c:pt>
                <c:pt idx="2136">
                  <c:v>0.56823599523241952</c:v>
                </c:pt>
                <c:pt idx="2137">
                  <c:v>0.5679380214541121</c:v>
                </c:pt>
                <c:pt idx="2138">
                  <c:v>0.56764004767580456</c:v>
                </c:pt>
                <c:pt idx="2139">
                  <c:v>0.56764004767580456</c:v>
                </c:pt>
                <c:pt idx="2140">
                  <c:v>0.56764004767580456</c:v>
                </c:pt>
                <c:pt idx="2141">
                  <c:v>0.56764004767580456</c:v>
                </c:pt>
                <c:pt idx="2142">
                  <c:v>0.56764004767580456</c:v>
                </c:pt>
                <c:pt idx="2143">
                  <c:v>0.56734207389749702</c:v>
                </c:pt>
                <c:pt idx="2144">
                  <c:v>0.56734207389749702</c:v>
                </c:pt>
                <c:pt idx="2145">
                  <c:v>0.56704410011918949</c:v>
                </c:pt>
                <c:pt idx="2146">
                  <c:v>0.56674612634088195</c:v>
                </c:pt>
                <c:pt idx="2147">
                  <c:v>0.56674612634088195</c:v>
                </c:pt>
                <c:pt idx="2148">
                  <c:v>0.56644815256257441</c:v>
                </c:pt>
                <c:pt idx="2149">
                  <c:v>0.56644815256257441</c:v>
                </c:pt>
                <c:pt idx="2150">
                  <c:v>0.56615017878426699</c:v>
                </c:pt>
                <c:pt idx="2151">
                  <c:v>0.56585220500595945</c:v>
                </c:pt>
                <c:pt idx="2152">
                  <c:v>0.56585220500595945</c:v>
                </c:pt>
                <c:pt idx="2153">
                  <c:v>0.56585220500595945</c:v>
                </c:pt>
                <c:pt idx="2154">
                  <c:v>0.56585220500595945</c:v>
                </c:pt>
                <c:pt idx="2155">
                  <c:v>0.56555423122765203</c:v>
                </c:pt>
                <c:pt idx="2156">
                  <c:v>0.56525625744934449</c:v>
                </c:pt>
                <c:pt idx="2157">
                  <c:v>0.56495828367103695</c:v>
                </c:pt>
                <c:pt idx="2158">
                  <c:v>0.56466030989272942</c:v>
                </c:pt>
                <c:pt idx="2159">
                  <c:v>0.56436233611442188</c:v>
                </c:pt>
                <c:pt idx="2160">
                  <c:v>0.56406436233611434</c:v>
                </c:pt>
                <c:pt idx="2161">
                  <c:v>0.56376638855780692</c:v>
                </c:pt>
                <c:pt idx="2162">
                  <c:v>0.56346841477949938</c:v>
                </c:pt>
                <c:pt idx="2163">
                  <c:v>0.56346841477949938</c:v>
                </c:pt>
                <c:pt idx="2164">
                  <c:v>0.56317044100119196</c:v>
                </c:pt>
                <c:pt idx="2165">
                  <c:v>0.56317044100119196</c:v>
                </c:pt>
                <c:pt idx="2166">
                  <c:v>0.56317044100119196</c:v>
                </c:pt>
                <c:pt idx="2167">
                  <c:v>0.56317044100119196</c:v>
                </c:pt>
                <c:pt idx="2168">
                  <c:v>0.56287246722288442</c:v>
                </c:pt>
                <c:pt idx="2169">
                  <c:v>0.56257449344457688</c:v>
                </c:pt>
                <c:pt idx="2170">
                  <c:v>0.56227651966626935</c:v>
                </c:pt>
                <c:pt idx="2171">
                  <c:v>0.56227651966626935</c:v>
                </c:pt>
                <c:pt idx="2172">
                  <c:v>0.56197854588796181</c:v>
                </c:pt>
                <c:pt idx="2173">
                  <c:v>0.56168057210965427</c:v>
                </c:pt>
                <c:pt idx="2174">
                  <c:v>0.56168057210965427</c:v>
                </c:pt>
                <c:pt idx="2175">
                  <c:v>0.56138259833134685</c:v>
                </c:pt>
                <c:pt idx="2176">
                  <c:v>0.56138259833134685</c:v>
                </c:pt>
                <c:pt idx="2177">
                  <c:v>0.56138259833134685</c:v>
                </c:pt>
                <c:pt idx="2178">
                  <c:v>0.56108462455303931</c:v>
                </c:pt>
                <c:pt idx="2179">
                  <c:v>0.56078665077473189</c:v>
                </c:pt>
                <c:pt idx="2180">
                  <c:v>0.56048867699642435</c:v>
                </c:pt>
                <c:pt idx="2181">
                  <c:v>0.56048867699642435</c:v>
                </c:pt>
                <c:pt idx="2182">
                  <c:v>0.56019070321811681</c:v>
                </c:pt>
                <c:pt idx="2183">
                  <c:v>0.56019070321811681</c:v>
                </c:pt>
                <c:pt idx="2184">
                  <c:v>0.55989272943980928</c:v>
                </c:pt>
                <c:pt idx="2185">
                  <c:v>0.55989272943980928</c:v>
                </c:pt>
                <c:pt idx="2186">
                  <c:v>0.55959475566150174</c:v>
                </c:pt>
                <c:pt idx="2187">
                  <c:v>0.55959475566150174</c:v>
                </c:pt>
                <c:pt idx="2188">
                  <c:v>0.55959475566150174</c:v>
                </c:pt>
                <c:pt idx="2189">
                  <c:v>0.55929678188319421</c:v>
                </c:pt>
                <c:pt idx="2190">
                  <c:v>0.55899880810488678</c:v>
                </c:pt>
                <c:pt idx="2191">
                  <c:v>0.55870083432657924</c:v>
                </c:pt>
                <c:pt idx="2192">
                  <c:v>0.55840286054827182</c:v>
                </c:pt>
                <c:pt idx="2193">
                  <c:v>0.55810488676996428</c:v>
                </c:pt>
                <c:pt idx="2194">
                  <c:v>0.55810488676996428</c:v>
                </c:pt>
                <c:pt idx="2195">
                  <c:v>0.55810488676996428</c:v>
                </c:pt>
                <c:pt idx="2196">
                  <c:v>0.55810488676996428</c:v>
                </c:pt>
                <c:pt idx="2197">
                  <c:v>0.55810488676996428</c:v>
                </c:pt>
                <c:pt idx="2198">
                  <c:v>0.55810488676996428</c:v>
                </c:pt>
                <c:pt idx="2199">
                  <c:v>0.55780691299165674</c:v>
                </c:pt>
                <c:pt idx="2200">
                  <c:v>0.55750893921334921</c:v>
                </c:pt>
                <c:pt idx="2201">
                  <c:v>0.55750893921334921</c:v>
                </c:pt>
                <c:pt idx="2202">
                  <c:v>0.55750893921334921</c:v>
                </c:pt>
                <c:pt idx="2203">
                  <c:v>0.55721096543504167</c:v>
                </c:pt>
                <c:pt idx="2204">
                  <c:v>0.55691299165673414</c:v>
                </c:pt>
                <c:pt idx="2205">
                  <c:v>0.55661501787842671</c:v>
                </c:pt>
                <c:pt idx="2206">
                  <c:v>0.55661501787842671</c:v>
                </c:pt>
                <c:pt idx="2207">
                  <c:v>0.55631704410011917</c:v>
                </c:pt>
                <c:pt idx="2208">
                  <c:v>0.55631704410011917</c:v>
                </c:pt>
                <c:pt idx="2209">
                  <c:v>0.55601907032181175</c:v>
                </c:pt>
                <c:pt idx="2210">
                  <c:v>0.55601907032181175</c:v>
                </c:pt>
                <c:pt idx="2211">
                  <c:v>0.55572109654350421</c:v>
                </c:pt>
                <c:pt idx="2212">
                  <c:v>0.55572109654350421</c:v>
                </c:pt>
                <c:pt idx="2213">
                  <c:v>0.55572109654350421</c:v>
                </c:pt>
                <c:pt idx="2214">
                  <c:v>0.55542312276519668</c:v>
                </c:pt>
                <c:pt idx="2215">
                  <c:v>0.55542312276519668</c:v>
                </c:pt>
                <c:pt idx="2216">
                  <c:v>0.55512514898688914</c:v>
                </c:pt>
                <c:pt idx="2217">
                  <c:v>0.5548271752085816</c:v>
                </c:pt>
                <c:pt idx="2218">
                  <c:v>0.55452920143027407</c:v>
                </c:pt>
                <c:pt idx="2219">
                  <c:v>0.55452920143027407</c:v>
                </c:pt>
                <c:pt idx="2220">
                  <c:v>0.55423122765196664</c:v>
                </c:pt>
                <c:pt idx="2221">
                  <c:v>0.5539332538736591</c:v>
                </c:pt>
                <c:pt idx="2222">
                  <c:v>0.5539332538736591</c:v>
                </c:pt>
                <c:pt idx="2223">
                  <c:v>0.5539332538736591</c:v>
                </c:pt>
                <c:pt idx="2224">
                  <c:v>0.5539332538736591</c:v>
                </c:pt>
                <c:pt idx="2225">
                  <c:v>0.55363528009535168</c:v>
                </c:pt>
                <c:pt idx="2226">
                  <c:v>0.55363528009535168</c:v>
                </c:pt>
                <c:pt idx="2227">
                  <c:v>0.55333730631704414</c:v>
                </c:pt>
                <c:pt idx="2228">
                  <c:v>0.55333730631704414</c:v>
                </c:pt>
                <c:pt idx="2229">
                  <c:v>0.55333730631704414</c:v>
                </c:pt>
                <c:pt idx="2230">
                  <c:v>0.55303933253873661</c:v>
                </c:pt>
                <c:pt idx="2231">
                  <c:v>0.55274135876042907</c:v>
                </c:pt>
                <c:pt idx="2232">
                  <c:v>0.55274135876042907</c:v>
                </c:pt>
                <c:pt idx="2233">
                  <c:v>0.55244338498212153</c:v>
                </c:pt>
                <c:pt idx="2234">
                  <c:v>0.55244338498212153</c:v>
                </c:pt>
                <c:pt idx="2235">
                  <c:v>0.55244338498212153</c:v>
                </c:pt>
                <c:pt idx="2236">
                  <c:v>0.55244338498212153</c:v>
                </c:pt>
                <c:pt idx="2237">
                  <c:v>0.55244338498212153</c:v>
                </c:pt>
                <c:pt idx="2238">
                  <c:v>0.55244338498212153</c:v>
                </c:pt>
                <c:pt idx="2239">
                  <c:v>0.552145411203814</c:v>
                </c:pt>
                <c:pt idx="2240">
                  <c:v>0.552145411203814</c:v>
                </c:pt>
                <c:pt idx="2241">
                  <c:v>0.55184743742550657</c:v>
                </c:pt>
                <c:pt idx="2242">
                  <c:v>0.55154946364719903</c:v>
                </c:pt>
                <c:pt idx="2243">
                  <c:v>0.55125148986889161</c:v>
                </c:pt>
                <c:pt idx="2244">
                  <c:v>0.55125148986889161</c:v>
                </c:pt>
                <c:pt idx="2245">
                  <c:v>0.55125148986889161</c:v>
                </c:pt>
                <c:pt idx="2246">
                  <c:v>0.55125148986889161</c:v>
                </c:pt>
                <c:pt idx="2247">
                  <c:v>0.55095351609058407</c:v>
                </c:pt>
                <c:pt idx="2248">
                  <c:v>0.55095351609058407</c:v>
                </c:pt>
                <c:pt idx="2249">
                  <c:v>0.55065554231227654</c:v>
                </c:pt>
                <c:pt idx="2250">
                  <c:v>0.55065554231227654</c:v>
                </c:pt>
                <c:pt idx="2251">
                  <c:v>0.550357568533969</c:v>
                </c:pt>
                <c:pt idx="2252">
                  <c:v>0.550357568533969</c:v>
                </c:pt>
                <c:pt idx="2253">
                  <c:v>0.550357568533969</c:v>
                </c:pt>
                <c:pt idx="2254">
                  <c:v>0.550357568533969</c:v>
                </c:pt>
                <c:pt idx="2255">
                  <c:v>0.55005959475566146</c:v>
                </c:pt>
                <c:pt idx="2256">
                  <c:v>0.54976162097735393</c:v>
                </c:pt>
                <c:pt idx="2257">
                  <c:v>0.5494636471990465</c:v>
                </c:pt>
                <c:pt idx="2258">
                  <c:v>0.5494636471990465</c:v>
                </c:pt>
                <c:pt idx="2259">
                  <c:v>0.5494636471990465</c:v>
                </c:pt>
                <c:pt idx="2260">
                  <c:v>0.54916567342073896</c:v>
                </c:pt>
                <c:pt idx="2261">
                  <c:v>0.54886769964243154</c:v>
                </c:pt>
                <c:pt idx="2262">
                  <c:v>0.548569725864124</c:v>
                </c:pt>
                <c:pt idx="2263">
                  <c:v>0.54827175208581647</c:v>
                </c:pt>
                <c:pt idx="2264">
                  <c:v>0.54797377830750893</c:v>
                </c:pt>
                <c:pt idx="2265">
                  <c:v>0.54797377830750893</c:v>
                </c:pt>
                <c:pt idx="2266">
                  <c:v>0.54767580452920139</c:v>
                </c:pt>
                <c:pt idx="2267">
                  <c:v>0.54737783075089386</c:v>
                </c:pt>
                <c:pt idx="2268">
                  <c:v>0.54707985697258643</c:v>
                </c:pt>
                <c:pt idx="2269">
                  <c:v>0.54707985697258643</c:v>
                </c:pt>
                <c:pt idx="2270">
                  <c:v>0.54707985697258643</c:v>
                </c:pt>
                <c:pt idx="2271">
                  <c:v>0.54678188319427889</c:v>
                </c:pt>
                <c:pt idx="2272">
                  <c:v>0.54648390941597147</c:v>
                </c:pt>
                <c:pt idx="2273">
                  <c:v>0.54648390941597147</c:v>
                </c:pt>
                <c:pt idx="2274">
                  <c:v>0.54648390941597147</c:v>
                </c:pt>
                <c:pt idx="2275">
                  <c:v>0.54618593563766393</c:v>
                </c:pt>
                <c:pt idx="2276">
                  <c:v>0.54618593563766393</c:v>
                </c:pt>
                <c:pt idx="2277">
                  <c:v>0.54618593563766393</c:v>
                </c:pt>
                <c:pt idx="2278">
                  <c:v>0.54618593563766393</c:v>
                </c:pt>
                <c:pt idx="2279">
                  <c:v>0.5458879618593564</c:v>
                </c:pt>
                <c:pt idx="2280">
                  <c:v>0.54558998808104886</c:v>
                </c:pt>
                <c:pt idx="2281">
                  <c:v>0.54558998808104886</c:v>
                </c:pt>
                <c:pt idx="2282">
                  <c:v>0.54529201430274132</c:v>
                </c:pt>
                <c:pt idx="2283">
                  <c:v>0.54529201430274132</c:v>
                </c:pt>
                <c:pt idx="2284">
                  <c:v>0.54499404052443379</c:v>
                </c:pt>
                <c:pt idx="2285">
                  <c:v>0.54469606674612636</c:v>
                </c:pt>
                <c:pt idx="2286">
                  <c:v>0.54469606674612636</c:v>
                </c:pt>
                <c:pt idx="2287">
                  <c:v>0.54439809296781883</c:v>
                </c:pt>
                <c:pt idx="2288">
                  <c:v>0.5441001191895114</c:v>
                </c:pt>
                <c:pt idx="2289">
                  <c:v>0.5441001191895114</c:v>
                </c:pt>
                <c:pt idx="2290">
                  <c:v>0.54380214541120386</c:v>
                </c:pt>
                <c:pt idx="2291">
                  <c:v>0.54380214541120386</c:v>
                </c:pt>
                <c:pt idx="2292">
                  <c:v>0.54350417163289633</c:v>
                </c:pt>
                <c:pt idx="2293">
                  <c:v>0.54350417163289633</c:v>
                </c:pt>
                <c:pt idx="2294">
                  <c:v>0.54350417163289633</c:v>
                </c:pt>
                <c:pt idx="2295">
                  <c:v>0.54350417163289633</c:v>
                </c:pt>
                <c:pt idx="2296">
                  <c:v>0.54320619785458879</c:v>
                </c:pt>
                <c:pt idx="2297">
                  <c:v>0.54290822407628125</c:v>
                </c:pt>
                <c:pt idx="2298">
                  <c:v>0.54290822407628125</c:v>
                </c:pt>
                <c:pt idx="2299">
                  <c:v>0.54290822407628125</c:v>
                </c:pt>
                <c:pt idx="2300">
                  <c:v>0.54261025029797372</c:v>
                </c:pt>
                <c:pt idx="2301">
                  <c:v>0.54231227651966629</c:v>
                </c:pt>
                <c:pt idx="2302">
                  <c:v>0.54231227651966629</c:v>
                </c:pt>
                <c:pt idx="2303">
                  <c:v>0.54231227651966629</c:v>
                </c:pt>
                <c:pt idx="2304">
                  <c:v>0.54201430274135876</c:v>
                </c:pt>
                <c:pt idx="2305">
                  <c:v>0.54201430274135876</c:v>
                </c:pt>
                <c:pt idx="2306">
                  <c:v>0.54171632896305133</c:v>
                </c:pt>
                <c:pt idx="2307">
                  <c:v>0.54171632896305133</c:v>
                </c:pt>
                <c:pt idx="2308">
                  <c:v>0.54171632896305133</c:v>
                </c:pt>
                <c:pt idx="2309">
                  <c:v>0.54171632896305133</c:v>
                </c:pt>
                <c:pt idx="2310">
                  <c:v>0.54141835518474379</c:v>
                </c:pt>
                <c:pt idx="2311">
                  <c:v>0.54141835518474379</c:v>
                </c:pt>
                <c:pt idx="2312">
                  <c:v>0.54141835518474379</c:v>
                </c:pt>
                <c:pt idx="2313">
                  <c:v>0.54112038140643626</c:v>
                </c:pt>
                <c:pt idx="2314">
                  <c:v>0.54112038140643626</c:v>
                </c:pt>
                <c:pt idx="2315">
                  <c:v>0.54112038140643626</c:v>
                </c:pt>
                <c:pt idx="2316">
                  <c:v>0.54112038140643626</c:v>
                </c:pt>
                <c:pt idx="2317">
                  <c:v>0.54082240762812872</c:v>
                </c:pt>
                <c:pt idx="2318">
                  <c:v>0.54052443384982118</c:v>
                </c:pt>
                <c:pt idx="2319">
                  <c:v>0.54052443384982118</c:v>
                </c:pt>
                <c:pt idx="2320">
                  <c:v>0.54022646007151365</c:v>
                </c:pt>
                <c:pt idx="2321">
                  <c:v>0.54022646007151365</c:v>
                </c:pt>
                <c:pt idx="2322">
                  <c:v>0.53992848629320622</c:v>
                </c:pt>
                <c:pt idx="2323">
                  <c:v>0.53963051251489869</c:v>
                </c:pt>
                <c:pt idx="2324">
                  <c:v>0.53933253873659126</c:v>
                </c:pt>
                <c:pt idx="2325">
                  <c:v>0.53903456495828372</c:v>
                </c:pt>
                <c:pt idx="2326">
                  <c:v>0.53873659117997619</c:v>
                </c:pt>
                <c:pt idx="2327">
                  <c:v>0.53843861740166865</c:v>
                </c:pt>
                <c:pt idx="2328">
                  <c:v>0.53814064362336111</c:v>
                </c:pt>
                <c:pt idx="2329">
                  <c:v>0.53814064362336111</c:v>
                </c:pt>
                <c:pt idx="2330">
                  <c:v>0.53814064362336111</c:v>
                </c:pt>
                <c:pt idx="2331">
                  <c:v>0.53814064362336111</c:v>
                </c:pt>
                <c:pt idx="2332">
                  <c:v>0.53784266984505358</c:v>
                </c:pt>
                <c:pt idx="2333">
                  <c:v>0.53784266984505358</c:v>
                </c:pt>
                <c:pt idx="2334">
                  <c:v>0.53784266984505358</c:v>
                </c:pt>
                <c:pt idx="2335">
                  <c:v>0.53784266984505358</c:v>
                </c:pt>
                <c:pt idx="2336">
                  <c:v>0.53754469606674615</c:v>
                </c:pt>
                <c:pt idx="2337">
                  <c:v>0.53724672228843862</c:v>
                </c:pt>
                <c:pt idx="2338">
                  <c:v>0.53694874851013119</c:v>
                </c:pt>
                <c:pt idx="2339">
                  <c:v>0.53694874851013119</c:v>
                </c:pt>
                <c:pt idx="2340">
                  <c:v>0.53694874851013119</c:v>
                </c:pt>
                <c:pt idx="2341">
                  <c:v>0.53665077473182365</c:v>
                </c:pt>
                <c:pt idx="2342">
                  <c:v>0.53665077473182365</c:v>
                </c:pt>
                <c:pt idx="2343">
                  <c:v>0.53665077473182365</c:v>
                </c:pt>
                <c:pt idx="2344">
                  <c:v>0.53665077473182365</c:v>
                </c:pt>
                <c:pt idx="2345">
                  <c:v>0.53635280095351612</c:v>
                </c:pt>
                <c:pt idx="2346">
                  <c:v>0.53605482717520858</c:v>
                </c:pt>
                <c:pt idx="2347">
                  <c:v>0.53605482717520858</c:v>
                </c:pt>
                <c:pt idx="2348">
                  <c:v>0.53575685339690104</c:v>
                </c:pt>
                <c:pt idx="2349">
                  <c:v>0.53545887961859351</c:v>
                </c:pt>
                <c:pt idx="2350">
                  <c:v>0.53545887961859351</c:v>
                </c:pt>
                <c:pt idx="2351">
                  <c:v>0.53516090584028597</c:v>
                </c:pt>
                <c:pt idx="2352">
                  <c:v>0.53486293206197855</c:v>
                </c:pt>
                <c:pt idx="2353">
                  <c:v>0.53456495828367101</c:v>
                </c:pt>
                <c:pt idx="2354">
                  <c:v>0.53426698450536358</c:v>
                </c:pt>
                <c:pt idx="2355">
                  <c:v>0.53426698450536358</c:v>
                </c:pt>
                <c:pt idx="2356">
                  <c:v>0.53426698450536358</c:v>
                </c:pt>
                <c:pt idx="2357">
                  <c:v>0.53396901072705605</c:v>
                </c:pt>
                <c:pt idx="2358">
                  <c:v>0.53396901072705605</c:v>
                </c:pt>
                <c:pt idx="2359">
                  <c:v>0.53396901072705605</c:v>
                </c:pt>
                <c:pt idx="2360">
                  <c:v>0.53367103694874851</c:v>
                </c:pt>
                <c:pt idx="2361">
                  <c:v>0.53337306317044098</c:v>
                </c:pt>
                <c:pt idx="2362">
                  <c:v>0.53337306317044098</c:v>
                </c:pt>
                <c:pt idx="2363">
                  <c:v>0.53307508939213344</c:v>
                </c:pt>
                <c:pt idx="2364">
                  <c:v>0.5327771156138259</c:v>
                </c:pt>
                <c:pt idx="2365">
                  <c:v>0.53247914183551848</c:v>
                </c:pt>
                <c:pt idx="2366">
                  <c:v>0.53247914183551848</c:v>
                </c:pt>
                <c:pt idx="2367">
                  <c:v>0.53247914183551848</c:v>
                </c:pt>
                <c:pt idx="2368">
                  <c:v>0.53247914183551848</c:v>
                </c:pt>
                <c:pt idx="2369">
                  <c:v>0.53218116805721094</c:v>
                </c:pt>
                <c:pt idx="2370">
                  <c:v>0.53188319427890351</c:v>
                </c:pt>
                <c:pt idx="2371">
                  <c:v>0.53158522050059598</c:v>
                </c:pt>
                <c:pt idx="2372">
                  <c:v>0.53128724672228844</c:v>
                </c:pt>
                <c:pt idx="2373">
                  <c:v>0.53098927294398091</c:v>
                </c:pt>
                <c:pt idx="2374">
                  <c:v>0.53069129916567337</c:v>
                </c:pt>
                <c:pt idx="2375">
                  <c:v>0.53039332538736583</c:v>
                </c:pt>
                <c:pt idx="2376">
                  <c:v>0.53039332538736583</c:v>
                </c:pt>
                <c:pt idx="2377">
                  <c:v>0.53039332538736583</c:v>
                </c:pt>
                <c:pt idx="2378">
                  <c:v>0.53009535160905841</c:v>
                </c:pt>
                <c:pt idx="2379">
                  <c:v>0.53009535160905841</c:v>
                </c:pt>
                <c:pt idx="2380">
                  <c:v>0.52979737783075087</c:v>
                </c:pt>
                <c:pt idx="2381">
                  <c:v>0.52949940405244345</c:v>
                </c:pt>
                <c:pt idx="2382">
                  <c:v>0.52949940405244345</c:v>
                </c:pt>
                <c:pt idx="2383">
                  <c:v>0.52920143027413591</c:v>
                </c:pt>
                <c:pt idx="2384">
                  <c:v>0.52920143027413591</c:v>
                </c:pt>
                <c:pt idx="2385">
                  <c:v>0.52890345649582837</c:v>
                </c:pt>
                <c:pt idx="2386">
                  <c:v>0.52860548271752084</c:v>
                </c:pt>
                <c:pt idx="2387">
                  <c:v>0.52860548271752084</c:v>
                </c:pt>
                <c:pt idx="2388">
                  <c:v>0.5283075089392133</c:v>
                </c:pt>
                <c:pt idx="2389">
                  <c:v>0.52800953516090576</c:v>
                </c:pt>
                <c:pt idx="2390">
                  <c:v>0.52771156138259834</c:v>
                </c:pt>
                <c:pt idx="2391">
                  <c:v>0.5274135876042908</c:v>
                </c:pt>
                <c:pt idx="2392">
                  <c:v>0.52711561382598338</c:v>
                </c:pt>
                <c:pt idx="2393">
                  <c:v>0.52681764004767584</c:v>
                </c:pt>
                <c:pt idx="2394">
                  <c:v>0.52681764004767584</c:v>
                </c:pt>
                <c:pt idx="2395">
                  <c:v>0.52681764004767584</c:v>
                </c:pt>
                <c:pt idx="2396">
                  <c:v>0.5265196662693683</c:v>
                </c:pt>
                <c:pt idx="2397">
                  <c:v>0.52622169249106077</c:v>
                </c:pt>
                <c:pt idx="2398">
                  <c:v>0.52622169249106077</c:v>
                </c:pt>
                <c:pt idx="2399">
                  <c:v>0.52622169249106077</c:v>
                </c:pt>
                <c:pt idx="2400">
                  <c:v>0.52622169249106077</c:v>
                </c:pt>
                <c:pt idx="2401">
                  <c:v>0.52622169249106077</c:v>
                </c:pt>
                <c:pt idx="2402">
                  <c:v>0.52592371871275323</c:v>
                </c:pt>
                <c:pt idx="2403">
                  <c:v>0.52562574493444569</c:v>
                </c:pt>
                <c:pt idx="2404">
                  <c:v>0.52532777115613827</c:v>
                </c:pt>
                <c:pt idx="2405">
                  <c:v>0.52502979737783073</c:v>
                </c:pt>
                <c:pt idx="2406">
                  <c:v>0.52473182359952331</c:v>
                </c:pt>
                <c:pt idx="2407">
                  <c:v>0.52443384982121577</c:v>
                </c:pt>
                <c:pt idx="2408">
                  <c:v>0.52413587604290823</c:v>
                </c:pt>
                <c:pt idx="2409">
                  <c:v>0.5238379022646007</c:v>
                </c:pt>
                <c:pt idx="2410">
                  <c:v>0.52353992848629316</c:v>
                </c:pt>
                <c:pt idx="2411">
                  <c:v>0.52324195470798562</c:v>
                </c:pt>
                <c:pt idx="2412">
                  <c:v>0.5229439809296782</c:v>
                </c:pt>
                <c:pt idx="2413">
                  <c:v>0.5229439809296782</c:v>
                </c:pt>
                <c:pt idx="2414">
                  <c:v>0.5229439809296782</c:v>
                </c:pt>
                <c:pt idx="2415">
                  <c:v>0.52264600715137066</c:v>
                </c:pt>
                <c:pt idx="2416">
                  <c:v>0.52234803337306324</c:v>
                </c:pt>
                <c:pt idx="2417">
                  <c:v>0.5220500595947557</c:v>
                </c:pt>
                <c:pt idx="2418">
                  <c:v>0.5220500595947557</c:v>
                </c:pt>
                <c:pt idx="2419">
                  <c:v>0.5220500595947557</c:v>
                </c:pt>
                <c:pt idx="2420">
                  <c:v>0.52175208581644816</c:v>
                </c:pt>
                <c:pt idx="2421">
                  <c:v>0.52145411203814063</c:v>
                </c:pt>
                <c:pt idx="2422">
                  <c:v>0.52115613825983309</c:v>
                </c:pt>
                <c:pt idx="2423">
                  <c:v>0.52115613825983309</c:v>
                </c:pt>
                <c:pt idx="2424">
                  <c:v>0.52085816448152555</c:v>
                </c:pt>
                <c:pt idx="2425">
                  <c:v>0.52056019070321813</c:v>
                </c:pt>
                <c:pt idx="2426">
                  <c:v>0.52056019070321813</c:v>
                </c:pt>
                <c:pt idx="2427">
                  <c:v>0.52026221692491059</c:v>
                </c:pt>
                <c:pt idx="2428">
                  <c:v>0.51996424314660317</c:v>
                </c:pt>
                <c:pt idx="2429">
                  <c:v>0.51966626936829563</c:v>
                </c:pt>
                <c:pt idx="2430">
                  <c:v>0.51936829558998809</c:v>
                </c:pt>
                <c:pt idx="2431">
                  <c:v>0.51936829558998809</c:v>
                </c:pt>
                <c:pt idx="2432">
                  <c:v>0.51936829558998809</c:v>
                </c:pt>
                <c:pt idx="2433">
                  <c:v>0.51907032181168056</c:v>
                </c:pt>
                <c:pt idx="2434">
                  <c:v>0.51877234803337302</c:v>
                </c:pt>
                <c:pt idx="2435">
                  <c:v>0.51877234803337302</c:v>
                </c:pt>
                <c:pt idx="2436">
                  <c:v>0.51877234803337302</c:v>
                </c:pt>
                <c:pt idx="2437">
                  <c:v>0.51847437425506548</c:v>
                </c:pt>
                <c:pt idx="2438">
                  <c:v>0.51817640047675806</c:v>
                </c:pt>
                <c:pt idx="2439">
                  <c:v>0.51787842669845052</c:v>
                </c:pt>
                <c:pt idx="2440">
                  <c:v>0.5175804529201431</c:v>
                </c:pt>
                <c:pt idx="2441">
                  <c:v>0.51728247914183556</c:v>
                </c:pt>
                <c:pt idx="2442">
                  <c:v>0.51698450536352802</c:v>
                </c:pt>
                <c:pt idx="2443">
                  <c:v>0.51698450536352802</c:v>
                </c:pt>
                <c:pt idx="2444">
                  <c:v>0.51698450536352802</c:v>
                </c:pt>
                <c:pt idx="2445">
                  <c:v>0.51698450536352802</c:v>
                </c:pt>
                <c:pt idx="2446">
                  <c:v>0.51698450536352802</c:v>
                </c:pt>
                <c:pt idx="2447">
                  <c:v>0.51698450536352802</c:v>
                </c:pt>
                <c:pt idx="2448">
                  <c:v>0.51698450536352802</c:v>
                </c:pt>
                <c:pt idx="2449">
                  <c:v>0.51668653158522049</c:v>
                </c:pt>
                <c:pt idx="2450">
                  <c:v>0.51638855780691295</c:v>
                </c:pt>
                <c:pt idx="2451">
                  <c:v>0.51638855780691295</c:v>
                </c:pt>
                <c:pt idx="2452">
                  <c:v>0.51609058402860541</c:v>
                </c:pt>
                <c:pt idx="2453">
                  <c:v>0.51579261025029799</c:v>
                </c:pt>
                <c:pt idx="2454">
                  <c:v>0.51549463647199045</c:v>
                </c:pt>
                <c:pt idx="2455">
                  <c:v>0.51519666269368303</c:v>
                </c:pt>
                <c:pt idx="2456">
                  <c:v>0.51489868891537549</c:v>
                </c:pt>
                <c:pt idx="2457">
                  <c:v>0.51489868891537549</c:v>
                </c:pt>
                <c:pt idx="2458">
                  <c:v>0.51489868891537549</c:v>
                </c:pt>
                <c:pt idx="2459">
                  <c:v>0.51489868891537549</c:v>
                </c:pt>
                <c:pt idx="2460">
                  <c:v>0.51489868891537549</c:v>
                </c:pt>
                <c:pt idx="2461">
                  <c:v>0.51489868891537549</c:v>
                </c:pt>
                <c:pt idx="2462">
                  <c:v>0.51460071513706795</c:v>
                </c:pt>
                <c:pt idx="2463">
                  <c:v>0.51460071513706795</c:v>
                </c:pt>
                <c:pt idx="2464">
                  <c:v>0.51460071513706795</c:v>
                </c:pt>
                <c:pt idx="2465">
                  <c:v>0.51430274135876042</c:v>
                </c:pt>
                <c:pt idx="2466">
                  <c:v>0.51400476758045288</c:v>
                </c:pt>
                <c:pt idx="2467">
                  <c:v>0.51370679380214535</c:v>
                </c:pt>
                <c:pt idx="2468">
                  <c:v>0.51340882002383792</c:v>
                </c:pt>
                <c:pt idx="2469">
                  <c:v>0.51340882002383792</c:v>
                </c:pt>
                <c:pt idx="2470">
                  <c:v>0.51340882002383792</c:v>
                </c:pt>
                <c:pt idx="2471">
                  <c:v>0.51340882002383792</c:v>
                </c:pt>
                <c:pt idx="2472">
                  <c:v>0.51340882002383792</c:v>
                </c:pt>
                <c:pt idx="2473">
                  <c:v>0.51311084624553038</c:v>
                </c:pt>
                <c:pt idx="2474">
                  <c:v>0.51311084624553038</c:v>
                </c:pt>
                <c:pt idx="2475">
                  <c:v>0.51311084624553038</c:v>
                </c:pt>
                <c:pt idx="2476">
                  <c:v>0.51311084624553038</c:v>
                </c:pt>
                <c:pt idx="2477">
                  <c:v>0.51311084624553038</c:v>
                </c:pt>
                <c:pt idx="2478">
                  <c:v>0.51281287246722296</c:v>
                </c:pt>
                <c:pt idx="2479">
                  <c:v>0.51281287246722296</c:v>
                </c:pt>
                <c:pt idx="2480">
                  <c:v>0.51251489868891542</c:v>
                </c:pt>
                <c:pt idx="2481">
                  <c:v>0.51251489868891542</c:v>
                </c:pt>
                <c:pt idx="2482">
                  <c:v>0.51251489868891542</c:v>
                </c:pt>
                <c:pt idx="2483">
                  <c:v>0.51221692491060788</c:v>
                </c:pt>
                <c:pt idx="2484">
                  <c:v>0.51191895113230035</c:v>
                </c:pt>
                <c:pt idx="2485">
                  <c:v>0.51162097735399281</c:v>
                </c:pt>
                <c:pt idx="2486">
                  <c:v>0.51132300357568528</c:v>
                </c:pt>
                <c:pt idx="2487">
                  <c:v>0.51132300357568528</c:v>
                </c:pt>
                <c:pt idx="2488">
                  <c:v>0.51102502979737785</c:v>
                </c:pt>
                <c:pt idx="2489">
                  <c:v>0.51072705601907031</c:v>
                </c:pt>
                <c:pt idx="2490">
                  <c:v>0.51072705601907031</c:v>
                </c:pt>
                <c:pt idx="2491">
                  <c:v>0.51072705601907031</c:v>
                </c:pt>
                <c:pt idx="2492">
                  <c:v>0.51072705601907031</c:v>
                </c:pt>
                <c:pt idx="2493">
                  <c:v>0.51072705601907031</c:v>
                </c:pt>
                <c:pt idx="2494">
                  <c:v>0.51072705601907031</c:v>
                </c:pt>
                <c:pt idx="2495">
                  <c:v>0.51042908224076289</c:v>
                </c:pt>
                <c:pt idx="2496">
                  <c:v>0.51042908224076289</c:v>
                </c:pt>
                <c:pt idx="2497">
                  <c:v>0.51013110846245535</c:v>
                </c:pt>
                <c:pt idx="2498">
                  <c:v>0.50983313468414782</c:v>
                </c:pt>
                <c:pt idx="2499">
                  <c:v>0.50953516090584028</c:v>
                </c:pt>
                <c:pt idx="2500">
                  <c:v>0.50953516090584028</c:v>
                </c:pt>
                <c:pt idx="2501">
                  <c:v>0.50923718712753274</c:v>
                </c:pt>
                <c:pt idx="2502">
                  <c:v>0.50923718712753274</c:v>
                </c:pt>
                <c:pt idx="2503">
                  <c:v>0.50923718712753274</c:v>
                </c:pt>
                <c:pt idx="2504">
                  <c:v>0.50893921334922521</c:v>
                </c:pt>
                <c:pt idx="2505">
                  <c:v>0.50893921334922521</c:v>
                </c:pt>
                <c:pt idx="2506">
                  <c:v>0.50893921334922521</c:v>
                </c:pt>
                <c:pt idx="2507">
                  <c:v>0.50893921334922521</c:v>
                </c:pt>
                <c:pt idx="2508">
                  <c:v>0.50893921334922521</c:v>
                </c:pt>
                <c:pt idx="2509">
                  <c:v>0.50864123957091778</c:v>
                </c:pt>
                <c:pt idx="2510">
                  <c:v>0.50834326579261024</c:v>
                </c:pt>
                <c:pt idx="2511">
                  <c:v>0.50834326579261024</c:v>
                </c:pt>
                <c:pt idx="2512">
                  <c:v>0.50804529201430282</c:v>
                </c:pt>
                <c:pt idx="2513">
                  <c:v>0.50804529201430282</c:v>
                </c:pt>
                <c:pt idx="2514">
                  <c:v>0.50774731823599528</c:v>
                </c:pt>
                <c:pt idx="2515">
                  <c:v>0.50744934445768775</c:v>
                </c:pt>
                <c:pt idx="2516">
                  <c:v>0.50715137067938021</c:v>
                </c:pt>
                <c:pt idx="2517">
                  <c:v>0.50715137067938021</c:v>
                </c:pt>
                <c:pt idx="2518">
                  <c:v>0.50715137067938021</c:v>
                </c:pt>
                <c:pt idx="2519">
                  <c:v>0.50685339690107267</c:v>
                </c:pt>
                <c:pt idx="2520">
                  <c:v>0.50655542312276514</c:v>
                </c:pt>
                <c:pt idx="2521">
                  <c:v>0.50625744934445771</c:v>
                </c:pt>
                <c:pt idx="2522">
                  <c:v>0.50595947556615017</c:v>
                </c:pt>
                <c:pt idx="2523">
                  <c:v>0.50566150178784275</c:v>
                </c:pt>
                <c:pt idx="2524">
                  <c:v>0.50566150178784275</c:v>
                </c:pt>
                <c:pt idx="2525">
                  <c:v>0.50536352800953521</c:v>
                </c:pt>
                <c:pt idx="2526">
                  <c:v>0.50506555423122768</c:v>
                </c:pt>
                <c:pt idx="2527">
                  <c:v>0.50506555423122768</c:v>
                </c:pt>
                <c:pt idx="2528">
                  <c:v>0.50476758045292014</c:v>
                </c:pt>
                <c:pt idx="2529">
                  <c:v>0.5044696066746126</c:v>
                </c:pt>
                <c:pt idx="2530">
                  <c:v>0.5044696066746126</c:v>
                </c:pt>
                <c:pt idx="2531">
                  <c:v>0.50417163289630507</c:v>
                </c:pt>
                <c:pt idx="2532">
                  <c:v>0.50387365911799764</c:v>
                </c:pt>
                <c:pt idx="2533">
                  <c:v>0.5035756853396901</c:v>
                </c:pt>
                <c:pt idx="2534">
                  <c:v>0.50327771156138268</c:v>
                </c:pt>
                <c:pt idx="2535">
                  <c:v>0.50327771156138268</c:v>
                </c:pt>
                <c:pt idx="2536">
                  <c:v>0.50327771156138268</c:v>
                </c:pt>
                <c:pt idx="2537">
                  <c:v>0.50297973778307514</c:v>
                </c:pt>
                <c:pt idx="2538">
                  <c:v>0.50297973778307514</c:v>
                </c:pt>
                <c:pt idx="2539">
                  <c:v>0.50268176400476761</c:v>
                </c:pt>
                <c:pt idx="2540">
                  <c:v>0.50238379022646007</c:v>
                </c:pt>
                <c:pt idx="2541">
                  <c:v>0.50238379022646007</c:v>
                </c:pt>
                <c:pt idx="2542">
                  <c:v>0.50208581644815253</c:v>
                </c:pt>
                <c:pt idx="2543">
                  <c:v>0.501787842669845</c:v>
                </c:pt>
                <c:pt idx="2544">
                  <c:v>0.501787842669845</c:v>
                </c:pt>
                <c:pt idx="2545">
                  <c:v>0.50148986889153757</c:v>
                </c:pt>
                <c:pt idx="2546">
                  <c:v>0.50119189511323003</c:v>
                </c:pt>
                <c:pt idx="2547">
                  <c:v>0.50119189511323003</c:v>
                </c:pt>
                <c:pt idx="2548">
                  <c:v>0.50119189511323003</c:v>
                </c:pt>
                <c:pt idx="2549">
                  <c:v>0.50119189511323003</c:v>
                </c:pt>
                <c:pt idx="2550">
                  <c:v>0.50089392133492261</c:v>
                </c:pt>
                <c:pt idx="2551">
                  <c:v>0.50089392133492261</c:v>
                </c:pt>
                <c:pt idx="2552">
                  <c:v>0.50059594755661507</c:v>
                </c:pt>
                <c:pt idx="2553">
                  <c:v>0.50059594755661507</c:v>
                </c:pt>
                <c:pt idx="2554">
                  <c:v>0.50059594755661507</c:v>
                </c:pt>
                <c:pt idx="2555">
                  <c:v>0.50029797377830754</c:v>
                </c:pt>
                <c:pt idx="2556">
                  <c:v>0.50029797377830754</c:v>
                </c:pt>
                <c:pt idx="2557">
                  <c:v>0.50029797377830754</c:v>
                </c:pt>
                <c:pt idx="2558">
                  <c:v>0.5</c:v>
                </c:pt>
                <c:pt idx="2559">
                  <c:v>0.5</c:v>
                </c:pt>
                <c:pt idx="2560">
                  <c:v>0.49970202622169246</c:v>
                </c:pt>
                <c:pt idx="2561">
                  <c:v>0.49940405244338493</c:v>
                </c:pt>
                <c:pt idx="2562">
                  <c:v>0.4991060786650775</c:v>
                </c:pt>
                <c:pt idx="2563">
                  <c:v>0.4991060786650775</c:v>
                </c:pt>
                <c:pt idx="2564">
                  <c:v>0.49880810488676997</c:v>
                </c:pt>
                <c:pt idx="2565">
                  <c:v>0.49880810488676997</c:v>
                </c:pt>
                <c:pt idx="2566">
                  <c:v>0.49851013110846243</c:v>
                </c:pt>
                <c:pt idx="2567">
                  <c:v>0.49851013110846243</c:v>
                </c:pt>
                <c:pt idx="2568">
                  <c:v>0.49821215733015489</c:v>
                </c:pt>
                <c:pt idx="2569">
                  <c:v>0.49791418355184747</c:v>
                </c:pt>
                <c:pt idx="2570">
                  <c:v>0.49761620977353993</c:v>
                </c:pt>
                <c:pt idx="2571">
                  <c:v>0.49731823599523239</c:v>
                </c:pt>
                <c:pt idx="2572">
                  <c:v>0.49731823599523239</c:v>
                </c:pt>
                <c:pt idx="2573">
                  <c:v>0.49731823599523239</c:v>
                </c:pt>
                <c:pt idx="2574">
                  <c:v>0.49702026221692486</c:v>
                </c:pt>
                <c:pt idx="2575">
                  <c:v>0.49672228843861743</c:v>
                </c:pt>
                <c:pt idx="2576">
                  <c:v>0.49672228843861743</c:v>
                </c:pt>
                <c:pt idx="2577">
                  <c:v>0.49672228843861743</c:v>
                </c:pt>
                <c:pt idx="2578">
                  <c:v>0.49672228843861743</c:v>
                </c:pt>
                <c:pt idx="2579">
                  <c:v>0.49672228843861743</c:v>
                </c:pt>
                <c:pt idx="2580">
                  <c:v>0.4964243146603099</c:v>
                </c:pt>
                <c:pt idx="2581">
                  <c:v>0.4964243146603099</c:v>
                </c:pt>
                <c:pt idx="2582">
                  <c:v>0.49612634088200236</c:v>
                </c:pt>
                <c:pt idx="2583">
                  <c:v>0.49612634088200236</c:v>
                </c:pt>
                <c:pt idx="2584">
                  <c:v>0.49612634088200236</c:v>
                </c:pt>
                <c:pt idx="2585">
                  <c:v>0.49582836710369482</c:v>
                </c:pt>
                <c:pt idx="2586">
                  <c:v>0.49582836710369482</c:v>
                </c:pt>
                <c:pt idx="2587">
                  <c:v>0.49582836710369482</c:v>
                </c:pt>
                <c:pt idx="2588">
                  <c:v>0.4955303933253874</c:v>
                </c:pt>
                <c:pt idx="2589">
                  <c:v>0.4955303933253874</c:v>
                </c:pt>
                <c:pt idx="2590">
                  <c:v>0.49523241954707986</c:v>
                </c:pt>
                <c:pt idx="2591">
                  <c:v>0.49523241954707986</c:v>
                </c:pt>
                <c:pt idx="2592">
                  <c:v>0.49523241954707986</c:v>
                </c:pt>
                <c:pt idx="2593">
                  <c:v>0.49493444576877232</c:v>
                </c:pt>
                <c:pt idx="2594">
                  <c:v>0.49463647199046479</c:v>
                </c:pt>
                <c:pt idx="2595">
                  <c:v>0.49463647199046479</c:v>
                </c:pt>
                <c:pt idx="2596">
                  <c:v>0.49463647199046479</c:v>
                </c:pt>
                <c:pt idx="2597">
                  <c:v>0.49463647199046479</c:v>
                </c:pt>
                <c:pt idx="2598">
                  <c:v>0.49433849821215736</c:v>
                </c:pt>
                <c:pt idx="2599">
                  <c:v>0.49404052443384983</c:v>
                </c:pt>
                <c:pt idx="2600">
                  <c:v>0.49374255065554229</c:v>
                </c:pt>
                <c:pt idx="2601">
                  <c:v>0.49344457687723475</c:v>
                </c:pt>
                <c:pt idx="2602">
                  <c:v>0.49344457687723475</c:v>
                </c:pt>
                <c:pt idx="2603">
                  <c:v>0.49344457687723475</c:v>
                </c:pt>
                <c:pt idx="2604">
                  <c:v>0.49314660309892733</c:v>
                </c:pt>
                <c:pt idx="2605">
                  <c:v>0.49284862932061979</c:v>
                </c:pt>
                <c:pt idx="2606">
                  <c:v>0.49284862932061979</c:v>
                </c:pt>
                <c:pt idx="2607">
                  <c:v>0.49284862932061979</c:v>
                </c:pt>
                <c:pt idx="2608">
                  <c:v>0.49255065554231225</c:v>
                </c:pt>
                <c:pt idx="2609">
                  <c:v>0.49255065554231225</c:v>
                </c:pt>
                <c:pt idx="2610">
                  <c:v>0.49225268176400472</c:v>
                </c:pt>
                <c:pt idx="2611">
                  <c:v>0.49195470798569729</c:v>
                </c:pt>
                <c:pt idx="2612">
                  <c:v>0.49195470798569729</c:v>
                </c:pt>
                <c:pt idx="2613">
                  <c:v>0.49165673420738976</c:v>
                </c:pt>
                <c:pt idx="2614">
                  <c:v>0.49165673420738976</c:v>
                </c:pt>
                <c:pt idx="2615">
                  <c:v>0.49135876042908222</c:v>
                </c:pt>
                <c:pt idx="2616">
                  <c:v>0.49135876042908222</c:v>
                </c:pt>
                <c:pt idx="2617">
                  <c:v>0.49106078665077468</c:v>
                </c:pt>
                <c:pt idx="2618">
                  <c:v>0.49106078665077468</c:v>
                </c:pt>
                <c:pt idx="2619">
                  <c:v>0.49076281287246726</c:v>
                </c:pt>
                <c:pt idx="2620">
                  <c:v>0.49046483909415972</c:v>
                </c:pt>
                <c:pt idx="2621">
                  <c:v>0.49016686531585218</c:v>
                </c:pt>
                <c:pt idx="2622">
                  <c:v>0.48986889153754465</c:v>
                </c:pt>
                <c:pt idx="2623">
                  <c:v>0.48986889153754465</c:v>
                </c:pt>
                <c:pt idx="2624">
                  <c:v>0.48986889153754465</c:v>
                </c:pt>
                <c:pt idx="2625">
                  <c:v>0.48957091775923722</c:v>
                </c:pt>
                <c:pt idx="2626">
                  <c:v>0.48957091775923722</c:v>
                </c:pt>
                <c:pt idx="2627">
                  <c:v>0.48957091775923722</c:v>
                </c:pt>
                <c:pt idx="2628">
                  <c:v>0.48957091775923722</c:v>
                </c:pt>
                <c:pt idx="2629">
                  <c:v>0.48927294398092969</c:v>
                </c:pt>
                <c:pt idx="2630">
                  <c:v>0.48897497020262215</c:v>
                </c:pt>
                <c:pt idx="2631">
                  <c:v>0.48897497020262215</c:v>
                </c:pt>
                <c:pt idx="2632">
                  <c:v>0.48867699642431461</c:v>
                </c:pt>
                <c:pt idx="2633">
                  <c:v>0.48837902264600719</c:v>
                </c:pt>
                <c:pt idx="2634">
                  <c:v>0.48808104886769965</c:v>
                </c:pt>
                <c:pt idx="2635">
                  <c:v>0.48778307508939212</c:v>
                </c:pt>
                <c:pt idx="2636">
                  <c:v>0.48748510131108458</c:v>
                </c:pt>
                <c:pt idx="2637">
                  <c:v>0.48748510131108458</c:v>
                </c:pt>
                <c:pt idx="2638">
                  <c:v>0.48718712753277715</c:v>
                </c:pt>
                <c:pt idx="2639">
                  <c:v>0.48718712753277715</c:v>
                </c:pt>
                <c:pt idx="2640">
                  <c:v>0.48688915375446962</c:v>
                </c:pt>
                <c:pt idx="2641">
                  <c:v>0.48659117997616208</c:v>
                </c:pt>
                <c:pt idx="2642">
                  <c:v>0.48629320619785454</c:v>
                </c:pt>
                <c:pt idx="2643">
                  <c:v>0.48629320619785454</c:v>
                </c:pt>
                <c:pt idx="2644">
                  <c:v>0.48629320619785454</c:v>
                </c:pt>
                <c:pt idx="2645">
                  <c:v>0.48629320619785454</c:v>
                </c:pt>
                <c:pt idx="2646">
                  <c:v>0.48629320619785454</c:v>
                </c:pt>
                <c:pt idx="2647">
                  <c:v>0.48599523241954712</c:v>
                </c:pt>
                <c:pt idx="2648">
                  <c:v>0.48599523241954712</c:v>
                </c:pt>
                <c:pt idx="2649">
                  <c:v>0.48599523241954712</c:v>
                </c:pt>
                <c:pt idx="2650">
                  <c:v>0.48599523241954712</c:v>
                </c:pt>
                <c:pt idx="2651">
                  <c:v>0.48569725864123958</c:v>
                </c:pt>
                <c:pt idx="2652">
                  <c:v>0.48569725864123958</c:v>
                </c:pt>
                <c:pt idx="2653">
                  <c:v>0.48539928486293205</c:v>
                </c:pt>
                <c:pt idx="2654">
                  <c:v>0.48510131108462451</c:v>
                </c:pt>
                <c:pt idx="2655">
                  <c:v>0.48510131108462451</c:v>
                </c:pt>
                <c:pt idx="2656">
                  <c:v>0.48480333730631708</c:v>
                </c:pt>
                <c:pt idx="2657">
                  <c:v>0.48450536352800955</c:v>
                </c:pt>
                <c:pt idx="2658">
                  <c:v>0.48450536352800955</c:v>
                </c:pt>
                <c:pt idx="2659">
                  <c:v>0.48420738974970201</c:v>
                </c:pt>
                <c:pt idx="2660">
                  <c:v>0.48420738974970201</c:v>
                </c:pt>
                <c:pt idx="2661">
                  <c:v>0.48390941597139447</c:v>
                </c:pt>
                <c:pt idx="2662">
                  <c:v>0.48390941597139447</c:v>
                </c:pt>
                <c:pt idx="2663">
                  <c:v>0.48361144219308705</c:v>
                </c:pt>
                <c:pt idx="2664">
                  <c:v>0.48361144219308705</c:v>
                </c:pt>
                <c:pt idx="2665">
                  <c:v>0.48331346841477951</c:v>
                </c:pt>
                <c:pt idx="2666">
                  <c:v>0.48331346841477951</c:v>
                </c:pt>
                <c:pt idx="2667">
                  <c:v>0.48331346841477951</c:v>
                </c:pt>
                <c:pt idx="2668">
                  <c:v>0.48301549463647198</c:v>
                </c:pt>
                <c:pt idx="2669">
                  <c:v>0.48301549463647198</c:v>
                </c:pt>
                <c:pt idx="2670">
                  <c:v>0.48271752085816444</c:v>
                </c:pt>
                <c:pt idx="2671">
                  <c:v>0.48271752085816444</c:v>
                </c:pt>
                <c:pt idx="2672">
                  <c:v>0.48271752085816444</c:v>
                </c:pt>
                <c:pt idx="2673">
                  <c:v>0.48241954707985701</c:v>
                </c:pt>
                <c:pt idx="2674">
                  <c:v>0.48212157330154948</c:v>
                </c:pt>
                <c:pt idx="2675">
                  <c:v>0.48182359952324194</c:v>
                </c:pt>
                <c:pt idx="2676">
                  <c:v>0.48182359952324194</c:v>
                </c:pt>
                <c:pt idx="2677">
                  <c:v>0.4815256257449344</c:v>
                </c:pt>
                <c:pt idx="2678">
                  <c:v>0.4815256257449344</c:v>
                </c:pt>
                <c:pt idx="2679">
                  <c:v>0.4815256257449344</c:v>
                </c:pt>
                <c:pt idx="2680">
                  <c:v>0.4815256257449344</c:v>
                </c:pt>
                <c:pt idx="2681">
                  <c:v>0.4815256257449344</c:v>
                </c:pt>
                <c:pt idx="2682">
                  <c:v>0.48122765196662698</c:v>
                </c:pt>
                <c:pt idx="2683">
                  <c:v>0.48092967818831944</c:v>
                </c:pt>
                <c:pt idx="2684">
                  <c:v>0.48092967818831944</c:v>
                </c:pt>
                <c:pt idx="2685">
                  <c:v>0.48063170441001191</c:v>
                </c:pt>
                <c:pt idx="2686">
                  <c:v>0.48033373063170437</c:v>
                </c:pt>
                <c:pt idx="2687">
                  <c:v>0.48003575685339694</c:v>
                </c:pt>
                <c:pt idx="2688">
                  <c:v>0.47973778307508941</c:v>
                </c:pt>
                <c:pt idx="2689">
                  <c:v>0.47943980929678187</c:v>
                </c:pt>
                <c:pt idx="2690">
                  <c:v>0.47943980929678187</c:v>
                </c:pt>
                <c:pt idx="2691">
                  <c:v>0.47914183551847433</c:v>
                </c:pt>
                <c:pt idx="2692">
                  <c:v>0.47884386174016691</c:v>
                </c:pt>
                <c:pt idx="2693">
                  <c:v>0.47854588796185937</c:v>
                </c:pt>
                <c:pt idx="2694">
                  <c:v>0.47824791418355184</c:v>
                </c:pt>
                <c:pt idx="2695">
                  <c:v>0.47824791418355184</c:v>
                </c:pt>
                <c:pt idx="2696">
                  <c:v>0.4779499404052443</c:v>
                </c:pt>
                <c:pt idx="2697">
                  <c:v>0.4779499404052443</c:v>
                </c:pt>
                <c:pt idx="2698">
                  <c:v>0.4779499404052443</c:v>
                </c:pt>
                <c:pt idx="2699">
                  <c:v>0.47765196662693687</c:v>
                </c:pt>
                <c:pt idx="2700">
                  <c:v>0.47735399284862934</c:v>
                </c:pt>
                <c:pt idx="2701">
                  <c:v>0.47735399284862934</c:v>
                </c:pt>
                <c:pt idx="2702">
                  <c:v>0.47735399284862934</c:v>
                </c:pt>
                <c:pt idx="2703">
                  <c:v>0.47735399284862934</c:v>
                </c:pt>
                <c:pt idx="2704">
                  <c:v>0.47735399284862934</c:v>
                </c:pt>
                <c:pt idx="2705">
                  <c:v>0.4770560190703218</c:v>
                </c:pt>
                <c:pt idx="2706">
                  <c:v>0.47675804529201427</c:v>
                </c:pt>
                <c:pt idx="2707">
                  <c:v>0.47646007151370684</c:v>
                </c:pt>
                <c:pt idx="2708">
                  <c:v>0.47646007151370684</c:v>
                </c:pt>
                <c:pt idx="2709">
                  <c:v>0.4761620977353993</c:v>
                </c:pt>
                <c:pt idx="2710">
                  <c:v>0.4761620977353993</c:v>
                </c:pt>
                <c:pt idx="2711">
                  <c:v>0.4761620977353993</c:v>
                </c:pt>
                <c:pt idx="2712">
                  <c:v>0.4761620977353993</c:v>
                </c:pt>
                <c:pt idx="2713">
                  <c:v>0.4761620977353993</c:v>
                </c:pt>
                <c:pt idx="2714">
                  <c:v>0.4761620977353993</c:v>
                </c:pt>
                <c:pt idx="2715">
                  <c:v>0.47586412395709177</c:v>
                </c:pt>
                <c:pt idx="2716">
                  <c:v>0.47586412395709177</c:v>
                </c:pt>
                <c:pt idx="2717">
                  <c:v>0.47556615017878423</c:v>
                </c:pt>
                <c:pt idx="2718">
                  <c:v>0.47526817640047681</c:v>
                </c:pt>
                <c:pt idx="2719">
                  <c:v>0.47526817640047681</c:v>
                </c:pt>
                <c:pt idx="2720">
                  <c:v>0.47526817640047681</c:v>
                </c:pt>
                <c:pt idx="2721">
                  <c:v>0.47526817640047681</c:v>
                </c:pt>
                <c:pt idx="2722">
                  <c:v>0.47526817640047681</c:v>
                </c:pt>
                <c:pt idx="2723">
                  <c:v>0.47526817640047681</c:v>
                </c:pt>
                <c:pt idx="2724">
                  <c:v>0.47497020262216927</c:v>
                </c:pt>
                <c:pt idx="2725">
                  <c:v>0.47467222884386173</c:v>
                </c:pt>
                <c:pt idx="2726">
                  <c:v>0.47467222884386173</c:v>
                </c:pt>
                <c:pt idx="2727">
                  <c:v>0.4743742550655542</c:v>
                </c:pt>
                <c:pt idx="2728">
                  <c:v>0.47407628128724677</c:v>
                </c:pt>
                <c:pt idx="2729">
                  <c:v>0.47407628128724677</c:v>
                </c:pt>
                <c:pt idx="2730">
                  <c:v>0.47407628128724677</c:v>
                </c:pt>
                <c:pt idx="2731">
                  <c:v>0.47407628128724677</c:v>
                </c:pt>
                <c:pt idx="2732">
                  <c:v>0.47377830750893923</c:v>
                </c:pt>
                <c:pt idx="2733">
                  <c:v>0.47377830750893923</c:v>
                </c:pt>
                <c:pt idx="2734">
                  <c:v>0.4734803337306317</c:v>
                </c:pt>
                <c:pt idx="2735">
                  <c:v>0.4734803337306317</c:v>
                </c:pt>
                <c:pt idx="2736">
                  <c:v>0.4734803337306317</c:v>
                </c:pt>
                <c:pt idx="2737">
                  <c:v>0.4734803337306317</c:v>
                </c:pt>
                <c:pt idx="2738">
                  <c:v>0.47318235995232416</c:v>
                </c:pt>
                <c:pt idx="2739">
                  <c:v>0.47288438617401674</c:v>
                </c:pt>
                <c:pt idx="2740">
                  <c:v>0.47288438617401674</c:v>
                </c:pt>
                <c:pt idx="2741">
                  <c:v>0.47288438617401674</c:v>
                </c:pt>
                <c:pt idx="2742">
                  <c:v>0.47288438617401674</c:v>
                </c:pt>
                <c:pt idx="2743">
                  <c:v>0.4725864123957092</c:v>
                </c:pt>
                <c:pt idx="2744">
                  <c:v>0.47228843861740166</c:v>
                </c:pt>
                <c:pt idx="2745">
                  <c:v>0.47199046483909413</c:v>
                </c:pt>
                <c:pt idx="2746">
                  <c:v>0.4716924910607867</c:v>
                </c:pt>
                <c:pt idx="2747">
                  <c:v>0.4716924910607867</c:v>
                </c:pt>
                <c:pt idx="2748">
                  <c:v>0.4716924910607867</c:v>
                </c:pt>
                <c:pt idx="2749">
                  <c:v>0.4716924910607867</c:v>
                </c:pt>
                <c:pt idx="2750">
                  <c:v>0.47139451728247916</c:v>
                </c:pt>
                <c:pt idx="2751">
                  <c:v>0.47109654350417163</c:v>
                </c:pt>
                <c:pt idx="2752">
                  <c:v>0.47109654350417163</c:v>
                </c:pt>
                <c:pt idx="2753">
                  <c:v>0.47109654350417163</c:v>
                </c:pt>
                <c:pt idx="2754">
                  <c:v>0.47109654350417163</c:v>
                </c:pt>
                <c:pt idx="2755">
                  <c:v>0.47079856972586409</c:v>
                </c:pt>
                <c:pt idx="2756">
                  <c:v>0.47050059594755667</c:v>
                </c:pt>
                <c:pt idx="2757">
                  <c:v>0.47050059594755667</c:v>
                </c:pt>
                <c:pt idx="2758">
                  <c:v>0.47050059594755667</c:v>
                </c:pt>
                <c:pt idx="2759">
                  <c:v>0.47020262216924913</c:v>
                </c:pt>
                <c:pt idx="2760">
                  <c:v>0.47020262216924913</c:v>
                </c:pt>
                <c:pt idx="2761">
                  <c:v>0.46990464839094159</c:v>
                </c:pt>
                <c:pt idx="2762">
                  <c:v>0.46990464839094159</c:v>
                </c:pt>
                <c:pt idx="2763">
                  <c:v>0.46960667461263406</c:v>
                </c:pt>
                <c:pt idx="2764">
                  <c:v>0.46960667461263406</c:v>
                </c:pt>
                <c:pt idx="2765">
                  <c:v>0.46960667461263406</c:v>
                </c:pt>
                <c:pt idx="2766">
                  <c:v>0.46960667461263406</c:v>
                </c:pt>
                <c:pt idx="2767">
                  <c:v>0.46960667461263406</c:v>
                </c:pt>
                <c:pt idx="2768">
                  <c:v>0.46930870083432663</c:v>
                </c:pt>
                <c:pt idx="2769">
                  <c:v>0.46901072705601909</c:v>
                </c:pt>
                <c:pt idx="2770">
                  <c:v>0.46901072705601909</c:v>
                </c:pt>
                <c:pt idx="2771">
                  <c:v>0.46871275327771156</c:v>
                </c:pt>
                <c:pt idx="2772">
                  <c:v>0.46871275327771156</c:v>
                </c:pt>
                <c:pt idx="2773">
                  <c:v>0.46871275327771156</c:v>
                </c:pt>
                <c:pt idx="2774">
                  <c:v>0.46841477949940402</c:v>
                </c:pt>
                <c:pt idx="2775">
                  <c:v>0.4681168057210966</c:v>
                </c:pt>
                <c:pt idx="2776">
                  <c:v>0.46781883194278906</c:v>
                </c:pt>
                <c:pt idx="2777">
                  <c:v>0.46752085816448152</c:v>
                </c:pt>
                <c:pt idx="2778">
                  <c:v>0.46722288438617399</c:v>
                </c:pt>
                <c:pt idx="2779">
                  <c:v>0.46722288438617399</c:v>
                </c:pt>
                <c:pt idx="2780">
                  <c:v>0.46692491060786656</c:v>
                </c:pt>
                <c:pt idx="2781">
                  <c:v>0.46662693682955902</c:v>
                </c:pt>
                <c:pt idx="2782">
                  <c:v>0.46662693682955902</c:v>
                </c:pt>
                <c:pt idx="2783">
                  <c:v>0.46662693682955902</c:v>
                </c:pt>
                <c:pt idx="2784">
                  <c:v>0.46662693682955902</c:v>
                </c:pt>
                <c:pt idx="2785">
                  <c:v>0.46662693682955902</c:v>
                </c:pt>
                <c:pt idx="2786">
                  <c:v>0.46662693682955902</c:v>
                </c:pt>
                <c:pt idx="2787">
                  <c:v>0.46632896305125149</c:v>
                </c:pt>
                <c:pt idx="2788">
                  <c:v>0.46603098927294395</c:v>
                </c:pt>
                <c:pt idx="2789">
                  <c:v>0.46573301549463653</c:v>
                </c:pt>
                <c:pt idx="2790">
                  <c:v>0.46543504171632899</c:v>
                </c:pt>
                <c:pt idx="2791">
                  <c:v>0.46513706793802145</c:v>
                </c:pt>
                <c:pt idx="2792">
                  <c:v>0.46483909415971392</c:v>
                </c:pt>
                <c:pt idx="2793">
                  <c:v>0.46483909415971392</c:v>
                </c:pt>
                <c:pt idx="2794">
                  <c:v>0.46483909415971392</c:v>
                </c:pt>
                <c:pt idx="2795">
                  <c:v>0.46454112038140649</c:v>
                </c:pt>
                <c:pt idx="2796">
                  <c:v>0.46454112038140649</c:v>
                </c:pt>
                <c:pt idx="2797">
                  <c:v>0.46424314660309896</c:v>
                </c:pt>
                <c:pt idx="2798">
                  <c:v>0.46394517282479142</c:v>
                </c:pt>
                <c:pt idx="2799">
                  <c:v>0.46394517282479142</c:v>
                </c:pt>
                <c:pt idx="2800">
                  <c:v>0.46394517282479142</c:v>
                </c:pt>
                <c:pt idx="2801">
                  <c:v>0.46394517282479142</c:v>
                </c:pt>
                <c:pt idx="2802">
                  <c:v>0.46364719904648388</c:v>
                </c:pt>
                <c:pt idx="2803">
                  <c:v>0.46364719904648388</c:v>
                </c:pt>
                <c:pt idx="2804">
                  <c:v>0.46364719904648388</c:v>
                </c:pt>
                <c:pt idx="2805">
                  <c:v>0.46364719904648388</c:v>
                </c:pt>
                <c:pt idx="2806">
                  <c:v>0.46334922526817635</c:v>
                </c:pt>
                <c:pt idx="2807">
                  <c:v>0.46305125148986892</c:v>
                </c:pt>
                <c:pt idx="2808">
                  <c:v>0.46275327771156138</c:v>
                </c:pt>
                <c:pt idx="2809">
                  <c:v>0.46245530393325385</c:v>
                </c:pt>
                <c:pt idx="2810">
                  <c:v>0.46215733015494631</c:v>
                </c:pt>
                <c:pt idx="2811">
                  <c:v>0.46185935637663889</c:v>
                </c:pt>
                <c:pt idx="2812">
                  <c:v>0.46185935637663889</c:v>
                </c:pt>
                <c:pt idx="2813">
                  <c:v>0.46156138259833135</c:v>
                </c:pt>
                <c:pt idx="2814">
                  <c:v>0.46156138259833135</c:v>
                </c:pt>
                <c:pt idx="2815">
                  <c:v>0.46126340882002381</c:v>
                </c:pt>
                <c:pt idx="2816">
                  <c:v>0.46126340882002381</c:v>
                </c:pt>
                <c:pt idx="2817">
                  <c:v>0.46096543504171628</c:v>
                </c:pt>
                <c:pt idx="2818">
                  <c:v>0.46066746126340885</c:v>
                </c:pt>
                <c:pt idx="2819">
                  <c:v>0.46036948748510131</c:v>
                </c:pt>
                <c:pt idx="2820">
                  <c:v>0.46036948748510131</c:v>
                </c:pt>
                <c:pt idx="2821">
                  <c:v>0.46007151370679378</c:v>
                </c:pt>
                <c:pt idx="2822">
                  <c:v>0.45977353992848624</c:v>
                </c:pt>
                <c:pt idx="2823">
                  <c:v>0.45947556615017882</c:v>
                </c:pt>
                <c:pt idx="2824">
                  <c:v>0.45917759237187128</c:v>
                </c:pt>
                <c:pt idx="2825">
                  <c:v>0.45887961859356374</c:v>
                </c:pt>
                <c:pt idx="2826">
                  <c:v>0.45858164481525621</c:v>
                </c:pt>
                <c:pt idx="2827">
                  <c:v>0.45858164481525621</c:v>
                </c:pt>
                <c:pt idx="2828">
                  <c:v>0.45828367103694878</c:v>
                </c:pt>
                <c:pt idx="2829">
                  <c:v>0.45828367103694878</c:v>
                </c:pt>
                <c:pt idx="2830">
                  <c:v>0.45828367103694878</c:v>
                </c:pt>
                <c:pt idx="2831">
                  <c:v>0.45798569725864124</c:v>
                </c:pt>
                <c:pt idx="2832">
                  <c:v>0.45768772348033371</c:v>
                </c:pt>
                <c:pt idx="2833">
                  <c:v>0.45738974970202617</c:v>
                </c:pt>
                <c:pt idx="2834">
                  <c:v>0.45709177592371875</c:v>
                </c:pt>
                <c:pt idx="2835">
                  <c:v>0.45709177592371875</c:v>
                </c:pt>
                <c:pt idx="2836">
                  <c:v>0.45709177592371875</c:v>
                </c:pt>
                <c:pt idx="2837">
                  <c:v>0.45709177592371875</c:v>
                </c:pt>
                <c:pt idx="2838">
                  <c:v>0.45709177592371875</c:v>
                </c:pt>
                <c:pt idx="2839">
                  <c:v>0.45709177592371875</c:v>
                </c:pt>
                <c:pt idx="2840">
                  <c:v>0.45709177592371875</c:v>
                </c:pt>
                <c:pt idx="2841">
                  <c:v>0.45709177592371875</c:v>
                </c:pt>
                <c:pt idx="2842">
                  <c:v>0.45679380214541121</c:v>
                </c:pt>
                <c:pt idx="2843">
                  <c:v>0.45679380214541121</c:v>
                </c:pt>
                <c:pt idx="2844">
                  <c:v>0.45679380214541121</c:v>
                </c:pt>
                <c:pt idx="2845">
                  <c:v>0.45649582836710367</c:v>
                </c:pt>
                <c:pt idx="2846">
                  <c:v>0.45619785458879614</c:v>
                </c:pt>
                <c:pt idx="2847">
                  <c:v>0.45619785458879614</c:v>
                </c:pt>
                <c:pt idx="2848">
                  <c:v>0.45589988081048871</c:v>
                </c:pt>
                <c:pt idx="2849">
                  <c:v>0.45560190703218117</c:v>
                </c:pt>
                <c:pt idx="2850">
                  <c:v>0.45560190703218117</c:v>
                </c:pt>
                <c:pt idx="2851">
                  <c:v>0.45560190703218117</c:v>
                </c:pt>
                <c:pt idx="2852">
                  <c:v>0.45530393325387364</c:v>
                </c:pt>
                <c:pt idx="2853">
                  <c:v>0.4550059594755661</c:v>
                </c:pt>
                <c:pt idx="2854">
                  <c:v>0.45470798569725868</c:v>
                </c:pt>
                <c:pt idx="2855">
                  <c:v>0.45470798569725868</c:v>
                </c:pt>
                <c:pt idx="2856">
                  <c:v>0.45470798569725868</c:v>
                </c:pt>
                <c:pt idx="2857">
                  <c:v>0.45470798569725868</c:v>
                </c:pt>
                <c:pt idx="2858">
                  <c:v>0.45441001191895114</c:v>
                </c:pt>
                <c:pt idx="2859">
                  <c:v>0.45441001191895114</c:v>
                </c:pt>
                <c:pt idx="2860">
                  <c:v>0.4541120381406436</c:v>
                </c:pt>
                <c:pt idx="2861">
                  <c:v>0.4541120381406436</c:v>
                </c:pt>
                <c:pt idx="2862">
                  <c:v>0.4541120381406436</c:v>
                </c:pt>
                <c:pt idx="2863">
                  <c:v>0.4541120381406436</c:v>
                </c:pt>
                <c:pt idx="2864">
                  <c:v>0.4541120381406436</c:v>
                </c:pt>
                <c:pt idx="2865">
                  <c:v>0.4541120381406436</c:v>
                </c:pt>
                <c:pt idx="2866">
                  <c:v>0.45381406436233607</c:v>
                </c:pt>
                <c:pt idx="2867">
                  <c:v>0.45351609058402864</c:v>
                </c:pt>
                <c:pt idx="2868">
                  <c:v>0.45351609058402864</c:v>
                </c:pt>
                <c:pt idx="2869">
                  <c:v>0.45351609058402864</c:v>
                </c:pt>
                <c:pt idx="2870">
                  <c:v>0.45351609058402864</c:v>
                </c:pt>
                <c:pt idx="2871">
                  <c:v>0.45321811680572111</c:v>
                </c:pt>
                <c:pt idx="2872">
                  <c:v>0.45292014302741357</c:v>
                </c:pt>
                <c:pt idx="2873">
                  <c:v>0.45292014302741357</c:v>
                </c:pt>
                <c:pt idx="2874">
                  <c:v>0.45292014302741357</c:v>
                </c:pt>
                <c:pt idx="2875">
                  <c:v>0.45262216924910603</c:v>
                </c:pt>
                <c:pt idx="2876">
                  <c:v>0.45232419547079861</c:v>
                </c:pt>
                <c:pt idx="2877">
                  <c:v>0.45232419547079861</c:v>
                </c:pt>
                <c:pt idx="2878">
                  <c:v>0.45202622169249107</c:v>
                </c:pt>
                <c:pt idx="2879">
                  <c:v>0.45172824791418353</c:v>
                </c:pt>
                <c:pt idx="2880">
                  <c:v>0.451430274135876</c:v>
                </c:pt>
                <c:pt idx="2881">
                  <c:v>0.451430274135876</c:v>
                </c:pt>
                <c:pt idx="2882">
                  <c:v>0.45113230035756857</c:v>
                </c:pt>
                <c:pt idx="2883">
                  <c:v>0.45113230035756857</c:v>
                </c:pt>
                <c:pt idx="2884">
                  <c:v>0.45113230035756857</c:v>
                </c:pt>
                <c:pt idx="2885">
                  <c:v>0.45083432657926104</c:v>
                </c:pt>
                <c:pt idx="2886">
                  <c:v>0.45083432657926104</c:v>
                </c:pt>
                <c:pt idx="2887">
                  <c:v>0.4505363528009535</c:v>
                </c:pt>
                <c:pt idx="2888">
                  <c:v>0.4505363528009535</c:v>
                </c:pt>
                <c:pt idx="2889">
                  <c:v>0.45023837902264596</c:v>
                </c:pt>
                <c:pt idx="2890">
                  <c:v>0.44994040524433854</c:v>
                </c:pt>
                <c:pt idx="2891">
                  <c:v>0.449642431466031</c:v>
                </c:pt>
                <c:pt idx="2892">
                  <c:v>0.44934445768772346</c:v>
                </c:pt>
                <c:pt idx="2893">
                  <c:v>0.44934445768772346</c:v>
                </c:pt>
                <c:pt idx="2894">
                  <c:v>0.44934445768772346</c:v>
                </c:pt>
                <c:pt idx="2895">
                  <c:v>0.44904648390941593</c:v>
                </c:pt>
                <c:pt idx="2896">
                  <c:v>0.44904648390941593</c:v>
                </c:pt>
                <c:pt idx="2897">
                  <c:v>0.44904648390941593</c:v>
                </c:pt>
                <c:pt idx="2898">
                  <c:v>0.44904648390941593</c:v>
                </c:pt>
                <c:pt idx="2899">
                  <c:v>0.44904648390941593</c:v>
                </c:pt>
                <c:pt idx="2900">
                  <c:v>0.44904648390941593</c:v>
                </c:pt>
                <c:pt idx="2901">
                  <c:v>0.44904648390941593</c:v>
                </c:pt>
                <c:pt idx="2902">
                  <c:v>0.4487485101311085</c:v>
                </c:pt>
                <c:pt idx="2903">
                  <c:v>0.44845053635280097</c:v>
                </c:pt>
                <c:pt idx="2904">
                  <c:v>0.44815256257449343</c:v>
                </c:pt>
                <c:pt idx="2905">
                  <c:v>0.44815256257449343</c:v>
                </c:pt>
                <c:pt idx="2906">
                  <c:v>0.44815256257449343</c:v>
                </c:pt>
                <c:pt idx="2907">
                  <c:v>0.44815256257449343</c:v>
                </c:pt>
                <c:pt idx="2908">
                  <c:v>0.44785458879618589</c:v>
                </c:pt>
                <c:pt idx="2909">
                  <c:v>0.44785458879618589</c:v>
                </c:pt>
                <c:pt idx="2910">
                  <c:v>0.44785458879618589</c:v>
                </c:pt>
                <c:pt idx="2911">
                  <c:v>0.44785458879618589</c:v>
                </c:pt>
                <c:pt idx="2912">
                  <c:v>0.44785458879618589</c:v>
                </c:pt>
                <c:pt idx="2913">
                  <c:v>0.44785458879618589</c:v>
                </c:pt>
                <c:pt idx="2914">
                  <c:v>0.44785458879618589</c:v>
                </c:pt>
                <c:pt idx="2915">
                  <c:v>0.44785458879618589</c:v>
                </c:pt>
                <c:pt idx="2916">
                  <c:v>0.44755661501787847</c:v>
                </c:pt>
                <c:pt idx="2917">
                  <c:v>0.44755661501787847</c:v>
                </c:pt>
                <c:pt idx="2918">
                  <c:v>0.44725864123957093</c:v>
                </c:pt>
                <c:pt idx="2919">
                  <c:v>0.44696066746126339</c:v>
                </c:pt>
                <c:pt idx="2920">
                  <c:v>0.44696066746126339</c:v>
                </c:pt>
                <c:pt idx="2921">
                  <c:v>0.44666269368295586</c:v>
                </c:pt>
                <c:pt idx="2922">
                  <c:v>0.44666269368295586</c:v>
                </c:pt>
                <c:pt idx="2923">
                  <c:v>0.44666269368295586</c:v>
                </c:pt>
                <c:pt idx="2924">
                  <c:v>0.44666269368295586</c:v>
                </c:pt>
                <c:pt idx="2925">
                  <c:v>0.44666269368295586</c:v>
                </c:pt>
                <c:pt idx="2926">
                  <c:v>0.44666269368295586</c:v>
                </c:pt>
                <c:pt idx="2927">
                  <c:v>0.44636471990464843</c:v>
                </c:pt>
                <c:pt idx="2928">
                  <c:v>0.4460667461263409</c:v>
                </c:pt>
                <c:pt idx="2929">
                  <c:v>0.44576877234803336</c:v>
                </c:pt>
                <c:pt idx="2930">
                  <c:v>0.44576877234803336</c:v>
                </c:pt>
                <c:pt idx="2931">
                  <c:v>0.44576877234803336</c:v>
                </c:pt>
                <c:pt idx="2932">
                  <c:v>0.44576877234803336</c:v>
                </c:pt>
                <c:pt idx="2933">
                  <c:v>0.44576877234803336</c:v>
                </c:pt>
                <c:pt idx="2934">
                  <c:v>0.44547079856972582</c:v>
                </c:pt>
                <c:pt idx="2935">
                  <c:v>0.44547079856972582</c:v>
                </c:pt>
                <c:pt idx="2936">
                  <c:v>0.44547079856972582</c:v>
                </c:pt>
                <c:pt idx="2937">
                  <c:v>0.4451728247914184</c:v>
                </c:pt>
                <c:pt idx="2938">
                  <c:v>0.4451728247914184</c:v>
                </c:pt>
                <c:pt idx="2939">
                  <c:v>0.44487485101311086</c:v>
                </c:pt>
                <c:pt idx="2940">
                  <c:v>0.44487485101311086</c:v>
                </c:pt>
                <c:pt idx="2941">
                  <c:v>0.44487485101311086</c:v>
                </c:pt>
                <c:pt idx="2942">
                  <c:v>0.44457687723480332</c:v>
                </c:pt>
                <c:pt idx="2943">
                  <c:v>0.44457687723480332</c:v>
                </c:pt>
                <c:pt idx="2944">
                  <c:v>0.44427890345649579</c:v>
                </c:pt>
                <c:pt idx="2945">
                  <c:v>0.44427890345649579</c:v>
                </c:pt>
                <c:pt idx="2946">
                  <c:v>0.44398092967818836</c:v>
                </c:pt>
                <c:pt idx="2947">
                  <c:v>0.44368295589988083</c:v>
                </c:pt>
                <c:pt idx="2948">
                  <c:v>0.44338498212157329</c:v>
                </c:pt>
                <c:pt idx="2949">
                  <c:v>0.44338498212157329</c:v>
                </c:pt>
                <c:pt idx="2950">
                  <c:v>0.44338498212157329</c:v>
                </c:pt>
                <c:pt idx="2951">
                  <c:v>0.44308700834326575</c:v>
                </c:pt>
                <c:pt idx="2952">
                  <c:v>0.44308700834326575</c:v>
                </c:pt>
                <c:pt idx="2953">
                  <c:v>0.44308700834326575</c:v>
                </c:pt>
                <c:pt idx="2954">
                  <c:v>0.44278903456495833</c:v>
                </c:pt>
                <c:pt idx="2955">
                  <c:v>0.44249106078665079</c:v>
                </c:pt>
                <c:pt idx="2956">
                  <c:v>0.44249106078665079</c:v>
                </c:pt>
                <c:pt idx="2957">
                  <c:v>0.44219308700834326</c:v>
                </c:pt>
                <c:pt idx="2958">
                  <c:v>0.44189511323003572</c:v>
                </c:pt>
                <c:pt idx="2959">
                  <c:v>0.44159713945172829</c:v>
                </c:pt>
                <c:pt idx="2960">
                  <c:v>0.44129916567342076</c:v>
                </c:pt>
                <c:pt idx="2961">
                  <c:v>0.44100119189511322</c:v>
                </c:pt>
                <c:pt idx="2962">
                  <c:v>0.44100119189511322</c:v>
                </c:pt>
                <c:pt idx="2963">
                  <c:v>0.44070321811680568</c:v>
                </c:pt>
                <c:pt idx="2964">
                  <c:v>0.44070321811680568</c:v>
                </c:pt>
                <c:pt idx="2965">
                  <c:v>0.44070321811680568</c:v>
                </c:pt>
                <c:pt idx="2966">
                  <c:v>0.44070321811680568</c:v>
                </c:pt>
                <c:pt idx="2967">
                  <c:v>0.44070321811680568</c:v>
                </c:pt>
                <c:pt idx="2968">
                  <c:v>0.44070321811680568</c:v>
                </c:pt>
                <c:pt idx="2969">
                  <c:v>0.44070321811680568</c:v>
                </c:pt>
                <c:pt idx="2970">
                  <c:v>0.44070321811680568</c:v>
                </c:pt>
                <c:pt idx="2971">
                  <c:v>0.44040524433849826</c:v>
                </c:pt>
                <c:pt idx="2972">
                  <c:v>0.44040524433849826</c:v>
                </c:pt>
                <c:pt idx="2973">
                  <c:v>0.44040524433849826</c:v>
                </c:pt>
                <c:pt idx="2974">
                  <c:v>0.44040524433849826</c:v>
                </c:pt>
                <c:pt idx="2975">
                  <c:v>0.44040524433849826</c:v>
                </c:pt>
                <c:pt idx="2976">
                  <c:v>0.44040524433849826</c:v>
                </c:pt>
                <c:pt idx="2977">
                  <c:v>0.44040524433849826</c:v>
                </c:pt>
                <c:pt idx="2978">
                  <c:v>0.44010727056019072</c:v>
                </c:pt>
                <c:pt idx="2979">
                  <c:v>0.44010727056019072</c:v>
                </c:pt>
                <c:pt idx="2980">
                  <c:v>0.43980929678188319</c:v>
                </c:pt>
                <c:pt idx="2981">
                  <c:v>0.43980929678188319</c:v>
                </c:pt>
                <c:pt idx="2982">
                  <c:v>0.43980929678188319</c:v>
                </c:pt>
                <c:pt idx="2983">
                  <c:v>0.43980929678188319</c:v>
                </c:pt>
                <c:pt idx="2984">
                  <c:v>0.43980929678188319</c:v>
                </c:pt>
                <c:pt idx="2985">
                  <c:v>0.43980929678188319</c:v>
                </c:pt>
                <c:pt idx="2986">
                  <c:v>0.43951132300357565</c:v>
                </c:pt>
                <c:pt idx="2987">
                  <c:v>0.43951132300357565</c:v>
                </c:pt>
                <c:pt idx="2988">
                  <c:v>0.43921334922526822</c:v>
                </c:pt>
                <c:pt idx="2989">
                  <c:v>0.43921334922526822</c:v>
                </c:pt>
                <c:pt idx="2990">
                  <c:v>0.43891537544696069</c:v>
                </c:pt>
                <c:pt idx="2991">
                  <c:v>0.43861740166865315</c:v>
                </c:pt>
                <c:pt idx="2992">
                  <c:v>0.43831942789034561</c:v>
                </c:pt>
                <c:pt idx="2993">
                  <c:v>0.43831942789034561</c:v>
                </c:pt>
                <c:pt idx="2994">
                  <c:v>0.43831942789034561</c:v>
                </c:pt>
                <c:pt idx="2995">
                  <c:v>0.43831942789034561</c:v>
                </c:pt>
                <c:pt idx="2996">
                  <c:v>0.43802145411203819</c:v>
                </c:pt>
                <c:pt idx="2997">
                  <c:v>0.43772348033373065</c:v>
                </c:pt>
                <c:pt idx="2998">
                  <c:v>0.43772348033373065</c:v>
                </c:pt>
                <c:pt idx="2999">
                  <c:v>0.43742550655542312</c:v>
                </c:pt>
                <c:pt idx="3000">
                  <c:v>0.43742550655542312</c:v>
                </c:pt>
                <c:pt idx="3001">
                  <c:v>0.43742550655542312</c:v>
                </c:pt>
                <c:pt idx="3002">
                  <c:v>0.43742550655542312</c:v>
                </c:pt>
                <c:pt idx="3003">
                  <c:v>0.43742550655542312</c:v>
                </c:pt>
                <c:pt idx="3004">
                  <c:v>0.43742550655542312</c:v>
                </c:pt>
                <c:pt idx="3005">
                  <c:v>0.43742550655542312</c:v>
                </c:pt>
                <c:pt idx="3006">
                  <c:v>0.43712753277711558</c:v>
                </c:pt>
                <c:pt idx="3007">
                  <c:v>0.43682955899880815</c:v>
                </c:pt>
                <c:pt idx="3008">
                  <c:v>0.43653158522050062</c:v>
                </c:pt>
                <c:pt idx="3009">
                  <c:v>0.43623361144219308</c:v>
                </c:pt>
                <c:pt idx="3010">
                  <c:v>0.43623361144219308</c:v>
                </c:pt>
                <c:pt idx="3011">
                  <c:v>0.43623361144219308</c:v>
                </c:pt>
                <c:pt idx="3012">
                  <c:v>0.43593563766388554</c:v>
                </c:pt>
                <c:pt idx="3013">
                  <c:v>0.43563766388557812</c:v>
                </c:pt>
                <c:pt idx="3014">
                  <c:v>0.43563766388557812</c:v>
                </c:pt>
                <c:pt idx="3015">
                  <c:v>0.43563766388557812</c:v>
                </c:pt>
                <c:pt idx="3016">
                  <c:v>0.43533969010727058</c:v>
                </c:pt>
                <c:pt idx="3017">
                  <c:v>0.43533969010727058</c:v>
                </c:pt>
                <c:pt idx="3018">
                  <c:v>0.43533969010727058</c:v>
                </c:pt>
                <c:pt idx="3019">
                  <c:v>0.43533969010727058</c:v>
                </c:pt>
                <c:pt idx="3020">
                  <c:v>0.43533969010727058</c:v>
                </c:pt>
                <c:pt idx="3021">
                  <c:v>0.43504171632896305</c:v>
                </c:pt>
                <c:pt idx="3022">
                  <c:v>0.43504171632896305</c:v>
                </c:pt>
                <c:pt idx="3023">
                  <c:v>0.43504171632896305</c:v>
                </c:pt>
                <c:pt idx="3024">
                  <c:v>0.43504171632896305</c:v>
                </c:pt>
                <c:pt idx="3025">
                  <c:v>0.43504171632896305</c:v>
                </c:pt>
                <c:pt idx="3026">
                  <c:v>0.43504171632896305</c:v>
                </c:pt>
                <c:pt idx="3027">
                  <c:v>0.43504171632896305</c:v>
                </c:pt>
                <c:pt idx="3028">
                  <c:v>0.43474374255065551</c:v>
                </c:pt>
                <c:pt idx="3029">
                  <c:v>0.43444576877234808</c:v>
                </c:pt>
                <c:pt idx="3030">
                  <c:v>0.43414779499404055</c:v>
                </c:pt>
                <c:pt idx="3031">
                  <c:v>0.43414779499404055</c:v>
                </c:pt>
                <c:pt idx="3032">
                  <c:v>0.43414779499404055</c:v>
                </c:pt>
                <c:pt idx="3033">
                  <c:v>0.43414779499404055</c:v>
                </c:pt>
                <c:pt idx="3034">
                  <c:v>0.43384982121573301</c:v>
                </c:pt>
                <c:pt idx="3035">
                  <c:v>0.43355184743742547</c:v>
                </c:pt>
                <c:pt idx="3036">
                  <c:v>0.43325387365911805</c:v>
                </c:pt>
                <c:pt idx="3037">
                  <c:v>0.43325387365911805</c:v>
                </c:pt>
                <c:pt idx="3038">
                  <c:v>0.43325387365911805</c:v>
                </c:pt>
                <c:pt idx="3039">
                  <c:v>0.43325387365911805</c:v>
                </c:pt>
                <c:pt idx="3040">
                  <c:v>0.43325387365911805</c:v>
                </c:pt>
                <c:pt idx="3041">
                  <c:v>0.43295589988081051</c:v>
                </c:pt>
                <c:pt idx="3042">
                  <c:v>0.43265792610250298</c:v>
                </c:pt>
                <c:pt idx="3043">
                  <c:v>0.43265792610250298</c:v>
                </c:pt>
                <c:pt idx="3044">
                  <c:v>0.43265792610250298</c:v>
                </c:pt>
                <c:pt idx="3045">
                  <c:v>0.43235995232419544</c:v>
                </c:pt>
                <c:pt idx="3046">
                  <c:v>0.43235995232419544</c:v>
                </c:pt>
                <c:pt idx="3047">
                  <c:v>0.43206197854588801</c:v>
                </c:pt>
                <c:pt idx="3048">
                  <c:v>0.43176400476758048</c:v>
                </c:pt>
                <c:pt idx="3049">
                  <c:v>0.43176400476758048</c:v>
                </c:pt>
                <c:pt idx="3050">
                  <c:v>0.43176400476758048</c:v>
                </c:pt>
                <c:pt idx="3051">
                  <c:v>0.43146603098927294</c:v>
                </c:pt>
                <c:pt idx="3052">
                  <c:v>0.43146603098927294</c:v>
                </c:pt>
                <c:pt idx="3053">
                  <c:v>0.43146603098927294</c:v>
                </c:pt>
                <c:pt idx="3054">
                  <c:v>0.43116805721096541</c:v>
                </c:pt>
                <c:pt idx="3055">
                  <c:v>0.43116805721096541</c:v>
                </c:pt>
                <c:pt idx="3056">
                  <c:v>0.43116805721096541</c:v>
                </c:pt>
                <c:pt idx="3057">
                  <c:v>0.43116805721096541</c:v>
                </c:pt>
                <c:pt idx="3058">
                  <c:v>0.43116805721096541</c:v>
                </c:pt>
                <c:pt idx="3059">
                  <c:v>0.43116805721096541</c:v>
                </c:pt>
                <c:pt idx="3060">
                  <c:v>0.43087008343265798</c:v>
                </c:pt>
                <c:pt idx="3061">
                  <c:v>0.43087008343265798</c:v>
                </c:pt>
                <c:pt idx="3062">
                  <c:v>0.43087008343265798</c:v>
                </c:pt>
                <c:pt idx="3063">
                  <c:v>0.43057210965435044</c:v>
                </c:pt>
                <c:pt idx="3064">
                  <c:v>0.43057210965435044</c:v>
                </c:pt>
                <c:pt idx="3065">
                  <c:v>0.43057210965435044</c:v>
                </c:pt>
                <c:pt idx="3066">
                  <c:v>0.43027413587604291</c:v>
                </c:pt>
                <c:pt idx="3067">
                  <c:v>0.43027413587604291</c:v>
                </c:pt>
                <c:pt idx="3068">
                  <c:v>0.43027413587604291</c:v>
                </c:pt>
                <c:pt idx="3069">
                  <c:v>0.43027413587604291</c:v>
                </c:pt>
                <c:pt idx="3070">
                  <c:v>0.43027413587604291</c:v>
                </c:pt>
                <c:pt idx="3071">
                  <c:v>0.43027413587604291</c:v>
                </c:pt>
                <c:pt idx="3072">
                  <c:v>0.42997616209773537</c:v>
                </c:pt>
                <c:pt idx="3073">
                  <c:v>0.42997616209773537</c:v>
                </c:pt>
                <c:pt idx="3074">
                  <c:v>0.42967818831942794</c:v>
                </c:pt>
                <c:pt idx="3075">
                  <c:v>0.42967818831942794</c:v>
                </c:pt>
                <c:pt idx="3076">
                  <c:v>0.42967818831942794</c:v>
                </c:pt>
                <c:pt idx="3077">
                  <c:v>0.42967818831942794</c:v>
                </c:pt>
                <c:pt idx="3078">
                  <c:v>0.42938021454112041</c:v>
                </c:pt>
                <c:pt idx="3079">
                  <c:v>0.42938021454112041</c:v>
                </c:pt>
                <c:pt idx="3080">
                  <c:v>0.42908224076281287</c:v>
                </c:pt>
                <c:pt idx="3081">
                  <c:v>0.42878426698450534</c:v>
                </c:pt>
                <c:pt idx="3082">
                  <c:v>0.4284862932061978</c:v>
                </c:pt>
                <c:pt idx="3083">
                  <c:v>0.4284862932061978</c:v>
                </c:pt>
                <c:pt idx="3084">
                  <c:v>0.42818831942789037</c:v>
                </c:pt>
                <c:pt idx="3085">
                  <c:v>0.42818831942789037</c:v>
                </c:pt>
                <c:pt idx="3086">
                  <c:v>0.42789034564958284</c:v>
                </c:pt>
                <c:pt idx="3087">
                  <c:v>0.42789034564958284</c:v>
                </c:pt>
                <c:pt idx="3088">
                  <c:v>0.42789034564958284</c:v>
                </c:pt>
                <c:pt idx="3089">
                  <c:v>0.42789034564958284</c:v>
                </c:pt>
                <c:pt idx="3090">
                  <c:v>0.42789034564958284</c:v>
                </c:pt>
                <c:pt idx="3091">
                  <c:v>0.42789034564958284</c:v>
                </c:pt>
                <c:pt idx="3092">
                  <c:v>0.4275923718712753</c:v>
                </c:pt>
                <c:pt idx="3093">
                  <c:v>0.42729439809296776</c:v>
                </c:pt>
                <c:pt idx="3094">
                  <c:v>0.42729439809296776</c:v>
                </c:pt>
                <c:pt idx="3095">
                  <c:v>0.42729439809296776</c:v>
                </c:pt>
                <c:pt idx="3096">
                  <c:v>0.42729439809296776</c:v>
                </c:pt>
                <c:pt idx="3097">
                  <c:v>0.42699642431466034</c:v>
                </c:pt>
                <c:pt idx="3098">
                  <c:v>0.42699642431466034</c:v>
                </c:pt>
                <c:pt idx="3099">
                  <c:v>0.42699642431466034</c:v>
                </c:pt>
                <c:pt idx="3100">
                  <c:v>0.4266984505363528</c:v>
                </c:pt>
                <c:pt idx="3101">
                  <c:v>0.4266984505363528</c:v>
                </c:pt>
                <c:pt idx="3102">
                  <c:v>0.42640047675804527</c:v>
                </c:pt>
                <c:pt idx="3103">
                  <c:v>0.42640047675804527</c:v>
                </c:pt>
                <c:pt idx="3104">
                  <c:v>0.42640047675804527</c:v>
                </c:pt>
                <c:pt idx="3105">
                  <c:v>0.42640047675804527</c:v>
                </c:pt>
                <c:pt idx="3106">
                  <c:v>0.42610250297973773</c:v>
                </c:pt>
                <c:pt idx="3107">
                  <c:v>0.42610250297973773</c:v>
                </c:pt>
                <c:pt idx="3108">
                  <c:v>0.4258045292014303</c:v>
                </c:pt>
                <c:pt idx="3109">
                  <c:v>0.42550655542312277</c:v>
                </c:pt>
                <c:pt idx="3110">
                  <c:v>0.42550655542312277</c:v>
                </c:pt>
                <c:pt idx="3111">
                  <c:v>0.42550655542312277</c:v>
                </c:pt>
                <c:pt idx="3112">
                  <c:v>0.42520858164481523</c:v>
                </c:pt>
                <c:pt idx="3113">
                  <c:v>0.42520858164481523</c:v>
                </c:pt>
                <c:pt idx="3114">
                  <c:v>0.42520858164481523</c:v>
                </c:pt>
                <c:pt idx="3115">
                  <c:v>0.42520858164481523</c:v>
                </c:pt>
                <c:pt idx="3116">
                  <c:v>0.42520858164481523</c:v>
                </c:pt>
                <c:pt idx="3117">
                  <c:v>0.42520858164481523</c:v>
                </c:pt>
                <c:pt idx="3118">
                  <c:v>0.42491060786650769</c:v>
                </c:pt>
                <c:pt idx="3119">
                  <c:v>0.42461263408820027</c:v>
                </c:pt>
                <c:pt idx="3120">
                  <c:v>0.42461263408820027</c:v>
                </c:pt>
                <c:pt idx="3121">
                  <c:v>0.42431466030989273</c:v>
                </c:pt>
                <c:pt idx="3122">
                  <c:v>0.42431466030989273</c:v>
                </c:pt>
                <c:pt idx="3123">
                  <c:v>0.42431466030989273</c:v>
                </c:pt>
                <c:pt idx="3124">
                  <c:v>0.4240166865315852</c:v>
                </c:pt>
                <c:pt idx="3125">
                  <c:v>0.4240166865315852</c:v>
                </c:pt>
                <c:pt idx="3126">
                  <c:v>0.42371871275327766</c:v>
                </c:pt>
                <c:pt idx="3127">
                  <c:v>0.42342073897497023</c:v>
                </c:pt>
                <c:pt idx="3128">
                  <c:v>0.4231227651966627</c:v>
                </c:pt>
                <c:pt idx="3129">
                  <c:v>0.42282479141835516</c:v>
                </c:pt>
                <c:pt idx="3130">
                  <c:v>0.42252681764004762</c:v>
                </c:pt>
                <c:pt idx="3131">
                  <c:v>0.42252681764004762</c:v>
                </c:pt>
                <c:pt idx="3132">
                  <c:v>0.42252681764004762</c:v>
                </c:pt>
                <c:pt idx="3133">
                  <c:v>0.4222288438617402</c:v>
                </c:pt>
                <c:pt idx="3134">
                  <c:v>0.4222288438617402</c:v>
                </c:pt>
                <c:pt idx="3135">
                  <c:v>0.4222288438617402</c:v>
                </c:pt>
                <c:pt idx="3136">
                  <c:v>0.42193087008343266</c:v>
                </c:pt>
                <c:pt idx="3137">
                  <c:v>0.42163289630512513</c:v>
                </c:pt>
                <c:pt idx="3138">
                  <c:v>0.42163289630512513</c:v>
                </c:pt>
                <c:pt idx="3139">
                  <c:v>0.42163289630512513</c:v>
                </c:pt>
                <c:pt idx="3140">
                  <c:v>0.42163289630512513</c:v>
                </c:pt>
                <c:pt idx="3141">
                  <c:v>0.42163289630512513</c:v>
                </c:pt>
                <c:pt idx="3142">
                  <c:v>0.42163289630512513</c:v>
                </c:pt>
                <c:pt idx="3143">
                  <c:v>0.42133492252681759</c:v>
                </c:pt>
                <c:pt idx="3144">
                  <c:v>0.42103694874851016</c:v>
                </c:pt>
                <c:pt idx="3145">
                  <c:v>0.42073897497020263</c:v>
                </c:pt>
                <c:pt idx="3146">
                  <c:v>0.42073897497020263</c:v>
                </c:pt>
                <c:pt idx="3147">
                  <c:v>0.42044100119189509</c:v>
                </c:pt>
                <c:pt idx="3148">
                  <c:v>0.42014302741358756</c:v>
                </c:pt>
                <c:pt idx="3149">
                  <c:v>0.41984505363528013</c:v>
                </c:pt>
                <c:pt idx="3150">
                  <c:v>0.41954707985697259</c:v>
                </c:pt>
                <c:pt idx="3151">
                  <c:v>0.41924910607866506</c:v>
                </c:pt>
                <c:pt idx="3152">
                  <c:v>0.41895113230035752</c:v>
                </c:pt>
                <c:pt idx="3153">
                  <c:v>0.41895113230035752</c:v>
                </c:pt>
                <c:pt idx="3154">
                  <c:v>0.41895113230035752</c:v>
                </c:pt>
                <c:pt idx="3155">
                  <c:v>0.4186531585220501</c:v>
                </c:pt>
                <c:pt idx="3156">
                  <c:v>0.41835518474374256</c:v>
                </c:pt>
                <c:pt idx="3157">
                  <c:v>0.41805721096543502</c:v>
                </c:pt>
                <c:pt idx="3158">
                  <c:v>0.41805721096543502</c:v>
                </c:pt>
                <c:pt idx="3159">
                  <c:v>0.41775923718712749</c:v>
                </c:pt>
                <c:pt idx="3160">
                  <c:v>0.41775923718712749</c:v>
                </c:pt>
                <c:pt idx="3161">
                  <c:v>0.41775923718712749</c:v>
                </c:pt>
                <c:pt idx="3162">
                  <c:v>0.41775923718712749</c:v>
                </c:pt>
                <c:pt idx="3163">
                  <c:v>0.41775923718712749</c:v>
                </c:pt>
                <c:pt idx="3164">
                  <c:v>0.41775923718712749</c:v>
                </c:pt>
                <c:pt idx="3165">
                  <c:v>0.41746126340882006</c:v>
                </c:pt>
                <c:pt idx="3166">
                  <c:v>0.41716328963051252</c:v>
                </c:pt>
                <c:pt idx="3167">
                  <c:v>0.41686531585220499</c:v>
                </c:pt>
                <c:pt idx="3168">
                  <c:v>0.41686531585220499</c:v>
                </c:pt>
                <c:pt idx="3169">
                  <c:v>0.41686531585220499</c:v>
                </c:pt>
                <c:pt idx="3170">
                  <c:v>0.41686531585220499</c:v>
                </c:pt>
                <c:pt idx="3171">
                  <c:v>0.41686531585220499</c:v>
                </c:pt>
                <c:pt idx="3172">
                  <c:v>0.41686531585220499</c:v>
                </c:pt>
                <c:pt idx="3173">
                  <c:v>0.41656734207389745</c:v>
                </c:pt>
                <c:pt idx="3174">
                  <c:v>0.41626936829559003</c:v>
                </c:pt>
                <c:pt idx="3175">
                  <c:v>0.41626936829559003</c:v>
                </c:pt>
                <c:pt idx="3176">
                  <c:v>0.41597139451728249</c:v>
                </c:pt>
                <c:pt idx="3177">
                  <c:v>0.41597139451728249</c:v>
                </c:pt>
                <c:pt idx="3178">
                  <c:v>0.41567342073897495</c:v>
                </c:pt>
                <c:pt idx="3179">
                  <c:v>0.41567342073897495</c:v>
                </c:pt>
                <c:pt idx="3180">
                  <c:v>0.41537544696066742</c:v>
                </c:pt>
                <c:pt idx="3181">
                  <c:v>0.41537544696066742</c:v>
                </c:pt>
                <c:pt idx="3182">
                  <c:v>0.41507747318235999</c:v>
                </c:pt>
                <c:pt idx="3183">
                  <c:v>0.41477949940405245</c:v>
                </c:pt>
                <c:pt idx="3184">
                  <c:v>0.41477949940405245</c:v>
                </c:pt>
                <c:pt idx="3185">
                  <c:v>0.41448152562574492</c:v>
                </c:pt>
                <c:pt idx="3186">
                  <c:v>0.41448152562574492</c:v>
                </c:pt>
                <c:pt idx="3187">
                  <c:v>0.41418355184743738</c:v>
                </c:pt>
                <c:pt idx="3188">
                  <c:v>0.41388557806912996</c:v>
                </c:pt>
                <c:pt idx="3189">
                  <c:v>0.41388557806912996</c:v>
                </c:pt>
                <c:pt idx="3190">
                  <c:v>0.41358760429082242</c:v>
                </c:pt>
                <c:pt idx="3191">
                  <c:v>0.41358760429082242</c:v>
                </c:pt>
                <c:pt idx="3192">
                  <c:v>0.41328963051251488</c:v>
                </c:pt>
                <c:pt idx="3193">
                  <c:v>0.41328963051251488</c:v>
                </c:pt>
                <c:pt idx="3194">
                  <c:v>0.41299165673420735</c:v>
                </c:pt>
                <c:pt idx="3195">
                  <c:v>0.41269368295589992</c:v>
                </c:pt>
                <c:pt idx="3196">
                  <c:v>0.41269368295589992</c:v>
                </c:pt>
                <c:pt idx="3197">
                  <c:v>0.41269368295589992</c:v>
                </c:pt>
                <c:pt idx="3198">
                  <c:v>0.41239570917759238</c:v>
                </c:pt>
                <c:pt idx="3199">
                  <c:v>0.41239570917759238</c:v>
                </c:pt>
                <c:pt idx="3200">
                  <c:v>0.41239570917759238</c:v>
                </c:pt>
                <c:pt idx="3201">
                  <c:v>0.41209773539928485</c:v>
                </c:pt>
                <c:pt idx="3202">
                  <c:v>0.41179976162097731</c:v>
                </c:pt>
                <c:pt idx="3203">
                  <c:v>0.41179976162097731</c:v>
                </c:pt>
                <c:pt idx="3204">
                  <c:v>0.41150178784266989</c:v>
                </c:pt>
                <c:pt idx="3205">
                  <c:v>0.41120381406436235</c:v>
                </c:pt>
                <c:pt idx="3206">
                  <c:v>0.41120381406436235</c:v>
                </c:pt>
                <c:pt idx="3207">
                  <c:v>0.41120381406436235</c:v>
                </c:pt>
                <c:pt idx="3208">
                  <c:v>0.41090584028605481</c:v>
                </c:pt>
                <c:pt idx="3209">
                  <c:v>0.41090584028605481</c:v>
                </c:pt>
                <c:pt idx="3210">
                  <c:v>0.41060786650774728</c:v>
                </c:pt>
                <c:pt idx="3211">
                  <c:v>0.41030989272943985</c:v>
                </c:pt>
                <c:pt idx="3212">
                  <c:v>0.41001191895113231</c:v>
                </c:pt>
                <c:pt idx="3213">
                  <c:v>0.40971394517282478</c:v>
                </c:pt>
                <c:pt idx="3214">
                  <c:v>0.40941597139451724</c:v>
                </c:pt>
                <c:pt idx="3215">
                  <c:v>0.40941597139451724</c:v>
                </c:pt>
                <c:pt idx="3216">
                  <c:v>0.40941597139451724</c:v>
                </c:pt>
                <c:pt idx="3217">
                  <c:v>0.40911799761620982</c:v>
                </c:pt>
                <c:pt idx="3218">
                  <c:v>0.40911799761620982</c:v>
                </c:pt>
                <c:pt idx="3219">
                  <c:v>0.40911799761620982</c:v>
                </c:pt>
                <c:pt idx="3220">
                  <c:v>0.40911799761620982</c:v>
                </c:pt>
                <c:pt idx="3221">
                  <c:v>0.40882002383790228</c:v>
                </c:pt>
                <c:pt idx="3222">
                  <c:v>0.40852205005959474</c:v>
                </c:pt>
                <c:pt idx="3223">
                  <c:v>0.40822407628128721</c:v>
                </c:pt>
                <c:pt idx="3224">
                  <c:v>0.40822407628128721</c:v>
                </c:pt>
                <c:pt idx="3225">
                  <c:v>0.40822407628128721</c:v>
                </c:pt>
                <c:pt idx="3226">
                  <c:v>0.40792610250297978</c:v>
                </c:pt>
                <c:pt idx="3227">
                  <c:v>0.40792610250297978</c:v>
                </c:pt>
                <c:pt idx="3228">
                  <c:v>0.40792610250297978</c:v>
                </c:pt>
                <c:pt idx="3229">
                  <c:v>0.40792610250297978</c:v>
                </c:pt>
                <c:pt idx="3230">
                  <c:v>0.40762812872467225</c:v>
                </c:pt>
                <c:pt idx="3231">
                  <c:v>0.40762812872467225</c:v>
                </c:pt>
                <c:pt idx="3232">
                  <c:v>0.40762812872467225</c:v>
                </c:pt>
                <c:pt idx="3233">
                  <c:v>0.40733015494636471</c:v>
                </c:pt>
                <c:pt idx="3234">
                  <c:v>0.40733015494636471</c:v>
                </c:pt>
                <c:pt idx="3235">
                  <c:v>0.40703218116805717</c:v>
                </c:pt>
                <c:pt idx="3236">
                  <c:v>0.40673420738974975</c:v>
                </c:pt>
                <c:pt idx="3237">
                  <c:v>0.40673420738974975</c:v>
                </c:pt>
                <c:pt idx="3238">
                  <c:v>0.40673420738974975</c:v>
                </c:pt>
                <c:pt idx="3239">
                  <c:v>0.40643623361144221</c:v>
                </c:pt>
                <c:pt idx="3240">
                  <c:v>0.40613825983313467</c:v>
                </c:pt>
                <c:pt idx="3241">
                  <c:v>0.40613825983313467</c:v>
                </c:pt>
                <c:pt idx="3242">
                  <c:v>0.40613825983313467</c:v>
                </c:pt>
                <c:pt idx="3243">
                  <c:v>0.40613825983313467</c:v>
                </c:pt>
                <c:pt idx="3244">
                  <c:v>0.40613825983313467</c:v>
                </c:pt>
                <c:pt idx="3245">
                  <c:v>0.40613825983313467</c:v>
                </c:pt>
                <c:pt idx="3246">
                  <c:v>0.40613825983313467</c:v>
                </c:pt>
                <c:pt idx="3247">
                  <c:v>0.40613825983313467</c:v>
                </c:pt>
                <c:pt idx="3248">
                  <c:v>0.40584028605482714</c:v>
                </c:pt>
                <c:pt idx="3249">
                  <c:v>0.40584028605482714</c:v>
                </c:pt>
                <c:pt idx="3250">
                  <c:v>0.40584028605482714</c:v>
                </c:pt>
                <c:pt idx="3251">
                  <c:v>0.40584028605482714</c:v>
                </c:pt>
                <c:pt idx="3252">
                  <c:v>0.40554231227651971</c:v>
                </c:pt>
                <c:pt idx="3253">
                  <c:v>0.40524433849821218</c:v>
                </c:pt>
                <c:pt idx="3254">
                  <c:v>0.40524433849821218</c:v>
                </c:pt>
                <c:pt idx="3255">
                  <c:v>0.40524433849821218</c:v>
                </c:pt>
                <c:pt idx="3256">
                  <c:v>0.40494636471990464</c:v>
                </c:pt>
                <c:pt idx="3257">
                  <c:v>0.4046483909415971</c:v>
                </c:pt>
                <c:pt idx="3258">
                  <c:v>0.40435041716328968</c:v>
                </c:pt>
                <c:pt idx="3259">
                  <c:v>0.40435041716328968</c:v>
                </c:pt>
                <c:pt idx="3260">
                  <c:v>0.40435041716328968</c:v>
                </c:pt>
                <c:pt idx="3261">
                  <c:v>0.40435041716328968</c:v>
                </c:pt>
                <c:pt idx="3262">
                  <c:v>0.40405244338498214</c:v>
                </c:pt>
                <c:pt idx="3263">
                  <c:v>0.40405244338498214</c:v>
                </c:pt>
                <c:pt idx="3264">
                  <c:v>0.4037544696066746</c:v>
                </c:pt>
                <c:pt idx="3265">
                  <c:v>0.4037544696066746</c:v>
                </c:pt>
                <c:pt idx="3266">
                  <c:v>0.4037544696066746</c:v>
                </c:pt>
                <c:pt idx="3267">
                  <c:v>0.40345649582836707</c:v>
                </c:pt>
                <c:pt idx="3268">
                  <c:v>0.40315852205005964</c:v>
                </c:pt>
                <c:pt idx="3269">
                  <c:v>0.40315852205005964</c:v>
                </c:pt>
                <c:pt idx="3270">
                  <c:v>0.40286054827175211</c:v>
                </c:pt>
                <c:pt idx="3271">
                  <c:v>0.40286054827175211</c:v>
                </c:pt>
                <c:pt idx="3272">
                  <c:v>0.40286054827175211</c:v>
                </c:pt>
                <c:pt idx="3273">
                  <c:v>0.40256257449344457</c:v>
                </c:pt>
                <c:pt idx="3274">
                  <c:v>0.40256257449344457</c:v>
                </c:pt>
                <c:pt idx="3275">
                  <c:v>0.40226460071513703</c:v>
                </c:pt>
                <c:pt idx="3276">
                  <c:v>0.40196662693682961</c:v>
                </c:pt>
                <c:pt idx="3277">
                  <c:v>0.40196662693682961</c:v>
                </c:pt>
                <c:pt idx="3278">
                  <c:v>0.40196662693682961</c:v>
                </c:pt>
                <c:pt idx="3279">
                  <c:v>0.40166865315852207</c:v>
                </c:pt>
                <c:pt idx="3280">
                  <c:v>0.40137067938021453</c:v>
                </c:pt>
                <c:pt idx="3281">
                  <c:v>0.401072705601907</c:v>
                </c:pt>
                <c:pt idx="3282">
                  <c:v>0.40077473182359957</c:v>
                </c:pt>
                <c:pt idx="3283">
                  <c:v>0.40077473182359957</c:v>
                </c:pt>
                <c:pt idx="3284">
                  <c:v>0.40047675804529204</c:v>
                </c:pt>
                <c:pt idx="3285">
                  <c:v>0.40047675804529204</c:v>
                </c:pt>
                <c:pt idx="3286">
                  <c:v>0.40047675804529204</c:v>
                </c:pt>
                <c:pt idx="3287">
                  <c:v>0.4001787842669845</c:v>
                </c:pt>
                <c:pt idx="3288">
                  <c:v>0.4001787842669845</c:v>
                </c:pt>
                <c:pt idx="3289">
                  <c:v>0.4001787842669845</c:v>
                </c:pt>
                <c:pt idx="3290">
                  <c:v>0.4001787842669845</c:v>
                </c:pt>
                <c:pt idx="3291">
                  <c:v>0.39988081048867696</c:v>
                </c:pt>
                <c:pt idx="3292">
                  <c:v>0.39958283671036954</c:v>
                </c:pt>
                <c:pt idx="3293">
                  <c:v>0.399284862932062</c:v>
                </c:pt>
                <c:pt idx="3294">
                  <c:v>0.399284862932062</c:v>
                </c:pt>
                <c:pt idx="3295">
                  <c:v>0.399284862932062</c:v>
                </c:pt>
                <c:pt idx="3296">
                  <c:v>0.39898688915375446</c:v>
                </c:pt>
                <c:pt idx="3297">
                  <c:v>0.39898688915375446</c:v>
                </c:pt>
                <c:pt idx="3298">
                  <c:v>0.39868891537544693</c:v>
                </c:pt>
                <c:pt idx="3299">
                  <c:v>0.39868891537544693</c:v>
                </c:pt>
                <c:pt idx="3300">
                  <c:v>0.39868891537544693</c:v>
                </c:pt>
                <c:pt idx="3301">
                  <c:v>0.3983909415971395</c:v>
                </c:pt>
                <c:pt idx="3302">
                  <c:v>0.39809296781883197</c:v>
                </c:pt>
                <c:pt idx="3303">
                  <c:v>0.39809296781883197</c:v>
                </c:pt>
                <c:pt idx="3304">
                  <c:v>0.39779499404052443</c:v>
                </c:pt>
                <c:pt idx="3305">
                  <c:v>0.39779499404052443</c:v>
                </c:pt>
                <c:pt idx="3306">
                  <c:v>0.39749702026221689</c:v>
                </c:pt>
                <c:pt idx="3307">
                  <c:v>0.39719904648390947</c:v>
                </c:pt>
                <c:pt idx="3308">
                  <c:v>0.39690107270560193</c:v>
                </c:pt>
                <c:pt idx="3309">
                  <c:v>0.3966030989272944</c:v>
                </c:pt>
                <c:pt idx="3310">
                  <c:v>0.3966030989272944</c:v>
                </c:pt>
                <c:pt idx="3311">
                  <c:v>0.39630512514898686</c:v>
                </c:pt>
                <c:pt idx="3312">
                  <c:v>0.39600715137067943</c:v>
                </c:pt>
                <c:pt idx="3313">
                  <c:v>0.39600715137067943</c:v>
                </c:pt>
                <c:pt idx="3314">
                  <c:v>0.39600715137067943</c:v>
                </c:pt>
                <c:pt idx="3315">
                  <c:v>0.39600715137067943</c:v>
                </c:pt>
                <c:pt idx="3316">
                  <c:v>0.39600715137067943</c:v>
                </c:pt>
                <c:pt idx="3317">
                  <c:v>0.39600715137067943</c:v>
                </c:pt>
                <c:pt idx="3318">
                  <c:v>0.3957091775923719</c:v>
                </c:pt>
                <c:pt idx="3319">
                  <c:v>0.3957091775923719</c:v>
                </c:pt>
                <c:pt idx="3320">
                  <c:v>0.3957091775923719</c:v>
                </c:pt>
                <c:pt idx="3321">
                  <c:v>0.39541120381406436</c:v>
                </c:pt>
                <c:pt idx="3322">
                  <c:v>0.39541120381406436</c:v>
                </c:pt>
                <c:pt idx="3323">
                  <c:v>0.39541120381406436</c:v>
                </c:pt>
                <c:pt idx="3324">
                  <c:v>0.39511323003575682</c:v>
                </c:pt>
                <c:pt idx="3325">
                  <c:v>0.3948152562574494</c:v>
                </c:pt>
                <c:pt idx="3326">
                  <c:v>0.39451728247914186</c:v>
                </c:pt>
                <c:pt idx="3327">
                  <c:v>0.39421930870083433</c:v>
                </c:pt>
                <c:pt idx="3328">
                  <c:v>0.39421930870083433</c:v>
                </c:pt>
                <c:pt idx="3329">
                  <c:v>0.39421930870083433</c:v>
                </c:pt>
                <c:pt idx="3330">
                  <c:v>0.39392133492252679</c:v>
                </c:pt>
                <c:pt idx="3331">
                  <c:v>0.39362336114421936</c:v>
                </c:pt>
                <c:pt idx="3332">
                  <c:v>0.39332538736591183</c:v>
                </c:pt>
                <c:pt idx="3333">
                  <c:v>0.39332538736591183</c:v>
                </c:pt>
                <c:pt idx="3334">
                  <c:v>0.39332538736591183</c:v>
                </c:pt>
                <c:pt idx="3335">
                  <c:v>0.39332538736591183</c:v>
                </c:pt>
                <c:pt idx="3336">
                  <c:v>0.39332538736591183</c:v>
                </c:pt>
                <c:pt idx="3337">
                  <c:v>0.39332538736591183</c:v>
                </c:pt>
                <c:pt idx="3338">
                  <c:v>0.39302741358760429</c:v>
                </c:pt>
                <c:pt idx="3339">
                  <c:v>0.39272943980929675</c:v>
                </c:pt>
                <c:pt idx="3340">
                  <c:v>0.39272943980929675</c:v>
                </c:pt>
                <c:pt idx="3341">
                  <c:v>0.39272943980929675</c:v>
                </c:pt>
                <c:pt idx="3342">
                  <c:v>0.39243146603098922</c:v>
                </c:pt>
                <c:pt idx="3343">
                  <c:v>0.39243146603098922</c:v>
                </c:pt>
                <c:pt idx="3344">
                  <c:v>0.39213349225268179</c:v>
                </c:pt>
                <c:pt idx="3345">
                  <c:v>0.39183551847437426</c:v>
                </c:pt>
                <c:pt idx="3346">
                  <c:v>0.39153754469606672</c:v>
                </c:pt>
                <c:pt idx="3347">
                  <c:v>0.39153754469606672</c:v>
                </c:pt>
                <c:pt idx="3348">
                  <c:v>0.39123957091775918</c:v>
                </c:pt>
                <c:pt idx="3349">
                  <c:v>0.39123957091775918</c:v>
                </c:pt>
                <c:pt idx="3350">
                  <c:v>0.39094159713945176</c:v>
                </c:pt>
                <c:pt idx="3351">
                  <c:v>0.39064362336114422</c:v>
                </c:pt>
                <c:pt idx="3352">
                  <c:v>0.39034564958283668</c:v>
                </c:pt>
                <c:pt idx="3353">
                  <c:v>0.39004767580452915</c:v>
                </c:pt>
                <c:pt idx="3354">
                  <c:v>0.39004767580452915</c:v>
                </c:pt>
                <c:pt idx="3355">
                  <c:v>0.38974970202622172</c:v>
                </c:pt>
                <c:pt idx="3356">
                  <c:v>0.38974970202622172</c:v>
                </c:pt>
                <c:pt idx="3357">
                  <c:v>0.38974970202622172</c:v>
                </c:pt>
                <c:pt idx="3358">
                  <c:v>0.38974970202622172</c:v>
                </c:pt>
                <c:pt idx="3359">
                  <c:v>0.38974970202622172</c:v>
                </c:pt>
                <c:pt idx="3360">
                  <c:v>0.38974970202622172</c:v>
                </c:pt>
                <c:pt idx="3361">
                  <c:v>0.38974970202622172</c:v>
                </c:pt>
                <c:pt idx="3362">
                  <c:v>0.38945172824791419</c:v>
                </c:pt>
                <c:pt idx="3363">
                  <c:v>0.38945172824791419</c:v>
                </c:pt>
                <c:pt idx="3364">
                  <c:v>0.38945172824791419</c:v>
                </c:pt>
                <c:pt idx="3365">
                  <c:v>0.38915375446960665</c:v>
                </c:pt>
                <c:pt idx="3366">
                  <c:v>0.38885578069129911</c:v>
                </c:pt>
                <c:pt idx="3367">
                  <c:v>0.38885578069129911</c:v>
                </c:pt>
                <c:pt idx="3368">
                  <c:v>0.38885578069129911</c:v>
                </c:pt>
                <c:pt idx="3369">
                  <c:v>0.38855780691299169</c:v>
                </c:pt>
                <c:pt idx="3370">
                  <c:v>0.38855780691299169</c:v>
                </c:pt>
                <c:pt idx="3371">
                  <c:v>0.38855780691299169</c:v>
                </c:pt>
                <c:pt idx="3372">
                  <c:v>0.38855780691299169</c:v>
                </c:pt>
                <c:pt idx="3373">
                  <c:v>0.38825983313468415</c:v>
                </c:pt>
                <c:pt idx="3374">
                  <c:v>0.38825983313468415</c:v>
                </c:pt>
                <c:pt idx="3375">
                  <c:v>0.38796185935637661</c:v>
                </c:pt>
                <c:pt idx="3376">
                  <c:v>0.38796185935637661</c:v>
                </c:pt>
                <c:pt idx="3377">
                  <c:v>0.38766388557806908</c:v>
                </c:pt>
                <c:pt idx="3378">
                  <c:v>0.38736591179976165</c:v>
                </c:pt>
                <c:pt idx="3379">
                  <c:v>0.38706793802145412</c:v>
                </c:pt>
                <c:pt idx="3380">
                  <c:v>0.38706793802145412</c:v>
                </c:pt>
                <c:pt idx="3381">
                  <c:v>0.38676996424314658</c:v>
                </c:pt>
                <c:pt idx="3382">
                  <c:v>0.38676996424314658</c:v>
                </c:pt>
                <c:pt idx="3383">
                  <c:v>0.38676996424314658</c:v>
                </c:pt>
                <c:pt idx="3384">
                  <c:v>0.38676996424314658</c:v>
                </c:pt>
                <c:pt idx="3385">
                  <c:v>0.38647199046483904</c:v>
                </c:pt>
                <c:pt idx="3386">
                  <c:v>0.38647199046483904</c:v>
                </c:pt>
                <c:pt idx="3387">
                  <c:v>0.38617401668653162</c:v>
                </c:pt>
                <c:pt idx="3388">
                  <c:v>0.38617401668653162</c:v>
                </c:pt>
                <c:pt idx="3389">
                  <c:v>0.38617401668653162</c:v>
                </c:pt>
                <c:pt idx="3390">
                  <c:v>0.38617401668653162</c:v>
                </c:pt>
                <c:pt idx="3391">
                  <c:v>0.38617401668653162</c:v>
                </c:pt>
                <c:pt idx="3392">
                  <c:v>0.38587604290822408</c:v>
                </c:pt>
                <c:pt idx="3393">
                  <c:v>0.38587604290822408</c:v>
                </c:pt>
                <c:pt idx="3394">
                  <c:v>0.38587604290822408</c:v>
                </c:pt>
                <c:pt idx="3395">
                  <c:v>0.38557806912991655</c:v>
                </c:pt>
                <c:pt idx="3396">
                  <c:v>0.38528009535160901</c:v>
                </c:pt>
                <c:pt idx="3397">
                  <c:v>0.38498212157330158</c:v>
                </c:pt>
                <c:pt idx="3398">
                  <c:v>0.38498212157330158</c:v>
                </c:pt>
                <c:pt idx="3399">
                  <c:v>0.38468414779499405</c:v>
                </c:pt>
                <c:pt idx="3400">
                  <c:v>0.38468414779499405</c:v>
                </c:pt>
                <c:pt idx="3401">
                  <c:v>0.38468414779499405</c:v>
                </c:pt>
                <c:pt idx="3402">
                  <c:v>0.38438617401668651</c:v>
                </c:pt>
                <c:pt idx="3403">
                  <c:v>0.38408820023837897</c:v>
                </c:pt>
                <c:pt idx="3404">
                  <c:v>0.38379022646007155</c:v>
                </c:pt>
                <c:pt idx="3405">
                  <c:v>0.38349225268176401</c:v>
                </c:pt>
                <c:pt idx="3406">
                  <c:v>0.38319427890345648</c:v>
                </c:pt>
                <c:pt idx="3407">
                  <c:v>0.38319427890345648</c:v>
                </c:pt>
                <c:pt idx="3408">
                  <c:v>0.38289630512514894</c:v>
                </c:pt>
                <c:pt idx="3409">
                  <c:v>0.38259833134684151</c:v>
                </c:pt>
                <c:pt idx="3410">
                  <c:v>0.38259833134684151</c:v>
                </c:pt>
                <c:pt idx="3411">
                  <c:v>0.38230035756853398</c:v>
                </c:pt>
                <c:pt idx="3412">
                  <c:v>0.38230035756853398</c:v>
                </c:pt>
                <c:pt idx="3413">
                  <c:v>0.38200238379022644</c:v>
                </c:pt>
                <c:pt idx="3414">
                  <c:v>0.38200238379022644</c:v>
                </c:pt>
                <c:pt idx="3415">
                  <c:v>0.38200238379022644</c:v>
                </c:pt>
                <c:pt idx="3416">
                  <c:v>0.3817044100119189</c:v>
                </c:pt>
                <c:pt idx="3417">
                  <c:v>0.38140643623361148</c:v>
                </c:pt>
                <c:pt idx="3418">
                  <c:v>0.38110846245530394</c:v>
                </c:pt>
                <c:pt idx="3419">
                  <c:v>0.38110846245530394</c:v>
                </c:pt>
                <c:pt idx="3420">
                  <c:v>0.38081048867699641</c:v>
                </c:pt>
                <c:pt idx="3421">
                  <c:v>0.38051251489868887</c:v>
                </c:pt>
                <c:pt idx="3422">
                  <c:v>0.38021454112038144</c:v>
                </c:pt>
                <c:pt idx="3423">
                  <c:v>0.38021454112038144</c:v>
                </c:pt>
                <c:pt idx="3424">
                  <c:v>0.38021454112038144</c:v>
                </c:pt>
                <c:pt idx="3425">
                  <c:v>0.38021454112038144</c:v>
                </c:pt>
                <c:pt idx="3426">
                  <c:v>0.38021454112038144</c:v>
                </c:pt>
                <c:pt idx="3427">
                  <c:v>0.38021454112038144</c:v>
                </c:pt>
                <c:pt idx="3428">
                  <c:v>0.38021454112038144</c:v>
                </c:pt>
                <c:pt idx="3429">
                  <c:v>0.38021454112038144</c:v>
                </c:pt>
                <c:pt idx="3430">
                  <c:v>0.38021454112038144</c:v>
                </c:pt>
                <c:pt idx="3431">
                  <c:v>0.38021454112038144</c:v>
                </c:pt>
                <c:pt idx="3432">
                  <c:v>0.38021454112038144</c:v>
                </c:pt>
                <c:pt idx="3433">
                  <c:v>0.37991656734207391</c:v>
                </c:pt>
                <c:pt idx="3434">
                  <c:v>0.37961859356376637</c:v>
                </c:pt>
                <c:pt idx="3435">
                  <c:v>0.37932061978545883</c:v>
                </c:pt>
                <c:pt idx="3436">
                  <c:v>0.37932061978545883</c:v>
                </c:pt>
                <c:pt idx="3437">
                  <c:v>0.37902264600715141</c:v>
                </c:pt>
                <c:pt idx="3438">
                  <c:v>0.37902264600715141</c:v>
                </c:pt>
                <c:pt idx="3439">
                  <c:v>0.37872467222884387</c:v>
                </c:pt>
                <c:pt idx="3440">
                  <c:v>0.37872467222884387</c:v>
                </c:pt>
                <c:pt idx="3441">
                  <c:v>0.37842669845053634</c:v>
                </c:pt>
                <c:pt idx="3442">
                  <c:v>0.37842669845053634</c:v>
                </c:pt>
                <c:pt idx="3443">
                  <c:v>0.37842669845053634</c:v>
                </c:pt>
                <c:pt idx="3444">
                  <c:v>0.3781287246722288</c:v>
                </c:pt>
                <c:pt idx="3445">
                  <c:v>0.37783075089392137</c:v>
                </c:pt>
                <c:pt idx="3446">
                  <c:v>0.37753277711561384</c:v>
                </c:pt>
                <c:pt idx="3447">
                  <c:v>0.37753277711561384</c:v>
                </c:pt>
                <c:pt idx="3448">
                  <c:v>0.37753277711561384</c:v>
                </c:pt>
                <c:pt idx="3449">
                  <c:v>0.37753277711561384</c:v>
                </c:pt>
                <c:pt idx="3450">
                  <c:v>0.3772348033373063</c:v>
                </c:pt>
                <c:pt idx="3451">
                  <c:v>0.37693682955899876</c:v>
                </c:pt>
                <c:pt idx="3452">
                  <c:v>0.37693682955899876</c:v>
                </c:pt>
                <c:pt idx="3453">
                  <c:v>0.37663885578069134</c:v>
                </c:pt>
                <c:pt idx="3454">
                  <c:v>0.37663885578069134</c:v>
                </c:pt>
                <c:pt idx="3455">
                  <c:v>0.37663885578069134</c:v>
                </c:pt>
                <c:pt idx="3456">
                  <c:v>0.3763408820023838</c:v>
                </c:pt>
                <c:pt idx="3457">
                  <c:v>0.3763408820023838</c:v>
                </c:pt>
                <c:pt idx="3458">
                  <c:v>0.3763408820023838</c:v>
                </c:pt>
                <c:pt idx="3459">
                  <c:v>0.3763408820023838</c:v>
                </c:pt>
                <c:pt idx="3460">
                  <c:v>0.3763408820023838</c:v>
                </c:pt>
                <c:pt idx="3461">
                  <c:v>0.37604290822407627</c:v>
                </c:pt>
                <c:pt idx="3462">
                  <c:v>0.37574493444576873</c:v>
                </c:pt>
                <c:pt idx="3463">
                  <c:v>0.37574493444576873</c:v>
                </c:pt>
                <c:pt idx="3464">
                  <c:v>0.37574493444576873</c:v>
                </c:pt>
                <c:pt idx="3465">
                  <c:v>0.3754469606674613</c:v>
                </c:pt>
                <c:pt idx="3466">
                  <c:v>0.3754469606674613</c:v>
                </c:pt>
                <c:pt idx="3467">
                  <c:v>0.37514898688915377</c:v>
                </c:pt>
                <c:pt idx="3468">
                  <c:v>0.37485101311084623</c:v>
                </c:pt>
                <c:pt idx="3469">
                  <c:v>0.3745530393325387</c:v>
                </c:pt>
                <c:pt idx="3470">
                  <c:v>0.37425506555423127</c:v>
                </c:pt>
                <c:pt idx="3471">
                  <c:v>0.37425506555423127</c:v>
                </c:pt>
                <c:pt idx="3472">
                  <c:v>0.37395709177592373</c:v>
                </c:pt>
                <c:pt idx="3473">
                  <c:v>0.3736591179976162</c:v>
                </c:pt>
                <c:pt idx="3474">
                  <c:v>0.3736591179976162</c:v>
                </c:pt>
                <c:pt idx="3475">
                  <c:v>0.37336114421930866</c:v>
                </c:pt>
                <c:pt idx="3476">
                  <c:v>0.37336114421930866</c:v>
                </c:pt>
                <c:pt idx="3477">
                  <c:v>0.37336114421930866</c:v>
                </c:pt>
                <c:pt idx="3478">
                  <c:v>0.37336114421930866</c:v>
                </c:pt>
                <c:pt idx="3479">
                  <c:v>0.37336114421930866</c:v>
                </c:pt>
                <c:pt idx="3480">
                  <c:v>0.37306317044100124</c:v>
                </c:pt>
                <c:pt idx="3481">
                  <c:v>0.3727651966626937</c:v>
                </c:pt>
                <c:pt idx="3482">
                  <c:v>0.3727651966626937</c:v>
                </c:pt>
                <c:pt idx="3483">
                  <c:v>0.3727651966626937</c:v>
                </c:pt>
                <c:pt idx="3484">
                  <c:v>0.3727651966626937</c:v>
                </c:pt>
                <c:pt idx="3485">
                  <c:v>0.37246722288438616</c:v>
                </c:pt>
                <c:pt idx="3486">
                  <c:v>0.37216924910607863</c:v>
                </c:pt>
                <c:pt idx="3487">
                  <c:v>0.37216924910607863</c:v>
                </c:pt>
                <c:pt idx="3488">
                  <c:v>0.37216924910607863</c:v>
                </c:pt>
                <c:pt idx="3489">
                  <c:v>0.3718712753277712</c:v>
                </c:pt>
                <c:pt idx="3490">
                  <c:v>0.3718712753277712</c:v>
                </c:pt>
                <c:pt idx="3491">
                  <c:v>0.37157330154946366</c:v>
                </c:pt>
                <c:pt idx="3492">
                  <c:v>0.37127532777115613</c:v>
                </c:pt>
                <c:pt idx="3493">
                  <c:v>0.37097735399284859</c:v>
                </c:pt>
                <c:pt idx="3494">
                  <c:v>0.37067938021454117</c:v>
                </c:pt>
                <c:pt idx="3495">
                  <c:v>0.37067938021454117</c:v>
                </c:pt>
                <c:pt idx="3496">
                  <c:v>0.37067938021454117</c:v>
                </c:pt>
                <c:pt idx="3497">
                  <c:v>0.37038140643623363</c:v>
                </c:pt>
                <c:pt idx="3498">
                  <c:v>0.37038140643623363</c:v>
                </c:pt>
                <c:pt idx="3499">
                  <c:v>0.37038140643623363</c:v>
                </c:pt>
                <c:pt idx="3500">
                  <c:v>0.37008343265792609</c:v>
                </c:pt>
                <c:pt idx="3501">
                  <c:v>0.37008343265792609</c:v>
                </c:pt>
                <c:pt idx="3502">
                  <c:v>0.37008343265792609</c:v>
                </c:pt>
                <c:pt idx="3503">
                  <c:v>0.37008343265792609</c:v>
                </c:pt>
                <c:pt idx="3504">
                  <c:v>0.36978545887961856</c:v>
                </c:pt>
                <c:pt idx="3505">
                  <c:v>0.36948748510131113</c:v>
                </c:pt>
                <c:pt idx="3506">
                  <c:v>0.36918951132300359</c:v>
                </c:pt>
                <c:pt idx="3507">
                  <c:v>0.36918951132300359</c:v>
                </c:pt>
                <c:pt idx="3508">
                  <c:v>0.36918951132300359</c:v>
                </c:pt>
                <c:pt idx="3509">
                  <c:v>0.36889153754469606</c:v>
                </c:pt>
                <c:pt idx="3510">
                  <c:v>0.36889153754469606</c:v>
                </c:pt>
                <c:pt idx="3511">
                  <c:v>0.36859356376638852</c:v>
                </c:pt>
                <c:pt idx="3512">
                  <c:v>0.36859356376638852</c:v>
                </c:pt>
                <c:pt idx="3513">
                  <c:v>0.36859356376638852</c:v>
                </c:pt>
                <c:pt idx="3514">
                  <c:v>0.36859356376638852</c:v>
                </c:pt>
                <c:pt idx="3515">
                  <c:v>0.3682955899880811</c:v>
                </c:pt>
                <c:pt idx="3516">
                  <c:v>0.36799761620977356</c:v>
                </c:pt>
                <c:pt idx="3517">
                  <c:v>0.36799761620977356</c:v>
                </c:pt>
                <c:pt idx="3518">
                  <c:v>0.36769964243146602</c:v>
                </c:pt>
                <c:pt idx="3519">
                  <c:v>0.36740166865315849</c:v>
                </c:pt>
                <c:pt idx="3520">
                  <c:v>0.36710369487485106</c:v>
                </c:pt>
                <c:pt idx="3521">
                  <c:v>0.36680572109654352</c:v>
                </c:pt>
                <c:pt idx="3522">
                  <c:v>0.36680572109654352</c:v>
                </c:pt>
                <c:pt idx="3523">
                  <c:v>0.36650774731823599</c:v>
                </c:pt>
                <c:pt idx="3524">
                  <c:v>0.36650774731823599</c:v>
                </c:pt>
                <c:pt idx="3525">
                  <c:v>0.36650774731823599</c:v>
                </c:pt>
                <c:pt idx="3526">
                  <c:v>0.36620977353992845</c:v>
                </c:pt>
                <c:pt idx="3527">
                  <c:v>0.36591179976162103</c:v>
                </c:pt>
                <c:pt idx="3528">
                  <c:v>0.36591179976162103</c:v>
                </c:pt>
                <c:pt idx="3529">
                  <c:v>0.36591179976162103</c:v>
                </c:pt>
                <c:pt idx="3530">
                  <c:v>0.36591179976162103</c:v>
                </c:pt>
                <c:pt idx="3531">
                  <c:v>0.36561382598331349</c:v>
                </c:pt>
                <c:pt idx="3532">
                  <c:v>0.36531585220500595</c:v>
                </c:pt>
                <c:pt idx="3533">
                  <c:v>0.36531585220500595</c:v>
                </c:pt>
                <c:pt idx="3534">
                  <c:v>0.36501787842669842</c:v>
                </c:pt>
                <c:pt idx="3535">
                  <c:v>0.36501787842669842</c:v>
                </c:pt>
                <c:pt idx="3536">
                  <c:v>0.36471990464839099</c:v>
                </c:pt>
                <c:pt idx="3537">
                  <c:v>0.36471990464839099</c:v>
                </c:pt>
                <c:pt idx="3538">
                  <c:v>0.36471990464839099</c:v>
                </c:pt>
                <c:pt idx="3539">
                  <c:v>0.36442193087008345</c:v>
                </c:pt>
                <c:pt idx="3540">
                  <c:v>0.36442193087008345</c:v>
                </c:pt>
                <c:pt idx="3541">
                  <c:v>0.36442193087008345</c:v>
                </c:pt>
                <c:pt idx="3542">
                  <c:v>0.36412395709177592</c:v>
                </c:pt>
                <c:pt idx="3543">
                  <c:v>0.36412395709177592</c:v>
                </c:pt>
                <c:pt idx="3544">
                  <c:v>0.36382598331346838</c:v>
                </c:pt>
                <c:pt idx="3545">
                  <c:v>0.36352800953516096</c:v>
                </c:pt>
                <c:pt idx="3546">
                  <c:v>0.36352800953516096</c:v>
                </c:pt>
                <c:pt idx="3547">
                  <c:v>0.36323003575685342</c:v>
                </c:pt>
                <c:pt idx="3548">
                  <c:v>0.36293206197854588</c:v>
                </c:pt>
                <c:pt idx="3549">
                  <c:v>0.36293206197854588</c:v>
                </c:pt>
                <c:pt idx="3550">
                  <c:v>0.36293206197854588</c:v>
                </c:pt>
                <c:pt idx="3551">
                  <c:v>0.36263408820023835</c:v>
                </c:pt>
                <c:pt idx="3552">
                  <c:v>0.36263408820023835</c:v>
                </c:pt>
                <c:pt idx="3553">
                  <c:v>0.36263408820023835</c:v>
                </c:pt>
                <c:pt idx="3554">
                  <c:v>0.36233611442193092</c:v>
                </c:pt>
                <c:pt idx="3555">
                  <c:v>0.36233611442193092</c:v>
                </c:pt>
                <c:pt idx="3556">
                  <c:v>0.36233611442193092</c:v>
                </c:pt>
                <c:pt idx="3557">
                  <c:v>0.36233611442193092</c:v>
                </c:pt>
                <c:pt idx="3558">
                  <c:v>0.36203814064362339</c:v>
                </c:pt>
                <c:pt idx="3559">
                  <c:v>0.36203814064362339</c:v>
                </c:pt>
                <c:pt idx="3560">
                  <c:v>0.36203814064362339</c:v>
                </c:pt>
                <c:pt idx="3561">
                  <c:v>0.36203814064362339</c:v>
                </c:pt>
                <c:pt idx="3562">
                  <c:v>0.36203814064362339</c:v>
                </c:pt>
                <c:pt idx="3563">
                  <c:v>0.36203814064362339</c:v>
                </c:pt>
                <c:pt idx="3564">
                  <c:v>0.36203814064362339</c:v>
                </c:pt>
                <c:pt idx="3565">
                  <c:v>0.36174016686531585</c:v>
                </c:pt>
                <c:pt idx="3566">
                  <c:v>0.36144219308700831</c:v>
                </c:pt>
                <c:pt idx="3567">
                  <c:v>0.36144219308700831</c:v>
                </c:pt>
                <c:pt idx="3568">
                  <c:v>0.36114421930870089</c:v>
                </c:pt>
                <c:pt idx="3569">
                  <c:v>0.36084624553039335</c:v>
                </c:pt>
                <c:pt idx="3570">
                  <c:v>0.36084624553039335</c:v>
                </c:pt>
                <c:pt idx="3571">
                  <c:v>0.36054827175208581</c:v>
                </c:pt>
                <c:pt idx="3572">
                  <c:v>0.36054827175208581</c:v>
                </c:pt>
                <c:pt idx="3573">
                  <c:v>0.36025029797377828</c:v>
                </c:pt>
                <c:pt idx="3574">
                  <c:v>0.35995232419547085</c:v>
                </c:pt>
                <c:pt idx="3575">
                  <c:v>0.35995232419547085</c:v>
                </c:pt>
                <c:pt idx="3576">
                  <c:v>0.35995232419547085</c:v>
                </c:pt>
                <c:pt idx="3577">
                  <c:v>0.35995232419547085</c:v>
                </c:pt>
                <c:pt idx="3578">
                  <c:v>0.35965435041716332</c:v>
                </c:pt>
                <c:pt idx="3579">
                  <c:v>0.35935637663885578</c:v>
                </c:pt>
                <c:pt idx="3580">
                  <c:v>0.35905840286054824</c:v>
                </c:pt>
                <c:pt idx="3581">
                  <c:v>0.35905840286054824</c:v>
                </c:pt>
                <c:pt idx="3582">
                  <c:v>0.35905840286054824</c:v>
                </c:pt>
                <c:pt idx="3583">
                  <c:v>0.35876042908224082</c:v>
                </c:pt>
                <c:pt idx="3584">
                  <c:v>0.35876042908224082</c:v>
                </c:pt>
                <c:pt idx="3585">
                  <c:v>0.35876042908224082</c:v>
                </c:pt>
                <c:pt idx="3586">
                  <c:v>0.35846245530393328</c:v>
                </c:pt>
                <c:pt idx="3587">
                  <c:v>0.35816448152562574</c:v>
                </c:pt>
                <c:pt idx="3588">
                  <c:v>0.35816448152562574</c:v>
                </c:pt>
                <c:pt idx="3589">
                  <c:v>0.35786650774731821</c:v>
                </c:pt>
                <c:pt idx="3590">
                  <c:v>0.35756853396901078</c:v>
                </c:pt>
                <c:pt idx="3591">
                  <c:v>0.35756853396901078</c:v>
                </c:pt>
                <c:pt idx="3592">
                  <c:v>0.35727056019070325</c:v>
                </c:pt>
                <c:pt idx="3593">
                  <c:v>0.35727056019070325</c:v>
                </c:pt>
                <c:pt idx="3594">
                  <c:v>0.35727056019070325</c:v>
                </c:pt>
                <c:pt idx="3595">
                  <c:v>0.35697258641239571</c:v>
                </c:pt>
                <c:pt idx="3596">
                  <c:v>0.35697258641239571</c:v>
                </c:pt>
                <c:pt idx="3597">
                  <c:v>0.35697258641239571</c:v>
                </c:pt>
                <c:pt idx="3598">
                  <c:v>0.35697258641239571</c:v>
                </c:pt>
                <c:pt idx="3599">
                  <c:v>0.35697258641239571</c:v>
                </c:pt>
                <c:pt idx="3600">
                  <c:v>0.35667461263408817</c:v>
                </c:pt>
                <c:pt idx="3601">
                  <c:v>0.35637663885578064</c:v>
                </c:pt>
                <c:pt idx="3602">
                  <c:v>0.35637663885578064</c:v>
                </c:pt>
                <c:pt idx="3603">
                  <c:v>0.35607866507747321</c:v>
                </c:pt>
                <c:pt idx="3604">
                  <c:v>0.35578069129916567</c:v>
                </c:pt>
                <c:pt idx="3605">
                  <c:v>0.35578069129916567</c:v>
                </c:pt>
                <c:pt idx="3606">
                  <c:v>0.35548271752085814</c:v>
                </c:pt>
                <c:pt idx="3607">
                  <c:v>0.35548271752085814</c:v>
                </c:pt>
                <c:pt idx="3608">
                  <c:v>0.35548271752085814</c:v>
                </c:pt>
                <c:pt idx="3609">
                  <c:v>0.3551847437425506</c:v>
                </c:pt>
                <c:pt idx="3610">
                  <c:v>0.35488676996424318</c:v>
                </c:pt>
                <c:pt idx="3611">
                  <c:v>0.35458879618593564</c:v>
                </c:pt>
                <c:pt idx="3612">
                  <c:v>0.35458879618593564</c:v>
                </c:pt>
                <c:pt idx="3613">
                  <c:v>0.35458879618593564</c:v>
                </c:pt>
                <c:pt idx="3614">
                  <c:v>0.35458879618593564</c:v>
                </c:pt>
                <c:pt idx="3615">
                  <c:v>0.3542908224076281</c:v>
                </c:pt>
                <c:pt idx="3616">
                  <c:v>0.35399284862932057</c:v>
                </c:pt>
                <c:pt idx="3617">
                  <c:v>0.35399284862932057</c:v>
                </c:pt>
                <c:pt idx="3618">
                  <c:v>0.35399284862932057</c:v>
                </c:pt>
                <c:pt idx="3619">
                  <c:v>0.35399284862932057</c:v>
                </c:pt>
                <c:pt idx="3620">
                  <c:v>0.35399284862932057</c:v>
                </c:pt>
                <c:pt idx="3621">
                  <c:v>0.35369487485101314</c:v>
                </c:pt>
                <c:pt idx="3622">
                  <c:v>0.35369487485101314</c:v>
                </c:pt>
                <c:pt idx="3623">
                  <c:v>0.35369487485101314</c:v>
                </c:pt>
                <c:pt idx="3624">
                  <c:v>0.35369487485101314</c:v>
                </c:pt>
                <c:pt idx="3625">
                  <c:v>0.35369487485101314</c:v>
                </c:pt>
                <c:pt idx="3626">
                  <c:v>0.35369487485101314</c:v>
                </c:pt>
                <c:pt idx="3627">
                  <c:v>0.35369487485101314</c:v>
                </c:pt>
                <c:pt idx="3628">
                  <c:v>0.35369487485101314</c:v>
                </c:pt>
                <c:pt idx="3629">
                  <c:v>0.3533969010727056</c:v>
                </c:pt>
                <c:pt idx="3630">
                  <c:v>0.3533969010727056</c:v>
                </c:pt>
                <c:pt idx="3631">
                  <c:v>0.35309892729439807</c:v>
                </c:pt>
                <c:pt idx="3632">
                  <c:v>0.35280095351609053</c:v>
                </c:pt>
                <c:pt idx="3633">
                  <c:v>0.35280095351609053</c:v>
                </c:pt>
                <c:pt idx="3634">
                  <c:v>0.35280095351609053</c:v>
                </c:pt>
                <c:pt idx="3635">
                  <c:v>0.35250297973778311</c:v>
                </c:pt>
                <c:pt idx="3636">
                  <c:v>0.35220500595947557</c:v>
                </c:pt>
                <c:pt idx="3637">
                  <c:v>0.35220500595947557</c:v>
                </c:pt>
                <c:pt idx="3638">
                  <c:v>0.35190703218116803</c:v>
                </c:pt>
                <c:pt idx="3639">
                  <c:v>0.35190703218116803</c:v>
                </c:pt>
                <c:pt idx="3640">
                  <c:v>0.3516090584028605</c:v>
                </c:pt>
                <c:pt idx="3641">
                  <c:v>0.3516090584028605</c:v>
                </c:pt>
                <c:pt idx="3642">
                  <c:v>0.3516090584028605</c:v>
                </c:pt>
                <c:pt idx="3643">
                  <c:v>0.3516090584028605</c:v>
                </c:pt>
                <c:pt idx="3644">
                  <c:v>0.3516090584028605</c:v>
                </c:pt>
                <c:pt idx="3645">
                  <c:v>0.35131108462455307</c:v>
                </c:pt>
                <c:pt idx="3646">
                  <c:v>0.35101311084624554</c:v>
                </c:pt>
                <c:pt idx="3647">
                  <c:v>0.35101311084624554</c:v>
                </c:pt>
                <c:pt idx="3648">
                  <c:v>0.350715137067938</c:v>
                </c:pt>
                <c:pt idx="3649">
                  <c:v>0.350715137067938</c:v>
                </c:pt>
                <c:pt idx="3650">
                  <c:v>0.35041716328963046</c:v>
                </c:pt>
                <c:pt idx="3651">
                  <c:v>0.35011918951132304</c:v>
                </c:pt>
                <c:pt idx="3652">
                  <c:v>0.35011918951132304</c:v>
                </c:pt>
                <c:pt idx="3653">
                  <c:v>0.3498212157330155</c:v>
                </c:pt>
                <c:pt idx="3654">
                  <c:v>0.3498212157330155</c:v>
                </c:pt>
                <c:pt idx="3655">
                  <c:v>0.34952324195470796</c:v>
                </c:pt>
                <c:pt idx="3656">
                  <c:v>0.34922526817640043</c:v>
                </c:pt>
                <c:pt idx="3657">
                  <c:v>0.348927294398093</c:v>
                </c:pt>
                <c:pt idx="3658">
                  <c:v>0.348927294398093</c:v>
                </c:pt>
                <c:pt idx="3659">
                  <c:v>0.348927294398093</c:v>
                </c:pt>
                <c:pt idx="3660">
                  <c:v>0.348927294398093</c:v>
                </c:pt>
                <c:pt idx="3661">
                  <c:v>0.348927294398093</c:v>
                </c:pt>
                <c:pt idx="3662">
                  <c:v>0.34862932061978547</c:v>
                </c:pt>
                <c:pt idx="3663">
                  <c:v>0.34833134684147793</c:v>
                </c:pt>
                <c:pt idx="3664">
                  <c:v>0.34833134684147793</c:v>
                </c:pt>
                <c:pt idx="3665">
                  <c:v>0.34833134684147793</c:v>
                </c:pt>
                <c:pt idx="3666">
                  <c:v>0.34803337306317039</c:v>
                </c:pt>
                <c:pt idx="3667">
                  <c:v>0.34803337306317039</c:v>
                </c:pt>
                <c:pt idx="3668">
                  <c:v>0.34803337306317039</c:v>
                </c:pt>
                <c:pt idx="3669">
                  <c:v>0.34773539928486297</c:v>
                </c:pt>
                <c:pt idx="3670">
                  <c:v>0.34773539928486297</c:v>
                </c:pt>
                <c:pt idx="3671">
                  <c:v>0.34743742550655543</c:v>
                </c:pt>
                <c:pt idx="3672">
                  <c:v>0.34743742550655543</c:v>
                </c:pt>
                <c:pt idx="3673">
                  <c:v>0.34743742550655543</c:v>
                </c:pt>
                <c:pt idx="3674">
                  <c:v>0.34743742550655543</c:v>
                </c:pt>
                <c:pt idx="3675">
                  <c:v>0.34743742550655543</c:v>
                </c:pt>
                <c:pt idx="3676">
                  <c:v>0.34713945172824789</c:v>
                </c:pt>
                <c:pt idx="3677">
                  <c:v>0.34684147794994036</c:v>
                </c:pt>
                <c:pt idx="3678">
                  <c:v>0.34684147794994036</c:v>
                </c:pt>
                <c:pt idx="3679">
                  <c:v>0.34684147794994036</c:v>
                </c:pt>
                <c:pt idx="3680">
                  <c:v>0.34654350417163293</c:v>
                </c:pt>
                <c:pt idx="3681">
                  <c:v>0.34654350417163293</c:v>
                </c:pt>
                <c:pt idx="3682">
                  <c:v>0.34654350417163293</c:v>
                </c:pt>
                <c:pt idx="3683">
                  <c:v>0.34654350417163293</c:v>
                </c:pt>
                <c:pt idx="3684">
                  <c:v>0.34654350417163293</c:v>
                </c:pt>
                <c:pt idx="3685">
                  <c:v>0.3462455303933254</c:v>
                </c:pt>
                <c:pt idx="3686">
                  <c:v>0.3462455303933254</c:v>
                </c:pt>
                <c:pt idx="3687">
                  <c:v>0.3462455303933254</c:v>
                </c:pt>
                <c:pt idx="3688">
                  <c:v>0.3462455303933254</c:v>
                </c:pt>
                <c:pt idx="3689">
                  <c:v>0.34594755661501786</c:v>
                </c:pt>
                <c:pt idx="3690">
                  <c:v>0.34594755661501786</c:v>
                </c:pt>
                <c:pt idx="3691">
                  <c:v>0.34564958283671032</c:v>
                </c:pt>
                <c:pt idx="3692">
                  <c:v>0.34564958283671032</c:v>
                </c:pt>
                <c:pt idx="3693">
                  <c:v>0.3453516090584029</c:v>
                </c:pt>
                <c:pt idx="3694">
                  <c:v>0.34505363528009536</c:v>
                </c:pt>
                <c:pt idx="3695">
                  <c:v>0.34505363528009536</c:v>
                </c:pt>
                <c:pt idx="3696">
                  <c:v>0.34475566150178782</c:v>
                </c:pt>
                <c:pt idx="3697">
                  <c:v>0.34445768772348029</c:v>
                </c:pt>
                <c:pt idx="3698">
                  <c:v>0.34415971394517286</c:v>
                </c:pt>
                <c:pt idx="3699">
                  <c:v>0.34415971394517286</c:v>
                </c:pt>
                <c:pt idx="3700">
                  <c:v>0.34386174016686533</c:v>
                </c:pt>
                <c:pt idx="3701">
                  <c:v>0.34386174016686533</c:v>
                </c:pt>
                <c:pt idx="3702">
                  <c:v>0.34356376638855779</c:v>
                </c:pt>
                <c:pt idx="3703">
                  <c:v>0.34326579261025025</c:v>
                </c:pt>
                <c:pt idx="3704">
                  <c:v>0.34326579261025025</c:v>
                </c:pt>
                <c:pt idx="3705">
                  <c:v>0.34326579261025025</c:v>
                </c:pt>
                <c:pt idx="3706">
                  <c:v>0.34296781883194283</c:v>
                </c:pt>
                <c:pt idx="3707">
                  <c:v>0.34266984505363529</c:v>
                </c:pt>
                <c:pt idx="3708">
                  <c:v>0.34237187127532775</c:v>
                </c:pt>
                <c:pt idx="3709">
                  <c:v>0.34207389749702022</c:v>
                </c:pt>
                <c:pt idx="3710">
                  <c:v>0.34177592371871279</c:v>
                </c:pt>
                <c:pt idx="3711">
                  <c:v>0.34147794994040526</c:v>
                </c:pt>
                <c:pt idx="3712">
                  <c:v>0.34147794994040526</c:v>
                </c:pt>
                <c:pt idx="3713">
                  <c:v>0.34117997616209772</c:v>
                </c:pt>
                <c:pt idx="3714">
                  <c:v>0.34088200238379018</c:v>
                </c:pt>
                <c:pt idx="3715">
                  <c:v>0.34088200238379018</c:v>
                </c:pt>
                <c:pt idx="3716">
                  <c:v>0.34088200238379018</c:v>
                </c:pt>
                <c:pt idx="3717">
                  <c:v>0.34058402860548276</c:v>
                </c:pt>
                <c:pt idx="3718">
                  <c:v>0.34058402860548276</c:v>
                </c:pt>
                <c:pt idx="3719">
                  <c:v>0.34058402860548276</c:v>
                </c:pt>
                <c:pt idx="3720">
                  <c:v>0.34028605482717522</c:v>
                </c:pt>
                <c:pt idx="3721">
                  <c:v>0.33998808104886769</c:v>
                </c:pt>
                <c:pt idx="3722">
                  <c:v>0.33998808104886769</c:v>
                </c:pt>
                <c:pt idx="3723">
                  <c:v>0.33998808104886769</c:v>
                </c:pt>
                <c:pt idx="3724">
                  <c:v>0.33998808104886769</c:v>
                </c:pt>
                <c:pt idx="3725">
                  <c:v>0.33969010727056015</c:v>
                </c:pt>
                <c:pt idx="3726">
                  <c:v>0.33969010727056015</c:v>
                </c:pt>
                <c:pt idx="3727">
                  <c:v>0.33939213349225272</c:v>
                </c:pt>
                <c:pt idx="3728">
                  <c:v>0.33909415971394519</c:v>
                </c:pt>
                <c:pt idx="3729">
                  <c:v>0.33879618593563765</c:v>
                </c:pt>
                <c:pt idx="3730">
                  <c:v>0.33849821215733011</c:v>
                </c:pt>
                <c:pt idx="3731">
                  <c:v>0.33820023837902269</c:v>
                </c:pt>
                <c:pt idx="3732">
                  <c:v>0.33790226460071515</c:v>
                </c:pt>
                <c:pt idx="3733">
                  <c:v>0.33790226460071515</c:v>
                </c:pt>
                <c:pt idx="3734">
                  <c:v>0.33790226460071515</c:v>
                </c:pt>
                <c:pt idx="3735">
                  <c:v>0.33790226460071515</c:v>
                </c:pt>
                <c:pt idx="3736">
                  <c:v>0.33790226460071515</c:v>
                </c:pt>
                <c:pt idx="3737">
                  <c:v>0.33760429082240762</c:v>
                </c:pt>
                <c:pt idx="3738">
                  <c:v>0.33760429082240762</c:v>
                </c:pt>
                <c:pt idx="3739">
                  <c:v>0.33730631704410008</c:v>
                </c:pt>
                <c:pt idx="3740">
                  <c:v>0.33700834326579265</c:v>
                </c:pt>
                <c:pt idx="3741">
                  <c:v>0.33700834326579265</c:v>
                </c:pt>
                <c:pt idx="3742">
                  <c:v>0.33671036948748512</c:v>
                </c:pt>
                <c:pt idx="3743">
                  <c:v>0.33641239570917758</c:v>
                </c:pt>
                <c:pt idx="3744">
                  <c:v>0.33641239570917758</c:v>
                </c:pt>
                <c:pt idx="3745">
                  <c:v>0.33641239570917758</c:v>
                </c:pt>
                <c:pt idx="3746">
                  <c:v>0.33641239570917758</c:v>
                </c:pt>
                <c:pt idx="3747">
                  <c:v>0.33641239570917758</c:v>
                </c:pt>
                <c:pt idx="3748">
                  <c:v>0.33641239570917758</c:v>
                </c:pt>
                <c:pt idx="3749">
                  <c:v>0.33641239570917758</c:v>
                </c:pt>
                <c:pt idx="3750">
                  <c:v>0.33611442193087004</c:v>
                </c:pt>
                <c:pt idx="3751">
                  <c:v>0.33611442193087004</c:v>
                </c:pt>
                <c:pt idx="3752">
                  <c:v>0.33611442193087004</c:v>
                </c:pt>
                <c:pt idx="3753">
                  <c:v>0.33611442193087004</c:v>
                </c:pt>
                <c:pt idx="3754">
                  <c:v>0.33611442193087004</c:v>
                </c:pt>
                <c:pt idx="3755">
                  <c:v>0.33611442193087004</c:v>
                </c:pt>
                <c:pt idx="3756">
                  <c:v>0.33611442193087004</c:v>
                </c:pt>
                <c:pt idx="3757">
                  <c:v>0.33611442193087004</c:v>
                </c:pt>
                <c:pt idx="3758">
                  <c:v>0.33611442193087004</c:v>
                </c:pt>
                <c:pt idx="3759">
                  <c:v>0.33611442193087004</c:v>
                </c:pt>
                <c:pt idx="3760">
                  <c:v>0.33611442193087004</c:v>
                </c:pt>
                <c:pt idx="3761">
                  <c:v>0.33611442193087004</c:v>
                </c:pt>
                <c:pt idx="3762">
                  <c:v>0.33611442193087004</c:v>
                </c:pt>
                <c:pt idx="3763">
                  <c:v>0.33581644815256262</c:v>
                </c:pt>
                <c:pt idx="3764">
                  <c:v>0.33551847437425508</c:v>
                </c:pt>
                <c:pt idx="3765">
                  <c:v>0.33522050059594755</c:v>
                </c:pt>
                <c:pt idx="3766">
                  <c:v>0.33492252681764001</c:v>
                </c:pt>
                <c:pt idx="3767">
                  <c:v>0.33492252681764001</c:v>
                </c:pt>
                <c:pt idx="3768">
                  <c:v>0.33462455303933258</c:v>
                </c:pt>
                <c:pt idx="3769">
                  <c:v>0.33462455303933258</c:v>
                </c:pt>
                <c:pt idx="3770">
                  <c:v>0.33462455303933258</c:v>
                </c:pt>
                <c:pt idx="3771">
                  <c:v>0.33432657926102505</c:v>
                </c:pt>
                <c:pt idx="3772">
                  <c:v>0.33402860548271751</c:v>
                </c:pt>
                <c:pt idx="3773">
                  <c:v>0.33402860548271751</c:v>
                </c:pt>
                <c:pt idx="3774">
                  <c:v>0.33373063170440997</c:v>
                </c:pt>
                <c:pt idx="3775">
                  <c:v>0.33343265792610255</c:v>
                </c:pt>
                <c:pt idx="3776">
                  <c:v>0.33343265792610255</c:v>
                </c:pt>
                <c:pt idx="3777">
                  <c:v>0.33313468414779501</c:v>
                </c:pt>
                <c:pt idx="3778">
                  <c:v>0.33283671036948748</c:v>
                </c:pt>
                <c:pt idx="3779">
                  <c:v>0.33283671036948748</c:v>
                </c:pt>
                <c:pt idx="3780">
                  <c:v>0.33283671036948748</c:v>
                </c:pt>
                <c:pt idx="3781">
                  <c:v>0.33253873659117994</c:v>
                </c:pt>
                <c:pt idx="3782">
                  <c:v>0.33224076281287251</c:v>
                </c:pt>
                <c:pt idx="3783">
                  <c:v>0.33194278903456498</c:v>
                </c:pt>
                <c:pt idx="3784">
                  <c:v>0.33164481525625744</c:v>
                </c:pt>
                <c:pt idx="3785">
                  <c:v>0.33164481525625744</c:v>
                </c:pt>
                <c:pt idx="3786">
                  <c:v>0.3313468414779499</c:v>
                </c:pt>
                <c:pt idx="3787">
                  <c:v>0.3313468414779499</c:v>
                </c:pt>
                <c:pt idx="3788">
                  <c:v>0.3313468414779499</c:v>
                </c:pt>
                <c:pt idx="3789">
                  <c:v>0.3313468414779499</c:v>
                </c:pt>
                <c:pt idx="3790">
                  <c:v>0.3313468414779499</c:v>
                </c:pt>
                <c:pt idx="3791">
                  <c:v>0.3313468414779499</c:v>
                </c:pt>
                <c:pt idx="3792">
                  <c:v>0.33104886769964248</c:v>
                </c:pt>
                <c:pt idx="3793">
                  <c:v>0.33104886769964248</c:v>
                </c:pt>
                <c:pt idx="3794">
                  <c:v>0.33075089392133494</c:v>
                </c:pt>
                <c:pt idx="3795">
                  <c:v>0.33075089392133494</c:v>
                </c:pt>
                <c:pt idx="3796">
                  <c:v>0.33075089392133494</c:v>
                </c:pt>
                <c:pt idx="3797">
                  <c:v>0.33075089392133494</c:v>
                </c:pt>
                <c:pt idx="3798">
                  <c:v>0.33045292014302741</c:v>
                </c:pt>
                <c:pt idx="3799">
                  <c:v>0.33015494636471987</c:v>
                </c:pt>
                <c:pt idx="3800">
                  <c:v>0.32985697258641244</c:v>
                </c:pt>
                <c:pt idx="3801">
                  <c:v>0.32955899880810491</c:v>
                </c:pt>
                <c:pt idx="3802">
                  <c:v>0.32926102502979737</c:v>
                </c:pt>
                <c:pt idx="3803">
                  <c:v>0.32926102502979737</c:v>
                </c:pt>
                <c:pt idx="3804">
                  <c:v>0.32926102502979737</c:v>
                </c:pt>
                <c:pt idx="3805">
                  <c:v>0.32926102502979737</c:v>
                </c:pt>
                <c:pt idx="3806">
                  <c:v>0.32926102502979737</c:v>
                </c:pt>
                <c:pt idx="3807">
                  <c:v>0.32896305125148984</c:v>
                </c:pt>
                <c:pt idx="3808">
                  <c:v>0.32866507747318241</c:v>
                </c:pt>
                <c:pt idx="3809">
                  <c:v>0.32836710369487487</c:v>
                </c:pt>
                <c:pt idx="3810">
                  <c:v>0.32836710369487487</c:v>
                </c:pt>
                <c:pt idx="3811">
                  <c:v>0.32836710369487487</c:v>
                </c:pt>
                <c:pt idx="3812">
                  <c:v>0.32836710369487487</c:v>
                </c:pt>
                <c:pt idx="3813">
                  <c:v>0.32806912991656734</c:v>
                </c:pt>
                <c:pt idx="3814">
                  <c:v>0.32806912991656734</c:v>
                </c:pt>
                <c:pt idx="3815">
                  <c:v>0.3277711561382598</c:v>
                </c:pt>
                <c:pt idx="3816">
                  <c:v>0.32747318235995238</c:v>
                </c:pt>
                <c:pt idx="3817">
                  <c:v>0.32747318235995238</c:v>
                </c:pt>
                <c:pt idx="3818">
                  <c:v>0.32747318235995238</c:v>
                </c:pt>
                <c:pt idx="3819">
                  <c:v>0.32717520858164484</c:v>
                </c:pt>
                <c:pt idx="3820">
                  <c:v>0.3268772348033373</c:v>
                </c:pt>
                <c:pt idx="3821">
                  <c:v>0.3268772348033373</c:v>
                </c:pt>
                <c:pt idx="3822">
                  <c:v>0.3268772348033373</c:v>
                </c:pt>
                <c:pt idx="3823">
                  <c:v>0.32657926102502977</c:v>
                </c:pt>
                <c:pt idx="3824">
                  <c:v>0.32657926102502977</c:v>
                </c:pt>
                <c:pt idx="3825">
                  <c:v>0.32657926102502977</c:v>
                </c:pt>
                <c:pt idx="3826">
                  <c:v>0.32657926102502977</c:v>
                </c:pt>
                <c:pt idx="3827">
                  <c:v>0.32628128724672234</c:v>
                </c:pt>
                <c:pt idx="3828">
                  <c:v>0.32628128724672234</c:v>
                </c:pt>
                <c:pt idx="3829">
                  <c:v>0.3259833134684148</c:v>
                </c:pt>
                <c:pt idx="3830">
                  <c:v>0.3259833134684148</c:v>
                </c:pt>
                <c:pt idx="3831">
                  <c:v>0.32568533969010727</c:v>
                </c:pt>
                <c:pt idx="3832">
                  <c:v>0.32538736591179973</c:v>
                </c:pt>
                <c:pt idx="3833">
                  <c:v>0.32538736591179973</c:v>
                </c:pt>
                <c:pt idx="3834">
                  <c:v>0.32508939213349231</c:v>
                </c:pt>
                <c:pt idx="3835">
                  <c:v>0.32479141835518477</c:v>
                </c:pt>
                <c:pt idx="3836">
                  <c:v>0.32449344457687723</c:v>
                </c:pt>
                <c:pt idx="3837">
                  <c:v>0.3241954707985697</c:v>
                </c:pt>
                <c:pt idx="3838">
                  <c:v>0.3241954707985697</c:v>
                </c:pt>
                <c:pt idx="3839">
                  <c:v>0.3241954707985697</c:v>
                </c:pt>
                <c:pt idx="3840">
                  <c:v>0.3241954707985697</c:v>
                </c:pt>
                <c:pt idx="3841">
                  <c:v>0.32389749702026227</c:v>
                </c:pt>
                <c:pt idx="3842">
                  <c:v>0.32389749702026227</c:v>
                </c:pt>
                <c:pt idx="3843">
                  <c:v>0.32359952324195473</c:v>
                </c:pt>
                <c:pt idx="3844">
                  <c:v>0.32359952324195473</c:v>
                </c:pt>
                <c:pt idx="3845">
                  <c:v>0.32359952324195473</c:v>
                </c:pt>
                <c:pt idx="3846">
                  <c:v>0.32359952324195473</c:v>
                </c:pt>
                <c:pt idx="3847">
                  <c:v>0.32359952324195473</c:v>
                </c:pt>
                <c:pt idx="3848">
                  <c:v>0.3233015494636472</c:v>
                </c:pt>
                <c:pt idx="3849">
                  <c:v>0.3233015494636472</c:v>
                </c:pt>
                <c:pt idx="3850">
                  <c:v>0.3233015494636472</c:v>
                </c:pt>
                <c:pt idx="3851">
                  <c:v>0.32300357568533966</c:v>
                </c:pt>
                <c:pt idx="3852">
                  <c:v>0.32300357568533966</c:v>
                </c:pt>
                <c:pt idx="3853">
                  <c:v>0.32300357568533966</c:v>
                </c:pt>
                <c:pt idx="3854">
                  <c:v>0.32300357568533966</c:v>
                </c:pt>
                <c:pt idx="3855">
                  <c:v>0.32300357568533966</c:v>
                </c:pt>
                <c:pt idx="3856">
                  <c:v>0.32300357568533966</c:v>
                </c:pt>
                <c:pt idx="3857">
                  <c:v>0.32300357568533966</c:v>
                </c:pt>
                <c:pt idx="3858">
                  <c:v>0.32270560190703224</c:v>
                </c:pt>
                <c:pt idx="3859">
                  <c:v>0.32270560190703224</c:v>
                </c:pt>
                <c:pt idx="3860">
                  <c:v>0.32270560190703224</c:v>
                </c:pt>
                <c:pt idx="3861">
                  <c:v>0.32270560190703224</c:v>
                </c:pt>
                <c:pt idx="3862">
                  <c:v>0.32270560190703224</c:v>
                </c:pt>
                <c:pt idx="3863">
                  <c:v>0.32270560190703224</c:v>
                </c:pt>
                <c:pt idx="3864">
                  <c:v>0.32270560190703224</c:v>
                </c:pt>
                <c:pt idx="3865">
                  <c:v>0.3224076281287247</c:v>
                </c:pt>
                <c:pt idx="3866">
                  <c:v>0.32210965435041716</c:v>
                </c:pt>
                <c:pt idx="3867">
                  <c:v>0.32210965435041716</c:v>
                </c:pt>
                <c:pt idx="3868">
                  <c:v>0.32210965435041716</c:v>
                </c:pt>
                <c:pt idx="3869">
                  <c:v>0.32210965435041716</c:v>
                </c:pt>
                <c:pt idx="3870">
                  <c:v>0.32210965435041716</c:v>
                </c:pt>
                <c:pt idx="3871">
                  <c:v>0.32210965435041716</c:v>
                </c:pt>
                <c:pt idx="3872">
                  <c:v>0.32181168057210963</c:v>
                </c:pt>
                <c:pt idx="3873">
                  <c:v>0.3215137067938022</c:v>
                </c:pt>
                <c:pt idx="3874">
                  <c:v>0.3215137067938022</c:v>
                </c:pt>
                <c:pt idx="3875">
                  <c:v>0.32121573301549466</c:v>
                </c:pt>
                <c:pt idx="3876">
                  <c:v>0.32091775923718713</c:v>
                </c:pt>
                <c:pt idx="3877">
                  <c:v>0.32091775923718713</c:v>
                </c:pt>
                <c:pt idx="3878">
                  <c:v>0.32091775923718713</c:v>
                </c:pt>
                <c:pt idx="3879">
                  <c:v>0.32091775923718713</c:v>
                </c:pt>
                <c:pt idx="3880">
                  <c:v>0.32091775923718713</c:v>
                </c:pt>
                <c:pt idx="3881">
                  <c:v>0.32091775923718713</c:v>
                </c:pt>
                <c:pt idx="3882">
                  <c:v>0.32061978545887959</c:v>
                </c:pt>
                <c:pt idx="3883">
                  <c:v>0.32061978545887959</c:v>
                </c:pt>
                <c:pt idx="3884">
                  <c:v>0.32032181168057206</c:v>
                </c:pt>
                <c:pt idx="3885">
                  <c:v>0.32002383790226463</c:v>
                </c:pt>
                <c:pt idx="3886">
                  <c:v>0.32002383790226463</c:v>
                </c:pt>
                <c:pt idx="3887">
                  <c:v>0.32002383790226463</c:v>
                </c:pt>
                <c:pt idx="3888">
                  <c:v>0.32002383790226463</c:v>
                </c:pt>
                <c:pt idx="3889">
                  <c:v>0.31972586412395709</c:v>
                </c:pt>
                <c:pt idx="3890">
                  <c:v>0.31942789034564956</c:v>
                </c:pt>
                <c:pt idx="3891">
                  <c:v>0.31942789034564956</c:v>
                </c:pt>
                <c:pt idx="3892">
                  <c:v>0.31942789034564956</c:v>
                </c:pt>
                <c:pt idx="3893">
                  <c:v>0.31912991656734202</c:v>
                </c:pt>
                <c:pt idx="3894">
                  <c:v>0.31912991656734202</c:v>
                </c:pt>
                <c:pt idx="3895">
                  <c:v>0.31912991656734202</c:v>
                </c:pt>
                <c:pt idx="3896">
                  <c:v>0.31912991656734202</c:v>
                </c:pt>
                <c:pt idx="3897">
                  <c:v>0.31883194278903459</c:v>
                </c:pt>
                <c:pt idx="3898">
                  <c:v>0.31883194278903459</c:v>
                </c:pt>
                <c:pt idx="3899">
                  <c:v>0.31853396901072706</c:v>
                </c:pt>
                <c:pt idx="3900">
                  <c:v>0.31853396901072706</c:v>
                </c:pt>
                <c:pt idx="3901">
                  <c:v>0.31823599523241952</c:v>
                </c:pt>
                <c:pt idx="3902">
                  <c:v>0.31823599523241952</c:v>
                </c:pt>
                <c:pt idx="3903">
                  <c:v>0.31823599523241952</c:v>
                </c:pt>
                <c:pt idx="3904">
                  <c:v>0.31823599523241952</c:v>
                </c:pt>
                <c:pt idx="3905">
                  <c:v>0.31823599523241952</c:v>
                </c:pt>
                <c:pt idx="3906">
                  <c:v>0.31793802145411199</c:v>
                </c:pt>
                <c:pt idx="3907">
                  <c:v>0.31793802145411199</c:v>
                </c:pt>
                <c:pt idx="3908">
                  <c:v>0.31793802145411199</c:v>
                </c:pt>
                <c:pt idx="3909">
                  <c:v>0.31793802145411199</c:v>
                </c:pt>
                <c:pt idx="3910">
                  <c:v>0.31793802145411199</c:v>
                </c:pt>
                <c:pt idx="3911">
                  <c:v>0.31764004767580456</c:v>
                </c:pt>
                <c:pt idx="3912">
                  <c:v>0.31764004767580456</c:v>
                </c:pt>
                <c:pt idx="3913">
                  <c:v>0.31764004767580456</c:v>
                </c:pt>
                <c:pt idx="3914">
                  <c:v>0.31734207389749702</c:v>
                </c:pt>
                <c:pt idx="3915">
                  <c:v>0.31704410011918949</c:v>
                </c:pt>
                <c:pt idx="3916">
                  <c:v>0.31674612634088195</c:v>
                </c:pt>
                <c:pt idx="3917">
                  <c:v>0.31674612634088195</c:v>
                </c:pt>
                <c:pt idx="3918">
                  <c:v>0.31674612634088195</c:v>
                </c:pt>
                <c:pt idx="3919">
                  <c:v>0.31644815256257453</c:v>
                </c:pt>
                <c:pt idx="3920">
                  <c:v>0.31615017878426699</c:v>
                </c:pt>
                <c:pt idx="3921">
                  <c:v>0.31615017878426699</c:v>
                </c:pt>
                <c:pt idx="3922">
                  <c:v>0.31585220500595945</c:v>
                </c:pt>
                <c:pt idx="3923">
                  <c:v>0.31555423122765192</c:v>
                </c:pt>
                <c:pt idx="3924">
                  <c:v>0.31555423122765192</c:v>
                </c:pt>
                <c:pt idx="3925">
                  <c:v>0.31555423122765192</c:v>
                </c:pt>
                <c:pt idx="3926">
                  <c:v>0.31525625744934449</c:v>
                </c:pt>
                <c:pt idx="3927">
                  <c:v>0.31495828367103695</c:v>
                </c:pt>
                <c:pt idx="3928">
                  <c:v>0.31466030989272942</c:v>
                </c:pt>
                <c:pt idx="3929">
                  <c:v>0.31436233611442188</c:v>
                </c:pt>
                <c:pt idx="3930">
                  <c:v>0.31436233611442188</c:v>
                </c:pt>
                <c:pt idx="3931">
                  <c:v>0.31436233611442188</c:v>
                </c:pt>
                <c:pt idx="3932">
                  <c:v>0.31436233611442188</c:v>
                </c:pt>
                <c:pt idx="3933">
                  <c:v>0.31436233611442188</c:v>
                </c:pt>
                <c:pt idx="3934">
                  <c:v>0.31436233611442188</c:v>
                </c:pt>
                <c:pt idx="3935">
                  <c:v>0.31436233611442188</c:v>
                </c:pt>
                <c:pt idx="3936">
                  <c:v>0.31436233611442188</c:v>
                </c:pt>
                <c:pt idx="3937">
                  <c:v>0.31436233611442188</c:v>
                </c:pt>
                <c:pt idx="3938">
                  <c:v>0.31406436233611446</c:v>
                </c:pt>
                <c:pt idx="3939">
                  <c:v>0.31376638855780692</c:v>
                </c:pt>
                <c:pt idx="3940">
                  <c:v>0.31376638855780692</c:v>
                </c:pt>
                <c:pt idx="3941">
                  <c:v>0.31346841477949938</c:v>
                </c:pt>
                <c:pt idx="3942">
                  <c:v>0.31346841477949938</c:v>
                </c:pt>
                <c:pt idx="3943">
                  <c:v>0.31346841477949938</c:v>
                </c:pt>
                <c:pt idx="3944">
                  <c:v>0.31317044100119185</c:v>
                </c:pt>
                <c:pt idx="3945">
                  <c:v>0.31287246722288442</c:v>
                </c:pt>
                <c:pt idx="3946">
                  <c:v>0.31287246722288442</c:v>
                </c:pt>
                <c:pt idx="3947">
                  <c:v>0.31257449344457688</c:v>
                </c:pt>
                <c:pt idx="3948">
                  <c:v>0.31227651966626935</c:v>
                </c:pt>
                <c:pt idx="3949">
                  <c:v>0.31197854588796181</c:v>
                </c:pt>
                <c:pt idx="3950">
                  <c:v>0.31168057210965439</c:v>
                </c:pt>
                <c:pt idx="3951">
                  <c:v>0.31138259833134685</c:v>
                </c:pt>
                <c:pt idx="3952">
                  <c:v>0.31138259833134685</c:v>
                </c:pt>
                <c:pt idx="3953">
                  <c:v>0.31108462455303931</c:v>
                </c:pt>
                <c:pt idx="3954">
                  <c:v>0.31078665077473178</c:v>
                </c:pt>
                <c:pt idx="3955">
                  <c:v>0.31048867699642435</c:v>
                </c:pt>
                <c:pt idx="3956">
                  <c:v>0.31019070321811681</c:v>
                </c:pt>
                <c:pt idx="3957">
                  <c:v>0.30989272943980928</c:v>
                </c:pt>
                <c:pt idx="3958">
                  <c:v>0.30989272943980928</c:v>
                </c:pt>
                <c:pt idx="3959">
                  <c:v>0.30989272943980928</c:v>
                </c:pt>
                <c:pt idx="3960">
                  <c:v>0.30959475566150174</c:v>
                </c:pt>
                <c:pt idx="3961">
                  <c:v>0.30959475566150174</c:v>
                </c:pt>
                <c:pt idx="3962">
                  <c:v>0.30929678188319432</c:v>
                </c:pt>
                <c:pt idx="3963">
                  <c:v>0.30929678188319432</c:v>
                </c:pt>
                <c:pt idx="3964">
                  <c:v>0.30899880810488678</c:v>
                </c:pt>
                <c:pt idx="3965">
                  <c:v>0.30870083432657924</c:v>
                </c:pt>
                <c:pt idx="3966">
                  <c:v>0.30870083432657924</c:v>
                </c:pt>
                <c:pt idx="3967">
                  <c:v>0.30870083432657924</c:v>
                </c:pt>
                <c:pt idx="3968">
                  <c:v>0.30870083432657924</c:v>
                </c:pt>
                <c:pt idx="3969">
                  <c:v>0.30870083432657924</c:v>
                </c:pt>
                <c:pt idx="3970">
                  <c:v>0.30840286054827171</c:v>
                </c:pt>
                <c:pt idx="3971">
                  <c:v>0.30840286054827171</c:v>
                </c:pt>
                <c:pt idx="3972">
                  <c:v>0.30810488676996428</c:v>
                </c:pt>
                <c:pt idx="3973">
                  <c:v>0.30810488676996428</c:v>
                </c:pt>
                <c:pt idx="3974">
                  <c:v>0.30780691299165674</c:v>
                </c:pt>
                <c:pt idx="3975">
                  <c:v>0.30780691299165674</c:v>
                </c:pt>
                <c:pt idx="3976">
                  <c:v>0.30780691299165674</c:v>
                </c:pt>
                <c:pt idx="3977">
                  <c:v>0.30750893921334921</c:v>
                </c:pt>
                <c:pt idx="3978">
                  <c:v>0.30750893921334921</c:v>
                </c:pt>
                <c:pt idx="3979">
                  <c:v>0.30750893921334921</c:v>
                </c:pt>
                <c:pt idx="3980">
                  <c:v>0.30721096543504167</c:v>
                </c:pt>
                <c:pt idx="3981">
                  <c:v>0.30721096543504167</c:v>
                </c:pt>
                <c:pt idx="3982">
                  <c:v>0.30721096543504167</c:v>
                </c:pt>
                <c:pt idx="3983">
                  <c:v>0.30721096543504167</c:v>
                </c:pt>
                <c:pt idx="3984">
                  <c:v>0.30721096543504167</c:v>
                </c:pt>
                <c:pt idx="3985">
                  <c:v>0.30721096543504167</c:v>
                </c:pt>
                <c:pt idx="3986">
                  <c:v>0.30721096543504167</c:v>
                </c:pt>
                <c:pt idx="3987">
                  <c:v>0.30721096543504167</c:v>
                </c:pt>
                <c:pt idx="3988">
                  <c:v>0.30691299165673425</c:v>
                </c:pt>
                <c:pt idx="3989">
                  <c:v>0.30661501787842671</c:v>
                </c:pt>
                <c:pt idx="3990">
                  <c:v>0.30631704410011917</c:v>
                </c:pt>
                <c:pt idx="3991">
                  <c:v>0.30631704410011917</c:v>
                </c:pt>
                <c:pt idx="3992">
                  <c:v>0.30631704410011917</c:v>
                </c:pt>
                <c:pt idx="3993">
                  <c:v>0.30631704410011917</c:v>
                </c:pt>
                <c:pt idx="3994">
                  <c:v>0.30601907032181164</c:v>
                </c:pt>
                <c:pt idx="3995">
                  <c:v>0.30601907032181164</c:v>
                </c:pt>
                <c:pt idx="3996">
                  <c:v>0.30572109654350421</c:v>
                </c:pt>
                <c:pt idx="3997">
                  <c:v>0.30542312276519668</c:v>
                </c:pt>
                <c:pt idx="3998">
                  <c:v>0.30542312276519668</c:v>
                </c:pt>
                <c:pt idx="3999">
                  <c:v>0.30512514898688914</c:v>
                </c:pt>
                <c:pt idx="4000">
                  <c:v>0.30512514898688914</c:v>
                </c:pt>
                <c:pt idx="4001">
                  <c:v>0.30512514898688914</c:v>
                </c:pt>
                <c:pt idx="4002">
                  <c:v>0.3048271752085816</c:v>
                </c:pt>
                <c:pt idx="4003">
                  <c:v>0.3048271752085816</c:v>
                </c:pt>
                <c:pt idx="4004">
                  <c:v>0.30452920143027418</c:v>
                </c:pt>
                <c:pt idx="4005">
                  <c:v>0.30452920143027418</c:v>
                </c:pt>
                <c:pt idx="4006">
                  <c:v>0.30452920143027418</c:v>
                </c:pt>
                <c:pt idx="4007">
                  <c:v>0.30423122765196664</c:v>
                </c:pt>
                <c:pt idx="4008">
                  <c:v>0.30423122765196664</c:v>
                </c:pt>
                <c:pt idx="4009">
                  <c:v>0.30423122765196664</c:v>
                </c:pt>
                <c:pt idx="4010">
                  <c:v>0.30423122765196664</c:v>
                </c:pt>
                <c:pt idx="4011">
                  <c:v>0.3039332538736591</c:v>
                </c:pt>
                <c:pt idx="4012">
                  <c:v>0.3039332538736591</c:v>
                </c:pt>
                <c:pt idx="4013">
                  <c:v>0.30363528009535157</c:v>
                </c:pt>
                <c:pt idx="4014">
                  <c:v>0.30363528009535157</c:v>
                </c:pt>
                <c:pt idx="4015">
                  <c:v>0.30333730631704414</c:v>
                </c:pt>
                <c:pt idx="4016">
                  <c:v>0.30333730631704414</c:v>
                </c:pt>
                <c:pt idx="4017">
                  <c:v>0.30333730631704414</c:v>
                </c:pt>
                <c:pt idx="4018">
                  <c:v>0.30333730631704414</c:v>
                </c:pt>
                <c:pt idx="4019">
                  <c:v>0.30333730631704414</c:v>
                </c:pt>
                <c:pt idx="4020">
                  <c:v>0.30303933253873661</c:v>
                </c:pt>
                <c:pt idx="4021">
                  <c:v>0.30303933253873661</c:v>
                </c:pt>
                <c:pt idx="4022">
                  <c:v>0.30303933253873661</c:v>
                </c:pt>
                <c:pt idx="4023">
                  <c:v>0.30274135876042907</c:v>
                </c:pt>
                <c:pt idx="4024">
                  <c:v>0.30274135876042907</c:v>
                </c:pt>
                <c:pt idx="4025">
                  <c:v>0.30244338498212153</c:v>
                </c:pt>
                <c:pt idx="4026">
                  <c:v>0.30244338498212153</c:v>
                </c:pt>
                <c:pt idx="4027">
                  <c:v>0.30244338498212153</c:v>
                </c:pt>
                <c:pt idx="4028">
                  <c:v>0.30244338498212153</c:v>
                </c:pt>
                <c:pt idx="4029">
                  <c:v>0.30214541120381411</c:v>
                </c:pt>
                <c:pt idx="4030">
                  <c:v>0.30184743742550657</c:v>
                </c:pt>
                <c:pt idx="4031">
                  <c:v>0.30154946364719903</c:v>
                </c:pt>
                <c:pt idx="4032">
                  <c:v>0.3012514898688915</c:v>
                </c:pt>
                <c:pt idx="4033">
                  <c:v>0.30095351609058407</c:v>
                </c:pt>
                <c:pt idx="4034">
                  <c:v>0.30065554231227654</c:v>
                </c:pt>
                <c:pt idx="4035">
                  <c:v>0.30065554231227654</c:v>
                </c:pt>
                <c:pt idx="4036">
                  <c:v>0.30065554231227654</c:v>
                </c:pt>
                <c:pt idx="4037">
                  <c:v>0.300357568533969</c:v>
                </c:pt>
                <c:pt idx="4038">
                  <c:v>0.30005959475566146</c:v>
                </c:pt>
                <c:pt idx="4039">
                  <c:v>0.30005959475566146</c:v>
                </c:pt>
                <c:pt idx="4040">
                  <c:v>0.30005959475566146</c:v>
                </c:pt>
                <c:pt idx="4041">
                  <c:v>0.29976162097735404</c:v>
                </c:pt>
                <c:pt idx="4042">
                  <c:v>0.29976162097735404</c:v>
                </c:pt>
                <c:pt idx="4043">
                  <c:v>0.2994636471990465</c:v>
                </c:pt>
                <c:pt idx="4044">
                  <c:v>0.29916567342073896</c:v>
                </c:pt>
                <c:pt idx="4045">
                  <c:v>0.29916567342073896</c:v>
                </c:pt>
                <c:pt idx="4046">
                  <c:v>0.29886769964243143</c:v>
                </c:pt>
                <c:pt idx="4047">
                  <c:v>0.29886769964243143</c:v>
                </c:pt>
                <c:pt idx="4048">
                  <c:v>0.298569725864124</c:v>
                </c:pt>
                <c:pt idx="4049">
                  <c:v>0.298569725864124</c:v>
                </c:pt>
                <c:pt idx="4050">
                  <c:v>0.298569725864124</c:v>
                </c:pt>
                <c:pt idx="4051">
                  <c:v>0.298569725864124</c:v>
                </c:pt>
                <c:pt idx="4052">
                  <c:v>0.29827175208581647</c:v>
                </c:pt>
                <c:pt idx="4053">
                  <c:v>0.29797377830750893</c:v>
                </c:pt>
                <c:pt idx="4054">
                  <c:v>0.29797377830750893</c:v>
                </c:pt>
                <c:pt idx="4055">
                  <c:v>0.29797377830750893</c:v>
                </c:pt>
                <c:pt idx="4056">
                  <c:v>0.29767580452920139</c:v>
                </c:pt>
                <c:pt idx="4057">
                  <c:v>0.29767580452920139</c:v>
                </c:pt>
                <c:pt idx="4058">
                  <c:v>0.29737783075089397</c:v>
                </c:pt>
                <c:pt idx="4059">
                  <c:v>0.29707985697258643</c:v>
                </c:pt>
                <c:pt idx="4060">
                  <c:v>0.29707985697258643</c:v>
                </c:pt>
                <c:pt idx="4061">
                  <c:v>0.29678188319427889</c:v>
                </c:pt>
                <c:pt idx="4062">
                  <c:v>0.29648390941597136</c:v>
                </c:pt>
                <c:pt idx="4063">
                  <c:v>0.29648390941597136</c:v>
                </c:pt>
                <c:pt idx="4064">
                  <c:v>0.29648390941597136</c:v>
                </c:pt>
                <c:pt idx="4065">
                  <c:v>0.29648390941597136</c:v>
                </c:pt>
                <c:pt idx="4066">
                  <c:v>0.29618593563766393</c:v>
                </c:pt>
                <c:pt idx="4067">
                  <c:v>0.29618593563766393</c:v>
                </c:pt>
                <c:pt idx="4068">
                  <c:v>0.2958879618593564</c:v>
                </c:pt>
                <c:pt idx="4069">
                  <c:v>0.29558998808104886</c:v>
                </c:pt>
                <c:pt idx="4070">
                  <c:v>0.29558998808104886</c:v>
                </c:pt>
                <c:pt idx="4071">
                  <c:v>0.29529201430274132</c:v>
                </c:pt>
                <c:pt idx="4072">
                  <c:v>0.29529201430274132</c:v>
                </c:pt>
                <c:pt idx="4073">
                  <c:v>0.29529201430274132</c:v>
                </c:pt>
                <c:pt idx="4074">
                  <c:v>0.29529201430274132</c:v>
                </c:pt>
                <c:pt idx="4075">
                  <c:v>0.29529201430274132</c:v>
                </c:pt>
                <c:pt idx="4076">
                  <c:v>0.29529201430274132</c:v>
                </c:pt>
                <c:pt idx="4077">
                  <c:v>0.29529201430274132</c:v>
                </c:pt>
                <c:pt idx="4078">
                  <c:v>0.29529201430274132</c:v>
                </c:pt>
                <c:pt idx="4079">
                  <c:v>0.29529201430274132</c:v>
                </c:pt>
                <c:pt idx="4080">
                  <c:v>0.29529201430274132</c:v>
                </c:pt>
                <c:pt idx="4081">
                  <c:v>0.29529201430274132</c:v>
                </c:pt>
                <c:pt idx="4082">
                  <c:v>0.29529201430274132</c:v>
                </c:pt>
                <c:pt idx="4083">
                  <c:v>0.29529201430274132</c:v>
                </c:pt>
                <c:pt idx="4084">
                  <c:v>0.29529201430274132</c:v>
                </c:pt>
                <c:pt idx="4085">
                  <c:v>0.2949940405244339</c:v>
                </c:pt>
                <c:pt idx="4086">
                  <c:v>0.29469606674612636</c:v>
                </c:pt>
                <c:pt idx="4087">
                  <c:v>0.29439809296781883</c:v>
                </c:pt>
                <c:pt idx="4088">
                  <c:v>0.29410011918951129</c:v>
                </c:pt>
                <c:pt idx="4089">
                  <c:v>0.29410011918951129</c:v>
                </c:pt>
                <c:pt idx="4090">
                  <c:v>0.29410011918951129</c:v>
                </c:pt>
                <c:pt idx="4091">
                  <c:v>0.29410011918951129</c:v>
                </c:pt>
                <c:pt idx="4092">
                  <c:v>0.29380214541120386</c:v>
                </c:pt>
                <c:pt idx="4093">
                  <c:v>0.29350417163289633</c:v>
                </c:pt>
                <c:pt idx="4094">
                  <c:v>0.29320619785458879</c:v>
                </c:pt>
                <c:pt idx="4095">
                  <c:v>0.29320619785458879</c:v>
                </c:pt>
                <c:pt idx="4096">
                  <c:v>0.29320619785458879</c:v>
                </c:pt>
                <c:pt idx="4097">
                  <c:v>0.29320619785458879</c:v>
                </c:pt>
                <c:pt idx="4098">
                  <c:v>0.29320619785458879</c:v>
                </c:pt>
                <c:pt idx="4099">
                  <c:v>0.29320619785458879</c:v>
                </c:pt>
                <c:pt idx="4100">
                  <c:v>0.29320619785458879</c:v>
                </c:pt>
                <c:pt idx="4101">
                  <c:v>0.29320619785458879</c:v>
                </c:pt>
                <c:pt idx="4102">
                  <c:v>0.29320619785458879</c:v>
                </c:pt>
                <c:pt idx="4103">
                  <c:v>0.29320619785458879</c:v>
                </c:pt>
                <c:pt idx="4104">
                  <c:v>0.29320619785458879</c:v>
                </c:pt>
                <c:pt idx="4105">
                  <c:v>0.29290822407628125</c:v>
                </c:pt>
                <c:pt idx="4106">
                  <c:v>0.29261025029797383</c:v>
                </c:pt>
                <c:pt idx="4107">
                  <c:v>0.29261025029797383</c:v>
                </c:pt>
                <c:pt idx="4108">
                  <c:v>0.29231227651966629</c:v>
                </c:pt>
                <c:pt idx="4109">
                  <c:v>0.29201430274135876</c:v>
                </c:pt>
                <c:pt idx="4110">
                  <c:v>0.29201430274135876</c:v>
                </c:pt>
                <c:pt idx="4111">
                  <c:v>0.29171632896305122</c:v>
                </c:pt>
                <c:pt idx="4112">
                  <c:v>0.29171632896305122</c:v>
                </c:pt>
                <c:pt idx="4113">
                  <c:v>0.29141835518474379</c:v>
                </c:pt>
                <c:pt idx="4114">
                  <c:v>0.29141835518474379</c:v>
                </c:pt>
                <c:pt idx="4115">
                  <c:v>0.29112038140643626</c:v>
                </c:pt>
                <c:pt idx="4116">
                  <c:v>0.29082240762812872</c:v>
                </c:pt>
                <c:pt idx="4117">
                  <c:v>0.29052443384982118</c:v>
                </c:pt>
                <c:pt idx="4118">
                  <c:v>0.29052443384982118</c:v>
                </c:pt>
                <c:pt idx="4119">
                  <c:v>0.29022646007151376</c:v>
                </c:pt>
                <c:pt idx="4120">
                  <c:v>0.29022646007151376</c:v>
                </c:pt>
                <c:pt idx="4121">
                  <c:v>0.29022646007151376</c:v>
                </c:pt>
                <c:pt idx="4122">
                  <c:v>0.29022646007151376</c:v>
                </c:pt>
                <c:pt idx="4123">
                  <c:v>0.28992848629320622</c:v>
                </c:pt>
                <c:pt idx="4124">
                  <c:v>0.28963051251489869</c:v>
                </c:pt>
                <c:pt idx="4125">
                  <c:v>0.28963051251489869</c:v>
                </c:pt>
                <c:pt idx="4126">
                  <c:v>0.28963051251489869</c:v>
                </c:pt>
                <c:pt idx="4127">
                  <c:v>0.28933253873659115</c:v>
                </c:pt>
                <c:pt idx="4128">
                  <c:v>0.28903456495828372</c:v>
                </c:pt>
                <c:pt idx="4129">
                  <c:v>0.28903456495828372</c:v>
                </c:pt>
                <c:pt idx="4130">
                  <c:v>0.28903456495828372</c:v>
                </c:pt>
                <c:pt idx="4131">
                  <c:v>0.28873659117997619</c:v>
                </c:pt>
                <c:pt idx="4132">
                  <c:v>0.28843861740166865</c:v>
                </c:pt>
                <c:pt idx="4133">
                  <c:v>0.28843861740166865</c:v>
                </c:pt>
                <c:pt idx="4134">
                  <c:v>0.28843861740166865</c:v>
                </c:pt>
                <c:pt idx="4135">
                  <c:v>0.28843861740166865</c:v>
                </c:pt>
                <c:pt idx="4136">
                  <c:v>0.28843861740166865</c:v>
                </c:pt>
                <c:pt idx="4137">
                  <c:v>0.28814064362336111</c:v>
                </c:pt>
                <c:pt idx="4138">
                  <c:v>0.28814064362336111</c:v>
                </c:pt>
                <c:pt idx="4139">
                  <c:v>0.28814064362336111</c:v>
                </c:pt>
                <c:pt idx="4140">
                  <c:v>0.28784266984505369</c:v>
                </c:pt>
                <c:pt idx="4141">
                  <c:v>0.28754469606674615</c:v>
                </c:pt>
                <c:pt idx="4142">
                  <c:v>0.28754469606674615</c:v>
                </c:pt>
                <c:pt idx="4143">
                  <c:v>0.28754469606674615</c:v>
                </c:pt>
                <c:pt idx="4144">
                  <c:v>0.28724672228843862</c:v>
                </c:pt>
                <c:pt idx="4145">
                  <c:v>0.28724672228843862</c:v>
                </c:pt>
                <c:pt idx="4146">
                  <c:v>0.28694874851013108</c:v>
                </c:pt>
                <c:pt idx="4147">
                  <c:v>0.28665077473182365</c:v>
                </c:pt>
                <c:pt idx="4148">
                  <c:v>0.28665077473182365</c:v>
                </c:pt>
                <c:pt idx="4149">
                  <c:v>0.28665077473182365</c:v>
                </c:pt>
                <c:pt idx="4150">
                  <c:v>0.28635280095351612</c:v>
                </c:pt>
                <c:pt idx="4151">
                  <c:v>0.28635280095351612</c:v>
                </c:pt>
                <c:pt idx="4152">
                  <c:v>0.28635280095351612</c:v>
                </c:pt>
                <c:pt idx="4153">
                  <c:v>0.28635280095351612</c:v>
                </c:pt>
                <c:pt idx="4154">
                  <c:v>0.28605482717520858</c:v>
                </c:pt>
                <c:pt idx="4155">
                  <c:v>0.28605482717520858</c:v>
                </c:pt>
                <c:pt idx="4156">
                  <c:v>0.28605482717520858</c:v>
                </c:pt>
                <c:pt idx="4157">
                  <c:v>0.28575685339690104</c:v>
                </c:pt>
                <c:pt idx="4158">
                  <c:v>0.28545887961859351</c:v>
                </c:pt>
                <c:pt idx="4159">
                  <c:v>0.28545887961859351</c:v>
                </c:pt>
                <c:pt idx="4160">
                  <c:v>0.28545887961859351</c:v>
                </c:pt>
                <c:pt idx="4161">
                  <c:v>0.28516090584028608</c:v>
                </c:pt>
                <c:pt idx="4162">
                  <c:v>0.28516090584028608</c:v>
                </c:pt>
                <c:pt idx="4163">
                  <c:v>0.28516090584028608</c:v>
                </c:pt>
                <c:pt idx="4164">
                  <c:v>0.28516090584028608</c:v>
                </c:pt>
                <c:pt idx="4165">
                  <c:v>0.28486293206197855</c:v>
                </c:pt>
                <c:pt idx="4166">
                  <c:v>0.28486293206197855</c:v>
                </c:pt>
                <c:pt idx="4167">
                  <c:v>0.28456495828367101</c:v>
                </c:pt>
                <c:pt idx="4168">
                  <c:v>0.28456495828367101</c:v>
                </c:pt>
                <c:pt idx="4169">
                  <c:v>0.28456495828367101</c:v>
                </c:pt>
                <c:pt idx="4170">
                  <c:v>0.28456495828367101</c:v>
                </c:pt>
                <c:pt idx="4171">
                  <c:v>0.28426698450536347</c:v>
                </c:pt>
                <c:pt idx="4172">
                  <c:v>0.28426698450536347</c:v>
                </c:pt>
                <c:pt idx="4173">
                  <c:v>0.28396901072705605</c:v>
                </c:pt>
                <c:pt idx="4174">
                  <c:v>0.28396901072705605</c:v>
                </c:pt>
                <c:pt idx="4175">
                  <c:v>0.28396901072705605</c:v>
                </c:pt>
                <c:pt idx="4176">
                  <c:v>0.28367103694874851</c:v>
                </c:pt>
                <c:pt idx="4177">
                  <c:v>0.28367103694874851</c:v>
                </c:pt>
                <c:pt idx="4178">
                  <c:v>0.28337306317044098</c:v>
                </c:pt>
                <c:pt idx="4179">
                  <c:v>0.28337306317044098</c:v>
                </c:pt>
                <c:pt idx="4180">
                  <c:v>0.28337306317044098</c:v>
                </c:pt>
                <c:pt idx="4181">
                  <c:v>0.28337306317044098</c:v>
                </c:pt>
                <c:pt idx="4182">
                  <c:v>0.28337306317044098</c:v>
                </c:pt>
                <c:pt idx="4183">
                  <c:v>0.28307508939213344</c:v>
                </c:pt>
                <c:pt idx="4184">
                  <c:v>0.28307508939213344</c:v>
                </c:pt>
                <c:pt idx="4185">
                  <c:v>0.28307508939213344</c:v>
                </c:pt>
                <c:pt idx="4186">
                  <c:v>0.28307508939213344</c:v>
                </c:pt>
                <c:pt idx="4187">
                  <c:v>0.28307508939213344</c:v>
                </c:pt>
                <c:pt idx="4188">
                  <c:v>0.28307508939213344</c:v>
                </c:pt>
                <c:pt idx="4189">
                  <c:v>0.28277711561382601</c:v>
                </c:pt>
                <c:pt idx="4190">
                  <c:v>0.28247914183551848</c:v>
                </c:pt>
                <c:pt idx="4191">
                  <c:v>0.28247914183551848</c:v>
                </c:pt>
                <c:pt idx="4192">
                  <c:v>0.28218116805721094</c:v>
                </c:pt>
                <c:pt idx="4193">
                  <c:v>0.2818831942789034</c:v>
                </c:pt>
                <c:pt idx="4194">
                  <c:v>0.28158522050059598</c:v>
                </c:pt>
                <c:pt idx="4195">
                  <c:v>0.28158522050059598</c:v>
                </c:pt>
                <c:pt idx="4196">
                  <c:v>0.28158522050059598</c:v>
                </c:pt>
                <c:pt idx="4197">
                  <c:v>0.28158522050059598</c:v>
                </c:pt>
                <c:pt idx="4198">
                  <c:v>0.28158522050059598</c:v>
                </c:pt>
                <c:pt idx="4199">
                  <c:v>0.28158522050059598</c:v>
                </c:pt>
                <c:pt idx="4200">
                  <c:v>0.28158522050059598</c:v>
                </c:pt>
                <c:pt idx="4201">
                  <c:v>0.28158522050059598</c:v>
                </c:pt>
                <c:pt idx="4202">
                  <c:v>0.28128724672228844</c:v>
                </c:pt>
                <c:pt idx="4203">
                  <c:v>0.28098927294398091</c:v>
                </c:pt>
                <c:pt idx="4204">
                  <c:v>0.28069129916567337</c:v>
                </c:pt>
                <c:pt idx="4205">
                  <c:v>0.28039332538736594</c:v>
                </c:pt>
                <c:pt idx="4206">
                  <c:v>0.28009535160905841</c:v>
                </c:pt>
                <c:pt idx="4207">
                  <c:v>0.27979737783075087</c:v>
                </c:pt>
                <c:pt idx="4208">
                  <c:v>0.27979737783075087</c:v>
                </c:pt>
                <c:pt idx="4209">
                  <c:v>0.27979737783075087</c:v>
                </c:pt>
                <c:pt idx="4210">
                  <c:v>0.27979737783075087</c:v>
                </c:pt>
                <c:pt idx="4211">
                  <c:v>0.27979737783075087</c:v>
                </c:pt>
                <c:pt idx="4212">
                  <c:v>0.27979737783075087</c:v>
                </c:pt>
                <c:pt idx="4213">
                  <c:v>0.27979737783075087</c:v>
                </c:pt>
                <c:pt idx="4214">
                  <c:v>0.27949940405244333</c:v>
                </c:pt>
                <c:pt idx="4215">
                  <c:v>0.27949940405244333</c:v>
                </c:pt>
                <c:pt idx="4216">
                  <c:v>0.27920143027413591</c:v>
                </c:pt>
                <c:pt idx="4217">
                  <c:v>0.27890345649582837</c:v>
                </c:pt>
                <c:pt idx="4218">
                  <c:v>0.27890345649582837</c:v>
                </c:pt>
                <c:pt idx="4219">
                  <c:v>0.27890345649582837</c:v>
                </c:pt>
                <c:pt idx="4220">
                  <c:v>0.27860548271752084</c:v>
                </c:pt>
                <c:pt idx="4221">
                  <c:v>0.27860548271752084</c:v>
                </c:pt>
                <c:pt idx="4222">
                  <c:v>0.27860548271752084</c:v>
                </c:pt>
                <c:pt idx="4223">
                  <c:v>0.27860548271752084</c:v>
                </c:pt>
                <c:pt idx="4224">
                  <c:v>0.27860548271752084</c:v>
                </c:pt>
                <c:pt idx="4225">
                  <c:v>0.2783075089392133</c:v>
                </c:pt>
                <c:pt idx="4226">
                  <c:v>0.2783075089392133</c:v>
                </c:pt>
                <c:pt idx="4227">
                  <c:v>0.2783075089392133</c:v>
                </c:pt>
                <c:pt idx="4228">
                  <c:v>0.27800953516090587</c:v>
                </c:pt>
                <c:pt idx="4229">
                  <c:v>0.27800953516090587</c:v>
                </c:pt>
                <c:pt idx="4230">
                  <c:v>0.27771156138259834</c:v>
                </c:pt>
                <c:pt idx="4231">
                  <c:v>0.27771156138259834</c:v>
                </c:pt>
                <c:pt idx="4232">
                  <c:v>0.2774135876042908</c:v>
                </c:pt>
                <c:pt idx="4233">
                  <c:v>0.27711561382598326</c:v>
                </c:pt>
                <c:pt idx="4234">
                  <c:v>0.27681764004767584</c:v>
                </c:pt>
                <c:pt idx="4235">
                  <c:v>0.2765196662693683</c:v>
                </c:pt>
                <c:pt idx="4236">
                  <c:v>0.2765196662693683</c:v>
                </c:pt>
                <c:pt idx="4237">
                  <c:v>0.2765196662693683</c:v>
                </c:pt>
                <c:pt idx="4238">
                  <c:v>0.2765196662693683</c:v>
                </c:pt>
                <c:pt idx="4239">
                  <c:v>0.2765196662693683</c:v>
                </c:pt>
                <c:pt idx="4240">
                  <c:v>0.2765196662693683</c:v>
                </c:pt>
                <c:pt idx="4241">
                  <c:v>0.27622169249106077</c:v>
                </c:pt>
                <c:pt idx="4242">
                  <c:v>0.27622169249106077</c:v>
                </c:pt>
                <c:pt idx="4243">
                  <c:v>0.27592371871275323</c:v>
                </c:pt>
                <c:pt idx="4244">
                  <c:v>0.27592371871275323</c:v>
                </c:pt>
                <c:pt idx="4245">
                  <c:v>0.27592371871275323</c:v>
                </c:pt>
                <c:pt idx="4246">
                  <c:v>0.2756257449344458</c:v>
                </c:pt>
                <c:pt idx="4247">
                  <c:v>0.2756257449344458</c:v>
                </c:pt>
                <c:pt idx="4248">
                  <c:v>0.27532777115613827</c:v>
                </c:pt>
                <c:pt idx="4249">
                  <c:v>0.27502979737783073</c:v>
                </c:pt>
                <c:pt idx="4250">
                  <c:v>0.27502979737783073</c:v>
                </c:pt>
                <c:pt idx="4251">
                  <c:v>0.27473182359952319</c:v>
                </c:pt>
                <c:pt idx="4252">
                  <c:v>0.27473182359952319</c:v>
                </c:pt>
                <c:pt idx="4253">
                  <c:v>0.27473182359952319</c:v>
                </c:pt>
                <c:pt idx="4254">
                  <c:v>0.27473182359952319</c:v>
                </c:pt>
                <c:pt idx="4255">
                  <c:v>0.27443384982121577</c:v>
                </c:pt>
                <c:pt idx="4256">
                  <c:v>0.27413587604290823</c:v>
                </c:pt>
                <c:pt idx="4257">
                  <c:v>0.27413587604290823</c:v>
                </c:pt>
                <c:pt idx="4258">
                  <c:v>0.2738379022646007</c:v>
                </c:pt>
                <c:pt idx="4259">
                  <c:v>0.2738379022646007</c:v>
                </c:pt>
                <c:pt idx="4260">
                  <c:v>0.2738379022646007</c:v>
                </c:pt>
                <c:pt idx="4261">
                  <c:v>0.2738379022646007</c:v>
                </c:pt>
                <c:pt idx="4262">
                  <c:v>0.2738379022646007</c:v>
                </c:pt>
                <c:pt idx="4263">
                  <c:v>0.27353992848629316</c:v>
                </c:pt>
                <c:pt idx="4264">
                  <c:v>0.27324195470798573</c:v>
                </c:pt>
                <c:pt idx="4265">
                  <c:v>0.2729439809296782</c:v>
                </c:pt>
                <c:pt idx="4266">
                  <c:v>0.27264600715137066</c:v>
                </c:pt>
                <c:pt idx="4267">
                  <c:v>0.27264600715137066</c:v>
                </c:pt>
                <c:pt idx="4268">
                  <c:v>0.27264600715137066</c:v>
                </c:pt>
                <c:pt idx="4269">
                  <c:v>0.27264600715137066</c:v>
                </c:pt>
                <c:pt idx="4270">
                  <c:v>0.27264600715137066</c:v>
                </c:pt>
                <c:pt idx="4271">
                  <c:v>0.27264600715137066</c:v>
                </c:pt>
                <c:pt idx="4272">
                  <c:v>0.27264600715137066</c:v>
                </c:pt>
                <c:pt idx="4273">
                  <c:v>0.27234803337306313</c:v>
                </c:pt>
                <c:pt idx="4274">
                  <c:v>0.2720500595947557</c:v>
                </c:pt>
                <c:pt idx="4275">
                  <c:v>0.2720500595947557</c:v>
                </c:pt>
                <c:pt idx="4276">
                  <c:v>0.27175208581644816</c:v>
                </c:pt>
                <c:pt idx="4277">
                  <c:v>0.27175208581644816</c:v>
                </c:pt>
                <c:pt idx="4278">
                  <c:v>0.27175208581644816</c:v>
                </c:pt>
                <c:pt idx="4279">
                  <c:v>0.27145411203814063</c:v>
                </c:pt>
                <c:pt idx="4280">
                  <c:v>0.27145411203814063</c:v>
                </c:pt>
                <c:pt idx="4281">
                  <c:v>0.27115613825983309</c:v>
                </c:pt>
                <c:pt idx="4282">
                  <c:v>0.27115613825983309</c:v>
                </c:pt>
                <c:pt idx="4283">
                  <c:v>0.27085816448152567</c:v>
                </c:pt>
                <c:pt idx="4284">
                  <c:v>0.27056019070321813</c:v>
                </c:pt>
                <c:pt idx="4285">
                  <c:v>0.27056019070321813</c:v>
                </c:pt>
                <c:pt idx="4286">
                  <c:v>0.27056019070321813</c:v>
                </c:pt>
                <c:pt idx="4287">
                  <c:v>0.27056019070321813</c:v>
                </c:pt>
                <c:pt idx="4288">
                  <c:v>0.27026221692491059</c:v>
                </c:pt>
                <c:pt idx="4289">
                  <c:v>0.27026221692491059</c:v>
                </c:pt>
                <c:pt idx="4290">
                  <c:v>0.27026221692491059</c:v>
                </c:pt>
                <c:pt idx="4291">
                  <c:v>0.27026221692491059</c:v>
                </c:pt>
                <c:pt idx="4292">
                  <c:v>0.26996424314660306</c:v>
                </c:pt>
                <c:pt idx="4293">
                  <c:v>0.26996424314660306</c:v>
                </c:pt>
                <c:pt idx="4294">
                  <c:v>0.26996424314660306</c:v>
                </c:pt>
                <c:pt idx="4295">
                  <c:v>0.26996424314660306</c:v>
                </c:pt>
                <c:pt idx="4296">
                  <c:v>0.26996424314660306</c:v>
                </c:pt>
                <c:pt idx="4297">
                  <c:v>0.26996424314660306</c:v>
                </c:pt>
                <c:pt idx="4298">
                  <c:v>0.26996424314660306</c:v>
                </c:pt>
                <c:pt idx="4299">
                  <c:v>0.26996424314660306</c:v>
                </c:pt>
                <c:pt idx="4300">
                  <c:v>0.26996424314660306</c:v>
                </c:pt>
                <c:pt idx="4301">
                  <c:v>0.26996424314660306</c:v>
                </c:pt>
                <c:pt idx="4302">
                  <c:v>0.26996424314660306</c:v>
                </c:pt>
                <c:pt idx="4303">
                  <c:v>0.26996424314660306</c:v>
                </c:pt>
                <c:pt idx="4304">
                  <c:v>0.26966626936829563</c:v>
                </c:pt>
                <c:pt idx="4305">
                  <c:v>0.26936829558998809</c:v>
                </c:pt>
                <c:pt idx="4306">
                  <c:v>0.26907032181168056</c:v>
                </c:pt>
                <c:pt idx="4307">
                  <c:v>0.26907032181168056</c:v>
                </c:pt>
                <c:pt idx="4308">
                  <c:v>0.26877234803337302</c:v>
                </c:pt>
                <c:pt idx="4309">
                  <c:v>0.26877234803337302</c:v>
                </c:pt>
                <c:pt idx="4310">
                  <c:v>0.26877234803337302</c:v>
                </c:pt>
                <c:pt idx="4311">
                  <c:v>0.26877234803337302</c:v>
                </c:pt>
                <c:pt idx="4312">
                  <c:v>0.26877234803337302</c:v>
                </c:pt>
                <c:pt idx="4313">
                  <c:v>0.2684743742550656</c:v>
                </c:pt>
                <c:pt idx="4314">
                  <c:v>0.2684743742550656</c:v>
                </c:pt>
                <c:pt idx="4315">
                  <c:v>0.26817640047675806</c:v>
                </c:pt>
                <c:pt idx="4316">
                  <c:v>0.26817640047675806</c:v>
                </c:pt>
                <c:pt idx="4317">
                  <c:v>0.26817640047675806</c:v>
                </c:pt>
                <c:pt idx="4318">
                  <c:v>0.26787842669845052</c:v>
                </c:pt>
                <c:pt idx="4319">
                  <c:v>0.26758045292014299</c:v>
                </c:pt>
                <c:pt idx="4320">
                  <c:v>0.26728247914183556</c:v>
                </c:pt>
                <c:pt idx="4321">
                  <c:v>0.26728247914183556</c:v>
                </c:pt>
                <c:pt idx="4322">
                  <c:v>0.26698450536352802</c:v>
                </c:pt>
                <c:pt idx="4323">
                  <c:v>0.26698450536352802</c:v>
                </c:pt>
                <c:pt idx="4324">
                  <c:v>0.26668653158522049</c:v>
                </c:pt>
                <c:pt idx="4325">
                  <c:v>0.26668653158522049</c:v>
                </c:pt>
                <c:pt idx="4326">
                  <c:v>0.26638855780691295</c:v>
                </c:pt>
                <c:pt idx="4327">
                  <c:v>0.26638855780691295</c:v>
                </c:pt>
                <c:pt idx="4328">
                  <c:v>0.26609058402860553</c:v>
                </c:pt>
                <c:pt idx="4329">
                  <c:v>0.26579261025029799</c:v>
                </c:pt>
                <c:pt idx="4330">
                  <c:v>0.26579261025029799</c:v>
                </c:pt>
                <c:pt idx="4331">
                  <c:v>0.26579261025029799</c:v>
                </c:pt>
                <c:pt idx="4332">
                  <c:v>0.26579261025029799</c:v>
                </c:pt>
                <c:pt idx="4333">
                  <c:v>0.26579261025029799</c:v>
                </c:pt>
                <c:pt idx="4334">
                  <c:v>0.26579261025029799</c:v>
                </c:pt>
                <c:pt idx="4335">
                  <c:v>0.26549463647199045</c:v>
                </c:pt>
                <c:pt idx="4336">
                  <c:v>0.26549463647199045</c:v>
                </c:pt>
                <c:pt idx="4337">
                  <c:v>0.26519666269368292</c:v>
                </c:pt>
                <c:pt idx="4338">
                  <c:v>0.26489868891537549</c:v>
                </c:pt>
                <c:pt idx="4339">
                  <c:v>0.26489868891537549</c:v>
                </c:pt>
                <c:pt idx="4340">
                  <c:v>0.26460071513706795</c:v>
                </c:pt>
                <c:pt idx="4341">
                  <c:v>0.26430274135876042</c:v>
                </c:pt>
                <c:pt idx="4342">
                  <c:v>0.26430274135876042</c:v>
                </c:pt>
                <c:pt idx="4343">
                  <c:v>0.26430274135876042</c:v>
                </c:pt>
                <c:pt idx="4344">
                  <c:v>0.26400476758045288</c:v>
                </c:pt>
                <c:pt idx="4345">
                  <c:v>0.26370679380214546</c:v>
                </c:pt>
                <c:pt idx="4346">
                  <c:v>0.26370679380214546</c:v>
                </c:pt>
                <c:pt idx="4347">
                  <c:v>0.26340882002383792</c:v>
                </c:pt>
                <c:pt idx="4348">
                  <c:v>0.26311084624553038</c:v>
                </c:pt>
                <c:pt idx="4349">
                  <c:v>0.26311084624553038</c:v>
                </c:pt>
                <c:pt idx="4350">
                  <c:v>0.26281287246722285</c:v>
                </c:pt>
                <c:pt idx="4351">
                  <c:v>0.26251489868891542</c:v>
                </c:pt>
                <c:pt idx="4352">
                  <c:v>0.26251489868891542</c:v>
                </c:pt>
                <c:pt idx="4353">
                  <c:v>0.26251489868891542</c:v>
                </c:pt>
                <c:pt idx="4354">
                  <c:v>0.26251489868891542</c:v>
                </c:pt>
                <c:pt idx="4355">
                  <c:v>0.26251489868891542</c:v>
                </c:pt>
                <c:pt idx="4356">
                  <c:v>0.26221692491060788</c:v>
                </c:pt>
                <c:pt idx="4357">
                  <c:v>0.26191895113230035</c:v>
                </c:pt>
                <c:pt idx="4358">
                  <c:v>0.26162097735399281</c:v>
                </c:pt>
                <c:pt idx="4359">
                  <c:v>0.26162097735399281</c:v>
                </c:pt>
                <c:pt idx="4360">
                  <c:v>0.26132300357568539</c:v>
                </c:pt>
                <c:pt idx="4361">
                  <c:v>0.26132300357568539</c:v>
                </c:pt>
                <c:pt idx="4362">
                  <c:v>0.26132300357568539</c:v>
                </c:pt>
                <c:pt idx="4363">
                  <c:v>0.26102502979737785</c:v>
                </c:pt>
                <c:pt idx="4364">
                  <c:v>0.26102502979737785</c:v>
                </c:pt>
                <c:pt idx="4365">
                  <c:v>0.26072705601907031</c:v>
                </c:pt>
                <c:pt idx="4366">
                  <c:v>0.26072705601907031</c:v>
                </c:pt>
                <c:pt idx="4367">
                  <c:v>0.26072705601907031</c:v>
                </c:pt>
                <c:pt idx="4368">
                  <c:v>0.26072705601907031</c:v>
                </c:pt>
                <c:pt idx="4369">
                  <c:v>0.26072705601907031</c:v>
                </c:pt>
                <c:pt idx="4370">
                  <c:v>0.26072705601907031</c:v>
                </c:pt>
                <c:pt idx="4371">
                  <c:v>0.26072705601907031</c:v>
                </c:pt>
                <c:pt idx="4372">
                  <c:v>0.26072705601907031</c:v>
                </c:pt>
                <c:pt idx="4373">
                  <c:v>0.26072705601907031</c:v>
                </c:pt>
                <c:pt idx="4374">
                  <c:v>0.26072705601907031</c:v>
                </c:pt>
                <c:pt idx="4375">
                  <c:v>0.26042908224076278</c:v>
                </c:pt>
                <c:pt idx="4376">
                  <c:v>0.26042908224076278</c:v>
                </c:pt>
                <c:pt idx="4377">
                  <c:v>0.26042908224076278</c:v>
                </c:pt>
                <c:pt idx="4378">
                  <c:v>0.26042908224076278</c:v>
                </c:pt>
                <c:pt idx="4379">
                  <c:v>0.26042908224076278</c:v>
                </c:pt>
                <c:pt idx="4380">
                  <c:v>0.26013110846245535</c:v>
                </c:pt>
                <c:pt idx="4381">
                  <c:v>0.26013110846245535</c:v>
                </c:pt>
                <c:pt idx="4382">
                  <c:v>0.26013110846245535</c:v>
                </c:pt>
                <c:pt idx="4383">
                  <c:v>0.26013110846245535</c:v>
                </c:pt>
                <c:pt idx="4384">
                  <c:v>0.26013110846245535</c:v>
                </c:pt>
                <c:pt idx="4385">
                  <c:v>0.26013110846245535</c:v>
                </c:pt>
                <c:pt idx="4386">
                  <c:v>0.26013110846245535</c:v>
                </c:pt>
                <c:pt idx="4387">
                  <c:v>0.26013110846245535</c:v>
                </c:pt>
                <c:pt idx="4388">
                  <c:v>0.25983313468414782</c:v>
                </c:pt>
                <c:pt idx="4389">
                  <c:v>0.25983313468414782</c:v>
                </c:pt>
                <c:pt idx="4390">
                  <c:v>0.25953516090584028</c:v>
                </c:pt>
                <c:pt idx="4391">
                  <c:v>0.25923718712753274</c:v>
                </c:pt>
                <c:pt idx="4392">
                  <c:v>0.25893921334922532</c:v>
                </c:pt>
                <c:pt idx="4393">
                  <c:v>0.25864123957091778</c:v>
                </c:pt>
                <c:pt idx="4394">
                  <c:v>0.25864123957091778</c:v>
                </c:pt>
                <c:pt idx="4395">
                  <c:v>0.25864123957091778</c:v>
                </c:pt>
                <c:pt idx="4396">
                  <c:v>0.25834326579261024</c:v>
                </c:pt>
                <c:pt idx="4397">
                  <c:v>0.25804529201430271</c:v>
                </c:pt>
                <c:pt idx="4398">
                  <c:v>0.25804529201430271</c:v>
                </c:pt>
                <c:pt idx="4399">
                  <c:v>0.25774731823599528</c:v>
                </c:pt>
                <c:pt idx="4400">
                  <c:v>0.25774731823599528</c:v>
                </c:pt>
                <c:pt idx="4401">
                  <c:v>0.25744934445768775</c:v>
                </c:pt>
                <c:pt idx="4402">
                  <c:v>0.25744934445768775</c:v>
                </c:pt>
                <c:pt idx="4403">
                  <c:v>0.25715137067938021</c:v>
                </c:pt>
                <c:pt idx="4404">
                  <c:v>0.25685339690107267</c:v>
                </c:pt>
                <c:pt idx="4405">
                  <c:v>0.25685339690107267</c:v>
                </c:pt>
                <c:pt idx="4406">
                  <c:v>0.25685339690107267</c:v>
                </c:pt>
                <c:pt idx="4407">
                  <c:v>0.25655542312276525</c:v>
                </c:pt>
                <c:pt idx="4408">
                  <c:v>0.25655542312276525</c:v>
                </c:pt>
                <c:pt idx="4409">
                  <c:v>0.25625744934445771</c:v>
                </c:pt>
                <c:pt idx="4410">
                  <c:v>0.25625744934445771</c:v>
                </c:pt>
                <c:pt idx="4411">
                  <c:v>0.25625744934445771</c:v>
                </c:pt>
                <c:pt idx="4412">
                  <c:v>0.25625744934445771</c:v>
                </c:pt>
                <c:pt idx="4413">
                  <c:v>0.25595947556615017</c:v>
                </c:pt>
                <c:pt idx="4414">
                  <c:v>0.25566150178784264</c:v>
                </c:pt>
                <c:pt idx="4415">
                  <c:v>0.25566150178784264</c:v>
                </c:pt>
                <c:pt idx="4416">
                  <c:v>0.25566150178784264</c:v>
                </c:pt>
                <c:pt idx="4417">
                  <c:v>0.25566150178784264</c:v>
                </c:pt>
                <c:pt idx="4418">
                  <c:v>0.25566150178784264</c:v>
                </c:pt>
                <c:pt idx="4419">
                  <c:v>0.25536352800953521</c:v>
                </c:pt>
                <c:pt idx="4420">
                  <c:v>0.25506555423122768</c:v>
                </c:pt>
                <c:pt idx="4421">
                  <c:v>0.25506555423122768</c:v>
                </c:pt>
                <c:pt idx="4422">
                  <c:v>0.25506555423122768</c:v>
                </c:pt>
                <c:pt idx="4423">
                  <c:v>0.25506555423122768</c:v>
                </c:pt>
                <c:pt idx="4424">
                  <c:v>0.25506555423122768</c:v>
                </c:pt>
                <c:pt idx="4425">
                  <c:v>0.25506555423122768</c:v>
                </c:pt>
                <c:pt idx="4426">
                  <c:v>0.25476758045292014</c:v>
                </c:pt>
                <c:pt idx="4427">
                  <c:v>0.25476758045292014</c:v>
                </c:pt>
                <c:pt idx="4428">
                  <c:v>0.25476758045292014</c:v>
                </c:pt>
                <c:pt idx="4429">
                  <c:v>0.25476758045292014</c:v>
                </c:pt>
                <c:pt idx="4430">
                  <c:v>0.25476758045292014</c:v>
                </c:pt>
                <c:pt idx="4431">
                  <c:v>0.25476758045292014</c:v>
                </c:pt>
                <c:pt idx="4432">
                  <c:v>0.25476758045292014</c:v>
                </c:pt>
                <c:pt idx="4433">
                  <c:v>0.25476758045292014</c:v>
                </c:pt>
                <c:pt idx="4434">
                  <c:v>0.25476758045292014</c:v>
                </c:pt>
                <c:pt idx="4435">
                  <c:v>0.2544696066746126</c:v>
                </c:pt>
                <c:pt idx="4436">
                  <c:v>0.2544696066746126</c:v>
                </c:pt>
                <c:pt idx="4437">
                  <c:v>0.2544696066746126</c:v>
                </c:pt>
                <c:pt idx="4438">
                  <c:v>0.2544696066746126</c:v>
                </c:pt>
                <c:pt idx="4439">
                  <c:v>0.25417163289630518</c:v>
                </c:pt>
                <c:pt idx="4440">
                  <c:v>0.25387365911799764</c:v>
                </c:pt>
                <c:pt idx="4441">
                  <c:v>0.25387365911799764</c:v>
                </c:pt>
                <c:pt idx="4442">
                  <c:v>0.25387365911799764</c:v>
                </c:pt>
                <c:pt idx="4443">
                  <c:v>0.25387365911799764</c:v>
                </c:pt>
                <c:pt idx="4444">
                  <c:v>0.25387365911799764</c:v>
                </c:pt>
                <c:pt idx="4445">
                  <c:v>0.25387365911799764</c:v>
                </c:pt>
                <c:pt idx="4446">
                  <c:v>0.25387365911799764</c:v>
                </c:pt>
                <c:pt idx="4447">
                  <c:v>0.2535756853396901</c:v>
                </c:pt>
                <c:pt idx="4448">
                  <c:v>0.2535756853396901</c:v>
                </c:pt>
                <c:pt idx="4449">
                  <c:v>0.2535756853396901</c:v>
                </c:pt>
                <c:pt idx="4450">
                  <c:v>0.2535756853396901</c:v>
                </c:pt>
                <c:pt idx="4451">
                  <c:v>0.2535756853396901</c:v>
                </c:pt>
                <c:pt idx="4452">
                  <c:v>0.25327771156138257</c:v>
                </c:pt>
                <c:pt idx="4453">
                  <c:v>0.25327771156138257</c:v>
                </c:pt>
                <c:pt idx="4454">
                  <c:v>0.25327771156138257</c:v>
                </c:pt>
                <c:pt idx="4455">
                  <c:v>0.25327771156138257</c:v>
                </c:pt>
                <c:pt idx="4456">
                  <c:v>0.25327771156138257</c:v>
                </c:pt>
                <c:pt idx="4457">
                  <c:v>0.25297973778307514</c:v>
                </c:pt>
                <c:pt idx="4458">
                  <c:v>0.25297973778307514</c:v>
                </c:pt>
                <c:pt idx="4459">
                  <c:v>0.25268176400476761</c:v>
                </c:pt>
                <c:pt idx="4460">
                  <c:v>0.25268176400476761</c:v>
                </c:pt>
                <c:pt idx="4461">
                  <c:v>0.25238379022646007</c:v>
                </c:pt>
                <c:pt idx="4462">
                  <c:v>0.25208581644815253</c:v>
                </c:pt>
                <c:pt idx="4463">
                  <c:v>0.25178784266984511</c:v>
                </c:pt>
                <c:pt idx="4464">
                  <c:v>0.25148986889153757</c:v>
                </c:pt>
                <c:pt idx="4465">
                  <c:v>0.25119189511323003</c:v>
                </c:pt>
                <c:pt idx="4466">
                  <c:v>0.2508939213349225</c:v>
                </c:pt>
                <c:pt idx="4467">
                  <c:v>0.25059594755661507</c:v>
                </c:pt>
                <c:pt idx="4468">
                  <c:v>0.25059594755661507</c:v>
                </c:pt>
                <c:pt idx="4469">
                  <c:v>0.25029797377830754</c:v>
                </c:pt>
                <c:pt idx="4470">
                  <c:v>0.25</c:v>
                </c:pt>
                <c:pt idx="4471">
                  <c:v>0.24970202622169246</c:v>
                </c:pt>
                <c:pt idx="4472">
                  <c:v>0.24970202622169246</c:v>
                </c:pt>
                <c:pt idx="4473">
                  <c:v>0.24970202622169246</c:v>
                </c:pt>
                <c:pt idx="4474">
                  <c:v>0.24970202622169246</c:v>
                </c:pt>
                <c:pt idx="4475">
                  <c:v>0.24970202622169246</c:v>
                </c:pt>
                <c:pt idx="4476">
                  <c:v>0.24970202622169246</c:v>
                </c:pt>
                <c:pt idx="4477">
                  <c:v>0.24970202622169246</c:v>
                </c:pt>
                <c:pt idx="4478">
                  <c:v>0.24970202622169246</c:v>
                </c:pt>
                <c:pt idx="4479">
                  <c:v>0.24970202622169246</c:v>
                </c:pt>
                <c:pt idx="4480">
                  <c:v>0.24940405244338493</c:v>
                </c:pt>
                <c:pt idx="4481">
                  <c:v>0.24940405244338493</c:v>
                </c:pt>
                <c:pt idx="4482">
                  <c:v>0.24940405244338493</c:v>
                </c:pt>
                <c:pt idx="4483">
                  <c:v>0.2491060786650775</c:v>
                </c:pt>
                <c:pt idx="4484">
                  <c:v>0.2491060786650775</c:v>
                </c:pt>
                <c:pt idx="4485">
                  <c:v>0.2491060786650775</c:v>
                </c:pt>
                <c:pt idx="4486">
                  <c:v>0.2491060786650775</c:v>
                </c:pt>
                <c:pt idx="4487">
                  <c:v>0.24880810488676997</c:v>
                </c:pt>
                <c:pt idx="4488">
                  <c:v>0.24851013110846243</c:v>
                </c:pt>
                <c:pt idx="4489">
                  <c:v>0.24821215733015489</c:v>
                </c:pt>
                <c:pt idx="4490">
                  <c:v>0.24791418355184747</c:v>
                </c:pt>
                <c:pt idx="4491">
                  <c:v>0.24791418355184747</c:v>
                </c:pt>
                <c:pt idx="4492">
                  <c:v>0.24761620977353993</c:v>
                </c:pt>
                <c:pt idx="4493">
                  <c:v>0.24731823599523239</c:v>
                </c:pt>
                <c:pt idx="4494">
                  <c:v>0.24731823599523239</c:v>
                </c:pt>
                <c:pt idx="4495">
                  <c:v>0.24702026221692486</c:v>
                </c:pt>
                <c:pt idx="4496">
                  <c:v>0.24702026221692486</c:v>
                </c:pt>
                <c:pt idx="4497">
                  <c:v>0.24702026221692486</c:v>
                </c:pt>
                <c:pt idx="4498">
                  <c:v>0.24702026221692486</c:v>
                </c:pt>
                <c:pt idx="4499">
                  <c:v>0.24672228843861743</c:v>
                </c:pt>
                <c:pt idx="4500">
                  <c:v>0.24672228843861743</c:v>
                </c:pt>
                <c:pt idx="4501">
                  <c:v>0.2464243146603099</c:v>
                </c:pt>
                <c:pt idx="4502">
                  <c:v>0.24612634088200236</c:v>
                </c:pt>
                <c:pt idx="4503">
                  <c:v>0.24582836710369482</c:v>
                </c:pt>
                <c:pt idx="4504">
                  <c:v>0.24582836710369482</c:v>
                </c:pt>
                <c:pt idx="4505">
                  <c:v>0.2455303933253874</c:v>
                </c:pt>
                <c:pt idx="4506">
                  <c:v>0.2455303933253874</c:v>
                </c:pt>
                <c:pt idx="4507">
                  <c:v>0.2455303933253874</c:v>
                </c:pt>
                <c:pt idx="4508">
                  <c:v>0.2455303933253874</c:v>
                </c:pt>
                <c:pt idx="4509">
                  <c:v>0.2455303933253874</c:v>
                </c:pt>
                <c:pt idx="4510">
                  <c:v>0.24523241954707986</c:v>
                </c:pt>
                <c:pt idx="4511">
                  <c:v>0.24523241954707986</c:v>
                </c:pt>
                <c:pt idx="4512">
                  <c:v>0.24493444576877232</c:v>
                </c:pt>
                <c:pt idx="4513">
                  <c:v>0.24493444576877232</c:v>
                </c:pt>
                <c:pt idx="4514">
                  <c:v>0.24493444576877232</c:v>
                </c:pt>
                <c:pt idx="4515">
                  <c:v>0.24493444576877232</c:v>
                </c:pt>
                <c:pt idx="4516">
                  <c:v>0.24493444576877232</c:v>
                </c:pt>
                <c:pt idx="4517">
                  <c:v>0.24463647199046479</c:v>
                </c:pt>
                <c:pt idx="4518">
                  <c:v>0.24463647199046479</c:v>
                </c:pt>
                <c:pt idx="4519">
                  <c:v>0.24463647199046479</c:v>
                </c:pt>
                <c:pt idx="4520">
                  <c:v>0.24463647199046479</c:v>
                </c:pt>
                <c:pt idx="4521">
                  <c:v>0.24463647199046479</c:v>
                </c:pt>
                <c:pt idx="4522">
                  <c:v>0.24463647199046479</c:v>
                </c:pt>
                <c:pt idx="4523">
                  <c:v>0.24433849821215736</c:v>
                </c:pt>
                <c:pt idx="4524">
                  <c:v>0.24404052443384983</c:v>
                </c:pt>
                <c:pt idx="4525">
                  <c:v>0.24404052443384983</c:v>
                </c:pt>
                <c:pt idx="4526">
                  <c:v>0.24374255065554229</c:v>
                </c:pt>
                <c:pt idx="4527">
                  <c:v>0.24374255065554229</c:v>
                </c:pt>
                <c:pt idx="4528">
                  <c:v>0.24344457687723475</c:v>
                </c:pt>
                <c:pt idx="4529">
                  <c:v>0.24314660309892733</c:v>
                </c:pt>
                <c:pt idx="4530">
                  <c:v>0.24314660309892733</c:v>
                </c:pt>
                <c:pt idx="4531">
                  <c:v>0.24284862932061979</c:v>
                </c:pt>
                <c:pt idx="4532">
                  <c:v>0.24255065554231225</c:v>
                </c:pt>
                <c:pt idx="4533">
                  <c:v>0.24255065554231225</c:v>
                </c:pt>
                <c:pt idx="4534">
                  <c:v>0.24255065554231225</c:v>
                </c:pt>
                <c:pt idx="4535">
                  <c:v>0.24255065554231225</c:v>
                </c:pt>
                <c:pt idx="4536">
                  <c:v>0.24255065554231225</c:v>
                </c:pt>
                <c:pt idx="4537">
                  <c:v>0.24255065554231225</c:v>
                </c:pt>
                <c:pt idx="4538">
                  <c:v>0.24255065554231225</c:v>
                </c:pt>
                <c:pt idx="4539">
                  <c:v>0.24225268176400472</c:v>
                </c:pt>
                <c:pt idx="4540">
                  <c:v>0.24225268176400472</c:v>
                </c:pt>
                <c:pt idx="4541">
                  <c:v>0.24195470798569729</c:v>
                </c:pt>
                <c:pt idx="4542">
                  <c:v>0.24195470798569729</c:v>
                </c:pt>
                <c:pt idx="4543">
                  <c:v>0.24195470798569729</c:v>
                </c:pt>
                <c:pt idx="4544">
                  <c:v>0.24165673420738976</c:v>
                </c:pt>
                <c:pt idx="4545">
                  <c:v>0.24135876042908222</c:v>
                </c:pt>
                <c:pt idx="4546">
                  <c:v>0.24106078665077468</c:v>
                </c:pt>
                <c:pt idx="4547">
                  <c:v>0.24076281287246726</c:v>
                </c:pt>
                <c:pt idx="4548">
                  <c:v>0.24046483909415972</c:v>
                </c:pt>
                <c:pt idx="4549">
                  <c:v>0.24016686531585218</c:v>
                </c:pt>
                <c:pt idx="4550">
                  <c:v>0.24016686531585218</c:v>
                </c:pt>
                <c:pt idx="4551">
                  <c:v>0.24016686531585218</c:v>
                </c:pt>
                <c:pt idx="4552">
                  <c:v>0.23986889153754465</c:v>
                </c:pt>
                <c:pt idx="4553">
                  <c:v>0.23986889153754465</c:v>
                </c:pt>
                <c:pt idx="4554">
                  <c:v>0.23957091775923722</c:v>
                </c:pt>
                <c:pt idx="4555">
                  <c:v>0.23957091775923722</c:v>
                </c:pt>
                <c:pt idx="4556">
                  <c:v>0.23927294398092969</c:v>
                </c:pt>
                <c:pt idx="4557">
                  <c:v>0.23897497020262215</c:v>
                </c:pt>
                <c:pt idx="4558">
                  <c:v>0.23897497020262215</c:v>
                </c:pt>
                <c:pt idx="4559">
                  <c:v>0.23867699642431461</c:v>
                </c:pt>
                <c:pt idx="4560">
                  <c:v>0.23867699642431461</c:v>
                </c:pt>
                <c:pt idx="4561">
                  <c:v>0.23867699642431461</c:v>
                </c:pt>
                <c:pt idx="4562">
                  <c:v>0.23867699642431461</c:v>
                </c:pt>
                <c:pt idx="4563">
                  <c:v>0.23867699642431461</c:v>
                </c:pt>
                <c:pt idx="4564">
                  <c:v>0.23867699642431461</c:v>
                </c:pt>
                <c:pt idx="4565">
                  <c:v>0.23837902264600719</c:v>
                </c:pt>
                <c:pt idx="4566">
                  <c:v>0.23808104886769965</c:v>
                </c:pt>
                <c:pt idx="4567">
                  <c:v>0.23808104886769965</c:v>
                </c:pt>
                <c:pt idx="4568">
                  <c:v>0.23778307508939212</c:v>
                </c:pt>
                <c:pt idx="4569">
                  <c:v>0.23778307508939212</c:v>
                </c:pt>
                <c:pt idx="4570">
                  <c:v>0.23778307508939212</c:v>
                </c:pt>
                <c:pt idx="4571">
                  <c:v>0.23778307508939212</c:v>
                </c:pt>
                <c:pt idx="4572">
                  <c:v>0.23778307508939212</c:v>
                </c:pt>
                <c:pt idx="4573">
                  <c:v>0.23778307508939212</c:v>
                </c:pt>
                <c:pt idx="4574">
                  <c:v>0.23778307508939212</c:v>
                </c:pt>
                <c:pt idx="4575">
                  <c:v>0.23778307508939212</c:v>
                </c:pt>
                <c:pt idx="4576">
                  <c:v>0.23748510131108458</c:v>
                </c:pt>
                <c:pt idx="4577">
                  <c:v>0.23718712753277715</c:v>
                </c:pt>
                <c:pt idx="4578">
                  <c:v>0.23718712753277715</c:v>
                </c:pt>
                <c:pt idx="4579">
                  <c:v>0.23718712753277715</c:v>
                </c:pt>
                <c:pt idx="4580">
                  <c:v>0.23718712753277715</c:v>
                </c:pt>
                <c:pt idx="4581">
                  <c:v>0.23718712753277715</c:v>
                </c:pt>
                <c:pt idx="4582">
                  <c:v>0.23718712753277715</c:v>
                </c:pt>
                <c:pt idx="4583">
                  <c:v>0.23718712753277715</c:v>
                </c:pt>
                <c:pt idx="4584">
                  <c:v>0.23718712753277715</c:v>
                </c:pt>
                <c:pt idx="4585">
                  <c:v>0.23688915375446962</c:v>
                </c:pt>
                <c:pt idx="4586">
                  <c:v>0.23688915375446962</c:v>
                </c:pt>
                <c:pt idx="4587">
                  <c:v>0.23688915375446962</c:v>
                </c:pt>
                <c:pt idx="4588">
                  <c:v>0.23688915375446962</c:v>
                </c:pt>
                <c:pt idx="4589">
                  <c:v>0.23688915375446962</c:v>
                </c:pt>
                <c:pt idx="4590">
                  <c:v>0.23688915375446962</c:v>
                </c:pt>
                <c:pt idx="4591">
                  <c:v>0.23688915375446962</c:v>
                </c:pt>
                <c:pt idx="4592">
                  <c:v>0.23659117997616208</c:v>
                </c:pt>
                <c:pt idx="4593">
                  <c:v>0.23659117997616208</c:v>
                </c:pt>
                <c:pt idx="4594">
                  <c:v>0.23659117997616208</c:v>
                </c:pt>
                <c:pt idx="4595">
                  <c:v>0.23659117997616208</c:v>
                </c:pt>
                <c:pt idx="4596">
                  <c:v>0.23659117997616208</c:v>
                </c:pt>
                <c:pt idx="4597">
                  <c:v>0.23659117997616208</c:v>
                </c:pt>
                <c:pt idx="4598">
                  <c:v>0.23629320619785454</c:v>
                </c:pt>
                <c:pt idx="4599">
                  <c:v>0.23599523241954712</c:v>
                </c:pt>
                <c:pt idx="4600">
                  <c:v>0.23599523241954712</c:v>
                </c:pt>
                <c:pt idx="4601">
                  <c:v>0.23599523241954712</c:v>
                </c:pt>
                <c:pt idx="4602">
                  <c:v>0.23599523241954712</c:v>
                </c:pt>
                <c:pt idx="4603">
                  <c:v>0.23599523241954712</c:v>
                </c:pt>
                <c:pt idx="4604">
                  <c:v>0.23599523241954712</c:v>
                </c:pt>
                <c:pt idx="4605">
                  <c:v>0.23569725864123958</c:v>
                </c:pt>
                <c:pt idx="4606">
                  <c:v>0.23569725864123958</c:v>
                </c:pt>
                <c:pt idx="4607">
                  <c:v>0.23539928486293205</c:v>
                </c:pt>
                <c:pt idx="4608">
                  <c:v>0.23510131108462451</c:v>
                </c:pt>
                <c:pt idx="4609">
                  <c:v>0.23510131108462451</c:v>
                </c:pt>
                <c:pt idx="4610">
                  <c:v>0.23510131108462451</c:v>
                </c:pt>
                <c:pt idx="4611">
                  <c:v>0.23510131108462451</c:v>
                </c:pt>
                <c:pt idx="4612">
                  <c:v>0.23480333730631708</c:v>
                </c:pt>
                <c:pt idx="4613">
                  <c:v>0.23480333730631708</c:v>
                </c:pt>
                <c:pt idx="4614">
                  <c:v>0.23480333730631708</c:v>
                </c:pt>
                <c:pt idx="4615">
                  <c:v>0.23480333730631708</c:v>
                </c:pt>
                <c:pt idx="4616">
                  <c:v>0.23450536352800955</c:v>
                </c:pt>
                <c:pt idx="4617">
                  <c:v>0.23420738974970201</c:v>
                </c:pt>
                <c:pt idx="4618">
                  <c:v>0.23390941597139447</c:v>
                </c:pt>
                <c:pt idx="4619">
                  <c:v>0.23390941597139447</c:v>
                </c:pt>
                <c:pt idx="4620">
                  <c:v>0.23361144219308705</c:v>
                </c:pt>
                <c:pt idx="4621">
                  <c:v>0.23331346841477951</c:v>
                </c:pt>
                <c:pt idx="4622">
                  <c:v>0.23331346841477951</c:v>
                </c:pt>
                <c:pt idx="4623">
                  <c:v>0.23331346841477951</c:v>
                </c:pt>
                <c:pt idx="4624">
                  <c:v>0.23331346841477951</c:v>
                </c:pt>
                <c:pt idx="4625">
                  <c:v>0.23301549463647198</c:v>
                </c:pt>
                <c:pt idx="4626">
                  <c:v>0.23301549463647198</c:v>
                </c:pt>
                <c:pt idx="4627">
                  <c:v>0.23301549463647198</c:v>
                </c:pt>
                <c:pt idx="4628">
                  <c:v>0.23271752085816444</c:v>
                </c:pt>
                <c:pt idx="4629">
                  <c:v>0.23271752085816444</c:v>
                </c:pt>
                <c:pt idx="4630">
                  <c:v>0.23241954707985701</c:v>
                </c:pt>
                <c:pt idx="4631">
                  <c:v>0.23241954707985701</c:v>
                </c:pt>
                <c:pt idx="4632">
                  <c:v>0.23241954707985701</c:v>
                </c:pt>
                <c:pt idx="4633">
                  <c:v>0.23241954707985701</c:v>
                </c:pt>
                <c:pt idx="4634">
                  <c:v>0.23241954707985701</c:v>
                </c:pt>
                <c:pt idx="4635">
                  <c:v>0.23212157330154948</c:v>
                </c:pt>
                <c:pt idx="4636">
                  <c:v>0.23212157330154948</c:v>
                </c:pt>
                <c:pt idx="4637">
                  <c:v>0.23212157330154948</c:v>
                </c:pt>
                <c:pt idx="4638">
                  <c:v>0.23212157330154948</c:v>
                </c:pt>
                <c:pt idx="4639">
                  <c:v>0.23182359952324194</c:v>
                </c:pt>
                <c:pt idx="4640">
                  <c:v>0.23182359952324194</c:v>
                </c:pt>
                <c:pt idx="4641">
                  <c:v>0.2315256257449344</c:v>
                </c:pt>
                <c:pt idx="4642">
                  <c:v>0.2315256257449344</c:v>
                </c:pt>
                <c:pt idx="4643">
                  <c:v>0.23122765196662698</c:v>
                </c:pt>
                <c:pt idx="4644">
                  <c:v>0.23122765196662698</c:v>
                </c:pt>
                <c:pt idx="4645">
                  <c:v>0.23122765196662698</c:v>
                </c:pt>
                <c:pt idx="4646">
                  <c:v>0.23092967818831944</c:v>
                </c:pt>
                <c:pt idx="4647">
                  <c:v>0.23092967818831944</c:v>
                </c:pt>
                <c:pt idx="4648">
                  <c:v>0.23063170441001191</c:v>
                </c:pt>
                <c:pt idx="4649">
                  <c:v>0.23033373063170437</c:v>
                </c:pt>
                <c:pt idx="4650">
                  <c:v>0.23003575685339694</c:v>
                </c:pt>
                <c:pt idx="4651">
                  <c:v>0.22973778307508941</c:v>
                </c:pt>
                <c:pt idx="4652">
                  <c:v>0.22943980929678187</c:v>
                </c:pt>
                <c:pt idx="4653">
                  <c:v>0.22943980929678187</c:v>
                </c:pt>
                <c:pt idx="4654">
                  <c:v>0.22943980929678187</c:v>
                </c:pt>
                <c:pt idx="4655">
                  <c:v>0.22914183551847433</c:v>
                </c:pt>
                <c:pt idx="4656">
                  <c:v>0.22884386174016691</c:v>
                </c:pt>
                <c:pt idx="4657">
                  <c:v>0.22884386174016691</c:v>
                </c:pt>
                <c:pt idx="4658">
                  <c:v>0.22854588796185937</c:v>
                </c:pt>
                <c:pt idx="4659">
                  <c:v>0.22854588796185937</c:v>
                </c:pt>
                <c:pt idx="4660">
                  <c:v>0.22854588796185937</c:v>
                </c:pt>
                <c:pt idx="4661">
                  <c:v>0.22854588796185937</c:v>
                </c:pt>
                <c:pt idx="4662">
                  <c:v>0.22824791418355184</c:v>
                </c:pt>
                <c:pt idx="4663">
                  <c:v>0.22824791418355184</c:v>
                </c:pt>
                <c:pt idx="4664">
                  <c:v>0.22824791418355184</c:v>
                </c:pt>
                <c:pt idx="4665">
                  <c:v>0.2279499404052443</c:v>
                </c:pt>
                <c:pt idx="4666">
                  <c:v>0.2279499404052443</c:v>
                </c:pt>
                <c:pt idx="4667">
                  <c:v>0.2279499404052443</c:v>
                </c:pt>
                <c:pt idx="4668">
                  <c:v>0.2279499404052443</c:v>
                </c:pt>
                <c:pt idx="4669">
                  <c:v>0.22765196662693687</c:v>
                </c:pt>
                <c:pt idx="4670">
                  <c:v>0.22735399284862934</c:v>
                </c:pt>
                <c:pt idx="4671">
                  <c:v>0.22735399284862934</c:v>
                </c:pt>
                <c:pt idx="4672">
                  <c:v>0.22735399284862934</c:v>
                </c:pt>
                <c:pt idx="4673">
                  <c:v>0.22735399284862934</c:v>
                </c:pt>
                <c:pt idx="4674">
                  <c:v>0.2270560190703218</c:v>
                </c:pt>
                <c:pt idx="4675">
                  <c:v>0.2270560190703218</c:v>
                </c:pt>
                <c:pt idx="4676">
                  <c:v>0.2270560190703218</c:v>
                </c:pt>
                <c:pt idx="4677">
                  <c:v>0.2270560190703218</c:v>
                </c:pt>
                <c:pt idx="4678">
                  <c:v>0.2270560190703218</c:v>
                </c:pt>
                <c:pt idx="4679">
                  <c:v>0.22675804529201427</c:v>
                </c:pt>
                <c:pt idx="4680">
                  <c:v>0.22646007151370684</c:v>
                </c:pt>
                <c:pt idx="4681">
                  <c:v>0.22646007151370684</c:v>
                </c:pt>
                <c:pt idx="4682">
                  <c:v>0.22646007151370684</c:v>
                </c:pt>
                <c:pt idx="4683">
                  <c:v>0.22646007151370684</c:v>
                </c:pt>
                <c:pt idx="4684">
                  <c:v>0.22646007151370684</c:v>
                </c:pt>
                <c:pt idx="4685">
                  <c:v>0.22646007151370684</c:v>
                </c:pt>
                <c:pt idx="4686">
                  <c:v>0.22646007151370684</c:v>
                </c:pt>
                <c:pt idx="4687">
                  <c:v>0.22646007151370684</c:v>
                </c:pt>
                <c:pt idx="4688">
                  <c:v>0.2261620977353993</c:v>
                </c:pt>
                <c:pt idx="4689">
                  <c:v>0.2261620977353993</c:v>
                </c:pt>
                <c:pt idx="4690">
                  <c:v>0.2261620977353993</c:v>
                </c:pt>
                <c:pt idx="4691">
                  <c:v>0.22586412395709177</c:v>
                </c:pt>
                <c:pt idx="4692">
                  <c:v>0.22556615017878423</c:v>
                </c:pt>
                <c:pt idx="4693">
                  <c:v>0.22556615017878423</c:v>
                </c:pt>
                <c:pt idx="4694">
                  <c:v>0.22556615017878423</c:v>
                </c:pt>
                <c:pt idx="4695">
                  <c:v>0.22526817640047681</c:v>
                </c:pt>
                <c:pt idx="4696">
                  <c:v>0.22526817640047681</c:v>
                </c:pt>
                <c:pt idx="4697">
                  <c:v>0.22526817640047681</c:v>
                </c:pt>
                <c:pt idx="4698">
                  <c:v>0.22526817640047681</c:v>
                </c:pt>
                <c:pt idx="4699">
                  <c:v>0.22526817640047681</c:v>
                </c:pt>
                <c:pt idx="4700">
                  <c:v>0.22526817640047681</c:v>
                </c:pt>
                <c:pt idx="4701">
                  <c:v>0.22526817640047681</c:v>
                </c:pt>
                <c:pt idx="4702">
                  <c:v>0.22526817640047681</c:v>
                </c:pt>
                <c:pt idx="4703">
                  <c:v>0.22526817640047681</c:v>
                </c:pt>
                <c:pt idx="4704">
                  <c:v>0.22497020262216927</c:v>
                </c:pt>
                <c:pt idx="4705">
                  <c:v>0.22497020262216927</c:v>
                </c:pt>
                <c:pt idx="4706">
                  <c:v>0.22497020262216927</c:v>
                </c:pt>
                <c:pt idx="4707">
                  <c:v>0.22467222884386173</c:v>
                </c:pt>
                <c:pt idx="4708">
                  <c:v>0.22467222884386173</c:v>
                </c:pt>
                <c:pt idx="4709">
                  <c:v>0.2243742550655542</c:v>
                </c:pt>
                <c:pt idx="4710">
                  <c:v>0.2243742550655542</c:v>
                </c:pt>
                <c:pt idx="4711">
                  <c:v>0.2243742550655542</c:v>
                </c:pt>
                <c:pt idx="4712">
                  <c:v>0.22407628128724677</c:v>
                </c:pt>
                <c:pt idx="4713">
                  <c:v>0.22377830750893923</c:v>
                </c:pt>
                <c:pt idx="4714">
                  <c:v>0.22377830750893923</c:v>
                </c:pt>
                <c:pt idx="4715">
                  <c:v>0.22377830750893923</c:v>
                </c:pt>
                <c:pt idx="4716">
                  <c:v>0.22377830750893923</c:v>
                </c:pt>
                <c:pt idx="4717">
                  <c:v>0.2234803337306317</c:v>
                </c:pt>
                <c:pt idx="4718">
                  <c:v>0.2234803337306317</c:v>
                </c:pt>
                <c:pt idx="4719">
                  <c:v>0.22318235995232416</c:v>
                </c:pt>
                <c:pt idx="4720">
                  <c:v>0.22318235995232416</c:v>
                </c:pt>
                <c:pt idx="4721">
                  <c:v>0.22288438617401674</c:v>
                </c:pt>
                <c:pt idx="4722">
                  <c:v>0.22288438617401674</c:v>
                </c:pt>
                <c:pt idx="4723">
                  <c:v>0.22288438617401674</c:v>
                </c:pt>
                <c:pt idx="4724">
                  <c:v>0.22288438617401674</c:v>
                </c:pt>
                <c:pt idx="4725">
                  <c:v>0.22288438617401674</c:v>
                </c:pt>
                <c:pt idx="4726">
                  <c:v>0.2225864123957092</c:v>
                </c:pt>
                <c:pt idx="4727">
                  <c:v>0.2225864123957092</c:v>
                </c:pt>
                <c:pt idx="4728">
                  <c:v>0.2225864123957092</c:v>
                </c:pt>
                <c:pt idx="4729">
                  <c:v>0.22228843861740166</c:v>
                </c:pt>
                <c:pt idx="4730">
                  <c:v>0.22228843861740166</c:v>
                </c:pt>
                <c:pt idx="4731">
                  <c:v>0.22228843861740166</c:v>
                </c:pt>
                <c:pt idx="4732">
                  <c:v>0.22228843861740166</c:v>
                </c:pt>
                <c:pt idx="4733">
                  <c:v>0.22199046483909413</c:v>
                </c:pt>
                <c:pt idx="4734">
                  <c:v>0.2216924910607867</c:v>
                </c:pt>
                <c:pt idx="4735">
                  <c:v>0.2216924910607867</c:v>
                </c:pt>
                <c:pt idx="4736">
                  <c:v>0.2216924910607867</c:v>
                </c:pt>
                <c:pt idx="4737">
                  <c:v>0.22139451728247916</c:v>
                </c:pt>
                <c:pt idx="4738">
                  <c:v>0.22109654350417163</c:v>
                </c:pt>
                <c:pt idx="4739">
                  <c:v>0.22079856972586409</c:v>
                </c:pt>
                <c:pt idx="4740">
                  <c:v>0.22079856972586409</c:v>
                </c:pt>
                <c:pt idx="4741">
                  <c:v>0.22050059594755667</c:v>
                </c:pt>
                <c:pt idx="4742">
                  <c:v>0.22050059594755667</c:v>
                </c:pt>
                <c:pt idx="4743">
                  <c:v>0.22020262216924913</c:v>
                </c:pt>
                <c:pt idx="4744">
                  <c:v>0.22020262216924913</c:v>
                </c:pt>
                <c:pt idx="4745">
                  <c:v>0.21990464839094159</c:v>
                </c:pt>
                <c:pt idx="4746">
                  <c:v>0.21990464839094159</c:v>
                </c:pt>
                <c:pt idx="4747">
                  <c:v>0.21990464839094159</c:v>
                </c:pt>
                <c:pt idx="4748">
                  <c:v>0.21990464839094159</c:v>
                </c:pt>
                <c:pt idx="4749">
                  <c:v>0.21960667461263406</c:v>
                </c:pt>
                <c:pt idx="4750">
                  <c:v>0.21960667461263406</c:v>
                </c:pt>
                <c:pt idx="4751">
                  <c:v>0.21960667461263406</c:v>
                </c:pt>
                <c:pt idx="4752">
                  <c:v>0.21960667461263406</c:v>
                </c:pt>
                <c:pt idx="4753">
                  <c:v>0.21930870083432663</c:v>
                </c:pt>
                <c:pt idx="4754">
                  <c:v>0.21930870083432663</c:v>
                </c:pt>
                <c:pt idx="4755">
                  <c:v>0.21901072705601909</c:v>
                </c:pt>
                <c:pt idx="4756">
                  <c:v>0.21901072705601909</c:v>
                </c:pt>
                <c:pt idx="4757">
                  <c:v>0.21901072705601909</c:v>
                </c:pt>
                <c:pt idx="4758">
                  <c:v>0.21901072705601909</c:v>
                </c:pt>
                <c:pt idx="4759">
                  <c:v>0.21901072705601909</c:v>
                </c:pt>
                <c:pt idx="4760">
                  <c:v>0.21901072705601909</c:v>
                </c:pt>
                <c:pt idx="4761">
                  <c:v>0.21871275327771156</c:v>
                </c:pt>
                <c:pt idx="4762">
                  <c:v>0.21871275327771156</c:v>
                </c:pt>
                <c:pt idx="4763">
                  <c:v>0.21841477949940402</c:v>
                </c:pt>
                <c:pt idx="4764">
                  <c:v>0.2181168057210966</c:v>
                </c:pt>
                <c:pt idx="4765">
                  <c:v>0.21781883194278906</c:v>
                </c:pt>
                <c:pt idx="4766">
                  <c:v>0.21752085816448152</c:v>
                </c:pt>
                <c:pt idx="4767">
                  <c:v>0.21752085816448152</c:v>
                </c:pt>
                <c:pt idx="4768">
                  <c:v>0.21752085816448152</c:v>
                </c:pt>
                <c:pt idx="4769">
                  <c:v>0.21722288438617399</c:v>
                </c:pt>
                <c:pt idx="4770">
                  <c:v>0.21722288438617399</c:v>
                </c:pt>
                <c:pt idx="4771">
                  <c:v>0.21692491060786656</c:v>
                </c:pt>
                <c:pt idx="4772">
                  <c:v>0.21692491060786656</c:v>
                </c:pt>
                <c:pt idx="4773">
                  <c:v>0.21662693682955902</c:v>
                </c:pt>
                <c:pt idx="4774">
                  <c:v>0.21632896305125149</c:v>
                </c:pt>
                <c:pt idx="4775">
                  <c:v>0.21632896305125149</c:v>
                </c:pt>
                <c:pt idx="4776">
                  <c:v>0.21603098927294395</c:v>
                </c:pt>
                <c:pt idx="4777">
                  <c:v>0.21603098927294395</c:v>
                </c:pt>
                <c:pt idx="4778">
                  <c:v>0.21603098927294395</c:v>
                </c:pt>
                <c:pt idx="4779">
                  <c:v>0.21603098927294395</c:v>
                </c:pt>
                <c:pt idx="4780">
                  <c:v>0.21603098927294395</c:v>
                </c:pt>
                <c:pt idx="4781">
                  <c:v>0.21573301549463653</c:v>
                </c:pt>
                <c:pt idx="4782">
                  <c:v>0.21573301549463653</c:v>
                </c:pt>
                <c:pt idx="4783">
                  <c:v>0.21573301549463653</c:v>
                </c:pt>
                <c:pt idx="4784">
                  <c:v>0.21573301549463653</c:v>
                </c:pt>
                <c:pt idx="4785">
                  <c:v>0.21573301549463653</c:v>
                </c:pt>
                <c:pt idx="4786">
                  <c:v>0.21573301549463653</c:v>
                </c:pt>
                <c:pt idx="4787">
                  <c:v>0.21573301549463653</c:v>
                </c:pt>
                <c:pt idx="4788">
                  <c:v>0.21543504171632899</c:v>
                </c:pt>
                <c:pt idx="4789">
                  <c:v>0.21543504171632899</c:v>
                </c:pt>
                <c:pt idx="4790">
                  <c:v>0.21543504171632899</c:v>
                </c:pt>
                <c:pt idx="4791">
                  <c:v>0.21543504171632899</c:v>
                </c:pt>
                <c:pt idx="4792">
                  <c:v>0.21543504171632899</c:v>
                </c:pt>
                <c:pt idx="4793">
                  <c:v>0.21513706793802145</c:v>
                </c:pt>
                <c:pt idx="4794">
                  <c:v>0.21513706793802145</c:v>
                </c:pt>
                <c:pt idx="4795">
                  <c:v>0.21513706793802145</c:v>
                </c:pt>
                <c:pt idx="4796">
                  <c:v>0.21513706793802145</c:v>
                </c:pt>
                <c:pt idx="4797">
                  <c:v>0.21513706793802145</c:v>
                </c:pt>
                <c:pt idx="4798">
                  <c:v>0.21513706793802145</c:v>
                </c:pt>
                <c:pt idx="4799">
                  <c:v>0.21513706793802145</c:v>
                </c:pt>
                <c:pt idx="4800">
                  <c:v>0.21483909415971392</c:v>
                </c:pt>
                <c:pt idx="4801">
                  <c:v>0.21454112038140649</c:v>
                </c:pt>
                <c:pt idx="4802">
                  <c:v>0.21424314660309896</c:v>
                </c:pt>
                <c:pt idx="4803">
                  <c:v>0.21424314660309896</c:v>
                </c:pt>
                <c:pt idx="4804">
                  <c:v>0.21394517282479142</c:v>
                </c:pt>
                <c:pt idx="4805">
                  <c:v>0.21394517282479142</c:v>
                </c:pt>
                <c:pt idx="4806">
                  <c:v>0.21394517282479142</c:v>
                </c:pt>
                <c:pt idx="4807">
                  <c:v>0.21394517282479142</c:v>
                </c:pt>
                <c:pt idx="4808">
                  <c:v>0.21394517282479142</c:v>
                </c:pt>
                <c:pt idx="4809">
                  <c:v>0.21394517282479142</c:v>
                </c:pt>
                <c:pt idx="4810">
                  <c:v>0.21394517282479142</c:v>
                </c:pt>
                <c:pt idx="4811">
                  <c:v>0.21394517282479142</c:v>
                </c:pt>
                <c:pt idx="4812">
                  <c:v>0.21394517282479142</c:v>
                </c:pt>
                <c:pt idx="4813">
                  <c:v>0.21364719904648388</c:v>
                </c:pt>
                <c:pt idx="4814">
                  <c:v>0.21364719904648388</c:v>
                </c:pt>
                <c:pt idx="4815">
                  <c:v>0.21364719904648388</c:v>
                </c:pt>
                <c:pt idx="4816">
                  <c:v>0.21334922526817635</c:v>
                </c:pt>
                <c:pt idx="4817">
                  <c:v>0.21305125148986892</c:v>
                </c:pt>
                <c:pt idx="4818">
                  <c:v>0.21275327771156138</c:v>
                </c:pt>
                <c:pt idx="4819">
                  <c:v>0.21275327771156138</c:v>
                </c:pt>
                <c:pt idx="4820">
                  <c:v>0.21275327771156138</c:v>
                </c:pt>
                <c:pt idx="4821">
                  <c:v>0.21275327771156138</c:v>
                </c:pt>
                <c:pt idx="4822">
                  <c:v>0.21275327771156138</c:v>
                </c:pt>
                <c:pt idx="4823">
                  <c:v>0.21275327771156138</c:v>
                </c:pt>
                <c:pt idx="4824">
                  <c:v>0.21245530393325385</c:v>
                </c:pt>
                <c:pt idx="4825">
                  <c:v>0.21215733015494631</c:v>
                </c:pt>
                <c:pt idx="4826">
                  <c:v>0.21215733015494631</c:v>
                </c:pt>
                <c:pt idx="4827">
                  <c:v>0.21185935637663889</c:v>
                </c:pt>
                <c:pt idx="4828">
                  <c:v>0.21185935637663889</c:v>
                </c:pt>
                <c:pt idx="4829">
                  <c:v>0.21185935637663889</c:v>
                </c:pt>
                <c:pt idx="4830">
                  <c:v>0.21185935637663889</c:v>
                </c:pt>
                <c:pt idx="4831">
                  <c:v>0.21185935637663889</c:v>
                </c:pt>
                <c:pt idx="4832">
                  <c:v>0.21185935637663889</c:v>
                </c:pt>
                <c:pt idx="4833">
                  <c:v>0.21185935637663889</c:v>
                </c:pt>
                <c:pt idx="4834">
                  <c:v>0.21185935637663889</c:v>
                </c:pt>
                <c:pt idx="4835">
                  <c:v>0.21185935637663889</c:v>
                </c:pt>
                <c:pt idx="4836">
                  <c:v>0.21185935637663889</c:v>
                </c:pt>
                <c:pt idx="4837">
                  <c:v>0.21185935637663889</c:v>
                </c:pt>
                <c:pt idx="4838">
                  <c:v>0.21185935637663889</c:v>
                </c:pt>
                <c:pt idx="4839">
                  <c:v>0.21185935637663889</c:v>
                </c:pt>
                <c:pt idx="4840">
                  <c:v>0.21185935637663889</c:v>
                </c:pt>
                <c:pt idx="4841">
                  <c:v>0.21156138259833135</c:v>
                </c:pt>
                <c:pt idx="4842">
                  <c:v>0.21156138259833135</c:v>
                </c:pt>
                <c:pt idx="4843">
                  <c:v>0.21156138259833135</c:v>
                </c:pt>
                <c:pt idx="4844">
                  <c:v>0.21156138259833135</c:v>
                </c:pt>
                <c:pt idx="4845">
                  <c:v>0.21156138259833135</c:v>
                </c:pt>
                <c:pt idx="4846">
                  <c:v>0.21126340882002381</c:v>
                </c:pt>
                <c:pt idx="4847">
                  <c:v>0.21126340882002381</c:v>
                </c:pt>
                <c:pt idx="4848">
                  <c:v>0.21126340882002381</c:v>
                </c:pt>
                <c:pt idx="4849">
                  <c:v>0.21126340882002381</c:v>
                </c:pt>
                <c:pt idx="4850">
                  <c:v>0.21096543504171628</c:v>
                </c:pt>
                <c:pt idx="4851">
                  <c:v>0.21096543504171628</c:v>
                </c:pt>
                <c:pt idx="4852">
                  <c:v>0.21096543504171628</c:v>
                </c:pt>
                <c:pt idx="4853">
                  <c:v>0.21066746126340885</c:v>
                </c:pt>
                <c:pt idx="4854">
                  <c:v>0.21066746126340885</c:v>
                </c:pt>
                <c:pt idx="4855">
                  <c:v>0.21066746126340885</c:v>
                </c:pt>
                <c:pt idx="4856">
                  <c:v>0.21036948748510131</c:v>
                </c:pt>
                <c:pt idx="4857">
                  <c:v>0.21036948748510131</c:v>
                </c:pt>
                <c:pt idx="4858">
                  <c:v>0.21036948748510131</c:v>
                </c:pt>
                <c:pt idx="4859">
                  <c:v>0.21036948748510131</c:v>
                </c:pt>
                <c:pt idx="4860">
                  <c:v>0.21036948748510131</c:v>
                </c:pt>
                <c:pt idx="4861">
                  <c:v>0.21036948748510131</c:v>
                </c:pt>
                <c:pt idx="4862">
                  <c:v>0.21036948748510131</c:v>
                </c:pt>
                <c:pt idx="4863">
                  <c:v>0.21007151370679378</c:v>
                </c:pt>
                <c:pt idx="4864">
                  <c:v>0.21007151370679378</c:v>
                </c:pt>
                <c:pt idx="4865">
                  <c:v>0.20977353992848624</c:v>
                </c:pt>
                <c:pt idx="4866">
                  <c:v>0.20947556615017882</c:v>
                </c:pt>
                <c:pt idx="4867">
                  <c:v>0.20947556615017882</c:v>
                </c:pt>
                <c:pt idx="4868">
                  <c:v>0.20947556615017882</c:v>
                </c:pt>
                <c:pt idx="4869">
                  <c:v>0.20917759237187128</c:v>
                </c:pt>
                <c:pt idx="4870">
                  <c:v>0.20917759237187128</c:v>
                </c:pt>
                <c:pt idx="4871">
                  <c:v>0.20887961859356374</c:v>
                </c:pt>
                <c:pt idx="4872">
                  <c:v>0.20887961859356374</c:v>
                </c:pt>
                <c:pt idx="4873">
                  <c:v>0.20887961859356374</c:v>
                </c:pt>
                <c:pt idx="4874">
                  <c:v>0.20887961859356374</c:v>
                </c:pt>
                <c:pt idx="4875">
                  <c:v>0.20887961859356374</c:v>
                </c:pt>
                <c:pt idx="4876">
                  <c:v>0.20887961859356374</c:v>
                </c:pt>
                <c:pt idx="4877">
                  <c:v>0.20887961859356374</c:v>
                </c:pt>
                <c:pt idx="4878">
                  <c:v>0.20887961859356374</c:v>
                </c:pt>
                <c:pt idx="4879">
                  <c:v>0.20858164481525621</c:v>
                </c:pt>
                <c:pt idx="4880">
                  <c:v>0.20828367103694878</c:v>
                </c:pt>
                <c:pt idx="4881">
                  <c:v>0.20798569725864124</c:v>
                </c:pt>
                <c:pt idx="4882">
                  <c:v>0.20798569725864124</c:v>
                </c:pt>
                <c:pt idx="4883">
                  <c:v>0.20798569725864124</c:v>
                </c:pt>
                <c:pt idx="4884">
                  <c:v>0.20798569725864124</c:v>
                </c:pt>
                <c:pt idx="4885">
                  <c:v>0.20768772348033371</c:v>
                </c:pt>
                <c:pt idx="4886">
                  <c:v>0.20768772348033371</c:v>
                </c:pt>
                <c:pt idx="4887">
                  <c:v>0.20768772348033371</c:v>
                </c:pt>
                <c:pt idx="4888">
                  <c:v>0.20768772348033371</c:v>
                </c:pt>
                <c:pt idx="4889">
                  <c:v>0.20768772348033371</c:v>
                </c:pt>
                <c:pt idx="4890">
                  <c:v>0.20768772348033371</c:v>
                </c:pt>
                <c:pt idx="4891">
                  <c:v>0.20768772348033371</c:v>
                </c:pt>
                <c:pt idx="4892">
                  <c:v>0.20768772348033371</c:v>
                </c:pt>
                <c:pt idx="4893">
                  <c:v>0.20768772348033371</c:v>
                </c:pt>
                <c:pt idx="4894">
                  <c:v>0.20738974970202617</c:v>
                </c:pt>
                <c:pt idx="4895">
                  <c:v>0.20709177592371875</c:v>
                </c:pt>
                <c:pt idx="4896">
                  <c:v>0.20709177592371875</c:v>
                </c:pt>
                <c:pt idx="4897">
                  <c:v>0.20679380214541121</c:v>
                </c:pt>
                <c:pt idx="4898">
                  <c:v>0.20679380214541121</c:v>
                </c:pt>
                <c:pt idx="4899">
                  <c:v>0.20679380214541121</c:v>
                </c:pt>
                <c:pt idx="4900">
                  <c:v>0.20679380214541121</c:v>
                </c:pt>
                <c:pt idx="4901">
                  <c:v>0.20649582836710367</c:v>
                </c:pt>
                <c:pt idx="4902">
                  <c:v>0.20619785458879614</c:v>
                </c:pt>
                <c:pt idx="4903">
                  <c:v>0.20619785458879614</c:v>
                </c:pt>
                <c:pt idx="4904">
                  <c:v>0.20619785458879614</c:v>
                </c:pt>
                <c:pt idx="4905">
                  <c:v>0.20619785458879614</c:v>
                </c:pt>
                <c:pt idx="4906">
                  <c:v>0.20619785458879614</c:v>
                </c:pt>
                <c:pt idx="4907">
                  <c:v>0.20619785458879614</c:v>
                </c:pt>
                <c:pt idx="4908">
                  <c:v>0.20619785458879614</c:v>
                </c:pt>
                <c:pt idx="4909">
                  <c:v>0.20619785458879614</c:v>
                </c:pt>
                <c:pt idx="4910">
                  <c:v>0.20619785458879614</c:v>
                </c:pt>
                <c:pt idx="4911">
                  <c:v>0.20589988081048871</c:v>
                </c:pt>
                <c:pt idx="4912">
                  <c:v>0.20589988081048871</c:v>
                </c:pt>
                <c:pt idx="4913">
                  <c:v>0.20589988081048871</c:v>
                </c:pt>
                <c:pt idx="4914">
                  <c:v>0.20560190703218117</c:v>
                </c:pt>
                <c:pt idx="4915">
                  <c:v>0.20530393325387364</c:v>
                </c:pt>
                <c:pt idx="4916">
                  <c:v>0.20530393325387364</c:v>
                </c:pt>
                <c:pt idx="4917">
                  <c:v>0.20530393325387364</c:v>
                </c:pt>
                <c:pt idx="4918">
                  <c:v>0.2050059594755661</c:v>
                </c:pt>
                <c:pt idx="4919">
                  <c:v>0.2050059594755661</c:v>
                </c:pt>
                <c:pt idx="4920">
                  <c:v>0.20470798569725868</c:v>
                </c:pt>
                <c:pt idx="4921">
                  <c:v>0.20441001191895114</c:v>
                </c:pt>
                <c:pt idx="4922">
                  <c:v>0.2041120381406436</c:v>
                </c:pt>
                <c:pt idx="4923">
                  <c:v>0.2041120381406436</c:v>
                </c:pt>
                <c:pt idx="4924">
                  <c:v>0.2041120381406436</c:v>
                </c:pt>
                <c:pt idx="4925">
                  <c:v>0.2041120381406436</c:v>
                </c:pt>
                <c:pt idx="4926">
                  <c:v>0.20381406436233607</c:v>
                </c:pt>
                <c:pt idx="4927">
                  <c:v>0.20381406436233607</c:v>
                </c:pt>
                <c:pt idx="4928">
                  <c:v>0.20381406436233607</c:v>
                </c:pt>
                <c:pt idx="4929">
                  <c:v>0.20381406436233607</c:v>
                </c:pt>
                <c:pt idx="4930">
                  <c:v>0.20351609058402864</c:v>
                </c:pt>
                <c:pt idx="4931">
                  <c:v>0.20351609058402864</c:v>
                </c:pt>
                <c:pt idx="4932">
                  <c:v>0.20351609058402864</c:v>
                </c:pt>
                <c:pt idx="4933">
                  <c:v>0.20351609058402864</c:v>
                </c:pt>
                <c:pt idx="4934">
                  <c:v>0.20351609058402864</c:v>
                </c:pt>
                <c:pt idx="4935">
                  <c:v>0.20351609058402864</c:v>
                </c:pt>
                <c:pt idx="4936">
                  <c:v>0.20351609058402864</c:v>
                </c:pt>
                <c:pt idx="4937">
                  <c:v>0.20351609058402864</c:v>
                </c:pt>
                <c:pt idx="4938">
                  <c:v>0.20351609058402864</c:v>
                </c:pt>
                <c:pt idx="4939">
                  <c:v>0.20351609058402864</c:v>
                </c:pt>
                <c:pt idx="4940">
                  <c:v>0.20351609058402864</c:v>
                </c:pt>
                <c:pt idx="4941">
                  <c:v>0.20321811680572111</c:v>
                </c:pt>
                <c:pt idx="4942">
                  <c:v>0.20321811680572111</c:v>
                </c:pt>
                <c:pt idx="4943">
                  <c:v>0.20292014302741357</c:v>
                </c:pt>
                <c:pt idx="4944">
                  <c:v>0.20262216924910603</c:v>
                </c:pt>
                <c:pt idx="4945">
                  <c:v>0.20232419547079861</c:v>
                </c:pt>
                <c:pt idx="4946">
                  <c:v>0.20202622169249107</c:v>
                </c:pt>
                <c:pt idx="4947">
                  <c:v>0.20172824791418353</c:v>
                </c:pt>
                <c:pt idx="4948">
                  <c:v>0.20172824791418353</c:v>
                </c:pt>
                <c:pt idx="4949">
                  <c:v>0.201430274135876</c:v>
                </c:pt>
                <c:pt idx="4950">
                  <c:v>0.20113230035756857</c:v>
                </c:pt>
                <c:pt idx="4951">
                  <c:v>0.20083432657926104</c:v>
                </c:pt>
                <c:pt idx="4952">
                  <c:v>0.20083432657926104</c:v>
                </c:pt>
                <c:pt idx="4953">
                  <c:v>0.2005363528009535</c:v>
                </c:pt>
                <c:pt idx="4954">
                  <c:v>0.2005363528009535</c:v>
                </c:pt>
                <c:pt idx="4955">
                  <c:v>0.20023837902264596</c:v>
                </c:pt>
                <c:pt idx="4956">
                  <c:v>0.20023837902264596</c:v>
                </c:pt>
                <c:pt idx="4957">
                  <c:v>0.20023837902264596</c:v>
                </c:pt>
                <c:pt idx="4958">
                  <c:v>0.20023837902264596</c:v>
                </c:pt>
                <c:pt idx="4959">
                  <c:v>0.20023837902264596</c:v>
                </c:pt>
                <c:pt idx="4960">
                  <c:v>0.19994040524433854</c:v>
                </c:pt>
                <c:pt idx="4961">
                  <c:v>0.19994040524433854</c:v>
                </c:pt>
                <c:pt idx="4962">
                  <c:v>0.199642431466031</c:v>
                </c:pt>
                <c:pt idx="4963">
                  <c:v>0.199642431466031</c:v>
                </c:pt>
                <c:pt idx="4964">
                  <c:v>0.199642431466031</c:v>
                </c:pt>
                <c:pt idx="4965">
                  <c:v>0.199642431466031</c:v>
                </c:pt>
                <c:pt idx="4966">
                  <c:v>0.199642431466031</c:v>
                </c:pt>
                <c:pt idx="4967">
                  <c:v>0.199642431466031</c:v>
                </c:pt>
                <c:pt idx="4968">
                  <c:v>0.19934445768772346</c:v>
                </c:pt>
                <c:pt idx="4969">
                  <c:v>0.19934445768772346</c:v>
                </c:pt>
                <c:pt idx="4970">
                  <c:v>0.19904648390941593</c:v>
                </c:pt>
                <c:pt idx="4971">
                  <c:v>0.1987485101311085</c:v>
                </c:pt>
                <c:pt idx="4972">
                  <c:v>0.19845053635280097</c:v>
                </c:pt>
                <c:pt idx="4973">
                  <c:v>0.19845053635280097</c:v>
                </c:pt>
                <c:pt idx="4974">
                  <c:v>0.19815256257449343</c:v>
                </c:pt>
                <c:pt idx="4975">
                  <c:v>0.19785458879618589</c:v>
                </c:pt>
                <c:pt idx="4976">
                  <c:v>0.19785458879618589</c:v>
                </c:pt>
                <c:pt idx="4977">
                  <c:v>0.19785458879618589</c:v>
                </c:pt>
                <c:pt idx="4978">
                  <c:v>0.19755661501787847</c:v>
                </c:pt>
                <c:pt idx="4979">
                  <c:v>0.19755661501787847</c:v>
                </c:pt>
                <c:pt idx="4980">
                  <c:v>0.19755661501787847</c:v>
                </c:pt>
                <c:pt idx="4981">
                  <c:v>0.19755661501787847</c:v>
                </c:pt>
                <c:pt idx="4982">
                  <c:v>0.19755661501787847</c:v>
                </c:pt>
                <c:pt idx="4983">
                  <c:v>0.19725864123957093</c:v>
                </c:pt>
                <c:pt idx="4984">
                  <c:v>0.19725864123957093</c:v>
                </c:pt>
                <c:pt idx="4985">
                  <c:v>0.19725864123957093</c:v>
                </c:pt>
                <c:pt idx="4986">
                  <c:v>0.19725864123957093</c:v>
                </c:pt>
                <c:pt idx="4987">
                  <c:v>0.19696066746126339</c:v>
                </c:pt>
                <c:pt idx="4988">
                  <c:v>0.19696066746126339</c:v>
                </c:pt>
                <c:pt idx="4989">
                  <c:v>0.19666269368295586</c:v>
                </c:pt>
                <c:pt idx="4990">
                  <c:v>0.19666269368295586</c:v>
                </c:pt>
                <c:pt idx="4991">
                  <c:v>0.19636471990464843</c:v>
                </c:pt>
                <c:pt idx="4992">
                  <c:v>0.1960667461263409</c:v>
                </c:pt>
                <c:pt idx="4993">
                  <c:v>0.1960667461263409</c:v>
                </c:pt>
                <c:pt idx="4994">
                  <c:v>0.1960667461263409</c:v>
                </c:pt>
                <c:pt idx="4995">
                  <c:v>0.1960667461263409</c:v>
                </c:pt>
                <c:pt idx="4996">
                  <c:v>0.19576877234803336</c:v>
                </c:pt>
                <c:pt idx="4997">
                  <c:v>0.19576877234803336</c:v>
                </c:pt>
                <c:pt idx="4998">
                  <c:v>0.19576877234803336</c:v>
                </c:pt>
                <c:pt idx="4999">
                  <c:v>0.19576877234803336</c:v>
                </c:pt>
                <c:pt idx="5000">
                  <c:v>0.19576877234803336</c:v>
                </c:pt>
                <c:pt idx="5001">
                  <c:v>0.19576877234803336</c:v>
                </c:pt>
                <c:pt idx="5002">
                  <c:v>0.19547079856972582</c:v>
                </c:pt>
                <c:pt idx="5003">
                  <c:v>0.19547079856972582</c:v>
                </c:pt>
                <c:pt idx="5004">
                  <c:v>0.1951728247914184</c:v>
                </c:pt>
                <c:pt idx="5005">
                  <c:v>0.1951728247914184</c:v>
                </c:pt>
                <c:pt idx="5006">
                  <c:v>0.1951728247914184</c:v>
                </c:pt>
                <c:pt idx="5007">
                  <c:v>0.19487485101311086</c:v>
                </c:pt>
                <c:pt idx="5008">
                  <c:v>0.19457687723480332</c:v>
                </c:pt>
                <c:pt idx="5009">
                  <c:v>0.19457687723480332</c:v>
                </c:pt>
                <c:pt idx="5010">
                  <c:v>0.19427890345649579</c:v>
                </c:pt>
                <c:pt idx="5011">
                  <c:v>0.19398092967818836</c:v>
                </c:pt>
                <c:pt idx="5012">
                  <c:v>0.19398092967818836</c:v>
                </c:pt>
                <c:pt idx="5013">
                  <c:v>0.19398092967818836</c:v>
                </c:pt>
                <c:pt idx="5014">
                  <c:v>0.19368295589988083</c:v>
                </c:pt>
                <c:pt idx="5015">
                  <c:v>0.19338498212157329</c:v>
                </c:pt>
                <c:pt idx="5016">
                  <c:v>0.19338498212157329</c:v>
                </c:pt>
                <c:pt idx="5017">
                  <c:v>0.19308700834326575</c:v>
                </c:pt>
                <c:pt idx="5018">
                  <c:v>0.19278903456495833</c:v>
                </c:pt>
                <c:pt idx="5019">
                  <c:v>0.19278903456495833</c:v>
                </c:pt>
                <c:pt idx="5020">
                  <c:v>0.19249106078665079</c:v>
                </c:pt>
                <c:pt idx="5021">
                  <c:v>0.19249106078665079</c:v>
                </c:pt>
                <c:pt idx="5022">
                  <c:v>0.19219308700834326</c:v>
                </c:pt>
                <c:pt idx="5023">
                  <c:v>0.19219308700834326</c:v>
                </c:pt>
                <c:pt idx="5024">
                  <c:v>0.19219308700834326</c:v>
                </c:pt>
                <c:pt idx="5025">
                  <c:v>0.19219308700834326</c:v>
                </c:pt>
                <c:pt idx="5026">
                  <c:v>0.19189511323003572</c:v>
                </c:pt>
                <c:pt idx="5027">
                  <c:v>0.19159713945172829</c:v>
                </c:pt>
                <c:pt idx="5028">
                  <c:v>0.19129916567342076</c:v>
                </c:pt>
                <c:pt idx="5029">
                  <c:v>0.19129916567342076</c:v>
                </c:pt>
                <c:pt idx="5030">
                  <c:v>0.19100119189511322</c:v>
                </c:pt>
                <c:pt idx="5031">
                  <c:v>0.19070321811680568</c:v>
                </c:pt>
                <c:pt idx="5032">
                  <c:v>0.19070321811680568</c:v>
                </c:pt>
                <c:pt idx="5033">
                  <c:v>0.19040524433849826</c:v>
                </c:pt>
                <c:pt idx="5034">
                  <c:v>0.19040524433849826</c:v>
                </c:pt>
                <c:pt idx="5035">
                  <c:v>0.19010727056019072</c:v>
                </c:pt>
                <c:pt idx="5036">
                  <c:v>0.18980929678188319</c:v>
                </c:pt>
                <c:pt idx="5037">
                  <c:v>0.18980929678188319</c:v>
                </c:pt>
                <c:pt idx="5038">
                  <c:v>0.18980929678188319</c:v>
                </c:pt>
                <c:pt idx="5039">
                  <c:v>0.18980929678188319</c:v>
                </c:pt>
                <c:pt idx="5040">
                  <c:v>0.18951132300357565</c:v>
                </c:pt>
                <c:pt idx="5041">
                  <c:v>0.18951132300357565</c:v>
                </c:pt>
                <c:pt idx="5042">
                  <c:v>0.18951132300357565</c:v>
                </c:pt>
                <c:pt idx="5043">
                  <c:v>0.18951132300357565</c:v>
                </c:pt>
                <c:pt idx="5044">
                  <c:v>0.18951132300357565</c:v>
                </c:pt>
                <c:pt idx="5045">
                  <c:v>0.18921334922526822</c:v>
                </c:pt>
                <c:pt idx="5046">
                  <c:v>0.18921334922526822</c:v>
                </c:pt>
                <c:pt idx="5047">
                  <c:v>0.18891537544696069</c:v>
                </c:pt>
                <c:pt idx="5048">
                  <c:v>0.18861740166865315</c:v>
                </c:pt>
                <c:pt idx="5049">
                  <c:v>0.18861740166865315</c:v>
                </c:pt>
                <c:pt idx="5050">
                  <c:v>0.18861740166865315</c:v>
                </c:pt>
                <c:pt idx="5051">
                  <c:v>0.18831942789034561</c:v>
                </c:pt>
                <c:pt idx="5052">
                  <c:v>0.18831942789034561</c:v>
                </c:pt>
                <c:pt idx="5053">
                  <c:v>0.18831942789034561</c:v>
                </c:pt>
                <c:pt idx="5054">
                  <c:v>0.18831942789034561</c:v>
                </c:pt>
                <c:pt idx="5055">
                  <c:v>0.18802145411203819</c:v>
                </c:pt>
                <c:pt idx="5056">
                  <c:v>0.18772348033373065</c:v>
                </c:pt>
                <c:pt idx="5057">
                  <c:v>0.18772348033373065</c:v>
                </c:pt>
                <c:pt idx="5058">
                  <c:v>0.18742550655542312</c:v>
                </c:pt>
                <c:pt idx="5059">
                  <c:v>0.18742550655542312</c:v>
                </c:pt>
                <c:pt idx="5060">
                  <c:v>0.18742550655542312</c:v>
                </c:pt>
                <c:pt idx="5061">
                  <c:v>0.18742550655542312</c:v>
                </c:pt>
                <c:pt idx="5062">
                  <c:v>0.18742550655542312</c:v>
                </c:pt>
                <c:pt idx="5063">
                  <c:v>0.18712753277711558</c:v>
                </c:pt>
                <c:pt idx="5064">
                  <c:v>0.18712753277711558</c:v>
                </c:pt>
                <c:pt idx="5065">
                  <c:v>0.18712753277711558</c:v>
                </c:pt>
                <c:pt idx="5066">
                  <c:v>0.18712753277711558</c:v>
                </c:pt>
                <c:pt idx="5067">
                  <c:v>0.18712753277711558</c:v>
                </c:pt>
                <c:pt idx="5068">
                  <c:v>0.18682955899880815</c:v>
                </c:pt>
                <c:pt idx="5069">
                  <c:v>0.18682955899880815</c:v>
                </c:pt>
                <c:pt idx="5070">
                  <c:v>0.18682955899880815</c:v>
                </c:pt>
                <c:pt idx="5071">
                  <c:v>0.18682955899880815</c:v>
                </c:pt>
                <c:pt idx="5072">
                  <c:v>0.18653158522050062</c:v>
                </c:pt>
                <c:pt idx="5073">
                  <c:v>0.18623361144219308</c:v>
                </c:pt>
                <c:pt idx="5074">
                  <c:v>0.18623361144219308</c:v>
                </c:pt>
                <c:pt idx="5075">
                  <c:v>0.18593563766388554</c:v>
                </c:pt>
                <c:pt idx="5076">
                  <c:v>0.18563766388557812</c:v>
                </c:pt>
                <c:pt idx="5077">
                  <c:v>0.18533969010727058</c:v>
                </c:pt>
                <c:pt idx="5078">
                  <c:v>0.18533969010727058</c:v>
                </c:pt>
                <c:pt idx="5079">
                  <c:v>0.18533969010727058</c:v>
                </c:pt>
                <c:pt idx="5080">
                  <c:v>0.18533969010727058</c:v>
                </c:pt>
                <c:pt idx="5081">
                  <c:v>0.18533969010727058</c:v>
                </c:pt>
                <c:pt idx="5082">
                  <c:v>0.18504171632896305</c:v>
                </c:pt>
                <c:pt idx="5083">
                  <c:v>0.18474374255065551</c:v>
                </c:pt>
                <c:pt idx="5084">
                  <c:v>0.18444576877234808</c:v>
                </c:pt>
                <c:pt idx="5085">
                  <c:v>0.18444576877234808</c:v>
                </c:pt>
                <c:pt idx="5086">
                  <c:v>0.18444576877234808</c:v>
                </c:pt>
                <c:pt idx="5087">
                  <c:v>0.18444576877234808</c:v>
                </c:pt>
                <c:pt idx="5088">
                  <c:v>0.18444576877234808</c:v>
                </c:pt>
                <c:pt idx="5089">
                  <c:v>0.18444576877234808</c:v>
                </c:pt>
                <c:pt idx="5090">
                  <c:v>0.18444576877234808</c:v>
                </c:pt>
                <c:pt idx="5091">
                  <c:v>0.18414779499404055</c:v>
                </c:pt>
                <c:pt idx="5092">
                  <c:v>0.18384982121573301</c:v>
                </c:pt>
                <c:pt idx="5093">
                  <c:v>0.18355184743742547</c:v>
                </c:pt>
                <c:pt idx="5094">
                  <c:v>0.18355184743742547</c:v>
                </c:pt>
                <c:pt idx="5095">
                  <c:v>0.18355184743742547</c:v>
                </c:pt>
                <c:pt idx="5096">
                  <c:v>0.18355184743742547</c:v>
                </c:pt>
                <c:pt idx="5097">
                  <c:v>0.18325387365911805</c:v>
                </c:pt>
                <c:pt idx="5098">
                  <c:v>0.18325387365911805</c:v>
                </c:pt>
                <c:pt idx="5099">
                  <c:v>0.18325387365911805</c:v>
                </c:pt>
                <c:pt idx="5100">
                  <c:v>0.18325387365911805</c:v>
                </c:pt>
                <c:pt idx="5101">
                  <c:v>0.18325387365911805</c:v>
                </c:pt>
                <c:pt idx="5102">
                  <c:v>0.18295589988081051</c:v>
                </c:pt>
                <c:pt idx="5103">
                  <c:v>0.18295589988081051</c:v>
                </c:pt>
                <c:pt idx="5104">
                  <c:v>0.18295589988081051</c:v>
                </c:pt>
                <c:pt idx="5105">
                  <c:v>0.18295589988081051</c:v>
                </c:pt>
                <c:pt idx="5106">
                  <c:v>0.18265792610250298</c:v>
                </c:pt>
                <c:pt idx="5107">
                  <c:v>0.18265792610250298</c:v>
                </c:pt>
                <c:pt idx="5108">
                  <c:v>0.18235995232419544</c:v>
                </c:pt>
                <c:pt idx="5109">
                  <c:v>0.18235995232419544</c:v>
                </c:pt>
                <c:pt idx="5110">
                  <c:v>0.18235995232419544</c:v>
                </c:pt>
                <c:pt idx="5111">
                  <c:v>0.18206197854588801</c:v>
                </c:pt>
                <c:pt idx="5112">
                  <c:v>0.18206197854588801</c:v>
                </c:pt>
                <c:pt idx="5113">
                  <c:v>0.18176400476758048</c:v>
                </c:pt>
                <c:pt idx="5114">
                  <c:v>0.18146603098927294</c:v>
                </c:pt>
                <c:pt idx="5115">
                  <c:v>0.18146603098927294</c:v>
                </c:pt>
                <c:pt idx="5116">
                  <c:v>0.18146603098927294</c:v>
                </c:pt>
                <c:pt idx="5117">
                  <c:v>0.18146603098927294</c:v>
                </c:pt>
                <c:pt idx="5118">
                  <c:v>0.18146603098927294</c:v>
                </c:pt>
                <c:pt idx="5119">
                  <c:v>0.18146603098927294</c:v>
                </c:pt>
                <c:pt idx="5120">
                  <c:v>0.18116805721096541</c:v>
                </c:pt>
                <c:pt idx="5121">
                  <c:v>0.18087008343265798</c:v>
                </c:pt>
                <c:pt idx="5122">
                  <c:v>0.18087008343265798</c:v>
                </c:pt>
                <c:pt idx="5123">
                  <c:v>0.18087008343265798</c:v>
                </c:pt>
                <c:pt idx="5124">
                  <c:v>0.18087008343265798</c:v>
                </c:pt>
                <c:pt idx="5125">
                  <c:v>0.18087008343265798</c:v>
                </c:pt>
                <c:pt idx="5126">
                  <c:v>0.18057210965435044</c:v>
                </c:pt>
                <c:pt idx="5127">
                  <c:v>0.18057210965435044</c:v>
                </c:pt>
                <c:pt idx="5128">
                  <c:v>0.18057210965435044</c:v>
                </c:pt>
                <c:pt idx="5129">
                  <c:v>0.18057210965435044</c:v>
                </c:pt>
                <c:pt idx="5130">
                  <c:v>0.18027413587604291</c:v>
                </c:pt>
                <c:pt idx="5131">
                  <c:v>0.18027413587604291</c:v>
                </c:pt>
                <c:pt idx="5132">
                  <c:v>0.18027413587604291</c:v>
                </c:pt>
                <c:pt idx="5133">
                  <c:v>0.17997616209773537</c:v>
                </c:pt>
                <c:pt idx="5134">
                  <c:v>0.17997616209773537</c:v>
                </c:pt>
                <c:pt idx="5135">
                  <c:v>0.17967818831942794</c:v>
                </c:pt>
                <c:pt idx="5136">
                  <c:v>0.17967818831942794</c:v>
                </c:pt>
                <c:pt idx="5137">
                  <c:v>0.17938021454112041</c:v>
                </c:pt>
                <c:pt idx="5138">
                  <c:v>0.17938021454112041</c:v>
                </c:pt>
                <c:pt idx="5139">
                  <c:v>0.17938021454112041</c:v>
                </c:pt>
                <c:pt idx="5140">
                  <c:v>0.17938021454112041</c:v>
                </c:pt>
                <c:pt idx="5141">
                  <c:v>0.17938021454112041</c:v>
                </c:pt>
                <c:pt idx="5142">
                  <c:v>0.17938021454112041</c:v>
                </c:pt>
                <c:pt idx="5143">
                  <c:v>0.17908224076281287</c:v>
                </c:pt>
                <c:pt idx="5144">
                  <c:v>0.17908224076281287</c:v>
                </c:pt>
                <c:pt idx="5145">
                  <c:v>0.17878426698450534</c:v>
                </c:pt>
                <c:pt idx="5146">
                  <c:v>0.17878426698450534</c:v>
                </c:pt>
                <c:pt idx="5147">
                  <c:v>0.17878426698450534</c:v>
                </c:pt>
                <c:pt idx="5148">
                  <c:v>0.17878426698450534</c:v>
                </c:pt>
                <c:pt idx="5149">
                  <c:v>0.17878426698450534</c:v>
                </c:pt>
                <c:pt idx="5150">
                  <c:v>0.17878426698450534</c:v>
                </c:pt>
                <c:pt idx="5151">
                  <c:v>0.1784862932061978</c:v>
                </c:pt>
                <c:pt idx="5152">
                  <c:v>0.17818831942789037</c:v>
                </c:pt>
                <c:pt idx="5153">
                  <c:v>0.17789034564958284</c:v>
                </c:pt>
                <c:pt idx="5154">
                  <c:v>0.17789034564958284</c:v>
                </c:pt>
                <c:pt idx="5155">
                  <c:v>0.17789034564958284</c:v>
                </c:pt>
                <c:pt idx="5156">
                  <c:v>0.1775923718712753</c:v>
                </c:pt>
                <c:pt idx="5157">
                  <c:v>0.1775923718712753</c:v>
                </c:pt>
                <c:pt idx="5158">
                  <c:v>0.1775923718712753</c:v>
                </c:pt>
                <c:pt idx="5159">
                  <c:v>0.17729439809296776</c:v>
                </c:pt>
                <c:pt idx="5160">
                  <c:v>0.17729439809296776</c:v>
                </c:pt>
                <c:pt idx="5161">
                  <c:v>0.17699642431466034</c:v>
                </c:pt>
                <c:pt idx="5162">
                  <c:v>0.17699642431466034</c:v>
                </c:pt>
                <c:pt idx="5163">
                  <c:v>0.1766984505363528</c:v>
                </c:pt>
                <c:pt idx="5164">
                  <c:v>0.1766984505363528</c:v>
                </c:pt>
                <c:pt idx="5165">
                  <c:v>0.1766984505363528</c:v>
                </c:pt>
                <c:pt idx="5166">
                  <c:v>0.17640047675804527</c:v>
                </c:pt>
                <c:pt idx="5167">
                  <c:v>0.17610250297973773</c:v>
                </c:pt>
                <c:pt idx="5168">
                  <c:v>0.17610250297973773</c:v>
                </c:pt>
                <c:pt idx="5169">
                  <c:v>0.17610250297973773</c:v>
                </c:pt>
                <c:pt idx="5170">
                  <c:v>0.1758045292014303</c:v>
                </c:pt>
                <c:pt idx="5171">
                  <c:v>0.1758045292014303</c:v>
                </c:pt>
                <c:pt idx="5172">
                  <c:v>0.1758045292014303</c:v>
                </c:pt>
                <c:pt idx="5173">
                  <c:v>0.1758045292014303</c:v>
                </c:pt>
                <c:pt idx="5174">
                  <c:v>0.1758045292014303</c:v>
                </c:pt>
                <c:pt idx="5175">
                  <c:v>0.17550655542312277</c:v>
                </c:pt>
                <c:pt idx="5176">
                  <c:v>0.17520858164481523</c:v>
                </c:pt>
                <c:pt idx="5177">
                  <c:v>0.17491060786650769</c:v>
                </c:pt>
                <c:pt idx="5178">
                  <c:v>0.17461263408820027</c:v>
                </c:pt>
                <c:pt idx="5179">
                  <c:v>0.17461263408820027</c:v>
                </c:pt>
                <c:pt idx="5180">
                  <c:v>0.17461263408820027</c:v>
                </c:pt>
                <c:pt idx="5181">
                  <c:v>0.17431466030989273</c:v>
                </c:pt>
                <c:pt idx="5182">
                  <c:v>0.17431466030989273</c:v>
                </c:pt>
                <c:pt idx="5183">
                  <c:v>0.1740166865315852</c:v>
                </c:pt>
                <c:pt idx="5184">
                  <c:v>0.17371871275327766</c:v>
                </c:pt>
                <c:pt idx="5185">
                  <c:v>0.17342073897497023</c:v>
                </c:pt>
                <c:pt idx="5186">
                  <c:v>0.1731227651966627</c:v>
                </c:pt>
                <c:pt idx="5187">
                  <c:v>0.1731227651966627</c:v>
                </c:pt>
                <c:pt idx="5188">
                  <c:v>0.1731227651966627</c:v>
                </c:pt>
                <c:pt idx="5189">
                  <c:v>0.1731227651966627</c:v>
                </c:pt>
                <c:pt idx="5190">
                  <c:v>0.1731227651966627</c:v>
                </c:pt>
                <c:pt idx="5191">
                  <c:v>0.1731227651966627</c:v>
                </c:pt>
                <c:pt idx="5192">
                  <c:v>0.1731227651966627</c:v>
                </c:pt>
                <c:pt idx="5193">
                  <c:v>0.17282479141835516</c:v>
                </c:pt>
                <c:pt idx="5194">
                  <c:v>0.17252681764004762</c:v>
                </c:pt>
                <c:pt idx="5195">
                  <c:v>0.17252681764004762</c:v>
                </c:pt>
                <c:pt idx="5196">
                  <c:v>0.17252681764004762</c:v>
                </c:pt>
                <c:pt idx="5197">
                  <c:v>0.1722288438617402</c:v>
                </c:pt>
                <c:pt idx="5198">
                  <c:v>0.1722288438617402</c:v>
                </c:pt>
                <c:pt idx="5199">
                  <c:v>0.1722288438617402</c:v>
                </c:pt>
                <c:pt idx="5200">
                  <c:v>0.1722288438617402</c:v>
                </c:pt>
                <c:pt idx="5201">
                  <c:v>0.1722288438617402</c:v>
                </c:pt>
                <c:pt idx="5202">
                  <c:v>0.17193087008343266</c:v>
                </c:pt>
                <c:pt idx="5203">
                  <c:v>0.17163289630512513</c:v>
                </c:pt>
                <c:pt idx="5204">
                  <c:v>0.17133492252681759</c:v>
                </c:pt>
                <c:pt idx="5205">
                  <c:v>0.17133492252681759</c:v>
                </c:pt>
                <c:pt idx="5206">
                  <c:v>0.17133492252681759</c:v>
                </c:pt>
                <c:pt idx="5207">
                  <c:v>0.17103694874851016</c:v>
                </c:pt>
                <c:pt idx="5208">
                  <c:v>0.17073897497020263</c:v>
                </c:pt>
                <c:pt idx="5209">
                  <c:v>0.17073897497020263</c:v>
                </c:pt>
                <c:pt idx="5210">
                  <c:v>0.17044100119189509</c:v>
                </c:pt>
                <c:pt idx="5211">
                  <c:v>0.17044100119189509</c:v>
                </c:pt>
                <c:pt idx="5212">
                  <c:v>0.17044100119189509</c:v>
                </c:pt>
                <c:pt idx="5213">
                  <c:v>0.17044100119189509</c:v>
                </c:pt>
                <c:pt idx="5214">
                  <c:v>0.17014302741358756</c:v>
                </c:pt>
                <c:pt idx="5215">
                  <c:v>0.17014302741358756</c:v>
                </c:pt>
                <c:pt idx="5216">
                  <c:v>0.17014302741358756</c:v>
                </c:pt>
                <c:pt idx="5217">
                  <c:v>0.17014302741358756</c:v>
                </c:pt>
                <c:pt idx="5218">
                  <c:v>0.17014302741358756</c:v>
                </c:pt>
                <c:pt idx="5219">
                  <c:v>0.17014302741358756</c:v>
                </c:pt>
                <c:pt idx="5220">
                  <c:v>0.16984505363528013</c:v>
                </c:pt>
                <c:pt idx="5221">
                  <c:v>0.16954707985697259</c:v>
                </c:pt>
                <c:pt idx="5222">
                  <c:v>0.16954707985697259</c:v>
                </c:pt>
                <c:pt idx="5223">
                  <c:v>0.16954707985697259</c:v>
                </c:pt>
                <c:pt idx="5224">
                  <c:v>0.16954707985697259</c:v>
                </c:pt>
                <c:pt idx="5225">
                  <c:v>0.16954707985697259</c:v>
                </c:pt>
                <c:pt idx="5226">
                  <c:v>0.16954707985697259</c:v>
                </c:pt>
                <c:pt idx="5227">
                  <c:v>0.16954707985697259</c:v>
                </c:pt>
                <c:pt idx="5228">
                  <c:v>0.16924910607866506</c:v>
                </c:pt>
                <c:pt idx="5229">
                  <c:v>0.16895113230035752</c:v>
                </c:pt>
                <c:pt idx="5230">
                  <c:v>0.16895113230035752</c:v>
                </c:pt>
                <c:pt idx="5231">
                  <c:v>0.1686531585220501</c:v>
                </c:pt>
                <c:pt idx="5232">
                  <c:v>0.1686531585220501</c:v>
                </c:pt>
                <c:pt idx="5233">
                  <c:v>0.1686531585220501</c:v>
                </c:pt>
                <c:pt idx="5234">
                  <c:v>0.16835518474374256</c:v>
                </c:pt>
                <c:pt idx="5235">
                  <c:v>0.16835518474374256</c:v>
                </c:pt>
                <c:pt idx="5236">
                  <c:v>0.16835518474374256</c:v>
                </c:pt>
                <c:pt idx="5237">
                  <c:v>0.16835518474374256</c:v>
                </c:pt>
                <c:pt idx="5238">
                  <c:v>0.16805721096543502</c:v>
                </c:pt>
                <c:pt idx="5239">
                  <c:v>0.16775923718712749</c:v>
                </c:pt>
                <c:pt idx="5240">
                  <c:v>0.16775923718712749</c:v>
                </c:pt>
                <c:pt idx="5241">
                  <c:v>0.16746126340882006</c:v>
                </c:pt>
                <c:pt idx="5242">
                  <c:v>0.16746126340882006</c:v>
                </c:pt>
                <c:pt idx="5243">
                  <c:v>0.16746126340882006</c:v>
                </c:pt>
                <c:pt idx="5244">
                  <c:v>0.16746126340882006</c:v>
                </c:pt>
                <c:pt idx="5245">
                  <c:v>0.16746126340882006</c:v>
                </c:pt>
                <c:pt idx="5246">
                  <c:v>0.16746126340882006</c:v>
                </c:pt>
                <c:pt idx="5247">
                  <c:v>0.16716328963051252</c:v>
                </c:pt>
                <c:pt idx="5248">
                  <c:v>0.16716328963051252</c:v>
                </c:pt>
                <c:pt idx="5249">
                  <c:v>0.16686531585220499</c:v>
                </c:pt>
                <c:pt idx="5250">
                  <c:v>0.16686531585220499</c:v>
                </c:pt>
                <c:pt idx="5251">
                  <c:v>0.16686531585220499</c:v>
                </c:pt>
                <c:pt idx="5252">
                  <c:v>0.16686531585220499</c:v>
                </c:pt>
                <c:pt idx="5253">
                  <c:v>0.16686531585220499</c:v>
                </c:pt>
                <c:pt idx="5254">
                  <c:v>0.16686531585220499</c:v>
                </c:pt>
                <c:pt idx="5255">
                  <c:v>0.16686531585220499</c:v>
                </c:pt>
                <c:pt idx="5256">
                  <c:v>0.16686531585220499</c:v>
                </c:pt>
                <c:pt idx="5257">
                  <c:v>0.16656734207389745</c:v>
                </c:pt>
                <c:pt idx="5258">
                  <c:v>0.16626936829559003</c:v>
                </c:pt>
                <c:pt idx="5259">
                  <c:v>0.16626936829559003</c:v>
                </c:pt>
                <c:pt idx="5260">
                  <c:v>0.16597139451728249</c:v>
                </c:pt>
                <c:pt idx="5261">
                  <c:v>0.16597139451728249</c:v>
                </c:pt>
                <c:pt idx="5262">
                  <c:v>0.16597139451728249</c:v>
                </c:pt>
                <c:pt idx="5263">
                  <c:v>0.16597139451728249</c:v>
                </c:pt>
                <c:pt idx="5264">
                  <c:v>0.16567342073897495</c:v>
                </c:pt>
                <c:pt idx="5265">
                  <c:v>0.16567342073897495</c:v>
                </c:pt>
                <c:pt idx="5266">
                  <c:v>0.16537544696066742</c:v>
                </c:pt>
                <c:pt idx="5267">
                  <c:v>0.16537544696066742</c:v>
                </c:pt>
                <c:pt idx="5268">
                  <c:v>0.16537544696066742</c:v>
                </c:pt>
                <c:pt idx="5269">
                  <c:v>0.16507747318235999</c:v>
                </c:pt>
                <c:pt idx="5270">
                  <c:v>0.16507747318235999</c:v>
                </c:pt>
                <c:pt idx="5271">
                  <c:v>0.16507747318235999</c:v>
                </c:pt>
                <c:pt idx="5272">
                  <c:v>0.16477949940405245</c:v>
                </c:pt>
                <c:pt idx="5273">
                  <c:v>0.16477949940405245</c:v>
                </c:pt>
                <c:pt idx="5274">
                  <c:v>0.16448152562574492</c:v>
                </c:pt>
                <c:pt idx="5275">
                  <c:v>0.16448152562574492</c:v>
                </c:pt>
                <c:pt idx="5276">
                  <c:v>0.16418355184743738</c:v>
                </c:pt>
                <c:pt idx="5277">
                  <c:v>0.16418355184743738</c:v>
                </c:pt>
                <c:pt idx="5278">
                  <c:v>0.16418355184743738</c:v>
                </c:pt>
                <c:pt idx="5279">
                  <c:v>0.16388557806912996</c:v>
                </c:pt>
                <c:pt idx="5280">
                  <c:v>0.16388557806912996</c:v>
                </c:pt>
                <c:pt idx="5281">
                  <c:v>0.16388557806912996</c:v>
                </c:pt>
                <c:pt idx="5282">
                  <c:v>0.16388557806912996</c:v>
                </c:pt>
                <c:pt idx="5283">
                  <c:v>0.16358760429082242</c:v>
                </c:pt>
                <c:pt idx="5284">
                  <c:v>0.16358760429082242</c:v>
                </c:pt>
                <c:pt idx="5285">
                  <c:v>0.16328963051251488</c:v>
                </c:pt>
                <c:pt idx="5286">
                  <c:v>0.16328963051251488</c:v>
                </c:pt>
                <c:pt idx="5287">
                  <c:v>0.16328963051251488</c:v>
                </c:pt>
                <c:pt idx="5288">
                  <c:v>0.16328963051251488</c:v>
                </c:pt>
                <c:pt idx="5289">
                  <c:v>0.16299165673420735</c:v>
                </c:pt>
                <c:pt idx="5290">
                  <c:v>0.16299165673420735</c:v>
                </c:pt>
                <c:pt idx="5291">
                  <c:v>0.16299165673420735</c:v>
                </c:pt>
                <c:pt idx="5292">
                  <c:v>0.16269368295589992</c:v>
                </c:pt>
                <c:pt idx="5293">
                  <c:v>0.16269368295589992</c:v>
                </c:pt>
                <c:pt idx="5294">
                  <c:v>0.16269368295589992</c:v>
                </c:pt>
                <c:pt idx="5295">
                  <c:v>0.16239570917759238</c:v>
                </c:pt>
                <c:pt idx="5296">
                  <c:v>0.16239570917759238</c:v>
                </c:pt>
                <c:pt idx="5297">
                  <c:v>0.16239570917759238</c:v>
                </c:pt>
                <c:pt idx="5298">
                  <c:v>0.16209773539928485</c:v>
                </c:pt>
                <c:pt idx="5299">
                  <c:v>0.16179976162097731</c:v>
                </c:pt>
                <c:pt idx="5300">
                  <c:v>0.16179976162097731</c:v>
                </c:pt>
                <c:pt idx="5301">
                  <c:v>0.16179976162097731</c:v>
                </c:pt>
                <c:pt idx="5302">
                  <c:v>0.16179976162097731</c:v>
                </c:pt>
                <c:pt idx="5303">
                  <c:v>0.16179976162097731</c:v>
                </c:pt>
                <c:pt idx="5304">
                  <c:v>0.16179976162097731</c:v>
                </c:pt>
                <c:pt idx="5305">
                  <c:v>0.16179976162097731</c:v>
                </c:pt>
                <c:pt idx="5306">
                  <c:v>0.16179976162097731</c:v>
                </c:pt>
                <c:pt idx="5307">
                  <c:v>0.16179976162097731</c:v>
                </c:pt>
                <c:pt idx="5308">
                  <c:v>0.16150178784266989</c:v>
                </c:pt>
                <c:pt idx="5309">
                  <c:v>0.16150178784266989</c:v>
                </c:pt>
                <c:pt idx="5310">
                  <c:v>0.16150178784266989</c:v>
                </c:pt>
                <c:pt idx="5311">
                  <c:v>0.16150178784266989</c:v>
                </c:pt>
                <c:pt idx="5312">
                  <c:v>0.16120381406436235</c:v>
                </c:pt>
                <c:pt idx="5313">
                  <c:v>0.16120381406436235</c:v>
                </c:pt>
                <c:pt idx="5314">
                  <c:v>0.16120381406436235</c:v>
                </c:pt>
                <c:pt idx="5315">
                  <c:v>0.16120381406436235</c:v>
                </c:pt>
                <c:pt idx="5316">
                  <c:v>0.16090584028605481</c:v>
                </c:pt>
                <c:pt idx="5317">
                  <c:v>0.16090584028605481</c:v>
                </c:pt>
                <c:pt idx="5318">
                  <c:v>0.16090584028605481</c:v>
                </c:pt>
                <c:pt idx="5319">
                  <c:v>0.16090584028605481</c:v>
                </c:pt>
                <c:pt idx="5320">
                  <c:v>0.16090584028605481</c:v>
                </c:pt>
                <c:pt idx="5321">
                  <c:v>0.16090584028605481</c:v>
                </c:pt>
                <c:pt idx="5322">
                  <c:v>0.16090584028605481</c:v>
                </c:pt>
                <c:pt idx="5323">
                  <c:v>0.16060786650774728</c:v>
                </c:pt>
                <c:pt idx="5324">
                  <c:v>0.16060786650774728</c:v>
                </c:pt>
                <c:pt idx="5325">
                  <c:v>0.16030989272943985</c:v>
                </c:pt>
                <c:pt idx="5326">
                  <c:v>0.16030989272943985</c:v>
                </c:pt>
                <c:pt idx="5327">
                  <c:v>0.16001191895113231</c:v>
                </c:pt>
                <c:pt idx="5328">
                  <c:v>0.16001191895113231</c:v>
                </c:pt>
                <c:pt idx="5329">
                  <c:v>0.15971394517282478</c:v>
                </c:pt>
                <c:pt idx="5330">
                  <c:v>0.15971394517282478</c:v>
                </c:pt>
                <c:pt idx="5331">
                  <c:v>0.15971394517282478</c:v>
                </c:pt>
                <c:pt idx="5332">
                  <c:v>0.15941597139451724</c:v>
                </c:pt>
                <c:pt idx="5333">
                  <c:v>0.15941597139451724</c:v>
                </c:pt>
                <c:pt idx="5334">
                  <c:v>0.15941597139451724</c:v>
                </c:pt>
                <c:pt idx="5335">
                  <c:v>0.15911799761620982</c:v>
                </c:pt>
                <c:pt idx="5336">
                  <c:v>0.15882002383790228</c:v>
                </c:pt>
                <c:pt idx="5337">
                  <c:v>0.15882002383790228</c:v>
                </c:pt>
                <c:pt idx="5338">
                  <c:v>0.15852205005959474</c:v>
                </c:pt>
                <c:pt idx="5339">
                  <c:v>0.15852205005959474</c:v>
                </c:pt>
                <c:pt idx="5340">
                  <c:v>0.15852205005959474</c:v>
                </c:pt>
                <c:pt idx="5341">
                  <c:v>0.15852205005959474</c:v>
                </c:pt>
                <c:pt idx="5342">
                  <c:v>0.15822407628128721</c:v>
                </c:pt>
                <c:pt idx="5343">
                  <c:v>0.15822407628128721</c:v>
                </c:pt>
                <c:pt idx="5344">
                  <c:v>0.15822407628128721</c:v>
                </c:pt>
                <c:pt idx="5345">
                  <c:v>0.15822407628128721</c:v>
                </c:pt>
                <c:pt idx="5346">
                  <c:v>0.15792610250297978</c:v>
                </c:pt>
                <c:pt idx="5347">
                  <c:v>0.15792610250297978</c:v>
                </c:pt>
                <c:pt idx="5348">
                  <c:v>0.15792610250297978</c:v>
                </c:pt>
                <c:pt idx="5349">
                  <c:v>0.15762812872467225</c:v>
                </c:pt>
                <c:pt idx="5350">
                  <c:v>0.15762812872467225</c:v>
                </c:pt>
                <c:pt idx="5351">
                  <c:v>0.15733015494636471</c:v>
                </c:pt>
                <c:pt idx="5352">
                  <c:v>0.15703218116805717</c:v>
                </c:pt>
                <c:pt idx="5353">
                  <c:v>0.15703218116805717</c:v>
                </c:pt>
                <c:pt idx="5354">
                  <c:v>0.15703218116805717</c:v>
                </c:pt>
                <c:pt idx="5355">
                  <c:v>0.15703218116805717</c:v>
                </c:pt>
                <c:pt idx="5356">
                  <c:v>0.15703218116805717</c:v>
                </c:pt>
                <c:pt idx="5357">
                  <c:v>0.15703218116805717</c:v>
                </c:pt>
                <c:pt idx="5358">
                  <c:v>0.15673420738974975</c:v>
                </c:pt>
                <c:pt idx="5359">
                  <c:v>0.15643623361144221</c:v>
                </c:pt>
                <c:pt idx="5360">
                  <c:v>0.15643623361144221</c:v>
                </c:pt>
                <c:pt idx="5361">
                  <c:v>0.15643623361144221</c:v>
                </c:pt>
                <c:pt idx="5362">
                  <c:v>0.15643623361144221</c:v>
                </c:pt>
                <c:pt idx="5363">
                  <c:v>0.15613825983313467</c:v>
                </c:pt>
                <c:pt idx="5364">
                  <c:v>0.15613825983313467</c:v>
                </c:pt>
                <c:pt idx="5365">
                  <c:v>0.15613825983313467</c:v>
                </c:pt>
                <c:pt idx="5366">
                  <c:v>0.15613825983313467</c:v>
                </c:pt>
                <c:pt idx="5367">
                  <c:v>0.15613825983313467</c:v>
                </c:pt>
                <c:pt idx="5368">
                  <c:v>0.15584028605482714</c:v>
                </c:pt>
                <c:pt idx="5369">
                  <c:v>0.15584028605482714</c:v>
                </c:pt>
                <c:pt idx="5370">
                  <c:v>0.15584028605482714</c:v>
                </c:pt>
                <c:pt idx="5371">
                  <c:v>0.15554231227651971</c:v>
                </c:pt>
                <c:pt idx="5372">
                  <c:v>0.15554231227651971</c:v>
                </c:pt>
                <c:pt idx="5373">
                  <c:v>0.15524433849821218</c:v>
                </c:pt>
                <c:pt idx="5374">
                  <c:v>0.15524433849821218</c:v>
                </c:pt>
                <c:pt idx="5375">
                  <c:v>0.15524433849821218</c:v>
                </c:pt>
                <c:pt idx="5376">
                  <c:v>0.15524433849821218</c:v>
                </c:pt>
                <c:pt idx="5377">
                  <c:v>0.15524433849821218</c:v>
                </c:pt>
                <c:pt idx="5378">
                  <c:v>0.15524433849821218</c:v>
                </c:pt>
                <c:pt idx="5379">
                  <c:v>0.15524433849821218</c:v>
                </c:pt>
                <c:pt idx="5380">
                  <c:v>0.15494636471990464</c:v>
                </c:pt>
                <c:pt idx="5381">
                  <c:v>0.15494636471990464</c:v>
                </c:pt>
                <c:pt idx="5382">
                  <c:v>0.1546483909415971</c:v>
                </c:pt>
                <c:pt idx="5383">
                  <c:v>0.15435041716328968</c:v>
                </c:pt>
                <c:pt idx="5384">
                  <c:v>0.15435041716328968</c:v>
                </c:pt>
                <c:pt idx="5385">
                  <c:v>0.15435041716328968</c:v>
                </c:pt>
                <c:pt idx="5386">
                  <c:v>0.15405244338498214</c:v>
                </c:pt>
                <c:pt idx="5387">
                  <c:v>0.15405244338498214</c:v>
                </c:pt>
                <c:pt idx="5388">
                  <c:v>0.1537544696066746</c:v>
                </c:pt>
                <c:pt idx="5389">
                  <c:v>0.1537544696066746</c:v>
                </c:pt>
                <c:pt idx="5390">
                  <c:v>0.1537544696066746</c:v>
                </c:pt>
                <c:pt idx="5391">
                  <c:v>0.15345649582836707</c:v>
                </c:pt>
                <c:pt idx="5392">
                  <c:v>0.15315852205005964</c:v>
                </c:pt>
                <c:pt idx="5393">
                  <c:v>0.15286054827175211</c:v>
                </c:pt>
                <c:pt idx="5394">
                  <c:v>0.15286054827175211</c:v>
                </c:pt>
                <c:pt idx="5395">
                  <c:v>0.15286054827175211</c:v>
                </c:pt>
                <c:pt idx="5396">
                  <c:v>0.15286054827175211</c:v>
                </c:pt>
                <c:pt idx="5397">
                  <c:v>0.15286054827175211</c:v>
                </c:pt>
                <c:pt idx="5398">
                  <c:v>0.15286054827175211</c:v>
                </c:pt>
                <c:pt idx="5399">
                  <c:v>0.15286054827175211</c:v>
                </c:pt>
                <c:pt idx="5400">
                  <c:v>0.15286054827175211</c:v>
                </c:pt>
                <c:pt idx="5401">
                  <c:v>0.15286054827175211</c:v>
                </c:pt>
                <c:pt idx="5402">
                  <c:v>0.15286054827175211</c:v>
                </c:pt>
                <c:pt idx="5403">
                  <c:v>0.15256257449344457</c:v>
                </c:pt>
                <c:pt idx="5404">
                  <c:v>0.15256257449344457</c:v>
                </c:pt>
                <c:pt idx="5405">
                  <c:v>0.15256257449344457</c:v>
                </c:pt>
                <c:pt idx="5406">
                  <c:v>0.15256257449344457</c:v>
                </c:pt>
                <c:pt idx="5407">
                  <c:v>0.15256257449344457</c:v>
                </c:pt>
                <c:pt idx="5408">
                  <c:v>0.15256257449344457</c:v>
                </c:pt>
                <c:pt idx="5409">
                  <c:v>0.15226460071513703</c:v>
                </c:pt>
                <c:pt idx="5410">
                  <c:v>0.15196662693682961</c:v>
                </c:pt>
                <c:pt idx="5411">
                  <c:v>0.15196662693682961</c:v>
                </c:pt>
                <c:pt idx="5412">
                  <c:v>0.15196662693682961</c:v>
                </c:pt>
                <c:pt idx="5413">
                  <c:v>0.15166865315852207</c:v>
                </c:pt>
                <c:pt idx="5414">
                  <c:v>0.15166865315852207</c:v>
                </c:pt>
                <c:pt idx="5415">
                  <c:v>0.15166865315852207</c:v>
                </c:pt>
                <c:pt idx="5416">
                  <c:v>0.15166865315852207</c:v>
                </c:pt>
                <c:pt idx="5417">
                  <c:v>0.15166865315852207</c:v>
                </c:pt>
                <c:pt idx="5418">
                  <c:v>0.15166865315852207</c:v>
                </c:pt>
                <c:pt idx="5419">
                  <c:v>0.15166865315852207</c:v>
                </c:pt>
                <c:pt idx="5420">
                  <c:v>0.15137067938021453</c:v>
                </c:pt>
                <c:pt idx="5421">
                  <c:v>0.15137067938021453</c:v>
                </c:pt>
                <c:pt idx="5422">
                  <c:v>0.15137067938021453</c:v>
                </c:pt>
                <c:pt idx="5423">
                  <c:v>0.15137067938021453</c:v>
                </c:pt>
                <c:pt idx="5424">
                  <c:v>0.151072705601907</c:v>
                </c:pt>
                <c:pt idx="5425">
                  <c:v>0.151072705601907</c:v>
                </c:pt>
                <c:pt idx="5426">
                  <c:v>0.151072705601907</c:v>
                </c:pt>
                <c:pt idx="5427">
                  <c:v>0.151072705601907</c:v>
                </c:pt>
                <c:pt idx="5428">
                  <c:v>0.151072705601907</c:v>
                </c:pt>
                <c:pt idx="5429">
                  <c:v>0.15077473182359957</c:v>
                </c:pt>
                <c:pt idx="5430">
                  <c:v>0.15047675804529204</c:v>
                </c:pt>
                <c:pt idx="5431">
                  <c:v>0.15047675804529204</c:v>
                </c:pt>
                <c:pt idx="5432">
                  <c:v>0.1501787842669845</c:v>
                </c:pt>
                <c:pt idx="5433">
                  <c:v>0.14988081048867696</c:v>
                </c:pt>
                <c:pt idx="5434">
                  <c:v>0.14988081048867696</c:v>
                </c:pt>
                <c:pt idx="5435">
                  <c:v>0.14988081048867696</c:v>
                </c:pt>
                <c:pt idx="5436">
                  <c:v>0.14958283671036954</c:v>
                </c:pt>
                <c:pt idx="5437">
                  <c:v>0.14958283671036954</c:v>
                </c:pt>
                <c:pt idx="5438">
                  <c:v>0.14958283671036954</c:v>
                </c:pt>
                <c:pt idx="5439">
                  <c:v>0.14958283671036954</c:v>
                </c:pt>
                <c:pt idx="5440">
                  <c:v>0.14958283671036954</c:v>
                </c:pt>
                <c:pt idx="5441">
                  <c:v>0.149284862932062</c:v>
                </c:pt>
                <c:pt idx="5442">
                  <c:v>0.14898688915375446</c:v>
                </c:pt>
                <c:pt idx="5443">
                  <c:v>0.14868891537544693</c:v>
                </c:pt>
                <c:pt idx="5444">
                  <c:v>0.14868891537544693</c:v>
                </c:pt>
                <c:pt idx="5445">
                  <c:v>0.14868891537544693</c:v>
                </c:pt>
                <c:pt idx="5446">
                  <c:v>0.1483909415971395</c:v>
                </c:pt>
                <c:pt idx="5447">
                  <c:v>0.14809296781883197</c:v>
                </c:pt>
                <c:pt idx="5448">
                  <c:v>0.14809296781883197</c:v>
                </c:pt>
                <c:pt idx="5449">
                  <c:v>0.14809296781883197</c:v>
                </c:pt>
                <c:pt idx="5450">
                  <c:v>0.14809296781883197</c:v>
                </c:pt>
                <c:pt idx="5451">
                  <c:v>0.14779499404052443</c:v>
                </c:pt>
                <c:pt idx="5452">
                  <c:v>0.14749702026221689</c:v>
                </c:pt>
                <c:pt idx="5453">
                  <c:v>0.14719904648390947</c:v>
                </c:pt>
                <c:pt idx="5454">
                  <c:v>0.14719904648390947</c:v>
                </c:pt>
                <c:pt idx="5455">
                  <c:v>0.14719904648390947</c:v>
                </c:pt>
                <c:pt idx="5456">
                  <c:v>0.14719904648390947</c:v>
                </c:pt>
                <c:pt idx="5457">
                  <c:v>0.14690107270560193</c:v>
                </c:pt>
                <c:pt idx="5458">
                  <c:v>0.14690107270560193</c:v>
                </c:pt>
                <c:pt idx="5459">
                  <c:v>0.14690107270560193</c:v>
                </c:pt>
                <c:pt idx="5460">
                  <c:v>0.14690107270560193</c:v>
                </c:pt>
                <c:pt idx="5461">
                  <c:v>0.14690107270560193</c:v>
                </c:pt>
                <c:pt idx="5462">
                  <c:v>0.14690107270560193</c:v>
                </c:pt>
                <c:pt idx="5463">
                  <c:v>0.14690107270560193</c:v>
                </c:pt>
                <c:pt idx="5464">
                  <c:v>0.14690107270560193</c:v>
                </c:pt>
                <c:pt idx="5465">
                  <c:v>0.14690107270560193</c:v>
                </c:pt>
                <c:pt idx="5466">
                  <c:v>0.1466030989272944</c:v>
                </c:pt>
                <c:pt idx="5467">
                  <c:v>0.1466030989272944</c:v>
                </c:pt>
                <c:pt idx="5468">
                  <c:v>0.14630512514898686</c:v>
                </c:pt>
                <c:pt idx="5469">
                  <c:v>0.14600715137067943</c:v>
                </c:pt>
                <c:pt idx="5470">
                  <c:v>0.1457091775923719</c:v>
                </c:pt>
                <c:pt idx="5471">
                  <c:v>0.1457091775923719</c:v>
                </c:pt>
                <c:pt idx="5472">
                  <c:v>0.1457091775923719</c:v>
                </c:pt>
                <c:pt idx="5473">
                  <c:v>0.1457091775923719</c:v>
                </c:pt>
                <c:pt idx="5474">
                  <c:v>0.1457091775923719</c:v>
                </c:pt>
                <c:pt idx="5475">
                  <c:v>0.1457091775923719</c:v>
                </c:pt>
                <c:pt idx="5476">
                  <c:v>0.1457091775923719</c:v>
                </c:pt>
                <c:pt idx="5477">
                  <c:v>0.1457091775923719</c:v>
                </c:pt>
                <c:pt idx="5478">
                  <c:v>0.14541120381406436</c:v>
                </c:pt>
                <c:pt idx="5479">
                  <c:v>0.14541120381406436</c:v>
                </c:pt>
                <c:pt idx="5480">
                  <c:v>0.14511323003575682</c:v>
                </c:pt>
                <c:pt idx="5481">
                  <c:v>0.1448152562574494</c:v>
                </c:pt>
                <c:pt idx="5482">
                  <c:v>0.1448152562574494</c:v>
                </c:pt>
                <c:pt idx="5483">
                  <c:v>0.1448152562574494</c:v>
                </c:pt>
                <c:pt idx="5484">
                  <c:v>0.1448152562574494</c:v>
                </c:pt>
                <c:pt idx="5485">
                  <c:v>0.1448152562574494</c:v>
                </c:pt>
                <c:pt idx="5486">
                  <c:v>0.1448152562574494</c:v>
                </c:pt>
                <c:pt idx="5487">
                  <c:v>0.14451728247914186</c:v>
                </c:pt>
                <c:pt idx="5488">
                  <c:v>0.14451728247914186</c:v>
                </c:pt>
                <c:pt idx="5489">
                  <c:v>0.14451728247914186</c:v>
                </c:pt>
                <c:pt idx="5490">
                  <c:v>0.14451728247914186</c:v>
                </c:pt>
                <c:pt idx="5491">
                  <c:v>0.14451728247914186</c:v>
                </c:pt>
                <c:pt idx="5492">
                  <c:v>0.14421930870083433</c:v>
                </c:pt>
                <c:pt idx="5493">
                  <c:v>0.14421930870083433</c:v>
                </c:pt>
                <c:pt idx="5494">
                  <c:v>0.14421930870083433</c:v>
                </c:pt>
                <c:pt idx="5495">
                  <c:v>0.14421930870083433</c:v>
                </c:pt>
                <c:pt idx="5496">
                  <c:v>0.14392133492252679</c:v>
                </c:pt>
                <c:pt idx="5497">
                  <c:v>0.14392133492252679</c:v>
                </c:pt>
                <c:pt idx="5498">
                  <c:v>0.14392133492252679</c:v>
                </c:pt>
                <c:pt idx="5499">
                  <c:v>0.14392133492252679</c:v>
                </c:pt>
                <c:pt idx="5500">
                  <c:v>0.14362336114421936</c:v>
                </c:pt>
                <c:pt idx="5501">
                  <c:v>0.14362336114421936</c:v>
                </c:pt>
                <c:pt idx="5502">
                  <c:v>0.14362336114421936</c:v>
                </c:pt>
                <c:pt idx="5503">
                  <c:v>0.14332538736591183</c:v>
                </c:pt>
                <c:pt idx="5504">
                  <c:v>0.14302741358760429</c:v>
                </c:pt>
                <c:pt idx="5505">
                  <c:v>0.14302741358760429</c:v>
                </c:pt>
                <c:pt idx="5506">
                  <c:v>0.14302741358760429</c:v>
                </c:pt>
                <c:pt idx="5507">
                  <c:v>0.14302741358760429</c:v>
                </c:pt>
                <c:pt idx="5508">
                  <c:v>0.14302741358760429</c:v>
                </c:pt>
                <c:pt idx="5509">
                  <c:v>0.14302741358760429</c:v>
                </c:pt>
                <c:pt idx="5510">
                  <c:v>0.14272943980929675</c:v>
                </c:pt>
                <c:pt idx="5511">
                  <c:v>0.14243146603098922</c:v>
                </c:pt>
                <c:pt idx="5512">
                  <c:v>0.14243146603098922</c:v>
                </c:pt>
                <c:pt idx="5513">
                  <c:v>0.14243146603098922</c:v>
                </c:pt>
                <c:pt idx="5514">
                  <c:v>0.14243146603098922</c:v>
                </c:pt>
                <c:pt idx="5515">
                  <c:v>0.14243146603098922</c:v>
                </c:pt>
                <c:pt idx="5516">
                  <c:v>0.14243146603098922</c:v>
                </c:pt>
                <c:pt idx="5517">
                  <c:v>0.14243146603098922</c:v>
                </c:pt>
                <c:pt idx="5518">
                  <c:v>0.14243146603098922</c:v>
                </c:pt>
                <c:pt idx="5519">
                  <c:v>0.14243146603098922</c:v>
                </c:pt>
                <c:pt idx="5520">
                  <c:v>0.14243146603098922</c:v>
                </c:pt>
                <c:pt idx="5521">
                  <c:v>0.14243146603098922</c:v>
                </c:pt>
                <c:pt idx="5522">
                  <c:v>0.14213349225268179</c:v>
                </c:pt>
                <c:pt idx="5523">
                  <c:v>0.14183551847437426</c:v>
                </c:pt>
                <c:pt idx="5524">
                  <c:v>0.14183551847437426</c:v>
                </c:pt>
                <c:pt idx="5525">
                  <c:v>0.14153754469606672</c:v>
                </c:pt>
                <c:pt idx="5526">
                  <c:v>0.14153754469606672</c:v>
                </c:pt>
                <c:pt idx="5527">
                  <c:v>0.14153754469606672</c:v>
                </c:pt>
                <c:pt idx="5528">
                  <c:v>0.14153754469606672</c:v>
                </c:pt>
                <c:pt idx="5529">
                  <c:v>0.14153754469606672</c:v>
                </c:pt>
                <c:pt idx="5530">
                  <c:v>0.14153754469606672</c:v>
                </c:pt>
                <c:pt idx="5531">
                  <c:v>0.14123957091775918</c:v>
                </c:pt>
                <c:pt idx="5532">
                  <c:v>0.14123957091775918</c:v>
                </c:pt>
                <c:pt idx="5533">
                  <c:v>0.14094159713945176</c:v>
                </c:pt>
                <c:pt idx="5534">
                  <c:v>0.14094159713945176</c:v>
                </c:pt>
                <c:pt idx="5535">
                  <c:v>0.14094159713945176</c:v>
                </c:pt>
                <c:pt idx="5536">
                  <c:v>0.14094159713945176</c:v>
                </c:pt>
                <c:pt idx="5537">
                  <c:v>0.14094159713945176</c:v>
                </c:pt>
                <c:pt idx="5538">
                  <c:v>0.14094159713945176</c:v>
                </c:pt>
                <c:pt idx="5539">
                  <c:v>0.14064362336114422</c:v>
                </c:pt>
                <c:pt idx="5540">
                  <c:v>0.14064362336114422</c:v>
                </c:pt>
                <c:pt idx="5541">
                  <c:v>0.14034564958283668</c:v>
                </c:pt>
                <c:pt idx="5542">
                  <c:v>0.14004767580452915</c:v>
                </c:pt>
                <c:pt idx="5543">
                  <c:v>0.14004767580452915</c:v>
                </c:pt>
                <c:pt idx="5544">
                  <c:v>0.14004767580452915</c:v>
                </c:pt>
                <c:pt idx="5545">
                  <c:v>0.14004767580452915</c:v>
                </c:pt>
                <c:pt idx="5546">
                  <c:v>0.13974970202622172</c:v>
                </c:pt>
                <c:pt idx="5547">
                  <c:v>0.13974970202622172</c:v>
                </c:pt>
                <c:pt idx="5548">
                  <c:v>0.13974970202622172</c:v>
                </c:pt>
                <c:pt idx="5549">
                  <c:v>0.13974970202622172</c:v>
                </c:pt>
                <c:pt idx="5550">
                  <c:v>0.13974970202622172</c:v>
                </c:pt>
                <c:pt idx="5551">
                  <c:v>0.13974970202622172</c:v>
                </c:pt>
                <c:pt idx="5552">
                  <c:v>0.13974970202622172</c:v>
                </c:pt>
                <c:pt idx="5553">
                  <c:v>0.13974970202622172</c:v>
                </c:pt>
                <c:pt idx="5554">
                  <c:v>0.13945172824791419</c:v>
                </c:pt>
                <c:pt idx="5555">
                  <c:v>0.13945172824791419</c:v>
                </c:pt>
                <c:pt idx="5556">
                  <c:v>0.13915375446960665</c:v>
                </c:pt>
                <c:pt idx="5557">
                  <c:v>0.13885578069129911</c:v>
                </c:pt>
                <c:pt idx="5558">
                  <c:v>0.13885578069129911</c:v>
                </c:pt>
                <c:pt idx="5559">
                  <c:v>0.13885578069129911</c:v>
                </c:pt>
                <c:pt idx="5560">
                  <c:v>0.13885578069129911</c:v>
                </c:pt>
                <c:pt idx="5561">
                  <c:v>0.13885578069129911</c:v>
                </c:pt>
                <c:pt idx="5562">
                  <c:v>0.13885578069129911</c:v>
                </c:pt>
                <c:pt idx="5563">
                  <c:v>0.13885578069129911</c:v>
                </c:pt>
                <c:pt idx="5564">
                  <c:v>0.13885578069129911</c:v>
                </c:pt>
                <c:pt idx="5565">
                  <c:v>0.13855780691299169</c:v>
                </c:pt>
                <c:pt idx="5566">
                  <c:v>0.13855780691299169</c:v>
                </c:pt>
                <c:pt idx="5567">
                  <c:v>0.13855780691299169</c:v>
                </c:pt>
                <c:pt idx="5568">
                  <c:v>0.13855780691299169</c:v>
                </c:pt>
                <c:pt idx="5569">
                  <c:v>0.13825983313468415</c:v>
                </c:pt>
                <c:pt idx="5570">
                  <c:v>0.13825983313468415</c:v>
                </c:pt>
                <c:pt idx="5571">
                  <c:v>0.13796185935637661</c:v>
                </c:pt>
                <c:pt idx="5572">
                  <c:v>0.13796185935637661</c:v>
                </c:pt>
                <c:pt idx="5573">
                  <c:v>0.13796185935637661</c:v>
                </c:pt>
                <c:pt idx="5574">
                  <c:v>0.13796185935637661</c:v>
                </c:pt>
                <c:pt idx="5575">
                  <c:v>0.13796185935637661</c:v>
                </c:pt>
                <c:pt idx="5576">
                  <c:v>0.13766388557806908</c:v>
                </c:pt>
                <c:pt idx="5577">
                  <c:v>0.13766388557806908</c:v>
                </c:pt>
                <c:pt idx="5578">
                  <c:v>0.13736591179976165</c:v>
                </c:pt>
                <c:pt idx="5579">
                  <c:v>0.13736591179976165</c:v>
                </c:pt>
                <c:pt idx="5580">
                  <c:v>0.13706793802145412</c:v>
                </c:pt>
                <c:pt idx="5581">
                  <c:v>0.13706793802145412</c:v>
                </c:pt>
                <c:pt idx="5582">
                  <c:v>0.13706793802145412</c:v>
                </c:pt>
                <c:pt idx="5583">
                  <c:v>0.13706793802145412</c:v>
                </c:pt>
                <c:pt idx="5584">
                  <c:v>0.13706793802145412</c:v>
                </c:pt>
                <c:pt idx="5585">
                  <c:v>0.13706793802145412</c:v>
                </c:pt>
                <c:pt idx="5586">
                  <c:v>0.13706793802145412</c:v>
                </c:pt>
                <c:pt idx="5587">
                  <c:v>0.13706793802145412</c:v>
                </c:pt>
                <c:pt idx="5588">
                  <c:v>0.13706793802145412</c:v>
                </c:pt>
                <c:pt idx="5589">
                  <c:v>0.13706793802145412</c:v>
                </c:pt>
                <c:pt idx="5590">
                  <c:v>0.13706793802145412</c:v>
                </c:pt>
                <c:pt idx="5591">
                  <c:v>0.13706793802145412</c:v>
                </c:pt>
                <c:pt idx="5592">
                  <c:v>0.13706793802145412</c:v>
                </c:pt>
                <c:pt idx="5593">
                  <c:v>0.13706793802145412</c:v>
                </c:pt>
                <c:pt idx="5594">
                  <c:v>0.13676996424314658</c:v>
                </c:pt>
                <c:pt idx="5595">
                  <c:v>0.13676996424314658</c:v>
                </c:pt>
                <c:pt idx="5596">
                  <c:v>0.13676996424314658</c:v>
                </c:pt>
                <c:pt idx="5597">
                  <c:v>0.13647199046483904</c:v>
                </c:pt>
                <c:pt idx="5598">
                  <c:v>0.13617401668653162</c:v>
                </c:pt>
                <c:pt idx="5599">
                  <c:v>0.13617401668653162</c:v>
                </c:pt>
                <c:pt idx="5600">
                  <c:v>0.13617401668653162</c:v>
                </c:pt>
                <c:pt idx="5601">
                  <c:v>0.13587604290822408</c:v>
                </c:pt>
                <c:pt idx="5602">
                  <c:v>0.13587604290822408</c:v>
                </c:pt>
                <c:pt idx="5603">
                  <c:v>0.13587604290822408</c:v>
                </c:pt>
                <c:pt idx="5604">
                  <c:v>0.13587604290822408</c:v>
                </c:pt>
                <c:pt idx="5605">
                  <c:v>0.13587604290822408</c:v>
                </c:pt>
                <c:pt idx="5606">
                  <c:v>0.13587604290822408</c:v>
                </c:pt>
                <c:pt idx="5607">
                  <c:v>0.13587604290822408</c:v>
                </c:pt>
                <c:pt idx="5608">
                  <c:v>0.13557806912991655</c:v>
                </c:pt>
                <c:pt idx="5609">
                  <c:v>0.13528009535160901</c:v>
                </c:pt>
                <c:pt idx="5610">
                  <c:v>0.13498212157330158</c:v>
                </c:pt>
                <c:pt idx="5611">
                  <c:v>0.13498212157330158</c:v>
                </c:pt>
                <c:pt idx="5612">
                  <c:v>0.13498212157330158</c:v>
                </c:pt>
                <c:pt idx="5613">
                  <c:v>0.13468414779499405</c:v>
                </c:pt>
                <c:pt idx="5614">
                  <c:v>0.13468414779499405</c:v>
                </c:pt>
                <c:pt idx="5615">
                  <c:v>0.13468414779499405</c:v>
                </c:pt>
                <c:pt idx="5616">
                  <c:v>0.13468414779499405</c:v>
                </c:pt>
                <c:pt idx="5617">
                  <c:v>0.13468414779499405</c:v>
                </c:pt>
                <c:pt idx="5618">
                  <c:v>0.13468414779499405</c:v>
                </c:pt>
                <c:pt idx="5619">
                  <c:v>0.13468414779499405</c:v>
                </c:pt>
                <c:pt idx="5620">
                  <c:v>0.13468414779499405</c:v>
                </c:pt>
                <c:pt idx="5621">
                  <c:v>0.13438617401668651</c:v>
                </c:pt>
                <c:pt idx="5622">
                  <c:v>0.13438617401668651</c:v>
                </c:pt>
                <c:pt idx="5623">
                  <c:v>0.13438617401668651</c:v>
                </c:pt>
                <c:pt idx="5624">
                  <c:v>0.13438617401668651</c:v>
                </c:pt>
                <c:pt idx="5625">
                  <c:v>0.13438617401668651</c:v>
                </c:pt>
                <c:pt idx="5626">
                  <c:v>0.13438617401668651</c:v>
                </c:pt>
                <c:pt idx="5627">
                  <c:v>0.13408820023837897</c:v>
                </c:pt>
                <c:pt idx="5628">
                  <c:v>0.13408820023837897</c:v>
                </c:pt>
                <c:pt idx="5629">
                  <c:v>0.13379022646007155</c:v>
                </c:pt>
                <c:pt idx="5630">
                  <c:v>0.13379022646007155</c:v>
                </c:pt>
                <c:pt idx="5631">
                  <c:v>0.13349225268176401</c:v>
                </c:pt>
                <c:pt idx="5632">
                  <c:v>0.13319427890345648</c:v>
                </c:pt>
                <c:pt idx="5633">
                  <c:v>0.13319427890345648</c:v>
                </c:pt>
                <c:pt idx="5634">
                  <c:v>0.13319427890345648</c:v>
                </c:pt>
                <c:pt idx="5635">
                  <c:v>0.13319427890345648</c:v>
                </c:pt>
                <c:pt idx="5636">
                  <c:v>0.13289630512514894</c:v>
                </c:pt>
                <c:pt idx="5637">
                  <c:v>0.13289630512514894</c:v>
                </c:pt>
                <c:pt idx="5638">
                  <c:v>0.13289630512514894</c:v>
                </c:pt>
                <c:pt idx="5639">
                  <c:v>0.13259833134684151</c:v>
                </c:pt>
                <c:pt idx="5640">
                  <c:v>0.13230035756853398</c:v>
                </c:pt>
                <c:pt idx="5641">
                  <c:v>0.13230035756853398</c:v>
                </c:pt>
                <c:pt idx="5642">
                  <c:v>0.13230035756853398</c:v>
                </c:pt>
                <c:pt idx="5643">
                  <c:v>0.13230035756853398</c:v>
                </c:pt>
                <c:pt idx="5644">
                  <c:v>0.13230035756853398</c:v>
                </c:pt>
                <c:pt idx="5645">
                  <c:v>0.13230035756853398</c:v>
                </c:pt>
                <c:pt idx="5646">
                  <c:v>0.13230035756853398</c:v>
                </c:pt>
                <c:pt idx="5647">
                  <c:v>0.13230035756853398</c:v>
                </c:pt>
                <c:pt idx="5648">
                  <c:v>0.13230035756853398</c:v>
                </c:pt>
                <c:pt idx="5649">
                  <c:v>0.13230035756853398</c:v>
                </c:pt>
                <c:pt idx="5650">
                  <c:v>0.13230035756853398</c:v>
                </c:pt>
                <c:pt idx="5651">
                  <c:v>0.13230035756853398</c:v>
                </c:pt>
                <c:pt idx="5652">
                  <c:v>0.13230035756853398</c:v>
                </c:pt>
                <c:pt idx="5653">
                  <c:v>0.13230035756853398</c:v>
                </c:pt>
                <c:pt idx="5654">
                  <c:v>0.13230035756853398</c:v>
                </c:pt>
                <c:pt idx="5655">
                  <c:v>0.13230035756853398</c:v>
                </c:pt>
                <c:pt idx="5656">
                  <c:v>0.13230035756853398</c:v>
                </c:pt>
                <c:pt idx="5657">
                  <c:v>0.13230035756853398</c:v>
                </c:pt>
                <c:pt idx="5658">
                  <c:v>0.13230035756853398</c:v>
                </c:pt>
                <c:pt idx="5659">
                  <c:v>0.13230035756853398</c:v>
                </c:pt>
                <c:pt idx="5660">
                  <c:v>0.13230035756853398</c:v>
                </c:pt>
                <c:pt idx="5661">
                  <c:v>0.13230035756853398</c:v>
                </c:pt>
                <c:pt idx="5662">
                  <c:v>0.13200238379022644</c:v>
                </c:pt>
                <c:pt idx="5663">
                  <c:v>0.1317044100119189</c:v>
                </c:pt>
                <c:pt idx="5664">
                  <c:v>0.1317044100119189</c:v>
                </c:pt>
                <c:pt idx="5665">
                  <c:v>0.1317044100119189</c:v>
                </c:pt>
                <c:pt idx="5666">
                  <c:v>0.1317044100119189</c:v>
                </c:pt>
                <c:pt idx="5667">
                  <c:v>0.1317044100119189</c:v>
                </c:pt>
                <c:pt idx="5668">
                  <c:v>0.1317044100119189</c:v>
                </c:pt>
                <c:pt idx="5669">
                  <c:v>0.13140643623361148</c:v>
                </c:pt>
                <c:pt idx="5670">
                  <c:v>0.13140643623361148</c:v>
                </c:pt>
                <c:pt idx="5671">
                  <c:v>0.13110846245530394</c:v>
                </c:pt>
                <c:pt idx="5672">
                  <c:v>0.13081048867699641</c:v>
                </c:pt>
                <c:pt idx="5673">
                  <c:v>0.13081048867699641</c:v>
                </c:pt>
                <c:pt idx="5674">
                  <c:v>0.13081048867699641</c:v>
                </c:pt>
                <c:pt idx="5675">
                  <c:v>0.13081048867699641</c:v>
                </c:pt>
                <c:pt idx="5676">
                  <c:v>0.13051251489868887</c:v>
                </c:pt>
                <c:pt idx="5677">
                  <c:v>0.13051251489868887</c:v>
                </c:pt>
                <c:pt idx="5678">
                  <c:v>0.13051251489868887</c:v>
                </c:pt>
                <c:pt idx="5679">
                  <c:v>0.13051251489868887</c:v>
                </c:pt>
                <c:pt idx="5680">
                  <c:v>0.13051251489868887</c:v>
                </c:pt>
                <c:pt idx="5681">
                  <c:v>0.13021454112038144</c:v>
                </c:pt>
                <c:pt idx="5682">
                  <c:v>0.12991656734207391</c:v>
                </c:pt>
                <c:pt idx="5683">
                  <c:v>0.12991656734207391</c:v>
                </c:pt>
                <c:pt idx="5684">
                  <c:v>0.12961859356376637</c:v>
                </c:pt>
                <c:pt idx="5685">
                  <c:v>0.12961859356376637</c:v>
                </c:pt>
                <c:pt idx="5686">
                  <c:v>0.12961859356376637</c:v>
                </c:pt>
                <c:pt idx="5687">
                  <c:v>0.12932061978545883</c:v>
                </c:pt>
                <c:pt idx="5688">
                  <c:v>0.12932061978545883</c:v>
                </c:pt>
                <c:pt idx="5689">
                  <c:v>0.12932061978545883</c:v>
                </c:pt>
                <c:pt idx="5690">
                  <c:v>0.12902264600715141</c:v>
                </c:pt>
                <c:pt idx="5691">
                  <c:v>0.12902264600715141</c:v>
                </c:pt>
                <c:pt idx="5692">
                  <c:v>0.12872467222884387</c:v>
                </c:pt>
                <c:pt idx="5693">
                  <c:v>0.12872467222884387</c:v>
                </c:pt>
                <c:pt idx="5694">
                  <c:v>0.12872467222884387</c:v>
                </c:pt>
                <c:pt idx="5695">
                  <c:v>0.12872467222884387</c:v>
                </c:pt>
                <c:pt idx="5696">
                  <c:v>0.12872467222884387</c:v>
                </c:pt>
                <c:pt idx="5697">
                  <c:v>0.12872467222884387</c:v>
                </c:pt>
                <c:pt idx="5698">
                  <c:v>0.12872467222884387</c:v>
                </c:pt>
                <c:pt idx="5699">
                  <c:v>0.12872467222884387</c:v>
                </c:pt>
                <c:pt idx="5700">
                  <c:v>0.12842669845053634</c:v>
                </c:pt>
                <c:pt idx="5701">
                  <c:v>0.12842669845053634</c:v>
                </c:pt>
                <c:pt idx="5702">
                  <c:v>0.1281287246722288</c:v>
                </c:pt>
                <c:pt idx="5703">
                  <c:v>0.1281287246722288</c:v>
                </c:pt>
                <c:pt idx="5704">
                  <c:v>0.1281287246722288</c:v>
                </c:pt>
                <c:pt idx="5705">
                  <c:v>0.12783075089392137</c:v>
                </c:pt>
                <c:pt idx="5706">
                  <c:v>0.12753277711561384</c:v>
                </c:pt>
                <c:pt idx="5707">
                  <c:v>0.12753277711561384</c:v>
                </c:pt>
                <c:pt idx="5708">
                  <c:v>0.12753277711561384</c:v>
                </c:pt>
                <c:pt idx="5709">
                  <c:v>0.1272348033373063</c:v>
                </c:pt>
                <c:pt idx="5710">
                  <c:v>0.1272348033373063</c:v>
                </c:pt>
                <c:pt idx="5711">
                  <c:v>0.1272348033373063</c:v>
                </c:pt>
                <c:pt idx="5712">
                  <c:v>0.12693682955899876</c:v>
                </c:pt>
                <c:pt idx="5713">
                  <c:v>0.12663885578069134</c:v>
                </c:pt>
                <c:pt idx="5714">
                  <c:v>0.1263408820023838</c:v>
                </c:pt>
                <c:pt idx="5715">
                  <c:v>0.1263408820023838</c:v>
                </c:pt>
                <c:pt idx="5716">
                  <c:v>0.12604290822407627</c:v>
                </c:pt>
                <c:pt idx="5717">
                  <c:v>0.12574493444576873</c:v>
                </c:pt>
                <c:pt idx="5718">
                  <c:v>0.1254469606674613</c:v>
                </c:pt>
                <c:pt idx="5719">
                  <c:v>0.1254469606674613</c:v>
                </c:pt>
                <c:pt idx="5720">
                  <c:v>0.1254469606674613</c:v>
                </c:pt>
                <c:pt idx="5721">
                  <c:v>0.1254469606674613</c:v>
                </c:pt>
                <c:pt idx="5722">
                  <c:v>0.1254469606674613</c:v>
                </c:pt>
                <c:pt idx="5723">
                  <c:v>0.1254469606674613</c:v>
                </c:pt>
                <c:pt idx="5724">
                  <c:v>0.1254469606674613</c:v>
                </c:pt>
                <c:pt idx="5725">
                  <c:v>0.1254469606674613</c:v>
                </c:pt>
                <c:pt idx="5726">
                  <c:v>0.1254469606674613</c:v>
                </c:pt>
                <c:pt idx="5727">
                  <c:v>0.12514898688915377</c:v>
                </c:pt>
                <c:pt idx="5728">
                  <c:v>0.12514898688915377</c:v>
                </c:pt>
                <c:pt idx="5729">
                  <c:v>0.12514898688915377</c:v>
                </c:pt>
                <c:pt idx="5730">
                  <c:v>0.12514898688915377</c:v>
                </c:pt>
                <c:pt idx="5731">
                  <c:v>0.12514898688915377</c:v>
                </c:pt>
                <c:pt idx="5732">
                  <c:v>0.12514898688915377</c:v>
                </c:pt>
                <c:pt idx="5733">
                  <c:v>0.12485101311084623</c:v>
                </c:pt>
                <c:pt idx="5734">
                  <c:v>0.12485101311084623</c:v>
                </c:pt>
                <c:pt idx="5735">
                  <c:v>0.1245530393325387</c:v>
                </c:pt>
                <c:pt idx="5736">
                  <c:v>0.1245530393325387</c:v>
                </c:pt>
                <c:pt idx="5737">
                  <c:v>0.12425506555423127</c:v>
                </c:pt>
                <c:pt idx="5738">
                  <c:v>0.12425506555423127</c:v>
                </c:pt>
                <c:pt idx="5739">
                  <c:v>0.12425506555423127</c:v>
                </c:pt>
                <c:pt idx="5740">
                  <c:v>0.12425506555423127</c:v>
                </c:pt>
                <c:pt idx="5741">
                  <c:v>0.12425506555423127</c:v>
                </c:pt>
                <c:pt idx="5742">
                  <c:v>0.12425506555423127</c:v>
                </c:pt>
                <c:pt idx="5743">
                  <c:v>0.12395709177592373</c:v>
                </c:pt>
                <c:pt idx="5744">
                  <c:v>0.1236591179976162</c:v>
                </c:pt>
                <c:pt idx="5745">
                  <c:v>0.1236591179976162</c:v>
                </c:pt>
                <c:pt idx="5746">
                  <c:v>0.1236591179976162</c:v>
                </c:pt>
                <c:pt idx="5747">
                  <c:v>0.1236591179976162</c:v>
                </c:pt>
                <c:pt idx="5748">
                  <c:v>0.1236591179976162</c:v>
                </c:pt>
                <c:pt idx="5749">
                  <c:v>0.12336114421930866</c:v>
                </c:pt>
                <c:pt idx="5750">
                  <c:v>0.12336114421930866</c:v>
                </c:pt>
                <c:pt idx="5751">
                  <c:v>0.12306317044100124</c:v>
                </c:pt>
                <c:pt idx="5752">
                  <c:v>0.12306317044100124</c:v>
                </c:pt>
                <c:pt idx="5753">
                  <c:v>0.12306317044100124</c:v>
                </c:pt>
                <c:pt idx="5754">
                  <c:v>0.12306317044100124</c:v>
                </c:pt>
                <c:pt idx="5755">
                  <c:v>0.12306317044100124</c:v>
                </c:pt>
                <c:pt idx="5756">
                  <c:v>0.12306317044100124</c:v>
                </c:pt>
                <c:pt idx="5757">
                  <c:v>0.1227651966626937</c:v>
                </c:pt>
                <c:pt idx="5758">
                  <c:v>0.1227651966626937</c:v>
                </c:pt>
                <c:pt idx="5759">
                  <c:v>0.1227651966626937</c:v>
                </c:pt>
                <c:pt idx="5760">
                  <c:v>0.1227651966626937</c:v>
                </c:pt>
                <c:pt idx="5761">
                  <c:v>0.1227651966626937</c:v>
                </c:pt>
                <c:pt idx="5762">
                  <c:v>0.12246722288438616</c:v>
                </c:pt>
                <c:pt idx="5763">
                  <c:v>0.12246722288438616</c:v>
                </c:pt>
                <c:pt idx="5764">
                  <c:v>0.12216924910607863</c:v>
                </c:pt>
                <c:pt idx="5765">
                  <c:v>0.12216924910607863</c:v>
                </c:pt>
                <c:pt idx="5766">
                  <c:v>0.12216924910607863</c:v>
                </c:pt>
                <c:pt idx="5767">
                  <c:v>0.1218712753277712</c:v>
                </c:pt>
                <c:pt idx="5768">
                  <c:v>0.12157330154946366</c:v>
                </c:pt>
                <c:pt idx="5769">
                  <c:v>0.12157330154946366</c:v>
                </c:pt>
                <c:pt idx="5770">
                  <c:v>0.12157330154946366</c:v>
                </c:pt>
                <c:pt idx="5771">
                  <c:v>0.12157330154946366</c:v>
                </c:pt>
                <c:pt idx="5772">
                  <c:v>0.12127532777115613</c:v>
                </c:pt>
                <c:pt idx="5773">
                  <c:v>0.12127532777115613</c:v>
                </c:pt>
                <c:pt idx="5774">
                  <c:v>0.12127532777115613</c:v>
                </c:pt>
                <c:pt idx="5775">
                  <c:v>0.12127532777115613</c:v>
                </c:pt>
                <c:pt idx="5776">
                  <c:v>0.12097735399284859</c:v>
                </c:pt>
                <c:pt idx="5777">
                  <c:v>0.12097735399284859</c:v>
                </c:pt>
                <c:pt idx="5778">
                  <c:v>0.12097735399284859</c:v>
                </c:pt>
                <c:pt idx="5779">
                  <c:v>0.12097735399284859</c:v>
                </c:pt>
                <c:pt idx="5780">
                  <c:v>0.12097735399284859</c:v>
                </c:pt>
                <c:pt idx="5781">
                  <c:v>0.12097735399284859</c:v>
                </c:pt>
                <c:pt idx="5782">
                  <c:v>0.12067938021454117</c:v>
                </c:pt>
                <c:pt idx="5783">
                  <c:v>0.12067938021454117</c:v>
                </c:pt>
                <c:pt idx="5784">
                  <c:v>0.12067938021454117</c:v>
                </c:pt>
                <c:pt idx="5785">
                  <c:v>0.12067938021454117</c:v>
                </c:pt>
                <c:pt idx="5786">
                  <c:v>0.12038140643623363</c:v>
                </c:pt>
                <c:pt idx="5787">
                  <c:v>0.12038140643623363</c:v>
                </c:pt>
                <c:pt idx="5788">
                  <c:v>0.12008343265792609</c:v>
                </c:pt>
                <c:pt idx="5789">
                  <c:v>0.12008343265792609</c:v>
                </c:pt>
                <c:pt idx="5790">
                  <c:v>0.12008343265792609</c:v>
                </c:pt>
                <c:pt idx="5791">
                  <c:v>0.12008343265792609</c:v>
                </c:pt>
                <c:pt idx="5792">
                  <c:v>0.11978545887961856</c:v>
                </c:pt>
                <c:pt idx="5793">
                  <c:v>0.11978545887961856</c:v>
                </c:pt>
                <c:pt idx="5794">
                  <c:v>0.11978545887961856</c:v>
                </c:pt>
                <c:pt idx="5795">
                  <c:v>0.11978545887961856</c:v>
                </c:pt>
                <c:pt idx="5796">
                  <c:v>0.11978545887961856</c:v>
                </c:pt>
                <c:pt idx="5797">
                  <c:v>0.11948748510131113</c:v>
                </c:pt>
                <c:pt idx="5798">
                  <c:v>0.11948748510131113</c:v>
                </c:pt>
                <c:pt idx="5799">
                  <c:v>0.11918951132300359</c:v>
                </c:pt>
                <c:pt idx="5800">
                  <c:v>0.11918951132300359</c:v>
                </c:pt>
                <c:pt idx="5801">
                  <c:v>0.11918951132300359</c:v>
                </c:pt>
                <c:pt idx="5802">
                  <c:v>0.11918951132300359</c:v>
                </c:pt>
                <c:pt idx="5803">
                  <c:v>0.11918951132300359</c:v>
                </c:pt>
                <c:pt idx="5804">
                  <c:v>0.11918951132300359</c:v>
                </c:pt>
                <c:pt idx="5805">
                  <c:v>0.11918951132300359</c:v>
                </c:pt>
                <c:pt idx="5806">
                  <c:v>0.11889153754469606</c:v>
                </c:pt>
                <c:pt idx="5807">
                  <c:v>0.11859356376638852</c:v>
                </c:pt>
                <c:pt idx="5808">
                  <c:v>0.1182955899880811</c:v>
                </c:pt>
                <c:pt idx="5809">
                  <c:v>0.1182955899880811</c:v>
                </c:pt>
                <c:pt idx="5810">
                  <c:v>0.11799761620977356</c:v>
                </c:pt>
                <c:pt idx="5811">
                  <c:v>0.11769964243146602</c:v>
                </c:pt>
                <c:pt idx="5812">
                  <c:v>0.11769964243146602</c:v>
                </c:pt>
                <c:pt idx="5813">
                  <c:v>0.11769964243146602</c:v>
                </c:pt>
                <c:pt idx="5814">
                  <c:v>0.11769964243146602</c:v>
                </c:pt>
                <c:pt idx="5815">
                  <c:v>0.11769964243146602</c:v>
                </c:pt>
                <c:pt idx="5816">
                  <c:v>0.11740166865315849</c:v>
                </c:pt>
                <c:pt idx="5817">
                  <c:v>0.11740166865315849</c:v>
                </c:pt>
                <c:pt idx="5818">
                  <c:v>0.11740166865315849</c:v>
                </c:pt>
                <c:pt idx="5819">
                  <c:v>0.11710369487485106</c:v>
                </c:pt>
                <c:pt idx="5820">
                  <c:v>0.11710369487485106</c:v>
                </c:pt>
                <c:pt idx="5821">
                  <c:v>0.11710369487485106</c:v>
                </c:pt>
                <c:pt idx="5822">
                  <c:v>0.11710369487485106</c:v>
                </c:pt>
                <c:pt idx="5823">
                  <c:v>0.11680572109654352</c:v>
                </c:pt>
                <c:pt idx="5824">
                  <c:v>0.11680572109654352</c:v>
                </c:pt>
                <c:pt idx="5825">
                  <c:v>0.11680572109654352</c:v>
                </c:pt>
                <c:pt idx="5826">
                  <c:v>0.11680572109654352</c:v>
                </c:pt>
                <c:pt idx="5827">
                  <c:v>0.11680572109654352</c:v>
                </c:pt>
                <c:pt idx="5828">
                  <c:v>0.11680572109654352</c:v>
                </c:pt>
                <c:pt idx="5829">
                  <c:v>0.11680572109654352</c:v>
                </c:pt>
                <c:pt idx="5830">
                  <c:v>0.11680572109654352</c:v>
                </c:pt>
                <c:pt idx="5831">
                  <c:v>0.11680572109654352</c:v>
                </c:pt>
                <c:pt idx="5832">
                  <c:v>0.11680572109654352</c:v>
                </c:pt>
                <c:pt idx="5833">
                  <c:v>0.11650774731823599</c:v>
                </c:pt>
                <c:pt idx="5834">
                  <c:v>0.11650774731823599</c:v>
                </c:pt>
                <c:pt idx="5835">
                  <c:v>0.11650774731823599</c:v>
                </c:pt>
                <c:pt idx="5836">
                  <c:v>0.11620977353992845</c:v>
                </c:pt>
                <c:pt idx="5837">
                  <c:v>0.11620977353992845</c:v>
                </c:pt>
                <c:pt idx="5838">
                  <c:v>0.11591179976162103</c:v>
                </c:pt>
                <c:pt idx="5839">
                  <c:v>0.11591179976162103</c:v>
                </c:pt>
                <c:pt idx="5840">
                  <c:v>0.11591179976162103</c:v>
                </c:pt>
                <c:pt idx="5841">
                  <c:v>0.11591179976162103</c:v>
                </c:pt>
                <c:pt idx="5842">
                  <c:v>0.11561382598331349</c:v>
                </c:pt>
                <c:pt idx="5843">
                  <c:v>0.11561382598331349</c:v>
                </c:pt>
                <c:pt idx="5844">
                  <c:v>0.11561382598331349</c:v>
                </c:pt>
                <c:pt idx="5845">
                  <c:v>0.11531585220500595</c:v>
                </c:pt>
                <c:pt idx="5846">
                  <c:v>0.11531585220500595</c:v>
                </c:pt>
                <c:pt idx="5847">
                  <c:v>0.11501787842669842</c:v>
                </c:pt>
                <c:pt idx="5848">
                  <c:v>0.11501787842669842</c:v>
                </c:pt>
                <c:pt idx="5849">
                  <c:v>0.11501787842669842</c:v>
                </c:pt>
                <c:pt idx="5850">
                  <c:v>0.11501787842669842</c:v>
                </c:pt>
                <c:pt idx="5851">
                  <c:v>0.11501787842669842</c:v>
                </c:pt>
                <c:pt idx="5852">
                  <c:v>0.11471990464839099</c:v>
                </c:pt>
                <c:pt idx="5853">
                  <c:v>0.11471990464839099</c:v>
                </c:pt>
                <c:pt idx="5854">
                  <c:v>0.11471990464839099</c:v>
                </c:pt>
                <c:pt idx="5855">
                  <c:v>0.11471990464839099</c:v>
                </c:pt>
                <c:pt idx="5856">
                  <c:v>0.11471990464839099</c:v>
                </c:pt>
                <c:pt idx="5857">
                  <c:v>0.11471990464839099</c:v>
                </c:pt>
                <c:pt idx="5858">
                  <c:v>0.11442193087008345</c:v>
                </c:pt>
                <c:pt idx="5859">
                  <c:v>0.11442193087008345</c:v>
                </c:pt>
                <c:pt idx="5860">
                  <c:v>0.11412395709177592</c:v>
                </c:pt>
                <c:pt idx="5861">
                  <c:v>0.11412395709177592</c:v>
                </c:pt>
                <c:pt idx="5862">
                  <c:v>0.11382598331346838</c:v>
                </c:pt>
                <c:pt idx="5863">
                  <c:v>0.11382598331346838</c:v>
                </c:pt>
                <c:pt idx="5864">
                  <c:v>0.11382598331346838</c:v>
                </c:pt>
                <c:pt idx="5865">
                  <c:v>0.11352800953516096</c:v>
                </c:pt>
                <c:pt idx="5866">
                  <c:v>0.11352800953516096</c:v>
                </c:pt>
                <c:pt idx="5867">
                  <c:v>0.11352800953516096</c:v>
                </c:pt>
                <c:pt idx="5868">
                  <c:v>0.11352800953516096</c:v>
                </c:pt>
                <c:pt idx="5869">
                  <c:v>0.11323003575685342</c:v>
                </c:pt>
                <c:pt idx="5870">
                  <c:v>0.11323003575685342</c:v>
                </c:pt>
                <c:pt idx="5871">
                  <c:v>0.11323003575685342</c:v>
                </c:pt>
                <c:pt idx="5872">
                  <c:v>0.11323003575685342</c:v>
                </c:pt>
                <c:pt idx="5873">
                  <c:v>0.11293206197854588</c:v>
                </c:pt>
                <c:pt idx="5874">
                  <c:v>0.11293206197854588</c:v>
                </c:pt>
                <c:pt idx="5875">
                  <c:v>0.11293206197854588</c:v>
                </c:pt>
                <c:pt idx="5876">
                  <c:v>0.11293206197854588</c:v>
                </c:pt>
                <c:pt idx="5877">
                  <c:v>0.11293206197854588</c:v>
                </c:pt>
                <c:pt idx="5878">
                  <c:v>0.11293206197854588</c:v>
                </c:pt>
                <c:pt idx="5879">
                  <c:v>0.11263408820023835</c:v>
                </c:pt>
                <c:pt idx="5880">
                  <c:v>0.11233611442193092</c:v>
                </c:pt>
                <c:pt idx="5881">
                  <c:v>0.11233611442193092</c:v>
                </c:pt>
                <c:pt idx="5882">
                  <c:v>0.11233611442193092</c:v>
                </c:pt>
                <c:pt idx="5883">
                  <c:v>0.11233611442193092</c:v>
                </c:pt>
                <c:pt idx="5884">
                  <c:v>0.11233611442193092</c:v>
                </c:pt>
                <c:pt idx="5885">
                  <c:v>0.11233611442193092</c:v>
                </c:pt>
                <c:pt idx="5886">
                  <c:v>0.11203814064362339</c:v>
                </c:pt>
                <c:pt idx="5887">
                  <c:v>0.11174016686531585</c:v>
                </c:pt>
                <c:pt idx="5888">
                  <c:v>0.11144219308700831</c:v>
                </c:pt>
                <c:pt idx="5889">
                  <c:v>0.11114421930870089</c:v>
                </c:pt>
                <c:pt idx="5890">
                  <c:v>0.11114421930870089</c:v>
                </c:pt>
                <c:pt idx="5891">
                  <c:v>0.11084624553039335</c:v>
                </c:pt>
                <c:pt idx="5892">
                  <c:v>0.11054827175208581</c:v>
                </c:pt>
                <c:pt idx="5893">
                  <c:v>0.11054827175208581</c:v>
                </c:pt>
                <c:pt idx="5894">
                  <c:v>0.11054827175208581</c:v>
                </c:pt>
                <c:pt idx="5895">
                  <c:v>0.11054827175208581</c:v>
                </c:pt>
                <c:pt idx="5896">
                  <c:v>0.11054827175208581</c:v>
                </c:pt>
                <c:pt idx="5897">
                  <c:v>0.11054827175208581</c:v>
                </c:pt>
                <c:pt idx="5898">
                  <c:v>0.11054827175208581</c:v>
                </c:pt>
                <c:pt idx="5899">
                  <c:v>0.11054827175208581</c:v>
                </c:pt>
                <c:pt idx="5900">
                  <c:v>0.11025029797377828</c:v>
                </c:pt>
                <c:pt idx="5901">
                  <c:v>0.11025029797377828</c:v>
                </c:pt>
                <c:pt idx="5902">
                  <c:v>0.11025029797377828</c:v>
                </c:pt>
                <c:pt idx="5903">
                  <c:v>0.11025029797377828</c:v>
                </c:pt>
                <c:pt idx="5904">
                  <c:v>0.11025029797377828</c:v>
                </c:pt>
                <c:pt idx="5905">
                  <c:v>0.11025029797377828</c:v>
                </c:pt>
                <c:pt idx="5906">
                  <c:v>0.11025029797377828</c:v>
                </c:pt>
                <c:pt idx="5907">
                  <c:v>0.11025029797377828</c:v>
                </c:pt>
                <c:pt idx="5908">
                  <c:v>0.11025029797377828</c:v>
                </c:pt>
                <c:pt idx="5909">
                  <c:v>0.11025029797377828</c:v>
                </c:pt>
                <c:pt idx="5910">
                  <c:v>0.11025029797377828</c:v>
                </c:pt>
                <c:pt idx="5911">
                  <c:v>0.11025029797377828</c:v>
                </c:pt>
                <c:pt idx="5912">
                  <c:v>0.11025029797377828</c:v>
                </c:pt>
                <c:pt idx="5913">
                  <c:v>0.10995232419547085</c:v>
                </c:pt>
                <c:pt idx="5914">
                  <c:v>0.10965435041716332</c:v>
                </c:pt>
                <c:pt idx="5915">
                  <c:v>0.10965435041716332</c:v>
                </c:pt>
                <c:pt idx="5916">
                  <c:v>0.10965435041716332</c:v>
                </c:pt>
                <c:pt idx="5917">
                  <c:v>0.10965435041716332</c:v>
                </c:pt>
                <c:pt idx="5918">
                  <c:v>0.10935637663885578</c:v>
                </c:pt>
                <c:pt idx="5919">
                  <c:v>0.10935637663885578</c:v>
                </c:pt>
                <c:pt idx="5920">
                  <c:v>0.10935637663885578</c:v>
                </c:pt>
                <c:pt idx="5921">
                  <c:v>0.10905840286054824</c:v>
                </c:pt>
                <c:pt idx="5922">
                  <c:v>0.10905840286054824</c:v>
                </c:pt>
                <c:pt idx="5923">
                  <c:v>0.10876042908224082</c:v>
                </c:pt>
                <c:pt idx="5924">
                  <c:v>0.10846245530393328</c:v>
                </c:pt>
                <c:pt idx="5925">
                  <c:v>0.10816448152562574</c:v>
                </c:pt>
                <c:pt idx="5926">
                  <c:v>0.10786650774731821</c:v>
                </c:pt>
                <c:pt idx="5927">
                  <c:v>0.10756853396901078</c:v>
                </c:pt>
                <c:pt idx="5928">
                  <c:v>0.10756853396901078</c:v>
                </c:pt>
                <c:pt idx="5929">
                  <c:v>0.10756853396901078</c:v>
                </c:pt>
                <c:pt idx="5930">
                  <c:v>0.10756853396901078</c:v>
                </c:pt>
                <c:pt idx="5931">
                  <c:v>0.10756853396901078</c:v>
                </c:pt>
                <c:pt idx="5932">
                  <c:v>0.10756853396901078</c:v>
                </c:pt>
                <c:pt idx="5933">
                  <c:v>0.10756853396901078</c:v>
                </c:pt>
                <c:pt idx="5934">
                  <c:v>0.10727056019070325</c:v>
                </c:pt>
                <c:pt idx="5935">
                  <c:v>0.10697258641239571</c:v>
                </c:pt>
                <c:pt idx="5936">
                  <c:v>0.10667461263408817</c:v>
                </c:pt>
                <c:pt idx="5937">
                  <c:v>0.10637663885578064</c:v>
                </c:pt>
                <c:pt idx="5938">
                  <c:v>0.10637663885578064</c:v>
                </c:pt>
                <c:pt idx="5939">
                  <c:v>0.10637663885578064</c:v>
                </c:pt>
                <c:pt idx="5940">
                  <c:v>0.10637663885578064</c:v>
                </c:pt>
                <c:pt idx="5941">
                  <c:v>0.10637663885578064</c:v>
                </c:pt>
                <c:pt idx="5942">
                  <c:v>0.10607866507747321</c:v>
                </c:pt>
                <c:pt idx="5943">
                  <c:v>0.10578069129916567</c:v>
                </c:pt>
                <c:pt idx="5944">
                  <c:v>0.10578069129916567</c:v>
                </c:pt>
                <c:pt idx="5945">
                  <c:v>0.10578069129916567</c:v>
                </c:pt>
                <c:pt idx="5946">
                  <c:v>0.10578069129916567</c:v>
                </c:pt>
                <c:pt idx="5947">
                  <c:v>0.10578069129916567</c:v>
                </c:pt>
                <c:pt idx="5948">
                  <c:v>0.10578069129916567</c:v>
                </c:pt>
                <c:pt idx="5949">
                  <c:v>0.10548271752085814</c:v>
                </c:pt>
                <c:pt idx="5950">
                  <c:v>0.10548271752085814</c:v>
                </c:pt>
                <c:pt idx="5951">
                  <c:v>0.10548271752085814</c:v>
                </c:pt>
                <c:pt idx="5952">
                  <c:v>0.10548271752085814</c:v>
                </c:pt>
                <c:pt idx="5953">
                  <c:v>0.10548271752085814</c:v>
                </c:pt>
                <c:pt idx="5954">
                  <c:v>0.10548271752085814</c:v>
                </c:pt>
                <c:pt idx="5955">
                  <c:v>0.10548271752085814</c:v>
                </c:pt>
                <c:pt idx="5956">
                  <c:v>0.10548271752085814</c:v>
                </c:pt>
                <c:pt idx="5957">
                  <c:v>0.1051847437425506</c:v>
                </c:pt>
                <c:pt idx="5958">
                  <c:v>0.1051847437425506</c:v>
                </c:pt>
                <c:pt idx="5959">
                  <c:v>0.10488676996424318</c:v>
                </c:pt>
                <c:pt idx="5960">
                  <c:v>0.10458879618593564</c:v>
                </c:pt>
                <c:pt idx="5961">
                  <c:v>0.1042908224076281</c:v>
                </c:pt>
                <c:pt idx="5962">
                  <c:v>0.1042908224076281</c:v>
                </c:pt>
                <c:pt idx="5963">
                  <c:v>0.1042908224076281</c:v>
                </c:pt>
                <c:pt idx="5964">
                  <c:v>0.1042908224076281</c:v>
                </c:pt>
                <c:pt idx="5965">
                  <c:v>0.1042908224076281</c:v>
                </c:pt>
                <c:pt idx="5966">
                  <c:v>0.10399284862932057</c:v>
                </c:pt>
                <c:pt idx="5967">
                  <c:v>0.10399284862932057</c:v>
                </c:pt>
                <c:pt idx="5968">
                  <c:v>0.10369487485101314</c:v>
                </c:pt>
                <c:pt idx="5969">
                  <c:v>0.10369487485101314</c:v>
                </c:pt>
                <c:pt idx="5970">
                  <c:v>0.10369487485101314</c:v>
                </c:pt>
                <c:pt idx="5971">
                  <c:v>0.1033969010727056</c:v>
                </c:pt>
                <c:pt idx="5972">
                  <c:v>0.1033969010727056</c:v>
                </c:pt>
                <c:pt idx="5973">
                  <c:v>0.1033969010727056</c:v>
                </c:pt>
                <c:pt idx="5974">
                  <c:v>0.1033969010727056</c:v>
                </c:pt>
                <c:pt idx="5975">
                  <c:v>0.10309892729439807</c:v>
                </c:pt>
                <c:pt idx="5976">
                  <c:v>0.10309892729439807</c:v>
                </c:pt>
                <c:pt idx="5977">
                  <c:v>0.10309892729439807</c:v>
                </c:pt>
                <c:pt idx="5978">
                  <c:v>0.10280095351609053</c:v>
                </c:pt>
                <c:pt idx="5979">
                  <c:v>0.10250297973778311</c:v>
                </c:pt>
                <c:pt idx="5980">
                  <c:v>0.10250297973778311</c:v>
                </c:pt>
                <c:pt idx="5981">
                  <c:v>0.10250297973778311</c:v>
                </c:pt>
                <c:pt idx="5982">
                  <c:v>0.10250297973778311</c:v>
                </c:pt>
                <c:pt idx="5983">
                  <c:v>0.10250297973778311</c:v>
                </c:pt>
                <c:pt idx="5984">
                  <c:v>0.10250297973778311</c:v>
                </c:pt>
                <c:pt idx="5985">
                  <c:v>0.10250297973778311</c:v>
                </c:pt>
                <c:pt idx="5986">
                  <c:v>0.10220500595947557</c:v>
                </c:pt>
                <c:pt idx="5987">
                  <c:v>0.10190703218116803</c:v>
                </c:pt>
                <c:pt idx="5988">
                  <c:v>0.10190703218116803</c:v>
                </c:pt>
                <c:pt idx="5989">
                  <c:v>0.1016090584028605</c:v>
                </c:pt>
                <c:pt idx="5990">
                  <c:v>0.1016090584028605</c:v>
                </c:pt>
                <c:pt idx="5991">
                  <c:v>0.1016090584028605</c:v>
                </c:pt>
                <c:pt idx="5992">
                  <c:v>0.10131108462455307</c:v>
                </c:pt>
                <c:pt idx="5993">
                  <c:v>0.10131108462455307</c:v>
                </c:pt>
                <c:pt idx="5994">
                  <c:v>0.10131108462455307</c:v>
                </c:pt>
                <c:pt idx="5995">
                  <c:v>0.10131108462455307</c:v>
                </c:pt>
                <c:pt idx="5996">
                  <c:v>0.10131108462455307</c:v>
                </c:pt>
                <c:pt idx="5997">
                  <c:v>0.10131108462455307</c:v>
                </c:pt>
                <c:pt idx="5998">
                  <c:v>0.10131108462455307</c:v>
                </c:pt>
                <c:pt idx="5999">
                  <c:v>0.10131108462455307</c:v>
                </c:pt>
                <c:pt idx="6000">
                  <c:v>0.10101311084624554</c:v>
                </c:pt>
                <c:pt idx="6001">
                  <c:v>0.10101311084624554</c:v>
                </c:pt>
                <c:pt idx="6002">
                  <c:v>0.10101311084624554</c:v>
                </c:pt>
                <c:pt idx="6003">
                  <c:v>0.100715137067938</c:v>
                </c:pt>
                <c:pt idx="6004">
                  <c:v>0.100715137067938</c:v>
                </c:pt>
                <c:pt idx="6005">
                  <c:v>0.100715137067938</c:v>
                </c:pt>
                <c:pt idx="6006">
                  <c:v>0.100715137067938</c:v>
                </c:pt>
                <c:pt idx="6007">
                  <c:v>0.100715137067938</c:v>
                </c:pt>
                <c:pt idx="6008">
                  <c:v>0.100715137067938</c:v>
                </c:pt>
                <c:pt idx="6009">
                  <c:v>0.100715137067938</c:v>
                </c:pt>
                <c:pt idx="6010">
                  <c:v>0.10041716328963046</c:v>
                </c:pt>
                <c:pt idx="6011">
                  <c:v>0.10041716328963046</c:v>
                </c:pt>
                <c:pt idx="6012">
                  <c:v>0.10041716328963046</c:v>
                </c:pt>
                <c:pt idx="6013">
                  <c:v>0.10041716328963046</c:v>
                </c:pt>
                <c:pt idx="6014">
                  <c:v>0.10011918951132304</c:v>
                </c:pt>
                <c:pt idx="6015">
                  <c:v>0.10011918951132304</c:v>
                </c:pt>
                <c:pt idx="6016">
                  <c:v>0.10011918951132304</c:v>
                </c:pt>
                <c:pt idx="6017">
                  <c:v>0.10011918951132304</c:v>
                </c:pt>
                <c:pt idx="6018">
                  <c:v>0.10011918951132304</c:v>
                </c:pt>
                <c:pt idx="6019">
                  <c:v>0.10011918951132304</c:v>
                </c:pt>
                <c:pt idx="6020">
                  <c:v>9.98212157330155E-2</c:v>
                </c:pt>
                <c:pt idx="6021">
                  <c:v>9.98212157330155E-2</c:v>
                </c:pt>
                <c:pt idx="6022">
                  <c:v>9.98212157330155E-2</c:v>
                </c:pt>
                <c:pt idx="6023">
                  <c:v>9.98212157330155E-2</c:v>
                </c:pt>
                <c:pt idx="6024">
                  <c:v>9.9523241954707964E-2</c:v>
                </c:pt>
                <c:pt idx="6025">
                  <c:v>9.9225268176400427E-2</c:v>
                </c:pt>
                <c:pt idx="6026">
                  <c:v>9.9225268176400427E-2</c:v>
                </c:pt>
                <c:pt idx="6027">
                  <c:v>9.9225268176400427E-2</c:v>
                </c:pt>
                <c:pt idx="6028">
                  <c:v>9.8927294398093002E-2</c:v>
                </c:pt>
                <c:pt idx="6029">
                  <c:v>9.8927294398093002E-2</c:v>
                </c:pt>
                <c:pt idx="6030">
                  <c:v>9.8927294398093002E-2</c:v>
                </c:pt>
                <c:pt idx="6031">
                  <c:v>9.8927294398093002E-2</c:v>
                </c:pt>
                <c:pt idx="6032">
                  <c:v>9.8927294398093002E-2</c:v>
                </c:pt>
                <c:pt idx="6033">
                  <c:v>9.8629320619785465E-2</c:v>
                </c:pt>
                <c:pt idx="6034">
                  <c:v>9.8331346841477929E-2</c:v>
                </c:pt>
                <c:pt idx="6035">
                  <c:v>9.8331346841477929E-2</c:v>
                </c:pt>
                <c:pt idx="6036">
                  <c:v>9.8033373063170393E-2</c:v>
                </c:pt>
                <c:pt idx="6037">
                  <c:v>9.7735399284862967E-2</c:v>
                </c:pt>
                <c:pt idx="6038">
                  <c:v>9.7735399284862967E-2</c:v>
                </c:pt>
                <c:pt idx="6039">
                  <c:v>9.7735399284862967E-2</c:v>
                </c:pt>
                <c:pt idx="6040">
                  <c:v>9.7735399284862967E-2</c:v>
                </c:pt>
                <c:pt idx="6041">
                  <c:v>9.7735399284862967E-2</c:v>
                </c:pt>
                <c:pt idx="6042">
                  <c:v>9.7735399284862967E-2</c:v>
                </c:pt>
                <c:pt idx="6043">
                  <c:v>9.7735399284862967E-2</c:v>
                </c:pt>
                <c:pt idx="6044">
                  <c:v>9.7735399284862967E-2</c:v>
                </c:pt>
                <c:pt idx="6045">
                  <c:v>9.7437425506555431E-2</c:v>
                </c:pt>
                <c:pt idx="6046">
                  <c:v>9.7139451728247894E-2</c:v>
                </c:pt>
                <c:pt idx="6047">
                  <c:v>9.6841477949940358E-2</c:v>
                </c:pt>
                <c:pt idx="6048">
                  <c:v>9.6543504171632932E-2</c:v>
                </c:pt>
                <c:pt idx="6049">
                  <c:v>9.6543504171632932E-2</c:v>
                </c:pt>
                <c:pt idx="6050">
                  <c:v>9.6543504171632932E-2</c:v>
                </c:pt>
                <c:pt idx="6051">
                  <c:v>9.6543504171632932E-2</c:v>
                </c:pt>
                <c:pt idx="6052">
                  <c:v>9.6245530393325396E-2</c:v>
                </c:pt>
                <c:pt idx="6053">
                  <c:v>9.5947556615017859E-2</c:v>
                </c:pt>
                <c:pt idx="6054">
                  <c:v>9.5649582836710323E-2</c:v>
                </c:pt>
                <c:pt idx="6055">
                  <c:v>9.5351609058402897E-2</c:v>
                </c:pt>
                <c:pt idx="6056">
                  <c:v>9.5351609058402897E-2</c:v>
                </c:pt>
                <c:pt idx="6057">
                  <c:v>9.5351609058402897E-2</c:v>
                </c:pt>
                <c:pt idx="6058">
                  <c:v>9.5351609058402897E-2</c:v>
                </c:pt>
                <c:pt idx="6059">
                  <c:v>9.5053635280095361E-2</c:v>
                </c:pt>
                <c:pt idx="6060">
                  <c:v>9.5053635280095361E-2</c:v>
                </c:pt>
                <c:pt idx="6061">
                  <c:v>9.4755661501787825E-2</c:v>
                </c:pt>
                <c:pt idx="6062">
                  <c:v>9.4457687723480288E-2</c:v>
                </c:pt>
                <c:pt idx="6063">
                  <c:v>9.4457687723480288E-2</c:v>
                </c:pt>
                <c:pt idx="6064">
                  <c:v>9.4457687723480288E-2</c:v>
                </c:pt>
                <c:pt idx="6065">
                  <c:v>9.4457687723480288E-2</c:v>
                </c:pt>
                <c:pt idx="6066">
                  <c:v>9.4457687723480288E-2</c:v>
                </c:pt>
                <c:pt idx="6067">
                  <c:v>9.4159713945172863E-2</c:v>
                </c:pt>
                <c:pt idx="6068">
                  <c:v>9.4159713945172863E-2</c:v>
                </c:pt>
                <c:pt idx="6069">
                  <c:v>9.3861740166865326E-2</c:v>
                </c:pt>
                <c:pt idx="6070">
                  <c:v>9.3861740166865326E-2</c:v>
                </c:pt>
                <c:pt idx="6071">
                  <c:v>9.356376638855779E-2</c:v>
                </c:pt>
                <c:pt idx="6072">
                  <c:v>9.356376638855779E-2</c:v>
                </c:pt>
                <c:pt idx="6073">
                  <c:v>9.3265792610250253E-2</c:v>
                </c:pt>
                <c:pt idx="6074">
                  <c:v>9.3265792610250253E-2</c:v>
                </c:pt>
                <c:pt idx="6075">
                  <c:v>9.3265792610250253E-2</c:v>
                </c:pt>
                <c:pt idx="6076">
                  <c:v>9.3265792610250253E-2</c:v>
                </c:pt>
                <c:pt idx="6077">
                  <c:v>9.3265792610250253E-2</c:v>
                </c:pt>
                <c:pt idx="6078">
                  <c:v>9.2967818831942828E-2</c:v>
                </c:pt>
                <c:pt idx="6079">
                  <c:v>9.2967818831942828E-2</c:v>
                </c:pt>
                <c:pt idx="6080">
                  <c:v>9.2967818831942828E-2</c:v>
                </c:pt>
                <c:pt idx="6081">
                  <c:v>9.2967818831942828E-2</c:v>
                </c:pt>
                <c:pt idx="6082">
                  <c:v>9.2967818831942828E-2</c:v>
                </c:pt>
                <c:pt idx="6083">
                  <c:v>9.2967818831942828E-2</c:v>
                </c:pt>
                <c:pt idx="6084">
                  <c:v>9.2967818831942828E-2</c:v>
                </c:pt>
                <c:pt idx="6085">
                  <c:v>9.2967818831942828E-2</c:v>
                </c:pt>
                <c:pt idx="6086">
                  <c:v>9.2967818831942828E-2</c:v>
                </c:pt>
                <c:pt idx="6087">
                  <c:v>9.2967818831942828E-2</c:v>
                </c:pt>
                <c:pt idx="6088">
                  <c:v>9.2669845053635291E-2</c:v>
                </c:pt>
                <c:pt idx="6089">
                  <c:v>9.2669845053635291E-2</c:v>
                </c:pt>
                <c:pt idx="6090">
                  <c:v>9.2669845053635291E-2</c:v>
                </c:pt>
                <c:pt idx="6091">
                  <c:v>9.2669845053635291E-2</c:v>
                </c:pt>
                <c:pt idx="6092">
                  <c:v>9.2371871275327755E-2</c:v>
                </c:pt>
                <c:pt idx="6093">
                  <c:v>9.2371871275327755E-2</c:v>
                </c:pt>
                <c:pt idx="6094">
                  <c:v>9.2371871275327755E-2</c:v>
                </c:pt>
                <c:pt idx="6095">
                  <c:v>9.2371871275327755E-2</c:v>
                </c:pt>
                <c:pt idx="6096">
                  <c:v>9.2073897497020218E-2</c:v>
                </c:pt>
                <c:pt idx="6097">
                  <c:v>9.2073897497020218E-2</c:v>
                </c:pt>
                <c:pt idx="6098">
                  <c:v>9.2073897497020218E-2</c:v>
                </c:pt>
                <c:pt idx="6099">
                  <c:v>9.2073897497020218E-2</c:v>
                </c:pt>
                <c:pt idx="6100">
                  <c:v>9.2073897497020218E-2</c:v>
                </c:pt>
                <c:pt idx="6101">
                  <c:v>9.2073897497020218E-2</c:v>
                </c:pt>
                <c:pt idx="6102">
                  <c:v>9.2073897497020218E-2</c:v>
                </c:pt>
                <c:pt idx="6103">
                  <c:v>9.2073897497020218E-2</c:v>
                </c:pt>
                <c:pt idx="6104">
                  <c:v>9.2073897497020218E-2</c:v>
                </c:pt>
                <c:pt idx="6105">
                  <c:v>9.2073897497020218E-2</c:v>
                </c:pt>
                <c:pt idx="6106">
                  <c:v>9.2073897497020218E-2</c:v>
                </c:pt>
                <c:pt idx="6107">
                  <c:v>9.2073897497020218E-2</c:v>
                </c:pt>
                <c:pt idx="6108">
                  <c:v>9.2073897497020218E-2</c:v>
                </c:pt>
                <c:pt idx="6109">
                  <c:v>9.2073897497020218E-2</c:v>
                </c:pt>
                <c:pt idx="6110">
                  <c:v>9.2073897497020218E-2</c:v>
                </c:pt>
                <c:pt idx="6111">
                  <c:v>9.1775923718712793E-2</c:v>
                </c:pt>
                <c:pt idx="6112">
                  <c:v>9.1775923718712793E-2</c:v>
                </c:pt>
                <c:pt idx="6113">
                  <c:v>9.1477949940405257E-2</c:v>
                </c:pt>
                <c:pt idx="6114">
                  <c:v>9.1477949940405257E-2</c:v>
                </c:pt>
                <c:pt idx="6115">
                  <c:v>9.1477949940405257E-2</c:v>
                </c:pt>
                <c:pt idx="6116">
                  <c:v>9.1477949940405257E-2</c:v>
                </c:pt>
                <c:pt idx="6117">
                  <c:v>9.117997616209772E-2</c:v>
                </c:pt>
                <c:pt idx="6118">
                  <c:v>9.117997616209772E-2</c:v>
                </c:pt>
                <c:pt idx="6119">
                  <c:v>9.117997616209772E-2</c:v>
                </c:pt>
                <c:pt idx="6120">
                  <c:v>9.0882002383790184E-2</c:v>
                </c:pt>
                <c:pt idx="6121">
                  <c:v>9.0882002383790184E-2</c:v>
                </c:pt>
                <c:pt idx="6122">
                  <c:v>9.0882002383790184E-2</c:v>
                </c:pt>
                <c:pt idx="6123">
                  <c:v>9.0584028605482758E-2</c:v>
                </c:pt>
                <c:pt idx="6124">
                  <c:v>9.0286054827175222E-2</c:v>
                </c:pt>
                <c:pt idx="6125">
                  <c:v>9.0286054827175222E-2</c:v>
                </c:pt>
                <c:pt idx="6126">
                  <c:v>9.0286054827175222E-2</c:v>
                </c:pt>
                <c:pt idx="6127">
                  <c:v>8.9988081048867685E-2</c:v>
                </c:pt>
                <c:pt idx="6128">
                  <c:v>8.9690107270560149E-2</c:v>
                </c:pt>
                <c:pt idx="6129">
                  <c:v>8.9690107270560149E-2</c:v>
                </c:pt>
                <c:pt idx="6130">
                  <c:v>8.9392133492252723E-2</c:v>
                </c:pt>
                <c:pt idx="6131">
                  <c:v>8.9392133492252723E-2</c:v>
                </c:pt>
                <c:pt idx="6132">
                  <c:v>8.9392133492252723E-2</c:v>
                </c:pt>
                <c:pt idx="6133">
                  <c:v>8.9392133492252723E-2</c:v>
                </c:pt>
                <c:pt idx="6134">
                  <c:v>8.9094159713945187E-2</c:v>
                </c:pt>
                <c:pt idx="6135">
                  <c:v>8.9094159713945187E-2</c:v>
                </c:pt>
                <c:pt idx="6136">
                  <c:v>8.9094159713945187E-2</c:v>
                </c:pt>
                <c:pt idx="6137">
                  <c:v>8.9094159713945187E-2</c:v>
                </c:pt>
                <c:pt idx="6138">
                  <c:v>8.9094159713945187E-2</c:v>
                </c:pt>
                <c:pt idx="6139">
                  <c:v>8.9094159713945187E-2</c:v>
                </c:pt>
                <c:pt idx="6140">
                  <c:v>8.879618593563765E-2</c:v>
                </c:pt>
                <c:pt idx="6141">
                  <c:v>8.879618593563765E-2</c:v>
                </c:pt>
                <c:pt idx="6142">
                  <c:v>8.8498212157330114E-2</c:v>
                </c:pt>
                <c:pt idx="6143">
                  <c:v>8.8498212157330114E-2</c:v>
                </c:pt>
                <c:pt idx="6144">
                  <c:v>8.8498212157330114E-2</c:v>
                </c:pt>
                <c:pt idx="6145">
                  <c:v>8.8498212157330114E-2</c:v>
                </c:pt>
                <c:pt idx="6146">
                  <c:v>8.8498212157330114E-2</c:v>
                </c:pt>
                <c:pt idx="6147">
                  <c:v>8.8200238379022688E-2</c:v>
                </c:pt>
                <c:pt idx="6148">
                  <c:v>8.8200238379022688E-2</c:v>
                </c:pt>
                <c:pt idx="6149">
                  <c:v>8.7902264600715152E-2</c:v>
                </c:pt>
                <c:pt idx="6150">
                  <c:v>8.7902264600715152E-2</c:v>
                </c:pt>
                <c:pt idx="6151">
                  <c:v>8.7902264600715152E-2</c:v>
                </c:pt>
                <c:pt idx="6152">
                  <c:v>8.7604290822407616E-2</c:v>
                </c:pt>
                <c:pt idx="6153">
                  <c:v>8.7604290822407616E-2</c:v>
                </c:pt>
                <c:pt idx="6154">
                  <c:v>8.7604290822407616E-2</c:v>
                </c:pt>
                <c:pt idx="6155">
                  <c:v>8.7604290822407616E-2</c:v>
                </c:pt>
                <c:pt idx="6156">
                  <c:v>8.7604290822407616E-2</c:v>
                </c:pt>
                <c:pt idx="6157">
                  <c:v>8.7604290822407616E-2</c:v>
                </c:pt>
                <c:pt idx="6158">
                  <c:v>8.7604290822407616E-2</c:v>
                </c:pt>
                <c:pt idx="6159">
                  <c:v>8.7306317044100079E-2</c:v>
                </c:pt>
                <c:pt idx="6160">
                  <c:v>8.7306317044100079E-2</c:v>
                </c:pt>
                <c:pt idx="6161">
                  <c:v>8.7306317044100079E-2</c:v>
                </c:pt>
                <c:pt idx="6162">
                  <c:v>8.7306317044100079E-2</c:v>
                </c:pt>
                <c:pt idx="6163">
                  <c:v>8.7008343265792654E-2</c:v>
                </c:pt>
                <c:pt idx="6164">
                  <c:v>8.7008343265792654E-2</c:v>
                </c:pt>
                <c:pt idx="6165">
                  <c:v>8.7008343265792654E-2</c:v>
                </c:pt>
                <c:pt idx="6166">
                  <c:v>8.7008343265792654E-2</c:v>
                </c:pt>
                <c:pt idx="6167">
                  <c:v>8.6710369487485117E-2</c:v>
                </c:pt>
                <c:pt idx="6168">
                  <c:v>8.6412395709177581E-2</c:v>
                </c:pt>
                <c:pt idx="6169">
                  <c:v>8.6412395709177581E-2</c:v>
                </c:pt>
                <c:pt idx="6170">
                  <c:v>8.6114421930870044E-2</c:v>
                </c:pt>
                <c:pt idx="6171">
                  <c:v>8.6114421930870044E-2</c:v>
                </c:pt>
                <c:pt idx="6172">
                  <c:v>8.6114421930870044E-2</c:v>
                </c:pt>
                <c:pt idx="6173">
                  <c:v>8.5816448152562619E-2</c:v>
                </c:pt>
                <c:pt idx="6174">
                  <c:v>8.5816448152562619E-2</c:v>
                </c:pt>
                <c:pt idx="6175">
                  <c:v>8.5518474374255082E-2</c:v>
                </c:pt>
                <c:pt idx="6176">
                  <c:v>8.5518474374255082E-2</c:v>
                </c:pt>
                <c:pt idx="6177">
                  <c:v>8.5518474374255082E-2</c:v>
                </c:pt>
                <c:pt idx="6178">
                  <c:v>8.5518474374255082E-2</c:v>
                </c:pt>
                <c:pt idx="6179">
                  <c:v>8.5518474374255082E-2</c:v>
                </c:pt>
                <c:pt idx="6180">
                  <c:v>8.5518474374255082E-2</c:v>
                </c:pt>
                <c:pt idx="6181">
                  <c:v>8.5220500595947546E-2</c:v>
                </c:pt>
                <c:pt idx="6182">
                  <c:v>8.5220500595947546E-2</c:v>
                </c:pt>
                <c:pt idx="6183">
                  <c:v>8.5220500595947546E-2</c:v>
                </c:pt>
                <c:pt idx="6184">
                  <c:v>8.5220500595947546E-2</c:v>
                </c:pt>
                <c:pt idx="6185">
                  <c:v>8.5220500595947546E-2</c:v>
                </c:pt>
                <c:pt idx="6186">
                  <c:v>8.5220500595947546E-2</c:v>
                </c:pt>
                <c:pt idx="6187">
                  <c:v>8.5220500595947546E-2</c:v>
                </c:pt>
                <c:pt idx="6188">
                  <c:v>8.5220500595947546E-2</c:v>
                </c:pt>
                <c:pt idx="6189">
                  <c:v>8.4922526817640009E-2</c:v>
                </c:pt>
                <c:pt idx="6190">
                  <c:v>8.4624553039332584E-2</c:v>
                </c:pt>
                <c:pt idx="6191">
                  <c:v>8.4624553039332584E-2</c:v>
                </c:pt>
                <c:pt idx="6192">
                  <c:v>8.4624553039332584E-2</c:v>
                </c:pt>
                <c:pt idx="6193">
                  <c:v>8.4624553039332584E-2</c:v>
                </c:pt>
                <c:pt idx="6194">
                  <c:v>8.4624553039332584E-2</c:v>
                </c:pt>
                <c:pt idx="6195">
                  <c:v>8.4326579261025048E-2</c:v>
                </c:pt>
                <c:pt idx="6196">
                  <c:v>8.4326579261025048E-2</c:v>
                </c:pt>
                <c:pt idx="6197">
                  <c:v>8.4326579261025048E-2</c:v>
                </c:pt>
                <c:pt idx="6198">
                  <c:v>8.4028605482717511E-2</c:v>
                </c:pt>
                <c:pt idx="6199">
                  <c:v>8.4028605482717511E-2</c:v>
                </c:pt>
                <c:pt idx="6200">
                  <c:v>8.4028605482717511E-2</c:v>
                </c:pt>
                <c:pt idx="6201">
                  <c:v>8.4028605482717511E-2</c:v>
                </c:pt>
                <c:pt idx="6202">
                  <c:v>8.4028605482717511E-2</c:v>
                </c:pt>
                <c:pt idx="6203">
                  <c:v>8.3730631704409975E-2</c:v>
                </c:pt>
                <c:pt idx="6204">
                  <c:v>8.3730631704409975E-2</c:v>
                </c:pt>
                <c:pt idx="6205">
                  <c:v>8.3730631704409975E-2</c:v>
                </c:pt>
                <c:pt idx="6206">
                  <c:v>8.3432657926102549E-2</c:v>
                </c:pt>
                <c:pt idx="6207">
                  <c:v>8.3432657926102549E-2</c:v>
                </c:pt>
                <c:pt idx="6208">
                  <c:v>8.3432657926102549E-2</c:v>
                </c:pt>
                <c:pt idx="6209">
                  <c:v>8.3432657926102549E-2</c:v>
                </c:pt>
                <c:pt idx="6210">
                  <c:v>8.3432657926102549E-2</c:v>
                </c:pt>
                <c:pt idx="6211">
                  <c:v>8.3134684147795013E-2</c:v>
                </c:pt>
                <c:pt idx="6212">
                  <c:v>8.3134684147795013E-2</c:v>
                </c:pt>
                <c:pt idx="6213">
                  <c:v>8.2836710369487476E-2</c:v>
                </c:pt>
                <c:pt idx="6214">
                  <c:v>8.2836710369487476E-2</c:v>
                </c:pt>
                <c:pt idx="6215">
                  <c:v>8.253873659117994E-2</c:v>
                </c:pt>
                <c:pt idx="6216">
                  <c:v>8.253873659117994E-2</c:v>
                </c:pt>
                <c:pt idx="6217">
                  <c:v>8.253873659117994E-2</c:v>
                </c:pt>
                <c:pt idx="6218">
                  <c:v>8.253873659117994E-2</c:v>
                </c:pt>
                <c:pt idx="6219">
                  <c:v>8.253873659117994E-2</c:v>
                </c:pt>
                <c:pt idx="6220">
                  <c:v>8.253873659117994E-2</c:v>
                </c:pt>
                <c:pt idx="6221">
                  <c:v>8.253873659117994E-2</c:v>
                </c:pt>
                <c:pt idx="6222">
                  <c:v>8.2240762812872514E-2</c:v>
                </c:pt>
                <c:pt idx="6223">
                  <c:v>8.1942789034564978E-2</c:v>
                </c:pt>
                <c:pt idx="6224">
                  <c:v>8.1942789034564978E-2</c:v>
                </c:pt>
                <c:pt idx="6225">
                  <c:v>8.1942789034564978E-2</c:v>
                </c:pt>
                <c:pt idx="6226">
                  <c:v>8.1942789034564978E-2</c:v>
                </c:pt>
                <c:pt idx="6227">
                  <c:v>8.1942789034564978E-2</c:v>
                </c:pt>
                <c:pt idx="6228">
                  <c:v>8.1942789034564978E-2</c:v>
                </c:pt>
                <c:pt idx="6229">
                  <c:v>8.1644815256257441E-2</c:v>
                </c:pt>
                <c:pt idx="6230">
                  <c:v>8.1644815256257441E-2</c:v>
                </c:pt>
                <c:pt idx="6231">
                  <c:v>8.1644815256257441E-2</c:v>
                </c:pt>
                <c:pt idx="6232">
                  <c:v>8.1644815256257441E-2</c:v>
                </c:pt>
                <c:pt idx="6233">
                  <c:v>8.1644815256257441E-2</c:v>
                </c:pt>
                <c:pt idx="6234">
                  <c:v>8.1644815256257441E-2</c:v>
                </c:pt>
                <c:pt idx="6235">
                  <c:v>8.1346841477949905E-2</c:v>
                </c:pt>
                <c:pt idx="6236">
                  <c:v>8.1346841477949905E-2</c:v>
                </c:pt>
                <c:pt idx="6237">
                  <c:v>8.1346841477949905E-2</c:v>
                </c:pt>
                <c:pt idx="6238">
                  <c:v>8.104886769964248E-2</c:v>
                </c:pt>
                <c:pt idx="6239">
                  <c:v>8.104886769964248E-2</c:v>
                </c:pt>
                <c:pt idx="6240">
                  <c:v>8.104886769964248E-2</c:v>
                </c:pt>
                <c:pt idx="6241">
                  <c:v>8.104886769964248E-2</c:v>
                </c:pt>
                <c:pt idx="6242">
                  <c:v>8.104886769964248E-2</c:v>
                </c:pt>
                <c:pt idx="6243">
                  <c:v>8.0750893921334943E-2</c:v>
                </c:pt>
                <c:pt idx="6244">
                  <c:v>8.0452920143027407E-2</c:v>
                </c:pt>
                <c:pt idx="6245">
                  <c:v>8.0452920143027407E-2</c:v>
                </c:pt>
                <c:pt idx="6246">
                  <c:v>8.0452920143027407E-2</c:v>
                </c:pt>
                <c:pt idx="6247">
                  <c:v>8.015494636471987E-2</c:v>
                </c:pt>
                <c:pt idx="6248">
                  <c:v>8.015494636471987E-2</c:v>
                </c:pt>
                <c:pt idx="6249">
                  <c:v>7.9856972586412445E-2</c:v>
                </c:pt>
                <c:pt idx="6250">
                  <c:v>7.9856972586412445E-2</c:v>
                </c:pt>
                <c:pt idx="6251">
                  <c:v>7.9558998808104908E-2</c:v>
                </c:pt>
                <c:pt idx="6252">
                  <c:v>7.9261025029797372E-2</c:v>
                </c:pt>
                <c:pt idx="6253">
                  <c:v>7.9261025029797372E-2</c:v>
                </c:pt>
                <c:pt idx="6254">
                  <c:v>7.9261025029797372E-2</c:v>
                </c:pt>
                <c:pt idx="6255">
                  <c:v>7.9261025029797372E-2</c:v>
                </c:pt>
                <c:pt idx="6256">
                  <c:v>7.8963051251489835E-2</c:v>
                </c:pt>
                <c:pt idx="6257">
                  <c:v>7.8963051251489835E-2</c:v>
                </c:pt>
                <c:pt idx="6258">
                  <c:v>7.8963051251489835E-2</c:v>
                </c:pt>
                <c:pt idx="6259">
                  <c:v>7.8963051251489835E-2</c:v>
                </c:pt>
                <c:pt idx="6260">
                  <c:v>7.866507747318241E-2</c:v>
                </c:pt>
                <c:pt idx="6261">
                  <c:v>7.866507747318241E-2</c:v>
                </c:pt>
                <c:pt idx="6262">
                  <c:v>7.866507747318241E-2</c:v>
                </c:pt>
                <c:pt idx="6263">
                  <c:v>7.8367103694874873E-2</c:v>
                </c:pt>
                <c:pt idx="6264">
                  <c:v>7.8367103694874873E-2</c:v>
                </c:pt>
                <c:pt idx="6265">
                  <c:v>7.8367103694874873E-2</c:v>
                </c:pt>
                <c:pt idx="6266">
                  <c:v>7.8367103694874873E-2</c:v>
                </c:pt>
                <c:pt idx="6267">
                  <c:v>7.8367103694874873E-2</c:v>
                </c:pt>
                <c:pt idx="6268">
                  <c:v>7.8367103694874873E-2</c:v>
                </c:pt>
                <c:pt idx="6269">
                  <c:v>7.8367103694874873E-2</c:v>
                </c:pt>
                <c:pt idx="6270">
                  <c:v>7.8367103694874873E-2</c:v>
                </c:pt>
                <c:pt idx="6271">
                  <c:v>7.8367103694874873E-2</c:v>
                </c:pt>
                <c:pt idx="6272">
                  <c:v>7.8367103694874873E-2</c:v>
                </c:pt>
                <c:pt idx="6273">
                  <c:v>7.8367103694874873E-2</c:v>
                </c:pt>
                <c:pt idx="6274">
                  <c:v>7.8367103694874873E-2</c:v>
                </c:pt>
                <c:pt idx="6275">
                  <c:v>7.8367103694874873E-2</c:v>
                </c:pt>
                <c:pt idx="6276">
                  <c:v>7.8367103694874873E-2</c:v>
                </c:pt>
                <c:pt idx="6277">
                  <c:v>7.8367103694874873E-2</c:v>
                </c:pt>
                <c:pt idx="6278">
                  <c:v>7.8367103694874873E-2</c:v>
                </c:pt>
                <c:pt idx="6279">
                  <c:v>7.8367103694874873E-2</c:v>
                </c:pt>
                <c:pt idx="6280">
                  <c:v>7.8367103694874873E-2</c:v>
                </c:pt>
                <c:pt idx="6281">
                  <c:v>7.8367103694874873E-2</c:v>
                </c:pt>
                <c:pt idx="6282">
                  <c:v>7.8367103694874873E-2</c:v>
                </c:pt>
                <c:pt idx="6283">
                  <c:v>7.8367103694874873E-2</c:v>
                </c:pt>
                <c:pt idx="6284">
                  <c:v>7.8367103694874873E-2</c:v>
                </c:pt>
                <c:pt idx="6285">
                  <c:v>7.8367103694874873E-2</c:v>
                </c:pt>
                <c:pt idx="6286">
                  <c:v>7.8367103694874873E-2</c:v>
                </c:pt>
                <c:pt idx="6287">
                  <c:v>7.8069129916567337E-2</c:v>
                </c:pt>
                <c:pt idx="6288">
                  <c:v>7.8069129916567337E-2</c:v>
                </c:pt>
                <c:pt idx="6289">
                  <c:v>7.77711561382598E-2</c:v>
                </c:pt>
                <c:pt idx="6290">
                  <c:v>7.7473182359952375E-2</c:v>
                </c:pt>
                <c:pt idx="6291">
                  <c:v>7.7175208581644839E-2</c:v>
                </c:pt>
                <c:pt idx="6292">
                  <c:v>7.7175208581644839E-2</c:v>
                </c:pt>
                <c:pt idx="6293">
                  <c:v>7.7175208581644839E-2</c:v>
                </c:pt>
                <c:pt idx="6294">
                  <c:v>7.7175208581644839E-2</c:v>
                </c:pt>
                <c:pt idx="6295">
                  <c:v>7.7175208581644839E-2</c:v>
                </c:pt>
                <c:pt idx="6296">
                  <c:v>7.6877234803337302E-2</c:v>
                </c:pt>
                <c:pt idx="6297">
                  <c:v>7.6877234803337302E-2</c:v>
                </c:pt>
                <c:pt idx="6298">
                  <c:v>7.6877234803337302E-2</c:v>
                </c:pt>
                <c:pt idx="6299">
                  <c:v>7.6877234803337302E-2</c:v>
                </c:pt>
                <c:pt idx="6300">
                  <c:v>7.6877234803337302E-2</c:v>
                </c:pt>
                <c:pt idx="6301">
                  <c:v>7.6877234803337302E-2</c:v>
                </c:pt>
                <c:pt idx="6302">
                  <c:v>7.6579261025029766E-2</c:v>
                </c:pt>
                <c:pt idx="6303">
                  <c:v>7.6579261025029766E-2</c:v>
                </c:pt>
                <c:pt idx="6304">
                  <c:v>7.628128724672234E-2</c:v>
                </c:pt>
                <c:pt idx="6305">
                  <c:v>7.5983313468414804E-2</c:v>
                </c:pt>
                <c:pt idx="6306">
                  <c:v>7.5685339690107267E-2</c:v>
                </c:pt>
                <c:pt idx="6307">
                  <c:v>7.5387365911799731E-2</c:v>
                </c:pt>
                <c:pt idx="6308">
                  <c:v>7.5387365911799731E-2</c:v>
                </c:pt>
                <c:pt idx="6309">
                  <c:v>7.5387365911799731E-2</c:v>
                </c:pt>
                <c:pt idx="6310">
                  <c:v>7.5387365911799731E-2</c:v>
                </c:pt>
                <c:pt idx="6311">
                  <c:v>7.5387365911799731E-2</c:v>
                </c:pt>
                <c:pt idx="6312">
                  <c:v>7.5387365911799731E-2</c:v>
                </c:pt>
                <c:pt idx="6313">
                  <c:v>7.5387365911799731E-2</c:v>
                </c:pt>
                <c:pt idx="6314">
                  <c:v>7.5387365911799731E-2</c:v>
                </c:pt>
                <c:pt idx="6315">
                  <c:v>7.5387365911799731E-2</c:v>
                </c:pt>
                <c:pt idx="6316">
                  <c:v>7.5387365911799731E-2</c:v>
                </c:pt>
                <c:pt idx="6317">
                  <c:v>7.5089392133492305E-2</c:v>
                </c:pt>
                <c:pt idx="6318">
                  <c:v>7.4791418355184769E-2</c:v>
                </c:pt>
                <c:pt idx="6319">
                  <c:v>7.4791418355184769E-2</c:v>
                </c:pt>
                <c:pt idx="6320">
                  <c:v>7.4493444576877232E-2</c:v>
                </c:pt>
                <c:pt idx="6321">
                  <c:v>7.4493444576877232E-2</c:v>
                </c:pt>
                <c:pt idx="6322">
                  <c:v>7.4493444576877232E-2</c:v>
                </c:pt>
                <c:pt idx="6323">
                  <c:v>7.4493444576877232E-2</c:v>
                </c:pt>
                <c:pt idx="6324">
                  <c:v>7.4493444576877232E-2</c:v>
                </c:pt>
                <c:pt idx="6325">
                  <c:v>7.4493444576877232E-2</c:v>
                </c:pt>
                <c:pt idx="6326">
                  <c:v>7.4493444576877232E-2</c:v>
                </c:pt>
                <c:pt idx="6327">
                  <c:v>7.4493444576877232E-2</c:v>
                </c:pt>
                <c:pt idx="6328">
                  <c:v>7.4493444576877232E-2</c:v>
                </c:pt>
                <c:pt idx="6329">
                  <c:v>7.4493444576877232E-2</c:v>
                </c:pt>
                <c:pt idx="6330">
                  <c:v>7.4195470798569696E-2</c:v>
                </c:pt>
                <c:pt idx="6331">
                  <c:v>7.4195470798569696E-2</c:v>
                </c:pt>
                <c:pt idx="6332">
                  <c:v>7.4195470798569696E-2</c:v>
                </c:pt>
                <c:pt idx="6333">
                  <c:v>7.3897497020262271E-2</c:v>
                </c:pt>
                <c:pt idx="6334">
                  <c:v>7.3599523241954734E-2</c:v>
                </c:pt>
                <c:pt idx="6335">
                  <c:v>7.3301549463647198E-2</c:v>
                </c:pt>
                <c:pt idx="6336">
                  <c:v>7.3003575685339661E-2</c:v>
                </c:pt>
                <c:pt idx="6337">
                  <c:v>7.3003575685339661E-2</c:v>
                </c:pt>
                <c:pt idx="6338">
                  <c:v>7.2705601907032236E-2</c:v>
                </c:pt>
                <c:pt idx="6339">
                  <c:v>7.2705601907032236E-2</c:v>
                </c:pt>
                <c:pt idx="6340">
                  <c:v>7.2705601907032236E-2</c:v>
                </c:pt>
                <c:pt idx="6341">
                  <c:v>7.2705601907032236E-2</c:v>
                </c:pt>
                <c:pt idx="6342">
                  <c:v>7.2705601907032236E-2</c:v>
                </c:pt>
                <c:pt idx="6343">
                  <c:v>7.2705601907032236E-2</c:v>
                </c:pt>
                <c:pt idx="6344">
                  <c:v>7.2705601907032236E-2</c:v>
                </c:pt>
                <c:pt idx="6345">
                  <c:v>7.2705601907032236E-2</c:v>
                </c:pt>
                <c:pt idx="6346">
                  <c:v>7.2705601907032236E-2</c:v>
                </c:pt>
                <c:pt idx="6347">
                  <c:v>7.2705601907032236E-2</c:v>
                </c:pt>
                <c:pt idx="6348">
                  <c:v>7.2705601907032236E-2</c:v>
                </c:pt>
                <c:pt idx="6349">
                  <c:v>7.2705601907032236E-2</c:v>
                </c:pt>
                <c:pt idx="6350">
                  <c:v>7.2705601907032236E-2</c:v>
                </c:pt>
                <c:pt idx="6351">
                  <c:v>7.2705601907032236E-2</c:v>
                </c:pt>
                <c:pt idx="6352">
                  <c:v>7.2705601907032236E-2</c:v>
                </c:pt>
                <c:pt idx="6353">
                  <c:v>7.2705601907032236E-2</c:v>
                </c:pt>
                <c:pt idx="6354">
                  <c:v>7.2705601907032236E-2</c:v>
                </c:pt>
                <c:pt idx="6355">
                  <c:v>7.2705601907032236E-2</c:v>
                </c:pt>
                <c:pt idx="6356">
                  <c:v>7.2705601907032236E-2</c:v>
                </c:pt>
                <c:pt idx="6357">
                  <c:v>7.2705601907032236E-2</c:v>
                </c:pt>
                <c:pt idx="6358">
                  <c:v>7.2705601907032236E-2</c:v>
                </c:pt>
                <c:pt idx="6359">
                  <c:v>7.2407628128724699E-2</c:v>
                </c:pt>
                <c:pt idx="6360">
                  <c:v>7.2407628128724699E-2</c:v>
                </c:pt>
                <c:pt idx="6361">
                  <c:v>7.2407628128724699E-2</c:v>
                </c:pt>
                <c:pt idx="6362">
                  <c:v>7.2109654350417163E-2</c:v>
                </c:pt>
                <c:pt idx="6363">
                  <c:v>7.2109654350417163E-2</c:v>
                </c:pt>
                <c:pt idx="6364">
                  <c:v>7.2109654350417163E-2</c:v>
                </c:pt>
                <c:pt idx="6365">
                  <c:v>7.2109654350417163E-2</c:v>
                </c:pt>
                <c:pt idx="6366">
                  <c:v>7.2109654350417163E-2</c:v>
                </c:pt>
                <c:pt idx="6367">
                  <c:v>7.2109654350417163E-2</c:v>
                </c:pt>
                <c:pt idx="6368">
                  <c:v>7.2109654350417163E-2</c:v>
                </c:pt>
                <c:pt idx="6369">
                  <c:v>7.2109654350417163E-2</c:v>
                </c:pt>
                <c:pt idx="6370">
                  <c:v>7.2109654350417163E-2</c:v>
                </c:pt>
                <c:pt idx="6371">
                  <c:v>7.2109654350417163E-2</c:v>
                </c:pt>
                <c:pt idx="6372">
                  <c:v>7.2109654350417163E-2</c:v>
                </c:pt>
                <c:pt idx="6373">
                  <c:v>7.1811680572109626E-2</c:v>
                </c:pt>
                <c:pt idx="6374">
                  <c:v>7.1811680572109626E-2</c:v>
                </c:pt>
                <c:pt idx="6375">
                  <c:v>7.1811680572109626E-2</c:v>
                </c:pt>
                <c:pt idx="6376">
                  <c:v>7.1811680572109626E-2</c:v>
                </c:pt>
                <c:pt idx="6377">
                  <c:v>7.1811680572109626E-2</c:v>
                </c:pt>
                <c:pt idx="6378">
                  <c:v>7.1811680572109626E-2</c:v>
                </c:pt>
                <c:pt idx="6379">
                  <c:v>7.1811680572109626E-2</c:v>
                </c:pt>
                <c:pt idx="6380">
                  <c:v>7.1513706793802201E-2</c:v>
                </c:pt>
                <c:pt idx="6381">
                  <c:v>7.1513706793802201E-2</c:v>
                </c:pt>
                <c:pt idx="6382">
                  <c:v>7.1513706793802201E-2</c:v>
                </c:pt>
                <c:pt idx="6383">
                  <c:v>7.1513706793802201E-2</c:v>
                </c:pt>
                <c:pt idx="6384">
                  <c:v>7.1513706793802201E-2</c:v>
                </c:pt>
                <c:pt idx="6385">
                  <c:v>7.1215733015494664E-2</c:v>
                </c:pt>
                <c:pt idx="6386">
                  <c:v>7.1215733015494664E-2</c:v>
                </c:pt>
                <c:pt idx="6387">
                  <c:v>7.1215733015494664E-2</c:v>
                </c:pt>
                <c:pt idx="6388">
                  <c:v>7.1215733015494664E-2</c:v>
                </c:pt>
                <c:pt idx="6389">
                  <c:v>7.1215733015494664E-2</c:v>
                </c:pt>
                <c:pt idx="6390">
                  <c:v>7.1215733015494664E-2</c:v>
                </c:pt>
                <c:pt idx="6391">
                  <c:v>7.1215733015494664E-2</c:v>
                </c:pt>
                <c:pt idx="6392">
                  <c:v>7.1215733015494664E-2</c:v>
                </c:pt>
                <c:pt idx="6393">
                  <c:v>7.0917759237187128E-2</c:v>
                </c:pt>
                <c:pt idx="6394">
                  <c:v>7.0917759237187128E-2</c:v>
                </c:pt>
                <c:pt idx="6395">
                  <c:v>7.0917759237187128E-2</c:v>
                </c:pt>
                <c:pt idx="6396">
                  <c:v>7.0917759237187128E-2</c:v>
                </c:pt>
                <c:pt idx="6397">
                  <c:v>7.0917759237187128E-2</c:v>
                </c:pt>
                <c:pt idx="6398">
                  <c:v>7.0619785458879591E-2</c:v>
                </c:pt>
                <c:pt idx="6399">
                  <c:v>7.0619785458879591E-2</c:v>
                </c:pt>
                <c:pt idx="6400">
                  <c:v>7.0321811680572055E-2</c:v>
                </c:pt>
                <c:pt idx="6401">
                  <c:v>7.0321811680572055E-2</c:v>
                </c:pt>
                <c:pt idx="6402">
                  <c:v>7.0321811680572055E-2</c:v>
                </c:pt>
                <c:pt idx="6403">
                  <c:v>7.0321811680572055E-2</c:v>
                </c:pt>
                <c:pt idx="6404">
                  <c:v>7.0321811680572055E-2</c:v>
                </c:pt>
                <c:pt idx="6405">
                  <c:v>7.0321811680572055E-2</c:v>
                </c:pt>
                <c:pt idx="6406">
                  <c:v>7.002383790226463E-2</c:v>
                </c:pt>
                <c:pt idx="6407">
                  <c:v>6.9725864123957093E-2</c:v>
                </c:pt>
                <c:pt idx="6408">
                  <c:v>6.9725864123957093E-2</c:v>
                </c:pt>
                <c:pt idx="6409">
                  <c:v>6.9725864123957093E-2</c:v>
                </c:pt>
                <c:pt idx="6410">
                  <c:v>6.9725864123957093E-2</c:v>
                </c:pt>
                <c:pt idx="6411">
                  <c:v>6.9725864123957093E-2</c:v>
                </c:pt>
                <c:pt idx="6412">
                  <c:v>6.9725864123957093E-2</c:v>
                </c:pt>
                <c:pt idx="6413">
                  <c:v>6.9725864123957093E-2</c:v>
                </c:pt>
                <c:pt idx="6414">
                  <c:v>6.9725864123957093E-2</c:v>
                </c:pt>
                <c:pt idx="6415">
                  <c:v>6.9725864123957093E-2</c:v>
                </c:pt>
                <c:pt idx="6416">
                  <c:v>6.9725864123957093E-2</c:v>
                </c:pt>
                <c:pt idx="6417">
                  <c:v>6.9725864123957093E-2</c:v>
                </c:pt>
                <c:pt idx="6418">
                  <c:v>6.9725864123957093E-2</c:v>
                </c:pt>
                <c:pt idx="6419">
                  <c:v>6.9725864123957093E-2</c:v>
                </c:pt>
                <c:pt idx="6420">
                  <c:v>6.9725864123957093E-2</c:v>
                </c:pt>
                <c:pt idx="6421">
                  <c:v>6.9725864123957093E-2</c:v>
                </c:pt>
                <c:pt idx="6422">
                  <c:v>6.9725864123957093E-2</c:v>
                </c:pt>
                <c:pt idx="6423">
                  <c:v>6.9725864123957093E-2</c:v>
                </c:pt>
                <c:pt idx="6424">
                  <c:v>6.9725864123957093E-2</c:v>
                </c:pt>
                <c:pt idx="6425">
                  <c:v>6.9725864123957093E-2</c:v>
                </c:pt>
                <c:pt idx="6426">
                  <c:v>6.9427890345649557E-2</c:v>
                </c:pt>
                <c:pt idx="6427">
                  <c:v>6.9427890345649557E-2</c:v>
                </c:pt>
                <c:pt idx="6428">
                  <c:v>6.9427890345649557E-2</c:v>
                </c:pt>
                <c:pt idx="6429">
                  <c:v>6.9427890345649557E-2</c:v>
                </c:pt>
                <c:pt idx="6430">
                  <c:v>6.912991656734202E-2</c:v>
                </c:pt>
                <c:pt idx="6431">
                  <c:v>6.912991656734202E-2</c:v>
                </c:pt>
                <c:pt idx="6432">
                  <c:v>6.912991656734202E-2</c:v>
                </c:pt>
                <c:pt idx="6433">
                  <c:v>6.912991656734202E-2</c:v>
                </c:pt>
                <c:pt idx="6434">
                  <c:v>6.8831942789034595E-2</c:v>
                </c:pt>
                <c:pt idx="6435">
                  <c:v>6.8831942789034595E-2</c:v>
                </c:pt>
                <c:pt idx="6436">
                  <c:v>6.8831942789034595E-2</c:v>
                </c:pt>
                <c:pt idx="6437">
                  <c:v>6.8831942789034595E-2</c:v>
                </c:pt>
                <c:pt idx="6438">
                  <c:v>6.8831942789034595E-2</c:v>
                </c:pt>
                <c:pt idx="6439">
                  <c:v>6.8831942789034595E-2</c:v>
                </c:pt>
                <c:pt idx="6440">
                  <c:v>6.8831942789034595E-2</c:v>
                </c:pt>
                <c:pt idx="6441">
                  <c:v>6.8831942789034595E-2</c:v>
                </c:pt>
                <c:pt idx="6442">
                  <c:v>6.8831942789034595E-2</c:v>
                </c:pt>
                <c:pt idx="6443">
                  <c:v>6.8831942789034595E-2</c:v>
                </c:pt>
                <c:pt idx="6444">
                  <c:v>6.8831942789034595E-2</c:v>
                </c:pt>
                <c:pt idx="6445">
                  <c:v>6.8831942789034595E-2</c:v>
                </c:pt>
                <c:pt idx="6446">
                  <c:v>6.8831942789034595E-2</c:v>
                </c:pt>
                <c:pt idx="6447">
                  <c:v>6.8831942789034595E-2</c:v>
                </c:pt>
                <c:pt idx="6448">
                  <c:v>6.8831942789034595E-2</c:v>
                </c:pt>
                <c:pt idx="6449">
                  <c:v>6.8533969010727058E-2</c:v>
                </c:pt>
                <c:pt idx="6450">
                  <c:v>6.8533969010727058E-2</c:v>
                </c:pt>
                <c:pt idx="6451">
                  <c:v>6.8533969010727058E-2</c:v>
                </c:pt>
                <c:pt idx="6452">
                  <c:v>6.8235995232419522E-2</c:v>
                </c:pt>
                <c:pt idx="6453">
                  <c:v>6.8235995232419522E-2</c:v>
                </c:pt>
                <c:pt idx="6454">
                  <c:v>6.8235995232419522E-2</c:v>
                </c:pt>
                <c:pt idx="6455">
                  <c:v>6.8235995232419522E-2</c:v>
                </c:pt>
                <c:pt idx="6456">
                  <c:v>6.8235995232419522E-2</c:v>
                </c:pt>
                <c:pt idx="6457">
                  <c:v>6.8235995232419522E-2</c:v>
                </c:pt>
                <c:pt idx="6458">
                  <c:v>6.8235995232419522E-2</c:v>
                </c:pt>
                <c:pt idx="6459">
                  <c:v>6.8235995232419522E-2</c:v>
                </c:pt>
                <c:pt idx="6460">
                  <c:v>6.7938021454111985E-2</c:v>
                </c:pt>
                <c:pt idx="6461">
                  <c:v>6.7938021454111985E-2</c:v>
                </c:pt>
                <c:pt idx="6462">
                  <c:v>6.7938021454111985E-2</c:v>
                </c:pt>
                <c:pt idx="6463">
                  <c:v>6.7938021454111985E-2</c:v>
                </c:pt>
                <c:pt idx="6464">
                  <c:v>6.7938021454111985E-2</c:v>
                </c:pt>
                <c:pt idx="6465">
                  <c:v>6.764004767580456E-2</c:v>
                </c:pt>
                <c:pt idx="6466">
                  <c:v>6.764004767580456E-2</c:v>
                </c:pt>
                <c:pt idx="6467">
                  <c:v>6.764004767580456E-2</c:v>
                </c:pt>
                <c:pt idx="6468">
                  <c:v>6.7342073897497023E-2</c:v>
                </c:pt>
                <c:pt idx="6469">
                  <c:v>6.7342073897497023E-2</c:v>
                </c:pt>
                <c:pt idx="6470">
                  <c:v>6.7342073897497023E-2</c:v>
                </c:pt>
                <c:pt idx="6471">
                  <c:v>6.7342073897497023E-2</c:v>
                </c:pt>
                <c:pt idx="6472">
                  <c:v>6.7044100119189487E-2</c:v>
                </c:pt>
                <c:pt idx="6473">
                  <c:v>6.7044100119189487E-2</c:v>
                </c:pt>
                <c:pt idx="6474">
                  <c:v>6.6746126340881951E-2</c:v>
                </c:pt>
                <c:pt idx="6475">
                  <c:v>6.6746126340881951E-2</c:v>
                </c:pt>
                <c:pt idx="6476">
                  <c:v>6.6746126340881951E-2</c:v>
                </c:pt>
                <c:pt idx="6477">
                  <c:v>6.6448152562574525E-2</c:v>
                </c:pt>
                <c:pt idx="6478">
                  <c:v>6.6448152562574525E-2</c:v>
                </c:pt>
                <c:pt idx="6479">
                  <c:v>6.6150178784266989E-2</c:v>
                </c:pt>
                <c:pt idx="6480">
                  <c:v>6.6150178784266989E-2</c:v>
                </c:pt>
                <c:pt idx="6481">
                  <c:v>6.6150178784266989E-2</c:v>
                </c:pt>
                <c:pt idx="6482">
                  <c:v>6.6150178784266989E-2</c:v>
                </c:pt>
                <c:pt idx="6483">
                  <c:v>6.5852205005959452E-2</c:v>
                </c:pt>
                <c:pt idx="6484">
                  <c:v>6.5554231227651916E-2</c:v>
                </c:pt>
                <c:pt idx="6485">
                  <c:v>6.5554231227651916E-2</c:v>
                </c:pt>
                <c:pt idx="6486">
                  <c:v>6.525625744934449E-2</c:v>
                </c:pt>
                <c:pt idx="6487">
                  <c:v>6.4958283671036954E-2</c:v>
                </c:pt>
                <c:pt idx="6488">
                  <c:v>6.4660309892729417E-2</c:v>
                </c:pt>
                <c:pt idx="6489">
                  <c:v>6.4660309892729417E-2</c:v>
                </c:pt>
                <c:pt idx="6490">
                  <c:v>6.4660309892729417E-2</c:v>
                </c:pt>
                <c:pt idx="6491">
                  <c:v>6.4362336114421881E-2</c:v>
                </c:pt>
                <c:pt idx="6492">
                  <c:v>6.4362336114421881E-2</c:v>
                </c:pt>
                <c:pt idx="6493">
                  <c:v>6.4362336114421881E-2</c:v>
                </c:pt>
                <c:pt idx="6494">
                  <c:v>6.4064362336114455E-2</c:v>
                </c:pt>
                <c:pt idx="6495">
                  <c:v>6.4064362336114455E-2</c:v>
                </c:pt>
                <c:pt idx="6496">
                  <c:v>6.4064362336114455E-2</c:v>
                </c:pt>
                <c:pt idx="6497">
                  <c:v>6.4064362336114455E-2</c:v>
                </c:pt>
                <c:pt idx="6498">
                  <c:v>6.4064362336114455E-2</c:v>
                </c:pt>
                <c:pt idx="6499">
                  <c:v>6.4064362336114455E-2</c:v>
                </c:pt>
                <c:pt idx="6500">
                  <c:v>6.4064362336114455E-2</c:v>
                </c:pt>
                <c:pt idx="6501">
                  <c:v>6.3766388557806919E-2</c:v>
                </c:pt>
                <c:pt idx="6502">
                  <c:v>6.3766388557806919E-2</c:v>
                </c:pt>
                <c:pt idx="6503">
                  <c:v>6.3766388557806919E-2</c:v>
                </c:pt>
                <c:pt idx="6504">
                  <c:v>6.3766388557806919E-2</c:v>
                </c:pt>
                <c:pt idx="6505">
                  <c:v>6.3766388557806919E-2</c:v>
                </c:pt>
                <c:pt idx="6506">
                  <c:v>6.3766388557806919E-2</c:v>
                </c:pt>
                <c:pt idx="6507">
                  <c:v>6.3766388557806919E-2</c:v>
                </c:pt>
                <c:pt idx="6508">
                  <c:v>6.3766388557806919E-2</c:v>
                </c:pt>
                <c:pt idx="6509">
                  <c:v>6.3766388557806919E-2</c:v>
                </c:pt>
                <c:pt idx="6510">
                  <c:v>6.3766388557806919E-2</c:v>
                </c:pt>
                <c:pt idx="6511">
                  <c:v>6.3766388557806919E-2</c:v>
                </c:pt>
                <c:pt idx="6512">
                  <c:v>6.3766388557806919E-2</c:v>
                </c:pt>
                <c:pt idx="6513">
                  <c:v>6.3766388557806919E-2</c:v>
                </c:pt>
                <c:pt idx="6514">
                  <c:v>6.3766388557806919E-2</c:v>
                </c:pt>
                <c:pt idx="6515">
                  <c:v>6.3766388557806919E-2</c:v>
                </c:pt>
                <c:pt idx="6516">
                  <c:v>6.3468414779499382E-2</c:v>
                </c:pt>
                <c:pt idx="6517">
                  <c:v>6.3468414779499382E-2</c:v>
                </c:pt>
                <c:pt idx="6518">
                  <c:v>6.3468414779499382E-2</c:v>
                </c:pt>
                <c:pt idx="6519">
                  <c:v>6.3468414779499382E-2</c:v>
                </c:pt>
                <c:pt idx="6520">
                  <c:v>6.3468414779499382E-2</c:v>
                </c:pt>
                <c:pt idx="6521">
                  <c:v>6.3468414779499382E-2</c:v>
                </c:pt>
                <c:pt idx="6522">
                  <c:v>6.3468414779499382E-2</c:v>
                </c:pt>
                <c:pt idx="6523">
                  <c:v>6.3468414779499382E-2</c:v>
                </c:pt>
                <c:pt idx="6524">
                  <c:v>6.3468414779499382E-2</c:v>
                </c:pt>
                <c:pt idx="6525">
                  <c:v>6.3468414779499382E-2</c:v>
                </c:pt>
                <c:pt idx="6526">
                  <c:v>6.3468414779499382E-2</c:v>
                </c:pt>
                <c:pt idx="6527">
                  <c:v>6.3468414779499382E-2</c:v>
                </c:pt>
                <c:pt idx="6528">
                  <c:v>6.3468414779499382E-2</c:v>
                </c:pt>
                <c:pt idx="6529">
                  <c:v>6.3468414779499382E-2</c:v>
                </c:pt>
                <c:pt idx="6530">
                  <c:v>6.3468414779499382E-2</c:v>
                </c:pt>
                <c:pt idx="6531">
                  <c:v>6.3468414779499382E-2</c:v>
                </c:pt>
                <c:pt idx="6532">
                  <c:v>6.3468414779499382E-2</c:v>
                </c:pt>
                <c:pt idx="6533">
                  <c:v>6.3468414779499382E-2</c:v>
                </c:pt>
                <c:pt idx="6534">
                  <c:v>6.3468414779499382E-2</c:v>
                </c:pt>
                <c:pt idx="6535">
                  <c:v>6.3468414779499382E-2</c:v>
                </c:pt>
                <c:pt idx="6536">
                  <c:v>6.3170441001191846E-2</c:v>
                </c:pt>
                <c:pt idx="6537">
                  <c:v>6.3170441001191846E-2</c:v>
                </c:pt>
                <c:pt idx="6538">
                  <c:v>6.3170441001191846E-2</c:v>
                </c:pt>
                <c:pt idx="6539">
                  <c:v>6.2872467222884421E-2</c:v>
                </c:pt>
                <c:pt idx="6540">
                  <c:v>6.2574493444576884E-2</c:v>
                </c:pt>
                <c:pt idx="6541">
                  <c:v>6.2574493444576884E-2</c:v>
                </c:pt>
                <c:pt idx="6542">
                  <c:v>6.2574493444576884E-2</c:v>
                </c:pt>
                <c:pt idx="6543">
                  <c:v>6.2574493444576884E-2</c:v>
                </c:pt>
                <c:pt idx="6544">
                  <c:v>6.2574493444576884E-2</c:v>
                </c:pt>
                <c:pt idx="6545">
                  <c:v>6.2276519666269348E-2</c:v>
                </c:pt>
                <c:pt idx="6546">
                  <c:v>6.2276519666269348E-2</c:v>
                </c:pt>
                <c:pt idx="6547">
                  <c:v>6.2276519666269348E-2</c:v>
                </c:pt>
                <c:pt idx="6548">
                  <c:v>6.2276519666269348E-2</c:v>
                </c:pt>
                <c:pt idx="6549">
                  <c:v>6.1978545887961811E-2</c:v>
                </c:pt>
                <c:pt idx="6550">
                  <c:v>6.1978545887961811E-2</c:v>
                </c:pt>
                <c:pt idx="6551">
                  <c:v>6.1978545887961811E-2</c:v>
                </c:pt>
                <c:pt idx="6552">
                  <c:v>6.1680572109654386E-2</c:v>
                </c:pt>
                <c:pt idx="6553">
                  <c:v>6.1680572109654386E-2</c:v>
                </c:pt>
                <c:pt idx="6554">
                  <c:v>6.1680572109654386E-2</c:v>
                </c:pt>
                <c:pt idx="6555">
                  <c:v>6.1680572109654386E-2</c:v>
                </c:pt>
                <c:pt idx="6556">
                  <c:v>6.1382598331346849E-2</c:v>
                </c:pt>
                <c:pt idx="6557">
                  <c:v>6.1084624553039313E-2</c:v>
                </c:pt>
                <c:pt idx="6558">
                  <c:v>6.1084624553039313E-2</c:v>
                </c:pt>
                <c:pt idx="6559">
                  <c:v>6.1084624553039313E-2</c:v>
                </c:pt>
                <c:pt idx="6560">
                  <c:v>6.0786650774731776E-2</c:v>
                </c:pt>
                <c:pt idx="6561">
                  <c:v>6.0488676996424351E-2</c:v>
                </c:pt>
                <c:pt idx="6562">
                  <c:v>6.0488676996424351E-2</c:v>
                </c:pt>
                <c:pt idx="6563">
                  <c:v>6.0488676996424351E-2</c:v>
                </c:pt>
                <c:pt idx="6564">
                  <c:v>6.0488676996424351E-2</c:v>
                </c:pt>
                <c:pt idx="6565">
                  <c:v>6.0488676996424351E-2</c:v>
                </c:pt>
                <c:pt idx="6566">
                  <c:v>6.0488676996424351E-2</c:v>
                </c:pt>
                <c:pt idx="6567">
                  <c:v>6.0488676996424351E-2</c:v>
                </c:pt>
                <c:pt idx="6568">
                  <c:v>6.0488676996424351E-2</c:v>
                </c:pt>
                <c:pt idx="6569">
                  <c:v>6.0488676996424351E-2</c:v>
                </c:pt>
                <c:pt idx="6570">
                  <c:v>6.0488676996424351E-2</c:v>
                </c:pt>
                <c:pt idx="6571">
                  <c:v>6.0488676996424351E-2</c:v>
                </c:pt>
                <c:pt idx="6572">
                  <c:v>6.0488676996424351E-2</c:v>
                </c:pt>
                <c:pt idx="6573">
                  <c:v>6.0488676996424351E-2</c:v>
                </c:pt>
                <c:pt idx="6574">
                  <c:v>6.0190703218116814E-2</c:v>
                </c:pt>
                <c:pt idx="6575">
                  <c:v>5.9892729439809278E-2</c:v>
                </c:pt>
                <c:pt idx="6576">
                  <c:v>5.9892729439809278E-2</c:v>
                </c:pt>
                <c:pt idx="6577">
                  <c:v>5.9892729439809278E-2</c:v>
                </c:pt>
                <c:pt idx="6578">
                  <c:v>5.9892729439809278E-2</c:v>
                </c:pt>
                <c:pt idx="6579">
                  <c:v>5.9892729439809278E-2</c:v>
                </c:pt>
                <c:pt idx="6580">
                  <c:v>5.9892729439809278E-2</c:v>
                </c:pt>
                <c:pt idx="6581">
                  <c:v>5.9892729439809278E-2</c:v>
                </c:pt>
                <c:pt idx="6582">
                  <c:v>5.9892729439809278E-2</c:v>
                </c:pt>
                <c:pt idx="6583">
                  <c:v>5.9892729439809278E-2</c:v>
                </c:pt>
                <c:pt idx="6584">
                  <c:v>5.9594755661501742E-2</c:v>
                </c:pt>
                <c:pt idx="6585">
                  <c:v>5.9594755661501742E-2</c:v>
                </c:pt>
                <c:pt idx="6586">
                  <c:v>5.9594755661501742E-2</c:v>
                </c:pt>
                <c:pt idx="6587">
                  <c:v>5.9594755661501742E-2</c:v>
                </c:pt>
                <c:pt idx="6588">
                  <c:v>5.9594755661501742E-2</c:v>
                </c:pt>
                <c:pt idx="6589">
                  <c:v>5.9296781883194316E-2</c:v>
                </c:pt>
                <c:pt idx="6590">
                  <c:v>5.899880810488678E-2</c:v>
                </c:pt>
                <c:pt idx="6591">
                  <c:v>5.899880810488678E-2</c:v>
                </c:pt>
                <c:pt idx="6592">
                  <c:v>5.8700834326579243E-2</c:v>
                </c:pt>
                <c:pt idx="6593">
                  <c:v>5.8700834326579243E-2</c:v>
                </c:pt>
                <c:pt idx="6594">
                  <c:v>5.8700834326579243E-2</c:v>
                </c:pt>
                <c:pt idx="6595">
                  <c:v>5.8700834326579243E-2</c:v>
                </c:pt>
                <c:pt idx="6596">
                  <c:v>5.8700834326579243E-2</c:v>
                </c:pt>
                <c:pt idx="6597">
                  <c:v>5.8700834326579243E-2</c:v>
                </c:pt>
                <c:pt idx="6598">
                  <c:v>5.8402860548271707E-2</c:v>
                </c:pt>
                <c:pt idx="6599">
                  <c:v>5.8104886769964281E-2</c:v>
                </c:pt>
                <c:pt idx="6600">
                  <c:v>5.7806912991656745E-2</c:v>
                </c:pt>
                <c:pt idx="6601">
                  <c:v>5.7508939213349208E-2</c:v>
                </c:pt>
                <c:pt idx="6602">
                  <c:v>5.7508939213349208E-2</c:v>
                </c:pt>
                <c:pt idx="6603">
                  <c:v>5.7508939213349208E-2</c:v>
                </c:pt>
                <c:pt idx="6604">
                  <c:v>5.7508939213349208E-2</c:v>
                </c:pt>
                <c:pt idx="6605">
                  <c:v>5.7508939213349208E-2</c:v>
                </c:pt>
                <c:pt idx="6606">
                  <c:v>5.7508939213349208E-2</c:v>
                </c:pt>
                <c:pt idx="6607">
                  <c:v>5.7508939213349208E-2</c:v>
                </c:pt>
                <c:pt idx="6608">
                  <c:v>5.7508939213349208E-2</c:v>
                </c:pt>
                <c:pt idx="6609">
                  <c:v>5.7508939213349208E-2</c:v>
                </c:pt>
                <c:pt idx="6610">
                  <c:v>5.7210965435041672E-2</c:v>
                </c:pt>
                <c:pt idx="6611">
                  <c:v>5.6912991656734246E-2</c:v>
                </c:pt>
                <c:pt idx="6612">
                  <c:v>5.661501787842671E-2</c:v>
                </c:pt>
                <c:pt idx="6613">
                  <c:v>5.661501787842671E-2</c:v>
                </c:pt>
                <c:pt idx="6614">
                  <c:v>5.661501787842671E-2</c:v>
                </c:pt>
                <c:pt idx="6615">
                  <c:v>5.661501787842671E-2</c:v>
                </c:pt>
                <c:pt idx="6616">
                  <c:v>5.661501787842671E-2</c:v>
                </c:pt>
                <c:pt idx="6617">
                  <c:v>5.661501787842671E-2</c:v>
                </c:pt>
                <c:pt idx="6618">
                  <c:v>5.6317044100119173E-2</c:v>
                </c:pt>
                <c:pt idx="6619">
                  <c:v>5.6317044100119173E-2</c:v>
                </c:pt>
                <c:pt idx="6620">
                  <c:v>5.6317044100119173E-2</c:v>
                </c:pt>
                <c:pt idx="6621">
                  <c:v>5.6317044100119173E-2</c:v>
                </c:pt>
                <c:pt idx="6622">
                  <c:v>5.6317044100119173E-2</c:v>
                </c:pt>
                <c:pt idx="6623">
                  <c:v>5.6317044100119173E-2</c:v>
                </c:pt>
                <c:pt idx="6624">
                  <c:v>5.6317044100119173E-2</c:v>
                </c:pt>
                <c:pt idx="6625">
                  <c:v>5.6317044100119173E-2</c:v>
                </c:pt>
                <c:pt idx="6626">
                  <c:v>5.6317044100119173E-2</c:v>
                </c:pt>
                <c:pt idx="6627">
                  <c:v>5.6317044100119173E-2</c:v>
                </c:pt>
                <c:pt idx="6628">
                  <c:v>5.6317044100119173E-2</c:v>
                </c:pt>
                <c:pt idx="6629">
                  <c:v>5.6317044100119173E-2</c:v>
                </c:pt>
                <c:pt idx="6630">
                  <c:v>5.6317044100119173E-2</c:v>
                </c:pt>
                <c:pt idx="6631">
                  <c:v>5.6317044100119173E-2</c:v>
                </c:pt>
                <c:pt idx="6632">
                  <c:v>5.6019070321811637E-2</c:v>
                </c:pt>
                <c:pt idx="6633">
                  <c:v>5.6019070321811637E-2</c:v>
                </c:pt>
                <c:pt idx="6634">
                  <c:v>5.6019070321811637E-2</c:v>
                </c:pt>
                <c:pt idx="6635">
                  <c:v>5.6019070321811637E-2</c:v>
                </c:pt>
                <c:pt idx="6636">
                  <c:v>5.6019070321811637E-2</c:v>
                </c:pt>
                <c:pt idx="6637">
                  <c:v>5.6019070321811637E-2</c:v>
                </c:pt>
                <c:pt idx="6638">
                  <c:v>5.6019070321811637E-2</c:v>
                </c:pt>
                <c:pt idx="6639">
                  <c:v>5.6019070321811637E-2</c:v>
                </c:pt>
                <c:pt idx="6640">
                  <c:v>5.5721096543504212E-2</c:v>
                </c:pt>
                <c:pt idx="6641">
                  <c:v>5.5423122765196675E-2</c:v>
                </c:pt>
                <c:pt idx="6642">
                  <c:v>5.5423122765196675E-2</c:v>
                </c:pt>
                <c:pt idx="6643">
                  <c:v>5.5423122765196675E-2</c:v>
                </c:pt>
                <c:pt idx="6644">
                  <c:v>5.5423122765196675E-2</c:v>
                </c:pt>
                <c:pt idx="6645">
                  <c:v>5.5423122765196675E-2</c:v>
                </c:pt>
                <c:pt idx="6646">
                  <c:v>5.5125148986889139E-2</c:v>
                </c:pt>
                <c:pt idx="6647">
                  <c:v>5.5125148986889139E-2</c:v>
                </c:pt>
                <c:pt idx="6648">
                  <c:v>5.5125148986889139E-2</c:v>
                </c:pt>
                <c:pt idx="6649">
                  <c:v>5.5125148986889139E-2</c:v>
                </c:pt>
                <c:pt idx="6650">
                  <c:v>5.5125148986889139E-2</c:v>
                </c:pt>
                <c:pt idx="6651">
                  <c:v>5.4827175208581602E-2</c:v>
                </c:pt>
                <c:pt idx="6652">
                  <c:v>5.4827175208581602E-2</c:v>
                </c:pt>
                <c:pt idx="6653">
                  <c:v>5.4827175208581602E-2</c:v>
                </c:pt>
                <c:pt idx="6654">
                  <c:v>5.4529201430274177E-2</c:v>
                </c:pt>
                <c:pt idx="6655">
                  <c:v>5.4529201430274177E-2</c:v>
                </c:pt>
                <c:pt idx="6656">
                  <c:v>5.423122765196664E-2</c:v>
                </c:pt>
                <c:pt idx="6657">
                  <c:v>5.423122765196664E-2</c:v>
                </c:pt>
                <c:pt idx="6658">
                  <c:v>5.423122765196664E-2</c:v>
                </c:pt>
                <c:pt idx="6659">
                  <c:v>5.423122765196664E-2</c:v>
                </c:pt>
                <c:pt idx="6660">
                  <c:v>5.423122765196664E-2</c:v>
                </c:pt>
                <c:pt idx="6661">
                  <c:v>5.3933253873659104E-2</c:v>
                </c:pt>
                <c:pt idx="6662">
                  <c:v>5.3933253873659104E-2</c:v>
                </c:pt>
                <c:pt idx="6663">
                  <c:v>5.3933253873659104E-2</c:v>
                </c:pt>
                <c:pt idx="6664">
                  <c:v>5.3933253873659104E-2</c:v>
                </c:pt>
                <c:pt idx="6665">
                  <c:v>5.3933253873659104E-2</c:v>
                </c:pt>
                <c:pt idx="6666">
                  <c:v>5.3635280095351567E-2</c:v>
                </c:pt>
                <c:pt idx="6667">
                  <c:v>5.3635280095351567E-2</c:v>
                </c:pt>
                <c:pt idx="6668">
                  <c:v>5.3635280095351567E-2</c:v>
                </c:pt>
                <c:pt idx="6669">
                  <c:v>5.3635280095351567E-2</c:v>
                </c:pt>
                <c:pt idx="6670">
                  <c:v>5.3635280095351567E-2</c:v>
                </c:pt>
                <c:pt idx="6671">
                  <c:v>5.3337306317044142E-2</c:v>
                </c:pt>
                <c:pt idx="6672">
                  <c:v>5.3039332538736605E-2</c:v>
                </c:pt>
                <c:pt idx="6673">
                  <c:v>5.3039332538736605E-2</c:v>
                </c:pt>
                <c:pt idx="6674">
                  <c:v>5.3039332538736605E-2</c:v>
                </c:pt>
                <c:pt idx="6675">
                  <c:v>5.3039332538736605E-2</c:v>
                </c:pt>
                <c:pt idx="6676">
                  <c:v>5.3039332538736605E-2</c:v>
                </c:pt>
                <c:pt idx="6677">
                  <c:v>5.3039332538736605E-2</c:v>
                </c:pt>
                <c:pt idx="6678">
                  <c:v>5.3039332538736605E-2</c:v>
                </c:pt>
                <c:pt idx="6679">
                  <c:v>5.2741358760429069E-2</c:v>
                </c:pt>
                <c:pt idx="6680">
                  <c:v>5.2741358760429069E-2</c:v>
                </c:pt>
                <c:pt idx="6681">
                  <c:v>5.2741358760429069E-2</c:v>
                </c:pt>
                <c:pt idx="6682">
                  <c:v>5.2443384982121533E-2</c:v>
                </c:pt>
                <c:pt idx="6683">
                  <c:v>5.2443384982121533E-2</c:v>
                </c:pt>
                <c:pt idx="6684">
                  <c:v>5.2145411203814107E-2</c:v>
                </c:pt>
                <c:pt idx="6685">
                  <c:v>5.2145411203814107E-2</c:v>
                </c:pt>
                <c:pt idx="6686">
                  <c:v>5.2145411203814107E-2</c:v>
                </c:pt>
                <c:pt idx="6687">
                  <c:v>5.2145411203814107E-2</c:v>
                </c:pt>
                <c:pt idx="6688">
                  <c:v>5.2145411203814107E-2</c:v>
                </c:pt>
                <c:pt idx="6689">
                  <c:v>5.2145411203814107E-2</c:v>
                </c:pt>
                <c:pt idx="6690">
                  <c:v>5.1847437425506571E-2</c:v>
                </c:pt>
                <c:pt idx="6691">
                  <c:v>5.1847437425506571E-2</c:v>
                </c:pt>
                <c:pt idx="6692">
                  <c:v>5.1847437425506571E-2</c:v>
                </c:pt>
                <c:pt idx="6693">
                  <c:v>5.1549463647199034E-2</c:v>
                </c:pt>
                <c:pt idx="6694">
                  <c:v>5.1251489868891498E-2</c:v>
                </c:pt>
                <c:pt idx="6695">
                  <c:v>5.1251489868891498E-2</c:v>
                </c:pt>
                <c:pt idx="6696">
                  <c:v>5.0953516090584072E-2</c:v>
                </c:pt>
                <c:pt idx="6697">
                  <c:v>5.0953516090584072E-2</c:v>
                </c:pt>
                <c:pt idx="6698">
                  <c:v>5.0953516090584072E-2</c:v>
                </c:pt>
                <c:pt idx="6699">
                  <c:v>5.0953516090584072E-2</c:v>
                </c:pt>
                <c:pt idx="6700">
                  <c:v>5.0953516090584072E-2</c:v>
                </c:pt>
                <c:pt idx="6701">
                  <c:v>5.0953516090584072E-2</c:v>
                </c:pt>
                <c:pt idx="6702">
                  <c:v>5.0953516090584072E-2</c:v>
                </c:pt>
                <c:pt idx="6703">
                  <c:v>5.0953516090584072E-2</c:v>
                </c:pt>
                <c:pt idx="6704">
                  <c:v>5.0953516090584072E-2</c:v>
                </c:pt>
                <c:pt idx="6705">
                  <c:v>5.0953516090584072E-2</c:v>
                </c:pt>
                <c:pt idx="6706">
                  <c:v>5.0953516090584072E-2</c:v>
                </c:pt>
                <c:pt idx="6707">
                  <c:v>5.0953516090584072E-2</c:v>
                </c:pt>
                <c:pt idx="6708">
                  <c:v>5.0953516090584072E-2</c:v>
                </c:pt>
                <c:pt idx="6709">
                  <c:v>5.0953516090584072E-2</c:v>
                </c:pt>
                <c:pt idx="6710">
                  <c:v>5.0953516090584072E-2</c:v>
                </c:pt>
                <c:pt idx="6711">
                  <c:v>5.0953516090584072E-2</c:v>
                </c:pt>
                <c:pt idx="6712">
                  <c:v>5.0953516090584072E-2</c:v>
                </c:pt>
                <c:pt idx="6713">
                  <c:v>5.0953516090584072E-2</c:v>
                </c:pt>
                <c:pt idx="6714">
                  <c:v>5.0953516090584072E-2</c:v>
                </c:pt>
                <c:pt idx="6715">
                  <c:v>5.0953516090584072E-2</c:v>
                </c:pt>
                <c:pt idx="6716">
                  <c:v>5.0953516090584072E-2</c:v>
                </c:pt>
                <c:pt idx="6717">
                  <c:v>5.0655542312276536E-2</c:v>
                </c:pt>
                <c:pt idx="6718">
                  <c:v>5.0655542312276536E-2</c:v>
                </c:pt>
                <c:pt idx="6719">
                  <c:v>5.0655542312276536E-2</c:v>
                </c:pt>
                <c:pt idx="6720">
                  <c:v>5.0655542312276536E-2</c:v>
                </c:pt>
                <c:pt idx="6721">
                  <c:v>5.0655542312276536E-2</c:v>
                </c:pt>
                <c:pt idx="6722">
                  <c:v>5.0655542312276536E-2</c:v>
                </c:pt>
                <c:pt idx="6723">
                  <c:v>5.0655542312276536E-2</c:v>
                </c:pt>
                <c:pt idx="6724">
                  <c:v>5.0655542312276536E-2</c:v>
                </c:pt>
                <c:pt idx="6725">
                  <c:v>5.0655542312276536E-2</c:v>
                </c:pt>
                <c:pt idx="6726">
                  <c:v>5.0655542312276536E-2</c:v>
                </c:pt>
                <c:pt idx="6727">
                  <c:v>5.0655542312276536E-2</c:v>
                </c:pt>
                <c:pt idx="6728">
                  <c:v>5.0655542312276536E-2</c:v>
                </c:pt>
                <c:pt idx="6729">
                  <c:v>5.0655542312276536E-2</c:v>
                </c:pt>
                <c:pt idx="6730">
                  <c:v>5.0357568533968999E-2</c:v>
                </c:pt>
                <c:pt idx="6731">
                  <c:v>5.0357568533968999E-2</c:v>
                </c:pt>
                <c:pt idx="6732">
                  <c:v>5.0357568533968999E-2</c:v>
                </c:pt>
                <c:pt idx="6733">
                  <c:v>5.0357568533968999E-2</c:v>
                </c:pt>
                <c:pt idx="6734">
                  <c:v>5.0357568533968999E-2</c:v>
                </c:pt>
                <c:pt idx="6735">
                  <c:v>5.0357568533968999E-2</c:v>
                </c:pt>
                <c:pt idx="6736">
                  <c:v>5.0357568533968999E-2</c:v>
                </c:pt>
                <c:pt idx="6737">
                  <c:v>5.0059594755661463E-2</c:v>
                </c:pt>
                <c:pt idx="6738">
                  <c:v>5.0059594755661463E-2</c:v>
                </c:pt>
                <c:pt idx="6739">
                  <c:v>5.0059594755661463E-2</c:v>
                </c:pt>
                <c:pt idx="6740">
                  <c:v>5.0059594755661463E-2</c:v>
                </c:pt>
                <c:pt idx="6741">
                  <c:v>4.9761620977354037E-2</c:v>
                </c:pt>
                <c:pt idx="6742">
                  <c:v>4.9761620977354037E-2</c:v>
                </c:pt>
                <c:pt idx="6743">
                  <c:v>4.9463647199046501E-2</c:v>
                </c:pt>
                <c:pt idx="6744">
                  <c:v>4.9463647199046501E-2</c:v>
                </c:pt>
                <c:pt idx="6745">
                  <c:v>4.9463647199046501E-2</c:v>
                </c:pt>
                <c:pt idx="6746">
                  <c:v>4.9165673420738965E-2</c:v>
                </c:pt>
                <c:pt idx="6747">
                  <c:v>4.9165673420738965E-2</c:v>
                </c:pt>
                <c:pt idx="6748">
                  <c:v>4.9165673420738965E-2</c:v>
                </c:pt>
                <c:pt idx="6749">
                  <c:v>4.9165673420738965E-2</c:v>
                </c:pt>
                <c:pt idx="6750">
                  <c:v>4.9165673420738965E-2</c:v>
                </c:pt>
                <c:pt idx="6751">
                  <c:v>4.9165673420738965E-2</c:v>
                </c:pt>
                <c:pt idx="6752">
                  <c:v>4.9165673420738965E-2</c:v>
                </c:pt>
                <c:pt idx="6753">
                  <c:v>4.9165673420738965E-2</c:v>
                </c:pt>
                <c:pt idx="6754">
                  <c:v>4.8867699642431428E-2</c:v>
                </c:pt>
                <c:pt idx="6755">
                  <c:v>4.8867699642431428E-2</c:v>
                </c:pt>
                <c:pt idx="6756">
                  <c:v>4.8569725864124003E-2</c:v>
                </c:pt>
                <c:pt idx="6757">
                  <c:v>4.8569725864124003E-2</c:v>
                </c:pt>
                <c:pt idx="6758">
                  <c:v>4.8569725864124003E-2</c:v>
                </c:pt>
                <c:pt idx="6759">
                  <c:v>4.8569725864124003E-2</c:v>
                </c:pt>
                <c:pt idx="6760">
                  <c:v>4.8569725864124003E-2</c:v>
                </c:pt>
                <c:pt idx="6761">
                  <c:v>4.8271752085816466E-2</c:v>
                </c:pt>
                <c:pt idx="6762">
                  <c:v>4.8271752085816466E-2</c:v>
                </c:pt>
                <c:pt idx="6763">
                  <c:v>4.8271752085816466E-2</c:v>
                </c:pt>
                <c:pt idx="6764">
                  <c:v>4.8271752085816466E-2</c:v>
                </c:pt>
                <c:pt idx="6765">
                  <c:v>4.8271752085816466E-2</c:v>
                </c:pt>
                <c:pt idx="6766">
                  <c:v>4.8271752085816466E-2</c:v>
                </c:pt>
                <c:pt idx="6767">
                  <c:v>4.8271752085816466E-2</c:v>
                </c:pt>
                <c:pt idx="6768">
                  <c:v>4.8271752085816466E-2</c:v>
                </c:pt>
                <c:pt idx="6769">
                  <c:v>4.8271752085816466E-2</c:v>
                </c:pt>
                <c:pt idx="6770">
                  <c:v>4.8271752085816466E-2</c:v>
                </c:pt>
                <c:pt idx="6771">
                  <c:v>4.8271752085816466E-2</c:v>
                </c:pt>
                <c:pt idx="6772">
                  <c:v>4.797377830750893E-2</c:v>
                </c:pt>
                <c:pt idx="6773">
                  <c:v>4.7675804529201393E-2</c:v>
                </c:pt>
                <c:pt idx="6774">
                  <c:v>4.7675804529201393E-2</c:v>
                </c:pt>
                <c:pt idx="6775">
                  <c:v>4.7675804529201393E-2</c:v>
                </c:pt>
                <c:pt idx="6776">
                  <c:v>4.7377830750893968E-2</c:v>
                </c:pt>
                <c:pt idx="6777">
                  <c:v>4.7377830750893968E-2</c:v>
                </c:pt>
                <c:pt idx="6778">
                  <c:v>4.7377830750893968E-2</c:v>
                </c:pt>
                <c:pt idx="6779">
                  <c:v>4.7377830750893968E-2</c:v>
                </c:pt>
                <c:pt idx="6780">
                  <c:v>4.7377830750893968E-2</c:v>
                </c:pt>
                <c:pt idx="6781">
                  <c:v>4.7377830750893968E-2</c:v>
                </c:pt>
                <c:pt idx="6782">
                  <c:v>4.7377830750893968E-2</c:v>
                </c:pt>
                <c:pt idx="6783">
                  <c:v>4.7079856972586431E-2</c:v>
                </c:pt>
                <c:pt idx="6784">
                  <c:v>4.6781883194278895E-2</c:v>
                </c:pt>
                <c:pt idx="6785">
                  <c:v>4.6781883194278895E-2</c:v>
                </c:pt>
                <c:pt idx="6786">
                  <c:v>4.6483909415971358E-2</c:v>
                </c:pt>
                <c:pt idx="6787">
                  <c:v>4.6483909415971358E-2</c:v>
                </c:pt>
                <c:pt idx="6788">
                  <c:v>4.6483909415971358E-2</c:v>
                </c:pt>
                <c:pt idx="6789">
                  <c:v>4.6483909415971358E-2</c:v>
                </c:pt>
                <c:pt idx="6790">
                  <c:v>4.6483909415971358E-2</c:v>
                </c:pt>
                <c:pt idx="6791">
                  <c:v>4.6483909415971358E-2</c:v>
                </c:pt>
                <c:pt idx="6792">
                  <c:v>4.6483909415971358E-2</c:v>
                </c:pt>
                <c:pt idx="6793">
                  <c:v>4.6483909415971358E-2</c:v>
                </c:pt>
                <c:pt idx="6794">
                  <c:v>4.6483909415971358E-2</c:v>
                </c:pt>
                <c:pt idx="6795">
                  <c:v>4.6483909415971358E-2</c:v>
                </c:pt>
                <c:pt idx="6796">
                  <c:v>4.6185935637663933E-2</c:v>
                </c:pt>
                <c:pt idx="6797">
                  <c:v>4.6185935637663933E-2</c:v>
                </c:pt>
                <c:pt idx="6798">
                  <c:v>4.5887961859356396E-2</c:v>
                </c:pt>
                <c:pt idx="6799">
                  <c:v>4.5887961859356396E-2</c:v>
                </c:pt>
                <c:pt idx="6800">
                  <c:v>4.5887961859356396E-2</c:v>
                </c:pt>
                <c:pt idx="6801">
                  <c:v>4.5887961859356396E-2</c:v>
                </c:pt>
                <c:pt idx="6802">
                  <c:v>4.5887961859356396E-2</c:v>
                </c:pt>
                <c:pt idx="6803">
                  <c:v>4.5887961859356396E-2</c:v>
                </c:pt>
                <c:pt idx="6804">
                  <c:v>4.5887961859356396E-2</c:v>
                </c:pt>
                <c:pt idx="6805">
                  <c:v>4.5887961859356396E-2</c:v>
                </c:pt>
                <c:pt idx="6806">
                  <c:v>4.5887961859356396E-2</c:v>
                </c:pt>
                <c:pt idx="6807">
                  <c:v>4.5887961859356396E-2</c:v>
                </c:pt>
                <c:pt idx="6808">
                  <c:v>4.558998808104886E-2</c:v>
                </c:pt>
                <c:pt idx="6809">
                  <c:v>4.558998808104886E-2</c:v>
                </c:pt>
                <c:pt idx="6810">
                  <c:v>4.558998808104886E-2</c:v>
                </c:pt>
                <c:pt idx="6811">
                  <c:v>4.558998808104886E-2</c:v>
                </c:pt>
                <c:pt idx="6812">
                  <c:v>4.558998808104886E-2</c:v>
                </c:pt>
                <c:pt idx="6813">
                  <c:v>4.5292014302741324E-2</c:v>
                </c:pt>
                <c:pt idx="6814">
                  <c:v>4.5292014302741324E-2</c:v>
                </c:pt>
                <c:pt idx="6815">
                  <c:v>4.5292014302741324E-2</c:v>
                </c:pt>
                <c:pt idx="6816">
                  <c:v>4.5292014302741324E-2</c:v>
                </c:pt>
                <c:pt idx="6817">
                  <c:v>4.4994040524433898E-2</c:v>
                </c:pt>
                <c:pt idx="6818">
                  <c:v>4.4696066746126362E-2</c:v>
                </c:pt>
                <c:pt idx="6819">
                  <c:v>4.4398092967818825E-2</c:v>
                </c:pt>
                <c:pt idx="6820">
                  <c:v>4.4398092967818825E-2</c:v>
                </c:pt>
                <c:pt idx="6821">
                  <c:v>4.4100119189511289E-2</c:v>
                </c:pt>
                <c:pt idx="6822">
                  <c:v>4.4100119189511289E-2</c:v>
                </c:pt>
                <c:pt idx="6823">
                  <c:v>4.4100119189511289E-2</c:v>
                </c:pt>
                <c:pt idx="6824">
                  <c:v>4.4100119189511289E-2</c:v>
                </c:pt>
                <c:pt idx="6825">
                  <c:v>4.4100119189511289E-2</c:v>
                </c:pt>
                <c:pt idx="6826">
                  <c:v>4.4100119189511289E-2</c:v>
                </c:pt>
                <c:pt idx="6827">
                  <c:v>4.4100119189511289E-2</c:v>
                </c:pt>
                <c:pt idx="6828">
                  <c:v>4.3802145411203863E-2</c:v>
                </c:pt>
                <c:pt idx="6829">
                  <c:v>4.3802145411203863E-2</c:v>
                </c:pt>
                <c:pt idx="6830">
                  <c:v>4.3802145411203863E-2</c:v>
                </c:pt>
                <c:pt idx="6831">
                  <c:v>4.3802145411203863E-2</c:v>
                </c:pt>
                <c:pt idx="6832">
                  <c:v>4.3802145411203863E-2</c:v>
                </c:pt>
                <c:pt idx="6833">
                  <c:v>4.3504171632896327E-2</c:v>
                </c:pt>
                <c:pt idx="6834">
                  <c:v>4.320619785458879E-2</c:v>
                </c:pt>
                <c:pt idx="6835">
                  <c:v>4.2908224076281254E-2</c:v>
                </c:pt>
                <c:pt idx="6836">
                  <c:v>4.2908224076281254E-2</c:v>
                </c:pt>
                <c:pt idx="6837">
                  <c:v>4.2908224076281254E-2</c:v>
                </c:pt>
                <c:pt idx="6838">
                  <c:v>4.2610250297973828E-2</c:v>
                </c:pt>
                <c:pt idx="6839">
                  <c:v>4.2610250297973828E-2</c:v>
                </c:pt>
                <c:pt idx="6840">
                  <c:v>4.2610250297973828E-2</c:v>
                </c:pt>
                <c:pt idx="6841">
                  <c:v>4.2610250297973828E-2</c:v>
                </c:pt>
                <c:pt idx="6842">
                  <c:v>4.2312276519666292E-2</c:v>
                </c:pt>
                <c:pt idx="6843">
                  <c:v>4.2312276519666292E-2</c:v>
                </c:pt>
                <c:pt idx="6844">
                  <c:v>4.2312276519666292E-2</c:v>
                </c:pt>
                <c:pt idx="6845">
                  <c:v>4.2312276519666292E-2</c:v>
                </c:pt>
                <c:pt idx="6846">
                  <c:v>4.2312276519666292E-2</c:v>
                </c:pt>
                <c:pt idx="6847">
                  <c:v>4.2312276519666292E-2</c:v>
                </c:pt>
                <c:pt idx="6848">
                  <c:v>4.2312276519666292E-2</c:v>
                </c:pt>
                <c:pt idx="6849">
                  <c:v>4.2312276519666292E-2</c:v>
                </c:pt>
                <c:pt idx="6850">
                  <c:v>4.2312276519666292E-2</c:v>
                </c:pt>
                <c:pt idx="6851">
                  <c:v>4.2312276519666292E-2</c:v>
                </c:pt>
                <c:pt idx="6852">
                  <c:v>4.2312276519666292E-2</c:v>
                </c:pt>
                <c:pt idx="6853">
                  <c:v>4.2312276519666292E-2</c:v>
                </c:pt>
                <c:pt idx="6854">
                  <c:v>4.2312276519666292E-2</c:v>
                </c:pt>
                <c:pt idx="6855">
                  <c:v>4.2312276519666292E-2</c:v>
                </c:pt>
                <c:pt idx="6856">
                  <c:v>4.2312276519666292E-2</c:v>
                </c:pt>
                <c:pt idx="6857">
                  <c:v>4.2312276519666292E-2</c:v>
                </c:pt>
                <c:pt idx="6858">
                  <c:v>4.2312276519666292E-2</c:v>
                </c:pt>
                <c:pt idx="6859">
                  <c:v>4.2312276519666292E-2</c:v>
                </c:pt>
                <c:pt idx="6860">
                  <c:v>4.2312276519666292E-2</c:v>
                </c:pt>
                <c:pt idx="6861">
                  <c:v>4.2312276519666292E-2</c:v>
                </c:pt>
                <c:pt idx="6862">
                  <c:v>4.2312276519666292E-2</c:v>
                </c:pt>
                <c:pt idx="6863">
                  <c:v>4.2312276519666292E-2</c:v>
                </c:pt>
                <c:pt idx="6864">
                  <c:v>4.2312276519666292E-2</c:v>
                </c:pt>
                <c:pt idx="6865">
                  <c:v>4.2312276519666292E-2</c:v>
                </c:pt>
                <c:pt idx="6866">
                  <c:v>4.2312276519666292E-2</c:v>
                </c:pt>
                <c:pt idx="6867">
                  <c:v>4.2312276519666292E-2</c:v>
                </c:pt>
                <c:pt idx="6868">
                  <c:v>4.2312276519666292E-2</c:v>
                </c:pt>
                <c:pt idx="6869">
                  <c:v>4.2312276519666292E-2</c:v>
                </c:pt>
                <c:pt idx="6870">
                  <c:v>4.2014302741358756E-2</c:v>
                </c:pt>
                <c:pt idx="6871">
                  <c:v>4.2014302741358756E-2</c:v>
                </c:pt>
                <c:pt idx="6872">
                  <c:v>4.2014302741358756E-2</c:v>
                </c:pt>
                <c:pt idx="6873">
                  <c:v>4.2014302741358756E-2</c:v>
                </c:pt>
                <c:pt idx="6874">
                  <c:v>4.2014302741358756E-2</c:v>
                </c:pt>
                <c:pt idx="6875">
                  <c:v>4.2014302741358756E-2</c:v>
                </c:pt>
                <c:pt idx="6876">
                  <c:v>4.2014302741358756E-2</c:v>
                </c:pt>
                <c:pt idx="6877">
                  <c:v>4.1716328963051219E-2</c:v>
                </c:pt>
                <c:pt idx="6878">
                  <c:v>4.1716328963051219E-2</c:v>
                </c:pt>
                <c:pt idx="6879">
                  <c:v>4.1716328963051219E-2</c:v>
                </c:pt>
                <c:pt idx="6880">
                  <c:v>4.1716328963051219E-2</c:v>
                </c:pt>
                <c:pt idx="6881">
                  <c:v>4.1716328963051219E-2</c:v>
                </c:pt>
                <c:pt idx="6882">
                  <c:v>4.1716328963051219E-2</c:v>
                </c:pt>
                <c:pt idx="6883">
                  <c:v>4.1716328963051219E-2</c:v>
                </c:pt>
                <c:pt idx="6884">
                  <c:v>4.1418355184743794E-2</c:v>
                </c:pt>
                <c:pt idx="6885">
                  <c:v>4.1418355184743794E-2</c:v>
                </c:pt>
                <c:pt idx="6886">
                  <c:v>4.1120381406436257E-2</c:v>
                </c:pt>
                <c:pt idx="6887">
                  <c:v>4.1120381406436257E-2</c:v>
                </c:pt>
                <c:pt idx="6888">
                  <c:v>4.1120381406436257E-2</c:v>
                </c:pt>
                <c:pt idx="6889">
                  <c:v>4.1120381406436257E-2</c:v>
                </c:pt>
                <c:pt idx="6890">
                  <c:v>4.1120381406436257E-2</c:v>
                </c:pt>
                <c:pt idx="6891">
                  <c:v>4.1120381406436257E-2</c:v>
                </c:pt>
                <c:pt idx="6892">
                  <c:v>4.1120381406436257E-2</c:v>
                </c:pt>
                <c:pt idx="6893">
                  <c:v>4.1120381406436257E-2</c:v>
                </c:pt>
                <c:pt idx="6894">
                  <c:v>4.1120381406436257E-2</c:v>
                </c:pt>
                <c:pt idx="6895">
                  <c:v>4.0822407628128721E-2</c:v>
                </c:pt>
                <c:pt idx="6896">
                  <c:v>4.0822407628128721E-2</c:v>
                </c:pt>
                <c:pt idx="6897">
                  <c:v>4.0822407628128721E-2</c:v>
                </c:pt>
                <c:pt idx="6898">
                  <c:v>4.0524433849821184E-2</c:v>
                </c:pt>
                <c:pt idx="6899">
                  <c:v>4.0524433849821184E-2</c:v>
                </c:pt>
                <c:pt idx="6900">
                  <c:v>4.0524433849821184E-2</c:v>
                </c:pt>
                <c:pt idx="6901">
                  <c:v>4.0524433849821184E-2</c:v>
                </c:pt>
                <c:pt idx="6902">
                  <c:v>4.0524433849821184E-2</c:v>
                </c:pt>
                <c:pt idx="6903">
                  <c:v>4.0524433849821184E-2</c:v>
                </c:pt>
                <c:pt idx="6904">
                  <c:v>4.0226460071513759E-2</c:v>
                </c:pt>
                <c:pt idx="6905">
                  <c:v>3.9928486293206222E-2</c:v>
                </c:pt>
                <c:pt idx="6906">
                  <c:v>3.9928486293206222E-2</c:v>
                </c:pt>
                <c:pt idx="6907">
                  <c:v>3.9928486293206222E-2</c:v>
                </c:pt>
                <c:pt idx="6908">
                  <c:v>3.9630512514898686E-2</c:v>
                </c:pt>
                <c:pt idx="6909">
                  <c:v>3.9630512514898686E-2</c:v>
                </c:pt>
                <c:pt idx="6910">
                  <c:v>3.9630512514898686E-2</c:v>
                </c:pt>
                <c:pt idx="6911">
                  <c:v>3.9630512514898686E-2</c:v>
                </c:pt>
                <c:pt idx="6912">
                  <c:v>3.9630512514898686E-2</c:v>
                </c:pt>
                <c:pt idx="6913">
                  <c:v>3.9630512514898686E-2</c:v>
                </c:pt>
                <c:pt idx="6914">
                  <c:v>3.9630512514898686E-2</c:v>
                </c:pt>
                <c:pt idx="6915">
                  <c:v>3.9332538736591149E-2</c:v>
                </c:pt>
                <c:pt idx="6916">
                  <c:v>3.9332538736591149E-2</c:v>
                </c:pt>
                <c:pt idx="6917">
                  <c:v>3.9332538736591149E-2</c:v>
                </c:pt>
                <c:pt idx="6918">
                  <c:v>3.9332538736591149E-2</c:v>
                </c:pt>
                <c:pt idx="6919">
                  <c:v>3.9332538736591149E-2</c:v>
                </c:pt>
                <c:pt idx="6920">
                  <c:v>3.9332538736591149E-2</c:v>
                </c:pt>
                <c:pt idx="6921">
                  <c:v>3.9332538736591149E-2</c:v>
                </c:pt>
                <c:pt idx="6922">
                  <c:v>3.9332538736591149E-2</c:v>
                </c:pt>
                <c:pt idx="6923">
                  <c:v>3.9332538736591149E-2</c:v>
                </c:pt>
                <c:pt idx="6924">
                  <c:v>3.9332538736591149E-2</c:v>
                </c:pt>
                <c:pt idx="6925">
                  <c:v>3.9332538736591149E-2</c:v>
                </c:pt>
                <c:pt idx="6926">
                  <c:v>3.9332538736591149E-2</c:v>
                </c:pt>
                <c:pt idx="6927">
                  <c:v>3.9034564958283724E-2</c:v>
                </c:pt>
                <c:pt idx="6928">
                  <c:v>3.8736591179976188E-2</c:v>
                </c:pt>
                <c:pt idx="6929">
                  <c:v>3.8438617401668651E-2</c:v>
                </c:pt>
                <c:pt idx="6930">
                  <c:v>3.8438617401668651E-2</c:v>
                </c:pt>
                <c:pt idx="6931">
                  <c:v>3.8438617401668651E-2</c:v>
                </c:pt>
                <c:pt idx="6932">
                  <c:v>3.8438617401668651E-2</c:v>
                </c:pt>
                <c:pt idx="6933">
                  <c:v>3.8438617401668651E-2</c:v>
                </c:pt>
                <c:pt idx="6934">
                  <c:v>3.8438617401668651E-2</c:v>
                </c:pt>
                <c:pt idx="6935">
                  <c:v>3.8438617401668651E-2</c:v>
                </c:pt>
                <c:pt idx="6936">
                  <c:v>3.8438617401668651E-2</c:v>
                </c:pt>
                <c:pt idx="6937">
                  <c:v>3.8140643623361115E-2</c:v>
                </c:pt>
                <c:pt idx="6938">
                  <c:v>3.8140643623361115E-2</c:v>
                </c:pt>
                <c:pt idx="6939">
                  <c:v>3.8140643623361115E-2</c:v>
                </c:pt>
                <c:pt idx="6940">
                  <c:v>3.8140643623361115E-2</c:v>
                </c:pt>
                <c:pt idx="6941">
                  <c:v>3.8140643623361115E-2</c:v>
                </c:pt>
                <c:pt idx="6942">
                  <c:v>3.8140643623361115E-2</c:v>
                </c:pt>
                <c:pt idx="6943">
                  <c:v>3.8140643623361115E-2</c:v>
                </c:pt>
                <c:pt idx="6944">
                  <c:v>3.8140643623361115E-2</c:v>
                </c:pt>
                <c:pt idx="6945">
                  <c:v>3.8140643623361115E-2</c:v>
                </c:pt>
                <c:pt idx="6946">
                  <c:v>3.8140643623361115E-2</c:v>
                </c:pt>
                <c:pt idx="6947">
                  <c:v>3.8140643623361115E-2</c:v>
                </c:pt>
                <c:pt idx="6948">
                  <c:v>3.8140643623361115E-2</c:v>
                </c:pt>
                <c:pt idx="6949">
                  <c:v>3.8140643623361115E-2</c:v>
                </c:pt>
                <c:pt idx="6950">
                  <c:v>3.8140643623361115E-2</c:v>
                </c:pt>
                <c:pt idx="6951">
                  <c:v>3.8140643623361115E-2</c:v>
                </c:pt>
                <c:pt idx="6952">
                  <c:v>3.8140643623361115E-2</c:v>
                </c:pt>
                <c:pt idx="6953">
                  <c:v>3.8140643623361115E-2</c:v>
                </c:pt>
                <c:pt idx="6954">
                  <c:v>3.8140643623361115E-2</c:v>
                </c:pt>
                <c:pt idx="6955">
                  <c:v>3.8140643623361115E-2</c:v>
                </c:pt>
                <c:pt idx="6956">
                  <c:v>3.8140643623361115E-2</c:v>
                </c:pt>
                <c:pt idx="6957">
                  <c:v>3.8140643623361115E-2</c:v>
                </c:pt>
                <c:pt idx="6958">
                  <c:v>3.8140643623361115E-2</c:v>
                </c:pt>
                <c:pt idx="6959">
                  <c:v>3.8140643623361115E-2</c:v>
                </c:pt>
                <c:pt idx="6960">
                  <c:v>3.8140643623361115E-2</c:v>
                </c:pt>
                <c:pt idx="6961">
                  <c:v>3.8140643623361115E-2</c:v>
                </c:pt>
                <c:pt idx="6962">
                  <c:v>3.8140643623361115E-2</c:v>
                </c:pt>
                <c:pt idx="6963">
                  <c:v>3.8140643623361115E-2</c:v>
                </c:pt>
                <c:pt idx="6964">
                  <c:v>3.8140643623361115E-2</c:v>
                </c:pt>
                <c:pt idx="6965">
                  <c:v>3.8140643623361115E-2</c:v>
                </c:pt>
                <c:pt idx="6966">
                  <c:v>3.7842669845053689E-2</c:v>
                </c:pt>
                <c:pt idx="6967">
                  <c:v>3.7842669845053689E-2</c:v>
                </c:pt>
                <c:pt idx="6968">
                  <c:v>3.7842669845053689E-2</c:v>
                </c:pt>
                <c:pt idx="6969">
                  <c:v>3.7842669845053689E-2</c:v>
                </c:pt>
                <c:pt idx="6970">
                  <c:v>3.7842669845053689E-2</c:v>
                </c:pt>
                <c:pt idx="6971">
                  <c:v>3.7842669845053689E-2</c:v>
                </c:pt>
                <c:pt idx="6972">
                  <c:v>3.7842669845053689E-2</c:v>
                </c:pt>
                <c:pt idx="6973">
                  <c:v>3.7842669845053689E-2</c:v>
                </c:pt>
                <c:pt idx="6974">
                  <c:v>3.7544696066746153E-2</c:v>
                </c:pt>
                <c:pt idx="6975">
                  <c:v>3.7544696066746153E-2</c:v>
                </c:pt>
                <c:pt idx="6976">
                  <c:v>3.7544696066746153E-2</c:v>
                </c:pt>
                <c:pt idx="6977">
                  <c:v>3.7246722288438616E-2</c:v>
                </c:pt>
                <c:pt idx="6978">
                  <c:v>3.7246722288438616E-2</c:v>
                </c:pt>
                <c:pt idx="6979">
                  <c:v>3.7246722288438616E-2</c:v>
                </c:pt>
                <c:pt idx="6980">
                  <c:v>3.7246722288438616E-2</c:v>
                </c:pt>
                <c:pt idx="6981">
                  <c:v>3.7246722288438616E-2</c:v>
                </c:pt>
                <c:pt idx="6982">
                  <c:v>3.694874851013108E-2</c:v>
                </c:pt>
                <c:pt idx="6983">
                  <c:v>3.694874851013108E-2</c:v>
                </c:pt>
                <c:pt idx="6984">
                  <c:v>3.694874851013108E-2</c:v>
                </c:pt>
                <c:pt idx="6985">
                  <c:v>3.694874851013108E-2</c:v>
                </c:pt>
                <c:pt idx="6986">
                  <c:v>3.694874851013108E-2</c:v>
                </c:pt>
                <c:pt idx="6987">
                  <c:v>3.694874851013108E-2</c:v>
                </c:pt>
                <c:pt idx="6988">
                  <c:v>3.694874851013108E-2</c:v>
                </c:pt>
                <c:pt idx="6989">
                  <c:v>3.694874851013108E-2</c:v>
                </c:pt>
                <c:pt idx="6990">
                  <c:v>3.694874851013108E-2</c:v>
                </c:pt>
                <c:pt idx="6991">
                  <c:v>3.694874851013108E-2</c:v>
                </c:pt>
                <c:pt idx="6992">
                  <c:v>3.694874851013108E-2</c:v>
                </c:pt>
                <c:pt idx="6993">
                  <c:v>3.694874851013108E-2</c:v>
                </c:pt>
                <c:pt idx="6994">
                  <c:v>3.694874851013108E-2</c:v>
                </c:pt>
                <c:pt idx="6995">
                  <c:v>3.694874851013108E-2</c:v>
                </c:pt>
                <c:pt idx="6996">
                  <c:v>3.694874851013108E-2</c:v>
                </c:pt>
                <c:pt idx="6997">
                  <c:v>3.694874851013108E-2</c:v>
                </c:pt>
                <c:pt idx="6998">
                  <c:v>3.694874851013108E-2</c:v>
                </c:pt>
                <c:pt idx="6999">
                  <c:v>3.6650774731823654E-2</c:v>
                </c:pt>
                <c:pt idx="7000">
                  <c:v>3.6650774731823654E-2</c:v>
                </c:pt>
                <c:pt idx="7001">
                  <c:v>3.6352800953516118E-2</c:v>
                </c:pt>
                <c:pt idx="7002">
                  <c:v>3.6352800953516118E-2</c:v>
                </c:pt>
                <c:pt idx="7003">
                  <c:v>3.6352800953516118E-2</c:v>
                </c:pt>
                <c:pt idx="7004">
                  <c:v>3.6054827175208581E-2</c:v>
                </c:pt>
                <c:pt idx="7005">
                  <c:v>3.6054827175208581E-2</c:v>
                </c:pt>
                <c:pt idx="7006">
                  <c:v>3.6054827175208581E-2</c:v>
                </c:pt>
                <c:pt idx="7007">
                  <c:v>3.5756853396901045E-2</c:v>
                </c:pt>
                <c:pt idx="7008">
                  <c:v>3.5756853396901045E-2</c:v>
                </c:pt>
                <c:pt idx="7009">
                  <c:v>3.5458879618593508E-2</c:v>
                </c:pt>
                <c:pt idx="7010">
                  <c:v>3.5458879618593508E-2</c:v>
                </c:pt>
                <c:pt idx="7011">
                  <c:v>3.5458879618593508E-2</c:v>
                </c:pt>
                <c:pt idx="7012">
                  <c:v>3.5458879618593508E-2</c:v>
                </c:pt>
                <c:pt idx="7013">
                  <c:v>3.5458879618593508E-2</c:v>
                </c:pt>
                <c:pt idx="7014">
                  <c:v>3.5458879618593508E-2</c:v>
                </c:pt>
                <c:pt idx="7015">
                  <c:v>3.5458879618593508E-2</c:v>
                </c:pt>
                <c:pt idx="7016">
                  <c:v>3.5458879618593508E-2</c:v>
                </c:pt>
                <c:pt idx="7017">
                  <c:v>3.5458879618593508E-2</c:v>
                </c:pt>
                <c:pt idx="7018">
                  <c:v>3.5458879618593508E-2</c:v>
                </c:pt>
                <c:pt idx="7019">
                  <c:v>3.5458879618593508E-2</c:v>
                </c:pt>
                <c:pt idx="7020">
                  <c:v>3.5458879618593508E-2</c:v>
                </c:pt>
                <c:pt idx="7021">
                  <c:v>3.5458879618593508E-2</c:v>
                </c:pt>
                <c:pt idx="7022">
                  <c:v>3.5458879618593508E-2</c:v>
                </c:pt>
                <c:pt idx="7023">
                  <c:v>3.5458879618593508E-2</c:v>
                </c:pt>
                <c:pt idx="7024">
                  <c:v>3.5458879618593508E-2</c:v>
                </c:pt>
                <c:pt idx="7025">
                  <c:v>3.5458879618593508E-2</c:v>
                </c:pt>
                <c:pt idx="7026">
                  <c:v>3.5458879618593508E-2</c:v>
                </c:pt>
                <c:pt idx="7027">
                  <c:v>3.5458879618593508E-2</c:v>
                </c:pt>
                <c:pt idx="7028">
                  <c:v>3.5458879618593508E-2</c:v>
                </c:pt>
                <c:pt idx="7029">
                  <c:v>3.5160905840286083E-2</c:v>
                </c:pt>
                <c:pt idx="7030">
                  <c:v>3.5160905840286083E-2</c:v>
                </c:pt>
                <c:pt idx="7031">
                  <c:v>3.5160905840286083E-2</c:v>
                </c:pt>
                <c:pt idx="7032">
                  <c:v>3.5160905840286083E-2</c:v>
                </c:pt>
                <c:pt idx="7033">
                  <c:v>3.5160905840286083E-2</c:v>
                </c:pt>
                <c:pt idx="7034">
                  <c:v>3.5160905840286083E-2</c:v>
                </c:pt>
                <c:pt idx="7035">
                  <c:v>3.4862932061978547E-2</c:v>
                </c:pt>
                <c:pt idx="7036">
                  <c:v>3.4862932061978547E-2</c:v>
                </c:pt>
                <c:pt idx="7037">
                  <c:v>3.4862932061978547E-2</c:v>
                </c:pt>
                <c:pt idx="7038">
                  <c:v>3.4862932061978547E-2</c:v>
                </c:pt>
                <c:pt idx="7039">
                  <c:v>3.4862932061978547E-2</c:v>
                </c:pt>
                <c:pt idx="7040">
                  <c:v>3.4862932061978547E-2</c:v>
                </c:pt>
                <c:pt idx="7041">
                  <c:v>3.4862932061978547E-2</c:v>
                </c:pt>
                <c:pt idx="7042">
                  <c:v>3.4862932061978547E-2</c:v>
                </c:pt>
                <c:pt idx="7043">
                  <c:v>3.4862932061978547E-2</c:v>
                </c:pt>
                <c:pt idx="7044">
                  <c:v>3.456495828367101E-2</c:v>
                </c:pt>
                <c:pt idx="7045">
                  <c:v>3.456495828367101E-2</c:v>
                </c:pt>
                <c:pt idx="7046">
                  <c:v>3.456495828367101E-2</c:v>
                </c:pt>
                <c:pt idx="7047">
                  <c:v>3.456495828367101E-2</c:v>
                </c:pt>
                <c:pt idx="7048">
                  <c:v>3.4266984505363474E-2</c:v>
                </c:pt>
                <c:pt idx="7049">
                  <c:v>3.4266984505363474E-2</c:v>
                </c:pt>
                <c:pt idx="7050">
                  <c:v>3.4266984505363474E-2</c:v>
                </c:pt>
                <c:pt idx="7051">
                  <c:v>3.4266984505363474E-2</c:v>
                </c:pt>
                <c:pt idx="7052">
                  <c:v>3.4266984505363474E-2</c:v>
                </c:pt>
                <c:pt idx="7053">
                  <c:v>3.3969010727056048E-2</c:v>
                </c:pt>
                <c:pt idx="7054">
                  <c:v>3.3969010727056048E-2</c:v>
                </c:pt>
                <c:pt idx="7055">
                  <c:v>3.3969010727056048E-2</c:v>
                </c:pt>
                <c:pt idx="7056">
                  <c:v>3.3969010727056048E-2</c:v>
                </c:pt>
                <c:pt idx="7057">
                  <c:v>3.3969010727056048E-2</c:v>
                </c:pt>
                <c:pt idx="7058">
                  <c:v>3.3969010727056048E-2</c:v>
                </c:pt>
                <c:pt idx="7059">
                  <c:v>3.3969010727056048E-2</c:v>
                </c:pt>
                <c:pt idx="7060">
                  <c:v>3.3969010727056048E-2</c:v>
                </c:pt>
                <c:pt idx="7061">
                  <c:v>3.3969010727056048E-2</c:v>
                </c:pt>
                <c:pt idx="7062">
                  <c:v>3.3969010727056048E-2</c:v>
                </c:pt>
                <c:pt idx="7063">
                  <c:v>3.3969010727056048E-2</c:v>
                </c:pt>
                <c:pt idx="7064">
                  <c:v>3.3969010727056048E-2</c:v>
                </c:pt>
                <c:pt idx="7065">
                  <c:v>3.3969010727056048E-2</c:v>
                </c:pt>
                <c:pt idx="7066">
                  <c:v>3.3969010727056048E-2</c:v>
                </c:pt>
                <c:pt idx="7067">
                  <c:v>3.3969010727056048E-2</c:v>
                </c:pt>
                <c:pt idx="7068">
                  <c:v>3.3969010727056048E-2</c:v>
                </c:pt>
                <c:pt idx="7069">
                  <c:v>3.3969010727056048E-2</c:v>
                </c:pt>
                <c:pt idx="7070">
                  <c:v>3.3969010727056048E-2</c:v>
                </c:pt>
                <c:pt idx="7071">
                  <c:v>3.3969010727056048E-2</c:v>
                </c:pt>
                <c:pt idx="7072">
                  <c:v>3.3969010727056048E-2</c:v>
                </c:pt>
                <c:pt idx="7073">
                  <c:v>3.3969010727056048E-2</c:v>
                </c:pt>
                <c:pt idx="7074">
                  <c:v>3.3969010727056048E-2</c:v>
                </c:pt>
                <c:pt idx="7075">
                  <c:v>3.3671036948748512E-2</c:v>
                </c:pt>
                <c:pt idx="7076">
                  <c:v>3.3671036948748512E-2</c:v>
                </c:pt>
                <c:pt idx="7077">
                  <c:v>3.3671036948748512E-2</c:v>
                </c:pt>
                <c:pt idx="7078">
                  <c:v>3.3671036948748512E-2</c:v>
                </c:pt>
                <c:pt idx="7079">
                  <c:v>3.3671036948748512E-2</c:v>
                </c:pt>
                <c:pt idx="7080">
                  <c:v>3.3671036948748512E-2</c:v>
                </c:pt>
                <c:pt idx="7081">
                  <c:v>3.3671036948748512E-2</c:v>
                </c:pt>
                <c:pt idx="7082">
                  <c:v>3.3671036948748512E-2</c:v>
                </c:pt>
                <c:pt idx="7083">
                  <c:v>3.3671036948748512E-2</c:v>
                </c:pt>
                <c:pt idx="7084">
                  <c:v>3.3373063170440975E-2</c:v>
                </c:pt>
                <c:pt idx="7085">
                  <c:v>3.3075089392133439E-2</c:v>
                </c:pt>
                <c:pt idx="7086">
                  <c:v>3.2777115613826013E-2</c:v>
                </c:pt>
                <c:pt idx="7087">
                  <c:v>3.2479141835518477E-2</c:v>
                </c:pt>
                <c:pt idx="7088">
                  <c:v>3.2479141835518477E-2</c:v>
                </c:pt>
                <c:pt idx="7089">
                  <c:v>3.2479141835518477E-2</c:v>
                </c:pt>
                <c:pt idx="7090">
                  <c:v>3.2479141835518477E-2</c:v>
                </c:pt>
                <c:pt idx="7091">
                  <c:v>3.2479141835518477E-2</c:v>
                </c:pt>
                <c:pt idx="7092">
                  <c:v>3.2479141835518477E-2</c:v>
                </c:pt>
                <c:pt idx="7093">
                  <c:v>3.218116805721094E-2</c:v>
                </c:pt>
                <c:pt idx="7094">
                  <c:v>3.218116805721094E-2</c:v>
                </c:pt>
                <c:pt idx="7095">
                  <c:v>3.218116805721094E-2</c:v>
                </c:pt>
                <c:pt idx="7096">
                  <c:v>3.218116805721094E-2</c:v>
                </c:pt>
                <c:pt idx="7097">
                  <c:v>3.218116805721094E-2</c:v>
                </c:pt>
                <c:pt idx="7098">
                  <c:v>3.218116805721094E-2</c:v>
                </c:pt>
                <c:pt idx="7099">
                  <c:v>3.218116805721094E-2</c:v>
                </c:pt>
                <c:pt idx="7100">
                  <c:v>3.218116805721094E-2</c:v>
                </c:pt>
                <c:pt idx="7101">
                  <c:v>3.218116805721094E-2</c:v>
                </c:pt>
                <c:pt idx="7102">
                  <c:v>3.1883194278903404E-2</c:v>
                </c:pt>
                <c:pt idx="7103">
                  <c:v>3.1883194278903404E-2</c:v>
                </c:pt>
                <c:pt idx="7104">
                  <c:v>3.1883194278903404E-2</c:v>
                </c:pt>
                <c:pt idx="7105">
                  <c:v>3.1883194278903404E-2</c:v>
                </c:pt>
                <c:pt idx="7106">
                  <c:v>3.1883194278903404E-2</c:v>
                </c:pt>
                <c:pt idx="7107">
                  <c:v>3.1883194278903404E-2</c:v>
                </c:pt>
                <c:pt idx="7108">
                  <c:v>3.1883194278903404E-2</c:v>
                </c:pt>
                <c:pt idx="7109">
                  <c:v>3.1883194278903404E-2</c:v>
                </c:pt>
                <c:pt idx="7110">
                  <c:v>3.1883194278903404E-2</c:v>
                </c:pt>
                <c:pt idx="7111">
                  <c:v>3.1883194278903404E-2</c:v>
                </c:pt>
                <c:pt idx="7112">
                  <c:v>3.1883194278903404E-2</c:v>
                </c:pt>
                <c:pt idx="7113">
                  <c:v>3.1585220500595979E-2</c:v>
                </c:pt>
                <c:pt idx="7114">
                  <c:v>3.1585220500595979E-2</c:v>
                </c:pt>
                <c:pt idx="7115">
                  <c:v>3.1585220500595979E-2</c:v>
                </c:pt>
                <c:pt idx="7116">
                  <c:v>3.1585220500595979E-2</c:v>
                </c:pt>
                <c:pt idx="7117">
                  <c:v>3.1585220500595979E-2</c:v>
                </c:pt>
                <c:pt idx="7118">
                  <c:v>3.1585220500595979E-2</c:v>
                </c:pt>
                <c:pt idx="7119">
                  <c:v>3.1585220500595979E-2</c:v>
                </c:pt>
                <c:pt idx="7120">
                  <c:v>3.1585220500595979E-2</c:v>
                </c:pt>
                <c:pt idx="7121">
                  <c:v>3.1585220500595979E-2</c:v>
                </c:pt>
                <c:pt idx="7122">
                  <c:v>3.1585220500595979E-2</c:v>
                </c:pt>
                <c:pt idx="7123">
                  <c:v>3.1585220500595979E-2</c:v>
                </c:pt>
                <c:pt idx="7124">
                  <c:v>3.1287246722288442E-2</c:v>
                </c:pt>
                <c:pt idx="7125">
                  <c:v>3.1287246722288442E-2</c:v>
                </c:pt>
                <c:pt idx="7126">
                  <c:v>3.1287246722288442E-2</c:v>
                </c:pt>
                <c:pt idx="7127">
                  <c:v>3.0989272943980906E-2</c:v>
                </c:pt>
                <c:pt idx="7128">
                  <c:v>3.0989272943980906E-2</c:v>
                </c:pt>
                <c:pt idx="7129">
                  <c:v>3.0989272943980906E-2</c:v>
                </c:pt>
                <c:pt idx="7130">
                  <c:v>3.0989272943980906E-2</c:v>
                </c:pt>
                <c:pt idx="7131">
                  <c:v>3.0989272943980906E-2</c:v>
                </c:pt>
                <c:pt idx="7132">
                  <c:v>3.0989272943980906E-2</c:v>
                </c:pt>
                <c:pt idx="7133">
                  <c:v>3.0989272943980906E-2</c:v>
                </c:pt>
                <c:pt idx="7134">
                  <c:v>3.0989272943980906E-2</c:v>
                </c:pt>
                <c:pt idx="7135">
                  <c:v>3.0989272943980906E-2</c:v>
                </c:pt>
                <c:pt idx="7136">
                  <c:v>3.0989272943980906E-2</c:v>
                </c:pt>
                <c:pt idx="7137">
                  <c:v>3.0989272943980906E-2</c:v>
                </c:pt>
                <c:pt idx="7138">
                  <c:v>3.0989272943980906E-2</c:v>
                </c:pt>
                <c:pt idx="7139">
                  <c:v>3.0989272943980906E-2</c:v>
                </c:pt>
                <c:pt idx="7140">
                  <c:v>3.0989272943980906E-2</c:v>
                </c:pt>
                <c:pt idx="7141">
                  <c:v>3.0989272943980906E-2</c:v>
                </c:pt>
                <c:pt idx="7142">
                  <c:v>3.0989272943980906E-2</c:v>
                </c:pt>
                <c:pt idx="7143">
                  <c:v>3.0989272943980906E-2</c:v>
                </c:pt>
                <c:pt idx="7144">
                  <c:v>3.0989272943980906E-2</c:v>
                </c:pt>
                <c:pt idx="7145">
                  <c:v>3.0989272943980906E-2</c:v>
                </c:pt>
                <c:pt idx="7146">
                  <c:v>3.0989272943980906E-2</c:v>
                </c:pt>
                <c:pt idx="7147">
                  <c:v>3.0989272943980906E-2</c:v>
                </c:pt>
                <c:pt idx="7148">
                  <c:v>3.0989272943980906E-2</c:v>
                </c:pt>
                <c:pt idx="7149">
                  <c:v>3.0691299165673369E-2</c:v>
                </c:pt>
                <c:pt idx="7150">
                  <c:v>3.0691299165673369E-2</c:v>
                </c:pt>
                <c:pt idx="7151">
                  <c:v>3.0393325387365944E-2</c:v>
                </c:pt>
                <c:pt idx="7152">
                  <c:v>3.0393325387365944E-2</c:v>
                </c:pt>
                <c:pt idx="7153">
                  <c:v>3.0393325387365944E-2</c:v>
                </c:pt>
                <c:pt idx="7154">
                  <c:v>3.0393325387365944E-2</c:v>
                </c:pt>
                <c:pt idx="7155">
                  <c:v>3.0393325387365944E-2</c:v>
                </c:pt>
                <c:pt idx="7156">
                  <c:v>3.0393325387365944E-2</c:v>
                </c:pt>
                <c:pt idx="7157">
                  <c:v>3.0393325387365944E-2</c:v>
                </c:pt>
                <c:pt idx="7158">
                  <c:v>3.0393325387365944E-2</c:v>
                </c:pt>
                <c:pt idx="7159">
                  <c:v>3.0095351609058407E-2</c:v>
                </c:pt>
                <c:pt idx="7160">
                  <c:v>3.0095351609058407E-2</c:v>
                </c:pt>
                <c:pt idx="7161">
                  <c:v>3.0095351609058407E-2</c:v>
                </c:pt>
                <c:pt idx="7162">
                  <c:v>3.0095351609058407E-2</c:v>
                </c:pt>
                <c:pt idx="7163">
                  <c:v>3.0095351609058407E-2</c:v>
                </c:pt>
                <c:pt idx="7164">
                  <c:v>3.0095351609058407E-2</c:v>
                </c:pt>
                <c:pt idx="7165">
                  <c:v>3.0095351609058407E-2</c:v>
                </c:pt>
                <c:pt idx="7166">
                  <c:v>3.0095351609058407E-2</c:v>
                </c:pt>
                <c:pt idx="7167">
                  <c:v>3.0095351609058407E-2</c:v>
                </c:pt>
                <c:pt idx="7168">
                  <c:v>3.0095351609058407E-2</c:v>
                </c:pt>
                <c:pt idx="7169">
                  <c:v>2.9797377830750871E-2</c:v>
                </c:pt>
                <c:pt idx="7170">
                  <c:v>2.9797377830750871E-2</c:v>
                </c:pt>
                <c:pt idx="7171">
                  <c:v>2.9797377830750871E-2</c:v>
                </c:pt>
                <c:pt idx="7172">
                  <c:v>2.9797377830750871E-2</c:v>
                </c:pt>
                <c:pt idx="7173">
                  <c:v>2.9797377830750871E-2</c:v>
                </c:pt>
                <c:pt idx="7174">
                  <c:v>2.9797377830750871E-2</c:v>
                </c:pt>
                <c:pt idx="7175">
                  <c:v>2.9797377830750871E-2</c:v>
                </c:pt>
                <c:pt idx="7176">
                  <c:v>2.9797377830750871E-2</c:v>
                </c:pt>
                <c:pt idx="7177">
                  <c:v>2.9797377830750871E-2</c:v>
                </c:pt>
                <c:pt idx="7178">
                  <c:v>2.9797377830750871E-2</c:v>
                </c:pt>
                <c:pt idx="7179">
                  <c:v>2.9797377830750871E-2</c:v>
                </c:pt>
                <c:pt idx="7180">
                  <c:v>2.9797377830750871E-2</c:v>
                </c:pt>
                <c:pt idx="7181">
                  <c:v>2.9797377830750871E-2</c:v>
                </c:pt>
                <c:pt idx="7182">
                  <c:v>2.9797377830750871E-2</c:v>
                </c:pt>
                <c:pt idx="7183">
                  <c:v>2.9797377830750871E-2</c:v>
                </c:pt>
                <c:pt idx="7184">
                  <c:v>2.9797377830750871E-2</c:v>
                </c:pt>
                <c:pt idx="7185">
                  <c:v>2.9797377830750871E-2</c:v>
                </c:pt>
                <c:pt idx="7186">
                  <c:v>2.9797377830750871E-2</c:v>
                </c:pt>
                <c:pt idx="7187">
                  <c:v>2.9797377830750871E-2</c:v>
                </c:pt>
                <c:pt idx="7188">
                  <c:v>2.9797377830750871E-2</c:v>
                </c:pt>
                <c:pt idx="7189">
                  <c:v>2.9797377830750871E-2</c:v>
                </c:pt>
                <c:pt idx="7190">
                  <c:v>2.9797377830750871E-2</c:v>
                </c:pt>
                <c:pt idx="7191">
                  <c:v>2.9797377830750871E-2</c:v>
                </c:pt>
                <c:pt idx="7192">
                  <c:v>2.9797377830750871E-2</c:v>
                </c:pt>
                <c:pt idx="7193">
                  <c:v>2.9797377830750871E-2</c:v>
                </c:pt>
                <c:pt idx="7194">
                  <c:v>2.9797377830750871E-2</c:v>
                </c:pt>
                <c:pt idx="7195">
                  <c:v>2.9797377830750871E-2</c:v>
                </c:pt>
                <c:pt idx="7196">
                  <c:v>2.9797377830750871E-2</c:v>
                </c:pt>
                <c:pt idx="7197">
                  <c:v>2.9797377830750871E-2</c:v>
                </c:pt>
                <c:pt idx="7198">
                  <c:v>2.9797377830750871E-2</c:v>
                </c:pt>
                <c:pt idx="7199">
                  <c:v>2.9499404052443334E-2</c:v>
                </c:pt>
                <c:pt idx="7200">
                  <c:v>2.9499404052443334E-2</c:v>
                </c:pt>
                <c:pt idx="7201">
                  <c:v>2.9499404052443334E-2</c:v>
                </c:pt>
                <c:pt idx="7202">
                  <c:v>2.9499404052443334E-2</c:v>
                </c:pt>
                <c:pt idx="7203">
                  <c:v>2.9499404052443334E-2</c:v>
                </c:pt>
                <c:pt idx="7204">
                  <c:v>2.9499404052443334E-2</c:v>
                </c:pt>
                <c:pt idx="7205">
                  <c:v>2.9499404052443334E-2</c:v>
                </c:pt>
                <c:pt idx="7206">
                  <c:v>2.9499404052443334E-2</c:v>
                </c:pt>
                <c:pt idx="7207">
                  <c:v>2.9499404052443334E-2</c:v>
                </c:pt>
                <c:pt idx="7208">
                  <c:v>2.9499404052443334E-2</c:v>
                </c:pt>
                <c:pt idx="7209">
                  <c:v>2.9499404052443334E-2</c:v>
                </c:pt>
                <c:pt idx="7210">
                  <c:v>2.9201430274135909E-2</c:v>
                </c:pt>
                <c:pt idx="7211">
                  <c:v>2.8903456495828372E-2</c:v>
                </c:pt>
                <c:pt idx="7212">
                  <c:v>2.8903456495828372E-2</c:v>
                </c:pt>
                <c:pt idx="7213">
                  <c:v>2.8903456495828372E-2</c:v>
                </c:pt>
                <c:pt idx="7214">
                  <c:v>2.8903456495828372E-2</c:v>
                </c:pt>
                <c:pt idx="7215">
                  <c:v>2.8903456495828372E-2</c:v>
                </c:pt>
                <c:pt idx="7216">
                  <c:v>2.8605482717520836E-2</c:v>
                </c:pt>
                <c:pt idx="7217">
                  <c:v>2.8605482717520836E-2</c:v>
                </c:pt>
                <c:pt idx="7218">
                  <c:v>2.8605482717520836E-2</c:v>
                </c:pt>
                <c:pt idx="7219">
                  <c:v>2.8307508939213299E-2</c:v>
                </c:pt>
                <c:pt idx="7220">
                  <c:v>2.8307508939213299E-2</c:v>
                </c:pt>
                <c:pt idx="7221">
                  <c:v>2.8307508939213299E-2</c:v>
                </c:pt>
                <c:pt idx="7222">
                  <c:v>2.8307508939213299E-2</c:v>
                </c:pt>
                <c:pt idx="7223">
                  <c:v>2.8307508939213299E-2</c:v>
                </c:pt>
                <c:pt idx="7224">
                  <c:v>2.8307508939213299E-2</c:v>
                </c:pt>
                <c:pt idx="7225">
                  <c:v>2.8307508939213299E-2</c:v>
                </c:pt>
                <c:pt idx="7226">
                  <c:v>2.8307508939213299E-2</c:v>
                </c:pt>
                <c:pt idx="7227">
                  <c:v>2.8307508939213299E-2</c:v>
                </c:pt>
                <c:pt idx="7228">
                  <c:v>2.8009535160905874E-2</c:v>
                </c:pt>
                <c:pt idx="7229">
                  <c:v>2.8009535160905874E-2</c:v>
                </c:pt>
                <c:pt idx="7230">
                  <c:v>2.7711561382598338E-2</c:v>
                </c:pt>
                <c:pt idx="7231">
                  <c:v>2.7711561382598338E-2</c:v>
                </c:pt>
                <c:pt idx="7232">
                  <c:v>2.7711561382598338E-2</c:v>
                </c:pt>
                <c:pt idx="7233">
                  <c:v>2.7711561382598338E-2</c:v>
                </c:pt>
                <c:pt idx="7234">
                  <c:v>2.7413587604290801E-2</c:v>
                </c:pt>
                <c:pt idx="7235">
                  <c:v>2.7413587604290801E-2</c:v>
                </c:pt>
                <c:pt idx="7236">
                  <c:v>2.7413587604290801E-2</c:v>
                </c:pt>
                <c:pt idx="7237">
                  <c:v>2.7115613825983265E-2</c:v>
                </c:pt>
                <c:pt idx="7238">
                  <c:v>2.7115613825983265E-2</c:v>
                </c:pt>
                <c:pt idx="7239">
                  <c:v>2.6817640047675839E-2</c:v>
                </c:pt>
                <c:pt idx="7240">
                  <c:v>2.6519666269368303E-2</c:v>
                </c:pt>
                <c:pt idx="7241">
                  <c:v>2.6519666269368303E-2</c:v>
                </c:pt>
                <c:pt idx="7242">
                  <c:v>2.6519666269368303E-2</c:v>
                </c:pt>
                <c:pt idx="7243">
                  <c:v>2.6519666269368303E-2</c:v>
                </c:pt>
                <c:pt idx="7244">
                  <c:v>2.6519666269368303E-2</c:v>
                </c:pt>
                <c:pt idx="7245">
                  <c:v>2.6221692491060766E-2</c:v>
                </c:pt>
                <c:pt idx="7246">
                  <c:v>2.592371871275323E-2</c:v>
                </c:pt>
                <c:pt idx="7247">
                  <c:v>2.592371871275323E-2</c:v>
                </c:pt>
                <c:pt idx="7248">
                  <c:v>2.592371871275323E-2</c:v>
                </c:pt>
                <c:pt idx="7249">
                  <c:v>2.592371871275323E-2</c:v>
                </c:pt>
                <c:pt idx="7250">
                  <c:v>2.5625744934445804E-2</c:v>
                </c:pt>
                <c:pt idx="7251">
                  <c:v>2.5625744934445804E-2</c:v>
                </c:pt>
                <c:pt idx="7252">
                  <c:v>2.5625744934445804E-2</c:v>
                </c:pt>
                <c:pt idx="7253">
                  <c:v>2.5625744934445804E-2</c:v>
                </c:pt>
                <c:pt idx="7254">
                  <c:v>2.5625744934445804E-2</c:v>
                </c:pt>
                <c:pt idx="7255">
                  <c:v>2.5625744934445804E-2</c:v>
                </c:pt>
                <c:pt idx="7256">
                  <c:v>2.5625744934445804E-2</c:v>
                </c:pt>
                <c:pt idx="7257">
                  <c:v>2.5625744934445804E-2</c:v>
                </c:pt>
                <c:pt idx="7258">
                  <c:v>2.5625744934445804E-2</c:v>
                </c:pt>
                <c:pt idx="7259">
                  <c:v>2.5625744934445804E-2</c:v>
                </c:pt>
                <c:pt idx="7260">
                  <c:v>2.5625744934445804E-2</c:v>
                </c:pt>
                <c:pt idx="7261">
                  <c:v>2.5625744934445804E-2</c:v>
                </c:pt>
                <c:pt idx="7262">
                  <c:v>2.5625744934445804E-2</c:v>
                </c:pt>
                <c:pt idx="7263">
                  <c:v>2.5625744934445804E-2</c:v>
                </c:pt>
                <c:pt idx="7264">
                  <c:v>2.5625744934445804E-2</c:v>
                </c:pt>
                <c:pt idx="7265">
                  <c:v>2.5625744934445804E-2</c:v>
                </c:pt>
                <c:pt idx="7266">
                  <c:v>2.5625744934445804E-2</c:v>
                </c:pt>
                <c:pt idx="7267">
                  <c:v>2.5625744934445804E-2</c:v>
                </c:pt>
                <c:pt idx="7268">
                  <c:v>2.5625744934445804E-2</c:v>
                </c:pt>
                <c:pt idx="7269">
                  <c:v>2.5625744934445804E-2</c:v>
                </c:pt>
                <c:pt idx="7270">
                  <c:v>2.5625744934445804E-2</c:v>
                </c:pt>
                <c:pt idx="7271">
                  <c:v>2.5327771156138268E-2</c:v>
                </c:pt>
                <c:pt idx="7272">
                  <c:v>2.5327771156138268E-2</c:v>
                </c:pt>
                <c:pt idx="7273">
                  <c:v>2.5327771156138268E-2</c:v>
                </c:pt>
                <c:pt idx="7274">
                  <c:v>2.5327771156138268E-2</c:v>
                </c:pt>
                <c:pt idx="7275">
                  <c:v>2.5029797377830731E-2</c:v>
                </c:pt>
                <c:pt idx="7276">
                  <c:v>2.4731823599523195E-2</c:v>
                </c:pt>
                <c:pt idx="7277">
                  <c:v>2.4731823599523195E-2</c:v>
                </c:pt>
                <c:pt idx="7278">
                  <c:v>2.443384982121577E-2</c:v>
                </c:pt>
                <c:pt idx="7279">
                  <c:v>2.443384982121577E-2</c:v>
                </c:pt>
                <c:pt idx="7280">
                  <c:v>2.4135876042908233E-2</c:v>
                </c:pt>
                <c:pt idx="7281">
                  <c:v>2.4135876042908233E-2</c:v>
                </c:pt>
                <c:pt idx="7282">
                  <c:v>2.4135876042908233E-2</c:v>
                </c:pt>
                <c:pt idx="7283">
                  <c:v>2.4135876042908233E-2</c:v>
                </c:pt>
                <c:pt idx="7284">
                  <c:v>2.4135876042908233E-2</c:v>
                </c:pt>
                <c:pt idx="7285">
                  <c:v>2.4135876042908233E-2</c:v>
                </c:pt>
                <c:pt idx="7286">
                  <c:v>2.4135876042908233E-2</c:v>
                </c:pt>
                <c:pt idx="7287">
                  <c:v>2.4135876042908233E-2</c:v>
                </c:pt>
                <c:pt idx="7288">
                  <c:v>2.4135876042908233E-2</c:v>
                </c:pt>
                <c:pt idx="7289">
                  <c:v>2.3837902264600697E-2</c:v>
                </c:pt>
                <c:pt idx="7290">
                  <c:v>2.3837902264600697E-2</c:v>
                </c:pt>
                <c:pt idx="7291">
                  <c:v>2.3837902264600697E-2</c:v>
                </c:pt>
                <c:pt idx="7292">
                  <c:v>2.3837902264600697E-2</c:v>
                </c:pt>
                <c:pt idx="7293">
                  <c:v>2.3837902264600697E-2</c:v>
                </c:pt>
                <c:pt idx="7294">
                  <c:v>2.3837902264600697E-2</c:v>
                </c:pt>
                <c:pt idx="7295">
                  <c:v>2.3837902264600697E-2</c:v>
                </c:pt>
                <c:pt idx="7296">
                  <c:v>2.3837902264600697E-2</c:v>
                </c:pt>
                <c:pt idx="7297">
                  <c:v>2.353992848629316E-2</c:v>
                </c:pt>
                <c:pt idx="7298">
                  <c:v>2.353992848629316E-2</c:v>
                </c:pt>
                <c:pt idx="7299">
                  <c:v>2.353992848629316E-2</c:v>
                </c:pt>
                <c:pt idx="7300">
                  <c:v>2.353992848629316E-2</c:v>
                </c:pt>
                <c:pt idx="7301">
                  <c:v>2.353992848629316E-2</c:v>
                </c:pt>
                <c:pt idx="7302">
                  <c:v>2.353992848629316E-2</c:v>
                </c:pt>
                <c:pt idx="7303">
                  <c:v>2.353992848629316E-2</c:v>
                </c:pt>
                <c:pt idx="7304">
                  <c:v>2.353992848629316E-2</c:v>
                </c:pt>
                <c:pt idx="7305">
                  <c:v>2.353992848629316E-2</c:v>
                </c:pt>
                <c:pt idx="7306">
                  <c:v>2.353992848629316E-2</c:v>
                </c:pt>
                <c:pt idx="7307">
                  <c:v>2.353992848629316E-2</c:v>
                </c:pt>
                <c:pt idx="7308">
                  <c:v>2.353992848629316E-2</c:v>
                </c:pt>
                <c:pt idx="7309">
                  <c:v>2.3241954707985735E-2</c:v>
                </c:pt>
                <c:pt idx="7310">
                  <c:v>2.2943980929678198E-2</c:v>
                </c:pt>
                <c:pt idx="7311">
                  <c:v>2.2943980929678198E-2</c:v>
                </c:pt>
                <c:pt idx="7312">
                  <c:v>2.2943980929678198E-2</c:v>
                </c:pt>
                <c:pt idx="7313">
                  <c:v>2.2943980929678198E-2</c:v>
                </c:pt>
                <c:pt idx="7314">
                  <c:v>2.2943980929678198E-2</c:v>
                </c:pt>
                <c:pt idx="7315">
                  <c:v>2.2943980929678198E-2</c:v>
                </c:pt>
                <c:pt idx="7316">
                  <c:v>2.2943980929678198E-2</c:v>
                </c:pt>
                <c:pt idx="7317">
                  <c:v>2.2646007151370662E-2</c:v>
                </c:pt>
                <c:pt idx="7318">
                  <c:v>2.2646007151370662E-2</c:v>
                </c:pt>
                <c:pt idx="7319">
                  <c:v>2.2646007151370662E-2</c:v>
                </c:pt>
                <c:pt idx="7320">
                  <c:v>2.2348033373063125E-2</c:v>
                </c:pt>
                <c:pt idx="7321">
                  <c:v>2.2348033373063125E-2</c:v>
                </c:pt>
                <c:pt idx="7322">
                  <c:v>2.2348033373063125E-2</c:v>
                </c:pt>
                <c:pt idx="7323">
                  <c:v>2.2348033373063125E-2</c:v>
                </c:pt>
                <c:pt idx="7324">
                  <c:v>2.2348033373063125E-2</c:v>
                </c:pt>
                <c:pt idx="7325">
                  <c:v>2.20500595947557E-2</c:v>
                </c:pt>
                <c:pt idx="7326">
                  <c:v>2.20500595947557E-2</c:v>
                </c:pt>
                <c:pt idx="7327">
                  <c:v>2.20500595947557E-2</c:v>
                </c:pt>
                <c:pt idx="7328">
                  <c:v>2.20500595947557E-2</c:v>
                </c:pt>
                <c:pt idx="7329">
                  <c:v>2.20500595947557E-2</c:v>
                </c:pt>
                <c:pt idx="7330">
                  <c:v>2.20500595947557E-2</c:v>
                </c:pt>
                <c:pt idx="7331">
                  <c:v>2.20500595947557E-2</c:v>
                </c:pt>
                <c:pt idx="7332">
                  <c:v>2.20500595947557E-2</c:v>
                </c:pt>
                <c:pt idx="7333">
                  <c:v>2.20500595947557E-2</c:v>
                </c:pt>
                <c:pt idx="7334">
                  <c:v>2.20500595947557E-2</c:v>
                </c:pt>
                <c:pt idx="7335">
                  <c:v>2.20500595947557E-2</c:v>
                </c:pt>
                <c:pt idx="7336">
                  <c:v>2.20500595947557E-2</c:v>
                </c:pt>
                <c:pt idx="7337">
                  <c:v>2.20500595947557E-2</c:v>
                </c:pt>
                <c:pt idx="7338">
                  <c:v>2.20500595947557E-2</c:v>
                </c:pt>
                <c:pt idx="7339">
                  <c:v>2.1752085816448163E-2</c:v>
                </c:pt>
                <c:pt idx="7340">
                  <c:v>2.1752085816448163E-2</c:v>
                </c:pt>
                <c:pt idx="7341">
                  <c:v>2.1752085816448163E-2</c:v>
                </c:pt>
                <c:pt idx="7342">
                  <c:v>2.1752085816448163E-2</c:v>
                </c:pt>
                <c:pt idx="7343">
                  <c:v>2.1752085816448163E-2</c:v>
                </c:pt>
                <c:pt idx="7344">
                  <c:v>2.1752085816448163E-2</c:v>
                </c:pt>
                <c:pt idx="7345">
                  <c:v>2.1752085816448163E-2</c:v>
                </c:pt>
                <c:pt idx="7346">
                  <c:v>2.1752085816448163E-2</c:v>
                </c:pt>
                <c:pt idx="7347">
                  <c:v>2.1752085816448163E-2</c:v>
                </c:pt>
                <c:pt idx="7348">
                  <c:v>2.1752085816448163E-2</c:v>
                </c:pt>
                <c:pt idx="7349">
                  <c:v>2.1752085816448163E-2</c:v>
                </c:pt>
                <c:pt idx="7350">
                  <c:v>2.1752085816448163E-2</c:v>
                </c:pt>
                <c:pt idx="7351">
                  <c:v>2.1454112038140627E-2</c:v>
                </c:pt>
                <c:pt idx="7352">
                  <c:v>2.1454112038140627E-2</c:v>
                </c:pt>
                <c:pt idx="7353">
                  <c:v>2.1454112038140627E-2</c:v>
                </c:pt>
                <c:pt idx="7354">
                  <c:v>2.1454112038140627E-2</c:v>
                </c:pt>
                <c:pt idx="7355">
                  <c:v>2.1454112038140627E-2</c:v>
                </c:pt>
                <c:pt idx="7356">
                  <c:v>2.1454112038140627E-2</c:v>
                </c:pt>
                <c:pt idx="7357">
                  <c:v>2.1454112038140627E-2</c:v>
                </c:pt>
                <c:pt idx="7358">
                  <c:v>2.1454112038140627E-2</c:v>
                </c:pt>
                <c:pt idx="7359">
                  <c:v>2.1454112038140627E-2</c:v>
                </c:pt>
                <c:pt idx="7360">
                  <c:v>2.1454112038140627E-2</c:v>
                </c:pt>
                <c:pt idx="7361">
                  <c:v>2.115613825983309E-2</c:v>
                </c:pt>
                <c:pt idx="7362">
                  <c:v>2.115613825983309E-2</c:v>
                </c:pt>
                <c:pt idx="7363">
                  <c:v>2.115613825983309E-2</c:v>
                </c:pt>
                <c:pt idx="7364">
                  <c:v>2.115613825983309E-2</c:v>
                </c:pt>
                <c:pt idx="7365">
                  <c:v>2.115613825983309E-2</c:v>
                </c:pt>
                <c:pt idx="7366">
                  <c:v>2.0858164481525665E-2</c:v>
                </c:pt>
                <c:pt idx="7367">
                  <c:v>2.0858164481525665E-2</c:v>
                </c:pt>
                <c:pt idx="7368">
                  <c:v>2.0560190703218129E-2</c:v>
                </c:pt>
                <c:pt idx="7369">
                  <c:v>2.0262216924910592E-2</c:v>
                </c:pt>
                <c:pt idx="7370">
                  <c:v>2.0262216924910592E-2</c:v>
                </c:pt>
                <c:pt idx="7371">
                  <c:v>2.0262216924910592E-2</c:v>
                </c:pt>
                <c:pt idx="7372">
                  <c:v>2.0262216924910592E-2</c:v>
                </c:pt>
                <c:pt idx="7373">
                  <c:v>1.9964243146603056E-2</c:v>
                </c:pt>
                <c:pt idx="7374">
                  <c:v>1.966626936829563E-2</c:v>
                </c:pt>
                <c:pt idx="7375">
                  <c:v>1.966626936829563E-2</c:v>
                </c:pt>
                <c:pt idx="7376">
                  <c:v>1.966626936829563E-2</c:v>
                </c:pt>
                <c:pt idx="7377">
                  <c:v>1.966626936829563E-2</c:v>
                </c:pt>
                <c:pt idx="7378">
                  <c:v>1.966626936829563E-2</c:v>
                </c:pt>
                <c:pt idx="7379">
                  <c:v>1.966626936829563E-2</c:v>
                </c:pt>
                <c:pt idx="7380">
                  <c:v>1.966626936829563E-2</c:v>
                </c:pt>
                <c:pt idx="7381">
                  <c:v>1.9368295589988094E-2</c:v>
                </c:pt>
                <c:pt idx="7382">
                  <c:v>1.9368295589988094E-2</c:v>
                </c:pt>
                <c:pt idx="7383">
                  <c:v>1.9070321811680557E-2</c:v>
                </c:pt>
                <c:pt idx="7384">
                  <c:v>1.9070321811680557E-2</c:v>
                </c:pt>
                <c:pt idx="7385">
                  <c:v>1.9070321811680557E-2</c:v>
                </c:pt>
                <c:pt idx="7386">
                  <c:v>1.9070321811680557E-2</c:v>
                </c:pt>
                <c:pt idx="7387">
                  <c:v>1.9070321811680557E-2</c:v>
                </c:pt>
                <c:pt idx="7388">
                  <c:v>1.9070321811680557E-2</c:v>
                </c:pt>
                <c:pt idx="7389">
                  <c:v>1.9070321811680557E-2</c:v>
                </c:pt>
                <c:pt idx="7390">
                  <c:v>1.9070321811680557E-2</c:v>
                </c:pt>
                <c:pt idx="7391">
                  <c:v>1.8772348033373021E-2</c:v>
                </c:pt>
                <c:pt idx="7392">
                  <c:v>1.8772348033373021E-2</c:v>
                </c:pt>
                <c:pt idx="7393">
                  <c:v>1.8474374255065595E-2</c:v>
                </c:pt>
                <c:pt idx="7394">
                  <c:v>1.8474374255065595E-2</c:v>
                </c:pt>
                <c:pt idx="7395">
                  <c:v>1.8474374255065595E-2</c:v>
                </c:pt>
                <c:pt idx="7396">
                  <c:v>1.8474374255065595E-2</c:v>
                </c:pt>
                <c:pt idx="7397">
                  <c:v>1.8474374255065595E-2</c:v>
                </c:pt>
                <c:pt idx="7398">
                  <c:v>1.8474374255065595E-2</c:v>
                </c:pt>
                <c:pt idx="7399">
                  <c:v>1.8474374255065595E-2</c:v>
                </c:pt>
                <c:pt idx="7400">
                  <c:v>1.8474374255065595E-2</c:v>
                </c:pt>
                <c:pt idx="7401">
                  <c:v>1.8474374255065595E-2</c:v>
                </c:pt>
                <c:pt idx="7402">
                  <c:v>1.8474374255065595E-2</c:v>
                </c:pt>
                <c:pt idx="7403">
                  <c:v>1.8474374255065595E-2</c:v>
                </c:pt>
                <c:pt idx="7404">
                  <c:v>1.8474374255065595E-2</c:v>
                </c:pt>
                <c:pt idx="7405">
                  <c:v>1.8474374255065595E-2</c:v>
                </c:pt>
                <c:pt idx="7406">
                  <c:v>1.8474374255065595E-2</c:v>
                </c:pt>
                <c:pt idx="7407">
                  <c:v>1.8474374255065595E-2</c:v>
                </c:pt>
                <c:pt idx="7408">
                  <c:v>1.8474374255065595E-2</c:v>
                </c:pt>
                <c:pt idx="7409">
                  <c:v>1.8474374255065595E-2</c:v>
                </c:pt>
                <c:pt idx="7410">
                  <c:v>1.8474374255065595E-2</c:v>
                </c:pt>
                <c:pt idx="7411">
                  <c:v>1.8474374255065595E-2</c:v>
                </c:pt>
                <c:pt idx="7412">
                  <c:v>1.8474374255065595E-2</c:v>
                </c:pt>
                <c:pt idx="7413">
                  <c:v>1.8474374255065595E-2</c:v>
                </c:pt>
                <c:pt idx="7414">
                  <c:v>1.8474374255065595E-2</c:v>
                </c:pt>
                <c:pt idx="7415">
                  <c:v>1.8176400476758059E-2</c:v>
                </c:pt>
                <c:pt idx="7416">
                  <c:v>1.8176400476758059E-2</c:v>
                </c:pt>
                <c:pt idx="7417">
                  <c:v>1.8176400476758059E-2</c:v>
                </c:pt>
                <c:pt idx="7418">
                  <c:v>1.7878426698450522E-2</c:v>
                </c:pt>
                <c:pt idx="7419">
                  <c:v>1.7580452920142986E-2</c:v>
                </c:pt>
                <c:pt idx="7420">
                  <c:v>1.7580452920142986E-2</c:v>
                </c:pt>
                <c:pt idx="7421">
                  <c:v>1.7580452920142986E-2</c:v>
                </c:pt>
                <c:pt idx="7422">
                  <c:v>1.7580452920142986E-2</c:v>
                </c:pt>
                <c:pt idx="7423">
                  <c:v>1.7580452920142986E-2</c:v>
                </c:pt>
                <c:pt idx="7424">
                  <c:v>1.7580452920142986E-2</c:v>
                </c:pt>
                <c:pt idx="7425">
                  <c:v>1.7282479141835561E-2</c:v>
                </c:pt>
                <c:pt idx="7426">
                  <c:v>1.6984505363528024E-2</c:v>
                </c:pt>
                <c:pt idx="7427">
                  <c:v>1.6984505363528024E-2</c:v>
                </c:pt>
                <c:pt idx="7428">
                  <c:v>1.6686531585220488E-2</c:v>
                </c:pt>
                <c:pt idx="7429">
                  <c:v>1.6686531585220488E-2</c:v>
                </c:pt>
                <c:pt idx="7430">
                  <c:v>1.6686531585220488E-2</c:v>
                </c:pt>
                <c:pt idx="7431">
                  <c:v>1.6686531585220488E-2</c:v>
                </c:pt>
                <c:pt idx="7432">
                  <c:v>1.6388557806912951E-2</c:v>
                </c:pt>
                <c:pt idx="7433">
                  <c:v>1.6388557806912951E-2</c:v>
                </c:pt>
                <c:pt idx="7434">
                  <c:v>1.6388557806912951E-2</c:v>
                </c:pt>
                <c:pt idx="7435">
                  <c:v>1.6388557806912951E-2</c:v>
                </c:pt>
                <c:pt idx="7436">
                  <c:v>1.6388557806912951E-2</c:v>
                </c:pt>
                <c:pt idx="7437">
                  <c:v>1.6388557806912951E-2</c:v>
                </c:pt>
                <c:pt idx="7438">
                  <c:v>1.6388557806912951E-2</c:v>
                </c:pt>
                <c:pt idx="7439">
                  <c:v>1.6388557806912951E-2</c:v>
                </c:pt>
                <c:pt idx="7440">
                  <c:v>1.6388557806912951E-2</c:v>
                </c:pt>
                <c:pt idx="7441">
                  <c:v>1.6388557806912951E-2</c:v>
                </c:pt>
                <c:pt idx="7442">
                  <c:v>1.6388557806912951E-2</c:v>
                </c:pt>
                <c:pt idx="7443">
                  <c:v>1.6388557806912951E-2</c:v>
                </c:pt>
                <c:pt idx="7444">
                  <c:v>1.6388557806912951E-2</c:v>
                </c:pt>
                <c:pt idx="7445">
                  <c:v>1.6388557806912951E-2</c:v>
                </c:pt>
                <c:pt idx="7446">
                  <c:v>1.6388557806912951E-2</c:v>
                </c:pt>
                <c:pt idx="7447">
                  <c:v>1.6388557806912951E-2</c:v>
                </c:pt>
                <c:pt idx="7448">
                  <c:v>1.6388557806912951E-2</c:v>
                </c:pt>
                <c:pt idx="7449">
                  <c:v>1.6388557806912951E-2</c:v>
                </c:pt>
                <c:pt idx="7450">
                  <c:v>1.6090584028605526E-2</c:v>
                </c:pt>
                <c:pt idx="7451">
                  <c:v>1.6090584028605526E-2</c:v>
                </c:pt>
                <c:pt idx="7452">
                  <c:v>1.5792610250297989E-2</c:v>
                </c:pt>
                <c:pt idx="7453">
                  <c:v>1.5792610250297989E-2</c:v>
                </c:pt>
                <c:pt idx="7454">
                  <c:v>1.5792610250297989E-2</c:v>
                </c:pt>
                <c:pt idx="7455">
                  <c:v>1.5792610250297989E-2</c:v>
                </c:pt>
                <c:pt idx="7456">
                  <c:v>1.5792610250297989E-2</c:v>
                </c:pt>
                <c:pt idx="7457">
                  <c:v>1.5792610250297989E-2</c:v>
                </c:pt>
                <c:pt idx="7458">
                  <c:v>1.5792610250297989E-2</c:v>
                </c:pt>
                <c:pt idx="7459">
                  <c:v>1.5792610250297989E-2</c:v>
                </c:pt>
                <c:pt idx="7460">
                  <c:v>1.5792610250297989E-2</c:v>
                </c:pt>
                <c:pt idx="7461">
                  <c:v>1.5792610250297989E-2</c:v>
                </c:pt>
                <c:pt idx="7462">
                  <c:v>1.5792610250297989E-2</c:v>
                </c:pt>
                <c:pt idx="7463">
                  <c:v>1.5792610250297989E-2</c:v>
                </c:pt>
                <c:pt idx="7464">
                  <c:v>1.5792610250297989E-2</c:v>
                </c:pt>
                <c:pt idx="7465">
                  <c:v>1.5792610250297989E-2</c:v>
                </c:pt>
                <c:pt idx="7466">
                  <c:v>1.5792610250297989E-2</c:v>
                </c:pt>
                <c:pt idx="7467">
                  <c:v>1.5792610250297989E-2</c:v>
                </c:pt>
                <c:pt idx="7468">
                  <c:v>1.5792610250297989E-2</c:v>
                </c:pt>
                <c:pt idx="7469">
                  <c:v>1.5792610250297989E-2</c:v>
                </c:pt>
                <c:pt idx="7470">
                  <c:v>1.5792610250297989E-2</c:v>
                </c:pt>
                <c:pt idx="7471">
                  <c:v>1.5792610250297989E-2</c:v>
                </c:pt>
                <c:pt idx="7472">
                  <c:v>1.5792610250297989E-2</c:v>
                </c:pt>
                <c:pt idx="7473">
                  <c:v>1.5792610250297989E-2</c:v>
                </c:pt>
                <c:pt idx="7474">
                  <c:v>1.5792610250297989E-2</c:v>
                </c:pt>
                <c:pt idx="7475">
                  <c:v>1.5792610250297989E-2</c:v>
                </c:pt>
                <c:pt idx="7476">
                  <c:v>1.5792610250297989E-2</c:v>
                </c:pt>
                <c:pt idx="7477">
                  <c:v>1.5792610250297989E-2</c:v>
                </c:pt>
                <c:pt idx="7478">
                  <c:v>1.5494636471990453E-2</c:v>
                </c:pt>
                <c:pt idx="7479">
                  <c:v>1.5494636471990453E-2</c:v>
                </c:pt>
                <c:pt idx="7480">
                  <c:v>1.5494636471990453E-2</c:v>
                </c:pt>
                <c:pt idx="7481">
                  <c:v>1.5494636471990453E-2</c:v>
                </c:pt>
                <c:pt idx="7482">
                  <c:v>1.5494636471990453E-2</c:v>
                </c:pt>
                <c:pt idx="7483">
                  <c:v>1.5196662693682916E-2</c:v>
                </c:pt>
                <c:pt idx="7484">
                  <c:v>1.5196662693682916E-2</c:v>
                </c:pt>
                <c:pt idx="7485">
                  <c:v>1.5196662693682916E-2</c:v>
                </c:pt>
                <c:pt idx="7486">
                  <c:v>1.5196662693682916E-2</c:v>
                </c:pt>
                <c:pt idx="7487">
                  <c:v>1.5196662693682916E-2</c:v>
                </c:pt>
                <c:pt idx="7488">
                  <c:v>1.5196662693682916E-2</c:v>
                </c:pt>
                <c:pt idx="7489">
                  <c:v>1.5196662693682916E-2</c:v>
                </c:pt>
                <c:pt idx="7490">
                  <c:v>1.5196662693682916E-2</c:v>
                </c:pt>
                <c:pt idx="7491">
                  <c:v>1.5196662693682916E-2</c:v>
                </c:pt>
                <c:pt idx="7492">
                  <c:v>1.5196662693682916E-2</c:v>
                </c:pt>
                <c:pt idx="7493">
                  <c:v>1.5196662693682916E-2</c:v>
                </c:pt>
                <c:pt idx="7494">
                  <c:v>1.5196662693682916E-2</c:v>
                </c:pt>
                <c:pt idx="7495">
                  <c:v>1.5196662693682916E-2</c:v>
                </c:pt>
                <c:pt idx="7496">
                  <c:v>1.5196662693682916E-2</c:v>
                </c:pt>
                <c:pt idx="7497">
                  <c:v>1.5196662693682916E-2</c:v>
                </c:pt>
                <c:pt idx="7498">
                  <c:v>1.5196662693682916E-2</c:v>
                </c:pt>
                <c:pt idx="7499">
                  <c:v>1.5196662693682916E-2</c:v>
                </c:pt>
                <c:pt idx="7500">
                  <c:v>1.5196662693682916E-2</c:v>
                </c:pt>
                <c:pt idx="7501">
                  <c:v>1.5196662693682916E-2</c:v>
                </c:pt>
                <c:pt idx="7502">
                  <c:v>1.5196662693682916E-2</c:v>
                </c:pt>
                <c:pt idx="7503">
                  <c:v>1.5196662693682916E-2</c:v>
                </c:pt>
                <c:pt idx="7504">
                  <c:v>1.4898688915375491E-2</c:v>
                </c:pt>
                <c:pt idx="7505">
                  <c:v>1.4898688915375491E-2</c:v>
                </c:pt>
                <c:pt idx="7506">
                  <c:v>1.4898688915375491E-2</c:v>
                </c:pt>
                <c:pt idx="7507">
                  <c:v>1.4600715137067954E-2</c:v>
                </c:pt>
                <c:pt idx="7508">
                  <c:v>1.4600715137067954E-2</c:v>
                </c:pt>
                <c:pt idx="7509">
                  <c:v>1.4600715137067954E-2</c:v>
                </c:pt>
                <c:pt idx="7510">
                  <c:v>1.4600715137067954E-2</c:v>
                </c:pt>
                <c:pt idx="7511">
                  <c:v>1.4600715137067954E-2</c:v>
                </c:pt>
                <c:pt idx="7512">
                  <c:v>1.4302741358760418E-2</c:v>
                </c:pt>
                <c:pt idx="7513">
                  <c:v>1.4302741358760418E-2</c:v>
                </c:pt>
                <c:pt idx="7514">
                  <c:v>1.4302741358760418E-2</c:v>
                </c:pt>
                <c:pt idx="7515">
                  <c:v>1.4302741358760418E-2</c:v>
                </c:pt>
                <c:pt idx="7516">
                  <c:v>1.4004767580452882E-2</c:v>
                </c:pt>
                <c:pt idx="7517">
                  <c:v>1.4004767580452882E-2</c:v>
                </c:pt>
                <c:pt idx="7518">
                  <c:v>1.4004767580452882E-2</c:v>
                </c:pt>
                <c:pt idx="7519">
                  <c:v>1.4004767580452882E-2</c:v>
                </c:pt>
                <c:pt idx="7520">
                  <c:v>1.4004767580452882E-2</c:v>
                </c:pt>
                <c:pt idx="7521">
                  <c:v>1.3706793802145456E-2</c:v>
                </c:pt>
                <c:pt idx="7522">
                  <c:v>1.3706793802145456E-2</c:v>
                </c:pt>
                <c:pt idx="7523">
                  <c:v>1.3706793802145456E-2</c:v>
                </c:pt>
                <c:pt idx="7524">
                  <c:v>1.3706793802145456E-2</c:v>
                </c:pt>
                <c:pt idx="7525">
                  <c:v>1.3706793802145456E-2</c:v>
                </c:pt>
                <c:pt idx="7526">
                  <c:v>1.3706793802145456E-2</c:v>
                </c:pt>
                <c:pt idx="7527">
                  <c:v>1.3706793802145456E-2</c:v>
                </c:pt>
                <c:pt idx="7528">
                  <c:v>1.3706793802145456E-2</c:v>
                </c:pt>
                <c:pt idx="7529">
                  <c:v>1.3706793802145456E-2</c:v>
                </c:pt>
                <c:pt idx="7530">
                  <c:v>1.3706793802145456E-2</c:v>
                </c:pt>
                <c:pt idx="7531">
                  <c:v>1.3706793802145456E-2</c:v>
                </c:pt>
                <c:pt idx="7532">
                  <c:v>1.3706793802145456E-2</c:v>
                </c:pt>
                <c:pt idx="7533">
                  <c:v>1.3706793802145456E-2</c:v>
                </c:pt>
                <c:pt idx="7534">
                  <c:v>1.3706793802145456E-2</c:v>
                </c:pt>
                <c:pt idx="7535">
                  <c:v>1.3706793802145456E-2</c:v>
                </c:pt>
                <c:pt idx="7536">
                  <c:v>1.3706793802145456E-2</c:v>
                </c:pt>
                <c:pt idx="7537">
                  <c:v>1.3706793802145456E-2</c:v>
                </c:pt>
                <c:pt idx="7538">
                  <c:v>1.3706793802145456E-2</c:v>
                </c:pt>
                <c:pt idx="7539">
                  <c:v>1.3706793802145456E-2</c:v>
                </c:pt>
                <c:pt idx="7540">
                  <c:v>1.3706793802145456E-2</c:v>
                </c:pt>
                <c:pt idx="7541">
                  <c:v>1.3706793802145456E-2</c:v>
                </c:pt>
                <c:pt idx="7542">
                  <c:v>1.3706793802145456E-2</c:v>
                </c:pt>
                <c:pt idx="7543">
                  <c:v>1.3706793802145456E-2</c:v>
                </c:pt>
                <c:pt idx="7544">
                  <c:v>1.3706793802145456E-2</c:v>
                </c:pt>
                <c:pt idx="7545">
                  <c:v>1.3706793802145456E-2</c:v>
                </c:pt>
                <c:pt idx="7546">
                  <c:v>1.3706793802145456E-2</c:v>
                </c:pt>
                <c:pt idx="7547">
                  <c:v>1.3706793802145456E-2</c:v>
                </c:pt>
                <c:pt idx="7548">
                  <c:v>1.3706793802145456E-2</c:v>
                </c:pt>
                <c:pt idx="7549">
                  <c:v>1.3706793802145456E-2</c:v>
                </c:pt>
                <c:pt idx="7550">
                  <c:v>1.3706793802145456E-2</c:v>
                </c:pt>
                <c:pt idx="7551">
                  <c:v>1.3706793802145456E-2</c:v>
                </c:pt>
                <c:pt idx="7552">
                  <c:v>1.3706793802145456E-2</c:v>
                </c:pt>
                <c:pt idx="7553">
                  <c:v>1.3706793802145456E-2</c:v>
                </c:pt>
                <c:pt idx="7554">
                  <c:v>1.3706793802145456E-2</c:v>
                </c:pt>
                <c:pt idx="7555">
                  <c:v>1.3706793802145456E-2</c:v>
                </c:pt>
                <c:pt idx="7556">
                  <c:v>1.3706793802145456E-2</c:v>
                </c:pt>
                <c:pt idx="7557">
                  <c:v>1.3706793802145456E-2</c:v>
                </c:pt>
                <c:pt idx="7558">
                  <c:v>1.3706793802145456E-2</c:v>
                </c:pt>
                <c:pt idx="7559">
                  <c:v>1.340882002383792E-2</c:v>
                </c:pt>
                <c:pt idx="7560">
                  <c:v>1.340882002383792E-2</c:v>
                </c:pt>
                <c:pt idx="7561">
                  <c:v>1.340882002383792E-2</c:v>
                </c:pt>
                <c:pt idx="7562">
                  <c:v>1.3110846245530383E-2</c:v>
                </c:pt>
                <c:pt idx="7563">
                  <c:v>1.3110846245530383E-2</c:v>
                </c:pt>
                <c:pt idx="7564">
                  <c:v>1.2812872467222847E-2</c:v>
                </c:pt>
                <c:pt idx="7565">
                  <c:v>1.2812872467222847E-2</c:v>
                </c:pt>
                <c:pt idx="7566">
                  <c:v>1.2812872467222847E-2</c:v>
                </c:pt>
                <c:pt idx="7567">
                  <c:v>1.2812872467222847E-2</c:v>
                </c:pt>
                <c:pt idx="7568">
                  <c:v>1.2812872467222847E-2</c:v>
                </c:pt>
                <c:pt idx="7569">
                  <c:v>1.2812872467222847E-2</c:v>
                </c:pt>
                <c:pt idx="7570">
                  <c:v>1.2812872467222847E-2</c:v>
                </c:pt>
                <c:pt idx="7571">
                  <c:v>1.2812872467222847E-2</c:v>
                </c:pt>
                <c:pt idx="7572">
                  <c:v>1.2812872467222847E-2</c:v>
                </c:pt>
                <c:pt idx="7573">
                  <c:v>1.2812872467222847E-2</c:v>
                </c:pt>
                <c:pt idx="7574">
                  <c:v>1.2812872467222847E-2</c:v>
                </c:pt>
                <c:pt idx="7575">
                  <c:v>1.2812872467222847E-2</c:v>
                </c:pt>
                <c:pt idx="7576">
                  <c:v>1.2812872467222847E-2</c:v>
                </c:pt>
                <c:pt idx="7577">
                  <c:v>1.2514898688915421E-2</c:v>
                </c:pt>
                <c:pt idx="7578">
                  <c:v>1.2514898688915421E-2</c:v>
                </c:pt>
                <c:pt idx="7579">
                  <c:v>1.2514898688915421E-2</c:v>
                </c:pt>
                <c:pt idx="7580">
                  <c:v>1.2514898688915421E-2</c:v>
                </c:pt>
                <c:pt idx="7581">
                  <c:v>1.2514898688915421E-2</c:v>
                </c:pt>
                <c:pt idx="7582">
                  <c:v>1.2514898688915421E-2</c:v>
                </c:pt>
                <c:pt idx="7583">
                  <c:v>1.2514898688915421E-2</c:v>
                </c:pt>
                <c:pt idx="7584">
                  <c:v>1.2216924910607885E-2</c:v>
                </c:pt>
                <c:pt idx="7585">
                  <c:v>1.2216924910607885E-2</c:v>
                </c:pt>
                <c:pt idx="7586">
                  <c:v>1.2216924910607885E-2</c:v>
                </c:pt>
                <c:pt idx="7587">
                  <c:v>1.2216924910607885E-2</c:v>
                </c:pt>
                <c:pt idx="7588">
                  <c:v>1.2216924910607885E-2</c:v>
                </c:pt>
                <c:pt idx="7589">
                  <c:v>1.2216924910607885E-2</c:v>
                </c:pt>
                <c:pt idx="7590">
                  <c:v>1.2216924910607885E-2</c:v>
                </c:pt>
                <c:pt idx="7591">
                  <c:v>1.2216924910607885E-2</c:v>
                </c:pt>
                <c:pt idx="7592">
                  <c:v>1.2216924910607885E-2</c:v>
                </c:pt>
                <c:pt idx="7593">
                  <c:v>1.2216924910607885E-2</c:v>
                </c:pt>
                <c:pt idx="7594">
                  <c:v>1.2216924910607885E-2</c:v>
                </c:pt>
                <c:pt idx="7595">
                  <c:v>1.1918951132300348E-2</c:v>
                </c:pt>
                <c:pt idx="7596">
                  <c:v>1.1918951132300348E-2</c:v>
                </c:pt>
                <c:pt idx="7597">
                  <c:v>1.1918951132300348E-2</c:v>
                </c:pt>
                <c:pt idx="7598">
                  <c:v>1.1918951132300348E-2</c:v>
                </c:pt>
                <c:pt idx="7599">
                  <c:v>1.1620977353992812E-2</c:v>
                </c:pt>
                <c:pt idx="7600">
                  <c:v>1.1620977353992812E-2</c:v>
                </c:pt>
                <c:pt idx="7601">
                  <c:v>1.1620977353992812E-2</c:v>
                </c:pt>
                <c:pt idx="7602">
                  <c:v>1.1323003575685386E-2</c:v>
                </c:pt>
                <c:pt idx="7603">
                  <c:v>1.1323003575685386E-2</c:v>
                </c:pt>
                <c:pt idx="7604">
                  <c:v>1.1323003575685386E-2</c:v>
                </c:pt>
                <c:pt idx="7605">
                  <c:v>1.1323003575685386E-2</c:v>
                </c:pt>
                <c:pt idx="7606">
                  <c:v>1.1323003575685386E-2</c:v>
                </c:pt>
                <c:pt idx="7607">
                  <c:v>1.1323003575685386E-2</c:v>
                </c:pt>
                <c:pt idx="7608">
                  <c:v>1.1323003575685386E-2</c:v>
                </c:pt>
                <c:pt idx="7609">
                  <c:v>1.1323003575685386E-2</c:v>
                </c:pt>
                <c:pt idx="7610">
                  <c:v>1.1323003575685386E-2</c:v>
                </c:pt>
                <c:pt idx="7611">
                  <c:v>1.1323003575685386E-2</c:v>
                </c:pt>
                <c:pt idx="7612">
                  <c:v>1.1323003575685386E-2</c:v>
                </c:pt>
                <c:pt idx="7613">
                  <c:v>1.1323003575685386E-2</c:v>
                </c:pt>
                <c:pt idx="7614">
                  <c:v>1.1323003575685386E-2</c:v>
                </c:pt>
                <c:pt idx="7615">
                  <c:v>1.1323003575685386E-2</c:v>
                </c:pt>
                <c:pt idx="7616">
                  <c:v>1.1323003575685386E-2</c:v>
                </c:pt>
                <c:pt idx="7617">
                  <c:v>1.1323003575685386E-2</c:v>
                </c:pt>
                <c:pt idx="7618">
                  <c:v>1.1323003575685386E-2</c:v>
                </c:pt>
                <c:pt idx="7619">
                  <c:v>1.1323003575685386E-2</c:v>
                </c:pt>
                <c:pt idx="7620">
                  <c:v>1.1323003575685386E-2</c:v>
                </c:pt>
                <c:pt idx="7621">
                  <c:v>1.1323003575685386E-2</c:v>
                </c:pt>
                <c:pt idx="7622">
                  <c:v>1.1323003575685386E-2</c:v>
                </c:pt>
                <c:pt idx="7623">
                  <c:v>1.102502979737785E-2</c:v>
                </c:pt>
                <c:pt idx="7624">
                  <c:v>1.102502979737785E-2</c:v>
                </c:pt>
                <c:pt idx="7625">
                  <c:v>1.102502979737785E-2</c:v>
                </c:pt>
                <c:pt idx="7626">
                  <c:v>1.102502979737785E-2</c:v>
                </c:pt>
                <c:pt idx="7627">
                  <c:v>1.102502979737785E-2</c:v>
                </c:pt>
                <c:pt idx="7628">
                  <c:v>1.102502979737785E-2</c:v>
                </c:pt>
                <c:pt idx="7629">
                  <c:v>1.0727056019070313E-2</c:v>
                </c:pt>
                <c:pt idx="7630">
                  <c:v>1.0727056019070313E-2</c:v>
                </c:pt>
                <c:pt idx="7631">
                  <c:v>1.0727056019070313E-2</c:v>
                </c:pt>
                <c:pt idx="7632">
                  <c:v>1.0727056019070313E-2</c:v>
                </c:pt>
                <c:pt idx="7633">
                  <c:v>1.0727056019070313E-2</c:v>
                </c:pt>
                <c:pt idx="7634">
                  <c:v>1.0727056019070313E-2</c:v>
                </c:pt>
                <c:pt idx="7635">
                  <c:v>1.0727056019070313E-2</c:v>
                </c:pt>
                <c:pt idx="7636">
                  <c:v>1.0727056019070313E-2</c:v>
                </c:pt>
                <c:pt idx="7637">
                  <c:v>1.0727056019070313E-2</c:v>
                </c:pt>
                <c:pt idx="7638">
                  <c:v>1.0429082240762777E-2</c:v>
                </c:pt>
                <c:pt idx="7639">
                  <c:v>1.0429082240762777E-2</c:v>
                </c:pt>
                <c:pt idx="7640">
                  <c:v>1.0429082240762777E-2</c:v>
                </c:pt>
                <c:pt idx="7641">
                  <c:v>1.0429082240762777E-2</c:v>
                </c:pt>
                <c:pt idx="7642">
                  <c:v>1.0429082240762777E-2</c:v>
                </c:pt>
                <c:pt idx="7643">
                  <c:v>1.0429082240762777E-2</c:v>
                </c:pt>
                <c:pt idx="7644">
                  <c:v>1.0429082240762777E-2</c:v>
                </c:pt>
                <c:pt idx="7645">
                  <c:v>1.0429082240762777E-2</c:v>
                </c:pt>
                <c:pt idx="7646">
                  <c:v>1.0429082240762777E-2</c:v>
                </c:pt>
                <c:pt idx="7647">
                  <c:v>1.0429082240762777E-2</c:v>
                </c:pt>
                <c:pt idx="7648">
                  <c:v>1.0429082240762777E-2</c:v>
                </c:pt>
                <c:pt idx="7649">
                  <c:v>1.0429082240762777E-2</c:v>
                </c:pt>
                <c:pt idx="7650">
                  <c:v>1.0429082240762777E-2</c:v>
                </c:pt>
                <c:pt idx="7651">
                  <c:v>1.0429082240762777E-2</c:v>
                </c:pt>
                <c:pt idx="7652">
                  <c:v>1.0429082240762777E-2</c:v>
                </c:pt>
                <c:pt idx="7653">
                  <c:v>1.0429082240762777E-2</c:v>
                </c:pt>
                <c:pt idx="7654">
                  <c:v>1.0429082240762777E-2</c:v>
                </c:pt>
                <c:pt idx="7655">
                  <c:v>1.0429082240762777E-2</c:v>
                </c:pt>
                <c:pt idx="7656">
                  <c:v>1.0429082240762777E-2</c:v>
                </c:pt>
                <c:pt idx="7657">
                  <c:v>1.0429082240762777E-2</c:v>
                </c:pt>
                <c:pt idx="7658">
                  <c:v>1.0429082240762777E-2</c:v>
                </c:pt>
                <c:pt idx="7659">
                  <c:v>1.0429082240762777E-2</c:v>
                </c:pt>
                <c:pt idx="7660">
                  <c:v>1.0429082240762777E-2</c:v>
                </c:pt>
                <c:pt idx="7661">
                  <c:v>1.0429082240762777E-2</c:v>
                </c:pt>
                <c:pt idx="7662">
                  <c:v>1.0131108462455352E-2</c:v>
                </c:pt>
                <c:pt idx="7663">
                  <c:v>1.0131108462455352E-2</c:v>
                </c:pt>
                <c:pt idx="7664">
                  <c:v>1.0131108462455352E-2</c:v>
                </c:pt>
                <c:pt idx="7665">
                  <c:v>1.0131108462455352E-2</c:v>
                </c:pt>
                <c:pt idx="7666">
                  <c:v>1.0131108462455352E-2</c:v>
                </c:pt>
                <c:pt idx="7667">
                  <c:v>1.0131108462455352E-2</c:v>
                </c:pt>
                <c:pt idx="7668">
                  <c:v>1.0131108462455352E-2</c:v>
                </c:pt>
                <c:pt idx="7669">
                  <c:v>1.0131108462455352E-2</c:v>
                </c:pt>
                <c:pt idx="7670">
                  <c:v>1.0131108462455352E-2</c:v>
                </c:pt>
                <c:pt idx="7671">
                  <c:v>1.0131108462455352E-2</c:v>
                </c:pt>
                <c:pt idx="7672">
                  <c:v>9.8331346841478151E-3</c:v>
                </c:pt>
                <c:pt idx="7673">
                  <c:v>9.8331346841478151E-3</c:v>
                </c:pt>
                <c:pt idx="7674">
                  <c:v>9.8331346841478151E-3</c:v>
                </c:pt>
                <c:pt idx="7675">
                  <c:v>9.8331346841478151E-3</c:v>
                </c:pt>
                <c:pt idx="7676">
                  <c:v>9.8331346841478151E-3</c:v>
                </c:pt>
                <c:pt idx="7677">
                  <c:v>9.8331346841478151E-3</c:v>
                </c:pt>
                <c:pt idx="7678">
                  <c:v>9.5351609058402786E-3</c:v>
                </c:pt>
                <c:pt idx="7679">
                  <c:v>9.5351609058402786E-3</c:v>
                </c:pt>
                <c:pt idx="7680">
                  <c:v>9.5351609058402786E-3</c:v>
                </c:pt>
                <c:pt idx="7681">
                  <c:v>9.5351609058402786E-3</c:v>
                </c:pt>
                <c:pt idx="7682">
                  <c:v>9.5351609058402786E-3</c:v>
                </c:pt>
                <c:pt idx="7683">
                  <c:v>9.5351609058402786E-3</c:v>
                </c:pt>
                <c:pt idx="7684">
                  <c:v>9.5351609058402786E-3</c:v>
                </c:pt>
                <c:pt idx="7685">
                  <c:v>9.5351609058402786E-3</c:v>
                </c:pt>
                <c:pt idx="7686">
                  <c:v>9.5351609058402786E-3</c:v>
                </c:pt>
                <c:pt idx="7687">
                  <c:v>9.5351609058402786E-3</c:v>
                </c:pt>
                <c:pt idx="7688">
                  <c:v>9.5351609058402786E-3</c:v>
                </c:pt>
                <c:pt idx="7689">
                  <c:v>9.5351609058402786E-3</c:v>
                </c:pt>
                <c:pt idx="7690">
                  <c:v>9.5351609058402786E-3</c:v>
                </c:pt>
                <c:pt idx="7691">
                  <c:v>9.5351609058402786E-3</c:v>
                </c:pt>
                <c:pt idx="7692">
                  <c:v>9.5351609058402786E-3</c:v>
                </c:pt>
                <c:pt idx="7693">
                  <c:v>9.5351609058402786E-3</c:v>
                </c:pt>
                <c:pt idx="7694">
                  <c:v>9.5351609058402786E-3</c:v>
                </c:pt>
                <c:pt idx="7695">
                  <c:v>9.5351609058402786E-3</c:v>
                </c:pt>
                <c:pt idx="7696">
                  <c:v>9.5351609058402786E-3</c:v>
                </c:pt>
                <c:pt idx="7697">
                  <c:v>9.5351609058402786E-3</c:v>
                </c:pt>
                <c:pt idx="7698">
                  <c:v>9.5351609058402786E-3</c:v>
                </c:pt>
                <c:pt idx="7699">
                  <c:v>9.5351609058402786E-3</c:v>
                </c:pt>
                <c:pt idx="7700">
                  <c:v>9.5351609058402786E-3</c:v>
                </c:pt>
                <c:pt idx="7701">
                  <c:v>9.5351609058402786E-3</c:v>
                </c:pt>
                <c:pt idx="7702">
                  <c:v>9.2371871275327422E-3</c:v>
                </c:pt>
                <c:pt idx="7703">
                  <c:v>9.2371871275327422E-3</c:v>
                </c:pt>
                <c:pt idx="7704">
                  <c:v>8.9392133492253167E-3</c:v>
                </c:pt>
                <c:pt idx="7705">
                  <c:v>8.9392133492253167E-3</c:v>
                </c:pt>
                <c:pt idx="7706">
                  <c:v>8.9392133492253167E-3</c:v>
                </c:pt>
                <c:pt idx="7707">
                  <c:v>8.9392133492253167E-3</c:v>
                </c:pt>
                <c:pt idx="7708">
                  <c:v>8.9392133492253167E-3</c:v>
                </c:pt>
                <c:pt idx="7709">
                  <c:v>8.9392133492253167E-3</c:v>
                </c:pt>
                <c:pt idx="7710">
                  <c:v>8.9392133492253167E-3</c:v>
                </c:pt>
                <c:pt idx="7711">
                  <c:v>8.9392133492253167E-3</c:v>
                </c:pt>
                <c:pt idx="7712">
                  <c:v>8.9392133492253167E-3</c:v>
                </c:pt>
                <c:pt idx="7713">
                  <c:v>8.9392133492253167E-3</c:v>
                </c:pt>
                <c:pt idx="7714">
                  <c:v>8.9392133492253167E-3</c:v>
                </c:pt>
                <c:pt idx="7715">
                  <c:v>8.6412395709177803E-3</c:v>
                </c:pt>
                <c:pt idx="7716">
                  <c:v>8.3432657926102438E-3</c:v>
                </c:pt>
                <c:pt idx="7717">
                  <c:v>8.3432657926102438E-3</c:v>
                </c:pt>
                <c:pt idx="7718">
                  <c:v>8.3432657926102438E-3</c:v>
                </c:pt>
                <c:pt idx="7719">
                  <c:v>8.0452920143027074E-3</c:v>
                </c:pt>
                <c:pt idx="7720">
                  <c:v>7.7473182359952819E-3</c:v>
                </c:pt>
                <c:pt idx="7721">
                  <c:v>7.7473182359952819E-3</c:v>
                </c:pt>
                <c:pt idx="7722">
                  <c:v>7.7473182359952819E-3</c:v>
                </c:pt>
                <c:pt idx="7723">
                  <c:v>7.7473182359952819E-3</c:v>
                </c:pt>
                <c:pt idx="7724">
                  <c:v>7.7473182359952819E-3</c:v>
                </c:pt>
                <c:pt idx="7725">
                  <c:v>7.7473182359952819E-3</c:v>
                </c:pt>
                <c:pt idx="7726">
                  <c:v>7.7473182359952819E-3</c:v>
                </c:pt>
                <c:pt idx="7727">
                  <c:v>7.7473182359952819E-3</c:v>
                </c:pt>
                <c:pt idx="7728">
                  <c:v>7.7473182359952819E-3</c:v>
                </c:pt>
                <c:pt idx="7729">
                  <c:v>7.7473182359952819E-3</c:v>
                </c:pt>
                <c:pt idx="7730">
                  <c:v>7.7473182359952819E-3</c:v>
                </c:pt>
                <c:pt idx="7731">
                  <c:v>7.7473182359952819E-3</c:v>
                </c:pt>
                <c:pt idx="7732">
                  <c:v>7.7473182359952819E-3</c:v>
                </c:pt>
                <c:pt idx="7733">
                  <c:v>7.7473182359952819E-3</c:v>
                </c:pt>
                <c:pt idx="7734">
                  <c:v>7.7473182359952819E-3</c:v>
                </c:pt>
                <c:pt idx="7735">
                  <c:v>7.7473182359952819E-3</c:v>
                </c:pt>
                <c:pt idx="7736">
                  <c:v>7.7473182359952819E-3</c:v>
                </c:pt>
                <c:pt idx="7737">
                  <c:v>7.7473182359952819E-3</c:v>
                </c:pt>
                <c:pt idx="7738">
                  <c:v>7.7473182359952819E-3</c:v>
                </c:pt>
                <c:pt idx="7739">
                  <c:v>7.7473182359952819E-3</c:v>
                </c:pt>
                <c:pt idx="7740">
                  <c:v>7.7473182359952819E-3</c:v>
                </c:pt>
                <c:pt idx="7741">
                  <c:v>7.7473182359952819E-3</c:v>
                </c:pt>
                <c:pt idx="7742">
                  <c:v>7.7473182359952819E-3</c:v>
                </c:pt>
                <c:pt idx="7743">
                  <c:v>7.7473182359952819E-3</c:v>
                </c:pt>
                <c:pt idx="7744">
                  <c:v>7.7473182359952819E-3</c:v>
                </c:pt>
                <c:pt idx="7745">
                  <c:v>7.7473182359952819E-3</c:v>
                </c:pt>
                <c:pt idx="7746">
                  <c:v>7.7473182359952819E-3</c:v>
                </c:pt>
                <c:pt idx="7747">
                  <c:v>7.7473182359952819E-3</c:v>
                </c:pt>
                <c:pt idx="7748">
                  <c:v>7.7473182359952819E-3</c:v>
                </c:pt>
                <c:pt idx="7749">
                  <c:v>7.7473182359952819E-3</c:v>
                </c:pt>
                <c:pt idx="7750">
                  <c:v>7.7473182359952819E-3</c:v>
                </c:pt>
                <c:pt idx="7751">
                  <c:v>7.7473182359952819E-3</c:v>
                </c:pt>
                <c:pt idx="7752">
                  <c:v>7.7473182359952819E-3</c:v>
                </c:pt>
                <c:pt idx="7753">
                  <c:v>7.7473182359952819E-3</c:v>
                </c:pt>
                <c:pt idx="7754">
                  <c:v>7.7473182359952819E-3</c:v>
                </c:pt>
                <c:pt idx="7755">
                  <c:v>7.4493444576877454E-3</c:v>
                </c:pt>
                <c:pt idx="7756">
                  <c:v>7.4493444576877454E-3</c:v>
                </c:pt>
                <c:pt idx="7757">
                  <c:v>7.4493444576877454E-3</c:v>
                </c:pt>
                <c:pt idx="7758">
                  <c:v>7.4493444576877454E-3</c:v>
                </c:pt>
                <c:pt idx="7759">
                  <c:v>7.4493444576877454E-3</c:v>
                </c:pt>
                <c:pt idx="7760">
                  <c:v>7.4493444576877454E-3</c:v>
                </c:pt>
                <c:pt idx="7761">
                  <c:v>7.151370679380209E-3</c:v>
                </c:pt>
                <c:pt idx="7762">
                  <c:v>7.151370679380209E-3</c:v>
                </c:pt>
                <c:pt idx="7763">
                  <c:v>7.151370679380209E-3</c:v>
                </c:pt>
                <c:pt idx="7764">
                  <c:v>7.151370679380209E-3</c:v>
                </c:pt>
                <c:pt idx="7765">
                  <c:v>7.151370679380209E-3</c:v>
                </c:pt>
                <c:pt idx="7766">
                  <c:v>7.151370679380209E-3</c:v>
                </c:pt>
                <c:pt idx="7767">
                  <c:v>7.151370679380209E-3</c:v>
                </c:pt>
                <c:pt idx="7768">
                  <c:v>7.151370679380209E-3</c:v>
                </c:pt>
                <c:pt idx="7769">
                  <c:v>7.151370679380209E-3</c:v>
                </c:pt>
                <c:pt idx="7770">
                  <c:v>7.151370679380209E-3</c:v>
                </c:pt>
                <c:pt idx="7771">
                  <c:v>6.8533969010726725E-3</c:v>
                </c:pt>
                <c:pt idx="7772">
                  <c:v>6.8533969010726725E-3</c:v>
                </c:pt>
                <c:pt idx="7773">
                  <c:v>6.8533969010726725E-3</c:v>
                </c:pt>
                <c:pt idx="7774">
                  <c:v>6.8533969010726725E-3</c:v>
                </c:pt>
                <c:pt idx="7775">
                  <c:v>6.8533969010726725E-3</c:v>
                </c:pt>
                <c:pt idx="7776">
                  <c:v>6.8533969010726725E-3</c:v>
                </c:pt>
                <c:pt idx="7777">
                  <c:v>6.8533969010726725E-3</c:v>
                </c:pt>
                <c:pt idx="7778">
                  <c:v>6.8533969010726725E-3</c:v>
                </c:pt>
                <c:pt idx="7779">
                  <c:v>6.8533969010726725E-3</c:v>
                </c:pt>
                <c:pt idx="7780">
                  <c:v>6.5554231227652471E-3</c:v>
                </c:pt>
                <c:pt idx="7781">
                  <c:v>6.2574493444577106E-3</c:v>
                </c:pt>
                <c:pt idx="7782">
                  <c:v>6.2574493444577106E-3</c:v>
                </c:pt>
                <c:pt idx="7783">
                  <c:v>5.9594755661501742E-3</c:v>
                </c:pt>
                <c:pt idx="7784">
                  <c:v>5.9594755661501742E-3</c:v>
                </c:pt>
                <c:pt idx="7785">
                  <c:v>5.9594755661501742E-3</c:v>
                </c:pt>
                <c:pt idx="7786">
                  <c:v>5.9594755661501742E-3</c:v>
                </c:pt>
                <c:pt idx="7787">
                  <c:v>5.9594755661501742E-3</c:v>
                </c:pt>
                <c:pt idx="7788">
                  <c:v>5.9594755661501742E-3</c:v>
                </c:pt>
                <c:pt idx="7789">
                  <c:v>5.9594755661501742E-3</c:v>
                </c:pt>
                <c:pt idx="7790">
                  <c:v>5.9594755661501742E-3</c:v>
                </c:pt>
                <c:pt idx="7791">
                  <c:v>5.9594755661501742E-3</c:v>
                </c:pt>
                <c:pt idx="7792">
                  <c:v>5.9594755661501742E-3</c:v>
                </c:pt>
                <c:pt idx="7793">
                  <c:v>5.9594755661501742E-3</c:v>
                </c:pt>
                <c:pt idx="7794">
                  <c:v>5.9594755661501742E-3</c:v>
                </c:pt>
                <c:pt idx="7795">
                  <c:v>5.9594755661501742E-3</c:v>
                </c:pt>
                <c:pt idx="7796">
                  <c:v>5.9594755661501742E-3</c:v>
                </c:pt>
                <c:pt idx="7797">
                  <c:v>5.9594755661501742E-3</c:v>
                </c:pt>
                <c:pt idx="7798">
                  <c:v>5.9594755661501742E-3</c:v>
                </c:pt>
                <c:pt idx="7799">
                  <c:v>5.9594755661501742E-3</c:v>
                </c:pt>
                <c:pt idx="7800">
                  <c:v>5.9594755661501742E-3</c:v>
                </c:pt>
                <c:pt idx="7801">
                  <c:v>5.9594755661501742E-3</c:v>
                </c:pt>
                <c:pt idx="7802">
                  <c:v>5.9594755661501742E-3</c:v>
                </c:pt>
                <c:pt idx="7803">
                  <c:v>5.9594755661501742E-3</c:v>
                </c:pt>
                <c:pt idx="7804">
                  <c:v>5.9594755661501742E-3</c:v>
                </c:pt>
                <c:pt idx="7805">
                  <c:v>5.9594755661501742E-3</c:v>
                </c:pt>
                <c:pt idx="7806">
                  <c:v>5.9594755661501742E-3</c:v>
                </c:pt>
                <c:pt idx="7807">
                  <c:v>5.9594755661501742E-3</c:v>
                </c:pt>
                <c:pt idx="7808">
                  <c:v>5.9594755661501742E-3</c:v>
                </c:pt>
                <c:pt idx="7809">
                  <c:v>5.9594755661501742E-3</c:v>
                </c:pt>
                <c:pt idx="7810">
                  <c:v>5.9594755661501742E-3</c:v>
                </c:pt>
                <c:pt idx="7811">
                  <c:v>5.9594755661501742E-3</c:v>
                </c:pt>
                <c:pt idx="7812">
                  <c:v>5.9594755661501742E-3</c:v>
                </c:pt>
                <c:pt idx="7813">
                  <c:v>5.9594755661501742E-3</c:v>
                </c:pt>
                <c:pt idx="7814">
                  <c:v>5.9594755661501742E-3</c:v>
                </c:pt>
                <c:pt idx="7815">
                  <c:v>5.6615017878426377E-3</c:v>
                </c:pt>
                <c:pt idx="7816">
                  <c:v>5.3635280095352122E-3</c:v>
                </c:pt>
                <c:pt idx="7817">
                  <c:v>5.3635280095352122E-3</c:v>
                </c:pt>
                <c:pt idx="7818">
                  <c:v>5.3635280095352122E-3</c:v>
                </c:pt>
                <c:pt idx="7819">
                  <c:v>5.3635280095352122E-3</c:v>
                </c:pt>
                <c:pt idx="7820">
                  <c:v>5.3635280095352122E-3</c:v>
                </c:pt>
                <c:pt idx="7821">
                  <c:v>5.3635280095352122E-3</c:v>
                </c:pt>
                <c:pt idx="7822">
                  <c:v>5.3635280095352122E-3</c:v>
                </c:pt>
                <c:pt idx="7823">
                  <c:v>5.3635280095352122E-3</c:v>
                </c:pt>
                <c:pt idx="7824">
                  <c:v>5.3635280095352122E-3</c:v>
                </c:pt>
                <c:pt idx="7825">
                  <c:v>5.3635280095352122E-3</c:v>
                </c:pt>
                <c:pt idx="7826">
                  <c:v>5.3635280095352122E-3</c:v>
                </c:pt>
                <c:pt idx="7827">
                  <c:v>5.3635280095352122E-3</c:v>
                </c:pt>
                <c:pt idx="7828">
                  <c:v>5.3635280095352122E-3</c:v>
                </c:pt>
                <c:pt idx="7829">
                  <c:v>5.3635280095352122E-3</c:v>
                </c:pt>
                <c:pt idx="7830">
                  <c:v>5.3635280095352122E-3</c:v>
                </c:pt>
                <c:pt idx="7831">
                  <c:v>5.3635280095352122E-3</c:v>
                </c:pt>
                <c:pt idx="7832">
                  <c:v>5.3635280095352122E-3</c:v>
                </c:pt>
                <c:pt idx="7833">
                  <c:v>5.3635280095352122E-3</c:v>
                </c:pt>
                <c:pt idx="7834">
                  <c:v>5.3635280095352122E-3</c:v>
                </c:pt>
                <c:pt idx="7835">
                  <c:v>5.3635280095352122E-3</c:v>
                </c:pt>
                <c:pt idx="7836">
                  <c:v>5.3635280095352122E-3</c:v>
                </c:pt>
                <c:pt idx="7837">
                  <c:v>5.3635280095352122E-3</c:v>
                </c:pt>
                <c:pt idx="7838">
                  <c:v>5.3635280095352122E-3</c:v>
                </c:pt>
                <c:pt idx="7839">
                  <c:v>5.3635280095352122E-3</c:v>
                </c:pt>
                <c:pt idx="7840">
                  <c:v>5.3635280095352122E-3</c:v>
                </c:pt>
                <c:pt idx="7841">
                  <c:v>5.3635280095352122E-3</c:v>
                </c:pt>
                <c:pt idx="7842">
                  <c:v>5.3635280095352122E-3</c:v>
                </c:pt>
                <c:pt idx="7843">
                  <c:v>5.3635280095352122E-3</c:v>
                </c:pt>
                <c:pt idx="7844">
                  <c:v>5.3635280095352122E-3</c:v>
                </c:pt>
                <c:pt idx="7845">
                  <c:v>5.3635280095352122E-3</c:v>
                </c:pt>
                <c:pt idx="7846">
                  <c:v>5.0655542312276758E-3</c:v>
                </c:pt>
                <c:pt idx="7847">
                  <c:v>5.0655542312276758E-3</c:v>
                </c:pt>
                <c:pt idx="7848">
                  <c:v>5.0655542312276758E-3</c:v>
                </c:pt>
                <c:pt idx="7849">
                  <c:v>5.0655542312276758E-3</c:v>
                </c:pt>
                <c:pt idx="7850">
                  <c:v>5.0655542312276758E-3</c:v>
                </c:pt>
                <c:pt idx="7851">
                  <c:v>4.7675804529201393E-3</c:v>
                </c:pt>
                <c:pt idx="7852">
                  <c:v>4.7675804529201393E-3</c:v>
                </c:pt>
                <c:pt idx="7853">
                  <c:v>4.4696066746126029E-3</c:v>
                </c:pt>
                <c:pt idx="7854">
                  <c:v>4.1716328963051774E-3</c:v>
                </c:pt>
                <c:pt idx="7855">
                  <c:v>4.1716328963051774E-3</c:v>
                </c:pt>
                <c:pt idx="7856">
                  <c:v>4.1716328963051774E-3</c:v>
                </c:pt>
                <c:pt idx="7857">
                  <c:v>4.1716328963051774E-3</c:v>
                </c:pt>
                <c:pt idx="7858">
                  <c:v>4.1716328963051774E-3</c:v>
                </c:pt>
                <c:pt idx="7859">
                  <c:v>4.1716328963051774E-3</c:v>
                </c:pt>
                <c:pt idx="7860">
                  <c:v>4.1716328963051774E-3</c:v>
                </c:pt>
                <c:pt idx="7861">
                  <c:v>3.873659117997641E-3</c:v>
                </c:pt>
                <c:pt idx="7862">
                  <c:v>3.873659117997641E-3</c:v>
                </c:pt>
                <c:pt idx="7863">
                  <c:v>3.5756853396901045E-3</c:v>
                </c:pt>
                <c:pt idx="7864">
                  <c:v>3.5756853396901045E-3</c:v>
                </c:pt>
                <c:pt idx="7865">
                  <c:v>3.277711561382568E-3</c:v>
                </c:pt>
                <c:pt idx="7866">
                  <c:v>3.277711561382568E-3</c:v>
                </c:pt>
                <c:pt idx="7867">
                  <c:v>3.277711561382568E-3</c:v>
                </c:pt>
                <c:pt idx="7868">
                  <c:v>3.277711561382568E-3</c:v>
                </c:pt>
                <c:pt idx="7869">
                  <c:v>3.277711561382568E-3</c:v>
                </c:pt>
                <c:pt idx="7870">
                  <c:v>3.277711561382568E-3</c:v>
                </c:pt>
                <c:pt idx="7871">
                  <c:v>3.277711561382568E-3</c:v>
                </c:pt>
                <c:pt idx="7872">
                  <c:v>3.277711561382568E-3</c:v>
                </c:pt>
                <c:pt idx="7873">
                  <c:v>3.277711561382568E-3</c:v>
                </c:pt>
                <c:pt idx="7874">
                  <c:v>3.277711561382568E-3</c:v>
                </c:pt>
                <c:pt idx="7875">
                  <c:v>3.277711561382568E-3</c:v>
                </c:pt>
                <c:pt idx="7876">
                  <c:v>2.9797377830751426E-3</c:v>
                </c:pt>
                <c:pt idx="7877">
                  <c:v>2.9797377830751426E-3</c:v>
                </c:pt>
                <c:pt idx="7878">
                  <c:v>2.9797377830751426E-3</c:v>
                </c:pt>
                <c:pt idx="7879">
                  <c:v>2.9797377830751426E-3</c:v>
                </c:pt>
                <c:pt idx="7880">
                  <c:v>2.9797377830751426E-3</c:v>
                </c:pt>
                <c:pt idx="7881">
                  <c:v>2.6817640047676061E-3</c:v>
                </c:pt>
                <c:pt idx="7882">
                  <c:v>2.6817640047676061E-3</c:v>
                </c:pt>
                <c:pt idx="7883">
                  <c:v>2.6817640047676061E-3</c:v>
                </c:pt>
                <c:pt idx="7884">
                  <c:v>2.6817640047676061E-3</c:v>
                </c:pt>
                <c:pt idx="7885">
                  <c:v>2.6817640047676061E-3</c:v>
                </c:pt>
                <c:pt idx="7886">
                  <c:v>2.6817640047676061E-3</c:v>
                </c:pt>
                <c:pt idx="7887">
                  <c:v>2.6817640047676061E-3</c:v>
                </c:pt>
                <c:pt idx="7888">
                  <c:v>2.6817640047676061E-3</c:v>
                </c:pt>
                <c:pt idx="7889">
                  <c:v>2.6817640047676061E-3</c:v>
                </c:pt>
                <c:pt idx="7890">
                  <c:v>2.6817640047676061E-3</c:v>
                </c:pt>
                <c:pt idx="7891">
                  <c:v>2.6817640047676061E-3</c:v>
                </c:pt>
                <c:pt idx="7892">
                  <c:v>2.6817640047676061E-3</c:v>
                </c:pt>
                <c:pt idx="7893">
                  <c:v>2.6817640047676061E-3</c:v>
                </c:pt>
                <c:pt idx="7894">
                  <c:v>2.6817640047676061E-3</c:v>
                </c:pt>
                <c:pt idx="7895">
                  <c:v>2.3837902264600697E-3</c:v>
                </c:pt>
                <c:pt idx="7896">
                  <c:v>2.3837902264600697E-3</c:v>
                </c:pt>
                <c:pt idx="7897">
                  <c:v>2.3837902264600697E-3</c:v>
                </c:pt>
                <c:pt idx="7898">
                  <c:v>2.3837902264600697E-3</c:v>
                </c:pt>
                <c:pt idx="7899">
                  <c:v>2.3837902264600697E-3</c:v>
                </c:pt>
                <c:pt idx="7900">
                  <c:v>2.3837902264600697E-3</c:v>
                </c:pt>
                <c:pt idx="7901">
                  <c:v>2.3837902264600697E-3</c:v>
                </c:pt>
                <c:pt idx="7902">
                  <c:v>2.3837902264600697E-3</c:v>
                </c:pt>
                <c:pt idx="7903">
                  <c:v>2.3837902264600697E-3</c:v>
                </c:pt>
                <c:pt idx="7904">
                  <c:v>2.3837902264600697E-3</c:v>
                </c:pt>
                <c:pt idx="7905">
                  <c:v>2.3837902264600697E-3</c:v>
                </c:pt>
                <c:pt idx="7906">
                  <c:v>2.0858164481525332E-3</c:v>
                </c:pt>
                <c:pt idx="7907">
                  <c:v>2.0858164481525332E-3</c:v>
                </c:pt>
                <c:pt idx="7908">
                  <c:v>1.7878426698451078E-3</c:v>
                </c:pt>
                <c:pt idx="7909">
                  <c:v>1.7878426698451078E-3</c:v>
                </c:pt>
                <c:pt idx="7910">
                  <c:v>1.7878426698451078E-3</c:v>
                </c:pt>
                <c:pt idx="7911">
                  <c:v>1.7878426698451078E-3</c:v>
                </c:pt>
                <c:pt idx="7912">
                  <c:v>1.7878426698451078E-3</c:v>
                </c:pt>
                <c:pt idx="7913">
                  <c:v>1.7878426698451078E-3</c:v>
                </c:pt>
                <c:pt idx="7914">
                  <c:v>1.7878426698451078E-3</c:v>
                </c:pt>
                <c:pt idx="7915">
                  <c:v>1.7878426698451078E-3</c:v>
                </c:pt>
                <c:pt idx="7916">
                  <c:v>1.7878426698451078E-3</c:v>
                </c:pt>
                <c:pt idx="7917">
                  <c:v>1.4898688915375713E-3</c:v>
                </c:pt>
                <c:pt idx="7918">
                  <c:v>1.4898688915375713E-3</c:v>
                </c:pt>
                <c:pt idx="7919">
                  <c:v>1.4898688915375713E-3</c:v>
                </c:pt>
                <c:pt idx="7920">
                  <c:v>1.4898688915375713E-3</c:v>
                </c:pt>
                <c:pt idx="7921">
                  <c:v>1.4898688915375713E-3</c:v>
                </c:pt>
                <c:pt idx="7922">
                  <c:v>1.4898688915375713E-3</c:v>
                </c:pt>
                <c:pt idx="7923">
                  <c:v>1.4898688915375713E-3</c:v>
                </c:pt>
                <c:pt idx="7924">
                  <c:v>1.4898688915375713E-3</c:v>
                </c:pt>
                <c:pt idx="7925">
                  <c:v>1.1918951132300348E-3</c:v>
                </c:pt>
                <c:pt idx="7926">
                  <c:v>1.1918951132300348E-3</c:v>
                </c:pt>
                <c:pt idx="7927">
                  <c:v>1.1918951132300348E-3</c:v>
                </c:pt>
                <c:pt idx="7928">
                  <c:v>1.1918951132300348E-3</c:v>
                </c:pt>
                <c:pt idx="7929">
                  <c:v>1.1918951132300348E-3</c:v>
                </c:pt>
                <c:pt idx="7930">
                  <c:v>1.1918951132300348E-3</c:v>
                </c:pt>
                <c:pt idx="7931">
                  <c:v>1.1918951132300348E-3</c:v>
                </c:pt>
                <c:pt idx="7932">
                  <c:v>1.1918951132300348E-3</c:v>
                </c:pt>
                <c:pt idx="7933">
                  <c:v>1.1918951132300348E-3</c:v>
                </c:pt>
                <c:pt idx="7934">
                  <c:v>1.1918951132300348E-3</c:v>
                </c:pt>
                <c:pt idx="7935">
                  <c:v>1.1918951132300348E-3</c:v>
                </c:pt>
                <c:pt idx="7936">
                  <c:v>1.1918951132300348E-3</c:v>
                </c:pt>
                <c:pt idx="7937">
                  <c:v>1.1918951132300348E-3</c:v>
                </c:pt>
                <c:pt idx="7938">
                  <c:v>8.9392133492249837E-4</c:v>
                </c:pt>
                <c:pt idx="7939">
                  <c:v>8.9392133492249837E-4</c:v>
                </c:pt>
                <c:pt idx="7940">
                  <c:v>8.9392133492249837E-4</c:v>
                </c:pt>
                <c:pt idx="7941">
                  <c:v>8.9392133492249837E-4</c:v>
                </c:pt>
                <c:pt idx="7942">
                  <c:v>8.9392133492249837E-4</c:v>
                </c:pt>
                <c:pt idx="7943">
                  <c:v>8.9392133492249837E-4</c:v>
                </c:pt>
                <c:pt idx="7944">
                  <c:v>8.9392133492249837E-4</c:v>
                </c:pt>
                <c:pt idx="7945">
                  <c:v>8.9392133492249837E-4</c:v>
                </c:pt>
                <c:pt idx="7946">
                  <c:v>8.9392133492249837E-4</c:v>
                </c:pt>
                <c:pt idx="7947">
                  <c:v>8.9392133492249837E-4</c:v>
                </c:pt>
                <c:pt idx="7948">
                  <c:v>8.9392133492249837E-4</c:v>
                </c:pt>
                <c:pt idx="7949">
                  <c:v>8.9392133492249837E-4</c:v>
                </c:pt>
                <c:pt idx="7950">
                  <c:v>8.9392133492249837E-4</c:v>
                </c:pt>
                <c:pt idx="7951">
                  <c:v>8.9392133492249837E-4</c:v>
                </c:pt>
                <c:pt idx="7952">
                  <c:v>8.9392133492249837E-4</c:v>
                </c:pt>
                <c:pt idx="7953">
                  <c:v>8.9392133492249837E-4</c:v>
                </c:pt>
                <c:pt idx="7954">
                  <c:v>8.9392133492249837E-4</c:v>
                </c:pt>
                <c:pt idx="7955">
                  <c:v>8.9392133492249837E-4</c:v>
                </c:pt>
                <c:pt idx="7956">
                  <c:v>5.9594755661507293E-4</c:v>
                </c:pt>
                <c:pt idx="7957">
                  <c:v>5.9594755661507293E-4</c:v>
                </c:pt>
                <c:pt idx="7958">
                  <c:v>5.9594755661507293E-4</c:v>
                </c:pt>
                <c:pt idx="7959">
                  <c:v>5.9594755661507293E-4</c:v>
                </c:pt>
                <c:pt idx="7960">
                  <c:v>5.9594755661507293E-4</c:v>
                </c:pt>
                <c:pt idx="7961">
                  <c:v>5.9594755661507293E-4</c:v>
                </c:pt>
                <c:pt idx="7962">
                  <c:v>5.9594755661507293E-4</c:v>
                </c:pt>
                <c:pt idx="7963">
                  <c:v>5.9594755661507293E-4</c:v>
                </c:pt>
                <c:pt idx="7964">
                  <c:v>5.9594755661507293E-4</c:v>
                </c:pt>
                <c:pt idx="7965">
                  <c:v>5.9594755661507293E-4</c:v>
                </c:pt>
                <c:pt idx="7966">
                  <c:v>5.9594755661507293E-4</c:v>
                </c:pt>
                <c:pt idx="7967">
                  <c:v>5.9594755661507293E-4</c:v>
                </c:pt>
                <c:pt idx="7968">
                  <c:v>5.9594755661507293E-4</c:v>
                </c:pt>
                <c:pt idx="7969">
                  <c:v>5.9594755661507293E-4</c:v>
                </c:pt>
                <c:pt idx="7970">
                  <c:v>5.9594755661507293E-4</c:v>
                </c:pt>
                <c:pt idx="7971">
                  <c:v>5.9594755661507293E-4</c:v>
                </c:pt>
                <c:pt idx="7972">
                  <c:v>5.9594755661507293E-4</c:v>
                </c:pt>
                <c:pt idx="7973">
                  <c:v>5.9594755661507293E-4</c:v>
                </c:pt>
                <c:pt idx="7974">
                  <c:v>5.9594755661507293E-4</c:v>
                </c:pt>
                <c:pt idx="7975">
                  <c:v>5.9594755661507293E-4</c:v>
                </c:pt>
                <c:pt idx="7976">
                  <c:v>5.9594755661507293E-4</c:v>
                </c:pt>
                <c:pt idx="7977">
                  <c:v>5.9594755661507293E-4</c:v>
                </c:pt>
                <c:pt idx="7978">
                  <c:v>5.9594755661507293E-4</c:v>
                </c:pt>
                <c:pt idx="7979">
                  <c:v>5.9594755661507293E-4</c:v>
                </c:pt>
                <c:pt idx="7980">
                  <c:v>5.9594755661507293E-4</c:v>
                </c:pt>
                <c:pt idx="7981">
                  <c:v>5.9594755661507293E-4</c:v>
                </c:pt>
                <c:pt idx="7982">
                  <c:v>5.9594755661507293E-4</c:v>
                </c:pt>
                <c:pt idx="7983">
                  <c:v>2.9797377830753646E-4</c:v>
                </c:pt>
                <c:pt idx="7984">
                  <c:v>2.9797377830753646E-4</c:v>
                </c:pt>
                <c:pt idx="7985">
                  <c:v>2.9797377830753646E-4</c:v>
                </c:pt>
                <c:pt idx="7986">
                  <c:v>2.9797377830753646E-4</c:v>
                </c:pt>
                <c:pt idx="7987">
                  <c:v>2.9797377830753646E-4</c:v>
                </c:pt>
                <c:pt idx="7988">
                  <c:v>2.9797377830753646E-4</c:v>
                </c:pt>
                <c:pt idx="7989">
                  <c:v>2.9797377830753646E-4</c:v>
                </c:pt>
                <c:pt idx="7990">
                  <c:v>2.9797377830753646E-4</c:v>
                </c:pt>
                <c:pt idx="7991">
                  <c:v>2.9797377830753646E-4</c:v>
                </c:pt>
                <c:pt idx="7992">
                  <c:v>2.9797377830753646E-4</c:v>
                </c:pt>
                <c:pt idx="7993">
                  <c:v>2.9797377830753646E-4</c:v>
                </c:pt>
                <c:pt idx="7994">
                  <c:v>2.9797377830753646E-4</c:v>
                </c:pt>
                <c:pt idx="7995">
                  <c:v>2.9797377830753646E-4</c:v>
                </c:pt>
                <c:pt idx="7996">
                  <c:v>2.9797377830753646E-4</c:v>
                </c:pt>
                <c:pt idx="7997">
                  <c:v>0</c:v>
                </c:pt>
                <c:pt idx="7998">
                  <c:v>0</c:v>
                </c:pt>
                <c:pt idx="7999">
                  <c:v>0</c:v>
                </c:pt>
                <c:pt idx="8000">
                  <c:v>0</c:v>
                </c:pt>
              </c:numCache>
            </c:numRef>
          </c:xVal>
          <c:yVal>
            <c:numRef>
              <c:f>[CN_Mobiles_Data.xlsx]Logistic_reg_testdata_model!$AN$4:$AN$8004</c:f>
              <c:numCache>
                <c:formatCode>General</c:formatCode>
                <c:ptCount val="8001"/>
                <c:pt idx="0">
                  <c:v>1</c:v>
                </c:pt>
                <c:pt idx="1">
                  <c:v>1</c:v>
                </c:pt>
                <c:pt idx="2">
                  <c:v>1</c:v>
                </c:pt>
                <c:pt idx="3">
                  <c:v>1</c:v>
                </c:pt>
                <c:pt idx="4">
                  <c:v>1</c:v>
                </c:pt>
                <c:pt idx="5">
                  <c:v>1</c:v>
                </c:pt>
                <c:pt idx="6">
                  <c:v>1</c:v>
                </c:pt>
                <c:pt idx="7">
                  <c:v>0.99978466838931956</c:v>
                </c:pt>
                <c:pt idx="8">
                  <c:v>0.99956933677863913</c:v>
                </c:pt>
                <c:pt idx="9">
                  <c:v>0.99956933677863913</c:v>
                </c:pt>
                <c:pt idx="10">
                  <c:v>0.99956933677863913</c:v>
                </c:pt>
                <c:pt idx="11">
                  <c:v>0.99956933677863913</c:v>
                </c:pt>
                <c:pt idx="12">
                  <c:v>0.99956933677863913</c:v>
                </c:pt>
                <c:pt idx="13">
                  <c:v>0.99956933677863913</c:v>
                </c:pt>
                <c:pt idx="14">
                  <c:v>0.99935400516795869</c:v>
                </c:pt>
                <c:pt idx="15">
                  <c:v>0.99913867355727826</c:v>
                </c:pt>
                <c:pt idx="16">
                  <c:v>0.99913867355727826</c:v>
                </c:pt>
                <c:pt idx="17">
                  <c:v>0.99913867355727826</c:v>
                </c:pt>
                <c:pt idx="18">
                  <c:v>0.99913867355727826</c:v>
                </c:pt>
                <c:pt idx="19">
                  <c:v>0.99913867355727826</c:v>
                </c:pt>
                <c:pt idx="20">
                  <c:v>0.99892334194659771</c:v>
                </c:pt>
                <c:pt idx="21">
                  <c:v>0.99870801033591727</c:v>
                </c:pt>
                <c:pt idx="22">
                  <c:v>0.99870801033591727</c:v>
                </c:pt>
                <c:pt idx="23">
                  <c:v>0.99870801033591727</c:v>
                </c:pt>
                <c:pt idx="24">
                  <c:v>0.99870801033591727</c:v>
                </c:pt>
                <c:pt idx="25">
                  <c:v>0.99849267872523684</c:v>
                </c:pt>
                <c:pt idx="26">
                  <c:v>0.99849267872523684</c:v>
                </c:pt>
                <c:pt idx="27">
                  <c:v>0.99849267872523684</c:v>
                </c:pt>
                <c:pt idx="28">
                  <c:v>0.99849267872523684</c:v>
                </c:pt>
                <c:pt idx="29">
                  <c:v>0.99849267872523684</c:v>
                </c:pt>
                <c:pt idx="30">
                  <c:v>0.99849267872523684</c:v>
                </c:pt>
                <c:pt idx="31">
                  <c:v>0.99849267872523684</c:v>
                </c:pt>
                <c:pt idx="32">
                  <c:v>0.99849267872523684</c:v>
                </c:pt>
                <c:pt idx="33">
                  <c:v>0.99849267872523684</c:v>
                </c:pt>
                <c:pt idx="34">
                  <c:v>0.99849267872523684</c:v>
                </c:pt>
                <c:pt idx="35">
                  <c:v>0.99849267872523684</c:v>
                </c:pt>
                <c:pt idx="36">
                  <c:v>0.99849267872523684</c:v>
                </c:pt>
                <c:pt idx="37">
                  <c:v>0.99849267872523684</c:v>
                </c:pt>
                <c:pt idx="38">
                  <c:v>0.99849267872523684</c:v>
                </c:pt>
                <c:pt idx="39">
                  <c:v>0.9982773471145564</c:v>
                </c:pt>
                <c:pt idx="40">
                  <c:v>0.9982773471145564</c:v>
                </c:pt>
                <c:pt idx="41">
                  <c:v>0.9982773471145564</c:v>
                </c:pt>
                <c:pt idx="42">
                  <c:v>0.99806201550387597</c:v>
                </c:pt>
                <c:pt idx="43">
                  <c:v>0.99806201550387597</c:v>
                </c:pt>
                <c:pt idx="44">
                  <c:v>0.99784668389319553</c:v>
                </c:pt>
                <c:pt idx="45">
                  <c:v>0.99784668389319553</c:v>
                </c:pt>
                <c:pt idx="46">
                  <c:v>0.99784668389319553</c:v>
                </c:pt>
                <c:pt idx="47">
                  <c:v>0.99784668389319553</c:v>
                </c:pt>
                <c:pt idx="48">
                  <c:v>0.99784668389319553</c:v>
                </c:pt>
                <c:pt idx="49">
                  <c:v>0.99784668389319553</c:v>
                </c:pt>
                <c:pt idx="50">
                  <c:v>0.99784668389319553</c:v>
                </c:pt>
                <c:pt idx="51">
                  <c:v>0.99784668389319553</c:v>
                </c:pt>
                <c:pt idx="52">
                  <c:v>0.99784668389319553</c:v>
                </c:pt>
                <c:pt idx="53">
                  <c:v>0.99784668389319553</c:v>
                </c:pt>
                <c:pt idx="54">
                  <c:v>0.99784668389319553</c:v>
                </c:pt>
                <c:pt idx="55">
                  <c:v>0.99784668389319553</c:v>
                </c:pt>
                <c:pt idx="56">
                  <c:v>0.99763135228251509</c:v>
                </c:pt>
                <c:pt idx="57">
                  <c:v>0.99763135228251509</c:v>
                </c:pt>
                <c:pt idx="58">
                  <c:v>0.99763135228251509</c:v>
                </c:pt>
                <c:pt idx="59">
                  <c:v>0.99763135228251509</c:v>
                </c:pt>
                <c:pt idx="60">
                  <c:v>0.99763135228251509</c:v>
                </c:pt>
                <c:pt idx="61">
                  <c:v>0.99763135228251509</c:v>
                </c:pt>
                <c:pt idx="62">
                  <c:v>0.99763135228251509</c:v>
                </c:pt>
                <c:pt idx="63">
                  <c:v>0.99741602067183466</c:v>
                </c:pt>
                <c:pt idx="64">
                  <c:v>0.99741602067183466</c:v>
                </c:pt>
                <c:pt idx="65">
                  <c:v>0.99741602067183466</c:v>
                </c:pt>
                <c:pt idx="66">
                  <c:v>0.99741602067183466</c:v>
                </c:pt>
                <c:pt idx="67">
                  <c:v>0.99741602067183466</c:v>
                </c:pt>
                <c:pt idx="68">
                  <c:v>0.99741602067183466</c:v>
                </c:pt>
                <c:pt idx="69">
                  <c:v>0.99741602067183466</c:v>
                </c:pt>
                <c:pt idx="70">
                  <c:v>0.99741602067183466</c:v>
                </c:pt>
                <c:pt idx="71">
                  <c:v>0.99741602067183466</c:v>
                </c:pt>
                <c:pt idx="72">
                  <c:v>0.99720068906115422</c:v>
                </c:pt>
                <c:pt idx="73">
                  <c:v>0.99720068906115422</c:v>
                </c:pt>
                <c:pt idx="74">
                  <c:v>0.99720068906115422</c:v>
                </c:pt>
                <c:pt idx="75">
                  <c:v>0.99720068906115422</c:v>
                </c:pt>
                <c:pt idx="76">
                  <c:v>0.99720068906115422</c:v>
                </c:pt>
                <c:pt idx="77">
                  <c:v>0.99720068906115422</c:v>
                </c:pt>
                <c:pt idx="78">
                  <c:v>0.99720068906115422</c:v>
                </c:pt>
                <c:pt idx="79">
                  <c:v>0.99698535745047367</c:v>
                </c:pt>
                <c:pt idx="80">
                  <c:v>0.99698535745047367</c:v>
                </c:pt>
                <c:pt idx="81">
                  <c:v>0.99698535745047367</c:v>
                </c:pt>
                <c:pt idx="82">
                  <c:v>0.99698535745047367</c:v>
                </c:pt>
                <c:pt idx="83">
                  <c:v>0.99698535745047367</c:v>
                </c:pt>
                <c:pt idx="84">
                  <c:v>0.99677002583979324</c:v>
                </c:pt>
                <c:pt idx="85">
                  <c:v>0.99677002583979324</c:v>
                </c:pt>
                <c:pt idx="86">
                  <c:v>0.99677002583979324</c:v>
                </c:pt>
                <c:pt idx="87">
                  <c:v>0.9965546942291128</c:v>
                </c:pt>
                <c:pt idx="88">
                  <c:v>0.9965546942291128</c:v>
                </c:pt>
                <c:pt idx="89">
                  <c:v>0.9965546942291128</c:v>
                </c:pt>
                <c:pt idx="90">
                  <c:v>0.99633936261843237</c:v>
                </c:pt>
                <c:pt idx="91">
                  <c:v>0.99612403100775193</c:v>
                </c:pt>
                <c:pt idx="92">
                  <c:v>0.99612403100775193</c:v>
                </c:pt>
                <c:pt idx="93">
                  <c:v>0.9959086993970715</c:v>
                </c:pt>
                <c:pt idx="94">
                  <c:v>0.9959086993970715</c:v>
                </c:pt>
                <c:pt idx="95">
                  <c:v>0.9959086993970715</c:v>
                </c:pt>
                <c:pt idx="96">
                  <c:v>0.9959086993970715</c:v>
                </c:pt>
                <c:pt idx="97">
                  <c:v>0.99569336778639106</c:v>
                </c:pt>
                <c:pt idx="98">
                  <c:v>0.99569336778639106</c:v>
                </c:pt>
                <c:pt idx="99">
                  <c:v>0.99569336778639106</c:v>
                </c:pt>
                <c:pt idx="100">
                  <c:v>0.99547803617571062</c:v>
                </c:pt>
                <c:pt idx="101">
                  <c:v>0.99547803617571062</c:v>
                </c:pt>
                <c:pt idx="102">
                  <c:v>0.99547803617571062</c:v>
                </c:pt>
                <c:pt idx="103">
                  <c:v>0.99547803617571062</c:v>
                </c:pt>
                <c:pt idx="104">
                  <c:v>0.99526270456503019</c:v>
                </c:pt>
                <c:pt idx="105">
                  <c:v>0.99526270456503019</c:v>
                </c:pt>
                <c:pt idx="106">
                  <c:v>0.99526270456503019</c:v>
                </c:pt>
                <c:pt idx="107">
                  <c:v>0.99526270456503019</c:v>
                </c:pt>
                <c:pt idx="108">
                  <c:v>0.99526270456503019</c:v>
                </c:pt>
                <c:pt idx="109">
                  <c:v>0.99526270456503019</c:v>
                </c:pt>
                <c:pt idx="110">
                  <c:v>0.99526270456503019</c:v>
                </c:pt>
                <c:pt idx="111">
                  <c:v>0.99526270456503019</c:v>
                </c:pt>
                <c:pt idx="112">
                  <c:v>0.99526270456503019</c:v>
                </c:pt>
                <c:pt idx="113">
                  <c:v>0.99526270456503019</c:v>
                </c:pt>
                <c:pt idx="114">
                  <c:v>0.99526270456503019</c:v>
                </c:pt>
                <c:pt idx="115">
                  <c:v>0.99526270456503019</c:v>
                </c:pt>
                <c:pt idx="116">
                  <c:v>0.99526270456503019</c:v>
                </c:pt>
                <c:pt idx="117">
                  <c:v>0.99504737295434975</c:v>
                </c:pt>
                <c:pt idx="118">
                  <c:v>0.99504737295434975</c:v>
                </c:pt>
                <c:pt idx="119">
                  <c:v>0.99504737295434975</c:v>
                </c:pt>
                <c:pt idx="120">
                  <c:v>0.99504737295434975</c:v>
                </c:pt>
                <c:pt idx="121">
                  <c:v>0.99504737295434975</c:v>
                </c:pt>
                <c:pt idx="122">
                  <c:v>0.99504737295434975</c:v>
                </c:pt>
                <c:pt idx="123">
                  <c:v>0.99504737295434975</c:v>
                </c:pt>
                <c:pt idx="124">
                  <c:v>0.99504737295434975</c:v>
                </c:pt>
                <c:pt idx="125">
                  <c:v>0.99504737295434975</c:v>
                </c:pt>
                <c:pt idx="126">
                  <c:v>0.99504737295434975</c:v>
                </c:pt>
                <c:pt idx="127">
                  <c:v>0.9948320413436692</c:v>
                </c:pt>
                <c:pt idx="128">
                  <c:v>0.9948320413436692</c:v>
                </c:pt>
                <c:pt idx="129">
                  <c:v>0.9948320413436692</c:v>
                </c:pt>
                <c:pt idx="130">
                  <c:v>0.99461670973298877</c:v>
                </c:pt>
                <c:pt idx="131">
                  <c:v>0.99461670973298877</c:v>
                </c:pt>
                <c:pt idx="132">
                  <c:v>0.99440137812230833</c:v>
                </c:pt>
                <c:pt idx="133">
                  <c:v>0.99440137812230833</c:v>
                </c:pt>
                <c:pt idx="134">
                  <c:v>0.99440137812230833</c:v>
                </c:pt>
                <c:pt idx="135">
                  <c:v>0.99440137812230833</c:v>
                </c:pt>
                <c:pt idx="136">
                  <c:v>0.9941860465116279</c:v>
                </c:pt>
                <c:pt idx="137">
                  <c:v>0.9941860465116279</c:v>
                </c:pt>
                <c:pt idx="138">
                  <c:v>0.9941860465116279</c:v>
                </c:pt>
                <c:pt idx="139">
                  <c:v>0.9941860465116279</c:v>
                </c:pt>
                <c:pt idx="140">
                  <c:v>0.9941860465116279</c:v>
                </c:pt>
                <c:pt idx="141">
                  <c:v>0.99397071490094746</c:v>
                </c:pt>
                <c:pt idx="142">
                  <c:v>0.99397071490094746</c:v>
                </c:pt>
                <c:pt idx="143">
                  <c:v>0.99375538329026702</c:v>
                </c:pt>
                <c:pt idx="144">
                  <c:v>0.99375538329026702</c:v>
                </c:pt>
                <c:pt idx="145">
                  <c:v>0.99354005167958659</c:v>
                </c:pt>
                <c:pt idx="146">
                  <c:v>0.99354005167958659</c:v>
                </c:pt>
                <c:pt idx="147">
                  <c:v>0.99354005167958659</c:v>
                </c:pt>
                <c:pt idx="148">
                  <c:v>0.99354005167958659</c:v>
                </c:pt>
                <c:pt idx="149">
                  <c:v>0.99332472006890615</c:v>
                </c:pt>
                <c:pt idx="150">
                  <c:v>0.99332472006890615</c:v>
                </c:pt>
                <c:pt idx="151">
                  <c:v>0.99332472006890615</c:v>
                </c:pt>
                <c:pt idx="152">
                  <c:v>0.99332472006890615</c:v>
                </c:pt>
                <c:pt idx="153">
                  <c:v>0.99332472006890615</c:v>
                </c:pt>
                <c:pt idx="154">
                  <c:v>0.99332472006890615</c:v>
                </c:pt>
                <c:pt idx="155">
                  <c:v>0.99332472006890615</c:v>
                </c:pt>
                <c:pt idx="156">
                  <c:v>0.99332472006890615</c:v>
                </c:pt>
                <c:pt idx="157">
                  <c:v>0.99332472006890615</c:v>
                </c:pt>
                <c:pt idx="158">
                  <c:v>0.99332472006890615</c:v>
                </c:pt>
                <c:pt idx="159">
                  <c:v>0.99332472006890615</c:v>
                </c:pt>
                <c:pt idx="160">
                  <c:v>0.99310938845822572</c:v>
                </c:pt>
                <c:pt idx="161">
                  <c:v>0.99310938845822572</c:v>
                </c:pt>
                <c:pt idx="162">
                  <c:v>0.99310938845822572</c:v>
                </c:pt>
                <c:pt idx="163">
                  <c:v>0.99310938845822572</c:v>
                </c:pt>
                <c:pt idx="164">
                  <c:v>0.99310938845822572</c:v>
                </c:pt>
                <c:pt idx="165">
                  <c:v>0.99310938845822572</c:v>
                </c:pt>
                <c:pt idx="166">
                  <c:v>0.99310938845822572</c:v>
                </c:pt>
                <c:pt idx="167">
                  <c:v>0.99310938845822572</c:v>
                </c:pt>
                <c:pt idx="168">
                  <c:v>0.99310938845822572</c:v>
                </c:pt>
                <c:pt idx="169">
                  <c:v>0.99310938845822572</c:v>
                </c:pt>
                <c:pt idx="170">
                  <c:v>0.99310938845822572</c:v>
                </c:pt>
                <c:pt idx="171">
                  <c:v>0.99310938845822572</c:v>
                </c:pt>
                <c:pt idx="172">
                  <c:v>0.99289405684754517</c:v>
                </c:pt>
                <c:pt idx="173">
                  <c:v>0.99267872523686473</c:v>
                </c:pt>
                <c:pt idx="174">
                  <c:v>0.99267872523686473</c:v>
                </c:pt>
                <c:pt idx="175">
                  <c:v>0.99267872523686473</c:v>
                </c:pt>
                <c:pt idx="176">
                  <c:v>0.99267872523686473</c:v>
                </c:pt>
                <c:pt idx="177">
                  <c:v>0.99267872523686473</c:v>
                </c:pt>
                <c:pt idx="178">
                  <c:v>0.99267872523686473</c:v>
                </c:pt>
                <c:pt idx="179">
                  <c:v>0.99267872523686473</c:v>
                </c:pt>
                <c:pt idx="180">
                  <c:v>0.9924633936261843</c:v>
                </c:pt>
                <c:pt idx="181">
                  <c:v>0.9924633936261843</c:v>
                </c:pt>
                <c:pt idx="182">
                  <c:v>0.99224806201550386</c:v>
                </c:pt>
                <c:pt idx="183">
                  <c:v>0.99203273040482343</c:v>
                </c:pt>
                <c:pt idx="184">
                  <c:v>0.99203273040482343</c:v>
                </c:pt>
                <c:pt idx="185">
                  <c:v>0.99181739879414299</c:v>
                </c:pt>
                <c:pt idx="186">
                  <c:v>0.99160206718346255</c:v>
                </c:pt>
                <c:pt idx="187">
                  <c:v>0.99160206718346255</c:v>
                </c:pt>
                <c:pt idx="188">
                  <c:v>0.99160206718346255</c:v>
                </c:pt>
                <c:pt idx="189">
                  <c:v>0.99138673557278212</c:v>
                </c:pt>
                <c:pt idx="190">
                  <c:v>0.99117140396210168</c:v>
                </c:pt>
                <c:pt idx="191">
                  <c:v>0.99117140396210168</c:v>
                </c:pt>
                <c:pt idx="192">
                  <c:v>0.99117140396210168</c:v>
                </c:pt>
                <c:pt idx="193">
                  <c:v>0.99117140396210168</c:v>
                </c:pt>
                <c:pt idx="194">
                  <c:v>0.99095607235142114</c:v>
                </c:pt>
                <c:pt idx="195">
                  <c:v>0.99095607235142114</c:v>
                </c:pt>
                <c:pt idx="196">
                  <c:v>0.99095607235142114</c:v>
                </c:pt>
                <c:pt idx="197">
                  <c:v>0.99095607235142114</c:v>
                </c:pt>
                <c:pt idx="198">
                  <c:v>0.99095607235142114</c:v>
                </c:pt>
                <c:pt idx="199">
                  <c:v>0.9907407407407407</c:v>
                </c:pt>
                <c:pt idx="200">
                  <c:v>0.9907407407407407</c:v>
                </c:pt>
                <c:pt idx="201">
                  <c:v>0.9907407407407407</c:v>
                </c:pt>
                <c:pt idx="202">
                  <c:v>0.9907407407407407</c:v>
                </c:pt>
                <c:pt idx="203">
                  <c:v>0.9907407407407407</c:v>
                </c:pt>
                <c:pt idx="204">
                  <c:v>0.9907407407407407</c:v>
                </c:pt>
                <c:pt idx="205">
                  <c:v>0.9907407407407407</c:v>
                </c:pt>
                <c:pt idx="206">
                  <c:v>0.9907407407407407</c:v>
                </c:pt>
                <c:pt idx="207">
                  <c:v>0.9907407407407407</c:v>
                </c:pt>
                <c:pt idx="208">
                  <c:v>0.9907407407407407</c:v>
                </c:pt>
                <c:pt idx="209">
                  <c:v>0.9907407407407407</c:v>
                </c:pt>
                <c:pt idx="210">
                  <c:v>0.9907407407407407</c:v>
                </c:pt>
                <c:pt idx="211">
                  <c:v>0.99052540913006026</c:v>
                </c:pt>
                <c:pt idx="212">
                  <c:v>0.99052540913006026</c:v>
                </c:pt>
                <c:pt idx="213">
                  <c:v>0.99031007751937983</c:v>
                </c:pt>
                <c:pt idx="214">
                  <c:v>0.99031007751937983</c:v>
                </c:pt>
                <c:pt idx="215">
                  <c:v>0.99009474590869939</c:v>
                </c:pt>
                <c:pt idx="216">
                  <c:v>0.99009474590869939</c:v>
                </c:pt>
                <c:pt idx="217">
                  <c:v>0.99009474590869939</c:v>
                </c:pt>
                <c:pt idx="218">
                  <c:v>0.99009474590869939</c:v>
                </c:pt>
                <c:pt idx="219">
                  <c:v>0.99009474590869939</c:v>
                </c:pt>
                <c:pt idx="220">
                  <c:v>0.99009474590869939</c:v>
                </c:pt>
                <c:pt idx="221">
                  <c:v>0.99009474590869939</c:v>
                </c:pt>
                <c:pt idx="222">
                  <c:v>0.98987941429801896</c:v>
                </c:pt>
                <c:pt idx="223">
                  <c:v>0.98966408268733852</c:v>
                </c:pt>
                <c:pt idx="224">
                  <c:v>0.98966408268733852</c:v>
                </c:pt>
                <c:pt idx="225">
                  <c:v>0.98966408268733852</c:v>
                </c:pt>
                <c:pt idx="226">
                  <c:v>0.98966408268733852</c:v>
                </c:pt>
                <c:pt idx="227">
                  <c:v>0.98944875107665808</c:v>
                </c:pt>
                <c:pt idx="228">
                  <c:v>0.98944875107665808</c:v>
                </c:pt>
                <c:pt idx="229">
                  <c:v>0.98944875107665808</c:v>
                </c:pt>
                <c:pt idx="230">
                  <c:v>0.98944875107665808</c:v>
                </c:pt>
                <c:pt idx="231">
                  <c:v>0.98944875107665808</c:v>
                </c:pt>
                <c:pt idx="232">
                  <c:v>0.98944875107665808</c:v>
                </c:pt>
                <c:pt idx="233">
                  <c:v>0.98944875107665808</c:v>
                </c:pt>
                <c:pt idx="234">
                  <c:v>0.98923341946597765</c:v>
                </c:pt>
                <c:pt idx="235">
                  <c:v>0.98923341946597765</c:v>
                </c:pt>
                <c:pt idx="236">
                  <c:v>0.98923341946597765</c:v>
                </c:pt>
                <c:pt idx="237">
                  <c:v>0.98923341946597765</c:v>
                </c:pt>
                <c:pt idx="238">
                  <c:v>0.98923341946597765</c:v>
                </c:pt>
                <c:pt idx="239">
                  <c:v>0.98923341946597765</c:v>
                </c:pt>
                <c:pt idx="240">
                  <c:v>0.98901808785529721</c:v>
                </c:pt>
                <c:pt idx="241">
                  <c:v>0.98901808785529721</c:v>
                </c:pt>
                <c:pt idx="242">
                  <c:v>0.98880275624461667</c:v>
                </c:pt>
                <c:pt idx="243">
                  <c:v>0.98880275624461667</c:v>
                </c:pt>
                <c:pt idx="244">
                  <c:v>0.98858742463393623</c:v>
                </c:pt>
                <c:pt idx="245">
                  <c:v>0.98858742463393623</c:v>
                </c:pt>
                <c:pt idx="246">
                  <c:v>0.98858742463393623</c:v>
                </c:pt>
                <c:pt idx="247">
                  <c:v>0.98837209302325579</c:v>
                </c:pt>
                <c:pt idx="248">
                  <c:v>0.98837209302325579</c:v>
                </c:pt>
                <c:pt idx="249">
                  <c:v>0.98837209302325579</c:v>
                </c:pt>
                <c:pt idx="250">
                  <c:v>0.98837209302325579</c:v>
                </c:pt>
                <c:pt idx="251">
                  <c:v>0.98837209302325579</c:v>
                </c:pt>
                <c:pt idx="252">
                  <c:v>0.98837209302325579</c:v>
                </c:pt>
                <c:pt idx="253">
                  <c:v>0.98837209302325579</c:v>
                </c:pt>
                <c:pt idx="254">
                  <c:v>0.98837209302325579</c:v>
                </c:pt>
                <c:pt idx="255">
                  <c:v>0.98837209302325579</c:v>
                </c:pt>
                <c:pt idx="256">
                  <c:v>0.98837209302325579</c:v>
                </c:pt>
                <c:pt idx="257">
                  <c:v>0.98837209302325579</c:v>
                </c:pt>
                <c:pt idx="258">
                  <c:v>0.98837209302325579</c:v>
                </c:pt>
                <c:pt idx="259">
                  <c:v>0.98837209302325579</c:v>
                </c:pt>
                <c:pt idx="260">
                  <c:v>0.98815676141257536</c:v>
                </c:pt>
                <c:pt idx="261">
                  <c:v>0.98794142980189492</c:v>
                </c:pt>
                <c:pt idx="262">
                  <c:v>0.98794142980189492</c:v>
                </c:pt>
                <c:pt idx="263">
                  <c:v>0.98794142980189492</c:v>
                </c:pt>
                <c:pt idx="264">
                  <c:v>0.98794142980189492</c:v>
                </c:pt>
                <c:pt idx="265">
                  <c:v>0.98772609819121449</c:v>
                </c:pt>
                <c:pt idx="266">
                  <c:v>0.98772609819121449</c:v>
                </c:pt>
                <c:pt idx="267">
                  <c:v>0.98751076658053405</c:v>
                </c:pt>
                <c:pt idx="268">
                  <c:v>0.98751076658053405</c:v>
                </c:pt>
                <c:pt idx="269">
                  <c:v>0.98751076658053405</c:v>
                </c:pt>
                <c:pt idx="270">
                  <c:v>0.98729543496985361</c:v>
                </c:pt>
                <c:pt idx="271">
                  <c:v>0.98729543496985361</c:v>
                </c:pt>
                <c:pt idx="272">
                  <c:v>0.98729543496985361</c:v>
                </c:pt>
                <c:pt idx="273">
                  <c:v>0.98708010335917318</c:v>
                </c:pt>
                <c:pt idx="274">
                  <c:v>0.98708010335917318</c:v>
                </c:pt>
                <c:pt idx="275">
                  <c:v>0.98708010335917318</c:v>
                </c:pt>
                <c:pt idx="276">
                  <c:v>0.98708010335917318</c:v>
                </c:pt>
                <c:pt idx="277">
                  <c:v>0.98686477174849263</c:v>
                </c:pt>
                <c:pt idx="278">
                  <c:v>0.98664944013781219</c:v>
                </c:pt>
                <c:pt idx="279">
                  <c:v>0.98643410852713176</c:v>
                </c:pt>
                <c:pt idx="280">
                  <c:v>0.98643410852713176</c:v>
                </c:pt>
                <c:pt idx="281">
                  <c:v>0.98621877691645132</c:v>
                </c:pt>
                <c:pt idx="282">
                  <c:v>0.98621877691645132</c:v>
                </c:pt>
                <c:pt idx="283">
                  <c:v>0.98621877691645132</c:v>
                </c:pt>
                <c:pt idx="284">
                  <c:v>0.98621877691645132</c:v>
                </c:pt>
                <c:pt idx="285">
                  <c:v>0.98621877691645132</c:v>
                </c:pt>
                <c:pt idx="286">
                  <c:v>0.98600344530577089</c:v>
                </c:pt>
                <c:pt idx="287">
                  <c:v>0.98600344530577089</c:v>
                </c:pt>
                <c:pt idx="288">
                  <c:v>0.98600344530577089</c:v>
                </c:pt>
                <c:pt idx="289">
                  <c:v>0.98600344530577089</c:v>
                </c:pt>
                <c:pt idx="290">
                  <c:v>0.98600344530577089</c:v>
                </c:pt>
                <c:pt idx="291">
                  <c:v>0.98600344530577089</c:v>
                </c:pt>
                <c:pt idx="292">
                  <c:v>0.98600344530577089</c:v>
                </c:pt>
                <c:pt idx="293">
                  <c:v>0.98600344530577089</c:v>
                </c:pt>
                <c:pt idx="294">
                  <c:v>0.98600344530577089</c:v>
                </c:pt>
                <c:pt idx="295">
                  <c:v>0.98600344530577089</c:v>
                </c:pt>
                <c:pt idx="296">
                  <c:v>0.98600344530577089</c:v>
                </c:pt>
                <c:pt idx="297">
                  <c:v>0.98600344530577089</c:v>
                </c:pt>
                <c:pt idx="298">
                  <c:v>0.98600344530577089</c:v>
                </c:pt>
                <c:pt idx="299">
                  <c:v>0.98600344530577089</c:v>
                </c:pt>
                <c:pt idx="300">
                  <c:v>0.98578811369509045</c:v>
                </c:pt>
                <c:pt idx="301">
                  <c:v>0.98578811369509045</c:v>
                </c:pt>
                <c:pt idx="302">
                  <c:v>0.98578811369509045</c:v>
                </c:pt>
                <c:pt idx="303">
                  <c:v>0.98557278208441002</c:v>
                </c:pt>
                <c:pt idx="304">
                  <c:v>0.98557278208441002</c:v>
                </c:pt>
                <c:pt idx="305">
                  <c:v>0.98557278208441002</c:v>
                </c:pt>
                <c:pt idx="306">
                  <c:v>0.98557278208441002</c:v>
                </c:pt>
                <c:pt idx="307">
                  <c:v>0.98557278208441002</c:v>
                </c:pt>
                <c:pt idx="308">
                  <c:v>0.98557278208441002</c:v>
                </c:pt>
                <c:pt idx="309">
                  <c:v>0.98557278208441002</c:v>
                </c:pt>
                <c:pt idx="310">
                  <c:v>0.98557278208441002</c:v>
                </c:pt>
                <c:pt idx="311">
                  <c:v>0.98535745047372958</c:v>
                </c:pt>
                <c:pt idx="312">
                  <c:v>0.98535745047372958</c:v>
                </c:pt>
                <c:pt idx="313">
                  <c:v>0.98535745047372958</c:v>
                </c:pt>
                <c:pt idx="314">
                  <c:v>0.98535745047372958</c:v>
                </c:pt>
                <c:pt idx="315">
                  <c:v>0.98535745047372958</c:v>
                </c:pt>
                <c:pt idx="316">
                  <c:v>0.98535745047372958</c:v>
                </c:pt>
                <c:pt idx="317">
                  <c:v>0.98535745047372958</c:v>
                </c:pt>
                <c:pt idx="318">
                  <c:v>0.98535745047372958</c:v>
                </c:pt>
                <c:pt idx="319">
                  <c:v>0.98535745047372958</c:v>
                </c:pt>
                <c:pt idx="320">
                  <c:v>0.98514211886304914</c:v>
                </c:pt>
                <c:pt idx="321">
                  <c:v>0.98514211886304914</c:v>
                </c:pt>
                <c:pt idx="322">
                  <c:v>0.9849267872523686</c:v>
                </c:pt>
                <c:pt idx="323">
                  <c:v>0.9849267872523686</c:v>
                </c:pt>
                <c:pt idx="324">
                  <c:v>0.98471145564168816</c:v>
                </c:pt>
                <c:pt idx="325">
                  <c:v>0.98471145564168816</c:v>
                </c:pt>
                <c:pt idx="326">
                  <c:v>0.98471145564168816</c:v>
                </c:pt>
                <c:pt idx="327">
                  <c:v>0.98471145564168816</c:v>
                </c:pt>
                <c:pt idx="328">
                  <c:v>0.98471145564168816</c:v>
                </c:pt>
                <c:pt idx="329">
                  <c:v>0.98471145564168816</c:v>
                </c:pt>
                <c:pt idx="330">
                  <c:v>0.98471145564168816</c:v>
                </c:pt>
                <c:pt idx="331">
                  <c:v>0.98471145564168816</c:v>
                </c:pt>
                <c:pt idx="332">
                  <c:v>0.98449612403100772</c:v>
                </c:pt>
                <c:pt idx="333">
                  <c:v>0.98449612403100772</c:v>
                </c:pt>
                <c:pt idx="334">
                  <c:v>0.98449612403100772</c:v>
                </c:pt>
                <c:pt idx="335">
                  <c:v>0.98449612403100772</c:v>
                </c:pt>
                <c:pt idx="336">
                  <c:v>0.98449612403100772</c:v>
                </c:pt>
                <c:pt idx="337">
                  <c:v>0.98449612403100772</c:v>
                </c:pt>
                <c:pt idx="338">
                  <c:v>0.98428079242032729</c:v>
                </c:pt>
                <c:pt idx="339">
                  <c:v>0.98428079242032729</c:v>
                </c:pt>
                <c:pt idx="340">
                  <c:v>0.98428079242032729</c:v>
                </c:pt>
                <c:pt idx="341">
                  <c:v>0.98406546080964685</c:v>
                </c:pt>
                <c:pt idx="342">
                  <c:v>0.98406546080964685</c:v>
                </c:pt>
                <c:pt idx="343">
                  <c:v>0.98406546080964685</c:v>
                </c:pt>
                <c:pt idx="344">
                  <c:v>0.98406546080964685</c:v>
                </c:pt>
                <c:pt idx="345">
                  <c:v>0.98406546080964685</c:v>
                </c:pt>
                <c:pt idx="346">
                  <c:v>0.98385012919896642</c:v>
                </c:pt>
                <c:pt idx="347">
                  <c:v>0.98363479758828598</c:v>
                </c:pt>
                <c:pt idx="348">
                  <c:v>0.98363479758828598</c:v>
                </c:pt>
                <c:pt idx="349">
                  <c:v>0.98363479758828598</c:v>
                </c:pt>
                <c:pt idx="350">
                  <c:v>0.98363479758828598</c:v>
                </c:pt>
                <c:pt idx="351">
                  <c:v>0.98363479758828598</c:v>
                </c:pt>
                <c:pt idx="352">
                  <c:v>0.98363479758828598</c:v>
                </c:pt>
                <c:pt idx="353">
                  <c:v>0.98363479758828598</c:v>
                </c:pt>
                <c:pt idx="354">
                  <c:v>0.98341946597760554</c:v>
                </c:pt>
                <c:pt idx="355">
                  <c:v>0.98341946597760554</c:v>
                </c:pt>
                <c:pt idx="356">
                  <c:v>0.98341946597760554</c:v>
                </c:pt>
                <c:pt idx="357">
                  <c:v>0.98341946597760554</c:v>
                </c:pt>
                <c:pt idx="358">
                  <c:v>0.98320413436692511</c:v>
                </c:pt>
                <c:pt idx="359">
                  <c:v>0.98298880275624456</c:v>
                </c:pt>
                <c:pt idx="360">
                  <c:v>0.98298880275624456</c:v>
                </c:pt>
                <c:pt idx="361">
                  <c:v>0.98277347114556413</c:v>
                </c:pt>
                <c:pt idx="362">
                  <c:v>0.98277347114556413</c:v>
                </c:pt>
                <c:pt idx="363">
                  <c:v>0.98255813953488369</c:v>
                </c:pt>
                <c:pt idx="364">
                  <c:v>0.98234280792420325</c:v>
                </c:pt>
                <c:pt idx="365">
                  <c:v>0.98234280792420325</c:v>
                </c:pt>
                <c:pt idx="366">
                  <c:v>0.98234280792420325</c:v>
                </c:pt>
                <c:pt idx="367">
                  <c:v>0.98212747631352282</c:v>
                </c:pt>
                <c:pt idx="368">
                  <c:v>0.98212747631352282</c:v>
                </c:pt>
                <c:pt idx="369">
                  <c:v>0.98212747631352282</c:v>
                </c:pt>
                <c:pt idx="370">
                  <c:v>0.98212747631352282</c:v>
                </c:pt>
                <c:pt idx="371">
                  <c:v>0.98212747631352282</c:v>
                </c:pt>
                <c:pt idx="372">
                  <c:v>0.98212747631352282</c:v>
                </c:pt>
                <c:pt idx="373">
                  <c:v>0.98191214470284238</c:v>
                </c:pt>
                <c:pt idx="374">
                  <c:v>0.98191214470284238</c:v>
                </c:pt>
                <c:pt idx="375">
                  <c:v>0.98191214470284238</c:v>
                </c:pt>
                <c:pt idx="376">
                  <c:v>0.98191214470284238</c:v>
                </c:pt>
                <c:pt idx="377">
                  <c:v>0.98169681309216195</c:v>
                </c:pt>
                <c:pt idx="378">
                  <c:v>0.98148148148148151</c:v>
                </c:pt>
                <c:pt idx="379">
                  <c:v>0.98148148148148151</c:v>
                </c:pt>
                <c:pt idx="380">
                  <c:v>0.98126614987080107</c:v>
                </c:pt>
                <c:pt idx="381">
                  <c:v>0.98126614987080107</c:v>
                </c:pt>
                <c:pt idx="382">
                  <c:v>0.98126614987080107</c:v>
                </c:pt>
                <c:pt idx="383">
                  <c:v>0.98105081826012064</c:v>
                </c:pt>
                <c:pt idx="384">
                  <c:v>0.98105081826012064</c:v>
                </c:pt>
                <c:pt idx="385">
                  <c:v>0.98105081826012064</c:v>
                </c:pt>
                <c:pt idx="386">
                  <c:v>0.98105081826012064</c:v>
                </c:pt>
                <c:pt idx="387">
                  <c:v>0.98105081826012064</c:v>
                </c:pt>
                <c:pt idx="388">
                  <c:v>0.98105081826012064</c:v>
                </c:pt>
                <c:pt idx="389">
                  <c:v>0.98105081826012064</c:v>
                </c:pt>
                <c:pt idx="390">
                  <c:v>0.98105081826012064</c:v>
                </c:pt>
                <c:pt idx="391">
                  <c:v>0.98105081826012064</c:v>
                </c:pt>
                <c:pt idx="392">
                  <c:v>0.98083548664944009</c:v>
                </c:pt>
                <c:pt idx="393">
                  <c:v>0.98083548664944009</c:v>
                </c:pt>
                <c:pt idx="394">
                  <c:v>0.98083548664944009</c:v>
                </c:pt>
                <c:pt idx="395">
                  <c:v>0.98083548664944009</c:v>
                </c:pt>
                <c:pt idx="396">
                  <c:v>0.98083548664944009</c:v>
                </c:pt>
                <c:pt idx="397">
                  <c:v>0.98062015503875966</c:v>
                </c:pt>
                <c:pt idx="398">
                  <c:v>0.98040482342807922</c:v>
                </c:pt>
                <c:pt idx="399">
                  <c:v>0.98040482342807922</c:v>
                </c:pt>
                <c:pt idx="400">
                  <c:v>0.98018949181739878</c:v>
                </c:pt>
                <c:pt idx="401">
                  <c:v>0.98018949181739878</c:v>
                </c:pt>
                <c:pt idx="402">
                  <c:v>0.98018949181739878</c:v>
                </c:pt>
                <c:pt idx="403">
                  <c:v>0.98018949181739878</c:v>
                </c:pt>
                <c:pt idx="404">
                  <c:v>0.98018949181739878</c:v>
                </c:pt>
                <c:pt idx="405">
                  <c:v>0.98018949181739878</c:v>
                </c:pt>
                <c:pt idx="406">
                  <c:v>0.97997416020671835</c:v>
                </c:pt>
                <c:pt idx="407">
                  <c:v>0.97975882859603791</c:v>
                </c:pt>
                <c:pt idx="408">
                  <c:v>0.97954349698535748</c:v>
                </c:pt>
                <c:pt idx="409">
                  <c:v>0.97932816537467704</c:v>
                </c:pt>
                <c:pt idx="410">
                  <c:v>0.9791128337639966</c:v>
                </c:pt>
                <c:pt idx="411">
                  <c:v>0.9791128337639966</c:v>
                </c:pt>
                <c:pt idx="412">
                  <c:v>0.9791128337639966</c:v>
                </c:pt>
                <c:pt idx="413">
                  <c:v>0.9791128337639966</c:v>
                </c:pt>
                <c:pt idx="414">
                  <c:v>0.9791128337639966</c:v>
                </c:pt>
                <c:pt idx="415">
                  <c:v>0.9791128337639966</c:v>
                </c:pt>
                <c:pt idx="416">
                  <c:v>0.9791128337639966</c:v>
                </c:pt>
                <c:pt idx="417">
                  <c:v>0.97889750215331606</c:v>
                </c:pt>
                <c:pt idx="418">
                  <c:v>0.97889750215331606</c:v>
                </c:pt>
                <c:pt idx="419">
                  <c:v>0.97868217054263562</c:v>
                </c:pt>
                <c:pt idx="420">
                  <c:v>0.97846683893195519</c:v>
                </c:pt>
                <c:pt idx="421">
                  <c:v>0.97846683893195519</c:v>
                </c:pt>
                <c:pt idx="422">
                  <c:v>0.97846683893195519</c:v>
                </c:pt>
                <c:pt idx="423">
                  <c:v>0.97846683893195519</c:v>
                </c:pt>
                <c:pt idx="424">
                  <c:v>0.97825150732127475</c:v>
                </c:pt>
                <c:pt idx="425">
                  <c:v>0.97825150732127475</c:v>
                </c:pt>
                <c:pt idx="426">
                  <c:v>0.97825150732127475</c:v>
                </c:pt>
                <c:pt idx="427">
                  <c:v>0.97825150732127475</c:v>
                </c:pt>
                <c:pt idx="428">
                  <c:v>0.97825150732127475</c:v>
                </c:pt>
                <c:pt idx="429">
                  <c:v>0.97825150732127475</c:v>
                </c:pt>
                <c:pt idx="430">
                  <c:v>0.97803617571059431</c:v>
                </c:pt>
                <c:pt idx="431">
                  <c:v>0.97803617571059431</c:v>
                </c:pt>
                <c:pt idx="432">
                  <c:v>0.97803617571059431</c:v>
                </c:pt>
                <c:pt idx="433">
                  <c:v>0.97803617571059431</c:v>
                </c:pt>
                <c:pt idx="434">
                  <c:v>0.97782084409991388</c:v>
                </c:pt>
                <c:pt idx="435">
                  <c:v>0.97760551248923344</c:v>
                </c:pt>
                <c:pt idx="436">
                  <c:v>0.97739018087855301</c:v>
                </c:pt>
                <c:pt idx="437">
                  <c:v>0.97739018087855301</c:v>
                </c:pt>
                <c:pt idx="438">
                  <c:v>0.97717484926787257</c:v>
                </c:pt>
                <c:pt idx="439">
                  <c:v>0.97717484926787257</c:v>
                </c:pt>
                <c:pt idx="440">
                  <c:v>0.97695951765719202</c:v>
                </c:pt>
                <c:pt idx="441">
                  <c:v>0.97695951765719202</c:v>
                </c:pt>
                <c:pt idx="442">
                  <c:v>0.97695951765719202</c:v>
                </c:pt>
                <c:pt idx="443">
                  <c:v>0.97695951765719202</c:v>
                </c:pt>
                <c:pt idx="444">
                  <c:v>0.97695951765719202</c:v>
                </c:pt>
                <c:pt idx="445">
                  <c:v>0.97695951765719202</c:v>
                </c:pt>
                <c:pt idx="446">
                  <c:v>0.97695951765719202</c:v>
                </c:pt>
                <c:pt idx="447">
                  <c:v>0.97695951765719202</c:v>
                </c:pt>
                <c:pt idx="448">
                  <c:v>0.97674418604651159</c:v>
                </c:pt>
                <c:pt idx="449">
                  <c:v>0.97652885443583115</c:v>
                </c:pt>
                <c:pt idx="450">
                  <c:v>0.97652885443583115</c:v>
                </c:pt>
                <c:pt idx="451">
                  <c:v>0.97652885443583115</c:v>
                </c:pt>
                <c:pt idx="452">
                  <c:v>0.97631352282515071</c:v>
                </c:pt>
                <c:pt idx="453">
                  <c:v>0.97609819121447028</c:v>
                </c:pt>
                <c:pt idx="454">
                  <c:v>0.97609819121447028</c:v>
                </c:pt>
                <c:pt idx="455">
                  <c:v>0.97609819121447028</c:v>
                </c:pt>
                <c:pt idx="456">
                  <c:v>0.97588285960378984</c:v>
                </c:pt>
                <c:pt idx="457">
                  <c:v>0.97588285960378984</c:v>
                </c:pt>
                <c:pt idx="458">
                  <c:v>0.97566752799310941</c:v>
                </c:pt>
                <c:pt idx="459">
                  <c:v>0.97566752799310941</c:v>
                </c:pt>
                <c:pt idx="460">
                  <c:v>0.97545219638242897</c:v>
                </c:pt>
                <c:pt idx="461">
                  <c:v>0.97523686477174854</c:v>
                </c:pt>
                <c:pt idx="462">
                  <c:v>0.97523686477174854</c:v>
                </c:pt>
                <c:pt idx="463">
                  <c:v>0.97523686477174854</c:v>
                </c:pt>
                <c:pt idx="464">
                  <c:v>0.9750215331610681</c:v>
                </c:pt>
                <c:pt idx="465">
                  <c:v>0.9750215331610681</c:v>
                </c:pt>
                <c:pt idx="466">
                  <c:v>0.9750215331610681</c:v>
                </c:pt>
                <c:pt idx="467">
                  <c:v>0.97480620155038755</c:v>
                </c:pt>
                <c:pt idx="468">
                  <c:v>0.97480620155038755</c:v>
                </c:pt>
                <c:pt idx="469">
                  <c:v>0.97480620155038755</c:v>
                </c:pt>
                <c:pt idx="470">
                  <c:v>0.97459086993970712</c:v>
                </c:pt>
                <c:pt idx="471">
                  <c:v>0.97459086993970712</c:v>
                </c:pt>
                <c:pt idx="472">
                  <c:v>0.97459086993970712</c:v>
                </c:pt>
                <c:pt idx="473">
                  <c:v>0.97459086993970712</c:v>
                </c:pt>
                <c:pt idx="474">
                  <c:v>0.97459086993970712</c:v>
                </c:pt>
                <c:pt idx="475">
                  <c:v>0.97459086993970712</c:v>
                </c:pt>
                <c:pt idx="476">
                  <c:v>0.97459086993970712</c:v>
                </c:pt>
                <c:pt idx="477">
                  <c:v>0.97459086993970712</c:v>
                </c:pt>
                <c:pt idx="478">
                  <c:v>0.97459086993970712</c:v>
                </c:pt>
                <c:pt idx="479">
                  <c:v>0.97459086993970712</c:v>
                </c:pt>
                <c:pt idx="480">
                  <c:v>0.97459086993970712</c:v>
                </c:pt>
                <c:pt idx="481">
                  <c:v>0.97437553832902668</c:v>
                </c:pt>
                <c:pt idx="482">
                  <c:v>0.97437553832902668</c:v>
                </c:pt>
                <c:pt idx="483">
                  <c:v>0.97437553832902668</c:v>
                </c:pt>
                <c:pt idx="484">
                  <c:v>0.97437553832902668</c:v>
                </c:pt>
                <c:pt idx="485">
                  <c:v>0.97437553832902668</c:v>
                </c:pt>
                <c:pt idx="486">
                  <c:v>0.97416020671834624</c:v>
                </c:pt>
                <c:pt idx="487">
                  <c:v>0.97416020671834624</c:v>
                </c:pt>
                <c:pt idx="488">
                  <c:v>0.97416020671834624</c:v>
                </c:pt>
                <c:pt idx="489">
                  <c:v>0.97416020671834624</c:v>
                </c:pt>
                <c:pt idx="490">
                  <c:v>0.97416020671834624</c:v>
                </c:pt>
                <c:pt idx="491">
                  <c:v>0.97416020671834624</c:v>
                </c:pt>
                <c:pt idx="492">
                  <c:v>0.97416020671834624</c:v>
                </c:pt>
                <c:pt idx="493">
                  <c:v>0.97416020671834624</c:v>
                </c:pt>
                <c:pt idx="494">
                  <c:v>0.97394487510766581</c:v>
                </c:pt>
                <c:pt idx="495">
                  <c:v>0.97372954349698537</c:v>
                </c:pt>
                <c:pt idx="496">
                  <c:v>0.97351421188630494</c:v>
                </c:pt>
                <c:pt idx="497">
                  <c:v>0.9732988802756245</c:v>
                </c:pt>
                <c:pt idx="498">
                  <c:v>0.9732988802756245</c:v>
                </c:pt>
                <c:pt idx="499">
                  <c:v>0.9732988802756245</c:v>
                </c:pt>
                <c:pt idx="500">
                  <c:v>0.97308354866494406</c:v>
                </c:pt>
                <c:pt idx="501">
                  <c:v>0.97308354866494406</c:v>
                </c:pt>
                <c:pt idx="502">
                  <c:v>0.97308354866494406</c:v>
                </c:pt>
                <c:pt idx="503">
                  <c:v>0.97308354866494406</c:v>
                </c:pt>
                <c:pt idx="504">
                  <c:v>0.97308354866494406</c:v>
                </c:pt>
                <c:pt idx="505">
                  <c:v>0.97286821705426352</c:v>
                </c:pt>
                <c:pt idx="506">
                  <c:v>0.97286821705426352</c:v>
                </c:pt>
                <c:pt idx="507">
                  <c:v>0.97286821705426352</c:v>
                </c:pt>
                <c:pt idx="508">
                  <c:v>0.97265288544358308</c:v>
                </c:pt>
                <c:pt idx="509">
                  <c:v>0.97265288544358308</c:v>
                </c:pt>
                <c:pt idx="510">
                  <c:v>0.97265288544358308</c:v>
                </c:pt>
                <c:pt idx="511">
                  <c:v>0.97243755383290265</c:v>
                </c:pt>
                <c:pt idx="512">
                  <c:v>0.97222222222222221</c:v>
                </c:pt>
                <c:pt idx="513">
                  <c:v>0.97200689061154177</c:v>
                </c:pt>
                <c:pt idx="514">
                  <c:v>0.97179155900086134</c:v>
                </c:pt>
                <c:pt idx="515">
                  <c:v>0.97179155900086134</c:v>
                </c:pt>
                <c:pt idx="516">
                  <c:v>0.97179155900086134</c:v>
                </c:pt>
                <c:pt idx="517">
                  <c:v>0.97179155900086134</c:v>
                </c:pt>
                <c:pt idx="518">
                  <c:v>0.97179155900086134</c:v>
                </c:pt>
                <c:pt idx="519">
                  <c:v>0.9715762273901809</c:v>
                </c:pt>
                <c:pt idx="520">
                  <c:v>0.9715762273901809</c:v>
                </c:pt>
                <c:pt idx="521">
                  <c:v>0.9715762273901809</c:v>
                </c:pt>
                <c:pt idx="522">
                  <c:v>0.9715762273901809</c:v>
                </c:pt>
                <c:pt idx="523">
                  <c:v>0.9715762273901809</c:v>
                </c:pt>
                <c:pt idx="524">
                  <c:v>0.9715762273901809</c:v>
                </c:pt>
                <c:pt idx="525">
                  <c:v>0.9715762273901809</c:v>
                </c:pt>
                <c:pt idx="526">
                  <c:v>0.9715762273901809</c:v>
                </c:pt>
                <c:pt idx="527">
                  <c:v>0.97136089577950047</c:v>
                </c:pt>
                <c:pt idx="528">
                  <c:v>0.97136089577950047</c:v>
                </c:pt>
                <c:pt idx="529">
                  <c:v>0.97114556416882003</c:v>
                </c:pt>
                <c:pt idx="530">
                  <c:v>0.97114556416882003</c:v>
                </c:pt>
                <c:pt idx="531">
                  <c:v>0.97114556416882003</c:v>
                </c:pt>
                <c:pt idx="532">
                  <c:v>0.97114556416882003</c:v>
                </c:pt>
                <c:pt idx="533">
                  <c:v>0.97114556416882003</c:v>
                </c:pt>
                <c:pt idx="534">
                  <c:v>0.97114556416882003</c:v>
                </c:pt>
                <c:pt idx="535">
                  <c:v>0.97114556416882003</c:v>
                </c:pt>
                <c:pt idx="536">
                  <c:v>0.97114556416882003</c:v>
                </c:pt>
                <c:pt idx="537">
                  <c:v>0.97093023255813948</c:v>
                </c:pt>
                <c:pt idx="538">
                  <c:v>0.97093023255813948</c:v>
                </c:pt>
                <c:pt idx="539">
                  <c:v>0.97093023255813948</c:v>
                </c:pt>
                <c:pt idx="540">
                  <c:v>0.97093023255813948</c:v>
                </c:pt>
                <c:pt idx="541">
                  <c:v>0.97093023255813948</c:v>
                </c:pt>
                <c:pt idx="542">
                  <c:v>0.97071490094745905</c:v>
                </c:pt>
                <c:pt idx="543">
                  <c:v>0.97049956933677861</c:v>
                </c:pt>
                <c:pt idx="544">
                  <c:v>0.97049956933677861</c:v>
                </c:pt>
                <c:pt idx="545">
                  <c:v>0.97049956933677861</c:v>
                </c:pt>
                <c:pt idx="546">
                  <c:v>0.97028423772609818</c:v>
                </c:pt>
                <c:pt idx="547">
                  <c:v>0.97028423772609818</c:v>
                </c:pt>
                <c:pt idx="548">
                  <c:v>0.97028423772609818</c:v>
                </c:pt>
                <c:pt idx="549">
                  <c:v>0.97028423772609818</c:v>
                </c:pt>
                <c:pt idx="550">
                  <c:v>0.97006890611541774</c:v>
                </c:pt>
                <c:pt idx="551">
                  <c:v>0.97006890611541774</c:v>
                </c:pt>
                <c:pt idx="552">
                  <c:v>0.97006890611541774</c:v>
                </c:pt>
                <c:pt idx="553">
                  <c:v>0.97006890611541774</c:v>
                </c:pt>
                <c:pt idx="554">
                  <c:v>0.97006890611541774</c:v>
                </c:pt>
                <c:pt idx="555">
                  <c:v>0.97006890611541774</c:v>
                </c:pt>
                <c:pt idx="556">
                  <c:v>0.97006890611541774</c:v>
                </c:pt>
                <c:pt idx="557">
                  <c:v>0.97006890611541774</c:v>
                </c:pt>
                <c:pt idx="558">
                  <c:v>0.97006890611541774</c:v>
                </c:pt>
                <c:pt idx="559">
                  <c:v>0.97006890611541774</c:v>
                </c:pt>
                <c:pt idx="560">
                  <c:v>0.97006890611541774</c:v>
                </c:pt>
                <c:pt idx="561">
                  <c:v>0.97006890611541774</c:v>
                </c:pt>
                <c:pt idx="562">
                  <c:v>0.9698535745047373</c:v>
                </c:pt>
                <c:pt idx="563">
                  <c:v>0.96963824289405687</c:v>
                </c:pt>
                <c:pt idx="564">
                  <c:v>0.96963824289405687</c:v>
                </c:pt>
                <c:pt idx="565">
                  <c:v>0.96963824289405687</c:v>
                </c:pt>
                <c:pt idx="566">
                  <c:v>0.96963824289405687</c:v>
                </c:pt>
                <c:pt idx="567">
                  <c:v>0.96942291128337643</c:v>
                </c:pt>
                <c:pt idx="568">
                  <c:v>0.969207579672696</c:v>
                </c:pt>
                <c:pt idx="569">
                  <c:v>0.969207579672696</c:v>
                </c:pt>
                <c:pt idx="570">
                  <c:v>0.96899224806201545</c:v>
                </c:pt>
                <c:pt idx="571">
                  <c:v>0.96899224806201545</c:v>
                </c:pt>
                <c:pt idx="572">
                  <c:v>0.96899224806201545</c:v>
                </c:pt>
                <c:pt idx="573">
                  <c:v>0.96899224806201545</c:v>
                </c:pt>
                <c:pt idx="574">
                  <c:v>0.96899224806201545</c:v>
                </c:pt>
                <c:pt idx="575">
                  <c:v>0.96899224806201545</c:v>
                </c:pt>
                <c:pt idx="576">
                  <c:v>0.96899224806201545</c:v>
                </c:pt>
                <c:pt idx="577">
                  <c:v>0.96899224806201545</c:v>
                </c:pt>
                <c:pt idx="578">
                  <c:v>0.96899224806201545</c:v>
                </c:pt>
                <c:pt idx="579">
                  <c:v>0.96899224806201545</c:v>
                </c:pt>
                <c:pt idx="580">
                  <c:v>0.96877691645133501</c:v>
                </c:pt>
                <c:pt idx="581">
                  <c:v>0.96856158484065458</c:v>
                </c:pt>
                <c:pt idx="582">
                  <c:v>0.96856158484065458</c:v>
                </c:pt>
                <c:pt idx="583">
                  <c:v>0.96834625322997414</c:v>
                </c:pt>
                <c:pt idx="584">
                  <c:v>0.96834625322997414</c:v>
                </c:pt>
                <c:pt idx="585">
                  <c:v>0.96834625322997414</c:v>
                </c:pt>
                <c:pt idx="586">
                  <c:v>0.96813092161929371</c:v>
                </c:pt>
                <c:pt idx="587">
                  <c:v>0.96791559000861327</c:v>
                </c:pt>
                <c:pt idx="588">
                  <c:v>0.96770025839793283</c:v>
                </c:pt>
                <c:pt idx="589">
                  <c:v>0.96770025839793283</c:v>
                </c:pt>
                <c:pt idx="590">
                  <c:v>0.96770025839793283</c:v>
                </c:pt>
                <c:pt idx="591">
                  <c:v>0.96770025839793283</c:v>
                </c:pt>
                <c:pt idx="592">
                  <c:v>0.96770025839793283</c:v>
                </c:pt>
                <c:pt idx="593">
                  <c:v>0.9674849267872524</c:v>
                </c:pt>
                <c:pt idx="594">
                  <c:v>0.96726959517657196</c:v>
                </c:pt>
                <c:pt idx="595">
                  <c:v>0.96705426356589141</c:v>
                </c:pt>
                <c:pt idx="596">
                  <c:v>0.96705426356589141</c:v>
                </c:pt>
                <c:pt idx="597">
                  <c:v>0.96705426356589141</c:v>
                </c:pt>
                <c:pt idx="598">
                  <c:v>0.96705426356589141</c:v>
                </c:pt>
                <c:pt idx="599">
                  <c:v>0.96705426356589141</c:v>
                </c:pt>
                <c:pt idx="600">
                  <c:v>0.96705426356589141</c:v>
                </c:pt>
                <c:pt idx="601">
                  <c:v>0.96683893195521098</c:v>
                </c:pt>
                <c:pt idx="602">
                  <c:v>0.96683893195521098</c:v>
                </c:pt>
                <c:pt idx="603">
                  <c:v>0.96683893195521098</c:v>
                </c:pt>
                <c:pt idx="604">
                  <c:v>0.96683893195521098</c:v>
                </c:pt>
                <c:pt idx="605">
                  <c:v>0.96683893195521098</c:v>
                </c:pt>
                <c:pt idx="606">
                  <c:v>0.96683893195521098</c:v>
                </c:pt>
                <c:pt idx="607">
                  <c:v>0.96662360034453054</c:v>
                </c:pt>
                <c:pt idx="608">
                  <c:v>0.96662360034453054</c:v>
                </c:pt>
                <c:pt idx="609">
                  <c:v>0.96640826873385011</c:v>
                </c:pt>
                <c:pt idx="610">
                  <c:v>0.96640826873385011</c:v>
                </c:pt>
                <c:pt idx="611">
                  <c:v>0.96640826873385011</c:v>
                </c:pt>
                <c:pt idx="612">
                  <c:v>0.96640826873385011</c:v>
                </c:pt>
                <c:pt idx="613">
                  <c:v>0.96640826873385011</c:v>
                </c:pt>
                <c:pt idx="614">
                  <c:v>0.96619293712316967</c:v>
                </c:pt>
                <c:pt idx="615">
                  <c:v>0.96619293712316967</c:v>
                </c:pt>
                <c:pt idx="616">
                  <c:v>0.96619293712316967</c:v>
                </c:pt>
                <c:pt idx="617">
                  <c:v>0.96619293712316967</c:v>
                </c:pt>
                <c:pt idx="618">
                  <c:v>0.96597760551248923</c:v>
                </c:pt>
                <c:pt idx="619">
                  <c:v>0.96597760551248923</c:v>
                </c:pt>
                <c:pt idx="620">
                  <c:v>0.9657622739018088</c:v>
                </c:pt>
                <c:pt idx="621">
                  <c:v>0.9657622739018088</c:v>
                </c:pt>
                <c:pt idx="622">
                  <c:v>0.9657622739018088</c:v>
                </c:pt>
                <c:pt idx="623">
                  <c:v>0.9657622739018088</c:v>
                </c:pt>
                <c:pt idx="624">
                  <c:v>0.9657622739018088</c:v>
                </c:pt>
                <c:pt idx="625">
                  <c:v>0.9657622739018088</c:v>
                </c:pt>
                <c:pt idx="626">
                  <c:v>0.96554694229112836</c:v>
                </c:pt>
                <c:pt idx="627">
                  <c:v>0.96554694229112836</c:v>
                </c:pt>
                <c:pt idx="628">
                  <c:v>0.96533161068044793</c:v>
                </c:pt>
                <c:pt idx="629">
                  <c:v>0.96533161068044793</c:v>
                </c:pt>
                <c:pt idx="630">
                  <c:v>0.96533161068044793</c:v>
                </c:pt>
                <c:pt idx="631">
                  <c:v>0.96511627906976749</c:v>
                </c:pt>
                <c:pt idx="632">
                  <c:v>0.96511627906976749</c:v>
                </c:pt>
                <c:pt idx="633">
                  <c:v>0.96511627906976749</c:v>
                </c:pt>
                <c:pt idx="634">
                  <c:v>0.96511627906976749</c:v>
                </c:pt>
                <c:pt idx="635">
                  <c:v>0.96490094745908694</c:v>
                </c:pt>
                <c:pt idx="636">
                  <c:v>0.96490094745908694</c:v>
                </c:pt>
                <c:pt idx="637">
                  <c:v>0.96490094745908694</c:v>
                </c:pt>
                <c:pt idx="638">
                  <c:v>0.96490094745908694</c:v>
                </c:pt>
                <c:pt idx="639">
                  <c:v>0.96490094745908694</c:v>
                </c:pt>
                <c:pt idx="640">
                  <c:v>0.96490094745908694</c:v>
                </c:pt>
                <c:pt idx="641">
                  <c:v>0.96490094745908694</c:v>
                </c:pt>
                <c:pt idx="642">
                  <c:v>0.96490094745908694</c:v>
                </c:pt>
                <c:pt idx="643">
                  <c:v>0.96490094745908694</c:v>
                </c:pt>
                <c:pt idx="644">
                  <c:v>0.96490094745908694</c:v>
                </c:pt>
                <c:pt idx="645">
                  <c:v>0.96490094745908694</c:v>
                </c:pt>
                <c:pt idx="646">
                  <c:v>0.96490094745908694</c:v>
                </c:pt>
                <c:pt idx="647">
                  <c:v>0.96490094745908694</c:v>
                </c:pt>
                <c:pt idx="648">
                  <c:v>0.96468561584840651</c:v>
                </c:pt>
                <c:pt idx="649">
                  <c:v>0.96468561584840651</c:v>
                </c:pt>
                <c:pt idx="650">
                  <c:v>0.96468561584840651</c:v>
                </c:pt>
                <c:pt idx="651">
                  <c:v>0.96468561584840651</c:v>
                </c:pt>
                <c:pt idx="652">
                  <c:v>0.96468561584840651</c:v>
                </c:pt>
                <c:pt idx="653">
                  <c:v>0.96468561584840651</c:v>
                </c:pt>
                <c:pt idx="654">
                  <c:v>0.96468561584840651</c:v>
                </c:pt>
                <c:pt idx="655">
                  <c:v>0.96468561584840651</c:v>
                </c:pt>
                <c:pt idx="656">
                  <c:v>0.96468561584840651</c:v>
                </c:pt>
                <c:pt idx="657">
                  <c:v>0.96447028423772607</c:v>
                </c:pt>
                <c:pt idx="658">
                  <c:v>0.96447028423772607</c:v>
                </c:pt>
                <c:pt idx="659">
                  <c:v>0.96447028423772607</c:v>
                </c:pt>
                <c:pt idx="660">
                  <c:v>0.96447028423772607</c:v>
                </c:pt>
                <c:pt idx="661">
                  <c:v>0.96447028423772607</c:v>
                </c:pt>
                <c:pt idx="662">
                  <c:v>0.96425495262704564</c:v>
                </c:pt>
                <c:pt idx="663">
                  <c:v>0.96425495262704564</c:v>
                </c:pt>
                <c:pt idx="664">
                  <c:v>0.96425495262704564</c:v>
                </c:pt>
                <c:pt idx="665">
                  <c:v>0.96425495262704564</c:v>
                </c:pt>
                <c:pt idx="666">
                  <c:v>0.9640396210163652</c:v>
                </c:pt>
                <c:pt idx="667">
                  <c:v>0.9640396210163652</c:v>
                </c:pt>
                <c:pt idx="668">
                  <c:v>0.9640396210163652</c:v>
                </c:pt>
                <c:pt idx="669">
                  <c:v>0.9640396210163652</c:v>
                </c:pt>
                <c:pt idx="670">
                  <c:v>0.9640396210163652</c:v>
                </c:pt>
                <c:pt idx="671">
                  <c:v>0.9640396210163652</c:v>
                </c:pt>
                <c:pt idx="672">
                  <c:v>0.9640396210163652</c:v>
                </c:pt>
                <c:pt idx="673">
                  <c:v>0.9640396210163652</c:v>
                </c:pt>
                <c:pt idx="674">
                  <c:v>0.9640396210163652</c:v>
                </c:pt>
                <c:pt idx="675">
                  <c:v>0.9640396210163652</c:v>
                </c:pt>
                <c:pt idx="676">
                  <c:v>0.9640396210163652</c:v>
                </c:pt>
                <c:pt idx="677">
                  <c:v>0.96382428940568476</c:v>
                </c:pt>
                <c:pt idx="678">
                  <c:v>0.96360895779500433</c:v>
                </c:pt>
                <c:pt idx="679">
                  <c:v>0.96360895779500433</c:v>
                </c:pt>
                <c:pt idx="680">
                  <c:v>0.96360895779500433</c:v>
                </c:pt>
                <c:pt idx="681">
                  <c:v>0.96339362618432389</c:v>
                </c:pt>
                <c:pt idx="682">
                  <c:v>0.96339362618432389</c:v>
                </c:pt>
                <c:pt idx="683">
                  <c:v>0.96339362618432389</c:v>
                </c:pt>
                <c:pt idx="684">
                  <c:v>0.96317829457364346</c:v>
                </c:pt>
                <c:pt idx="685">
                  <c:v>0.96317829457364346</c:v>
                </c:pt>
                <c:pt idx="686">
                  <c:v>0.96317829457364346</c:v>
                </c:pt>
                <c:pt idx="687">
                  <c:v>0.96317829457364346</c:v>
                </c:pt>
                <c:pt idx="688">
                  <c:v>0.96317829457364346</c:v>
                </c:pt>
                <c:pt idx="689">
                  <c:v>0.96317829457364346</c:v>
                </c:pt>
                <c:pt idx="690">
                  <c:v>0.96296296296296302</c:v>
                </c:pt>
                <c:pt idx="691">
                  <c:v>0.96296296296296302</c:v>
                </c:pt>
                <c:pt idx="692">
                  <c:v>0.96274763135228247</c:v>
                </c:pt>
                <c:pt idx="693">
                  <c:v>0.96274763135228247</c:v>
                </c:pt>
                <c:pt idx="694">
                  <c:v>0.96253229974160204</c:v>
                </c:pt>
                <c:pt idx="695">
                  <c:v>0.96253229974160204</c:v>
                </c:pt>
                <c:pt idx="696">
                  <c:v>0.96253229974160204</c:v>
                </c:pt>
                <c:pt idx="697">
                  <c:v>0.9623169681309216</c:v>
                </c:pt>
                <c:pt idx="698">
                  <c:v>0.9623169681309216</c:v>
                </c:pt>
                <c:pt idx="699">
                  <c:v>0.9623169681309216</c:v>
                </c:pt>
                <c:pt idx="700">
                  <c:v>0.9623169681309216</c:v>
                </c:pt>
                <c:pt idx="701">
                  <c:v>0.96210163652024117</c:v>
                </c:pt>
                <c:pt idx="702">
                  <c:v>0.96210163652024117</c:v>
                </c:pt>
                <c:pt idx="703">
                  <c:v>0.96210163652024117</c:v>
                </c:pt>
                <c:pt idx="704">
                  <c:v>0.96210163652024117</c:v>
                </c:pt>
                <c:pt idx="705">
                  <c:v>0.96210163652024117</c:v>
                </c:pt>
                <c:pt idx="706">
                  <c:v>0.96210163652024117</c:v>
                </c:pt>
                <c:pt idx="707">
                  <c:v>0.96210163652024117</c:v>
                </c:pt>
                <c:pt idx="708">
                  <c:v>0.96210163652024117</c:v>
                </c:pt>
                <c:pt idx="709">
                  <c:v>0.96210163652024117</c:v>
                </c:pt>
                <c:pt idx="710">
                  <c:v>0.96210163652024117</c:v>
                </c:pt>
                <c:pt idx="711">
                  <c:v>0.96210163652024117</c:v>
                </c:pt>
                <c:pt idx="712">
                  <c:v>0.96210163652024117</c:v>
                </c:pt>
                <c:pt idx="713">
                  <c:v>0.96188630490956073</c:v>
                </c:pt>
                <c:pt idx="714">
                  <c:v>0.96188630490956073</c:v>
                </c:pt>
                <c:pt idx="715">
                  <c:v>0.96188630490956073</c:v>
                </c:pt>
                <c:pt idx="716">
                  <c:v>0.96167097329888029</c:v>
                </c:pt>
                <c:pt idx="717">
                  <c:v>0.96167097329888029</c:v>
                </c:pt>
                <c:pt idx="718">
                  <c:v>0.96167097329888029</c:v>
                </c:pt>
                <c:pt idx="719">
                  <c:v>0.96167097329888029</c:v>
                </c:pt>
                <c:pt idx="720">
                  <c:v>0.96167097329888029</c:v>
                </c:pt>
                <c:pt idx="721">
                  <c:v>0.96167097329888029</c:v>
                </c:pt>
                <c:pt idx="722">
                  <c:v>0.96167097329888029</c:v>
                </c:pt>
                <c:pt idx="723">
                  <c:v>0.96167097329888029</c:v>
                </c:pt>
                <c:pt idx="724">
                  <c:v>0.96167097329888029</c:v>
                </c:pt>
                <c:pt idx="725">
                  <c:v>0.96145564168819986</c:v>
                </c:pt>
                <c:pt idx="726">
                  <c:v>0.96145564168819986</c:v>
                </c:pt>
                <c:pt idx="727">
                  <c:v>0.96145564168819986</c:v>
                </c:pt>
                <c:pt idx="728">
                  <c:v>0.96145564168819986</c:v>
                </c:pt>
                <c:pt idx="729">
                  <c:v>0.96145564168819986</c:v>
                </c:pt>
                <c:pt idx="730">
                  <c:v>0.96145564168819986</c:v>
                </c:pt>
                <c:pt idx="731">
                  <c:v>0.96145564168819986</c:v>
                </c:pt>
                <c:pt idx="732">
                  <c:v>0.96145564168819986</c:v>
                </c:pt>
                <c:pt idx="733">
                  <c:v>0.96145564168819986</c:v>
                </c:pt>
                <c:pt idx="734">
                  <c:v>0.96124031007751942</c:v>
                </c:pt>
                <c:pt idx="735">
                  <c:v>0.96124031007751942</c:v>
                </c:pt>
                <c:pt idx="736">
                  <c:v>0.96124031007751942</c:v>
                </c:pt>
                <c:pt idx="737">
                  <c:v>0.96124031007751942</c:v>
                </c:pt>
                <c:pt idx="738">
                  <c:v>0.96124031007751942</c:v>
                </c:pt>
                <c:pt idx="739">
                  <c:v>0.96124031007751942</c:v>
                </c:pt>
                <c:pt idx="740">
                  <c:v>0.96124031007751942</c:v>
                </c:pt>
                <c:pt idx="741">
                  <c:v>0.96124031007751942</c:v>
                </c:pt>
                <c:pt idx="742">
                  <c:v>0.96124031007751942</c:v>
                </c:pt>
                <c:pt idx="743">
                  <c:v>0.96124031007751942</c:v>
                </c:pt>
                <c:pt idx="744">
                  <c:v>0.96124031007751942</c:v>
                </c:pt>
                <c:pt idx="745">
                  <c:v>0.96124031007751942</c:v>
                </c:pt>
                <c:pt idx="746">
                  <c:v>0.96124031007751942</c:v>
                </c:pt>
                <c:pt idx="747">
                  <c:v>0.96102497846683899</c:v>
                </c:pt>
                <c:pt idx="748">
                  <c:v>0.96102497846683899</c:v>
                </c:pt>
                <c:pt idx="749">
                  <c:v>0.96102497846683899</c:v>
                </c:pt>
                <c:pt idx="750">
                  <c:v>0.96102497846683899</c:v>
                </c:pt>
                <c:pt idx="751">
                  <c:v>0.96102497846683899</c:v>
                </c:pt>
                <c:pt idx="752">
                  <c:v>0.96102497846683899</c:v>
                </c:pt>
                <c:pt idx="753">
                  <c:v>0.96102497846683899</c:v>
                </c:pt>
                <c:pt idx="754">
                  <c:v>0.96102497846683899</c:v>
                </c:pt>
                <c:pt idx="755">
                  <c:v>0.96102497846683899</c:v>
                </c:pt>
                <c:pt idx="756">
                  <c:v>0.96102497846683899</c:v>
                </c:pt>
                <c:pt idx="757">
                  <c:v>0.96102497846683899</c:v>
                </c:pt>
                <c:pt idx="758">
                  <c:v>0.96102497846683899</c:v>
                </c:pt>
                <c:pt idx="759">
                  <c:v>0.96102497846683899</c:v>
                </c:pt>
                <c:pt idx="760">
                  <c:v>0.96102497846683899</c:v>
                </c:pt>
                <c:pt idx="761">
                  <c:v>0.96102497846683899</c:v>
                </c:pt>
                <c:pt idx="762">
                  <c:v>0.96080964685615844</c:v>
                </c:pt>
                <c:pt idx="763">
                  <c:v>0.960594315245478</c:v>
                </c:pt>
                <c:pt idx="764">
                  <c:v>0.960594315245478</c:v>
                </c:pt>
                <c:pt idx="765">
                  <c:v>0.960594315245478</c:v>
                </c:pt>
                <c:pt idx="766">
                  <c:v>0.960594315245478</c:v>
                </c:pt>
                <c:pt idx="767">
                  <c:v>0.96037898363479757</c:v>
                </c:pt>
                <c:pt idx="768">
                  <c:v>0.96016365202411713</c:v>
                </c:pt>
                <c:pt idx="769">
                  <c:v>0.9599483204134367</c:v>
                </c:pt>
                <c:pt idx="770">
                  <c:v>0.95973298880275626</c:v>
                </c:pt>
                <c:pt idx="771">
                  <c:v>0.95951765719207582</c:v>
                </c:pt>
                <c:pt idx="772">
                  <c:v>0.95930232558139539</c:v>
                </c:pt>
                <c:pt idx="773">
                  <c:v>0.95930232558139539</c:v>
                </c:pt>
                <c:pt idx="774">
                  <c:v>0.95908699397071495</c:v>
                </c:pt>
                <c:pt idx="775">
                  <c:v>0.95908699397071495</c:v>
                </c:pt>
                <c:pt idx="776">
                  <c:v>0.9588716623600344</c:v>
                </c:pt>
                <c:pt idx="777">
                  <c:v>0.95865633074935397</c:v>
                </c:pt>
                <c:pt idx="778">
                  <c:v>0.95844099913867353</c:v>
                </c:pt>
                <c:pt idx="779">
                  <c:v>0.9582256675279931</c:v>
                </c:pt>
                <c:pt idx="780">
                  <c:v>0.9582256675279931</c:v>
                </c:pt>
                <c:pt idx="781">
                  <c:v>0.95801033591731266</c:v>
                </c:pt>
                <c:pt idx="782">
                  <c:v>0.95779500430663222</c:v>
                </c:pt>
                <c:pt idx="783">
                  <c:v>0.95779500430663222</c:v>
                </c:pt>
                <c:pt idx="784">
                  <c:v>0.95779500430663222</c:v>
                </c:pt>
                <c:pt idx="785">
                  <c:v>0.95779500430663222</c:v>
                </c:pt>
                <c:pt idx="786">
                  <c:v>0.95779500430663222</c:v>
                </c:pt>
                <c:pt idx="787">
                  <c:v>0.95757967269595179</c:v>
                </c:pt>
                <c:pt idx="788">
                  <c:v>0.95757967269595179</c:v>
                </c:pt>
                <c:pt idx="789">
                  <c:v>0.95757967269595179</c:v>
                </c:pt>
                <c:pt idx="790">
                  <c:v>0.95757967269595179</c:v>
                </c:pt>
                <c:pt idx="791">
                  <c:v>0.95757967269595179</c:v>
                </c:pt>
                <c:pt idx="792">
                  <c:v>0.95736434108527135</c:v>
                </c:pt>
                <c:pt idx="793">
                  <c:v>0.95714900947459092</c:v>
                </c:pt>
                <c:pt idx="794">
                  <c:v>0.95714900947459092</c:v>
                </c:pt>
                <c:pt idx="795">
                  <c:v>0.95714900947459092</c:v>
                </c:pt>
                <c:pt idx="796">
                  <c:v>0.95714900947459092</c:v>
                </c:pt>
                <c:pt idx="797">
                  <c:v>0.95714900947459092</c:v>
                </c:pt>
                <c:pt idx="798">
                  <c:v>0.95714900947459092</c:v>
                </c:pt>
                <c:pt idx="799">
                  <c:v>0.95714900947459092</c:v>
                </c:pt>
                <c:pt idx="800">
                  <c:v>0.95693367786391037</c:v>
                </c:pt>
                <c:pt idx="801">
                  <c:v>0.95693367786391037</c:v>
                </c:pt>
                <c:pt idx="802">
                  <c:v>0.95693367786391037</c:v>
                </c:pt>
                <c:pt idx="803">
                  <c:v>0.95693367786391037</c:v>
                </c:pt>
                <c:pt idx="804">
                  <c:v>0.95671834625322993</c:v>
                </c:pt>
                <c:pt idx="805">
                  <c:v>0.9565030146425495</c:v>
                </c:pt>
                <c:pt idx="806">
                  <c:v>0.95628768303186906</c:v>
                </c:pt>
                <c:pt idx="807">
                  <c:v>0.95628768303186906</c:v>
                </c:pt>
                <c:pt idx="808">
                  <c:v>0.95607235142118863</c:v>
                </c:pt>
                <c:pt idx="809">
                  <c:v>0.95607235142118863</c:v>
                </c:pt>
                <c:pt idx="810">
                  <c:v>0.95585701981050819</c:v>
                </c:pt>
                <c:pt idx="811">
                  <c:v>0.95564168819982775</c:v>
                </c:pt>
                <c:pt idx="812">
                  <c:v>0.95542635658914732</c:v>
                </c:pt>
                <c:pt idx="813">
                  <c:v>0.95542635658914732</c:v>
                </c:pt>
                <c:pt idx="814">
                  <c:v>0.95521102497846688</c:v>
                </c:pt>
                <c:pt idx="815">
                  <c:v>0.95521102497846688</c:v>
                </c:pt>
                <c:pt idx="816">
                  <c:v>0.95521102497846688</c:v>
                </c:pt>
                <c:pt idx="817">
                  <c:v>0.95521102497846688</c:v>
                </c:pt>
                <c:pt idx="818">
                  <c:v>0.95499569336778634</c:v>
                </c:pt>
                <c:pt idx="819">
                  <c:v>0.9547803617571059</c:v>
                </c:pt>
                <c:pt idx="820">
                  <c:v>0.95456503014642546</c:v>
                </c:pt>
                <c:pt idx="821">
                  <c:v>0.95456503014642546</c:v>
                </c:pt>
                <c:pt idx="822">
                  <c:v>0.95456503014642546</c:v>
                </c:pt>
                <c:pt idx="823">
                  <c:v>0.95456503014642546</c:v>
                </c:pt>
                <c:pt idx="824">
                  <c:v>0.95456503014642546</c:v>
                </c:pt>
                <c:pt idx="825">
                  <c:v>0.95456503014642546</c:v>
                </c:pt>
                <c:pt idx="826">
                  <c:v>0.95456503014642546</c:v>
                </c:pt>
                <c:pt idx="827">
                  <c:v>0.95434969853574503</c:v>
                </c:pt>
                <c:pt idx="828">
                  <c:v>0.95434969853574503</c:v>
                </c:pt>
                <c:pt idx="829">
                  <c:v>0.95434969853574503</c:v>
                </c:pt>
                <c:pt idx="830">
                  <c:v>0.95434969853574503</c:v>
                </c:pt>
                <c:pt idx="831">
                  <c:v>0.95434969853574503</c:v>
                </c:pt>
                <c:pt idx="832">
                  <c:v>0.95413436692506459</c:v>
                </c:pt>
                <c:pt idx="833">
                  <c:v>0.95413436692506459</c:v>
                </c:pt>
                <c:pt idx="834">
                  <c:v>0.95391903531438416</c:v>
                </c:pt>
                <c:pt idx="835">
                  <c:v>0.95391903531438416</c:v>
                </c:pt>
                <c:pt idx="836">
                  <c:v>0.95370370370370372</c:v>
                </c:pt>
                <c:pt idx="837">
                  <c:v>0.95370370370370372</c:v>
                </c:pt>
                <c:pt idx="838">
                  <c:v>0.95370370370370372</c:v>
                </c:pt>
                <c:pt idx="839">
                  <c:v>0.95370370370370372</c:v>
                </c:pt>
                <c:pt idx="840">
                  <c:v>0.95348837209302328</c:v>
                </c:pt>
                <c:pt idx="841">
                  <c:v>0.95348837209302328</c:v>
                </c:pt>
                <c:pt idx="842">
                  <c:v>0.95348837209302328</c:v>
                </c:pt>
                <c:pt idx="843">
                  <c:v>0.95327304048234285</c:v>
                </c:pt>
                <c:pt idx="844">
                  <c:v>0.95327304048234285</c:v>
                </c:pt>
                <c:pt idx="845">
                  <c:v>0.95327304048234285</c:v>
                </c:pt>
                <c:pt idx="846">
                  <c:v>0.95327304048234285</c:v>
                </c:pt>
                <c:pt idx="847">
                  <c:v>0.9530577088716623</c:v>
                </c:pt>
                <c:pt idx="848">
                  <c:v>0.95284237726098187</c:v>
                </c:pt>
                <c:pt idx="849">
                  <c:v>0.95284237726098187</c:v>
                </c:pt>
                <c:pt idx="850">
                  <c:v>0.95262704565030143</c:v>
                </c:pt>
                <c:pt idx="851">
                  <c:v>0.95262704565030143</c:v>
                </c:pt>
                <c:pt idx="852">
                  <c:v>0.95262704565030143</c:v>
                </c:pt>
                <c:pt idx="853">
                  <c:v>0.95262704565030143</c:v>
                </c:pt>
                <c:pt idx="854">
                  <c:v>0.95262704565030143</c:v>
                </c:pt>
                <c:pt idx="855">
                  <c:v>0.95262704565030143</c:v>
                </c:pt>
                <c:pt idx="856">
                  <c:v>0.95262704565030143</c:v>
                </c:pt>
                <c:pt idx="857">
                  <c:v>0.95262704565030143</c:v>
                </c:pt>
                <c:pt idx="858">
                  <c:v>0.95262704565030143</c:v>
                </c:pt>
                <c:pt idx="859">
                  <c:v>0.95241171403962099</c:v>
                </c:pt>
                <c:pt idx="860">
                  <c:v>0.95241171403962099</c:v>
                </c:pt>
                <c:pt idx="861">
                  <c:v>0.95241171403962099</c:v>
                </c:pt>
                <c:pt idx="862">
                  <c:v>0.95219638242894056</c:v>
                </c:pt>
                <c:pt idx="863">
                  <c:v>0.95219638242894056</c:v>
                </c:pt>
                <c:pt idx="864">
                  <c:v>0.95219638242894056</c:v>
                </c:pt>
                <c:pt idx="865">
                  <c:v>0.95219638242894056</c:v>
                </c:pt>
                <c:pt idx="866">
                  <c:v>0.95198105081826012</c:v>
                </c:pt>
                <c:pt idx="867">
                  <c:v>0.95198105081826012</c:v>
                </c:pt>
                <c:pt idx="868">
                  <c:v>0.95176571920757969</c:v>
                </c:pt>
                <c:pt idx="869">
                  <c:v>0.95176571920757969</c:v>
                </c:pt>
                <c:pt idx="870">
                  <c:v>0.95176571920757969</c:v>
                </c:pt>
                <c:pt idx="871">
                  <c:v>0.95176571920757969</c:v>
                </c:pt>
                <c:pt idx="872">
                  <c:v>0.95176571920757969</c:v>
                </c:pt>
                <c:pt idx="873">
                  <c:v>0.95176571920757969</c:v>
                </c:pt>
                <c:pt idx="874">
                  <c:v>0.95176571920757969</c:v>
                </c:pt>
                <c:pt idx="875">
                  <c:v>0.95176571920757969</c:v>
                </c:pt>
                <c:pt idx="876">
                  <c:v>0.95176571920757969</c:v>
                </c:pt>
                <c:pt idx="877">
                  <c:v>0.95155038759689925</c:v>
                </c:pt>
                <c:pt idx="878">
                  <c:v>0.95155038759689925</c:v>
                </c:pt>
                <c:pt idx="879">
                  <c:v>0.95133505598621881</c:v>
                </c:pt>
                <c:pt idx="880">
                  <c:v>0.95133505598621881</c:v>
                </c:pt>
                <c:pt idx="881">
                  <c:v>0.95133505598621881</c:v>
                </c:pt>
                <c:pt idx="882">
                  <c:v>0.95111972437553838</c:v>
                </c:pt>
                <c:pt idx="883">
                  <c:v>0.95111972437553838</c:v>
                </c:pt>
                <c:pt idx="884">
                  <c:v>0.95111972437553838</c:v>
                </c:pt>
                <c:pt idx="885">
                  <c:v>0.95111972437553838</c:v>
                </c:pt>
                <c:pt idx="886">
                  <c:v>0.95090439276485783</c:v>
                </c:pt>
                <c:pt idx="887">
                  <c:v>0.95068906115417739</c:v>
                </c:pt>
                <c:pt idx="888">
                  <c:v>0.95068906115417739</c:v>
                </c:pt>
                <c:pt idx="889">
                  <c:v>0.95068906115417739</c:v>
                </c:pt>
                <c:pt idx="890">
                  <c:v>0.95068906115417739</c:v>
                </c:pt>
                <c:pt idx="891">
                  <c:v>0.95068906115417739</c:v>
                </c:pt>
                <c:pt idx="892">
                  <c:v>0.95068906115417739</c:v>
                </c:pt>
                <c:pt idx="893">
                  <c:v>0.95068906115417739</c:v>
                </c:pt>
                <c:pt idx="894">
                  <c:v>0.95068906115417739</c:v>
                </c:pt>
                <c:pt idx="895">
                  <c:v>0.95068906115417739</c:v>
                </c:pt>
                <c:pt idx="896">
                  <c:v>0.95068906115417739</c:v>
                </c:pt>
                <c:pt idx="897">
                  <c:v>0.95068906115417739</c:v>
                </c:pt>
                <c:pt idx="898">
                  <c:v>0.95068906115417739</c:v>
                </c:pt>
                <c:pt idx="899">
                  <c:v>0.95068906115417739</c:v>
                </c:pt>
                <c:pt idx="900">
                  <c:v>0.95068906115417739</c:v>
                </c:pt>
                <c:pt idx="901">
                  <c:v>0.95068906115417739</c:v>
                </c:pt>
                <c:pt idx="902">
                  <c:v>0.95068906115417739</c:v>
                </c:pt>
                <c:pt idx="903">
                  <c:v>0.95068906115417739</c:v>
                </c:pt>
                <c:pt idx="904">
                  <c:v>0.95047372954349696</c:v>
                </c:pt>
                <c:pt idx="905">
                  <c:v>0.95047372954349696</c:v>
                </c:pt>
                <c:pt idx="906">
                  <c:v>0.95047372954349696</c:v>
                </c:pt>
                <c:pt idx="907">
                  <c:v>0.95025839793281652</c:v>
                </c:pt>
                <c:pt idx="908">
                  <c:v>0.95025839793281652</c:v>
                </c:pt>
                <c:pt idx="909">
                  <c:v>0.95025839793281652</c:v>
                </c:pt>
                <c:pt idx="910">
                  <c:v>0.95025839793281652</c:v>
                </c:pt>
                <c:pt idx="911">
                  <c:v>0.95004306632213609</c:v>
                </c:pt>
                <c:pt idx="912">
                  <c:v>0.95004306632213609</c:v>
                </c:pt>
                <c:pt idx="913">
                  <c:v>0.94982773471145565</c:v>
                </c:pt>
                <c:pt idx="914">
                  <c:v>0.94982773471145565</c:v>
                </c:pt>
                <c:pt idx="915">
                  <c:v>0.94982773471145565</c:v>
                </c:pt>
                <c:pt idx="916">
                  <c:v>0.94982773471145565</c:v>
                </c:pt>
                <c:pt idx="917">
                  <c:v>0.94961240310077522</c:v>
                </c:pt>
                <c:pt idx="918">
                  <c:v>0.94939707149009478</c:v>
                </c:pt>
                <c:pt idx="919">
                  <c:v>0.94939707149009478</c:v>
                </c:pt>
                <c:pt idx="920">
                  <c:v>0.94918173987941434</c:v>
                </c:pt>
                <c:pt idx="921">
                  <c:v>0.94918173987941434</c:v>
                </c:pt>
                <c:pt idx="922">
                  <c:v>0.94896640826873391</c:v>
                </c:pt>
                <c:pt idx="923">
                  <c:v>0.94875107665805336</c:v>
                </c:pt>
                <c:pt idx="924">
                  <c:v>0.94853574504737292</c:v>
                </c:pt>
                <c:pt idx="925">
                  <c:v>0.94853574504737292</c:v>
                </c:pt>
                <c:pt idx="926">
                  <c:v>0.94853574504737292</c:v>
                </c:pt>
                <c:pt idx="927">
                  <c:v>0.94853574504737292</c:v>
                </c:pt>
                <c:pt idx="928">
                  <c:v>0.94853574504737292</c:v>
                </c:pt>
                <c:pt idx="929">
                  <c:v>0.94853574504737292</c:v>
                </c:pt>
                <c:pt idx="930">
                  <c:v>0.94853574504737292</c:v>
                </c:pt>
                <c:pt idx="931">
                  <c:v>0.94832041343669249</c:v>
                </c:pt>
                <c:pt idx="932">
                  <c:v>0.94832041343669249</c:v>
                </c:pt>
                <c:pt idx="933">
                  <c:v>0.94832041343669249</c:v>
                </c:pt>
                <c:pt idx="934">
                  <c:v>0.94832041343669249</c:v>
                </c:pt>
                <c:pt idx="935">
                  <c:v>0.94832041343669249</c:v>
                </c:pt>
                <c:pt idx="936">
                  <c:v>0.94810508182601205</c:v>
                </c:pt>
                <c:pt idx="937">
                  <c:v>0.94810508182601205</c:v>
                </c:pt>
                <c:pt idx="938">
                  <c:v>0.94810508182601205</c:v>
                </c:pt>
                <c:pt idx="939">
                  <c:v>0.94810508182601205</c:v>
                </c:pt>
                <c:pt idx="940">
                  <c:v>0.94810508182601205</c:v>
                </c:pt>
                <c:pt idx="941">
                  <c:v>0.94810508182601205</c:v>
                </c:pt>
                <c:pt idx="942">
                  <c:v>0.94788975021533162</c:v>
                </c:pt>
                <c:pt idx="943">
                  <c:v>0.94788975021533162</c:v>
                </c:pt>
                <c:pt idx="944">
                  <c:v>0.94788975021533162</c:v>
                </c:pt>
                <c:pt idx="945">
                  <c:v>0.94788975021533162</c:v>
                </c:pt>
                <c:pt idx="946">
                  <c:v>0.94788975021533162</c:v>
                </c:pt>
                <c:pt idx="947">
                  <c:v>0.94767441860465118</c:v>
                </c:pt>
                <c:pt idx="948">
                  <c:v>0.94767441860465118</c:v>
                </c:pt>
                <c:pt idx="949">
                  <c:v>0.94767441860465118</c:v>
                </c:pt>
                <c:pt idx="950">
                  <c:v>0.94767441860465118</c:v>
                </c:pt>
                <c:pt idx="951">
                  <c:v>0.94767441860465118</c:v>
                </c:pt>
                <c:pt idx="952">
                  <c:v>0.94745908699397074</c:v>
                </c:pt>
                <c:pt idx="953">
                  <c:v>0.94745908699397074</c:v>
                </c:pt>
                <c:pt idx="954">
                  <c:v>0.94745908699397074</c:v>
                </c:pt>
                <c:pt idx="955">
                  <c:v>0.94724375538329031</c:v>
                </c:pt>
                <c:pt idx="956">
                  <c:v>0.94724375538329031</c:v>
                </c:pt>
                <c:pt idx="957">
                  <c:v>0.94702842377260987</c:v>
                </c:pt>
                <c:pt idx="958">
                  <c:v>0.94702842377260987</c:v>
                </c:pt>
                <c:pt idx="959">
                  <c:v>0.94702842377260987</c:v>
                </c:pt>
                <c:pt idx="960">
                  <c:v>0.94702842377260987</c:v>
                </c:pt>
                <c:pt idx="961">
                  <c:v>0.94702842377260987</c:v>
                </c:pt>
                <c:pt idx="962">
                  <c:v>0.94681309216192933</c:v>
                </c:pt>
                <c:pt idx="963">
                  <c:v>0.94681309216192933</c:v>
                </c:pt>
                <c:pt idx="964">
                  <c:v>0.94681309216192933</c:v>
                </c:pt>
                <c:pt idx="965">
                  <c:v>0.94659776055124889</c:v>
                </c:pt>
                <c:pt idx="966">
                  <c:v>0.94638242894056845</c:v>
                </c:pt>
                <c:pt idx="967">
                  <c:v>0.94638242894056845</c:v>
                </c:pt>
                <c:pt idx="968">
                  <c:v>0.94638242894056845</c:v>
                </c:pt>
                <c:pt idx="969">
                  <c:v>0.94638242894056845</c:v>
                </c:pt>
                <c:pt idx="970">
                  <c:v>0.94616709732988802</c:v>
                </c:pt>
                <c:pt idx="971">
                  <c:v>0.94616709732988802</c:v>
                </c:pt>
                <c:pt idx="972">
                  <c:v>0.94616709732988802</c:v>
                </c:pt>
                <c:pt idx="973">
                  <c:v>0.94616709732988802</c:v>
                </c:pt>
                <c:pt idx="974">
                  <c:v>0.94595176571920758</c:v>
                </c:pt>
                <c:pt idx="975">
                  <c:v>0.94595176571920758</c:v>
                </c:pt>
                <c:pt idx="976">
                  <c:v>0.94595176571920758</c:v>
                </c:pt>
                <c:pt idx="977">
                  <c:v>0.94595176571920758</c:v>
                </c:pt>
                <c:pt idx="978">
                  <c:v>0.94595176571920758</c:v>
                </c:pt>
                <c:pt idx="979">
                  <c:v>0.94595176571920758</c:v>
                </c:pt>
                <c:pt idx="980">
                  <c:v>0.94595176571920758</c:v>
                </c:pt>
                <c:pt idx="981">
                  <c:v>0.94595176571920758</c:v>
                </c:pt>
                <c:pt idx="982">
                  <c:v>0.94573643410852715</c:v>
                </c:pt>
                <c:pt idx="983">
                  <c:v>0.94552110249784671</c:v>
                </c:pt>
                <c:pt idx="984">
                  <c:v>0.94530577088716627</c:v>
                </c:pt>
                <c:pt idx="985">
                  <c:v>0.94530577088716627</c:v>
                </c:pt>
                <c:pt idx="986">
                  <c:v>0.94530577088716627</c:v>
                </c:pt>
                <c:pt idx="987">
                  <c:v>0.94530577088716627</c:v>
                </c:pt>
                <c:pt idx="988">
                  <c:v>0.94509043927648584</c:v>
                </c:pt>
                <c:pt idx="989">
                  <c:v>0.94509043927648584</c:v>
                </c:pt>
                <c:pt idx="990">
                  <c:v>0.94509043927648584</c:v>
                </c:pt>
                <c:pt idx="991">
                  <c:v>0.94509043927648584</c:v>
                </c:pt>
                <c:pt idx="992">
                  <c:v>0.94487510766580529</c:v>
                </c:pt>
                <c:pt idx="993">
                  <c:v>0.94465977605512486</c:v>
                </c:pt>
                <c:pt idx="994">
                  <c:v>0.94465977605512486</c:v>
                </c:pt>
                <c:pt idx="995">
                  <c:v>0.94444444444444442</c:v>
                </c:pt>
                <c:pt idx="996">
                  <c:v>0.94444444444444442</c:v>
                </c:pt>
                <c:pt idx="997">
                  <c:v>0.94444444444444442</c:v>
                </c:pt>
                <c:pt idx="998">
                  <c:v>0.94422911283376398</c:v>
                </c:pt>
                <c:pt idx="999">
                  <c:v>0.94401378122308355</c:v>
                </c:pt>
                <c:pt idx="1000">
                  <c:v>0.94401378122308355</c:v>
                </c:pt>
                <c:pt idx="1001">
                  <c:v>0.94379844961240311</c:v>
                </c:pt>
                <c:pt idx="1002">
                  <c:v>0.94379844961240311</c:v>
                </c:pt>
                <c:pt idx="1003">
                  <c:v>0.94379844961240311</c:v>
                </c:pt>
                <c:pt idx="1004">
                  <c:v>0.94379844961240311</c:v>
                </c:pt>
                <c:pt idx="1005">
                  <c:v>0.94358311800172268</c:v>
                </c:pt>
                <c:pt idx="1006">
                  <c:v>0.94336778639104224</c:v>
                </c:pt>
                <c:pt idx="1007">
                  <c:v>0.94336778639104224</c:v>
                </c:pt>
                <c:pt idx="1008">
                  <c:v>0.9431524547803618</c:v>
                </c:pt>
                <c:pt idx="1009">
                  <c:v>0.9431524547803618</c:v>
                </c:pt>
                <c:pt idx="1010">
                  <c:v>0.94293712316968126</c:v>
                </c:pt>
                <c:pt idx="1011">
                  <c:v>0.94272179155900082</c:v>
                </c:pt>
                <c:pt idx="1012">
                  <c:v>0.94250645994832039</c:v>
                </c:pt>
                <c:pt idx="1013">
                  <c:v>0.94229112833763995</c:v>
                </c:pt>
                <c:pt idx="1014">
                  <c:v>0.94229112833763995</c:v>
                </c:pt>
                <c:pt idx="1015">
                  <c:v>0.94229112833763995</c:v>
                </c:pt>
                <c:pt idx="1016">
                  <c:v>0.94229112833763995</c:v>
                </c:pt>
                <c:pt idx="1017">
                  <c:v>0.94229112833763995</c:v>
                </c:pt>
                <c:pt idx="1018">
                  <c:v>0.94229112833763995</c:v>
                </c:pt>
                <c:pt idx="1019">
                  <c:v>0.94229112833763995</c:v>
                </c:pt>
                <c:pt idx="1020">
                  <c:v>0.94229112833763995</c:v>
                </c:pt>
                <c:pt idx="1021">
                  <c:v>0.94229112833763995</c:v>
                </c:pt>
                <c:pt idx="1022">
                  <c:v>0.94207579672695951</c:v>
                </c:pt>
                <c:pt idx="1023">
                  <c:v>0.94186046511627908</c:v>
                </c:pt>
                <c:pt idx="1024">
                  <c:v>0.94164513350559864</c:v>
                </c:pt>
                <c:pt idx="1025">
                  <c:v>0.94142980189491821</c:v>
                </c:pt>
                <c:pt idx="1026">
                  <c:v>0.94142980189491821</c:v>
                </c:pt>
                <c:pt idx="1027">
                  <c:v>0.94121447028423777</c:v>
                </c:pt>
                <c:pt idx="1028">
                  <c:v>0.94121447028423777</c:v>
                </c:pt>
                <c:pt idx="1029">
                  <c:v>0.94121447028423777</c:v>
                </c:pt>
                <c:pt idx="1030">
                  <c:v>0.94099913867355722</c:v>
                </c:pt>
                <c:pt idx="1031">
                  <c:v>0.94099913867355722</c:v>
                </c:pt>
                <c:pt idx="1032">
                  <c:v>0.94099913867355722</c:v>
                </c:pt>
                <c:pt idx="1033">
                  <c:v>0.94099913867355722</c:v>
                </c:pt>
                <c:pt idx="1034">
                  <c:v>0.94099913867355722</c:v>
                </c:pt>
                <c:pt idx="1035">
                  <c:v>0.94078380706287679</c:v>
                </c:pt>
                <c:pt idx="1036">
                  <c:v>0.94078380706287679</c:v>
                </c:pt>
                <c:pt idx="1037">
                  <c:v>0.94078380706287679</c:v>
                </c:pt>
                <c:pt idx="1038">
                  <c:v>0.94078380706287679</c:v>
                </c:pt>
                <c:pt idx="1039">
                  <c:v>0.94078380706287679</c:v>
                </c:pt>
                <c:pt idx="1040">
                  <c:v>0.94078380706287679</c:v>
                </c:pt>
                <c:pt idx="1041">
                  <c:v>0.94056847545219635</c:v>
                </c:pt>
                <c:pt idx="1042">
                  <c:v>0.94056847545219635</c:v>
                </c:pt>
                <c:pt idx="1043">
                  <c:v>0.94035314384151591</c:v>
                </c:pt>
                <c:pt idx="1044">
                  <c:v>0.94035314384151591</c:v>
                </c:pt>
                <c:pt idx="1045">
                  <c:v>0.94035314384151591</c:v>
                </c:pt>
                <c:pt idx="1046">
                  <c:v>0.94013781223083548</c:v>
                </c:pt>
                <c:pt idx="1047">
                  <c:v>0.93992248062015504</c:v>
                </c:pt>
                <c:pt idx="1048">
                  <c:v>0.93992248062015504</c:v>
                </c:pt>
                <c:pt idx="1049">
                  <c:v>0.93970714900947461</c:v>
                </c:pt>
                <c:pt idx="1050">
                  <c:v>0.93970714900947461</c:v>
                </c:pt>
                <c:pt idx="1051">
                  <c:v>0.93970714900947461</c:v>
                </c:pt>
                <c:pt idx="1052">
                  <c:v>0.93949181739879417</c:v>
                </c:pt>
                <c:pt idx="1053">
                  <c:v>0.93927648578811374</c:v>
                </c:pt>
                <c:pt idx="1054">
                  <c:v>0.93927648578811374</c:v>
                </c:pt>
                <c:pt idx="1055">
                  <c:v>0.93906115417743319</c:v>
                </c:pt>
                <c:pt idx="1056">
                  <c:v>0.93906115417743319</c:v>
                </c:pt>
                <c:pt idx="1057">
                  <c:v>0.93906115417743319</c:v>
                </c:pt>
                <c:pt idx="1058">
                  <c:v>0.93906115417743319</c:v>
                </c:pt>
                <c:pt idx="1059">
                  <c:v>0.93884582256675275</c:v>
                </c:pt>
                <c:pt idx="1060">
                  <c:v>0.93884582256675275</c:v>
                </c:pt>
                <c:pt idx="1061">
                  <c:v>0.93884582256675275</c:v>
                </c:pt>
                <c:pt idx="1062">
                  <c:v>0.93863049095607232</c:v>
                </c:pt>
                <c:pt idx="1063">
                  <c:v>0.93841515934539188</c:v>
                </c:pt>
                <c:pt idx="1064">
                  <c:v>0.93819982773471144</c:v>
                </c:pt>
                <c:pt idx="1065">
                  <c:v>0.93819982773471144</c:v>
                </c:pt>
                <c:pt idx="1066">
                  <c:v>0.93819982773471144</c:v>
                </c:pt>
                <c:pt idx="1067">
                  <c:v>0.93819982773471144</c:v>
                </c:pt>
                <c:pt idx="1068">
                  <c:v>0.93819982773471144</c:v>
                </c:pt>
                <c:pt idx="1069">
                  <c:v>0.93819982773471144</c:v>
                </c:pt>
                <c:pt idx="1070">
                  <c:v>0.93819982773471144</c:v>
                </c:pt>
                <c:pt idx="1071">
                  <c:v>0.93819982773471144</c:v>
                </c:pt>
                <c:pt idx="1072">
                  <c:v>0.93819982773471144</c:v>
                </c:pt>
                <c:pt idx="1073">
                  <c:v>0.93819982773471144</c:v>
                </c:pt>
                <c:pt idx="1074">
                  <c:v>0.93798449612403101</c:v>
                </c:pt>
                <c:pt idx="1075">
                  <c:v>0.93798449612403101</c:v>
                </c:pt>
                <c:pt idx="1076">
                  <c:v>0.93798449612403101</c:v>
                </c:pt>
                <c:pt idx="1077">
                  <c:v>0.93798449612403101</c:v>
                </c:pt>
                <c:pt idx="1078">
                  <c:v>0.93798449612403101</c:v>
                </c:pt>
                <c:pt idx="1079">
                  <c:v>0.93776916451335057</c:v>
                </c:pt>
                <c:pt idx="1080">
                  <c:v>0.93776916451335057</c:v>
                </c:pt>
                <c:pt idx="1081">
                  <c:v>0.93776916451335057</c:v>
                </c:pt>
                <c:pt idx="1082">
                  <c:v>0.93755383290267014</c:v>
                </c:pt>
                <c:pt idx="1083">
                  <c:v>0.93755383290267014</c:v>
                </c:pt>
                <c:pt idx="1084">
                  <c:v>0.93755383290267014</c:v>
                </c:pt>
                <c:pt idx="1085">
                  <c:v>0.93755383290267014</c:v>
                </c:pt>
                <c:pt idx="1086">
                  <c:v>0.9373385012919897</c:v>
                </c:pt>
                <c:pt idx="1087">
                  <c:v>0.9373385012919897</c:v>
                </c:pt>
                <c:pt idx="1088">
                  <c:v>0.9373385012919897</c:v>
                </c:pt>
                <c:pt idx="1089">
                  <c:v>0.9373385012919897</c:v>
                </c:pt>
                <c:pt idx="1090">
                  <c:v>0.9373385012919897</c:v>
                </c:pt>
                <c:pt idx="1091">
                  <c:v>0.9373385012919897</c:v>
                </c:pt>
                <c:pt idx="1092">
                  <c:v>0.93712316968130915</c:v>
                </c:pt>
                <c:pt idx="1093">
                  <c:v>0.93712316968130915</c:v>
                </c:pt>
                <c:pt idx="1094">
                  <c:v>0.93690783807062883</c:v>
                </c:pt>
                <c:pt idx="1095">
                  <c:v>0.93669250645994828</c:v>
                </c:pt>
                <c:pt idx="1096">
                  <c:v>0.93647717484926785</c:v>
                </c:pt>
                <c:pt idx="1097">
                  <c:v>0.93647717484926785</c:v>
                </c:pt>
                <c:pt idx="1098">
                  <c:v>0.93626184323858741</c:v>
                </c:pt>
                <c:pt idx="1099">
                  <c:v>0.93626184323858741</c:v>
                </c:pt>
                <c:pt idx="1100">
                  <c:v>0.93626184323858741</c:v>
                </c:pt>
                <c:pt idx="1101">
                  <c:v>0.93626184323858741</c:v>
                </c:pt>
                <c:pt idx="1102">
                  <c:v>0.93626184323858741</c:v>
                </c:pt>
                <c:pt idx="1103">
                  <c:v>0.93604651162790697</c:v>
                </c:pt>
                <c:pt idx="1104">
                  <c:v>0.93604651162790697</c:v>
                </c:pt>
                <c:pt idx="1105">
                  <c:v>0.93604651162790697</c:v>
                </c:pt>
                <c:pt idx="1106">
                  <c:v>0.93604651162790697</c:v>
                </c:pt>
                <c:pt idx="1107">
                  <c:v>0.93604651162790697</c:v>
                </c:pt>
                <c:pt idx="1108">
                  <c:v>0.93604651162790697</c:v>
                </c:pt>
                <c:pt idx="1109">
                  <c:v>0.93604651162790697</c:v>
                </c:pt>
                <c:pt idx="1110">
                  <c:v>0.93583118001722654</c:v>
                </c:pt>
                <c:pt idx="1111">
                  <c:v>0.93583118001722654</c:v>
                </c:pt>
                <c:pt idx="1112">
                  <c:v>0.9356158484065461</c:v>
                </c:pt>
                <c:pt idx="1113">
                  <c:v>0.9356158484065461</c:v>
                </c:pt>
                <c:pt idx="1114">
                  <c:v>0.93540051679586567</c:v>
                </c:pt>
                <c:pt idx="1115">
                  <c:v>0.93540051679586567</c:v>
                </c:pt>
                <c:pt idx="1116">
                  <c:v>0.93540051679586567</c:v>
                </c:pt>
                <c:pt idx="1117">
                  <c:v>0.93540051679586567</c:v>
                </c:pt>
                <c:pt idx="1118">
                  <c:v>0.93518518518518523</c:v>
                </c:pt>
                <c:pt idx="1119">
                  <c:v>0.93496985357450479</c:v>
                </c:pt>
                <c:pt idx="1120">
                  <c:v>0.93496985357450479</c:v>
                </c:pt>
                <c:pt idx="1121">
                  <c:v>0.93496985357450479</c:v>
                </c:pt>
                <c:pt idx="1122">
                  <c:v>0.93496985357450479</c:v>
                </c:pt>
                <c:pt idx="1123">
                  <c:v>0.93496985357450479</c:v>
                </c:pt>
                <c:pt idx="1124">
                  <c:v>0.93496985357450479</c:v>
                </c:pt>
                <c:pt idx="1125">
                  <c:v>0.93496985357450479</c:v>
                </c:pt>
                <c:pt idx="1126">
                  <c:v>0.93496985357450479</c:v>
                </c:pt>
                <c:pt idx="1127">
                  <c:v>0.93496985357450479</c:v>
                </c:pt>
                <c:pt idx="1128">
                  <c:v>0.93496985357450479</c:v>
                </c:pt>
                <c:pt idx="1129">
                  <c:v>0.93496985357450479</c:v>
                </c:pt>
                <c:pt idx="1130">
                  <c:v>0.93475452196382425</c:v>
                </c:pt>
                <c:pt idx="1131">
                  <c:v>0.93475452196382425</c:v>
                </c:pt>
                <c:pt idx="1132">
                  <c:v>0.93475452196382425</c:v>
                </c:pt>
                <c:pt idx="1133">
                  <c:v>0.93453919035314381</c:v>
                </c:pt>
                <c:pt idx="1134">
                  <c:v>0.93432385874246338</c:v>
                </c:pt>
                <c:pt idx="1135">
                  <c:v>0.93410852713178294</c:v>
                </c:pt>
                <c:pt idx="1136">
                  <c:v>0.93410852713178294</c:v>
                </c:pt>
                <c:pt idx="1137">
                  <c:v>0.9338931955211025</c:v>
                </c:pt>
                <c:pt idx="1138">
                  <c:v>0.9338931955211025</c:v>
                </c:pt>
                <c:pt idx="1139">
                  <c:v>0.93367786391042207</c:v>
                </c:pt>
                <c:pt idx="1140">
                  <c:v>0.93367786391042207</c:v>
                </c:pt>
                <c:pt idx="1141">
                  <c:v>0.93367786391042207</c:v>
                </c:pt>
                <c:pt idx="1142">
                  <c:v>0.93367786391042207</c:v>
                </c:pt>
                <c:pt idx="1143">
                  <c:v>0.93367786391042207</c:v>
                </c:pt>
                <c:pt idx="1144">
                  <c:v>0.93367786391042207</c:v>
                </c:pt>
                <c:pt idx="1145">
                  <c:v>0.93367786391042207</c:v>
                </c:pt>
                <c:pt idx="1146">
                  <c:v>0.93367786391042207</c:v>
                </c:pt>
                <c:pt idx="1147">
                  <c:v>0.93367786391042207</c:v>
                </c:pt>
                <c:pt idx="1148">
                  <c:v>0.93346253229974163</c:v>
                </c:pt>
                <c:pt idx="1149">
                  <c:v>0.93346253229974163</c:v>
                </c:pt>
                <c:pt idx="1150">
                  <c:v>0.93346253229974163</c:v>
                </c:pt>
                <c:pt idx="1151">
                  <c:v>0.93346253229974163</c:v>
                </c:pt>
                <c:pt idx="1152">
                  <c:v>0.93346253229974163</c:v>
                </c:pt>
                <c:pt idx="1153">
                  <c:v>0.93346253229974163</c:v>
                </c:pt>
                <c:pt idx="1154">
                  <c:v>0.93346253229974163</c:v>
                </c:pt>
                <c:pt idx="1155">
                  <c:v>0.9332472006890612</c:v>
                </c:pt>
                <c:pt idx="1156">
                  <c:v>0.9332472006890612</c:v>
                </c:pt>
                <c:pt idx="1157">
                  <c:v>0.9332472006890612</c:v>
                </c:pt>
                <c:pt idx="1158">
                  <c:v>0.93303186907838076</c:v>
                </c:pt>
                <c:pt idx="1159">
                  <c:v>0.93303186907838076</c:v>
                </c:pt>
                <c:pt idx="1160">
                  <c:v>0.93303186907838076</c:v>
                </c:pt>
                <c:pt idx="1161">
                  <c:v>0.93303186907838076</c:v>
                </c:pt>
                <c:pt idx="1162">
                  <c:v>0.93281653746770021</c:v>
                </c:pt>
                <c:pt idx="1163">
                  <c:v>0.93281653746770021</c:v>
                </c:pt>
                <c:pt idx="1164">
                  <c:v>0.93281653746770021</c:v>
                </c:pt>
                <c:pt idx="1165">
                  <c:v>0.93281653746770021</c:v>
                </c:pt>
                <c:pt idx="1166">
                  <c:v>0.93281653746770021</c:v>
                </c:pt>
                <c:pt idx="1167">
                  <c:v>0.93281653746770021</c:v>
                </c:pt>
                <c:pt idx="1168">
                  <c:v>0.93281653746770021</c:v>
                </c:pt>
                <c:pt idx="1169">
                  <c:v>0.93260120585701978</c:v>
                </c:pt>
                <c:pt idx="1170">
                  <c:v>0.93260120585701978</c:v>
                </c:pt>
                <c:pt idx="1171">
                  <c:v>0.93260120585701978</c:v>
                </c:pt>
                <c:pt idx="1172">
                  <c:v>0.93260120585701978</c:v>
                </c:pt>
                <c:pt idx="1173">
                  <c:v>0.93260120585701978</c:v>
                </c:pt>
                <c:pt idx="1174">
                  <c:v>0.93260120585701978</c:v>
                </c:pt>
                <c:pt idx="1175">
                  <c:v>0.93260120585701978</c:v>
                </c:pt>
                <c:pt idx="1176">
                  <c:v>0.93238587424633934</c:v>
                </c:pt>
                <c:pt idx="1177">
                  <c:v>0.93217054263565891</c:v>
                </c:pt>
                <c:pt idx="1178">
                  <c:v>0.93217054263565891</c:v>
                </c:pt>
                <c:pt idx="1179">
                  <c:v>0.93195521102497847</c:v>
                </c:pt>
                <c:pt idx="1180">
                  <c:v>0.93173987941429803</c:v>
                </c:pt>
                <c:pt idx="1181">
                  <c:v>0.9315245478036176</c:v>
                </c:pt>
                <c:pt idx="1182">
                  <c:v>0.93130921619293716</c:v>
                </c:pt>
                <c:pt idx="1183">
                  <c:v>0.93130921619293716</c:v>
                </c:pt>
                <c:pt idx="1184">
                  <c:v>0.93109388458225673</c:v>
                </c:pt>
                <c:pt idx="1185">
                  <c:v>0.93087855297157618</c:v>
                </c:pt>
                <c:pt idx="1186">
                  <c:v>0.93066322136089574</c:v>
                </c:pt>
                <c:pt idx="1187">
                  <c:v>0.93066322136089574</c:v>
                </c:pt>
                <c:pt idx="1188">
                  <c:v>0.93066322136089574</c:v>
                </c:pt>
                <c:pt idx="1189">
                  <c:v>0.93066322136089574</c:v>
                </c:pt>
                <c:pt idx="1190">
                  <c:v>0.93066322136089574</c:v>
                </c:pt>
                <c:pt idx="1191">
                  <c:v>0.93044788975021531</c:v>
                </c:pt>
                <c:pt idx="1192">
                  <c:v>0.93044788975021531</c:v>
                </c:pt>
                <c:pt idx="1193">
                  <c:v>0.93044788975021531</c:v>
                </c:pt>
                <c:pt idx="1194">
                  <c:v>0.93023255813953487</c:v>
                </c:pt>
                <c:pt idx="1195">
                  <c:v>0.93001722652885443</c:v>
                </c:pt>
                <c:pt idx="1196">
                  <c:v>0.93001722652885443</c:v>
                </c:pt>
                <c:pt idx="1197">
                  <c:v>0.93001722652885443</c:v>
                </c:pt>
                <c:pt idx="1198">
                  <c:v>0.93001722652885443</c:v>
                </c:pt>
                <c:pt idx="1199">
                  <c:v>0.93001722652885443</c:v>
                </c:pt>
                <c:pt idx="1200">
                  <c:v>0.929801894918174</c:v>
                </c:pt>
                <c:pt idx="1201">
                  <c:v>0.929801894918174</c:v>
                </c:pt>
                <c:pt idx="1202">
                  <c:v>0.92958656330749356</c:v>
                </c:pt>
                <c:pt idx="1203">
                  <c:v>0.92958656330749356</c:v>
                </c:pt>
                <c:pt idx="1204">
                  <c:v>0.92937123169681313</c:v>
                </c:pt>
                <c:pt idx="1205">
                  <c:v>0.92937123169681313</c:v>
                </c:pt>
                <c:pt idx="1206">
                  <c:v>0.92937123169681313</c:v>
                </c:pt>
                <c:pt idx="1207">
                  <c:v>0.92915590008613269</c:v>
                </c:pt>
                <c:pt idx="1208">
                  <c:v>0.92915590008613269</c:v>
                </c:pt>
                <c:pt idx="1209">
                  <c:v>0.92915590008613269</c:v>
                </c:pt>
                <c:pt idx="1210">
                  <c:v>0.92915590008613269</c:v>
                </c:pt>
                <c:pt idx="1211">
                  <c:v>0.92915590008613269</c:v>
                </c:pt>
                <c:pt idx="1212">
                  <c:v>0.92894056847545214</c:v>
                </c:pt>
                <c:pt idx="1213">
                  <c:v>0.92894056847545214</c:v>
                </c:pt>
                <c:pt idx="1214">
                  <c:v>0.92894056847545214</c:v>
                </c:pt>
                <c:pt idx="1215">
                  <c:v>0.92894056847545214</c:v>
                </c:pt>
                <c:pt idx="1216">
                  <c:v>0.92894056847545214</c:v>
                </c:pt>
                <c:pt idx="1217">
                  <c:v>0.92894056847545214</c:v>
                </c:pt>
                <c:pt idx="1218">
                  <c:v>0.92872523686477171</c:v>
                </c:pt>
                <c:pt idx="1219">
                  <c:v>0.92850990525409127</c:v>
                </c:pt>
                <c:pt idx="1220">
                  <c:v>0.92829457364341084</c:v>
                </c:pt>
                <c:pt idx="1221">
                  <c:v>0.92829457364341084</c:v>
                </c:pt>
                <c:pt idx="1222">
                  <c:v>0.92829457364341084</c:v>
                </c:pt>
                <c:pt idx="1223">
                  <c:v>0.92829457364341084</c:v>
                </c:pt>
                <c:pt idx="1224">
                  <c:v>0.9280792420327304</c:v>
                </c:pt>
                <c:pt idx="1225">
                  <c:v>0.9280792420327304</c:v>
                </c:pt>
                <c:pt idx="1226">
                  <c:v>0.9280792420327304</c:v>
                </c:pt>
                <c:pt idx="1227">
                  <c:v>0.9280792420327304</c:v>
                </c:pt>
                <c:pt idx="1228">
                  <c:v>0.92786391042204996</c:v>
                </c:pt>
                <c:pt idx="1229">
                  <c:v>0.92786391042204996</c:v>
                </c:pt>
                <c:pt idx="1230">
                  <c:v>0.92764857881136953</c:v>
                </c:pt>
                <c:pt idx="1231">
                  <c:v>0.92764857881136953</c:v>
                </c:pt>
                <c:pt idx="1232">
                  <c:v>0.92743324720068909</c:v>
                </c:pt>
                <c:pt idx="1233">
                  <c:v>0.92721791559000866</c:v>
                </c:pt>
                <c:pt idx="1234">
                  <c:v>0.92721791559000866</c:v>
                </c:pt>
                <c:pt idx="1235">
                  <c:v>0.92721791559000866</c:v>
                </c:pt>
                <c:pt idx="1236">
                  <c:v>0.92721791559000866</c:v>
                </c:pt>
                <c:pt idx="1237">
                  <c:v>0.92721791559000866</c:v>
                </c:pt>
                <c:pt idx="1238">
                  <c:v>0.92721791559000866</c:v>
                </c:pt>
                <c:pt idx="1239">
                  <c:v>0.92700258397932811</c:v>
                </c:pt>
                <c:pt idx="1240">
                  <c:v>0.92700258397932811</c:v>
                </c:pt>
                <c:pt idx="1241">
                  <c:v>0.92700258397932811</c:v>
                </c:pt>
                <c:pt idx="1242">
                  <c:v>0.92678725236864767</c:v>
                </c:pt>
                <c:pt idx="1243">
                  <c:v>0.92678725236864767</c:v>
                </c:pt>
                <c:pt idx="1244">
                  <c:v>0.92657192075796724</c:v>
                </c:pt>
                <c:pt idx="1245">
                  <c:v>0.92657192075796724</c:v>
                </c:pt>
                <c:pt idx="1246">
                  <c:v>0.92657192075796724</c:v>
                </c:pt>
                <c:pt idx="1247">
                  <c:v>0.9263565891472868</c:v>
                </c:pt>
                <c:pt idx="1248">
                  <c:v>0.92614125753660637</c:v>
                </c:pt>
                <c:pt idx="1249">
                  <c:v>0.92592592592592593</c:v>
                </c:pt>
                <c:pt idx="1250">
                  <c:v>0.92592592592592593</c:v>
                </c:pt>
                <c:pt idx="1251">
                  <c:v>0.92592592592592593</c:v>
                </c:pt>
                <c:pt idx="1252">
                  <c:v>0.92592592592592593</c:v>
                </c:pt>
                <c:pt idx="1253">
                  <c:v>0.92571059431524549</c:v>
                </c:pt>
                <c:pt idx="1254">
                  <c:v>0.92549526270456506</c:v>
                </c:pt>
                <c:pt idx="1255">
                  <c:v>0.92549526270456506</c:v>
                </c:pt>
                <c:pt idx="1256">
                  <c:v>0.92549526270456506</c:v>
                </c:pt>
                <c:pt idx="1257">
                  <c:v>0.92549526270456506</c:v>
                </c:pt>
                <c:pt idx="1258">
                  <c:v>0.92527993109388462</c:v>
                </c:pt>
                <c:pt idx="1259">
                  <c:v>0.92527993109388462</c:v>
                </c:pt>
                <c:pt idx="1260">
                  <c:v>0.92527993109388462</c:v>
                </c:pt>
                <c:pt idx="1261">
                  <c:v>0.92527993109388462</c:v>
                </c:pt>
                <c:pt idx="1262">
                  <c:v>0.92527993109388462</c:v>
                </c:pt>
                <c:pt idx="1263">
                  <c:v>0.92506459948320408</c:v>
                </c:pt>
                <c:pt idx="1264">
                  <c:v>0.92484926787252364</c:v>
                </c:pt>
                <c:pt idx="1265">
                  <c:v>0.92484926787252364</c:v>
                </c:pt>
                <c:pt idx="1266">
                  <c:v>0.92484926787252364</c:v>
                </c:pt>
                <c:pt idx="1267">
                  <c:v>0.92484926787252364</c:v>
                </c:pt>
                <c:pt idx="1268">
                  <c:v>0.92484926787252364</c:v>
                </c:pt>
                <c:pt idx="1269">
                  <c:v>0.92484926787252364</c:v>
                </c:pt>
                <c:pt idx="1270">
                  <c:v>0.92484926787252364</c:v>
                </c:pt>
                <c:pt idx="1271">
                  <c:v>0.92484926787252364</c:v>
                </c:pt>
                <c:pt idx="1272">
                  <c:v>0.92484926787252364</c:v>
                </c:pt>
                <c:pt idx="1273">
                  <c:v>0.92484926787252364</c:v>
                </c:pt>
                <c:pt idx="1274">
                  <c:v>0.92484926787252364</c:v>
                </c:pt>
                <c:pt idx="1275">
                  <c:v>0.92484926787252364</c:v>
                </c:pt>
                <c:pt idx="1276">
                  <c:v>0.92484926787252364</c:v>
                </c:pt>
                <c:pt idx="1277">
                  <c:v>0.92484926787252364</c:v>
                </c:pt>
                <c:pt idx="1278">
                  <c:v>0.92484926787252364</c:v>
                </c:pt>
                <c:pt idx="1279">
                  <c:v>0.9246339362618432</c:v>
                </c:pt>
                <c:pt idx="1280">
                  <c:v>0.9246339362618432</c:v>
                </c:pt>
                <c:pt idx="1281">
                  <c:v>0.92441860465116277</c:v>
                </c:pt>
                <c:pt idx="1282">
                  <c:v>0.92441860465116277</c:v>
                </c:pt>
                <c:pt idx="1283">
                  <c:v>0.92441860465116277</c:v>
                </c:pt>
                <c:pt idx="1284">
                  <c:v>0.92441860465116277</c:v>
                </c:pt>
                <c:pt idx="1285">
                  <c:v>0.92441860465116277</c:v>
                </c:pt>
                <c:pt idx="1286">
                  <c:v>0.92420327304048233</c:v>
                </c:pt>
                <c:pt idx="1287">
                  <c:v>0.9239879414298019</c:v>
                </c:pt>
                <c:pt idx="1288">
                  <c:v>0.9239879414298019</c:v>
                </c:pt>
                <c:pt idx="1289">
                  <c:v>0.9239879414298019</c:v>
                </c:pt>
                <c:pt idx="1290">
                  <c:v>0.92377260981912146</c:v>
                </c:pt>
                <c:pt idx="1291">
                  <c:v>0.92355727820844102</c:v>
                </c:pt>
                <c:pt idx="1292">
                  <c:v>0.92334194659776059</c:v>
                </c:pt>
                <c:pt idx="1293">
                  <c:v>0.92334194659776059</c:v>
                </c:pt>
                <c:pt idx="1294">
                  <c:v>0.92334194659776059</c:v>
                </c:pt>
                <c:pt idx="1295">
                  <c:v>0.92312661498708015</c:v>
                </c:pt>
                <c:pt idx="1296">
                  <c:v>0.92312661498708015</c:v>
                </c:pt>
                <c:pt idx="1297">
                  <c:v>0.92312661498708015</c:v>
                </c:pt>
                <c:pt idx="1298">
                  <c:v>0.92312661498708015</c:v>
                </c:pt>
                <c:pt idx="1299">
                  <c:v>0.92312661498708015</c:v>
                </c:pt>
                <c:pt idx="1300">
                  <c:v>0.92291128337639972</c:v>
                </c:pt>
                <c:pt idx="1301">
                  <c:v>0.92269595176571917</c:v>
                </c:pt>
                <c:pt idx="1302">
                  <c:v>0.92269595176571917</c:v>
                </c:pt>
                <c:pt idx="1303">
                  <c:v>0.92248062015503873</c:v>
                </c:pt>
                <c:pt idx="1304">
                  <c:v>0.9222652885443583</c:v>
                </c:pt>
                <c:pt idx="1305">
                  <c:v>0.92204995693367786</c:v>
                </c:pt>
                <c:pt idx="1306">
                  <c:v>0.92183462532299743</c:v>
                </c:pt>
                <c:pt idx="1307">
                  <c:v>0.92183462532299743</c:v>
                </c:pt>
                <c:pt idx="1308">
                  <c:v>0.92161929371231699</c:v>
                </c:pt>
                <c:pt idx="1309">
                  <c:v>0.92140396210163655</c:v>
                </c:pt>
                <c:pt idx="1310">
                  <c:v>0.92140396210163655</c:v>
                </c:pt>
                <c:pt idx="1311">
                  <c:v>0.92140396210163655</c:v>
                </c:pt>
                <c:pt idx="1312">
                  <c:v>0.92140396210163655</c:v>
                </c:pt>
                <c:pt idx="1313">
                  <c:v>0.92140396210163655</c:v>
                </c:pt>
                <c:pt idx="1314">
                  <c:v>0.92118863049095612</c:v>
                </c:pt>
                <c:pt idx="1315">
                  <c:v>0.92118863049095612</c:v>
                </c:pt>
                <c:pt idx="1316">
                  <c:v>0.92118863049095612</c:v>
                </c:pt>
                <c:pt idx="1317">
                  <c:v>0.92118863049095612</c:v>
                </c:pt>
                <c:pt idx="1318">
                  <c:v>0.92118863049095612</c:v>
                </c:pt>
                <c:pt idx="1319">
                  <c:v>0.92118863049095612</c:v>
                </c:pt>
                <c:pt idx="1320">
                  <c:v>0.92118863049095612</c:v>
                </c:pt>
                <c:pt idx="1321">
                  <c:v>0.92118863049095612</c:v>
                </c:pt>
                <c:pt idx="1322">
                  <c:v>0.92097329888027568</c:v>
                </c:pt>
                <c:pt idx="1323">
                  <c:v>0.92097329888027568</c:v>
                </c:pt>
                <c:pt idx="1324">
                  <c:v>0.92097329888027568</c:v>
                </c:pt>
                <c:pt idx="1325">
                  <c:v>0.92097329888027568</c:v>
                </c:pt>
                <c:pt idx="1326">
                  <c:v>0.92097329888027568</c:v>
                </c:pt>
                <c:pt idx="1327">
                  <c:v>0.92075796726959513</c:v>
                </c:pt>
                <c:pt idx="1328">
                  <c:v>0.9205426356589147</c:v>
                </c:pt>
                <c:pt idx="1329">
                  <c:v>0.92032730404823426</c:v>
                </c:pt>
                <c:pt idx="1330">
                  <c:v>0.92032730404823426</c:v>
                </c:pt>
                <c:pt idx="1331">
                  <c:v>0.92032730404823426</c:v>
                </c:pt>
                <c:pt idx="1332">
                  <c:v>0.92011197243755383</c:v>
                </c:pt>
                <c:pt idx="1333">
                  <c:v>0.92011197243755383</c:v>
                </c:pt>
                <c:pt idx="1334">
                  <c:v>0.92011197243755383</c:v>
                </c:pt>
                <c:pt idx="1335">
                  <c:v>0.92011197243755383</c:v>
                </c:pt>
                <c:pt idx="1336">
                  <c:v>0.92011197243755383</c:v>
                </c:pt>
                <c:pt idx="1337">
                  <c:v>0.91989664082687339</c:v>
                </c:pt>
                <c:pt idx="1338">
                  <c:v>0.91989664082687339</c:v>
                </c:pt>
                <c:pt idx="1339">
                  <c:v>0.91968130921619295</c:v>
                </c:pt>
                <c:pt idx="1340">
                  <c:v>0.91968130921619295</c:v>
                </c:pt>
                <c:pt idx="1341">
                  <c:v>0.91968130921619295</c:v>
                </c:pt>
                <c:pt idx="1342">
                  <c:v>0.91946597760551252</c:v>
                </c:pt>
                <c:pt idx="1343">
                  <c:v>0.91946597760551252</c:v>
                </c:pt>
                <c:pt idx="1344">
                  <c:v>0.91946597760551252</c:v>
                </c:pt>
                <c:pt idx="1345">
                  <c:v>0.91946597760551252</c:v>
                </c:pt>
                <c:pt idx="1346">
                  <c:v>0.91946597760551252</c:v>
                </c:pt>
                <c:pt idx="1347">
                  <c:v>0.91925064599483208</c:v>
                </c:pt>
                <c:pt idx="1348">
                  <c:v>0.91903531438415165</c:v>
                </c:pt>
                <c:pt idx="1349">
                  <c:v>0.9188199827734711</c:v>
                </c:pt>
                <c:pt idx="1350">
                  <c:v>0.9188199827734711</c:v>
                </c:pt>
                <c:pt idx="1351">
                  <c:v>0.91860465116279066</c:v>
                </c:pt>
                <c:pt idx="1352">
                  <c:v>0.91860465116279066</c:v>
                </c:pt>
                <c:pt idx="1353">
                  <c:v>0.91860465116279066</c:v>
                </c:pt>
                <c:pt idx="1354">
                  <c:v>0.91860465116279066</c:v>
                </c:pt>
                <c:pt idx="1355">
                  <c:v>0.91860465116279066</c:v>
                </c:pt>
                <c:pt idx="1356">
                  <c:v>0.91838931955211023</c:v>
                </c:pt>
                <c:pt idx="1357">
                  <c:v>0.91817398794142979</c:v>
                </c:pt>
                <c:pt idx="1358">
                  <c:v>0.91817398794142979</c:v>
                </c:pt>
                <c:pt idx="1359">
                  <c:v>0.91817398794142979</c:v>
                </c:pt>
                <c:pt idx="1360">
                  <c:v>0.91795865633074936</c:v>
                </c:pt>
                <c:pt idx="1361">
                  <c:v>0.91795865633074936</c:v>
                </c:pt>
                <c:pt idx="1362">
                  <c:v>0.91795865633074936</c:v>
                </c:pt>
                <c:pt idx="1363">
                  <c:v>0.91795865633074936</c:v>
                </c:pt>
                <c:pt idx="1364">
                  <c:v>0.91774332472006892</c:v>
                </c:pt>
                <c:pt idx="1365">
                  <c:v>0.91774332472006892</c:v>
                </c:pt>
                <c:pt idx="1366">
                  <c:v>0.91774332472006892</c:v>
                </c:pt>
                <c:pt idx="1367">
                  <c:v>0.91752799310938848</c:v>
                </c:pt>
                <c:pt idx="1368">
                  <c:v>0.91752799310938848</c:v>
                </c:pt>
                <c:pt idx="1369">
                  <c:v>0.91731266149870805</c:v>
                </c:pt>
                <c:pt idx="1370">
                  <c:v>0.91731266149870805</c:v>
                </c:pt>
                <c:pt idx="1371">
                  <c:v>0.91731266149870805</c:v>
                </c:pt>
                <c:pt idx="1372">
                  <c:v>0.91731266149870805</c:v>
                </c:pt>
                <c:pt idx="1373">
                  <c:v>0.91731266149870805</c:v>
                </c:pt>
                <c:pt idx="1374">
                  <c:v>0.91731266149870805</c:v>
                </c:pt>
                <c:pt idx="1375">
                  <c:v>0.91709732988802761</c:v>
                </c:pt>
                <c:pt idx="1376">
                  <c:v>0.91709732988802761</c:v>
                </c:pt>
                <c:pt idx="1377">
                  <c:v>0.91688199827734707</c:v>
                </c:pt>
                <c:pt idx="1378">
                  <c:v>0.91666666666666663</c:v>
                </c:pt>
                <c:pt idx="1379">
                  <c:v>0.91666666666666663</c:v>
                </c:pt>
                <c:pt idx="1380">
                  <c:v>0.91666666666666663</c:v>
                </c:pt>
                <c:pt idx="1381">
                  <c:v>0.91645133505598619</c:v>
                </c:pt>
                <c:pt idx="1382">
                  <c:v>0.91623600344530576</c:v>
                </c:pt>
                <c:pt idx="1383">
                  <c:v>0.91602067183462532</c:v>
                </c:pt>
                <c:pt idx="1384">
                  <c:v>0.91580534022394489</c:v>
                </c:pt>
                <c:pt idx="1385">
                  <c:v>0.91580534022394489</c:v>
                </c:pt>
                <c:pt idx="1386">
                  <c:v>0.91580534022394489</c:v>
                </c:pt>
                <c:pt idx="1387">
                  <c:v>0.91580534022394489</c:v>
                </c:pt>
                <c:pt idx="1388">
                  <c:v>0.91580534022394489</c:v>
                </c:pt>
                <c:pt idx="1389">
                  <c:v>0.91559000861326445</c:v>
                </c:pt>
                <c:pt idx="1390">
                  <c:v>0.91559000861326445</c:v>
                </c:pt>
                <c:pt idx="1391">
                  <c:v>0.91559000861326445</c:v>
                </c:pt>
                <c:pt idx="1392">
                  <c:v>0.91559000861326445</c:v>
                </c:pt>
                <c:pt idx="1393">
                  <c:v>0.91559000861326445</c:v>
                </c:pt>
                <c:pt idx="1394">
                  <c:v>0.91559000861326445</c:v>
                </c:pt>
                <c:pt idx="1395">
                  <c:v>0.91537467700258401</c:v>
                </c:pt>
                <c:pt idx="1396">
                  <c:v>0.91537467700258401</c:v>
                </c:pt>
                <c:pt idx="1397">
                  <c:v>0.91515934539190358</c:v>
                </c:pt>
                <c:pt idx="1398">
                  <c:v>0.91515934539190358</c:v>
                </c:pt>
                <c:pt idx="1399">
                  <c:v>0.91515934539190358</c:v>
                </c:pt>
                <c:pt idx="1400">
                  <c:v>0.91515934539190358</c:v>
                </c:pt>
                <c:pt idx="1401">
                  <c:v>0.91494401378122303</c:v>
                </c:pt>
                <c:pt idx="1402">
                  <c:v>0.9147286821705426</c:v>
                </c:pt>
                <c:pt idx="1403">
                  <c:v>0.9147286821705426</c:v>
                </c:pt>
                <c:pt idx="1404">
                  <c:v>0.9147286821705426</c:v>
                </c:pt>
                <c:pt idx="1405">
                  <c:v>0.9147286821705426</c:v>
                </c:pt>
                <c:pt idx="1406">
                  <c:v>0.91451335055986216</c:v>
                </c:pt>
                <c:pt idx="1407">
                  <c:v>0.91429801894918172</c:v>
                </c:pt>
                <c:pt idx="1408">
                  <c:v>0.91429801894918172</c:v>
                </c:pt>
                <c:pt idx="1409">
                  <c:v>0.91429801894918172</c:v>
                </c:pt>
                <c:pt idx="1410">
                  <c:v>0.91429801894918172</c:v>
                </c:pt>
                <c:pt idx="1411">
                  <c:v>0.91429801894918172</c:v>
                </c:pt>
                <c:pt idx="1412">
                  <c:v>0.91408268733850129</c:v>
                </c:pt>
                <c:pt idx="1413">
                  <c:v>0.91408268733850129</c:v>
                </c:pt>
                <c:pt idx="1414">
                  <c:v>0.91386735572782085</c:v>
                </c:pt>
                <c:pt idx="1415">
                  <c:v>0.91386735572782085</c:v>
                </c:pt>
                <c:pt idx="1416">
                  <c:v>0.91365202411714042</c:v>
                </c:pt>
                <c:pt idx="1417">
                  <c:v>0.91365202411714042</c:v>
                </c:pt>
                <c:pt idx="1418">
                  <c:v>0.91365202411714042</c:v>
                </c:pt>
                <c:pt idx="1419">
                  <c:v>0.91365202411714042</c:v>
                </c:pt>
                <c:pt idx="1420">
                  <c:v>0.91365202411714042</c:v>
                </c:pt>
                <c:pt idx="1421">
                  <c:v>0.91365202411714042</c:v>
                </c:pt>
                <c:pt idx="1422">
                  <c:v>0.91365202411714042</c:v>
                </c:pt>
                <c:pt idx="1423">
                  <c:v>0.91365202411714042</c:v>
                </c:pt>
                <c:pt idx="1424">
                  <c:v>0.91365202411714042</c:v>
                </c:pt>
                <c:pt idx="1425">
                  <c:v>0.91365202411714042</c:v>
                </c:pt>
                <c:pt idx="1426">
                  <c:v>0.91365202411714042</c:v>
                </c:pt>
                <c:pt idx="1427">
                  <c:v>0.91343669250645998</c:v>
                </c:pt>
                <c:pt idx="1428">
                  <c:v>0.91343669250645998</c:v>
                </c:pt>
                <c:pt idx="1429">
                  <c:v>0.91343669250645998</c:v>
                </c:pt>
                <c:pt idx="1430">
                  <c:v>0.91322136089577954</c:v>
                </c:pt>
                <c:pt idx="1431">
                  <c:v>0.91322136089577954</c:v>
                </c:pt>
                <c:pt idx="1432">
                  <c:v>0.913006029285099</c:v>
                </c:pt>
                <c:pt idx="1433">
                  <c:v>0.91279069767441856</c:v>
                </c:pt>
                <c:pt idx="1434">
                  <c:v>0.91257536606373812</c:v>
                </c:pt>
                <c:pt idx="1435">
                  <c:v>0.91236003445305769</c:v>
                </c:pt>
                <c:pt idx="1436">
                  <c:v>0.91236003445305769</c:v>
                </c:pt>
                <c:pt idx="1437">
                  <c:v>0.91236003445305769</c:v>
                </c:pt>
                <c:pt idx="1438">
                  <c:v>0.91236003445305769</c:v>
                </c:pt>
                <c:pt idx="1439">
                  <c:v>0.91236003445305769</c:v>
                </c:pt>
                <c:pt idx="1440">
                  <c:v>0.91214470284237725</c:v>
                </c:pt>
                <c:pt idx="1441">
                  <c:v>0.91214470284237725</c:v>
                </c:pt>
                <c:pt idx="1442">
                  <c:v>0.91214470284237725</c:v>
                </c:pt>
                <c:pt idx="1443">
                  <c:v>0.91192937123169682</c:v>
                </c:pt>
                <c:pt idx="1444">
                  <c:v>0.91192937123169682</c:v>
                </c:pt>
                <c:pt idx="1445">
                  <c:v>0.91171403962101638</c:v>
                </c:pt>
                <c:pt idx="1446">
                  <c:v>0.91171403962101638</c:v>
                </c:pt>
                <c:pt idx="1447">
                  <c:v>0.91171403962101638</c:v>
                </c:pt>
                <c:pt idx="1448">
                  <c:v>0.91149870801033595</c:v>
                </c:pt>
                <c:pt idx="1449">
                  <c:v>0.91149870801033595</c:v>
                </c:pt>
                <c:pt idx="1450">
                  <c:v>0.91149870801033595</c:v>
                </c:pt>
                <c:pt idx="1451">
                  <c:v>0.91149870801033595</c:v>
                </c:pt>
                <c:pt idx="1452">
                  <c:v>0.91149870801033595</c:v>
                </c:pt>
                <c:pt idx="1453">
                  <c:v>0.91128337639965551</c:v>
                </c:pt>
                <c:pt idx="1454">
                  <c:v>0.91128337639965551</c:v>
                </c:pt>
                <c:pt idx="1455">
                  <c:v>0.91128337639965551</c:v>
                </c:pt>
                <c:pt idx="1456">
                  <c:v>0.91106804478897496</c:v>
                </c:pt>
                <c:pt idx="1457">
                  <c:v>0.91106804478897496</c:v>
                </c:pt>
                <c:pt idx="1458">
                  <c:v>0.91085271317829453</c:v>
                </c:pt>
                <c:pt idx="1459">
                  <c:v>0.91063738156761409</c:v>
                </c:pt>
                <c:pt idx="1460">
                  <c:v>0.91042204995693365</c:v>
                </c:pt>
                <c:pt idx="1461">
                  <c:v>0.91020671834625322</c:v>
                </c:pt>
                <c:pt idx="1462">
                  <c:v>0.91020671834625322</c:v>
                </c:pt>
                <c:pt idx="1463">
                  <c:v>0.91020671834625322</c:v>
                </c:pt>
                <c:pt idx="1464">
                  <c:v>0.91020671834625322</c:v>
                </c:pt>
                <c:pt idx="1465">
                  <c:v>0.91020671834625322</c:v>
                </c:pt>
                <c:pt idx="1466">
                  <c:v>0.91020671834625322</c:v>
                </c:pt>
                <c:pt idx="1467">
                  <c:v>0.91020671834625322</c:v>
                </c:pt>
                <c:pt idx="1468">
                  <c:v>0.91020671834625322</c:v>
                </c:pt>
                <c:pt idx="1469">
                  <c:v>0.90999138673557278</c:v>
                </c:pt>
                <c:pt idx="1470">
                  <c:v>0.90999138673557278</c:v>
                </c:pt>
                <c:pt idx="1471">
                  <c:v>0.90999138673557278</c:v>
                </c:pt>
                <c:pt idx="1472">
                  <c:v>0.90999138673557278</c:v>
                </c:pt>
                <c:pt idx="1473">
                  <c:v>0.90977605512489235</c:v>
                </c:pt>
                <c:pt idx="1474">
                  <c:v>0.90956072351421191</c:v>
                </c:pt>
                <c:pt idx="1475">
                  <c:v>0.90956072351421191</c:v>
                </c:pt>
                <c:pt idx="1476">
                  <c:v>0.90956072351421191</c:v>
                </c:pt>
                <c:pt idx="1477">
                  <c:v>0.90934539190353147</c:v>
                </c:pt>
                <c:pt idx="1478">
                  <c:v>0.90913006029285104</c:v>
                </c:pt>
                <c:pt idx="1479">
                  <c:v>0.90913006029285104</c:v>
                </c:pt>
                <c:pt idx="1480">
                  <c:v>0.90913006029285104</c:v>
                </c:pt>
                <c:pt idx="1481">
                  <c:v>0.90913006029285104</c:v>
                </c:pt>
                <c:pt idx="1482">
                  <c:v>0.9089147286821706</c:v>
                </c:pt>
                <c:pt idx="1483">
                  <c:v>0.9089147286821706</c:v>
                </c:pt>
                <c:pt idx="1484">
                  <c:v>0.9089147286821706</c:v>
                </c:pt>
                <c:pt idx="1485">
                  <c:v>0.90869939707149006</c:v>
                </c:pt>
                <c:pt idx="1486">
                  <c:v>0.90869939707149006</c:v>
                </c:pt>
                <c:pt idx="1487">
                  <c:v>0.90848406546080962</c:v>
                </c:pt>
                <c:pt idx="1488">
                  <c:v>0.90848406546080962</c:v>
                </c:pt>
                <c:pt idx="1489">
                  <c:v>0.90848406546080962</c:v>
                </c:pt>
                <c:pt idx="1490">
                  <c:v>0.90848406546080962</c:v>
                </c:pt>
                <c:pt idx="1491">
                  <c:v>0.90826873385012918</c:v>
                </c:pt>
                <c:pt idx="1492">
                  <c:v>0.90826873385012918</c:v>
                </c:pt>
                <c:pt idx="1493">
                  <c:v>0.90826873385012918</c:v>
                </c:pt>
                <c:pt idx="1494">
                  <c:v>0.90826873385012918</c:v>
                </c:pt>
                <c:pt idx="1495">
                  <c:v>0.90826873385012918</c:v>
                </c:pt>
                <c:pt idx="1496">
                  <c:v>0.90805340223944875</c:v>
                </c:pt>
                <c:pt idx="1497">
                  <c:v>0.90805340223944875</c:v>
                </c:pt>
                <c:pt idx="1498">
                  <c:v>0.90805340223944875</c:v>
                </c:pt>
                <c:pt idx="1499">
                  <c:v>0.90805340223944875</c:v>
                </c:pt>
                <c:pt idx="1500">
                  <c:v>0.90783807062876831</c:v>
                </c:pt>
                <c:pt idx="1501">
                  <c:v>0.90762273901808788</c:v>
                </c:pt>
                <c:pt idx="1502">
                  <c:v>0.90740740740740744</c:v>
                </c:pt>
                <c:pt idx="1503">
                  <c:v>0.90740740740740744</c:v>
                </c:pt>
                <c:pt idx="1504">
                  <c:v>0.907192075796727</c:v>
                </c:pt>
                <c:pt idx="1505">
                  <c:v>0.907192075796727</c:v>
                </c:pt>
                <c:pt idx="1506">
                  <c:v>0.907192075796727</c:v>
                </c:pt>
                <c:pt idx="1507">
                  <c:v>0.90697674418604657</c:v>
                </c:pt>
                <c:pt idx="1508">
                  <c:v>0.90676141257536602</c:v>
                </c:pt>
                <c:pt idx="1509">
                  <c:v>0.90676141257536602</c:v>
                </c:pt>
                <c:pt idx="1510">
                  <c:v>0.90654608096468559</c:v>
                </c:pt>
                <c:pt idx="1511">
                  <c:v>0.90633074935400515</c:v>
                </c:pt>
                <c:pt idx="1512">
                  <c:v>0.90611541774332471</c:v>
                </c:pt>
                <c:pt idx="1513">
                  <c:v>0.90590008613264428</c:v>
                </c:pt>
                <c:pt idx="1514">
                  <c:v>0.90568475452196384</c:v>
                </c:pt>
                <c:pt idx="1515">
                  <c:v>0.90568475452196384</c:v>
                </c:pt>
                <c:pt idx="1516">
                  <c:v>0.90546942291128341</c:v>
                </c:pt>
                <c:pt idx="1517">
                  <c:v>0.90546942291128341</c:v>
                </c:pt>
                <c:pt idx="1518">
                  <c:v>0.90546942291128341</c:v>
                </c:pt>
                <c:pt idx="1519">
                  <c:v>0.90546942291128341</c:v>
                </c:pt>
                <c:pt idx="1520">
                  <c:v>0.90546942291128341</c:v>
                </c:pt>
                <c:pt idx="1521">
                  <c:v>0.90546942291128341</c:v>
                </c:pt>
                <c:pt idx="1522">
                  <c:v>0.90525409130060297</c:v>
                </c:pt>
                <c:pt idx="1523">
                  <c:v>0.90525409130060297</c:v>
                </c:pt>
                <c:pt idx="1524">
                  <c:v>0.90525409130060297</c:v>
                </c:pt>
                <c:pt idx="1525">
                  <c:v>0.90525409130060297</c:v>
                </c:pt>
                <c:pt idx="1526">
                  <c:v>0.90525409130060297</c:v>
                </c:pt>
                <c:pt idx="1527">
                  <c:v>0.90525409130060297</c:v>
                </c:pt>
                <c:pt idx="1528">
                  <c:v>0.90503875968992253</c:v>
                </c:pt>
                <c:pt idx="1529">
                  <c:v>0.90503875968992253</c:v>
                </c:pt>
                <c:pt idx="1530">
                  <c:v>0.90482342807924199</c:v>
                </c:pt>
                <c:pt idx="1531">
                  <c:v>0.90460809646856155</c:v>
                </c:pt>
                <c:pt idx="1532">
                  <c:v>0.90439276485788112</c:v>
                </c:pt>
                <c:pt idx="1533">
                  <c:v>0.90439276485788112</c:v>
                </c:pt>
                <c:pt idx="1534">
                  <c:v>0.90439276485788112</c:v>
                </c:pt>
                <c:pt idx="1535">
                  <c:v>0.90417743324720068</c:v>
                </c:pt>
                <c:pt idx="1536">
                  <c:v>0.90417743324720068</c:v>
                </c:pt>
                <c:pt idx="1537">
                  <c:v>0.90396210163652024</c:v>
                </c:pt>
                <c:pt idx="1538">
                  <c:v>0.90374677002583981</c:v>
                </c:pt>
                <c:pt idx="1539">
                  <c:v>0.90374677002583981</c:v>
                </c:pt>
                <c:pt idx="1540">
                  <c:v>0.90353143841515937</c:v>
                </c:pt>
                <c:pt idx="1541">
                  <c:v>0.90353143841515937</c:v>
                </c:pt>
                <c:pt idx="1542">
                  <c:v>0.90353143841515937</c:v>
                </c:pt>
                <c:pt idx="1543">
                  <c:v>0.90353143841515937</c:v>
                </c:pt>
                <c:pt idx="1544">
                  <c:v>0.90353143841515937</c:v>
                </c:pt>
                <c:pt idx="1545">
                  <c:v>0.90353143841515937</c:v>
                </c:pt>
                <c:pt idx="1546">
                  <c:v>0.90353143841515937</c:v>
                </c:pt>
                <c:pt idx="1547">
                  <c:v>0.90331610680447894</c:v>
                </c:pt>
                <c:pt idx="1548">
                  <c:v>0.90331610680447894</c:v>
                </c:pt>
                <c:pt idx="1549">
                  <c:v>0.90331610680447894</c:v>
                </c:pt>
                <c:pt idx="1550">
                  <c:v>0.90331610680447894</c:v>
                </c:pt>
                <c:pt idx="1551">
                  <c:v>0.90331610680447894</c:v>
                </c:pt>
                <c:pt idx="1552">
                  <c:v>0.9031007751937985</c:v>
                </c:pt>
                <c:pt idx="1553">
                  <c:v>0.90288544358311795</c:v>
                </c:pt>
                <c:pt idx="1554">
                  <c:v>0.90288544358311795</c:v>
                </c:pt>
                <c:pt idx="1555">
                  <c:v>0.90288544358311795</c:v>
                </c:pt>
                <c:pt idx="1556">
                  <c:v>0.90267011197243752</c:v>
                </c:pt>
                <c:pt idx="1557">
                  <c:v>0.90267011197243752</c:v>
                </c:pt>
                <c:pt idx="1558">
                  <c:v>0.90267011197243752</c:v>
                </c:pt>
                <c:pt idx="1559">
                  <c:v>0.90267011197243752</c:v>
                </c:pt>
                <c:pt idx="1560">
                  <c:v>0.90245478036175708</c:v>
                </c:pt>
                <c:pt idx="1561">
                  <c:v>0.90245478036175708</c:v>
                </c:pt>
                <c:pt idx="1562">
                  <c:v>0.90223944875107664</c:v>
                </c:pt>
                <c:pt idx="1563">
                  <c:v>0.90202411714039621</c:v>
                </c:pt>
                <c:pt idx="1564">
                  <c:v>0.90202411714039621</c:v>
                </c:pt>
                <c:pt idx="1565">
                  <c:v>0.90202411714039621</c:v>
                </c:pt>
                <c:pt idx="1566">
                  <c:v>0.90202411714039621</c:v>
                </c:pt>
                <c:pt idx="1567">
                  <c:v>0.90202411714039621</c:v>
                </c:pt>
                <c:pt idx="1568">
                  <c:v>0.90202411714039621</c:v>
                </c:pt>
                <c:pt idx="1569">
                  <c:v>0.90180878552971577</c:v>
                </c:pt>
                <c:pt idx="1570">
                  <c:v>0.90180878552971577</c:v>
                </c:pt>
                <c:pt idx="1571">
                  <c:v>0.90180878552971577</c:v>
                </c:pt>
                <c:pt idx="1572">
                  <c:v>0.90180878552971577</c:v>
                </c:pt>
                <c:pt idx="1573">
                  <c:v>0.90180878552971577</c:v>
                </c:pt>
                <c:pt idx="1574">
                  <c:v>0.90159345391903534</c:v>
                </c:pt>
                <c:pt idx="1575">
                  <c:v>0.90159345391903534</c:v>
                </c:pt>
                <c:pt idx="1576">
                  <c:v>0.90159345391903534</c:v>
                </c:pt>
                <c:pt idx="1577">
                  <c:v>0.9013781223083549</c:v>
                </c:pt>
                <c:pt idx="1578">
                  <c:v>0.9013781223083549</c:v>
                </c:pt>
                <c:pt idx="1579">
                  <c:v>0.90116279069767447</c:v>
                </c:pt>
                <c:pt idx="1580">
                  <c:v>0.90094745908699392</c:v>
                </c:pt>
                <c:pt idx="1581">
                  <c:v>0.90073212747631348</c:v>
                </c:pt>
                <c:pt idx="1582">
                  <c:v>0.90073212747631348</c:v>
                </c:pt>
                <c:pt idx="1583">
                  <c:v>0.90051679586563305</c:v>
                </c:pt>
                <c:pt idx="1584">
                  <c:v>0.90051679586563305</c:v>
                </c:pt>
                <c:pt idx="1585">
                  <c:v>0.90051679586563305</c:v>
                </c:pt>
                <c:pt idx="1586">
                  <c:v>0.90051679586563305</c:v>
                </c:pt>
                <c:pt idx="1587">
                  <c:v>0.90030146425495261</c:v>
                </c:pt>
                <c:pt idx="1588">
                  <c:v>0.90030146425495261</c:v>
                </c:pt>
                <c:pt idx="1589">
                  <c:v>0.90030146425495261</c:v>
                </c:pt>
                <c:pt idx="1590">
                  <c:v>0.90008613264427217</c:v>
                </c:pt>
                <c:pt idx="1591">
                  <c:v>0.89987080103359174</c:v>
                </c:pt>
                <c:pt idx="1592">
                  <c:v>0.89987080103359174</c:v>
                </c:pt>
                <c:pt idx="1593">
                  <c:v>0.89987080103359174</c:v>
                </c:pt>
                <c:pt idx="1594">
                  <c:v>0.89987080103359174</c:v>
                </c:pt>
                <c:pt idx="1595">
                  <c:v>0.89987080103359174</c:v>
                </c:pt>
                <c:pt idx="1596">
                  <c:v>0.89987080103359174</c:v>
                </c:pt>
                <c:pt idx="1597">
                  <c:v>0.89987080103359174</c:v>
                </c:pt>
                <c:pt idx="1598">
                  <c:v>0.89987080103359174</c:v>
                </c:pt>
                <c:pt idx="1599">
                  <c:v>0.89987080103359174</c:v>
                </c:pt>
                <c:pt idx="1600">
                  <c:v>0.89987080103359174</c:v>
                </c:pt>
                <c:pt idx="1601">
                  <c:v>0.89987080103359174</c:v>
                </c:pt>
                <c:pt idx="1602">
                  <c:v>0.89987080103359174</c:v>
                </c:pt>
                <c:pt idx="1603">
                  <c:v>0.8996554694229113</c:v>
                </c:pt>
                <c:pt idx="1604">
                  <c:v>0.89944013781223087</c:v>
                </c:pt>
                <c:pt idx="1605">
                  <c:v>0.89944013781223087</c:v>
                </c:pt>
                <c:pt idx="1606">
                  <c:v>0.89944013781223087</c:v>
                </c:pt>
                <c:pt idx="1607">
                  <c:v>0.89922480620155043</c:v>
                </c:pt>
                <c:pt idx="1608">
                  <c:v>0.89922480620155043</c:v>
                </c:pt>
                <c:pt idx="1609">
                  <c:v>0.89922480620155043</c:v>
                </c:pt>
                <c:pt idx="1610">
                  <c:v>0.89922480620155043</c:v>
                </c:pt>
                <c:pt idx="1611">
                  <c:v>0.89922480620155043</c:v>
                </c:pt>
                <c:pt idx="1612">
                  <c:v>0.89922480620155043</c:v>
                </c:pt>
                <c:pt idx="1613">
                  <c:v>0.89922480620155043</c:v>
                </c:pt>
                <c:pt idx="1614">
                  <c:v>0.89922480620155043</c:v>
                </c:pt>
                <c:pt idx="1615">
                  <c:v>0.89900947459086988</c:v>
                </c:pt>
                <c:pt idx="1616">
                  <c:v>0.89900947459086988</c:v>
                </c:pt>
                <c:pt idx="1617">
                  <c:v>0.89879414298018945</c:v>
                </c:pt>
                <c:pt idx="1618">
                  <c:v>0.89879414298018945</c:v>
                </c:pt>
                <c:pt idx="1619">
                  <c:v>0.89857881136950901</c:v>
                </c:pt>
                <c:pt idx="1620">
                  <c:v>0.89836347975882858</c:v>
                </c:pt>
                <c:pt idx="1621">
                  <c:v>0.89814814814814814</c:v>
                </c:pt>
                <c:pt idx="1622">
                  <c:v>0.89814814814814814</c:v>
                </c:pt>
                <c:pt idx="1623">
                  <c:v>0.8979328165374677</c:v>
                </c:pt>
                <c:pt idx="1624">
                  <c:v>0.8979328165374677</c:v>
                </c:pt>
                <c:pt idx="1625">
                  <c:v>0.89771748492678727</c:v>
                </c:pt>
                <c:pt idx="1626">
                  <c:v>0.89750215331610683</c:v>
                </c:pt>
                <c:pt idx="1627">
                  <c:v>0.89750215331610683</c:v>
                </c:pt>
                <c:pt idx="1628">
                  <c:v>0.8972868217054264</c:v>
                </c:pt>
                <c:pt idx="1629">
                  <c:v>0.8972868217054264</c:v>
                </c:pt>
                <c:pt idx="1630">
                  <c:v>0.8972868217054264</c:v>
                </c:pt>
                <c:pt idx="1631">
                  <c:v>0.8972868217054264</c:v>
                </c:pt>
                <c:pt idx="1632">
                  <c:v>0.89707149009474585</c:v>
                </c:pt>
                <c:pt idx="1633">
                  <c:v>0.89707149009474585</c:v>
                </c:pt>
                <c:pt idx="1634">
                  <c:v>0.89685615848406541</c:v>
                </c:pt>
                <c:pt idx="1635">
                  <c:v>0.89685615848406541</c:v>
                </c:pt>
                <c:pt idx="1636">
                  <c:v>0.89685615848406541</c:v>
                </c:pt>
                <c:pt idx="1637">
                  <c:v>0.89664082687338498</c:v>
                </c:pt>
                <c:pt idx="1638">
                  <c:v>0.89642549526270454</c:v>
                </c:pt>
                <c:pt idx="1639">
                  <c:v>0.89621016365202411</c:v>
                </c:pt>
                <c:pt idx="1640">
                  <c:v>0.89621016365202411</c:v>
                </c:pt>
                <c:pt idx="1641">
                  <c:v>0.89599483204134367</c:v>
                </c:pt>
                <c:pt idx="1642">
                  <c:v>0.89599483204134367</c:v>
                </c:pt>
                <c:pt idx="1643">
                  <c:v>0.89599483204134367</c:v>
                </c:pt>
                <c:pt idx="1644">
                  <c:v>0.89599483204134367</c:v>
                </c:pt>
                <c:pt idx="1645">
                  <c:v>0.89577950043066323</c:v>
                </c:pt>
                <c:pt idx="1646">
                  <c:v>0.89577950043066323</c:v>
                </c:pt>
                <c:pt idx="1647">
                  <c:v>0.89577950043066323</c:v>
                </c:pt>
                <c:pt idx="1648">
                  <c:v>0.8955641688199828</c:v>
                </c:pt>
                <c:pt idx="1649">
                  <c:v>0.89534883720930236</c:v>
                </c:pt>
                <c:pt idx="1650">
                  <c:v>0.89534883720930236</c:v>
                </c:pt>
                <c:pt idx="1651">
                  <c:v>0.89513350559862193</c:v>
                </c:pt>
                <c:pt idx="1652">
                  <c:v>0.89491817398794149</c:v>
                </c:pt>
                <c:pt idx="1653">
                  <c:v>0.89470284237726094</c:v>
                </c:pt>
                <c:pt idx="1654">
                  <c:v>0.89448751076658051</c:v>
                </c:pt>
                <c:pt idx="1655">
                  <c:v>0.89427217915590007</c:v>
                </c:pt>
                <c:pt idx="1656">
                  <c:v>0.89405684754521964</c:v>
                </c:pt>
                <c:pt idx="1657">
                  <c:v>0.89405684754521964</c:v>
                </c:pt>
                <c:pt idx="1658">
                  <c:v>0.89405684754521964</c:v>
                </c:pt>
                <c:pt idx="1659">
                  <c:v>0.89405684754521964</c:v>
                </c:pt>
                <c:pt idx="1660">
                  <c:v>0.8938415159345392</c:v>
                </c:pt>
                <c:pt idx="1661">
                  <c:v>0.89362618432385876</c:v>
                </c:pt>
                <c:pt idx="1662">
                  <c:v>0.89362618432385876</c:v>
                </c:pt>
                <c:pt idx="1663">
                  <c:v>0.89341085271317833</c:v>
                </c:pt>
                <c:pt idx="1664">
                  <c:v>0.89341085271317833</c:v>
                </c:pt>
                <c:pt idx="1665">
                  <c:v>0.89319552110249789</c:v>
                </c:pt>
                <c:pt idx="1666">
                  <c:v>0.89319552110249789</c:v>
                </c:pt>
                <c:pt idx="1667">
                  <c:v>0.89319552110249789</c:v>
                </c:pt>
                <c:pt idx="1668">
                  <c:v>0.89319552110249789</c:v>
                </c:pt>
                <c:pt idx="1669">
                  <c:v>0.89319552110249789</c:v>
                </c:pt>
                <c:pt idx="1670">
                  <c:v>0.89319552110249789</c:v>
                </c:pt>
                <c:pt idx="1671">
                  <c:v>0.89319552110249789</c:v>
                </c:pt>
                <c:pt idx="1672">
                  <c:v>0.89298018949181746</c:v>
                </c:pt>
                <c:pt idx="1673">
                  <c:v>0.89276485788113691</c:v>
                </c:pt>
                <c:pt idx="1674">
                  <c:v>0.89276485788113691</c:v>
                </c:pt>
                <c:pt idx="1675">
                  <c:v>0.89276485788113691</c:v>
                </c:pt>
                <c:pt idx="1676">
                  <c:v>0.89254952627045647</c:v>
                </c:pt>
                <c:pt idx="1677">
                  <c:v>0.89233419465977604</c:v>
                </c:pt>
                <c:pt idx="1678">
                  <c:v>0.89233419465977604</c:v>
                </c:pt>
                <c:pt idx="1679">
                  <c:v>0.89233419465977604</c:v>
                </c:pt>
                <c:pt idx="1680">
                  <c:v>0.89233419465977604</c:v>
                </c:pt>
                <c:pt idx="1681">
                  <c:v>0.8921188630490956</c:v>
                </c:pt>
                <c:pt idx="1682">
                  <c:v>0.89190353143841516</c:v>
                </c:pt>
                <c:pt idx="1683">
                  <c:v>0.89168819982773473</c:v>
                </c:pt>
                <c:pt idx="1684">
                  <c:v>0.89168819982773473</c:v>
                </c:pt>
                <c:pt idx="1685">
                  <c:v>0.89168819982773473</c:v>
                </c:pt>
                <c:pt idx="1686">
                  <c:v>0.89168819982773473</c:v>
                </c:pt>
                <c:pt idx="1687">
                  <c:v>0.89168819982773473</c:v>
                </c:pt>
                <c:pt idx="1688">
                  <c:v>0.89147286821705429</c:v>
                </c:pt>
                <c:pt idx="1689">
                  <c:v>0.89147286821705429</c:v>
                </c:pt>
                <c:pt idx="1690">
                  <c:v>0.89125753660637386</c:v>
                </c:pt>
                <c:pt idx="1691">
                  <c:v>0.89125753660637386</c:v>
                </c:pt>
                <c:pt idx="1692">
                  <c:v>0.89125753660637386</c:v>
                </c:pt>
                <c:pt idx="1693">
                  <c:v>0.89104220499569342</c:v>
                </c:pt>
                <c:pt idx="1694">
                  <c:v>0.89082687338501287</c:v>
                </c:pt>
                <c:pt idx="1695">
                  <c:v>0.89082687338501287</c:v>
                </c:pt>
                <c:pt idx="1696">
                  <c:v>0.89082687338501287</c:v>
                </c:pt>
                <c:pt idx="1697">
                  <c:v>0.89082687338501287</c:v>
                </c:pt>
                <c:pt idx="1698">
                  <c:v>0.89082687338501287</c:v>
                </c:pt>
                <c:pt idx="1699">
                  <c:v>0.89082687338501287</c:v>
                </c:pt>
                <c:pt idx="1700">
                  <c:v>0.89082687338501287</c:v>
                </c:pt>
                <c:pt idx="1701">
                  <c:v>0.89061154177433244</c:v>
                </c:pt>
                <c:pt idx="1702">
                  <c:v>0.89061154177433244</c:v>
                </c:pt>
                <c:pt idx="1703">
                  <c:v>0.89061154177433244</c:v>
                </c:pt>
                <c:pt idx="1704">
                  <c:v>0.890396210163652</c:v>
                </c:pt>
                <c:pt idx="1705">
                  <c:v>0.89018087855297157</c:v>
                </c:pt>
                <c:pt idx="1706">
                  <c:v>0.88996554694229113</c:v>
                </c:pt>
                <c:pt idx="1707">
                  <c:v>0.88975021533161069</c:v>
                </c:pt>
                <c:pt idx="1708">
                  <c:v>0.88953488372093026</c:v>
                </c:pt>
                <c:pt idx="1709">
                  <c:v>0.88953488372093026</c:v>
                </c:pt>
                <c:pt idx="1710">
                  <c:v>0.88931955211024982</c:v>
                </c:pt>
                <c:pt idx="1711">
                  <c:v>0.88931955211024982</c:v>
                </c:pt>
                <c:pt idx="1712">
                  <c:v>0.88931955211024982</c:v>
                </c:pt>
                <c:pt idx="1713">
                  <c:v>0.88910422049956939</c:v>
                </c:pt>
                <c:pt idx="1714">
                  <c:v>0.88888888888888884</c:v>
                </c:pt>
                <c:pt idx="1715">
                  <c:v>0.88888888888888884</c:v>
                </c:pt>
                <c:pt idx="1716">
                  <c:v>0.88888888888888884</c:v>
                </c:pt>
                <c:pt idx="1717">
                  <c:v>0.8886735572782084</c:v>
                </c:pt>
                <c:pt idx="1718">
                  <c:v>0.8886735572782084</c:v>
                </c:pt>
                <c:pt idx="1719">
                  <c:v>0.8886735572782084</c:v>
                </c:pt>
                <c:pt idx="1720">
                  <c:v>0.88845822566752797</c:v>
                </c:pt>
                <c:pt idx="1721">
                  <c:v>0.88845822566752797</c:v>
                </c:pt>
                <c:pt idx="1722">
                  <c:v>0.88845822566752797</c:v>
                </c:pt>
                <c:pt idx="1723">
                  <c:v>0.88824289405684753</c:v>
                </c:pt>
                <c:pt idx="1724">
                  <c:v>0.8880275624461671</c:v>
                </c:pt>
                <c:pt idx="1725">
                  <c:v>0.88781223083548666</c:v>
                </c:pt>
                <c:pt idx="1726">
                  <c:v>0.88781223083548666</c:v>
                </c:pt>
                <c:pt idx="1727">
                  <c:v>0.88759689922480622</c:v>
                </c:pt>
                <c:pt idx="1728">
                  <c:v>0.88738156761412579</c:v>
                </c:pt>
                <c:pt idx="1729">
                  <c:v>0.88716623600344535</c:v>
                </c:pt>
                <c:pt idx="1730">
                  <c:v>0.88695090439276481</c:v>
                </c:pt>
                <c:pt idx="1731">
                  <c:v>0.88673557278208437</c:v>
                </c:pt>
                <c:pt idx="1732">
                  <c:v>0.88673557278208437</c:v>
                </c:pt>
                <c:pt idx="1733">
                  <c:v>0.88673557278208437</c:v>
                </c:pt>
                <c:pt idx="1734">
                  <c:v>0.88673557278208437</c:v>
                </c:pt>
                <c:pt idx="1735">
                  <c:v>0.88673557278208437</c:v>
                </c:pt>
                <c:pt idx="1736">
                  <c:v>0.88652024117140393</c:v>
                </c:pt>
                <c:pt idx="1737">
                  <c:v>0.88652024117140393</c:v>
                </c:pt>
                <c:pt idx="1738">
                  <c:v>0.88652024117140393</c:v>
                </c:pt>
                <c:pt idx="1739">
                  <c:v>0.8863049095607235</c:v>
                </c:pt>
                <c:pt idx="1740">
                  <c:v>0.8863049095607235</c:v>
                </c:pt>
                <c:pt idx="1741">
                  <c:v>0.88608957795004306</c:v>
                </c:pt>
                <c:pt idx="1742">
                  <c:v>0.88608957795004306</c:v>
                </c:pt>
                <c:pt idx="1743">
                  <c:v>0.88587424633936263</c:v>
                </c:pt>
                <c:pt idx="1744">
                  <c:v>0.88565891472868219</c:v>
                </c:pt>
                <c:pt idx="1745">
                  <c:v>0.88544358311800175</c:v>
                </c:pt>
                <c:pt idx="1746">
                  <c:v>0.88522825150732132</c:v>
                </c:pt>
                <c:pt idx="1747">
                  <c:v>0.88522825150732132</c:v>
                </c:pt>
                <c:pt idx="1748">
                  <c:v>0.88522825150732132</c:v>
                </c:pt>
                <c:pt idx="1749">
                  <c:v>0.88522825150732132</c:v>
                </c:pt>
                <c:pt idx="1750">
                  <c:v>0.88501291989664077</c:v>
                </c:pt>
                <c:pt idx="1751">
                  <c:v>0.88501291989664077</c:v>
                </c:pt>
                <c:pt idx="1752">
                  <c:v>0.88479758828596033</c:v>
                </c:pt>
                <c:pt idx="1753">
                  <c:v>0.88479758828596033</c:v>
                </c:pt>
                <c:pt idx="1754">
                  <c:v>0.88479758828596033</c:v>
                </c:pt>
                <c:pt idx="1755">
                  <c:v>0.8845822566752799</c:v>
                </c:pt>
                <c:pt idx="1756">
                  <c:v>0.88436692506459946</c:v>
                </c:pt>
                <c:pt idx="1757">
                  <c:v>0.88436692506459946</c:v>
                </c:pt>
                <c:pt idx="1758">
                  <c:v>0.88436692506459946</c:v>
                </c:pt>
                <c:pt idx="1759">
                  <c:v>0.88436692506459946</c:v>
                </c:pt>
                <c:pt idx="1760">
                  <c:v>0.88436692506459946</c:v>
                </c:pt>
                <c:pt idx="1761">
                  <c:v>0.88436692506459946</c:v>
                </c:pt>
                <c:pt idx="1762">
                  <c:v>0.88415159345391903</c:v>
                </c:pt>
                <c:pt idx="1763">
                  <c:v>0.88415159345391903</c:v>
                </c:pt>
                <c:pt idx="1764">
                  <c:v>0.88393626184323859</c:v>
                </c:pt>
                <c:pt idx="1765">
                  <c:v>0.88393626184323859</c:v>
                </c:pt>
                <c:pt idx="1766">
                  <c:v>0.88393626184323859</c:v>
                </c:pt>
                <c:pt idx="1767">
                  <c:v>0.88393626184323859</c:v>
                </c:pt>
                <c:pt idx="1768">
                  <c:v>0.88372093023255816</c:v>
                </c:pt>
                <c:pt idx="1769">
                  <c:v>0.88372093023255816</c:v>
                </c:pt>
                <c:pt idx="1770">
                  <c:v>0.88372093023255816</c:v>
                </c:pt>
                <c:pt idx="1771">
                  <c:v>0.88350559862187772</c:v>
                </c:pt>
                <c:pt idx="1772">
                  <c:v>0.88350559862187772</c:v>
                </c:pt>
                <c:pt idx="1773">
                  <c:v>0.88350559862187772</c:v>
                </c:pt>
                <c:pt idx="1774">
                  <c:v>0.88350559862187772</c:v>
                </c:pt>
                <c:pt idx="1775">
                  <c:v>0.88329026701119728</c:v>
                </c:pt>
                <c:pt idx="1776">
                  <c:v>0.88329026701119728</c:v>
                </c:pt>
                <c:pt idx="1777">
                  <c:v>0.88329026701119728</c:v>
                </c:pt>
                <c:pt idx="1778">
                  <c:v>0.88307493540051674</c:v>
                </c:pt>
                <c:pt idx="1779">
                  <c:v>0.8828596037898363</c:v>
                </c:pt>
                <c:pt idx="1780">
                  <c:v>0.8828596037898363</c:v>
                </c:pt>
                <c:pt idx="1781">
                  <c:v>0.88264427217915586</c:v>
                </c:pt>
                <c:pt idx="1782">
                  <c:v>0.88264427217915586</c:v>
                </c:pt>
                <c:pt idx="1783">
                  <c:v>0.88242894056847543</c:v>
                </c:pt>
                <c:pt idx="1784">
                  <c:v>0.88242894056847543</c:v>
                </c:pt>
                <c:pt idx="1785">
                  <c:v>0.88242894056847543</c:v>
                </c:pt>
                <c:pt idx="1786">
                  <c:v>0.88242894056847543</c:v>
                </c:pt>
                <c:pt idx="1787">
                  <c:v>0.88242894056847543</c:v>
                </c:pt>
                <c:pt idx="1788">
                  <c:v>0.88242894056847543</c:v>
                </c:pt>
                <c:pt idx="1789">
                  <c:v>0.88242894056847543</c:v>
                </c:pt>
                <c:pt idx="1790">
                  <c:v>0.88242894056847543</c:v>
                </c:pt>
                <c:pt idx="1791">
                  <c:v>0.88221360895779499</c:v>
                </c:pt>
                <c:pt idx="1792">
                  <c:v>0.88199827734711456</c:v>
                </c:pt>
                <c:pt idx="1793">
                  <c:v>0.88178294573643412</c:v>
                </c:pt>
                <c:pt idx="1794">
                  <c:v>0.88178294573643412</c:v>
                </c:pt>
                <c:pt idx="1795">
                  <c:v>0.88178294573643412</c:v>
                </c:pt>
                <c:pt idx="1796">
                  <c:v>0.88178294573643412</c:v>
                </c:pt>
                <c:pt idx="1797">
                  <c:v>0.88156761412575368</c:v>
                </c:pt>
                <c:pt idx="1798">
                  <c:v>0.88156761412575368</c:v>
                </c:pt>
                <c:pt idx="1799">
                  <c:v>0.88135228251507325</c:v>
                </c:pt>
                <c:pt idx="1800">
                  <c:v>0.88113695090439281</c:v>
                </c:pt>
                <c:pt idx="1801">
                  <c:v>0.88113695090439281</c:v>
                </c:pt>
                <c:pt idx="1802">
                  <c:v>0.88092161929371238</c:v>
                </c:pt>
                <c:pt idx="1803">
                  <c:v>0.88092161929371238</c:v>
                </c:pt>
                <c:pt idx="1804">
                  <c:v>0.88070628768303183</c:v>
                </c:pt>
                <c:pt idx="1805">
                  <c:v>0.88070628768303183</c:v>
                </c:pt>
                <c:pt idx="1806">
                  <c:v>0.88049095607235139</c:v>
                </c:pt>
                <c:pt idx="1807">
                  <c:v>0.88049095607235139</c:v>
                </c:pt>
                <c:pt idx="1808">
                  <c:v>0.88027562446167096</c:v>
                </c:pt>
                <c:pt idx="1809">
                  <c:v>0.88027562446167096</c:v>
                </c:pt>
                <c:pt idx="1810">
                  <c:v>0.88027562446167096</c:v>
                </c:pt>
                <c:pt idx="1811">
                  <c:v>0.88027562446167096</c:v>
                </c:pt>
                <c:pt idx="1812">
                  <c:v>0.88006029285099052</c:v>
                </c:pt>
                <c:pt idx="1813">
                  <c:v>0.87984496124031009</c:v>
                </c:pt>
                <c:pt idx="1814">
                  <c:v>0.87984496124031009</c:v>
                </c:pt>
                <c:pt idx="1815">
                  <c:v>0.87962962962962965</c:v>
                </c:pt>
                <c:pt idx="1816">
                  <c:v>0.87962962962962965</c:v>
                </c:pt>
                <c:pt idx="1817">
                  <c:v>0.87941429801894921</c:v>
                </c:pt>
                <c:pt idx="1818">
                  <c:v>0.87941429801894921</c:v>
                </c:pt>
                <c:pt idx="1819">
                  <c:v>0.87941429801894921</c:v>
                </c:pt>
                <c:pt idx="1820">
                  <c:v>0.87919896640826878</c:v>
                </c:pt>
                <c:pt idx="1821">
                  <c:v>0.87919896640826878</c:v>
                </c:pt>
                <c:pt idx="1822">
                  <c:v>0.87898363479758834</c:v>
                </c:pt>
                <c:pt idx="1823">
                  <c:v>0.87898363479758834</c:v>
                </c:pt>
                <c:pt idx="1824">
                  <c:v>0.87898363479758834</c:v>
                </c:pt>
                <c:pt idx="1825">
                  <c:v>0.87898363479758834</c:v>
                </c:pt>
                <c:pt idx="1826">
                  <c:v>0.8787683031869078</c:v>
                </c:pt>
                <c:pt idx="1827">
                  <c:v>0.87855297157622736</c:v>
                </c:pt>
                <c:pt idx="1828">
                  <c:v>0.87855297157622736</c:v>
                </c:pt>
                <c:pt idx="1829">
                  <c:v>0.87833763996554692</c:v>
                </c:pt>
                <c:pt idx="1830">
                  <c:v>0.87833763996554692</c:v>
                </c:pt>
                <c:pt idx="1831">
                  <c:v>0.87833763996554692</c:v>
                </c:pt>
                <c:pt idx="1832">
                  <c:v>0.87833763996554692</c:v>
                </c:pt>
                <c:pt idx="1833">
                  <c:v>0.87812230835486649</c:v>
                </c:pt>
                <c:pt idx="1834">
                  <c:v>0.87790697674418605</c:v>
                </c:pt>
                <c:pt idx="1835">
                  <c:v>0.87790697674418605</c:v>
                </c:pt>
                <c:pt idx="1836">
                  <c:v>0.87790697674418605</c:v>
                </c:pt>
                <c:pt idx="1837">
                  <c:v>0.87769164513350562</c:v>
                </c:pt>
                <c:pt idx="1838">
                  <c:v>0.87769164513350562</c:v>
                </c:pt>
                <c:pt idx="1839">
                  <c:v>0.87747631352282518</c:v>
                </c:pt>
                <c:pt idx="1840">
                  <c:v>0.87747631352282518</c:v>
                </c:pt>
                <c:pt idx="1841">
                  <c:v>0.87747631352282518</c:v>
                </c:pt>
                <c:pt idx="1842">
                  <c:v>0.87747631352282518</c:v>
                </c:pt>
                <c:pt idx="1843">
                  <c:v>0.87747631352282518</c:v>
                </c:pt>
                <c:pt idx="1844">
                  <c:v>0.87747631352282518</c:v>
                </c:pt>
                <c:pt idx="1845">
                  <c:v>0.87747631352282518</c:v>
                </c:pt>
                <c:pt idx="1846">
                  <c:v>0.87726098191214474</c:v>
                </c:pt>
                <c:pt idx="1847">
                  <c:v>0.87726098191214474</c:v>
                </c:pt>
                <c:pt idx="1848">
                  <c:v>0.87726098191214474</c:v>
                </c:pt>
                <c:pt idx="1849">
                  <c:v>0.87726098191214474</c:v>
                </c:pt>
                <c:pt idx="1850">
                  <c:v>0.87726098191214474</c:v>
                </c:pt>
                <c:pt idx="1851">
                  <c:v>0.87726098191214474</c:v>
                </c:pt>
                <c:pt idx="1852">
                  <c:v>0.87726098191214474</c:v>
                </c:pt>
                <c:pt idx="1853">
                  <c:v>0.87726098191214474</c:v>
                </c:pt>
                <c:pt idx="1854">
                  <c:v>0.87704565030146431</c:v>
                </c:pt>
                <c:pt idx="1855">
                  <c:v>0.87704565030146431</c:v>
                </c:pt>
                <c:pt idx="1856">
                  <c:v>0.87704565030146431</c:v>
                </c:pt>
                <c:pt idx="1857">
                  <c:v>0.87683031869078376</c:v>
                </c:pt>
                <c:pt idx="1858">
                  <c:v>0.87661498708010333</c:v>
                </c:pt>
                <c:pt idx="1859">
                  <c:v>0.87639965546942289</c:v>
                </c:pt>
                <c:pt idx="1860">
                  <c:v>0.87639965546942289</c:v>
                </c:pt>
                <c:pt idx="1861">
                  <c:v>0.87618432385874245</c:v>
                </c:pt>
                <c:pt idx="1862">
                  <c:v>0.87618432385874245</c:v>
                </c:pt>
                <c:pt idx="1863">
                  <c:v>0.87618432385874245</c:v>
                </c:pt>
                <c:pt idx="1864">
                  <c:v>0.87618432385874245</c:v>
                </c:pt>
                <c:pt idx="1865">
                  <c:v>0.87596899224806202</c:v>
                </c:pt>
                <c:pt idx="1866">
                  <c:v>0.87596899224806202</c:v>
                </c:pt>
                <c:pt idx="1867">
                  <c:v>0.87575366063738158</c:v>
                </c:pt>
                <c:pt idx="1868">
                  <c:v>0.87575366063738158</c:v>
                </c:pt>
                <c:pt idx="1869">
                  <c:v>0.87575366063738158</c:v>
                </c:pt>
                <c:pt idx="1870">
                  <c:v>0.87553832902670115</c:v>
                </c:pt>
                <c:pt idx="1871">
                  <c:v>0.87553832902670115</c:v>
                </c:pt>
                <c:pt idx="1872">
                  <c:v>0.87532299741602071</c:v>
                </c:pt>
                <c:pt idx="1873">
                  <c:v>0.87532299741602071</c:v>
                </c:pt>
                <c:pt idx="1874">
                  <c:v>0.87532299741602071</c:v>
                </c:pt>
                <c:pt idx="1875">
                  <c:v>0.87532299741602071</c:v>
                </c:pt>
                <c:pt idx="1876">
                  <c:v>0.87510766580534027</c:v>
                </c:pt>
                <c:pt idx="1877">
                  <c:v>0.87489233419465973</c:v>
                </c:pt>
                <c:pt idx="1878">
                  <c:v>0.87467700258397929</c:v>
                </c:pt>
                <c:pt idx="1879">
                  <c:v>0.87467700258397929</c:v>
                </c:pt>
                <c:pt idx="1880">
                  <c:v>0.87446167097329885</c:v>
                </c:pt>
                <c:pt idx="1881">
                  <c:v>0.87446167097329885</c:v>
                </c:pt>
                <c:pt idx="1882">
                  <c:v>0.87446167097329885</c:v>
                </c:pt>
                <c:pt idx="1883">
                  <c:v>0.87424633936261842</c:v>
                </c:pt>
                <c:pt idx="1884">
                  <c:v>0.87424633936261842</c:v>
                </c:pt>
                <c:pt idx="1885">
                  <c:v>0.87424633936261842</c:v>
                </c:pt>
                <c:pt idx="1886">
                  <c:v>0.87403100775193798</c:v>
                </c:pt>
                <c:pt idx="1887">
                  <c:v>0.87403100775193798</c:v>
                </c:pt>
                <c:pt idx="1888">
                  <c:v>0.87381567614125755</c:v>
                </c:pt>
                <c:pt idx="1889">
                  <c:v>0.87360034453057711</c:v>
                </c:pt>
                <c:pt idx="1890">
                  <c:v>0.87360034453057711</c:v>
                </c:pt>
                <c:pt idx="1891">
                  <c:v>0.87338501291989667</c:v>
                </c:pt>
                <c:pt idx="1892">
                  <c:v>0.87338501291989667</c:v>
                </c:pt>
                <c:pt idx="1893">
                  <c:v>0.87338501291989667</c:v>
                </c:pt>
                <c:pt idx="1894">
                  <c:v>0.87338501291989667</c:v>
                </c:pt>
                <c:pt idx="1895">
                  <c:v>0.87338501291989667</c:v>
                </c:pt>
                <c:pt idx="1896">
                  <c:v>0.87316968130921624</c:v>
                </c:pt>
                <c:pt idx="1897">
                  <c:v>0.87295434969853569</c:v>
                </c:pt>
                <c:pt idx="1898">
                  <c:v>0.87273901808785526</c:v>
                </c:pt>
                <c:pt idx="1899">
                  <c:v>0.87252368647717482</c:v>
                </c:pt>
                <c:pt idx="1900">
                  <c:v>0.87252368647717482</c:v>
                </c:pt>
                <c:pt idx="1901">
                  <c:v>0.87252368647717482</c:v>
                </c:pt>
                <c:pt idx="1902">
                  <c:v>0.87252368647717482</c:v>
                </c:pt>
                <c:pt idx="1903">
                  <c:v>0.87230835486649438</c:v>
                </c:pt>
                <c:pt idx="1904">
                  <c:v>0.87209302325581395</c:v>
                </c:pt>
                <c:pt idx="1905">
                  <c:v>0.87187769164513351</c:v>
                </c:pt>
                <c:pt idx="1906">
                  <c:v>0.87166236003445308</c:v>
                </c:pt>
                <c:pt idx="1907">
                  <c:v>0.87166236003445308</c:v>
                </c:pt>
                <c:pt idx="1908">
                  <c:v>0.87166236003445308</c:v>
                </c:pt>
                <c:pt idx="1909">
                  <c:v>0.87144702842377264</c:v>
                </c:pt>
                <c:pt idx="1910">
                  <c:v>0.8712316968130922</c:v>
                </c:pt>
                <c:pt idx="1911">
                  <c:v>0.87101636520241166</c:v>
                </c:pt>
                <c:pt idx="1912">
                  <c:v>0.87080103359173133</c:v>
                </c:pt>
                <c:pt idx="1913">
                  <c:v>0.87058570198105079</c:v>
                </c:pt>
                <c:pt idx="1914">
                  <c:v>0.87037037037037035</c:v>
                </c:pt>
                <c:pt idx="1915">
                  <c:v>0.87037037037037035</c:v>
                </c:pt>
                <c:pt idx="1916">
                  <c:v>0.87015503875968991</c:v>
                </c:pt>
                <c:pt idx="1917">
                  <c:v>0.87015503875968991</c:v>
                </c:pt>
                <c:pt idx="1918">
                  <c:v>0.87015503875968991</c:v>
                </c:pt>
                <c:pt idx="1919">
                  <c:v>0.87015503875968991</c:v>
                </c:pt>
                <c:pt idx="1920">
                  <c:v>0.87015503875968991</c:v>
                </c:pt>
                <c:pt idx="1921">
                  <c:v>0.87015503875968991</c:v>
                </c:pt>
                <c:pt idx="1922">
                  <c:v>0.87015503875968991</c:v>
                </c:pt>
                <c:pt idx="1923">
                  <c:v>0.87015503875968991</c:v>
                </c:pt>
                <c:pt idx="1924">
                  <c:v>0.86993970714900948</c:v>
                </c:pt>
                <c:pt idx="1925">
                  <c:v>0.86972437553832904</c:v>
                </c:pt>
                <c:pt idx="1926">
                  <c:v>0.86972437553832904</c:v>
                </c:pt>
                <c:pt idx="1927">
                  <c:v>0.86950904392764861</c:v>
                </c:pt>
                <c:pt idx="1928">
                  <c:v>0.86950904392764861</c:v>
                </c:pt>
                <c:pt idx="1929">
                  <c:v>0.86929371231696817</c:v>
                </c:pt>
                <c:pt idx="1930">
                  <c:v>0.86907838070628762</c:v>
                </c:pt>
                <c:pt idx="1931">
                  <c:v>0.86907838070628762</c:v>
                </c:pt>
                <c:pt idx="1932">
                  <c:v>0.86907838070628762</c:v>
                </c:pt>
                <c:pt idx="1933">
                  <c:v>0.86907838070628762</c:v>
                </c:pt>
                <c:pt idx="1934">
                  <c:v>0.86907838070628762</c:v>
                </c:pt>
                <c:pt idx="1935">
                  <c:v>0.86907838070628762</c:v>
                </c:pt>
                <c:pt idx="1936">
                  <c:v>0.8688630490956073</c:v>
                </c:pt>
                <c:pt idx="1937">
                  <c:v>0.86864771748492675</c:v>
                </c:pt>
                <c:pt idx="1938">
                  <c:v>0.86843238587424632</c:v>
                </c:pt>
                <c:pt idx="1939">
                  <c:v>0.86843238587424632</c:v>
                </c:pt>
                <c:pt idx="1940">
                  <c:v>0.86821705426356588</c:v>
                </c:pt>
                <c:pt idx="1941">
                  <c:v>0.86821705426356588</c:v>
                </c:pt>
                <c:pt idx="1942">
                  <c:v>0.86821705426356588</c:v>
                </c:pt>
                <c:pt idx="1943">
                  <c:v>0.86800172265288544</c:v>
                </c:pt>
                <c:pt idx="1944">
                  <c:v>0.86800172265288544</c:v>
                </c:pt>
                <c:pt idx="1945">
                  <c:v>0.86800172265288544</c:v>
                </c:pt>
                <c:pt idx="1946">
                  <c:v>0.86778639104220501</c:v>
                </c:pt>
                <c:pt idx="1947">
                  <c:v>0.86778639104220501</c:v>
                </c:pt>
                <c:pt idx="1948">
                  <c:v>0.86778639104220501</c:v>
                </c:pt>
                <c:pt idx="1949">
                  <c:v>0.86757105943152457</c:v>
                </c:pt>
                <c:pt idx="1950">
                  <c:v>0.86757105943152457</c:v>
                </c:pt>
                <c:pt idx="1951">
                  <c:v>0.86757105943152457</c:v>
                </c:pt>
                <c:pt idx="1952">
                  <c:v>0.86757105943152457</c:v>
                </c:pt>
                <c:pt idx="1953">
                  <c:v>0.86757105943152457</c:v>
                </c:pt>
                <c:pt idx="1954">
                  <c:v>0.86757105943152457</c:v>
                </c:pt>
                <c:pt idx="1955">
                  <c:v>0.86757105943152457</c:v>
                </c:pt>
                <c:pt idx="1956">
                  <c:v>0.86757105943152457</c:v>
                </c:pt>
                <c:pt idx="1957">
                  <c:v>0.86757105943152457</c:v>
                </c:pt>
                <c:pt idx="1958">
                  <c:v>0.86757105943152457</c:v>
                </c:pt>
                <c:pt idx="1959">
                  <c:v>0.86757105943152457</c:v>
                </c:pt>
                <c:pt idx="1960">
                  <c:v>0.86735572782084414</c:v>
                </c:pt>
                <c:pt idx="1961">
                  <c:v>0.86735572782084414</c:v>
                </c:pt>
                <c:pt idx="1962">
                  <c:v>0.86735572782084414</c:v>
                </c:pt>
                <c:pt idx="1963">
                  <c:v>0.86735572782084414</c:v>
                </c:pt>
                <c:pt idx="1964">
                  <c:v>0.86714039621016359</c:v>
                </c:pt>
                <c:pt idx="1965">
                  <c:v>0.86714039621016359</c:v>
                </c:pt>
                <c:pt idx="1966">
                  <c:v>0.86714039621016359</c:v>
                </c:pt>
                <c:pt idx="1967">
                  <c:v>0.86714039621016359</c:v>
                </c:pt>
                <c:pt idx="1968">
                  <c:v>0.86692506459948326</c:v>
                </c:pt>
                <c:pt idx="1969">
                  <c:v>0.86670973298880272</c:v>
                </c:pt>
                <c:pt idx="1970">
                  <c:v>0.86670973298880272</c:v>
                </c:pt>
                <c:pt idx="1971">
                  <c:v>0.86670973298880272</c:v>
                </c:pt>
                <c:pt idx="1972">
                  <c:v>0.86670973298880272</c:v>
                </c:pt>
                <c:pt idx="1973">
                  <c:v>0.86670973298880272</c:v>
                </c:pt>
                <c:pt idx="1974">
                  <c:v>0.86670973298880272</c:v>
                </c:pt>
                <c:pt idx="1975">
                  <c:v>0.86670973298880272</c:v>
                </c:pt>
                <c:pt idx="1976">
                  <c:v>0.86649440137812228</c:v>
                </c:pt>
                <c:pt idx="1977">
                  <c:v>0.86627906976744184</c:v>
                </c:pt>
                <c:pt idx="1978">
                  <c:v>0.86606373815676141</c:v>
                </c:pt>
                <c:pt idx="1979">
                  <c:v>0.86606373815676141</c:v>
                </c:pt>
                <c:pt idx="1980">
                  <c:v>0.86584840654608097</c:v>
                </c:pt>
                <c:pt idx="1981">
                  <c:v>0.86563307493540054</c:v>
                </c:pt>
                <c:pt idx="1982">
                  <c:v>0.8654177433247201</c:v>
                </c:pt>
                <c:pt idx="1983">
                  <c:v>0.8654177433247201</c:v>
                </c:pt>
                <c:pt idx="1984">
                  <c:v>0.86520241171403955</c:v>
                </c:pt>
                <c:pt idx="1985">
                  <c:v>0.86498708010335923</c:v>
                </c:pt>
                <c:pt idx="1986">
                  <c:v>0.86477174849267868</c:v>
                </c:pt>
                <c:pt idx="1987">
                  <c:v>0.86455641688199825</c:v>
                </c:pt>
                <c:pt idx="1988">
                  <c:v>0.86455641688199825</c:v>
                </c:pt>
                <c:pt idx="1989">
                  <c:v>0.86455641688199825</c:v>
                </c:pt>
                <c:pt idx="1990">
                  <c:v>0.86455641688199825</c:v>
                </c:pt>
                <c:pt idx="1991">
                  <c:v>0.86434108527131781</c:v>
                </c:pt>
                <c:pt idx="1992">
                  <c:v>0.86434108527131781</c:v>
                </c:pt>
                <c:pt idx="1993">
                  <c:v>0.86412575366063737</c:v>
                </c:pt>
                <c:pt idx="1994">
                  <c:v>0.86412575366063737</c:v>
                </c:pt>
                <c:pt idx="1995">
                  <c:v>0.86391042204995694</c:v>
                </c:pt>
                <c:pt idx="1996">
                  <c:v>0.86391042204995694</c:v>
                </c:pt>
                <c:pt idx="1997">
                  <c:v>0.86391042204995694</c:v>
                </c:pt>
                <c:pt idx="1998">
                  <c:v>0.8636950904392765</c:v>
                </c:pt>
                <c:pt idx="1999">
                  <c:v>0.8636950904392765</c:v>
                </c:pt>
                <c:pt idx="2000">
                  <c:v>0.8636950904392765</c:v>
                </c:pt>
                <c:pt idx="2001">
                  <c:v>0.8636950904392765</c:v>
                </c:pt>
                <c:pt idx="2002">
                  <c:v>0.86347975882859607</c:v>
                </c:pt>
                <c:pt idx="2003">
                  <c:v>0.86347975882859607</c:v>
                </c:pt>
                <c:pt idx="2004">
                  <c:v>0.86347975882859607</c:v>
                </c:pt>
                <c:pt idx="2005">
                  <c:v>0.86347975882859607</c:v>
                </c:pt>
                <c:pt idx="2006">
                  <c:v>0.86347975882859607</c:v>
                </c:pt>
                <c:pt idx="2007">
                  <c:v>0.86347975882859607</c:v>
                </c:pt>
                <c:pt idx="2008">
                  <c:v>0.86326442721791563</c:v>
                </c:pt>
                <c:pt idx="2009">
                  <c:v>0.86326442721791563</c:v>
                </c:pt>
                <c:pt idx="2010">
                  <c:v>0.86304909560723519</c:v>
                </c:pt>
                <c:pt idx="2011">
                  <c:v>0.86304909560723519</c:v>
                </c:pt>
                <c:pt idx="2012">
                  <c:v>0.86304909560723519</c:v>
                </c:pt>
                <c:pt idx="2013">
                  <c:v>0.86304909560723519</c:v>
                </c:pt>
                <c:pt idx="2014">
                  <c:v>0.86283376399655465</c:v>
                </c:pt>
                <c:pt idx="2015">
                  <c:v>0.86283376399655465</c:v>
                </c:pt>
                <c:pt idx="2016">
                  <c:v>0.86261843238587421</c:v>
                </c:pt>
                <c:pt idx="2017">
                  <c:v>0.86261843238587421</c:v>
                </c:pt>
                <c:pt idx="2018">
                  <c:v>0.86240310077519378</c:v>
                </c:pt>
                <c:pt idx="2019">
                  <c:v>0.86240310077519378</c:v>
                </c:pt>
                <c:pt idx="2020">
                  <c:v>0.86240310077519378</c:v>
                </c:pt>
                <c:pt idx="2021">
                  <c:v>0.86240310077519378</c:v>
                </c:pt>
                <c:pt idx="2022">
                  <c:v>0.86218776916451334</c:v>
                </c:pt>
                <c:pt idx="2023">
                  <c:v>0.86218776916451334</c:v>
                </c:pt>
                <c:pt idx="2024">
                  <c:v>0.86218776916451334</c:v>
                </c:pt>
                <c:pt idx="2025">
                  <c:v>0.86218776916451334</c:v>
                </c:pt>
                <c:pt idx="2026">
                  <c:v>0.86218776916451334</c:v>
                </c:pt>
                <c:pt idx="2027">
                  <c:v>0.8619724375538329</c:v>
                </c:pt>
                <c:pt idx="2028">
                  <c:v>0.86175710594315247</c:v>
                </c:pt>
                <c:pt idx="2029">
                  <c:v>0.86175710594315247</c:v>
                </c:pt>
                <c:pt idx="2030">
                  <c:v>0.86154177433247203</c:v>
                </c:pt>
                <c:pt idx="2031">
                  <c:v>0.86154177433247203</c:v>
                </c:pt>
                <c:pt idx="2032">
                  <c:v>0.86154177433247203</c:v>
                </c:pt>
                <c:pt idx="2033">
                  <c:v>0.86154177433247203</c:v>
                </c:pt>
                <c:pt idx="2034">
                  <c:v>0.86154177433247203</c:v>
                </c:pt>
                <c:pt idx="2035">
                  <c:v>0.8613264427217916</c:v>
                </c:pt>
                <c:pt idx="2036">
                  <c:v>0.8613264427217916</c:v>
                </c:pt>
                <c:pt idx="2037">
                  <c:v>0.8613264427217916</c:v>
                </c:pt>
                <c:pt idx="2038">
                  <c:v>0.86111111111111116</c:v>
                </c:pt>
                <c:pt idx="2039">
                  <c:v>0.86111111111111116</c:v>
                </c:pt>
                <c:pt idx="2040">
                  <c:v>0.86111111111111116</c:v>
                </c:pt>
                <c:pt idx="2041">
                  <c:v>0.86089577950043061</c:v>
                </c:pt>
                <c:pt idx="2042">
                  <c:v>0.86068044788975018</c:v>
                </c:pt>
                <c:pt idx="2043">
                  <c:v>0.86046511627906974</c:v>
                </c:pt>
                <c:pt idx="2044">
                  <c:v>0.86046511627906974</c:v>
                </c:pt>
                <c:pt idx="2045">
                  <c:v>0.86046511627906974</c:v>
                </c:pt>
                <c:pt idx="2046">
                  <c:v>0.86046511627906974</c:v>
                </c:pt>
                <c:pt idx="2047">
                  <c:v>0.86046511627906974</c:v>
                </c:pt>
                <c:pt idx="2048">
                  <c:v>0.86046511627906974</c:v>
                </c:pt>
                <c:pt idx="2049">
                  <c:v>0.86046511627906974</c:v>
                </c:pt>
                <c:pt idx="2050">
                  <c:v>0.86024978466838931</c:v>
                </c:pt>
                <c:pt idx="2051">
                  <c:v>0.86003445305770887</c:v>
                </c:pt>
                <c:pt idx="2052">
                  <c:v>0.86003445305770887</c:v>
                </c:pt>
                <c:pt idx="2053">
                  <c:v>0.86003445305770887</c:v>
                </c:pt>
                <c:pt idx="2054">
                  <c:v>0.85981912144702843</c:v>
                </c:pt>
                <c:pt idx="2055">
                  <c:v>0.859603789836348</c:v>
                </c:pt>
                <c:pt idx="2056">
                  <c:v>0.859603789836348</c:v>
                </c:pt>
                <c:pt idx="2057">
                  <c:v>0.859603789836348</c:v>
                </c:pt>
                <c:pt idx="2058">
                  <c:v>0.85938845822566756</c:v>
                </c:pt>
                <c:pt idx="2059">
                  <c:v>0.85917312661498713</c:v>
                </c:pt>
                <c:pt idx="2060">
                  <c:v>0.85917312661498713</c:v>
                </c:pt>
                <c:pt idx="2061">
                  <c:v>0.85895779500430658</c:v>
                </c:pt>
                <c:pt idx="2062">
                  <c:v>0.85874246339362614</c:v>
                </c:pt>
                <c:pt idx="2063">
                  <c:v>0.85874246339362614</c:v>
                </c:pt>
                <c:pt idx="2064">
                  <c:v>0.85852713178294571</c:v>
                </c:pt>
                <c:pt idx="2065">
                  <c:v>0.85852713178294571</c:v>
                </c:pt>
                <c:pt idx="2066">
                  <c:v>0.85852713178294571</c:v>
                </c:pt>
                <c:pt idx="2067">
                  <c:v>0.85852713178294571</c:v>
                </c:pt>
                <c:pt idx="2068">
                  <c:v>0.85852713178294571</c:v>
                </c:pt>
                <c:pt idx="2069">
                  <c:v>0.85852713178294571</c:v>
                </c:pt>
                <c:pt idx="2070">
                  <c:v>0.85831180017226527</c:v>
                </c:pt>
                <c:pt idx="2071">
                  <c:v>0.85831180017226527</c:v>
                </c:pt>
                <c:pt idx="2072">
                  <c:v>0.85831180017226527</c:v>
                </c:pt>
                <c:pt idx="2073">
                  <c:v>0.85809646856158484</c:v>
                </c:pt>
                <c:pt idx="2074">
                  <c:v>0.85809646856158484</c:v>
                </c:pt>
                <c:pt idx="2075">
                  <c:v>0.85809646856158484</c:v>
                </c:pt>
                <c:pt idx="2076">
                  <c:v>0.85809646856158484</c:v>
                </c:pt>
                <c:pt idx="2077">
                  <c:v>0.8578811369509044</c:v>
                </c:pt>
                <c:pt idx="2078">
                  <c:v>0.85766580534022396</c:v>
                </c:pt>
                <c:pt idx="2079">
                  <c:v>0.85766580534022396</c:v>
                </c:pt>
                <c:pt idx="2080">
                  <c:v>0.85766580534022396</c:v>
                </c:pt>
                <c:pt idx="2081">
                  <c:v>0.85745047372954353</c:v>
                </c:pt>
                <c:pt idx="2082">
                  <c:v>0.85723514211886309</c:v>
                </c:pt>
                <c:pt idx="2083">
                  <c:v>0.85723514211886309</c:v>
                </c:pt>
                <c:pt idx="2084">
                  <c:v>0.85701981050818254</c:v>
                </c:pt>
                <c:pt idx="2085">
                  <c:v>0.85701981050818254</c:v>
                </c:pt>
                <c:pt idx="2086">
                  <c:v>0.85680447889750222</c:v>
                </c:pt>
                <c:pt idx="2087">
                  <c:v>0.85658914728682167</c:v>
                </c:pt>
                <c:pt idx="2088">
                  <c:v>0.85658914728682167</c:v>
                </c:pt>
                <c:pt idx="2089">
                  <c:v>0.85637381567614124</c:v>
                </c:pt>
                <c:pt idx="2090">
                  <c:v>0.85637381567614124</c:v>
                </c:pt>
                <c:pt idx="2091">
                  <c:v>0.8561584840654608</c:v>
                </c:pt>
                <c:pt idx="2092">
                  <c:v>0.8561584840654608</c:v>
                </c:pt>
                <c:pt idx="2093">
                  <c:v>0.8561584840654608</c:v>
                </c:pt>
                <c:pt idx="2094">
                  <c:v>0.8561584840654608</c:v>
                </c:pt>
                <c:pt idx="2095">
                  <c:v>0.8561584840654608</c:v>
                </c:pt>
                <c:pt idx="2096">
                  <c:v>0.8561584840654608</c:v>
                </c:pt>
                <c:pt idx="2097">
                  <c:v>0.85594315245478036</c:v>
                </c:pt>
                <c:pt idx="2098">
                  <c:v>0.85572782084409993</c:v>
                </c:pt>
                <c:pt idx="2099">
                  <c:v>0.85551248923341949</c:v>
                </c:pt>
                <c:pt idx="2100">
                  <c:v>0.85529715762273906</c:v>
                </c:pt>
                <c:pt idx="2101">
                  <c:v>0.85529715762273906</c:v>
                </c:pt>
                <c:pt idx="2102">
                  <c:v>0.85529715762273906</c:v>
                </c:pt>
                <c:pt idx="2103">
                  <c:v>0.85508182601205851</c:v>
                </c:pt>
                <c:pt idx="2104">
                  <c:v>0.85486649440137819</c:v>
                </c:pt>
                <c:pt idx="2105">
                  <c:v>0.85486649440137819</c:v>
                </c:pt>
                <c:pt idx="2106">
                  <c:v>0.85465116279069764</c:v>
                </c:pt>
                <c:pt idx="2107">
                  <c:v>0.8544358311800172</c:v>
                </c:pt>
                <c:pt idx="2108">
                  <c:v>0.8544358311800172</c:v>
                </c:pt>
                <c:pt idx="2109">
                  <c:v>0.8544358311800172</c:v>
                </c:pt>
                <c:pt idx="2110">
                  <c:v>0.8544358311800172</c:v>
                </c:pt>
                <c:pt idx="2111">
                  <c:v>0.8544358311800172</c:v>
                </c:pt>
                <c:pt idx="2112">
                  <c:v>0.8544358311800172</c:v>
                </c:pt>
                <c:pt idx="2113">
                  <c:v>0.85422049956933677</c:v>
                </c:pt>
                <c:pt idx="2114">
                  <c:v>0.85400516795865633</c:v>
                </c:pt>
                <c:pt idx="2115">
                  <c:v>0.85378983634797589</c:v>
                </c:pt>
                <c:pt idx="2116">
                  <c:v>0.85378983634797589</c:v>
                </c:pt>
                <c:pt idx="2117">
                  <c:v>0.85378983634797589</c:v>
                </c:pt>
                <c:pt idx="2118">
                  <c:v>0.85357450473729546</c:v>
                </c:pt>
                <c:pt idx="2119">
                  <c:v>0.85335917312661502</c:v>
                </c:pt>
                <c:pt idx="2120">
                  <c:v>0.85335917312661502</c:v>
                </c:pt>
                <c:pt idx="2121">
                  <c:v>0.85335917312661502</c:v>
                </c:pt>
                <c:pt idx="2122">
                  <c:v>0.85314384151593448</c:v>
                </c:pt>
                <c:pt idx="2123">
                  <c:v>0.85292850990525415</c:v>
                </c:pt>
                <c:pt idx="2124">
                  <c:v>0.85292850990525415</c:v>
                </c:pt>
                <c:pt idx="2125">
                  <c:v>0.85292850990525415</c:v>
                </c:pt>
                <c:pt idx="2126">
                  <c:v>0.85292850990525415</c:v>
                </c:pt>
                <c:pt idx="2127">
                  <c:v>0.8527131782945736</c:v>
                </c:pt>
                <c:pt idx="2128">
                  <c:v>0.8527131782945736</c:v>
                </c:pt>
                <c:pt idx="2129">
                  <c:v>0.85249784668389317</c:v>
                </c:pt>
                <c:pt idx="2130">
                  <c:v>0.85228251507321273</c:v>
                </c:pt>
                <c:pt idx="2131">
                  <c:v>0.85228251507321273</c:v>
                </c:pt>
                <c:pt idx="2132">
                  <c:v>0.85228251507321273</c:v>
                </c:pt>
                <c:pt idx="2133">
                  <c:v>0.85228251507321273</c:v>
                </c:pt>
                <c:pt idx="2134">
                  <c:v>0.8520671834625323</c:v>
                </c:pt>
                <c:pt idx="2135">
                  <c:v>0.8520671834625323</c:v>
                </c:pt>
                <c:pt idx="2136">
                  <c:v>0.8520671834625323</c:v>
                </c:pt>
                <c:pt idx="2137">
                  <c:v>0.8520671834625323</c:v>
                </c:pt>
                <c:pt idx="2138">
                  <c:v>0.8520671834625323</c:v>
                </c:pt>
                <c:pt idx="2139">
                  <c:v>0.85185185185185186</c:v>
                </c:pt>
                <c:pt idx="2140">
                  <c:v>0.85163652024117142</c:v>
                </c:pt>
                <c:pt idx="2141">
                  <c:v>0.85142118863049099</c:v>
                </c:pt>
                <c:pt idx="2142">
                  <c:v>0.85120585701981044</c:v>
                </c:pt>
                <c:pt idx="2143">
                  <c:v>0.85120585701981044</c:v>
                </c:pt>
                <c:pt idx="2144">
                  <c:v>0.85099052540913012</c:v>
                </c:pt>
                <c:pt idx="2145">
                  <c:v>0.85099052540913012</c:v>
                </c:pt>
                <c:pt idx="2146">
                  <c:v>0.85099052540913012</c:v>
                </c:pt>
                <c:pt idx="2147">
                  <c:v>0.85077519379844957</c:v>
                </c:pt>
                <c:pt idx="2148">
                  <c:v>0.85077519379844957</c:v>
                </c:pt>
                <c:pt idx="2149">
                  <c:v>0.85055986218776913</c:v>
                </c:pt>
                <c:pt idx="2150">
                  <c:v>0.85055986218776913</c:v>
                </c:pt>
                <c:pt idx="2151">
                  <c:v>0.85055986218776913</c:v>
                </c:pt>
                <c:pt idx="2152">
                  <c:v>0.8503445305770887</c:v>
                </c:pt>
                <c:pt idx="2153">
                  <c:v>0.85012919896640826</c:v>
                </c:pt>
                <c:pt idx="2154">
                  <c:v>0.84991386735572783</c:v>
                </c:pt>
                <c:pt idx="2155">
                  <c:v>0.84991386735572783</c:v>
                </c:pt>
                <c:pt idx="2156">
                  <c:v>0.84991386735572783</c:v>
                </c:pt>
                <c:pt idx="2157">
                  <c:v>0.84991386735572783</c:v>
                </c:pt>
                <c:pt idx="2158">
                  <c:v>0.84991386735572783</c:v>
                </c:pt>
                <c:pt idx="2159">
                  <c:v>0.84991386735572783</c:v>
                </c:pt>
                <c:pt idx="2160">
                  <c:v>0.84991386735572783</c:v>
                </c:pt>
                <c:pt idx="2161">
                  <c:v>0.84991386735572783</c:v>
                </c:pt>
                <c:pt idx="2162">
                  <c:v>0.84991386735572783</c:v>
                </c:pt>
                <c:pt idx="2163">
                  <c:v>0.84969853574504739</c:v>
                </c:pt>
                <c:pt idx="2164">
                  <c:v>0.84969853574504739</c:v>
                </c:pt>
                <c:pt idx="2165">
                  <c:v>0.84948320413436695</c:v>
                </c:pt>
                <c:pt idx="2166">
                  <c:v>0.84926787252368652</c:v>
                </c:pt>
                <c:pt idx="2167">
                  <c:v>0.84905254091300608</c:v>
                </c:pt>
                <c:pt idx="2168">
                  <c:v>0.84905254091300608</c:v>
                </c:pt>
                <c:pt idx="2169">
                  <c:v>0.84905254091300608</c:v>
                </c:pt>
                <c:pt idx="2170">
                  <c:v>0.84905254091300608</c:v>
                </c:pt>
                <c:pt idx="2171">
                  <c:v>0.84883720930232553</c:v>
                </c:pt>
                <c:pt idx="2172">
                  <c:v>0.84883720930232553</c:v>
                </c:pt>
                <c:pt idx="2173">
                  <c:v>0.84883720930232553</c:v>
                </c:pt>
                <c:pt idx="2174">
                  <c:v>0.8486218776916451</c:v>
                </c:pt>
                <c:pt idx="2175">
                  <c:v>0.8486218776916451</c:v>
                </c:pt>
                <c:pt idx="2176">
                  <c:v>0.84840654608096466</c:v>
                </c:pt>
                <c:pt idx="2177">
                  <c:v>0.84819121447028423</c:v>
                </c:pt>
                <c:pt idx="2178">
                  <c:v>0.84819121447028423</c:v>
                </c:pt>
                <c:pt idx="2179">
                  <c:v>0.84819121447028423</c:v>
                </c:pt>
                <c:pt idx="2180">
                  <c:v>0.84819121447028423</c:v>
                </c:pt>
                <c:pt idx="2181">
                  <c:v>0.84797588285960379</c:v>
                </c:pt>
                <c:pt idx="2182">
                  <c:v>0.84797588285960379</c:v>
                </c:pt>
                <c:pt idx="2183">
                  <c:v>0.84776055124892336</c:v>
                </c:pt>
                <c:pt idx="2184">
                  <c:v>0.84776055124892336</c:v>
                </c:pt>
                <c:pt idx="2185">
                  <c:v>0.84754521963824292</c:v>
                </c:pt>
                <c:pt idx="2186">
                  <c:v>0.84754521963824292</c:v>
                </c:pt>
                <c:pt idx="2187">
                  <c:v>0.84732988802756248</c:v>
                </c:pt>
                <c:pt idx="2188">
                  <c:v>0.84711455641688205</c:v>
                </c:pt>
                <c:pt idx="2189">
                  <c:v>0.84711455641688205</c:v>
                </c:pt>
                <c:pt idx="2190">
                  <c:v>0.84711455641688205</c:v>
                </c:pt>
                <c:pt idx="2191">
                  <c:v>0.84711455641688205</c:v>
                </c:pt>
                <c:pt idx="2192">
                  <c:v>0.84711455641688205</c:v>
                </c:pt>
                <c:pt idx="2193">
                  <c:v>0.84711455641688205</c:v>
                </c:pt>
                <c:pt idx="2194">
                  <c:v>0.8468992248062015</c:v>
                </c:pt>
                <c:pt idx="2195">
                  <c:v>0.84668389319552106</c:v>
                </c:pt>
                <c:pt idx="2196">
                  <c:v>0.84646856158484063</c:v>
                </c:pt>
                <c:pt idx="2197">
                  <c:v>0.84625322997416019</c:v>
                </c:pt>
                <c:pt idx="2198">
                  <c:v>0.84603789836347976</c:v>
                </c:pt>
                <c:pt idx="2199">
                  <c:v>0.84603789836347976</c:v>
                </c:pt>
                <c:pt idx="2200">
                  <c:v>0.84603789836347976</c:v>
                </c:pt>
                <c:pt idx="2201">
                  <c:v>0.84582256675279932</c:v>
                </c:pt>
                <c:pt idx="2202">
                  <c:v>0.84560723514211888</c:v>
                </c:pt>
                <c:pt idx="2203">
                  <c:v>0.84560723514211888</c:v>
                </c:pt>
                <c:pt idx="2204">
                  <c:v>0.84560723514211888</c:v>
                </c:pt>
                <c:pt idx="2205">
                  <c:v>0.84560723514211888</c:v>
                </c:pt>
                <c:pt idx="2206">
                  <c:v>0.84539190353143845</c:v>
                </c:pt>
                <c:pt idx="2207">
                  <c:v>0.84539190353143845</c:v>
                </c:pt>
                <c:pt idx="2208">
                  <c:v>0.84517657192075801</c:v>
                </c:pt>
                <c:pt idx="2209">
                  <c:v>0.84517657192075801</c:v>
                </c:pt>
                <c:pt idx="2210">
                  <c:v>0.84496124031007747</c:v>
                </c:pt>
                <c:pt idx="2211">
                  <c:v>0.84496124031007747</c:v>
                </c:pt>
                <c:pt idx="2212">
                  <c:v>0.84474590869939703</c:v>
                </c:pt>
                <c:pt idx="2213">
                  <c:v>0.84453057708871659</c:v>
                </c:pt>
                <c:pt idx="2214">
                  <c:v>0.84453057708871659</c:v>
                </c:pt>
                <c:pt idx="2215">
                  <c:v>0.84431524547803616</c:v>
                </c:pt>
                <c:pt idx="2216">
                  <c:v>0.84431524547803616</c:v>
                </c:pt>
                <c:pt idx="2217">
                  <c:v>0.84431524547803616</c:v>
                </c:pt>
                <c:pt idx="2218">
                  <c:v>0.84431524547803616</c:v>
                </c:pt>
                <c:pt idx="2219">
                  <c:v>0.84409991386735572</c:v>
                </c:pt>
                <c:pt idx="2220">
                  <c:v>0.84409991386735572</c:v>
                </c:pt>
                <c:pt idx="2221">
                  <c:v>0.84409991386735572</c:v>
                </c:pt>
                <c:pt idx="2222">
                  <c:v>0.84388458225667529</c:v>
                </c:pt>
                <c:pt idx="2223">
                  <c:v>0.84366925064599485</c:v>
                </c:pt>
                <c:pt idx="2224">
                  <c:v>0.84345391903531441</c:v>
                </c:pt>
                <c:pt idx="2225">
                  <c:v>0.84345391903531441</c:v>
                </c:pt>
                <c:pt idx="2226">
                  <c:v>0.84323858742463398</c:v>
                </c:pt>
                <c:pt idx="2227">
                  <c:v>0.84323858742463398</c:v>
                </c:pt>
                <c:pt idx="2228">
                  <c:v>0.84302325581395343</c:v>
                </c:pt>
                <c:pt idx="2229">
                  <c:v>0.84280792420327311</c:v>
                </c:pt>
                <c:pt idx="2230">
                  <c:v>0.84280792420327311</c:v>
                </c:pt>
                <c:pt idx="2231">
                  <c:v>0.84280792420327311</c:v>
                </c:pt>
                <c:pt idx="2232">
                  <c:v>0.84259259259259256</c:v>
                </c:pt>
                <c:pt idx="2233">
                  <c:v>0.84259259259259256</c:v>
                </c:pt>
                <c:pt idx="2234">
                  <c:v>0.84237726098191212</c:v>
                </c:pt>
                <c:pt idx="2235">
                  <c:v>0.84216192937123169</c:v>
                </c:pt>
                <c:pt idx="2236">
                  <c:v>0.84194659776055125</c:v>
                </c:pt>
                <c:pt idx="2237">
                  <c:v>0.84173126614987082</c:v>
                </c:pt>
                <c:pt idx="2238">
                  <c:v>0.84151593453919038</c:v>
                </c:pt>
                <c:pt idx="2239">
                  <c:v>0.84151593453919038</c:v>
                </c:pt>
                <c:pt idx="2240">
                  <c:v>0.84130060292850994</c:v>
                </c:pt>
                <c:pt idx="2241">
                  <c:v>0.84130060292850994</c:v>
                </c:pt>
                <c:pt idx="2242">
                  <c:v>0.84130060292850994</c:v>
                </c:pt>
                <c:pt idx="2243">
                  <c:v>0.84130060292850994</c:v>
                </c:pt>
                <c:pt idx="2244">
                  <c:v>0.8410852713178294</c:v>
                </c:pt>
                <c:pt idx="2245">
                  <c:v>0.84086993970714907</c:v>
                </c:pt>
                <c:pt idx="2246">
                  <c:v>0.84065460809646853</c:v>
                </c:pt>
                <c:pt idx="2247">
                  <c:v>0.84065460809646853</c:v>
                </c:pt>
                <c:pt idx="2248">
                  <c:v>0.84043927648578809</c:v>
                </c:pt>
                <c:pt idx="2249">
                  <c:v>0.84043927648578809</c:v>
                </c:pt>
                <c:pt idx="2250">
                  <c:v>0.84022394487510765</c:v>
                </c:pt>
                <c:pt idx="2251">
                  <c:v>0.84022394487510765</c:v>
                </c:pt>
                <c:pt idx="2252">
                  <c:v>0.84000861326442722</c:v>
                </c:pt>
                <c:pt idx="2253">
                  <c:v>0.83979328165374678</c:v>
                </c:pt>
                <c:pt idx="2254">
                  <c:v>0.83957795004306635</c:v>
                </c:pt>
                <c:pt idx="2255">
                  <c:v>0.83957795004306635</c:v>
                </c:pt>
                <c:pt idx="2256">
                  <c:v>0.83957795004306635</c:v>
                </c:pt>
                <c:pt idx="2257">
                  <c:v>0.83957795004306635</c:v>
                </c:pt>
                <c:pt idx="2258">
                  <c:v>0.83936261843238591</c:v>
                </c:pt>
                <c:pt idx="2259">
                  <c:v>0.83914728682170536</c:v>
                </c:pt>
                <c:pt idx="2260">
                  <c:v>0.83914728682170536</c:v>
                </c:pt>
                <c:pt idx="2261">
                  <c:v>0.83914728682170536</c:v>
                </c:pt>
                <c:pt idx="2262">
                  <c:v>0.83914728682170536</c:v>
                </c:pt>
                <c:pt idx="2263">
                  <c:v>0.83914728682170536</c:v>
                </c:pt>
                <c:pt idx="2264">
                  <c:v>0.83914728682170536</c:v>
                </c:pt>
                <c:pt idx="2265">
                  <c:v>0.83893195521102504</c:v>
                </c:pt>
                <c:pt idx="2266">
                  <c:v>0.83893195521102504</c:v>
                </c:pt>
                <c:pt idx="2267">
                  <c:v>0.83893195521102504</c:v>
                </c:pt>
                <c:pt idx="2268">
                  <c:v>0.83893195521102504</c:v>
                </c:pt>
                <c:pt idx="2269">
                  <c:v>0.83871662360034449</c:v>
                </c:pt>
                <c:pt idx="2270">
                  <c:v>0.83850129198966405</c:v>
                </c:pt>
                <c:pt idx="2271">
                  <c:v>0.83850129198966405</c:v>
                </c:pt>
                <c:pt idx="2272">
                  <c:v>0.83850129198966405</c:v>
                </c:pt>
                <c:pt idx="2273">
                  <c:v>0.83828596037898362</c:v>
                </c:pt>
                <c:pt idx="2274">
                  <c:v>0.83807062876830318</c:v>
                </c:pt>
                <c:pt idx="2275">
                  <c:v>0.83807062876830318</c:v>
                </c:pt>
                <c:pt idx="2276">
                  <c:v>0.83785529715762275</c:v>
                </c:pt>
                <c:pt idx="2277">
                  <c:v>0.83763996554694231</c:v>
                </c:pt>
                <c:pt idx="2278">
                  <c:v>0.83742463393626188</c:v>
                </c:pt>
                <c:pt idx="2279">
                  <c:v>0.83742463393626188</c:v>
                </c:pt>
                <c:pt idx="2280">
                  <c:v>0.83742463393626188</c:v>
                </c:pt>
                <c:pt idx="2281">
                  <c:v>0.83720930232558133</c:v>
                </c:pt>
                <c:pt idx="2282">
                  <c:v>0.83720930232558133</c:v>
                </c:pt>
                <c:pt idx="2283">
                  <c:v>0.836993970714901</c:v>
                </c:pt>
                <c:pt idx="2284">
                  <c:v>0.836993970714901</c:v>
                </c:pt>
                <c:pt idx="2285">
                  <c:v>0.836993970714901</c:v>
                </c:pt>
                <c:pt idx="2286">
                  <c:v>0.83677863910422046</c:v>
                </c:pt>
                <c:pt idx="2287">
                  <c:v>0.83677863910422046</c:v>
                </c:pt>
                <c:pt idx="2288">
                  <c:v>0.83677863910422046</c:v>
                </c:pt>
                <c:pt idx="2289">
                  <c:v>0.83656330749354002</c:v>
                </c:pt>
                <c:pt idx="2290">
                  <c:v>0.83656330749354002</c:v>
                </c:pt>
                <c:pt idx="2291">
                  <c:v>0.83634797588285958</c:v>
                </c:pt>
                <c:pt idx="2292">
                  <c:v>0.83634797588285958</c:v>
                </c:pt>
                <c:pt idx="2293">
                  <c:v>0.83613264427217915</c:v>
                </c:pt>
                <c:pt idx="2294">
                  <c:v>0.83591731266149871</c:v>
                </c:pt>
                <c:pt idx="2295">
                  <c:v>0.83570198105081828</c:v>
                </c:pt>
                <c:pt idx="2296">
                  <c:v>0.83570198105081828</c:v>
                </c:pt>
                <c:pt idx="2297">
                  <c:v>0.83570198105081828</c:v>
                </c:pt>
                <c:pt idx="2298">
                  <c:v>0.83548664944013784</c:v>
                </c:pt>
                <c:pt idx="2299">
                  <c:v>0.8352713178294574</c:v>
                </c:pt>
                <c:pt idx="2300">
                  <c:v>0.8352713178294574</c:v>
                </c:pt>
                <c:pt idx="2301">
                  <c:v>0.8352713178294574</c:v>
                </c:pt>
                <c:pt idx="2302">
                  <c:v>0.83505598621877697</c:v>
                </c:pt>
                <c:pt idx="2303">
                  <c:v>0.83484065460809642</c:v>
                </c:pt>
                <c:pt idx="2304">
                  <c:v>0.83484065460809642</c:v>
                </c:pt>
                <c:pt idx="2305">
                  <c:v>0.83462532299741599</c:v>
                </c:pt>
                <c:pt idx="2306">
                  <c:v>0.83462532299741599</c:v>
                </c:pt>
                <c:pt idx="2307">
                  <c:v>0.83440999138673555</c:v>
                </c:pt>
                <c:pt idx="2308">
                  <c:v>0.83419465977605511</c:v>
                </c:pt>
                <c:pt idx="2309">
                  <c:v>0.83397932816537468</c:v>
                </c:pt>
                <c:pt idx="2310">
                  <c:v>0.83397932816537468</c:v>
                </c:pt>
                <c:pt idx="2311">
                  <c:v>0.83376399655469424</c:v>
                </c:pt>
                <c:pt idx="2312">
                  <c:v>0.83354866494401381</c:v>
                </c:pt>
                <c:pt idx="2313">
                  <c:v>0.83354866494401381</c:v>
                </c:pt>
                <c:pt idx="2314">
                  <c:v>0.83333333333333337</c:v>
                </c:pt>
                <c:pt idx="2315">
                  <c:v>0.83311800172265293</c:v>
                </c:pt>
                <c:pt idx="2316">
                  <c:v>0.83290267011197239</c:v>
                </c:pt>
                <c:pt idx="2317">
                  <c:v>0.83290267011197239</c:v>
                </c:pt>
                <c:pt idx="2318">
                  <c:v>0.83290267011197239</c:v>
                </c:pt>
                <c:pt idx="2319">
                  <c:v>0.83268733850129195</c:v>
                </c:pt>
                <c:pt idx="2320">
                  <c:v>0.83268733850129195</c:v>
                </c:pt>
                <c:pt idx="2321">
                  <c:v>0.83247200689061152</c:v>
                </c:pt>
                <c:pt idx="2322">
                  <c:v>0.83247200689061152</c:v>
                </c:pt>
                <c:pt idx="2323">
                  <c:v>0.83247200689061152</c:v>
                </c:pt>
                <c:pt idx="2324">
                  <c:v>0.83247200689061152</c:v>
                </c:pt>
                <c:pt idx="2325">
                  <c:v>0.83247200689061152</c:v>
                </c:pt>
                <c:pt idx="2326">
                  <c:v>0.83247200689061152</c:v>
                </c:pt>
                <c:pt idx="2327">
                  <c:v>0.83247200689061152</c:v>
                </c:pt>
                <c:pt idx="2328">
                  <c:v>0.83247200689061152</c:v>
                </c:pt>
                <c:pt idx="2329">
                  <c:v>0.83225667527993108</c:v>
                </c:pt>
                <c:pt idx="2330">
                  <c:v>0.83204134366925064</c:v>
                </c:pt>
                <c:pt idx="2331">
                  <c:v>0.83182601205857021</c:v>
                </c:pt>
                <c:pt idx="2332">
                  <c:v>0.83182601205857021</c:v>
                </c:pt>
                <c:pt idx="2333">
                  <c:v>0.83161068044788977</c:v>
                </c:pt>
                <c:pt idx="2334">
                  <c:v>0.83139534883720934</c:v>
                </c:pt>
                <c:pt idx="2335">
                  <c:v>0.8311800172265289</c:v>
                </c:pt>
                <c:pt idx="2336">
                  <c:v>0.8311800172265289</c:v>
                </c:pt>
                <c:pt idx="2337">
                  <c:v>0.8311800172265289</c:v>
                </c:pt>
                <c:pt idx="2338">
                  <c:v>0.8311800172265289</c:v>
                </c:pt>
                <c:pt idx="2339">
                  <c:v>0.83096468561584835</c:v>
                </c:pt>
                <c:pt idx="2340">
                  <c:v>0.83074935400516792</c:v>
                </c:pt>
                <c:pt idx="2341">
                  <c:v>0.83074935400516792</c:v>
                </c:pt>
                <c:pt idx="2342">
                  <c:v>0.83053402239448748</c:v>
                </c:pt>
                <c:pt idx="2343">
                  <c:v>0.83031869078380705</c:v>
                </c:pt>
                <c:pt idx="2344">
                  <c:v>0.83010335917312661</c:v>
                </c:pt>
                <c:pt idx="2345">
                  <c:v>0.83010335917312661</c:v>
                </c:pt>
                <c:pt idx="2346">
                  <c:v>0.83010335917312661</c:v>
                </c:pt>
                <c:pt idx="2347">
                  <c:v>0.82988802756244617</c:v>
                </c:pt>
                <c:pt idx="2348">
                  <c:v>0.82988802756244617</c:v>
                </c:pt>
                <c:pt idx="2349">
                  <c:v>0.82988802756244617</c:v>
                </c:pt>
                <c:pt idx="2350">
                  <c:v>0.82967269595176574</c:v>
                </c:pt>
                <c:pt idx="2351">
                  <c:v>0.82967269595176574</c:v>
                </c:pt>
                <c:pt idx="2352">
                  <c:v>0.82967269595176574</c:v>
                </c:pt>
                <c:pt idx="2353">
                  <c:v>0.82967269595176574</c:v>
                </c:pt>
                <c:pt idx="2354">
                  <c:v>0.82967269595176574</c:v>
                </c:pt>
                <c:pt idx="2355">
                  <c:v>0.8294573643410853</c:v>
                </c:pt>
                <c:pt idx="2356">
                  <c:v>0.82924203273040487</c:v>
                </c:pt>
                <c:pt idx="2357">
                  <c:v>0.82924203273040487</c:v>
                </c:pt>
                <c:pt idx="2358">
                  <c:v>0.82902670111972432</c:v>
                </c:pt>
                <c:pt idx="2359">
                  <c:v>0.82881136950904399</c:v>
                </c:pt>
                <c:pt idx="2360">
                  <c:v>0.82881136950904399</c:v>
                </c:pt>
                <c:pt idx="2361">
                  <c:v>0.82881136950904399</c:v>
                </c:pt>
                <c:pt idx="2362">
                  <c:v>0.82859603789836345</c:v>
                </c:pt>
                <c:pt idx="2363">
                  <c:v>0.82859603789836345</c:v>
                </c:pt>
                <c:pt idx="2364">
                  <c:v>0.82859603789836345</c:v>
                </c:pt>
                <c:pt idx="2365">
                  <c:v>0.82859603789836345</c:v>
                </c:pt>
                <c:pt idx="2366">
                  <c:v>0.82838070628768301</c:v>
                </c:pt>
                <c:pt idx="2367">
                  <c:v>0.82816537467700257</c:v>
                </c:pt>
                <c:pt idx="2368">
                  <c:v>0.82795004306632214</c:v>
                </c:pt>
                <c:pt idx="2369">
                  <c:v>0.82795004306632214</c:v>
                </c:pt>
                <c:pt idx="2370">
                  <c:v>0.82795004306632214</c:v>
                </c:pt>
                <c:pt idx="2371">
                  <c:v>0.82795004306632214</c:v>
                </c:pt>
                <c:pt idx="2372">
                  <c:v>0.82795004306632214</c:v>
                </c:pt>
                <c:pt idx="2373">
                  <c:v>0.82795004306632214</c:v>
                </c:pt>
                <c:pt idx="2374">
                  <c:v>0.82795004306632214</c:v>
                </c:pt>
                <c:pt idx="2375">
                  <c:v>0.82795004306632214</c:v>
                </c:pt>
                <c:pt idx="2376">
                  <c:v>0.8277347114556417</c:v>
                </c:pt>
                <c:pt idx="2377">
                  <c:v>0.82751937984496127</c:v>
                </c:pt>
                <c:pt idx="2378">
                  <c:v>0.82751937984496127</c:v>
                </c:pt>
                <c:pt idx="2379">
                  <c:v>0.82730404823428083</c:v>
                </c:pt>
                <c:pt idx="2380">
                  <c:v>0.82730404823428083</c:v>
                </c:pt>
                <c:pt idx="2381">
                  <c:v>0.82730404823428083</c:v>
                </c:pt>
                <c:pt idx="2382">
                  <c:v>0.82708871662360028</c:v>
                </c:pt>
                <c:pt idx="2383">
                  <c:v>0.82708871662360028</c:v>
                </c:pt>
                <c:pt idx="2384">
                  <c:v>0.82687338501291996</c:v>
                </c:pt>
                <c:pt idx="2385">
                  <c:v>0.82687338501291996</c:v>
                </c:pt>
                <c:pt idx="2386">
                  <c:v>0.82687338501291996</c:v>
                </c:pt>
                <c:pt idx="2387">
                  <c:v>0.82665805340223941</c:v>
                </c:pt>
                <c:pt idx="2388">
                  <c:v>0.82665805340223941</c:v>
                </c:pt>
                <c:pt idx="2389">
                  <c:v>0.82665805340223941</c:v>
                </c:pt>
                <c:pt idx="2390">
                  <c:v>0.82665805340223941</c:v>
                </c:pt>
                <c:pt idx="2391">
                  <c:v>0.82665805340223941</c:v>
                </c:pt>
                <c:pt idx="2392">
                  <c:v>0.82665805340223941</c:v>
                </c:pt>
                <c:pt idx="2393">
                  <c:v>0.82665805340223941</c:v>
                </c:pt>
                <c:pt idx="2394">
                  <c:v>0.82644272179155898</c:v>
                </c:pt>
                <c:pt idx="2395">
                  <c:v>0.82622739018087854</c:v>
                </c:pt>
                <c:pt idx="2396">
                  <c:v>0.82622739018087854</c:v>
                </c:pt>
                <c:pt idx="2397">
                  <c:v>0.82622739018087854</c:v>
                </c:pt>
                <c:pt idx="2398">
                  <c:v>0.8260120585701981</c:v>
                </c:pt>
                <c:pt idx="2399">
                  <c:v>0.82579672695951767</c:v>
                </c:pt>
                <c:pt idx="2400">
                  <c:v>0.82558139534883723</c:v>
                </c:pt>
                <c:pt idx="2401">
                  <c:v>0.8253660637381568</c:v>
                </c:pt>
                <c:pt idx="2402">
                  <c:v>0.8253660637381568</c:v>
                </c:pt>
                <c:pt idx="2403">
                  <c:v>0.8253660637381568</c:v>
                </c:pt>
                <c:pt idx="2404">
                  <c:v>0.8253660637381568</c:v>
                </c:pt>
                <c:pt idx="2405">
                  <c:v>0.8253660637381568</c:v>
                </c:pt>
                <c:pt idx="2406">
                  <c:v>0.8253660637381568</c:v>
                </c:pt>
                <c:pt idx="2407">
                  <c:v>0.8253660637381568</c:v>
                </c:pt>
                <c:pt idx="2408">
                  <c:v>0.8253660637381568</c:v>
                </c:pt>
                <c:pt idx="2409">
                  <c:v>0.8253660637381568</c:v>
                </c:pt>
                <c:pt idx="2410">
                  <c:v>0.8253660637381568</c:v>
                </c:pt>
                <c:pt idx="2411">
                  <c:v>0.8253660637381568</c:v>
                </c:pt>
                <c:pt idx="2412">
                  <c:v>0.8253660637381568</c:v>
                </c:pt>
                <c:pt idx="2413">
                  <c:v>0.82515073212747625</c:v>
                </c:pt>
                <c:pt idx="2414">
                  <c:v>0.82493540051679592</c:v>
                </c:pt>
                <c:pt idx="2415">
                  <c:v>0.82493540051679592</c:v>
                </c:pt>
                <c:pt idx="2416">
                  <c:v>0.82493540051679592</c:v>
                </c:pt>
                <c:pt idx="2417">
                  <c:v>0.82493540051679592</c:v>
                </c:pt>
                <c:pt idx="2418">
                  <c:v>0.82472006890611538</c:v>
                </c:pt>
                <c:pt idx="2419">
                  <c:v>0.82450473729543494</c:v>
                </c:pt>
                <c:pt idx="2420">
                  <c:v>0.82450473729543494</c:v>
                </c:pt>
                <c:pt idx="2421">
                  <c:v>0.82450473729543494</c:v>
                </c:pt>
                <c:pt idx="2422">
                  <c:v>0.82450473729543494</c:v>
                </c:pt>
                <c:pt idx="2423">
                  <c:v>0.82428940568475451</c:v>
                </c:pt>
                <c:pt idx="2424">
                  <c:v>0.82428940568475451</c:v>
                </c:pt>
                <c:pt idx="2425">
                  <c:v>0.82428940568475451</c:v>
                </c:pt>
                <c:pt idx="2426">
                  <c:v>0.82407407407407407</c:v>
                </c:pt>
                <c:pt idx="2427">
                  <c:v>0.82407407407407407</c:v>
                </c:pt>
                <c:pt idx="2428">
                  <c:v>0.82407407407407407</c:v>
                </c:pt>
                <c:pt idx="2429">
                  <c:v>0.82407407407407407</c:v>
                </c:pt>
                <c:pt idx="2430">
                  <c:v>0.82407407407407407</c:v>
                </c:pt>
                <c:pt idx="2431">
                  <c:v>0.82385874246339363</c:v>
                </c:pt>
                <c:pt idx="2432">
                  <c:v>0.8236434108527132</c:v>
                </c:pt>
                <c:pt idx="2433">
                  <c:v>0.8236434108527132</c:v>
                </c:pt>
                <c:pt idx="2434">
                  <c:v>0.8236434108527132</c:v>
                </c:pt>
                <c:pt idx="2435">
                  <c:v>0.82342807924203276</c:v>
                </c:pt>
                <c:pt idx="2436">
                  <c:v>0.82321274763135222</c:v>
                </c:pt>
                <c:pt idx="2437">
                  <c:v>0.82321274763135222</c:v>
                </c:pt>
                <c:pt idx="2438">
                  <c:v>0.82321274763135222</c:v>
                </c:pt>
                <c:pt idx="2439">
                  <c:v>0.82321274763135222</c:v>
                </c:pt>
                <c:pt idx="2440">
                  <c:v>0.82321274763135222</c:v>
                </c:pt>
                <c:pt idx="2441">
                  <c:v>0.82321274763135222</c:v>
                </c:pt>
                <c:pt idx="2442">
                  <c:v>0.82321274763135222</c:v>
                </c:pt>
                <c:pt idx="2443">
                  <c:v>0.82299741602067189</c:v>
                </c:pt>
                <c:pt idx="2444">
                  <c:v>0.82278208440999134</c:v>
                </c:pt>
                <c:pt idx="2445">
                  <c:v>0.82256675279931091</c:v>
                </c:pt>
                <c:pt idx="2446">
                  <c:v>0.82235142118863047</c:v>
                </c:pt>
                <c:pt idx="2447">
                  <c:v>0.82213608957795004</c:v>
                </c:pt>
                <c:pt idx="2448">
                  <c:v>0.8219207579672696</c:v>
                </c:pt>
                <c:pt idx="2449">
                  <c:v>0.8219207579672696</c:v>
                </c:pt>
                <c:pt idx="2450">
                  <c:v>0.8219207579672696</c:v>
                </c:pt>
                <c:pt idx="2451">
                  <c:v>0.82170542635658916</c:v>
                </c:pt>
                <c:pt idx="2452">
                  <c:v>0.82170542635658916</c:v>
                </c:pt>
                <c:pt idx="2453">
                  <c:v>0.82170542635658916</c:v>
                </c:pt>
                <c:pt idx="2454">
                  <c:v>0.82170542635658916</c:v>
                </c:pt>
                <c:pt idx="2455">
                  <c:v>0.82170542635658916</c:v>
                </c:pt>
                <c:pt idx="2456">
                  <c:v>0.82170542635658916</c:v>
                </c:pt>
                <c:pt idx="2457">
                  <c:v>0.82149009474590873</c:v>
                </c:pt>
                <c:pt idx="2458">
                  <c:v>0.82127476313522829</c:v>
                </c:pt>
                <c:pt idx="2459">
                  <c:v>0.82105943152454786</c:v>
                </c:pt>
                <c:pt idx="2460">
                  <c:v>0.82084409991386731</c:v>
                </c:pt>
                <c:pt idx="2461">
                  <c:v>0.82062876830318687</c:v>
                </c:pt>
                <c:pt idx="2462">
                  <c:v>0.82062876830318687</c:v>
                </c:pt>
                <c:pt idx="2463">
                  <c:v>0.82041343669250644</c:v>
                </c:pt>
                <c:pt idx="2464">
                  <c:v>0.820198105081826</c:v>
                </c:pt>
                <c:pt idx="2465">
                  <c:v>0.820198105081826</c:v>
                </c:pt>
                <c:pt idx="2466">
                  <c:v>0.820198105081826</c:v>
                </c:pt>
                <c:pt idx="2467">
                  <c:v>0.820198105081826</c:v>
                </c:pt>
                <c:pt idx="2468">
                  <c:v>0.820198105081826</c:v>
                </c:pt>
                <c:pt idx="2469">
                  <c:v>0.81998277347114557</c:v>
                </c:pt>
                <c:pt idx="2470">
                  <c:v>0.81976744186046513</c:v>
                </c:pt>
                <c:pt idx="2471">
                  <c:v>0.81955211024978469</c:v>
                </c:pt>
                <c:pt idx="2472">
                  <c:v>0.81933677863910426</c:v>
                </c:pt>
                <c:pt idx="2473">
                  <c:v>0.81933677863910426</c:v>
                </c:pt>
                <c:pt idx="2474">
                  <c:v>0.81912144702842382</c:v>
                </c:pt>
                <c:pt idx="2475">
                  <c:v>0.81890611541774327</c:v>
                </c:pt>
                <c:pt idx="2476">
                  <c:v>0.81869078380706284</c:v>
                </c:pt>
                <c:pt idx="2477">
                  <c:v>0.8184754521963824</c:v>
                </c:pt>
                <c:pt idx="2478">
                  <c:v>0.8184754521963824</c:v>
                </c:pt>
                <c:pt idx="2479">
                  <c:v>0.81826012058570197</c:v>
                </c:pt>
                <c:pt idx="2480">
                  <c:v>0.81826012058570197</c:v>
                </c:pt>
                <c:pt idx="2481">
                  <c:v>0.81804478897502153</c:v>
                </c:pt>
                <c:pt idx="2482">
                  <c:v>0.81782945736434109</c:v>
                </c:pt>
                <c:pt idx="2483">
                  <c:v>0.81782945736434109</c:v>
                </c:pt>
                <c:pt idx="2484">
                  <c:v>0.81782945736434109</c:v>
                </c:pt>
                <c:pt idx="2485">
                  <c:v>0.81782945736434109</c:v>
                </c:pt>
                <c:pt idx="2486">
                  <c:v>0.81782945736434109</c:v>
                </c:pt>
                <c:pt idx="2487">
                  <c:v>0.81761412575366066</c:v>
                </c:pt>
                <c:pt idx="2488">
                  <c:v>0.81761412575366066</c:v>
                </c:pt>
                <c:pt idx="2489">
                  <c:v>0.81761412575366066</c:v>
                </c:pt>
                <c:pt idx="2490">
                  <c:v>0.81739879414298022</c:v>
                </c:pt>
                <c:pt idx="2491">
                  <c:v>0.81718346253229979</c:v>
                </c:pt>
                <c:pt idx="2492">
                  <c:v>0.81696813092161924</c:v>
                </c:pt>
                <c:pt idx="2493">
                  <c:v>0.81675279931093892</c:v>
                </c:pt>
                <c:pt idx="2494">
                  <c:v>0.81653746770025837</c:v>
                </c:pt>
                <c:pt idx="2495">
                  <c:v>0.81653746770025837</c:v>
                </c:pt>
                <c:pt idx="2496">
                  <c:v>0.81632213608957793</c:v>
                </c:pt>
                <c:pt idx="2497">
                  <c:v>0.81632213608957793</c:v>
                </c:pt>
                <c:pt idx="2498">
                  <c:v>0.81632213608957793</c:v>
                </c:pt>
                <c:pt idx="2499">
                  <c:v>0.81632213608957793</c:v>
                </c:pt>
                <c:pt idx="2500">
                  <c:v>0.8161068044788975</c:v>
                </c:pt>
                <c:pt idx="2501">
                  <c:v>0.8161068044788975</c:v>
                </c:pt>
                <c:pt idx="2502">
                  <c:v>0.81589147286821706</c:v>
                </c:pt>
                <c:pt idx="2503">
                  <c:v>0.81567614125753662</c:v>
                </c:pt>
                <c:pt idx="2504">
                  <c:v>0.81567614125753662</c:v>
                </c:pt>
                <c:pt idx="2505">
                  <c:v>0.81546080964685619</c:v>
                </c:pt>
                <c:pt idx="2506">
                  <c:v>0.81524547803617575</c:v>
                </c:pt>
                <c:pt idx="2507">
                  <c:v>0.81503014642549521</c:v>
                </c:pt>
                <c:pt idx="2508">
                  <c:v>0.81481481481481488</c:v>
                </c:pt>
                <c:pt idx="2509">
                  <c:v>0.81481481481481488</c:v>
                </c:pt>
                <c:pt idx="2510">
                  <c:v>0.81481481481481488</c:v>
                </c:pt>
                <c:pt idx="2511">
                  <c:v>0.81459948320413433</c:v>
                </c:pt>
                <c:pt idx="2512">
                  <c:v>0.81459948320413433</c:v>
                </c:pt>
                <c:pt idx="2513">
                  <c:v>0.8143841515934539</c:v>
                </c:pt>
                <c:pt idx="2514">
                  <c:v>0.8143841515934539</c:v>
                </c:pt>
                <c:pt idx="2515">
                  <c:v>0.8143841515934539</c:v>
                </c:pt>
                <c:pt idx="2516">
                  <c:v>0.8143841515934539</c:v>
                </c:pt>
                <c:pt idx="2517">
                  <c:v>0.81416881998277346</c:v>
                </c:pt>
                <c:pt idx="2518">
                  <c:v>0.81395348837209303</c:v>
                </c:pt>
                <c:pt idx="2519">
                  <c:v>0.81395348837209303</c:v>
                </c:pt>
                <c:pt idx="2520">
                  <c:v>0.81395348837209303</c:v>
                </c:pt>
                <c:pt idx="2521">
                  <c:v>0.81395348837209303</c:v>
                </c:pt>
                <c:pt idx="2522">
                  <c:v>0.81395348837209303</c:v>
                </c:pt>
                <c:pt idx="2523">
                  <c:v>0.81395348837209303</c:v>
                </c:pt>
                <c:pt idx="2524">
                  <c:v>0.81373815676141259</c:v>
                </c:pt>
                <c:pt idx="2525">
                  <c:v>0.81373815676141259</c:v>
                </c:pt>
                <c:pt idx="2526">
                  <c:v>0.81373815676141259</c:v>
                </c:pt>
                <c:pt idx="2527">
                  <c:v>0.81352282515073215</c:v>
                </c:pt>
                <c:pt idx="2528">
                  <c:v>0.81352282515073215</c:v>
                </c:pt>
                <c:pt idx="2529">
                  <c:v>0.81352282515073215</c:v>
                </c:pt>
                <c:pt idx="2530">
                  <c:v>0.81330749354005172</c:v>
                </c:pt>
                <c:pt idx="2531">
                  <c:v>0.81330749354005172</c:v>
                </c:pt>
                <c:pt idx="2532">
                  <c:v>0.81330749354005172</c:v>
                </c:pt>
                <c:pt idx="2533">
                  <c:v>0.81330749354005172</c:v>
                </c:pt>
                <c:pt idx="2534">
                  <c:v>0.81330749354005172</c:v>
                </c:pt>
                <c:pt idx="2535">
                  <c:v>0.81309216192937117</c:v>
                </c:pt>
                <c:pt idx="2536">
                  <c:v>0.81287683031869085</c:v>
                </c:pt>
                <c:pt idx="2537">
                  <c:v>0.81287683031869085</c:v>
                </c:pt>
                <c:pt idx="2538">
                  <c:v>0.8126614987080103</c:v>
                </c:pt>
                <c:pt idx="2539">
                  <c:v>0.8126614987080103</c:v>
                </c:pt>
                <c:pt idx="2540">
                  <c:v>0.8126614987080103</c:v>
                </c:pt>
                <c:pt idx="2541">
                  <c:v>0.81244616709732986</c:v>
                </c:pt>
                <c:pt idx="2542">
                  <c:v>0.81244616709732986</c:v>
                </c:pt>
                <c:pt idx="2543">
                  <c:v>0.81244616709732986</c:v>
                </c:pt>
                <c:pt idx="2544">
                  <c:v>0.81223083548664943</c:v>
                </c:pt>
                <c:pt idx="2545">
                  <c:v>0.81223083548664943</c:v>
                </c:pt>
                <c:pt idx="2546">
                  <c:v>0.81223083548664943</c:v>
                </c:pt>
                <c:pt idx="2547">
                  <c:v>0.81201550387596899</c:v>
                </c:pt>
                <c:pt idx="2548">
                  <c:v>0.81180017226528856</c:v>
                </c:pt>
                <c:pt idx="2549">
                  <c:v>0.81158484065460812</c:v>
                </c:pt>
                <c:pt idx="2550">
                  <c:v>0.81158484065460812</c:v>
                </c:pt>
                <c:pt idx="2551">
                  <c:v>0.81136950904392768</c:v>
                </c:pt>
                <c:pt idx="2552">
                  <c:v>0.81136950904392768</c:v>
                </c:pt>
                <c:pt idx="2553">
                  <c:v>0.81115417743324714</c:v>
                </c:pt>
                <c:pt idx="2554">
                  <c:v>0.81093884582256681</c:v>
                </c:pt>
                <c:pt idx="2555">
                  <c:v>0.81093884582256681</c:v>
                </c:pt>
                <c:pt idx="2556">
                  <c:v>0.81072351421188626</c:v>
                </c:pt>
                <c:pt idx="2557">
                  <c:v>0.81050818260120583</c:v>
                </c:pt>
                <c:pt idx="2558">
                  <c:v>0.81050818260120583</c:v>
                </c:pt>
                <c:pt idx="2559">
                  <c:v>0.81029285099052539</c:v>
                </c:pt>
                <c:pt idx="2560">
                  <c:v>0.81029285099052539</c:v>
                </c:pt>
                <c:pt idx="2561">
                  <c:v>0.81029285099052539</c:v>
                </c:pt>
                <c:pt idx="2562">
                  <c:v>0.81029285099052539</c:v>
                </c:pt>
                <c:pt idx="2563">
                  <c:v>0.81007751937984496</c:v>
                </c:pt>
                <c:pt idx="2564">
                  <c:v>0.81007751937984496</c:v>
                </c:pt>
                <c:pt idx="2565">
                  <c:v>0.80986218776916452</c:v>
                </c:pt>
                <c:pt idx="2566">
                  <c:v>0.80986218776916452</c:v>
                </c:pt>
                <c:pt idx="2567">
                  <c:v>0.80964685615848409</c:v>
                </c:pt>
                <c:pt idx="2568">
                  <c:v>0.80964685615848409</c:v>
                </c:pt>
                <c:pt idx="2569">
                  <c:v>0.80964685615848409</c:v>
                </c:pt>
                <c:pt idx="2570">
                  <c:v>0.80964685615848409</c:v>
                </c:pt>
                <c:pt idx="2571">
                  <c:v>0.80964685615848409</c:v>
                </c:pt>
                <c:pt idx="2572">
                  <c:v>0.80943152454780365</c:v>
                </c:pt>
                <c:pt idx="2573">
                  <c:v>0.8092161929371231</c:v>
                </c:pt>
                <c:pt idx="2574">
                  <c:v>0.8092161929371231</c:v>
                </c:pt>
                <c:pt idx="2575">
                  <c:v>0.8092161929371231</c:v>
                </c:pt>
                <c:pt idx="2576">
                  <c:v>0.80900086132644278</c:v>
                </c:pt>
                <c:pt idx="2577">
                  <c:v>0.80878552971576223</c:v>
                </c:pt>
                <c:pt idx="2578">
                  <c:v>0.80857019810508179</c:v>
                </c:pt>
                <c:pt idx="2579">
                  <c:v>0.80835486649440136</c:v>
                </c:pt>
                <c:pt idx="2580">
                  <c:v>0.80835486649440136</c:v>
                </c:pt>
                <c:pt idx="2581">
                  <c:v>0.80813953488372092</c:v>
                </c:pt>
                <c:pt idx="2582">
                  <c:v>0.80813953488372092</c:v>
                </c:pt>
                <c:pt idx="2583">
                  <c:v>0.80792420327304049</c:v>
                </c:pt>
                <c:pt idx="2584">
                  <c:v>0.80770887166236005</c:v>
                </c:pt>
                <c:pt idx="2585">
                  <c:v>0.80770887166236005</c:v>
                </c:pt>
                <c:pt idx="2586">
                  <c:v>0.80749354005167961</c:v>
                </c:pt>
                <c:pt idx="2587">
                  <c:v>0.80727820844099918</c:v>
                </c:pt>
                <c:pt idx="2588">
                  <c:v>0.80727820844099918</c:v>
                </c:pt>
                <c:pt idx="2589">
                  <c:v>0.80706287683031874</c:v>
                </c:pt>
                <c:pt idx="2590">
                  <c:v>0.80706287683031874</c:v>
                </c:pt>
                <c:pt idx="2591">
                  <c:v>0.8068475452196382</c:v>
                </c:pt>
                <c:pt idx="2592">
                  <c:v>0.80663221360895776</c:v>
                </c:pt>
                <c:pt idx="2593">
                  <c:v>0.80663221360895776</c:v>
                </c:pt>
                <c:pt idx="2594">
                  <c:v>0.80663221360895776</c:v>
                </c:pt>
                <c:pt idx="2595">
                  <c:v>0.80641688199827732</c:v>
                </c:pt>
                <c:pt idx="2596">
                  <c:v>0.80620155038759689</c:v>
                </c:pt>
                <c:pt idx="2597">
                  <c:v>0.80598621877691645</c:v>
                </c:pt>
                <c:pt idx="2598">
                  <c:v>0.80598621877691645</c:v>
                </c:pt>
                <c:pt idx="2599">
                  <c:v>0.80598621877691645</c:v>
                </c:pt>
                <c:pt idx="2600">
                  <c:v>0.80598621877691645</c:v>
                </c:pt>
                <c:pt idx="2601">
                  <c:v>0.80598621877691645</c:v>
                </c:pt>
                <c:pt idx="2602">
                  <c:v>0.80577088716623602</c:v>
                </c:pt>
                <c:pt idx="2603">
                  <c:v>0.80555555555555558</c:v>
                </c:pt>
                <c:pt idx="2604">
                  <c:v>0.80555555555555558</c:v>
                </c:pt>
                <c:pt idx="2605">
                  <c:v>0.80555555555555558</c:v>
                </c:pt>
                <c:pt idx="2606">
                  <c:v>0.80534022394487514</c:v>
                </c:pt>
                <c:pt idx="2607">
                  <c:v>0.80512489233419471</c:v>
                </c:pt>
                <c:pt idx="2608">
                  <c:v>0.80512489233419471</c:v>
                </c:pt>
                <c:pt idx="2609">
                  <c:v>0.80490956072351416</c:v>
                </c:pt>
                <c:pt idx="2610">
                  <c:v>0.80490956072351416</c:v>
                </c:pt>
                <c:pt idx="2611">
                  <c:v>0.80490956072351416</c:v>
                </c:pt>
                <c:pt idx="2612">
                  <c:v>0.80469422911283373</c:v>
                </c:pt>
                <c:pt idx="2613">
                  <c:v>0.80469422911283373</c:v>
                </c:pt>
                <c:pt idx="2614">
                  <c:v>0.80447889750215329</c:v>
                </c:pt>
                <c:pt idx="2615">
                  <c:v>0.80447889750215329</c:v>
                </c:pt>
                <c:pt idx="2616">
                  <c:v>0.80426356589147285</c:v>
                </c:pt>
                <c:pt idx="2617">
                  <c:v>0.80426356589147285</c:v>
                </c:pt>
                <c:pt idx="2618">
                  <c:v>0.80404823428079242</c:v>
                </c:pt>
                <c:pt idx="2619">
                  <c:v>0.80404823428079242</c:v>
                </c:pt>
                <c:pt idx="2620">
                  <c:v>0.80404823428079242</c:v>
                </c:pt>
                <c:pt idx="2621">
                  <c:v>0.80404823428079242</c:v>
                </c:pt>
                <c:pt idx="2622">
                  <c:v>0.80404823428079242</c:v>
                </c:pt>
                <c:pt idx="2623">
                  <c:v>0.80383290267011198</c:v>
                </c:pt>
                <c:pt idx="2624">
                  <c:v>0.80361757105943155</c:v>
                </c:pt>
                <c:pt idx="2625">
                  <c:v>0.80361757105943155</c:v>
                </c:pt>
                <c:pt idx="2626">
                  <c:v>0.80340223944875111</c:v>
                </c:pt>
                <c:pt idx="2627">
                  <c:v>0.80318690783807067</c:v>
                </c:pt>
                <c:pt idx="2628">
                  <c:v>0.80297157622739013</c:v>
                </c:pt>
                <c:pt idx="2629">
                  <c:v>0.80297157622739013</c:v>
                </c:pt>
                <c:pt idx="2630">
                  <c:v>0.80297157622739013</c:v>
                </c:pt>
                <c:pt idx="2631">
                  <c:v>0.8027562446167098</c:v>
                </c:pt>
                <c:pt idx="2632">
                  <c:v>0.8027562446167098</c:v>
                </c:pt>
                <c:pt idx="2633">
                  <c:v>0.8027562446167098</c:v>
                </c:pt>
                <c:pt idx="2634">
                  <c:v>0.8027562446167098</c:v>
                </c:pt>
                <c:pt idx="2635">
                  <c:v>0.8027562446167098</c:v>
                </c:pt>
                <c:pt idx="2636">
                  <c:v>0.8027562446167098</c:v>
                </c:pt>
                <c:pt idx="2637">
                  <c:v>0.80254091300602926</c:v>
                </c:pt>
                <c:pt idx="2638">
                  <c:v>0.80254091300602926</c:v>
                </c:pt>
                <c:pt idx="2639">
                  <c:v>0.80232558139534882</c:v>
                </c:pt>
                <c:pt idx="2640">
                  <c:v>0.80232558139534882</c:v>
                </c:pt>
                <c:pt idx="2641">
                  <c:v>0.80232558139534882</c:v>
                </c:pt>
                <c:pt idx="2642">
                  <c:v>0.80232558139534882</c:v>
                </c:pt>
                <c:pt idx="2643">
                  <c:v>0.80211024978466838</c:v>
                </c:pt>
                <c:pt idx="2644">
                  <c:v>0.80189491817398795</c:v>
                </c:pt>
                <c:pt idx="2645">
                  <c:v>0.80167958656330751</c:v>
                </c:pt>
                <c:pt idx="2646">
                  <c:v>0.80146425495262708</c:v>
                </c:pt>
                <c:pt idx="2647">
                  <c:v>0.80146425495262708</c:v>
                </c:pt>
                <c:pt idx="2648">
                  <c:v>0.80124892334194664</c:v>
                </c:pt>
                <c:pt idx="2649">
                  <c:v>0.80103359173126609</c:v>
                </c:pt>
                <c:pt idx="2650">
                  <c:v>0.80081826012058577</c:v>
                </c:pt>
                <c:pt idx="2651">
                  <c:v>0.80081826012058577</c:v>
                </c:pt>
                <c:pt idx="2652">
                  <c:v>0.80060292850990522</c:v>
                </c:pt>
                <c:pt idx="2653">
                  <c:v>0.80060292850990522</c:v>
                </c:pt>
                <c:pt idx="2654">
                  <c:v>0.80060292850990522</c:v>
                </c:pt>
                <c:pt idx="2655">
                  <c:v>0.80038759689922478</c:v>
                </c:pt>
                <c:pt idx="2656">
                  <c:v>0.80038759689922478</c:v>
                </c:pt>
                <c:pt idx="2657">
                  <c:v>0.80038759689922478</c:v>
                </c:pt>
                <c:pt idx="2658">
                  <c:v>0.80017226528854435</c:v>
                </c:pt>
                <c:pt idx="2659">
                  <c:v>0.80017226528854435</c:v>
                </c:pt>
                <c:pt idx="2660">
                  <c:v>0.79995693367786391</c:v>
                </c:pt>
                <c:pt idx="2661">
                  <c:v>0.79995693367786391</c:v>
                </c:pt>
                <c:pt idx="2662">
                  <c:v>0.79974160206718348</c:v>
                </c:pt>
                <c:pt idx="2663">
                  <c:v>0.79974160206718348</c:v>
                </c:pt>
                <c:pt idx="2664">
                  <c:v>0.79952627045650304</c:v>
                </c:pt>
                <c:pt idx="2665">
                  <c:v>0.79952627045650304</c:v>
                </c:pt>
                <c:pt idx="2666">
                  <c:v>0.79931093884582261</c:v>
                </c:pt>
                <c:pt idx="2667">
                  <c:v>0.79909560723514206</c:v>
                </c:pt>
                <c:pt idx="2668">
                  <c:v>0.79909560723514206</c:v>
                </c:pt>
                <c:pt idx="2669">
                  <c:v>0.79888027562446173</c:v>
                </c:pt>
                <c:pt idx="2670">
                  <c:v>0.79888027562446173</c:v>
                </c:pt>
                <c:pt idx="2671">
                  <c:v>0.79866494401378119</c:v>
                </c:pt>
                <c:pt idx="2672">
                  <c:v>0.79844961240310075</c:v>
                </c:pt>
                <c:pt idx="2673">
                  <c:v>0.79844961240310075</c:v>
                </c:pt>
                <c:pt idx="2674">
                  <c:v>0.79844961240310075</c:v>
                </c:pt>
                <c:pt idx="2675">
                  <c:v>0.79844961240310075</c:v>
                </c:pt>
                <c:pt idx="2676">
                  <c:v>0.79823428079242031</c:v>
                </c:pt>
                <c:pt idx="2677">
                  <c:v>0.79823428079242031</c:v>
                </c:pt>
                <c:pt idx="2678">
                  <c:v>0.79801894918173988</c:v>
                </c:pt>
                <c:pt idx="2679">
                  <c:v>0.79780361757105944</c:v>
                </c:pt>
                <c:pt idx="2680">
                  <c:v>0.79758828596037901</c:v>
                </c:pt>
                <c:pt idx="2681">
                  <c:v>0.79737295434969857</c:v>
                </c:pt>
                <c:pt idx="2682">
                  <c:v>0.79737295434969857</c:v>
                </c:pt>
                <c:pt idx="2683">
                  <c:v>0.79737295434969857</c:v>
                </c:pt>
                <c:pt idx="2684">
                  <c:v>0.79715762273901802</c:v>
                </c:pt>
                <c:pt idx="2685">
                  <c:v>0.79715762273901802</c:v>
                </c:pt>
                <c:pt idx="2686">
                  <c:v>0.79715762273901802</c:v>
                </c:pt>
                <c:pt idx="2687">
                  <c:v>0.79715762273901802</c:v>
                </c:pt>
                <c:pt idx="2688">
                  <c:v>0.79715762273901802</c:v>
                </c:pt>
                <c:pt idx="2689">
                  <c:v>0.79715762273901802</c:v>
                </c:pt>
                <c:pt idx="2690">
                  <c:v>0.7969422911283377</c:v>
                </c:pt>
                <c:pt idx="2691">
                  <c:v>0.7969422911283377</c:v>
                </c:pt>
                <c:pt idx="2692">
                  <c:v>0.7969422911283377</c:v>
                </c:pt>
                <c:pt idx="2693">
                  <c:v>0.7969422911283377</c:v>
                </c:pt>
                <c:pt idx="2694">
                  <c:v>0.7969422911283377</c:v>
                </c:pt>
                <c:pt idx="2695">
                  <c:v>0.79672695951765715</c:v>
                </c:pt>
                <c:pt idx="2696">
                  <c:v>0.79672695951765715</c:v>
                </c:pt>
                <c:pt idx="2697">
                  <c:v>0.79651162790697672</c:v>
                </c:pt>
                <c:pt idx="2698">
                  <c:v>0.79629629629629628</c:v>
                </c:pt>
                <c:pt idx="2699">
                  <c:v>0.79629629629629628</c:v>
                </c:pt>
                <c:pt idx="2700">
                  <c:v>0.79629629629629628</c:v>
                </c:pt>
                <c:pt idx="2701">
                  <c:v>0.79608096468561584</c:v>
                </c:pt>
                <c:pt idx="2702">
                  <c:v>0.79586563307493541</c:v>
                </c:pt>
                <c:pt idx="2703">
                  <c:v>0.79565030146425497</c:v>
                </c:pt>
                <c:pt idx="2704">
                  <c:v>0.79543496985357454</c:v>
                </c:pt>
                <c:pt idx="2705">
                  <c:v>0.79543496985357454</c:v>
                </c:pt>
                <c:pt idx="2706">
                  <c:v>0.79543496985357454</c:v>
                </c:pt>
                <c:pt idx="2707">
                  <c:v>0.79543496985357454</c:v>
                </c:pt>
                <c:pt idx="2708">
                  <c:v>0.79521963824289399</c:v>
                </c:pt>
                <c:pt idx="2709">
                  <c:v>0.79521963824289399</c:v>
                </c:pt>
                <c:pt idx="2710">
                  <c:v>0.79500430663221366</c:v>
                </c:pt>
                <c:pt idx="2711">
                  <c:v>0.79478897502153312</c:v>
                </c:pt>
                <c:pt idx="2712">
                  <c:v>0.79457364341085268</c:v>
                </c:pt>
                <c:pt idx="2713">
                  <c:v>0.79435831180017225</c:v>
                </c:pt>
                <c:pt idx="2714">
                  <c:v>0.79414298018949181</c:v>
                </c:pt>
                <c:pt idx="2715">
                  <c:v>0.79414298018949181</c:v>
                </c:pt>
                <c:pt idx="2716">
                  <c:v>0.79392764857881137</c:v>
                </c:pt>
                <c:pt idx="2717">
                  <c:v>0.79392764857881137</c:v>
                </c:pt>
                <c:pt idx="2718">
                  <c:v>0.79392764857881137</c:v>
                </c:pt>
                <c:pt idx="2719">
                  <c:v>0.79371231696813094</c:v>
                </c:pt>
                <c:pt idx="2720">
                  <c:v>0.7934969853574505</c:v>
                </c:pt>
                <c:pt idx="2721">
                  <c:v>0.79328165374677007</c:v>
                </c:pt>
                <c:pt idx="2722">
                  <c:v>0.79306632213608963</c:v>
                </c:pt>
                <c:pt idx="2723">
                  <c:v>0.79285099052540908</c:v>
                </c:pt>
                <c:pt idx="2724">
                  <c:v>0.79285099052540908</c:v>
                </c:pt>
                <c:pt idx="2725">
                  <c:v>0.79285099052540908</c:v>
                </c:pt>
                <c:pt idx="2726">
                  <c:v>0.79263565891472865</c:v>
                </c:pt>
                <c:pt idx="2727">
                  <c:v>0.79263565891472865</c:v>
                </c:pt>
                <c:pt idx="2728">
                  <c:v>0.79263565891472865</c:v>
                </c:pt>
                <c:pt idx="2729">
                  <c:v>0.79242032730404821</c:v>
                </c:pt>
                <c:pt idx="2730">
                  <c:v>0.79220499569336778</c:v>
                </c:pt>
                <c:pt idx="2731">
                  <c:v>0.79198966408268734</c:v>
                </c:pt>
                <c:pt idx="2732">
                  <c:v>0.79198966408268734</c:v>
                </c:pt>
                <c:pt idx="2733">
                  <c:v>0.7917743324720069</c:v>
                </c:pt>
                <c:pt idx="2734">
                  <c:v>0.7917743324720069</c:v>
                </c:pt>
                <c:pt idx="2735">
                  <c:v>0.79155900086132647</c:v>
                </c:pt>
                <c:pt idx="2736">
                  <c:v>0.79134366925064603</c:v>
                </c:pt>
                <c:pt idx="2737">
                  <c:v>0.7911283376399656</c:v>
                </c:pt>
                <c:pt idx="2738">
                  <c:v>0.7911283376399656</c:v>
                </c:pt>
                <c:pt idx="2739">
                  <c:v>0.7911283376399656</c:v>
                </c:pt>
                <c:pt idx="2740">
                  <c:v>0.79091300602928505</c:v>
                </c:pt>
                <c:pt idx="2741">
                  <c:v>0.79069767441860461</c:v>
                </c:pt>
                <c:pt idx="2742">
                  <c:v>0.79048234280792418</c:v>
                </c:pt>
                <c:pt idx="2743">
                  <c:v>0.79048234280792418</c:v>
                </c:pt>
                <c:pt idx="2744">
                  <c:v>0.79048234280792418</c:v>
                </c:pt>
                <c:pt idx="2745">
                  <c:v>0.79048234280792418</c:v>
                </c:pt>
                <c:pt idx="2746">
                  <c:v>0.79048234280792418</c:v>
                </c:pt>
                <c:pt idx="2747">
                  <c:v>0.79026701119724374</c:v>
                </c:pt>
                <c:pt idx="2748">
                  <c:v>0.7900516795865633</c:v>
                </c:pt>
                <c:pt idx="2749">
                  <c:v>0.78983634797588287</c:v>
                </c:pt>
                <c:pt idx="2750">
                  <c:v>0.78983634797588287</c:v>
                </c:pt>
                <c:pt idx="2751">
                  <c:v>0.78983634797588287</c:v>
                </c:pt>
                <c:pt idx="2752">
                  <c:v>0.78962101636520243</c:v>
                </c:pt>
                <c:pt idx="2753">
                  <c:v>0.789405684754522</c:v>
                </c:pt>
                <c:pt idx="2754">
                  <c:v>0.78919035314384156</c:v>
                </c:pt>
                <c:pt idx="2755">
                  <c:v>0.78919035314384156</c:v>
                </c:pt>
                <c:pt idx="2756">
                  <c:v>0.78919035314384156</c:v>
                </c:pt>
                <c:pt idx="2757">
                  <c:v>0.78897502153316101</c:v>
                </c:pt>
                <c:pt idx="2758">
                  <c:v>0.78875968992248069</c:v>
                </c:pt>
                <c:pt idx="2759">
                  <c:v>0.78875968992248069</c:v>
                </c:pt>
                <c:pt idx="2760">
                  <c:v>0.78854435831180014</c:v>
                </c:pt>
                <c:pt idx="2761">
                  <c:v>0.78854435831180014</c:v>
                </c:pt>
                <c:pt idx="2762">
                  <c:v>0.78832902670111971</c:v>
                </c:pt>
                <c:pt idx="2763">
                  <c:v>0.78832902670111971</c:v>
                </c:pt>
                <c:pt idx="2764">
                  <c:v>0.78811369509043927</c:v>
                </c:pt>
                <c:pt idx="2765">
                  <c:v>0.78789836347975883</c:v>
                </c:pt>
                <c:pt idx="2766">
                  <c:v>0.7876830318690784</c:v>
                </c:pt>
                <c:pt idx="2767">
                  <c:v>0.78746770025839796</c:v>
                </c:pt>
                <c:pt idx="2768">
                  <c:v>0.78746770025839796</c:v>
                </c:pt>
                <c:pt idx="2769">
                  <c:v>0.78746770025839796</c:v>
                </c:pt>
                <c:pt idx="2770">
                  <c:v>0.78725236864771753</c:v>
                </c:pt>
                <c:pt idx="2771">
                  <c:v>0.78725236864771753</c:v>
                </c:pt>
                <c:pt idx="2772">
                  <c:v>0.78703703703703698</c:v>
                </c:pt>
                <c:pt idx="2773">
                  <c:v>0.78682170542635665</c:v>
                </c:pt>
                <c:pt idx="2774">
                  <c:v>0.78682170542635665</c:v>
                </c:pt>
                <c:pt idx="2775">
                  <c:v>0.78682170542635665</c:v>
                </c:pt>
                <c:pt idx="2776">
                  <c:v>0.78682170542635665</c:v>
                </c:pt>
                <c:pt idx="2777">
                  <c:v>0.78682170542635665</c:v>
                </c:pt>
                <c:pt idx="2778">
                  <c:v>0.78682170542635665</c:v>
                </c:pt>
                <c:pt idx="2779">
                  <c:v>0.78660637381567611</c:v>
                </c:pt>
                <c:pt idx="2780">
                  <c:v>0.78660637381567611</c:v>
                </c:pt>
                <c:pt idx="2781">
                  <c:v>0.78660637381567611</c:v>
                </c:pt>
                <c:pt idx="2782">
                  <c:v>0.78639104220499567</c:v>
                </c:pt>
                <c:pt idx="2783">
                  <c:v>0.78617571059431524</c:v>
                </c:pt>
                <c:pt idx="2784">
                  <c:v>0.7859603789836348</c:v>
                </c:pt>
                <c:pt idx="2785">
                  <c:v>0.78574504737295436</c:v>
                </c:pt>
                <c:pt idx="2786">
                  <c:v>0.78552971576227393</c:v>
                </c:pt>
                <c:pt idx="2787">
                  <c:v>0.78552971576227393</c:v>
                </c:pt>
                <c:pt idx="2788">
                  <c:v>0.78552971576227393</c:v>
                </c:pt>
                <c:pt idx="2789">
                  <c:v>0.78552971576227393</c:v>
                </c:pt>
                <c:pt idx="2790">
                  <c:v>0.78552971576227393</c:v>
                </c:pt>
                <c:pt idx="2791">
                  <c:v>0.78552971576227393</c:v>
                </c:pt>
                <c:pt idx="2792">
                  <c:v>0.78552971576227393</c:v>
                </c:pt>
                <c:pt idx="2793">
                  <c:v>0.78531438415159349</c:v>
                </c:pt>
                <c:pt idx="2794">
                  <c:v>0.78509905254091295</c:v>
                </c:pt>
                <c:pt idx="2795">
                  <c:v>0.78509905254091295</c:v>
                </c:pt>
                <c:pt idx="2796">
                  <c:v>0.78488372093023262</c:v>
                </c:pt>
                <c:pt idx="2797">
                  <c:v>0.78488372093023262</c:v>
                </c:pt>
                <c:pt idx="2798">
                  <c:v>0.78488372093023262</c:v>
                </c:pt>
                <c:pt idx="2799">
                  <c:v>0.78466838931955207</c:v>
                </c:pt>
                <c:pt idx="2800">
                  <c:v>0.78445305770887164</c:v>
                </c:pt>
                <c:pt idx="2801">
                  <c:v>0.7842377260981912</c:v>
                </c:pt>
                <c:pt idx="2802">
                  <c:v>0.7842377260981912</c:v>
                </c:pt>
                <c:pt idx="2803">
                  <c:v>0.78402239448751077</c:v>
                </c:pt>
                <c:pt idx="2804">
                  <c:v>0.78380706287683033</c:v>
                </c:pt>
                <c:pt idx="2805">
                  <c:v>0.78359173126614989</c:v>
                </c:pt>
                <c:pt idx="2806">
                  <c:v>0.78359173126614989</c:v>
                </c:pt>
                <c:pt idx="2807">
                  <c:v>0.78359173126614989</c:v>
                </c:pt>
                <c:pt idx="2808">
                  <c:v>0.78359173126614989</c:v>
                </c:pt>
                <c:pt idx="2809">
                  <c:v>0.78359173126614989</c:v>
                </c:pt>
                <c:pt idx="2810">
                  <c:v>0.78359173126614989</c:v>
                </c:pt>
                <c:pt idx="2811">
                  <c:v>0.78359173126614989</c:v>
                </c:pt>
                <c:pt idx="2812">
                  <c:v>0.78337639965546946</c:v>
                </c:pt>
                <c:pt idx="2813">
                  <c:v>0.78337639965546946</c:v>
                </c:pt>
                <c:pt idx="2814">
                  <c:v>0.78316106804478891</c:v>
                </c:pt>
                <c:pt idx="2815">
                  <c:v>0.78316106804478891</c:v>
                </c:pt>
                <c:pt idx="2816">
                  <c:v>0.78294573643410859</c:v>
                </c:pt>
                <c:pt idx="2817">
                  <c:v>0.78294573643410859</c:v>
                </c:pt>
                <c:pt idx="2818">
                  <c:v>0.78294573643410859</c:v>
                </c:pt>
                <c:pt idx="2819">
                  <c:v>0.78294573643410859</c:v>
                </c:pt>
                <c:pt idx="2820">
                  <c:v>0.78273040482342804</c:v>
                </c:pt>
                <c:pt idx="2821">
                  <c:v>0.78273040482342804</c:v>
                </c:pt>
                <c:pt idx="2822">
                  <c:v>0.78273040482342804</c:v>
                </c:pt>
                <c:pt idx="2823">
                  <c:v>0.78273040482342804</c:v>
                </c:pt>
                <c:pt idx="2824">
                  <c:v>0.78273040482342804</c:v>
                </c:pt>
                <c:pt idx="2825">
                  <c:v>0.78273040482342804</c:v>
                </c:pt>
                <c:pt idx="2826">
                  <c:v>0.78273040482342804</c:v>
                </c:pt>
                <c:pt idx="2827">
                  <c:v>0.7825150732127476</c:v>
                </c:pt>
                <c:pt idx="2828">
                  <c:v>0.7825150732127476</c:v>
                </c:pt>
                <c:pt idx="2829">
                  <c:v>0.78229974160206717</c:v>
                </c:pt>
                <c:pt idx="2830">
                  <c:v>0.78208440999138673</c:v>
                </c:pt>
                <c:pt idx="2831">
                  <c:v>0.78208440999138673</c:v>
                </c:pt>
                <c:pt idx="2832">
                  <c:v>0.78208440999138673</c:v>
                </c:pt>
                <c:pt idx="2833">
                  <c:v>0.78208440999138673</c:v>
                </c:pt>
                <c:pt idx="2834">
                  <c:v>0.78208440999138673</c:v>
                </c:pt>
                <c:pt idx="2835">
                  <c:v>0.78186907838070629</c:v>
                </c:pt>
                <c:pt idx="2836">
                  <c:v>0.78165374677002586</c:v>
                </c:pt>
                <c:pt idx="2837">
                  <c:v>0.78143841515934542</c:v>
                </c:pt>
                <c:pt idx="2838">
                  <c:v>0.78122308354866488</c:v>
                </c:pt>
                <c:pt idx="2839">
                  <c:v>0.78100775193798455</c:v>
                </c:pt>
                <c:pt idx="2840">
                  <c:v>0.780792420327304</c:v>
                </c:pt>
                <c:pt idx="2841">
                  <c:v>0.78057708871662357</c:v>
                </c:pt>
                <c:pt idx="2842">
                  <c:v>0.78057708871662357</c:v>
                </c:pt>
                <c:pt idx="2843">
                  <c:v>0.78036175710594313</c:v>
                </c:pt>
                <c:pt idx="2844">
                  <c:v>0.7801464254952627</c:v>
                </c:pt>
                <c:pt idx="2845">
                  <c:v>0.7801464254952627</c:v>
                </c:pt>
                <c:pt idx="2846">
                  <c:v>0.7801464254952627</c:v>
                </c:pt>
                <c:pt idx="2847">
                  <c:v>0.77993109388458226</c:v>
                </c:pt>
                <c:pt idx="2848">
                  <c:v>0.77993109388458226</c:v>
                </c:pt>
                <c:pt idx="2849">
                  <c:v>0.77993109388458226</c:v>
                </c:pt>
                <c:pt idx="2850">
                  <c:v>0.77971576227390182</c:v>
                </c:pt>
                <c:pt idx="2851">
                  <c:v>0.77950043066322139</c:v>
                </c:pt>
                <c:pt idx="2852">
                  <c:v>0.77950043066322139</c:v>
                </c:pt>
                <c:pt idx="2853">
                  <c:v>0.77950043066322139</c:v>
                </c:pt>
                <c:pt idx="2854">
                  <c:v>0.77950043066322139</c:v>
                </c:pt>
                <c:pt idx="2855">
                  <c:v>0.77928509905254095</c:v>
                </c:pt>
                <c:pt idx="2856">
                  <c:v>0.77906976744186052</c:v>
                </c:pt>
                <c:pt idx="2857">
                  <c:v>0.77885443583117997</c:v>
                </c:pt>
                <c:pt idx="2858">
                  <c:v>0.77885443583117997</c:v>
                </c:pt>
                <c:pt idx="2859">
                  <c:v>0.77863910422049953</c:v>
                </c:pt>
                <c:pt idx="2860">
                  <c:v>0.77863910422049953</c:v>
                </c:pt>
                <c:pt idx="2861">
                  <c:v>0.7784237726098191</c:v>
                </c:pt>
                <c:pt idx="2862">
                  <c:v>0.77820844099913866</c:v>
                </c:pt>
                <c:pt idx="2863">
                  <c:v>0.77799310938845823</c:v>
                </c:pt>
                <c:pt idx="2864">
                  <c:v>0.77777777777777779</c:v>
                </c:pt>
                <c:pt idx="2865">
                  <c:v>0.77756244616709735</c:v>
                </c:pt>
                <c:pt idx="2866">
                  <c:v>0.77756244616709735</c:v>
                </c:pt>
                <c:pt idx="2867">
                  <c:v>0.77756244616709735</c:v>
                </c:pt>
                <c:pt idx="2868">
                  <c:v>0.77734711455641692</c:v>
                </c:pt>
                <c:pt idx="2869">
                  <c:v>0.77713178294573648</c:v>
                </c:pt>
                <c:pt idx="2870">
                  <c:v>0.77691645133505594</c:v>
                </c:pt>
                <c:pt idx="2871">
                  <c:v>0.77691645133505594</c:v>
                </c:pt>
                <c:pt idx="2872">
                  <c:v>0.77691645133505594</c:v>
                </c:pt>
                <c:pt idx="2873">
                  <c:v>0.7767011197243755</c:v>
                </c:pt>
                <c:pt idx="2874">
                  <c:v>0.77648578811369506</c:v>
                </c:pt>
                <c:pt idx="2875">
                  <c:v>0.77648578811369506</c:v>
                </c:pt>
                <c:pt idx="2876">
                  <c:v>0.77648578811369506</c:v>
                </c:pt>
                <c:pt idx="2877">
                  <c:v>0.77627045650301463</c:v>
                </c:pt>
                <c:pt idx="2878">
                  <c:v>0.77627045650301463</c:v>
                </c:pt>
                <c:pt idx="2879">
                  <c:v>0.77627045650301463</c:v>
                </c:pt>
                <c:pt idx="2880">
                  <c:v>0.77627045650301463</c:v>
                </c:pt>
                <c:pt idx="2881">
                  <c:v>0.77605512489233419</c:v>
                </c:pt>
                <c:pt idx="2882">
                  <c:v>0.77605512489233419</c:v>
                </c:pt>
                <c:pt idx="2883">
                  <c:v>0.77583979328165376</c:v>
                </c:pt>
                <c:pt idx="2884">
                  <c:v>0.77562446167097332</c:v>
                </c:pt>
                <c:pt idx="2885">
                  <c:v>0.77562446167097332</c:v>
                </c:pt>
                <c:pt idx="2886">
                  <c:v>0.77540913006029288</c:v>
                </c:pt>
                <c:pt idx="2887">
                  <c:v>0.77540913006029288</c:v>
                </c:pt>
                <c:pt idx="2888">
                  <c:v>0.77519379844961245</c:v>
                </c:pt>
                <c:pt idx="2889">
                  <c:v>0.77519379844961245</c:v>
                </c:pt>
                <c:pt idx="2890">
                  <c:v>0.77519379844961245</c:v>
                </c:pt>
                <c:pt idx="2891">
                  <c:v>0.77519379844961245</c:v>
                </c:pt>
                <c:pt idx="2892">
                  <c:v>0.77519379844961245</c:v>
                </c:pt>
                <c:pt idx="2893">
                  <c:v>0.7749784668389319</c:v>
                </c:pt>
                <c:pt idx="2894">
                  <c:v>0.77476313522825158</c:v>
                </c:pt>
                <c:pt idx="2895">
                  <c:v>0.77476313522825158</c:v>
                </c:pt>
                <c:pt idx="2896">
                  <c:v>0.77454780361757103</c:v>
                </c:pt>
                <c:pt idx="2897">
                  <c:v>0.77433247200689059</c:v>
                </c:pt>
                <c:pt idx="2898">
                  <c:v>0.77411714039621016</c:v>
                </c:pt>
                <c:pt idx="2899">
                  <c:v>0.77390180878552972</c:v>
                </c:pt>
                <c:pt idx="2900">
                  <c:v>0.77368647717484929</c:v>
                </c:pt>
                <c:pt idx="2901">
                  <c:v>0.77347114556416885</c:v>
                </c:pt>
                <c:pt idx="2902">
                  <c:v>0.77347114556416885</c:v>
                </c:pt>
                <c:pt idx="2903">
                  <c:v>0.77347114556416885</c:v>
                </c:pt>
                <c:pt idx="2904">
                  <c:v>0.77347114556416885</c:v>
                </c:pt>
                <c:pt idx="2905">
                  <c:v>0.77325581395348841</c:v>
                </c:pt>
                <c:pt idx="2906">
                  <c:v>0.77304048234280787</c:v>
                </c:pt>
                <c:pt idx="2907">
                  <c:v>0.77282515073212754</c:v>
                </c:pt>
                <c:pt idx="2908">
                  <c:v>0.77282515073212754</c:v>
                </c:pt>
                <c:pt idx="2909">
                  <c:v>0.77260981912144699</c:v>
                </c:pt>
                <c:pt idx="2910">
                  <c:v>0.77239448751076656</c:v>
                </c:pt>
                <c:pt idx="2911">
                  <c:v>0.77217915590008612</c:v>
                </c:pt>
                <c:pt idx="2912">
                  <c:v>0.77196382428940569</c:v>
                </c:pt>
                <c:pt idx="2913">
                  <c:v>0.77174849267872525</c:v>
                </c:pt>
                <c:pt idx="2914">
                  <c:v>0.77153316106804481</c:v>
                </c:pt>
                <c:pt idx="2915">
                  <c:v>0.77131782945736438</c:v>
                </c:pt>
                <c:pt idx="2916">
                  <c:v>0.77131782945736438</c:v>
                </c:pt>
                <c:pt idx="2917">
                  <c:v>0.77110249784668383</c:v>
                </c:pt>
                <c:pt idx="2918">
                  <c:v>0.77110249784668383</c:v>
                </c:pt>
                <c:pt idx="2919">
                  <c:v>0.77110249784668383</c:v>
                </c:pt>
                <c:pt idx="2920">
                  <c:v>0.77088716623600351</c:v>
                </c:pt>
                <c:pt idx="2921">
                  <c:v>0.77088716623600351</c:v>
                </c:pt>
                <c:pt idx="2922">
                  <c:v>0.77067183462532296</c:v>
                </c:pt>
                <c:pt idx="2923">
                  <c:v>0.77045650301464252</c:v>
                </c:pt>
                <c:pt idx="2924">
                  <c:v>0.77024117140396209</c:v>
                </c:pt>
                <c:pt idx="2925">
                  <c:v>0.77002583979328165</c:v>
                </c:pt>
                <c:pt idx="2926">
                  <c:v>0.76981050818260122</c:v>
                </c:pt>
                <c:pt idx="2927">
                  <c:v>0.76981050818260122</c:v>
                </c:pt>
                <c:pt idx="2928">
                  <c:v>0.76981050818260122</c:v>
                </c:pt>
                <c:pt idx="2929">
                  <c:v>0.76981050818260122</c:v>
                </c:pt>
                <c:pt idx="2930">
                  <c:v>0.76959517657192078</c:v>
                </c:pt>
                <c:pt idx="2931">
                  <c:v>0.76937984496124034</c:v>
                </c:pt>
                <c:pt idx="2932">
                  <c:v>0.7691645133505598</c:v>
                </c:pt>
                <c:pt idx="2933">
                  <c:v>0.76894918173987947</c:v>
                </c:pt>
                <c:pt idx="2934">
                  <c:v>0.76894918173987947</c:v>
                </c:pt>
                <c:pt idx="2935">
                  <c:v>0.76873385012919893</c:v>
                </c:pt>
                <c:pt idx="2936">
                  <c:v>0.76851851851851849</c:v>
                </c:pt>
                <c:pt idx="2937">
                  <c:v>0.76851851851851849</c:v>
                </c:pt>
                <c:pt idx="2938">
                  <c:v>0.76830318690783805</c:v>
                </c:pt>
                <c:pt idx="2939">
                  <c:v>0.76830318690783805</c:v>
                </c:pt>
                <c:pt idx="2940">
                  <c:v>0.76808785529715762</c:v>
                </c:pt>
                <c:pt idx="2941">
                  <c:v>0.76787252368647718</c:v>
                </c:pt>
                <c:pt idx="2942">
                  <c:v>0.76787252368647718</c:v>
                </c:pt>
                <c:pt idx="2943">
                  <c:v>0.76765719207579675</c:v>
                </c:pt>
                <c:pt idx="2944">
                  <c:v>0.76765719207579675</c:v>
                </c:pt>
                <c:pt idx="2945">
                  <c:v>0.76744186046511631</c:v>
                </c:pt>
                <c:pt idx="2946">
                  <c:v>0.76744186046511631</c:v>
                </c:pt>
                <c:pt idx="2947">
                  <c:v>0.76744186046511631</c:v>
                </c:pt>
                <c:pt idx="2948">
                  <c:v>0.76744186046511631</c:v>
                </c:pt>
                <c:pt idx="2949">
                  <c:v>0.76722652885443576</c:v>
                </c:pt>
                <c:pt idx="2950">
                  <c:v>0.76701119724375544</c:v>
                </c:pt>
                <c:pt idx="2951">
                  <c:v>0.76701119724375544</c:v>
                </c:pt>
                <c:pt idx="2952">
                  <c:v>0.76679586563307489</c:v>
                </c:pt>
                <c:pt idx="2953">
                  <c:v>0.76658053402239446</c:v>
                </c:pt>
                <c:pt idx="2954">
                  <c:v>0.76658053402239446</c:v>
                </c:pt>
                <c:pt idx="2955">
                  <c:v>0.76658053402239446</c:v>
                </c:pt>
                <c:pt idx="2956">
                  <c:v>0.76636520241171402</c:v>
                </c:pt>
                <c:pt idx="2957">
                  <c:v>0.76636520241171402</c:v>
                </c:pt>
                <c:pt idx="2958">
                  <c:v>0.76636520241171402</c:v>
                </c:pt>
                <c:pt idx="2959">
                  <c:v>0.76636520241171402</c:v>
                </c:pt>
                <c:pt idx="2960">
                  <c:v>0.76636520241171402</c:v>
                </c:pt>
                <c:pt idx="2961">
                  <c:v>0.76636520241171402</c:v>
                </c:pt>
                <c:pt idx="2962">
                  <c:v>0.76614987080103358</c:v>
                </c:pt>
                <c:pt idx="2963">
                  <c:v>0.76614987080103358</c:v>
                </c:pt>
                <c:pt idx="2964">
                  <c:v>0.76593453919035315</c:v>
                </c:pt>
                <c:pt idx="2965">
                  <c:v>0.76571920757967271</c:v>
                </c:pt>
                <c:pt idx="2966">
                  <c:v>0.76550387596899228</c:v>
                </c:pt>
                <c:pt idx="2967">
                  <c:v>0.76528854435831184</c:v>
                </c:pt>
                <c:pt idx="2968">
                  <c:v>0.7650732127476314</c:v>
                </c:pt>
                <c:pt idx="2969">
                  <c:v>0.76485788113695086</c:v>
                </c:pt>
                <c:pt idx="2970">
                  <c:v>0.76464254952627042</c:v>
                </c:pt>
                <c:pt idx="2971">
                  <c:v>0.76464254952627042</c:v>
                </c:pt>
                <c:pt idx="2972">
                  <c:v>0.76442721791558998</c:v>
                </c:pt>
                <c:pt idx="2973">
                  <c:v>0.76421188630490955</c:v>
                </c:pt>
                <c:pt idx="2974">
                  <c:v>0.76399655469422911</c:v>
                </c:pt>
                <c:pt idx="2975">
                  <c:v>0.76378122308354868</c:v>
                </c:pt>
                <c:pt idx="2976">
                  <c:v>0.76356589147286824</c:v>
                </c:pt>
                <c:pt idx="2977">
                  <c:v>0.76335055986218781</c:v>
                </c:pt>
                <c:pt idx="2978">
                  <c:v>0.76335055986218781</c:v>
                </c:pt>
                <c:pt idx="2979">
                  <c:v>0.76313522825150737</c:v>
                </c:pt>
                <c:pt idx="2980">
                  <c:v>0.76313522825150737</c:v>
                </c:pt>
                <c:pt idx="2981">
                  <c:v>0.76291989664082682</c:v>
                </c:pt>
                <c:pt idx="2982">
                  <c:v>0.76270456503014639</c:v>
                </c:pt>
                <c:pt idx="2983">
                  <c:v>0.76248923341946595</c:v>
                </c:pt>
                <c:pt idx="2984">
                  <c:v>0.76227390180878551</c:v>
                </c:pt>
                <c:pt idx="2985">
                  <c:v>0.76205857019810508</c:v>
                </c:pt>
                <c:pt idx="2986">
                  <c:v>0.76205857019810508</c:v>
                </c:pt>
                <c:pt idx="2987">
                  <c:v>0.76184323858742464</c:v>
                </c:pt>
                <c:pt idx="2988">
                  <c:v>0.76184323858742464</c:v>
                </c:pt>
                <c:pt idx="2989">
                  <c:v>0.76162790697674421</c:v>
                </c:pt>
                <c:pt idx="2990">
                  <c:v>0.76162790697674421</c:v>
                </c:pt>
                <c:pt idx="2991">
                  <c:v>0.76162790697674421</c:v>
                </c:pt>
                <c:pt idx="2992">
                  <c:v>0.76162790697674421</c:v>
                </c:pt>
                <c:pt idx="2993">
                  <c:v>0.76141257536606377</c:v>
                </c:pt>
                <c:pt idx="2994">
                  <c:v>0.76119724375538333</c:v>
                </c:pt>
                <c:pt idx="2995">
                  <c:v>0.76098191214470279</c:v>
                </c:pt>
                <c:pt idx="2996">
                  <c:v>0.76098191214470279</c:v>
                </c:pt>
                <c:pt idx="2997">
                  <c:v>0.76098191214470279</c:v>
                </c:pt>
                <c:pt idx="2998">
                  <c:v>0.76076658053402246</c:v>
                </c:pt>
                <c:pt idx="2999">
                  <c:v>0.76076658053402246</c:v>
                </c:pt>
                <c:pt idx="3000">
                  <c:v>0.76055124892334192</c:v>
                </c:pt>
                <c:pt idx="3001">
                  <c:v>0.76033591731266148</c:v>
                </c:pt>
                <c:pt idx="3002">
                  <c:v>0.76012058570198104</c:v>
                </c:pt>
                <c:pt idx="3003">
                  <c:v>0.75990525409130061</c:v>
                </c:pt>
                <c:pt idx="3004">
                  <c:v>0.75968992248062017</c:v>
                </c:pt>
                <c:pt idx="3005">
                  <c:v>0.75947459086993974</c:v>
                </c:pt>
                <c:pt idx="3006">
                  <c:v>0.75947459086993974</c:v>
                </c:pt>
                <c:pt idx="3007">
                  <c:v>0.75947459086993974</c:v>
                </c:pt>
                <c:pt idx="3008">
                  <c:v>0.75947459086993974</c:v>
                </c:pt>
                <c:pt idx="3009">
                  <c:v>0.75947459086993974</c:v>
                </c:pt>
                <c:pt idx="3010">
                  <c:v>0.7592592592592593</c:v>
                </c:pt>
                <c:pt idx="3011">
                  <c:v>0.75904392764857875</c:v>
                </c:pt>
                <c:pt idx="3012">
                  <c:v>0.75904392764857875</c:v>
                </c:pt>
                <c:pt idx="3013">
                  <c:v>0.75904392764857875</c:v>
                </c:pt>
                <c:pt idx="3014">
                  <c:v>0.75882859603789843</c:v>
                </c:pt>
                <c:pt idx="3015">
                  <c:v>0.75861326442721788</c:v>
                </c:pt>
                <c:pt idx="3016">
                  <c:v>0.75861326442721788</c:v>
                </c:pt>
                <c:pt idx="3017">
                  <c:v>0.75839793281653745</c:v>
                </c:pt>
                <c:pt idx="3018">
                  <c:v>0.75818260120585701</c:v>
                </c:pt>
                <c:pt idx="3019">
                  <c:v>0.75796726959517657</c:v>
                </c:pt>
                <c:pt idx="3020">
                  <c:v>0.75775193798449614</c:v>
                </c:pt>
                <c:pt idx="3021">
                  <c:v>0.75775193798449614</c:v>
                </c:pt>
                <c:pt idx="3022">
                  <c:v>0.7575366063738157</c:v>
                </c:pt>
                <c:pt idx="3023">
                  <c:v>0.75732127476313527</c:v>
                </c:pt>
                <c:pt idx="3024">
                  <c:v>0.75710594315245472</c:v>
                </c:pt>
                <c:pt idx="3025">
                  <c:v>0.75689061154177439</c:v>
                </c:pt>
                <c:pt idx="3026">
                  <c:v>0.75667527993109385</c:v>
                </c:pt>
                <c:pt idx="3027">
                  <c:v>0.75645994832041341</c:v>
                </c:pt>
                <c:pt idx="3028">
                  <c:v>0.75645994832041341</c:v>
                </c:pt>
                <c:pt idx="3029">
                  <c:v>0.75645994832041341</c:v>
                </c:pt>
                <c:pt idx="3030">
                  <c:v>0.75645994832041341</c:v>
                </c:pt>
                <c:pt idx="3031">
                  <c:v>0.75624461670973298</c:v>
                </c:pt>
                <c:pt idx="3032">
                  <c:v>0.75602928509905254</c:v>
                </c:pt>
                <c:pt idx="3033">
                  <c:v>0.7558139534883721</c:v>
                </c:pt>
                <c:pt idx="3034">
                  <c:v>0.7558139534883721</c:v>
                </c:pt>
                <c:pt idx="3035">
                  <c:v>0.7558139534883721</c:v>
                </c:pt>
                <c:pt idx="3036">
                  <c:v>0.7558139534883721</c:v>
                </c:pt>
                <c:pt idx="3037">
                  <c:v>0.75559862187769167</c:v>
                </c:pt>
                <c:pt idx="3038">
                  <c:v>0.75538329026701123</c:v>
                </c:pt>
                <c:pt idx="3039">
                  <c:v>0.75516795865633068</c:v>
                </c:pt>
                <c:pt idx="3040">
                  <c:v>0.75495262704565036</c:v>
                </c:pt>
                <c:pt idx="3041">
                  <c:v>0.75495262704565036</c:v>
                </c:pt>
                <c:pt idx="3042">
                  <c:v>0.75495262704565036</c:v>
                </c:pt>
                <c:pt idx="3043">
                  <c:v>0.75473729543496981</c:v>
                </c:pt>
                <c:pt idx="3044">
                  <c:v>0.75452196382428938</c:v>
                </c:pt>
                <c:pt idx="3045">
                  <c:v>0.75452196382428938</c:v>
                </c:pt>
                <c:pt idx="3046">
                  <c:v>0.75430663221360894</c:v>
                </c:pt>
                <c:pt idx="3047">
                  <c:v>0.75430663221360894</c:v>
                </c:pt>
                <c:pt idx="3048">
                  <c:v>0.75430663221360894</c:v>
                </c:pt>
                <c:pt idx="3049">
                  <c:v>0.7540913006029285</c:v>
                </c:pt>
                <c:pt idx="3050">
                  <c:v>0.75387596899224807</c:v>
                </c:pt>
                <c:pt idx="3051">
                  <c:v>0.75387596899224807</c:v>
                </c:pt>
                <c:pt idx="3052">
                  <c:v>0.75366063738156763</c:v>
                </c:pt>
                <c:pt idx="3053">
                  <c:v>0.7534453057708872</c:v>
                </c:pt>
                <c:pt idx="3054">
                  <c:v>0.7534453057708872</c:v>
                </c:pt>
                <c:pt idx="3055">
                  <c:v>0.75322997416020665</c:v>
                </c:pt>
                <c:pt idx="3056">
                  <c:v>0.75301464254952633</c:v>
                </c:pt>
                <c:pt idx="3057">
                  <c:v>0.75279931093884578</c:v>
                </c:pt>
                <c:pt idx="3058">
                  <c:v>0.75258397932816534</c:v>
                </c:pt>
                <c:pt idx="3059">
                  <c:v>0.75236864771748491</c:v>
                </c:pt>
                <c:pt idx="3060">
                  <c:v>0.75236864771748491</c:v>
                </c:pt>
                <c:pt idx="3061">
                  <c:v>0.75215331610680447</c:v>
                </c:pt>
                <c:pt idx="3062">
                  <c:v>0.75193798449612403</c:v>
                </c:pt>
                <c:pt idx="3063">
                  <c:v>0.75193798449612403</c:v>
                </c:pt>
                <c:pt idx="3064">
                  <c:v>0.7517226528854436</c:v>
                </c:pt>
                <c:pt idx="3065">
                  <c:v>0.75150732127476316</c:v>
                </c:pt>
                <c:pt idx="3066">
                  <c:v>0.75150732127476316</c:v>
                </c:pt>
                <c:pt idx="3067">
                  <c:v>0.75129198966408273</c:v>
                </c:pt>
                <c:pt idx="3068">
                  <c:v>0.75107665805340229</c:v>
                </c:pt>
                <c:pt idx="3069">
                  <c:v>0.75086132644272174</c:v>
                </c:pt>
                <c:pt idx="3070">
                  <c:v>0.75064599483204131</c:v>
                </c:pt>
                <c:pt idx="3071">
                  <c:v>0.75043066322136087</c:v>
                </c:pt>
                <c:pt idx="3072">
                  <c:v>0.75043066322136087</c:v>
                </c:pt>
                <c:pt idx="3073">
                  <c:v>0.75021533161068044</c:v>
                </c:pt>
                <c:pt idx="3074">
                  <c:v>0.75021533161068044</c:v>
                </c:pt>
                <c:pt idx="3075">
                  <c:v>0.75</c:v>
                </c:pt>
                <c:pt idx="3076">
                  <c:v>0.74978466838931956</c:v>
                </c:pt>
                <c:pt idx="3077">
                  <c:v>0.74956933677863913</c:v>
                </c:pt>
                <c:pt idx="3078">
                  <c:v>0.74956933677863913</c:v>
                </c:pt>
                <c:pt idx="3079">
                  <c:v>0.74935400516795858</c:v>
                </c:pt>
                <c:pt idx="3080">
                  <c:v>0.74935400516795858</c:v>
                </c:pt>
                <c:pt idx="3081">
                  <c:v>0.74935400516795858</c:v>
                </c:pt>
                <c:pt idx="3082">
                  <c:v>0.74935400516795858</c:v>
                </c:pt>
                <c:pt idx="3083">
                  <c:v>0.74913867355727826</c:v>
                </c:pt>
                <c:pt idx="3084">
                  <c:v>0.74913867355727826</c:v>
                </c:pt>
                <c:pt idx="3085">
                  <c:v>0.74892334194659771</c:v>
                </c:pt>
                <c:pt idx="3086">
                  <c:v>0.74892334194659771</c:v>
                </c:pt>
                <c:pt idx="3087">
                  <c:v>0.74870801033591738</c:v>
                </c:pt>
                <c:pt idx="3088">
                  <c:v>0.74849267872523684</c:v>
                </c:pt>
                <c:pt idx="3089">
                  <c:v>0.7482773471145564</c:v>
                </c:pt>
                <c:pt idx="3090">
                  <c:v>0.74806201550387597</c:v>
                </c:pt>
                <c:pt idx="3091">
                  <c:v>0.74784668389319553</c:v>
                </c:pt>
                <c:pt idx="3092">
                  <c:v>0.74784668389319553</c:v>
                </c:pt>
                <c:pt idx="3093">
                  <c:v>0.74784668389319553</c:v>
                </c:pt>
                <c:pt idx="3094">
                  <c:v>0.74763135228251509</c:v>
                </c:pt>
                <c:pt idx="3095">
                  <c:v>0.74741602067183455</c:v>
                </c:pt>
                <c:pt idx="3096">
                  <c:v>0.74720068906115422</c:v>
                </c:pt>
                <c:pt idx="3097">
                  <c:v>0.74720068906115422</c:v>
                </c:pt>
                <c:pt idx="3098">
                  <c:v>0.74698535745047367</c:v>
                </c:pt>
                <c:pt idx="3099">
                  <c:v>0.74677002583979335</c:v>
                </c:pt>
                <c:pt idx="3100">
                  <c:v>0.74677002583979335</c:v>
                </c:pt>
                <c:pt idx="3101">
                  <c:v>0.7465546942291128</c:v>
                </c:pt>
                <c:pt idx="3102">
                  <c:v>0.7465546942291128</c:v>
                </c:pt>
                <c:pt idx="3103">
                  <c:v>0.74633936261843237</c:v>
                </c:pt>
                <c:pt idx="3104">
                  <c:v>0.74612403100775193</c:v>
                </c:pt>
                <c:pt idx="3105">
                  <c:v>0.7459086993970715</c:v>
                </c:pt>
                <c:pt idx="3106">
                  <c:v>0.7459086993970715</c:v>
                </c:pt>
                <c:pt idx="3107">
                  <c:v>0.74569336778639106</c:v>
                </c:pt>
                <c:pt idx="3108">
                  <c:v>0.74569336778639106</c:v>
                </c:pt>
                <c:pt idx="3109">
                  <c:v>0.74569336778639106</c:v>
                </c:pt>
                <c:pt idx="3110">
                  <c:v>0.74547803617571051</c:v>
                </c:pt>
                <c:pt idx="3111">
                  <c:v>0.74526270456503019</c:v>
                </c:pt>
                <c:pt idx="3112">
                  <c:v>0.74526270456503019</c:v>
                </c:pt>
                <c:pt idx="3113">
                  <c:v>0.74504737295434964</c:v>
                </c:pt>
                <c:pt idx="3114">
                  <c:v>0.74483204134366932</c:v>
                </c:pt>
                <c:pt idx="3115">
                  <c:v>0.74461670973298877</c:v>
                </c:pt>
                <c:pt idx="3116">
                  <c:v>0.74440137812230833</c:v>
                </c:pt>
                <c:pt idx="3117">
                  <c:v>0.7441860465116279</c:v>
                </c:pt>
                <c:pt idx="3118">
                  <c:v>0.7441860465116279</c:v>
                </c:pt>
                <c:pt idx="3119">
                  <c:v>0.7441860465116279</c:v>
                </c:pt>
                <c:pt idx="3120">
                  <c:v>0.74397071490094746</c:v>
                </c:pt>
                <c:pt idx="3121">
                  <c:v>0.74397071490094746</c:v>
                </c:pt>
                <c:pt idx="3122">
                  <c:v>0.74375538329026702</c:v>
                </c:pt>
                <c:pt idx="3123">
                  <c:v>0.74354005167958659</c:v>
                </c:pt>
                <c:pt idx="3124">
                  <c:v>0.74354005167958659</c:v>
                </c:pt>
                <c:pt idx="3125">
                  <c:v>0.74332472006890615</c:v>
                </c:pt>
                <c:pt idx="3126">
                  <c:v>0.74332472006890615</c:v>
                </c:pt>
                <c:pt idx="3127">
                  <c:v>0.74332472006890615</c:v>
                </c:pt>
                <c:pt idx="3128">
                  <c:v>0.74332472006890615</c:v>
                </c:pt>
                <c:pt idx="3129">
                  <c:v>0.74332472006890615</c:v>
                </c:pt>
                <c:pt idx="3130">
                  <c:v>0.74332472006890615</c:v>
                </c:pt>
                <c:pt idx="3131">
                  <c:v>0.74310938845822561</c:v>
                </c:pt>
                <c:pt idx="3132">
                  <c:v>0.74289405684754528</c:v>
                </c:pt>
                <c:pt idx="3133">
                  <c:v>0.74289405684754528</c:v>
                </c:pt>
                <c:pt idx="3134">
                  <c:v>0.74267872523686473</c:v>
                </c:pt>
                <c:pt idx="3135">
                  <c:v>0.7424633936261843</c:v>
                </c:pt>
                <c:pt idx="3136">
                  <c:v>0.7424633936261843</c:v>
                </c:pt>
                <c:pt idx="3137">
                  <c:v>0.7424633936261843</c:v>
                </c:pt>
                <c:pt idx="3138">
                  <c:v>0.74224806201550386</c:v>
                </c:pt>
                <c:pt idx="3139">
                  <c:v>0.74203273040482343</c:v>
                </c:pt>
                <c:pt idx="3140">
                  <c:v>0.74181739879414299</c:v>
                </c:pt>
                <c:pt idx="3141">
                  <c:v>0.74160206718346255</c:v>
                </c:pt>
                <c:pt idx="3142">
                  <c:v>0.74138673557278212</c:v>
                </c:pt>
                <c:pt idx="3143">
                  <c:v>0.74138673557278212</c:v>
                </c:pt>
                <c:pt idx="3144">
                  <c:v>0.74138673557278212</c:v>
                </c:pt>
                <c:pt idx="3145">
                  <c:v>0.74138673557278212</c:v>
                </c:pt>
                <c:pt idx="3146">
                  <c:v>0.74117140396210157</c:v>
                </c:pt>
                <c:pt idx="3147">
                  <c:v>0.74117140396210157</c:v>
                </c:pt>
                <c:pt idx="3148">
                  <c:v>0.74117140396210157</c:v>
                </c:pt>
                <c:pt idx="3149">
                  <c:v>0.74117140396210157</c:v>
                </c:pt>
                <c:pt idx="3150">
                  <c:v>0.74117140396210157</c:v>
                </c:pt>
                <c:pt idx="3151">
                  <c:v>0.74117140396210157</c:v>
                </c:pt>
                <c:pt idx="3152">
                  <c:v>0.74117140396210157</c:v>
                </c:pt>
                <c:pt idx="3153">
                  <c:v>0.74095607235142125</c:v>
                </c:pt>
                <c:pt idx="3154">
                  <c:v>0.7407407407407407</c:v>
                </c:pt>
                <c:pt idx="3155">
                  <c:v>0.7407407407407407</c:v>
                </c:pt>
                <c:pt idx="3156">
                  <c:v>0.7407407407407407</c:v>
                </c:pt>
                <c:pt idx="3157">
                  <c:v>0.7407407407407407</c:v>
                </c:pt>
                <c:pt idx="3158">
                  <c:v>0.74052540913006037</c:v>
                </c:pt>
                <c:pt idx="3159">
                  <c:v>0.74052540913006037</c:v>
                </c:pt>
                <c:pt idx="3160">
                  <c:v>0.74031007751937983</c:v>
                </c:pt>
                <c:pt idx="3161">
                  <c:v>0.74009474590869939</c:v>
                </c:pt>
                <c:pt idx="3162">
                  <c:v>0.73987941429801896</c:v>
                </c:pt>
                <c:pt idx="3163">
                  <c:v>0.73966408268733852</c:v>
                </c:pt>
                <c:pt idx="3164">
                  <c:v>0.73944875107665808</c:v>
                </c:pt>
                <c:pt idx="3165">
                  <c:v>0.73944875107665808</c:v>
                </c:pt>
                <c:pt idx="3166">
                  <c:v>0.73944875107665808</c:v>
                </c:pt>
                <c:pt idx="3167">
                  <c:v>0.73944875107665808</c:v>
                </c:pt>
                <c:pt idx="3168">
                  <c:v>0.73923341946597754</c:v>
                </c:pt>
                <c:pt idx="3169">
                  <c:v>0.73901808785529721</c:v>
                </c:pt>
                <c:pt idx="3170">
                  <c:v>0.73880275624461667</c:v>
                </c:pt>
                <c:pt idx="3171">
                  <c:v>0.73858742463393634</c:v>
                </c:pt>
                <c:pt idx="3172">
                  <c:v>0.73837209302325579</c:v>
                </c:pt>
                <c:pt idx="3173">
                  <c:v>0.73837209302325579</c:v>
                </c:pt>
                <c:pt idx="3174">
                  <c:v>0.73837209302325579</c:v>
                </c:pt>
                <c:pt idx="3175">
                  <c:v>0.73815676141257536</c:v>
                </c:pt>
                <c:pt idx="3176">
                  <c:v>0.73815676141257536</c:v>
                </c:pt>
                <c:pt idx="3177">
                  <c:v>0.73794142980189492</c:v>
                </c:pt>
                <c:pt idx="3178">
                  <c:v>0.73794142980189492</c:v>
                </c:pt>
                <c:pt idx="3179">
                  <c:v>0.73772609819121449</c:v>
                </c:pt>
                <c:pt idx="3180">
                  <c:v>0.73772609819121449</c:v>
                </c:pt>
                <c:pt idx="3181">
                  <c:v>0.73751076658053405</c:v>
                </c:pt>
                <c:pt idx="3182">
                  <c:v>0.73751076658053405</c:v>
                </c:pt>
                <c:pt idx="3183">
                  <c:v>0.73751076658053405</c:v>
                </c:pt>
                <c:pt idx="3184">
                  <c:v>0.7372954349698535</c:v>
                </c:pt>
                <c:pt idx="3185">
                  <c:v>0.7372954349698535</c:v>
                </c:pt>
                <c:pt idx="3186">
                  <c:v>0.73708010335917318</c:v>
                </c:pt>
                <c:pt idx="3187">
                  <c:v>0.73708010335917318</c:v>
                </c:pt>
                <c:pt idx="3188">
                  <c:v>0.73708010335917318</c:v>
                </c:pt>
                <c:pt idx="3189">
                  <c:v>0.73686477174849263</c:v>
                </c:pt>
                <c:pt idx="3190">
                  <c:v>0.73686477174849263</c:v>
                </c:pt>
                <c:pt idx="3191">
                  <c:v>0.73664944013781231</c:v>
                </c:pt>
                <c:pt idx="3192">
                  <c:v>0.73664944013781231</c:v>
                </c:pt>
                <c:pt idx="3193">
                  <c:v>0.73643410852713176</c:v>
                </c:pt>
                <c:pt idx="3194">
                  <c:v>0.73643410852713176</c:v>
                </c:pt>
                <c:pt idx="3195">
                  <c:v>0.73643410852713176</c:v>
                </c:pt>
                <c:pt idx="3196">
                  <c:v>0.73621877691645132</c:v>
                </c:pt>
                <c:pt idx="3197">
                  <c:v>0.73600344530577089</c:v>
                </c:pt>
                <c:pt idx="3198">
                  <c:v>0.73600344530577089</c:v>
                </c:pt>
                <c:pt idx="3199">
                  <c:v>0.73578811369509045</c:v>
                </c:pt>
                <c:pt idx="3200">
                  <c:v>0.73557278208441002</c:v>
                </c:pt>
                <c:pt idx="3201">
                  <c:v>0.73557278208441002</c:v>
                </c:pt>
                <c:pt idx="3202">
                  <c:v>0.73557278208441002</c:v>
                </c:pt>
                <c:pt idx="3203">
                  <c:v>0.73535745047372947</c:v>
                </c:pt>
                <c:pt idx="3204">
                  <c:v>0.73535745047372947</c:v>
                </c:pt>
                <c:pt idx="3205">
                  <c:v>0.73535745047372947</c:v>
                </c:pt>
                <c:pt idx="3206">
                  <c:v>0.73514211886304914</c:v>
                </c:pt>
                <c:pt idx="3207">
                  <c:v>0.7349267872523686</c:v>
                </c:pt>
                <c:pt idx="3208">
                  <c:v>0.7349267872523686</c:v>
                </c:pt>
                <c:pt idx="3209">
                  <c:v>0.73471145564168827</c:v>
                </c:pt>
                <c:pt idx="3210">
                  <c:v>0.73471145564168827</c:v>
                </c:pt>
                <c:pt idx="3211">
                  <c:v>0.73471145564168827</c:v>
                </c:pt>
                <c:pt idx="3212">
                  <c:v>0.73471145564168827</c:v>
                </c:pt>
                <c:pt idx="3213">
                  <c:v>0.73471145564168827</c:v>
                </c:pt>
                <c:pt idx="3214">
                  <c:v>0.73471145564168827</c:v>
                </c:pt>
                <c:pt idx="3215">
                  <c:v>0.73449612403100772</c:v>
                </c:pt>
                <c:pt idx="3216">
                  <c:v>0.73428079242032729</c:v>
                </c:pt>
                <c:pt idx="3217">
                  <c:v>0.73428079242032729</c:v>
                </c:pt>
                <c:pt idx="3218">
                  <c:v>0.73406546080964685</c:v>
                </c:pt>
                <c:pt idx="3219">
                  <c:v>0.73385012919896642</c:v>
                </c:pt>
                <c:pt idx="3220">
                  <c:v>0.73363479758828598</c:v>
                </c:pt>
                <c:pt idx="3221">
                  <c:v>0.73363479758828598</c:v>
                </c:pt>
                <c:pt idx="3222">
                  <c:v>0.73363479758828598</c:v>
                </c:pt>
                <c:pt idx="3223">
                  <c:v>0.73363479758828598</c:v>
                </c:pt>
                <c:pt idx="3224">
                  <c:v>0.73341946597760543</c:v>
                </c:pt>
                <c:pt idx="3225">
                  <c:v>0.73320413436692511</c:v>
                </c:pt>
                <c:pt idx="3226">
                  <c:v>0.73320413436692511</c:v>
                </c:pt>
                <c:pt idx="3227">
                  <c:v>0.73298880275624456</c:v>
                </c:pt>
                <c:pt idx="3228">
                  <c:v>0.73277347114556424</c:v>
                </c:pt>
                <c:pt idx="3229">
                  <c:v>0.73255813953488369</c:v>
                </c:pt>
                <c:pt idx="3230">
                  <c:v>0.73255813953488369</c:v>
                </c:pt>
                <c:pt idx="3231">
                  <c:v>0.73234280792420325</c:v>
                </c:pt>
                <c:pt idx="3232">
                  <c:v>0.73212747631352282</c:v>
                </c:pt>
                <c:pt idx="3233">
                  <c:v>0.73212747631352282</c:v>
                </c:pt>
                <c:pt idx="3234">
                  <c:v>0.73191214470284238</c:v>
                </c:pt>
                <c:pt idx="3235">
                  <c:v>0.73191214470284238</c:v>
                </c:pt>
                <c:pt idx="3236">
                  <c:v>0.73191214470284238</c:v>
                </c:pt>
                <c:pt idx="3237">
                  <c:v>0.73169681309216195</c:v>
                </c:pt>
                <c:pt idx="3238">
                  <c:v>0.7314814814814814</c:v>
                </c:pt>
                <c:pt idx="3239">
                  <c:v>0.7314814814814814</c:v>
                </c:pt>
                <c:pt idx="3240">
                  <c:v>0.7314814814814814</c:v>
                </c:pt>
                <c:pt idx="3241">
                  <c:v>0.73126614987080107</c:v>
                </c:pt>
                <c:pt idx="3242">
                  <c:v>0.73105081826012053</c:v>
                </c:pt>
                <c:pt idx="3243">
                  <c:v>0.7308354866494402</c:v>
                </c:pt>
                <c:pt idx="3244">
                  <c:v>0.73062015503875966</c:v>
                </c:pt>
                <c:pt idx="3245">
                  <c:v>0.73040482342807922</c:v>
                </c:pt>
                <c:pt idx="3246">
                  <c:v>0.73018949181739878</c:v>
                </c:pt>
                <c:pt idx="3247">
                  <c:v>0.72997416020671835</c:v>
                </c:pt>
                <c:pt idx="3248">
                  <c:v>0.72997416020671835</c:v>
                </c:pt>
                <c:pt idx="3249">
                  <c:v>0.72975882859603791</c:v>
                </c:pt>
                <c:pt idx="3250">
                  <c:v>0.72954349698535748</c:v>
                </c:pt>
                <c:pt idx="3251">
                  <c:v>0.72932816537467704</c:v>
                </c:pt>
                <c:pt idx="3252">
                  <c:v>0.72932816537467704</c:v>
                </c:pt>
                <c:pt idx="3253">
                  <c:v>0.72932816537467704</c:v>
                </c:pt>
                <c:pt idx="3254">
                  <c:v>0.72911283376399649</c:v>
                </c:pt>
                <c:pt idx="3255">
                  <c:v>0.72889750215331617</c:v>
                </c:pt>
                <c:pt idx="3256">
                  <c:v>0.72889750215331617</c:v>
                </c:pt>
                <c:pt idx="3257">
                  <c:v>0.72889750215331617</c:v>
                </c:pt>
                <c:pt idx="3258">
                  <c:v>0.72889750215331617</c:v>
                </c:pt>
                <c:pt idx="3259">
                  <c:v>0.72868217054263562</c:v>
                </c:pt>
                <c:pt idx="3260">
                  <c:v>0.72846683893195519</c:v>
                </c:pt>
                <c:pt idx="3261">
                  <c:v>0.72825150732127475</c:v>
                </c:pt>
                <c:pt idx="3262">
                  <c:v>0.72825150732127475</c:v>
                </c:pt>
                <c:pt idx="3263">
                  <c:v>0.72803617571059431</c:v>
                </c:pt>
                <c:pt idx="3264">
                  <c:v>0.72803617571059431</c:v>
                </c:pt>
                <c:pt idx="3265">
                  <c:v>0.72782084409991388</c:v>
                </c:pt>
                <c:pt idx="3266">
                  <c:v>0.72760551248923344</c:v>
                </c:pt>
                <c:pt idx="3267">
                  <c:v>0.72760551248923344</c:v>
                </c:pt>
                <c:pt idx="3268">
                  <c:v>0.72760551248923344</c:v>
                </c:pt>
                <c:pt idx="3269">
                  <c:v>0.72739018087855301</c:v>
                </c:pt>
                <c:pt idx="3270">
                  <c:v>0.72739018087855301</c:v>
                </c:pt>
                <c:pt idx="3271">
                  <c:v>0.72717484926787246</c:v>
                </c:pt>
                <c:pt idx="3272">
                  <c:v>0.72695951765719213</c:v>
                </c:pt>
                <c:pt idx="3273">
                  <c:v>0.72695951765719213</c:v>
                </c:pt>
                <c:pt idx="3274">
                  <c:v>0.72674418604651159</c:v>
                </c:pt>
                <c:pt idx="3275">
                  <c:v>0.72674418604651159</c:v>
                </c:pt>
                <c:pt idx="3276">
                  <c:v>0.72674418604651159</c:v>
                </c:pt>
                <c:pt idx="3277">
                  <c:v>0.72652885443583126</c:v>
                </c:pt>
                <c:pt idx="3278">
                  <c:v>0.72631352282515071</c:v>
                </c:pt>
                <c:pt idx="3279">
                  <c:v>0.72631352282515071</c:v>
                </c:pt>
                <c:pt idx="3280">
                  <c:v>0.72631352282515071</c:v>
                </c:pt>
                <c:pt idx="3281">
                  <c:v>0.72631352282515071</c:v>
                </c:pt>
                <c:pt idx="3282">
                  <c:v>0.72631352282515071</c:v>
                </c:pt>
                <c:pt idx="3283">
                  <c:v>0.72609819121447028</c:v>
                </c:pt>
                <c:pt idx="3284">
                  <c:v>0.72609819121447028</c:v>
                </c:pt>
                <c:pt idx="3285">
                  <c:v>0.72588285960378984</c:v>
                </c:pt>
                <c:pt idx="3286">
                  <c:v>0.72566752799310941</c:v>
                </c:pt>
                <c:pt idx="3287">
                  <c:v>0.72566752799310941</c:v>
                </c:pt>
                <c:pt idx="3288">
                  <c:v>0.72545219638242897</c:v>
                </c:pt>
                <c:pt idx="3289">
                  <c:v>0.72523686477174842</c:v>
                </c:pt>
                <c:pt idx="3290">
                  <c:v>0.7250215331610681</c:v>
                </c:pt>
                <c:pt idx="3291">
                  <c:v>0.7250215331610681</c:v>
                </c:pt>
                <c:pt idx="3292">
                  <c:v>0.7250215331610681</c:v>
                </c:pt>
                <c:pt idx="3293">
                  <c:v>0.7250215331610681</c:v>
                </c:pt>
                <c:pt idx="3294">
                  <c:v>0.72480620155038755</c:v>
                </c:pt>
                <c:pt idx="3295">
                  <c:v>0.72459086993970723</c:v>
                </c:pt>
                <c:pt idx="3296">
                  <c:v>0.72459086993970723</c:v>
                </c:pt>
                <c:pt idx="3297">
                  <c:v>0.72437553832902668</c:v>
                </c:pt>
                <c:pt idx="3298">
                  <c:v>0.72437553832902668</c:v>
                </c:pt>
                <c:pt idx="3299">
                  <c:v>0.72416020671834624</c:v>
                </c:pt>
                <c:pt idx="3300">
                  <c:v>0.72394487510766581</c:v>
                </c:pt>
                <c:pt idx="3301">
                  <c:v>0.72394487510766581</c:v>
                </c:pt>
                <c:pt idx="3302">
                  <c:v>0.72394487510766581</c:v>
                </c:pt>
                <c:pt idx="3303">
                  <c:v>0.72372954349698537</c:v>
                </c:pt>
                <c:pt idx="3304">
                  <c:v>0.72372954349698537</c:v>
                </c:pt>
                <c:pt idx="3305">
                  <c:v>0.72351421188630494</c:v>
                </c:pt>
                <c:pt idx="3306">
                  <c:v>0.72351421188630494</c:v>
                </c:pt>
                <c:pt idx="3307">
                  <c:v>0.72351421188630494</c:v>
                </c:pt>
                <c:pt idx="3308">
                  <c:v>0.72351421188630494</c:v>
                </c:pt>
                <c:pt idx="3309">
                  <c:v>0.72351421188630494</c:v>
                </c:pt>
                <c:pt idx="3310">
                  <c:v>0.72329888027562439</c:v>
                </c:pt>
                <c:pt idx="3311">
                  <c:v>0.72329888027562439</c:v>
                </c:pt>
                <c:pt idx="3312">
                  <c:v>0.72329888027562439</c:v>
                </c:pt>
                <c:pt idx="3313">
                  <c:v>0.72308354866494406</c:v>
                </c:pt>
                <c:pt idx="3314">
                  <c:v>0.72286821705426352</c:v>
                </c:pt>
                <c:pt idx="3315">
                  <c:v>0.72265288544358319</c:v>
                </c:pt>
                <c:pt idx="3316">
                  <c:v>0.72243755383290265</c:v>
                </c:pt>
                <c:pt idx="3317">
                  <c:v>0.72222222222222221</c:v>
                </c:pt>
                <c:pt idx="3318">
                  <c:v>0.72222222222222221</c:v>
                </c:pt>
                <c:pt idx="3319">
                  <c:v>0.72200689061154177</c:v>
                </c:pt>
                <c:pt idx="3320">
                  <c:v>0.72179155900086134</c:v>
                </c:pt>
                <c:pt idx="3321">
                  <c:v>0.72179155900086134</c:v>
                </c:pt>
                <c:pt idx="3322">
                  <c:v>0.7215762273901809</c:v>
                </c:pt>
                <c:pt idx="3323">
                  <c:v>0.72136089577950036</c:v>
                </c:pt>
                <c:pt idx="3324">
                  <c:v>0.72136089577950036</c:v>
                </c:pt>
                <c:pt idx="3325">
                  <c:v>0.72136089577950036</c:v>
                </c:pt>
                <c:pt idx="3326">
                  <c:v>0.72136089577950036</c:v>
                </c:pt>
                <c:pt idx="3327">
                  <c:v>0.72136089577950036</c:v>
                </c:pt>
                <c:pt idx="3328">
                  <c:v>0.72114556416882003</c:v>
                </c:pt>
                <c:pt idx="3329">
                  <c:v>0.72093023255813948</c:v>
                </c:pt>
                <c:pt idx="3330">
                  <c:v>0.72093023255813948</c:v>
                </c:pt>
                <c:pt idx="3331">
                  <c:v>0.72093023255813948</c:v>
                </c:pt>
                <c:pt idx="3332">
                  <c:v>0.72093023255813948</c:v>
                </c:pt>
                <c:pt idx="3333">
                  <c:v>0.72071490094745916</c:v>
                </c:pt>
                <c:pt idx="3334">
                  <c:v>0.72049956933677861</c:v>
                </c:pt>
                <c:pt idx="3335">
                  <c:v>0.72028423772609818</c:v>
                </c:pt>
                <c:pt idx="3336">
                  <c:v>0.72006890611541774</c:v>
                </c:pt>
                <c:pt idx="3337">
                  <c:v>0.7198535745047373</c:v>
                </c:pt>
                <c:pt idx="3338">
                  <c:v>0.7198535745047373</c:v>
                </c:pt>
                <c:pt idx="3339">
                  <c:v>0.7198535745047373</c:v>
                </c:pt>
                <c:pt idx="3340">
                  <c:v>0.71963824289405687</c:v>
                </c:pt>
                <c:pt idx="3341">
                  <c:v>0.71942291128337632</c:v>
                </c:pt>
                <c:pt idx="3342">
                  <c:v>0.71942291128337632</c:v>
                </c:pt>
                <c:pt idx="3343">
                  <c:v>0.719207579672696</c:v>
                </c:pt>
                <c:pt idx="3344">
                  <c:v>0.719207579672696</c:v>
                </c:pt>
                <c:pt idx="3345">
                  <c:v>0.719207579672696</c:v>
                </c:pt>
                <c:pt idx="3346">
                  <c:v>0.719207579672696</c:v>
                </c:pt>
                <c:pt idx="3347">
                  <c:v>0.71899224806201545</c:v>
                </c:pt>
                <c:pt idx="3348">
                  <c:v>0.71899224806201545</c:v>
                </c:pt>
                <c:pt idx="3349">
                  <c:v>0.71877691645133512</c:v>
                </c:pt>
                <c:pt idx="3350">
                  <c:v>0.71877691645133512</c:v>
                </c:pt>
                <c:pt idx="3351">
                  <c:v>0.71877691645133512</c:v>
                </c:pt>
                <c:pt idx="3352">
                  <c:v>0.71877691645133512</c:v>
                </c:pt>
                <c:pt idx="3353">
                  <c:v>0.71877691645133512</c:v>
                </c:pt>
                <c:pt idx="3354">
                  <c:v>0.71856158484065458</c:v>
                </c:pt>
                <c:pt idx="3355">
                  <c:v>0.71856158484065458</c:v>
                </c:pt>
                <c:pt idx="3356">
                  <c:v>0.71834625322997414</c:v>
                </c:pt>
                <c:pt idx="3357">
                  <c:v>0.71813092161929371</c:v>
                </c:pt>
                <c:pt idx="3358">
                  <c:v>0.71791559000861327</c:v>
                </c:pt>
                <c:pt idx="3359">
                  <c:v>0.71770025839793283</c:v>
                </c:pt>
                <c:pt idx="3360">
                  <c:v>0.71748492678725229</c:v>
                </c:pt>
                <c:pt idx="3361">
                  <c:v>0.71726959517657196</c:v>
                </c:pt>
                <c:pt idx="3362">
                  <c:v>0.71726959517657196</c:v>
                </c:pt>
                <c:pt idx="3363">
                  <c:v>0.71705426356589141</c:v>
                </c:pt>
                <c:pt idx="3364">
                  <c:v>0.71683893195521109</c:v>
                </c:pt>
                <c:pt idx="3365">
                  <c:v>0.71683893195521109</c:v>
                </c:pt>
                <c:pt idx="3366">
                  <c:v>0.71683893195521109</c:v>
                </c:pt>
                <c:pt idx="3367">
                  <c:v>0.71662360034453054</c:v>
                </c:pt>
                <c:pt idx="3368">
                  <c:v>0.71640826873385011</c:v>
                </c:pt>
                <c:pt idx="3369">
                  <c:v>0.71640826873385011</c:v>
                </c:pt>
                <c:pt idx="3370">
                  <c:v>0.71619293712316967</c:v>
                </c:pt>
                <c:pt idx="3371">
                  <c:v>0.71597760551248923</c:v>
                </c:pt>
                <c:pt idx="3372">
                  <c:v>0.7157622739018088</c:v>
                </c:pt>
                <c:pt idx="3373">
                  <c:v>0.7157622739018088</c:v>
                </c:pt>
                <c:pt idx="3374">
                  <c:v>0.71554694229112836</c:v>
                </c:pt>
                <c:pt idx="3375">
                  <c:v>0.71554694229112836</c:v>
                </c:pt>
                <c:pt idx="3376">
                  <c:v>0.71533161068044793</c:v>
                </c:pt>
                <c:pt idx="3377">
                  <c:v>0.71533161068044793</c:v>
                </c:pt>
                <c:pt idx="3378">
                  <c:v>0.71533161068044793</c:v>
                </c:pt>
                <c:pt idx="3379">
                  <c:v>0.71533161068044793</c:v>
                </c:pt>
                <c:pt idx="3380">
                  <c:v>0.71511627906976738</c:v>
                </c:pt>
                <c:pt idx="3381">
                  <c:v>0.71511627906976738</c:v>
                </c:pt>
                <c:pt idx="3382">
                  <c:v>0.71490094745908705</c:v>
                </c:pt>
                <c:pt idx="3383">
                  <c:v>0.71468561584840651</c:v>
                </c:pt>
                <c:pt idx="3384">
                  <c:v>0.71447028423772607</c:v>
                </c:pt>
                <c:pt idx="3385">
                  <c:v>0.71447028423772607</c:v>
                </c:pt>
                <c:pt idx="3386">
                  <c:v>0.71425495262704564</c:v>
                </c:pt>
                <c:pt idx="3387">
                  <c:v>0.71425495262704564</c:v>
                </c:pt>
                <c:pt idx="3388">
                  <c:v>0.7140396210163652</c:v>
                </c:pt>
                <c:pt idx="3389">
                  <c:v>0.71382428940568476</c:v>
                </c:pt>
                <c:pt idx="3390">
                  <c:v>0.71360895779500433</c:v>
                </c:pt>
                <c:pt idx="3391">
                  <c:v>0.71339362618432389</c:v>
                </c:pt>
                <c:pt idx="3392">
                  <c:v>0.71339362618432389</c:v>
                </c:pt>
                <c:pt idx="3393">
                  <c:v>0.71317829457364335</c:v>
                </c:pt>
                <c:pt idx="3394">
                  <c:v>0.71296296296296302</c:v>
                </c:pt>
                <c:pt idx="3395">
                  <c:v>0.71296296296296302</c:v>
                </c:pt>
                <c:pt idx="3396">
                  <c:v>0.71296296296296302</c:v>
                </c:pt>
                <c:pt idx="3397">
                  <c:v>0.71296296296296302</c:v>
                </c:pt>
                <c:pt idx="3398">
                  <c:v>0.71274763135228247</c:v>
                </c:pt>
                <c:pt idx="3399">
                  <c:v>0.71274763135228247</c:v>
                </c:pt>
                <c:pt idx="3400">
                  <c:v>0.71253229974160215</c:v>
                </c:pt>
                <c:pt idx="3401">
                  <c:v>0.7123169681309216</c:v>
                </c:pt>
                <c:pt idx="3402">
                  <c:v>0.7123169681309216</c:v>
                </c:pt>
                <c:pt idx="3403">
                  <c:v>0.7123169681309216</c:v>
                </c:pt>
                <c:pt idx="3404">
                  <c:v>0.7123169681309216</c:v>
                </c:pt>
                <c:pt idx="3405">
                  <c:v>0.7123169681309216</c:v>
                </c:pt>
                <c:pt idx="3406">
                  <c:v>0.7123169681309216</c:v>
                </c:pt>
                <c:pt idx="3407">
                  <c:v>0.71210163652024117</c:v>
                </c:pt>
                <c:pt idx="3408">
                  <c:v>0.71210163652024117</c:v>
                </c:pt>
                <c:pt idx="3409">
                  <c:v>0.71210163652024117</c:v>
                </c:pt>
                <c:pt idx="3410">
                  <c:v>0.71188630490956073</c:v>
                </c:pt>
                <c:pt idx="3411">
                  <c:v>0.71188630490956073</c:v>
                </c:pt>
                <c:pt idx="3412">
                  <c:v>0.71167097329888029</c:v>
                </c:pt>
                <c:pt idx="3413">
                  <c:v>0.71167097329888029</c:v>
                </c:pt>
                <c:pt idx="3414">
                  <c:v>0.71145564168819986</c:v>
                </c:pt>
                <c:pt idx="3415">
                  <c:v>0.71124031007751931</c:v>
                </c:pt>
                <c:pt idx="3416">
                  <c:v>0.71124031007751931</c:v>
                </c:pt>
                <c:pt idx="3417">
                  <c:v>0.71124031007751931</c:v>
                </c:pt>
                <c:pt idx="3418">
                  <c:v>0.71124031007751931</c:v>
                </c:pt>
                <c:pt idx="3419">
                  <c:v>0.71102497846683899</c:v>
                </c:pt>
                <c:pt idx="3420">
                  <c:v>0.71102497846683899</c:v>
                </c:pt>
                <c:pt idx="3421">
                  <c:v>0.71102497846683899</c:v>
                </c:pt>
                <c:pt idx="3422">
                  <c:v>0.71102497846683899</c:v>
                </c:pt>
                <c:pt idx="3423">
                  <c:v>0.71080964685615844</c:v>
                </c:pt>
                <c:pt idx="3424">
                  <c:v>0.71059431524547811</c:v>
                </c:pt>
                <c:pt idx="3425">
                  <c:v>0.71037898363479757</c:v>
                </c:pt>
                <c:pt idx="3426">
                  <c:v>0.71016365202411713</c:v>
                </c:pt>
                <c:pt idx="3427">
                  <c:v>0.7099483204134367</c:v>
                </c:pt>
                <c:pt idx="3428">
                  <c:v>0.70973298880275626</c:v>
                </c:pt>
                <c:pt idx="3429">
                  <c:v>0.70951765719207582</c:v>
                </c:pt>
                <c:pt idx="3430">
                  <c:v>0.70930232558139528</c:v>
                </c:pt>
                <c:pt idx="3431">
                  <c:v>0.70908699397071495</c:v>
                </c:pt>
                <c:pt idx="3432">
                  <c:v>0.7088716623600344</c:v>
                </c:pt>
                <c:pt idx="3433">
                  <c:v>0.7088716623600344</c:v>
                </c:pt>
                <c:pt idx="3434">
                  <c:v>0.7088716623600344</c:v>
                </c:pt>
                <c:pt idx="3435">
                  <c:v>0.7088716623600344</c:v>
                </c:pt>
                <c:pt idx="3436">
                  <c:v>0.70865633074935408</c:v>
                </c:pt>
                <c:pt idx="3437">
                  <c:v>0.70865633074935408</c:v>
                </c:pt>
                <c:pt idx="3438">
                  <c:v>0.70844099913867353</c:v>
                </c:pt>
                <c:pt idx="3439">
                  <c:v>0.70844099913867353</c:v>
                </c:pt>
                <c:pt idx="3440">
                  <c:v>0.7082256675279931</c:v>
                </c:pt>
                <c:pt idx="3441">
                  <c:v>0.7082256675279931</c:v>
                </c:pt>
                <c:pt idx="3442">
                  <c:v>0.70801033591731266</c:v>
                </c:pt>
                <c:pt idx="3443">
                  <c:v>0.70779500430663222</c:v>
                </c:pt>
                <c:pt idx="3444">
                  <c:v>0.70779500430663222</c:v>
                </c:pt>
                <c:pt idx="3445">
                  <c:v>0.70779500430663222</c:v>
                </c:pt>
                <c:pt idx="3446">
                  <c:v>0.70779500430663222</c:v>
                </c:pt>
                <c:pt idx="3447">
                  <c:v>0.70757967269595179</c:v>
                </c:pt>
                <c:pt idx="3448">
                  <c:v>0.70736434108527124</c:v>
                </c:pt>
                <c:pt idx="3449">
                  <c:v>0.70714900947459092</c:v>
                </c:pt>
                <c:pt idx="3450">
                  <c:v>0.70714900947459092</c:v>
                </c:pt>
                <c:pt idx="3451">
                  <c:v>0.70714900947459092</c:v>
                </c:pt>
                <c:pt idx="3452">
                  <c:v>0.70693367786391037</c:v>
                </c:pt>
                <c:pt idx="3453">
                  <c:v>0.70693367786391037</c:v>
                </c:pt>
                <c:pt idx="3454">
                  <c:v>0.70671834625323005</c:v>
                </c:pt>
                <c:pt idx="3455">
                  <c:v>0.7065030146425495</c:v>
                </c:pt>
                <c:pt idx="3456">
                  <c:v>0.7065030146425495</c:v>
                </c:pt>
                <c:pt idx="3457">
                  <c:v>0.70628768303186906</c:v>
                </c:pt>
                <c:pt idx="3458">
                  <c:v>0.70607235142118863</c:v>
                </c:pt>
                <c:pt idx="3459">
                  <c:v>0.70585701981050819</c:v>
                </c:pt>
                <c:pt idx="3460">
                  <c:v>0.70564168819982775</c:v>
                </c:pt>
                <c:pt idx="3461">
                  <c:v>0.70564168819982775</c:v>
                </c:pt>
                <c:pt idx="3462">
                  <c:v>0.70564168819982775</c:v>
                </c:pt>
                <c:pt idx="3463">
                  <c:v>0.70542635658914721</c:v>
                </c:pt>
                <c:pt idx="3464">
                  <c:v>0.70521102497846688</c:v>
                </c:pt>
                <c:pt idx="3465">
                  <c:v>0.70521102497846688</c:v>
                </c:pt>
                <c:pt idx="3466">
                  <c:v>0.70499569336778634</c:v>
                </c:pt>
                <c:pt idx="3467">
                  <c:v>0.70499569336778634</c:v>
                </c:pt>
                <c:pt idx="3468">
                  <c:v>0.70499569336778634</c:v>
                </c:pt>
                <c:pt idx="3469">
                  <c:v>0.70499569336778634</c:v>
                </c:pt>
                <c:pt idx="3470">
                  <c:v>0.70499569336778634</c:v>
                </c:pt>
                <c:pt idx="3471">
                  <c:v>0.70478036175710601</c:v>
                </c:pt>
                <c:pt idx="3472">
                  <c:v>0.70478036175710601</c:v>
                </c:pt>
                <c:pt idx="3473">
                  <c:v>0.70478036175710601</c:v>
                </c:pt>
                <c:pt idx="3474">
                  <c:v>0.70456503014642546</c:v>
                </c:pt>
                <c:pt idx="3475">
                  <c:v>0.70456503014642546</c:v>
                </c:pt>
                <c:pt idx="3476">
                  <c:v>0.70434969853574503</c:v>
                </c:pt>
                <c:pt idx="3477">
                  <c:v>0.70413436692506459</c:v>
                </c:pt>
                <c:pt idx="3478">
                  <c:v>0.70391903531438416</c:v>
                </c:pt>
                <c:pt idx="3479">
                  <c:v>0.70370370370370372</c:v>
                </c:pt>
                <c:pt idx="3480">
                  <c:v>0.70370370370370372</c:v>
                </c:pt>
                <c:pt idx="3481">
                  <c:v>0.70370370370370372</c:v>
                </c:pt>
                <c:pt idx="3482">
                  <c:v>0.70348837209302317</c:v>
                </c:pt>
                <c:pt idx="3483">
                  <c:v>0.70327304048234285</c:v>
                </c:pt>
                <c:pt idx="3484">
                  <c:v>0.7030577088716623</c:v>
                </c:pt>
                <c:pt idx="3485">
                  <c:v>0.7030577088716623</c:v>
                </c:pt>
                <c:pt idx="3486">
                  <c:v>0.7030577088716623</c:v>
                </c:pt>
                <c:pt idx="3487">
                  <c:v>0.70284237726098198</c:v>
                </c:pt>
                <c:pt idx="3488">
                  <c:v>0.70262704565030143</c:v>
                </c:pt>
                <c:pt idx="3489">
                  <c:v>0.70262704565030143</c:v>
                </c:pt>
                <c:pt idx="3490">
                  <c:v>0.70241171403962099</c:v>
                </c:pt>
                <c:pt idx="3491">
                  <c:v>0.70241171403962099</c:v>
                </c:pt>
                <c:pt idx="3492">
                  <c:v>0.70241171403962099</c:v>
                </c:pt>
                <c:pt idx="3493">
                  <c:v>0.70241171403962099</c:v>
                </c:pt>
                <c:pt idx="3494">
                  <c:v>0.70241171403962099</c:v>
                </c:pt>
                <c:pt idx="3495">
                  <c:v>0.70219638242894056</c:v>
                </c:pt>
                <c:pt idx="3496">
                  <c:v>0.70198105081826012</c:v>
                </c:pt>
                <c:pt idx="3497">
                  <c:v>0.70198105081826012</c:v>
                </c:pt>
                <c:pt idx="3498">
                  <c:v>0.70176571920757969</c:v>
                </c:pt>
                <c:pt idx="3499">
                  <c:v>0.70155038759689925</c:v>
                </c:pt>
                <c:pt idx="3500">
                  <c:v>0.70155038759689925</c:v>
                </c:pt>
                <c:pt idx="3501">
                  <c:v>0.70133505598621881</c:v>
                </c:pt>
                <c:pt idx="3502">
                  <c:v>0.70111972437553827</c:v>
                </c:pt>
                <c:pt idx="3503">
                  <c:v>0.70090439276485794</c:v>
                </c:pt>
                <c:pt idx="3504">
                  <c:v>0.70090439276485794</c:v>
                </c:pt>
                <c:pt idx="3505">
                  <c:v>0.70090439276485794</c:v>
                </c:pt>
                <c:pt idx="3506">
                  <c:v>0.70090439276485794</c:v>
                </c:pt>
                <c:pt idx="3507">
                  <c:v>0.70068906115417739</c:v>
                </c:pt>
                <c:pt idx="3508">
                  <c:v>0.70047372954349696</c:v>
                </c:pt>
                <c:pt idx="3509">
                  <c:v>0.70047372954349696</c:v>
                </c:pt>
                <c:pt idx="3510">
                  <c:v>0.70025839793281652</c:v>
                </c:pt>
                <c:pt idx="3511">
                  <c:v>0.70025839793281652</c:v>
                </c:pt>
                <c:pt idx="3512">
                  <c:v>0.70004306632213609</c:v>
                </c:pt>
                <c:pt idx="3513">
                  <c:v>0.69982773471145565</c:v>
                </c:pt>
                <c:pt idx="3514">
                  <c:v>0.69961240310077522</c:v>
                </c:pt>
                <c:pt idx="3515">
                  <c:v>0.69961240310077522</c:v>
                </c:pt>
                <c:pt idx="3516">
                  <c:v>0.69961240310077522</c:v>
                </c:pt>
                <c:pt idx="3517">
                  <c:v>0.69939707149009478</c:v>
                </c:pt>
                <c:pt idx="3518">
                  <c:v>0.69939707149009478</c:v>
                </c:pt>
                <c:pt idx="3519">
                  <c:v>0.69939707149009478</c:v>
                </c:pt>
                <c:pt idx="3520">
                  <c:v>0.69939707149009478</c:v>
                </c:pt>
                <c:pt idx="3521">
                  <c:v>0.69939707149009478</c:v>
                </c:pt>
                <c:pt idx="3522">
                  <c:v>0.69918173987941423</c:v>
                </c:pt>
                <c:pt idx="3523">
                  <c:v>0.69918173987941423</c:v>
                </c:pt>
                <c:pt idx="3524">
                  <c:v>0.69896640826873391</c:v>
                </c:pt>
                <c:pt idx="3525">
                  <c:v>0.69875107665805336</c:v>
                </c:pt>
                <c:pt idx="3526">
                  <c:v>0.69875107665805336</c:v>
                </c:pt>
                <c:pt idx="3527">
                  <c:v>0.69875107665805336</c:v>
                </c:pt>
                <c:pt idx="3528">
                  <c:v>0.69853574504737304</c:v>
                </c:pt>
                <c:pt idx="3529">
                  <c:v>0.69832041343669249</c:v>
                </c:pt>
                <c:pt idx="3530">
                  <c:v>0.69810508182601205</c:v>
                </c:pt>
                <c:pt idx="3531">
                  <c:v>0.69810508182601205</c:v>
                </c:pt>
                <c:pt idx="3532">
                  <c:v>0.69810508182601205</c:v>
                </c:pt>
                <c:pt idx="3533">
                  <c:v>0.69788975021533162</c:v>
                </c:pt>
                <c:pt idx="3534">
                  <c:v>0.69788975021533162</c:v>
                </c:pt>
                <c:pt idx="3535">
                  <c:v>0.69767441860465118</c:v>
                </c:pt>
                <c:pt idx="3536">
                  <c:v>0.69767441860465118</c:v>
                </c:pt>
                <c:pt idx="3537">
                  <c:v>0.69745908699397074</c:v>
                </c:pt>
                <c:pt idx="3538">
                  <c:v>0.6972437553832902</c:v>
                </c:pt>
                <c:pt idx="3539">
                  <c:v>0.6972437553832902</c:v>
                </c:pt>
                <c:pt idx="3540">
                  <c:v>0.69702842377260987</c:v>
                </c:pt>
                <c:pt idx="3541">
                  <c:v>0.69681309216192933</c:v>
                </c:pt>
                <c:pt idx="3542">
                  <c:v>0.69681309216192933</c:v>
                </c:pt>
                <c:pt idx="3543">
                  <c:v>0.696597760551249</c:v>
                </c:pt>
                <c:pt idx="3544">
                  <c:v>0.696597760551249</c:v>
                </c:pt>
                <c:pt idx="3545">
                  <c:v>0.696597760551249</c:v>
                </c:pt>
                <c:pt idx="3546">
                  <c:v>0.69638242894056845</c:v>
                </c:pt>
                <c:pt idx="3547">
                  <c:v>0.69638242894056845</c:v>
                </c:pt>
                <c:pt idx="3548">
                  <c:v>0.69638242894056845</c:v>
                </c:pt>
                <c:pt idx="3549">
                  <c:v>0.69616709732988802</c:v>
                </c:pt>
                <c:pt idx="3550">
                  <c:v>0.69595176571920758</c:v>
                </c:pt>
                <c:pt idx="3551">
                  <c:v>0.69595176571920758</c:v>
                </c:pt>
                <c:pt idx="3552">
                  <c:v>0.69573643410852715</c:v>
                </c:pt>
                <c:pt idx="3553">
                  <c:v>0.69552110249784671</c:v>
                </c:pt>
                <c:pt idx="3554">
                  <c:v>0.69552110249784671</c:v>
                </c:pt>
                <c:pt idx="3555">
                  <c:v>0.69530577088716616</c:v>
                </c:pt>
                <c:pt idx="3556">
                  <c:v>0.69509043927648584</c:v>
                </c:pt>
                <c:pt idx="3557">
                  <c:v>0.69487510766580529</c:v>
                </c:pt>
                <c:pt idx="3558">
                  <c:v>0.69487510766580529</c:v>
                </c:pt>
                <c:pt idx="3559">
                  <c:v>0.69465977605512497</c:v>
                </c:pt>
                <c:pt idx="3560">
                  <c:v>0.69444444444444442</c:v>
                </c:pt>
                <c:pt idx="3561">
                  <c:v>0.69422911283376398</c:v>
                </c:pt>
                <c:pt idx="3562">
                  <c:v>0.69401378122308355</c:v>
                </c:pt>
                <c:pt idx="3563">
                  <c:v>0.69379844961240311</c:v>
                </c:pt>
                <c:pt idx="3564">
                  <c:v>0.69358311800172268</c:v>
                </c:pt>
                <c:pt idx="3565">
                  <c:v>0.69358311800172268</c:v>
                </c:pt>
                <c:pt idx="3566">
                  <c:v>0.69358311800172268</c:v>
                </c:pt>
                <c:pt idx="3567">
                  <c:v>0.69336778639104213</c:v>
                </c:pt>
                <c:pt idx="3568">
                  <c:v>0.69336778639104213</c:v>
                </c:pt>
                <c:pt idx="3569">
                  <c:v>0.69336778639104213</c:v>
                </c:pt>
                <c:pt idx="3570">
                  <c:v>0.6931524547803618</c:v>
                </c:pt>
                <c:pt idx="3571">
                  <c:v>0.6931524547803618</c:v>
                </c:pt>
                <c:pt idx="3572">
                  <c:v>0.69293712316968126</c:v>
                </c:pt>
                <c:pt idx="3573">
                  <c:v>0.69293712316968126</c:v>
                </c:pt>
                <c:pt idx="3574">
                  <c:v>0.69293712316968126</c:v>
                </c:pt>
                <c:pt idx="3575">
                  <c:v>0.69272179155900093</c:v>
                </c:pt>
                <c:pt idx="3576">
                  <c:v>0.69250645994832039</c:v>
                </c:pt>
                <c:pt idx="3577">
                  <c:v>0.69229112833763995</c:v>
                </c:pt>
                <c:pt idx="3578">
                  <c:v>0.69229112833763995</c:v>
                </c:pt>
                <c:pt idx="3579">
                  <c:v>0.69229112833763995</c:v>
                </c:pt>
                <c:pt idx="3580">
                  <c:v>0.69229112833763995</c:v>
                </c:pt>
                <c:pt idx="3581">
                  <c:v>0.69207579672695951</c:v>
                </c:pt>
                <c:pt idx="3582">
                  <c:v>0.69186046511627908</c:v>
                </c:pt>
                <c:pt idx="3583">
                  <c:v>0.69186046511627908</c:v>
                </c:pt>
                <c:pt idx="3584">
                  <c:v>0.69164513350559864</c:v>
                </c:pt>
                <c:pt idx="3585">
                  <c:v>0.69142980189491809</c:v>
                </c:pt>
                <c:pt idx="3586">
                  <c:v>0.69142980189491809</c:v>
                </c:pt>
                <c:pt idx="3587">
                  <c:v>0.69142980189491809</c:v>
                </c:pt>
                <c:pt idx="3588">
                  <c:v>0.69121447028423777</c:v>
                </c:pt>
                <c:pt idx="3589">
                  <c:v>0.69121447028423777</c:v>
                </c:pt>
                <c:pt idx="3590">
                  <c:v>0.69121447028423777</c:v>
                </c:pt>
                <c:pt idx="3591">
                  <c:v>0.69099913867355722</c:v>
                </c:pt>
                <c:pt idx="3592">
                  <c:v>0.69099913867355722</c:v>
                </c:pt>
                <c:pt idx="3593">
                  <c:v>0.6907838070628769</c:v>
                </c:pt>
                <c:pt idx="3594">
                  <c:v>0.69056847545219635</c:v>
                </c:pt>
                <c:pt idx="3595">
                  <c:v>0.69056847545219635</c:v>
                </c:pt>
                <c:pt idx="3596">
                  <c:v>0.69035314384151591</c:v>
                </c:pt>
                <c:pt idx="3597">
                  <c:v>0.69013781223083548</c:v>
                </c:pt>
                <c:pt idx="3598">
                  <c:v>0.68992248062015504</c:v>
                </c:pt>
                <c:pt idx="3599">
                  <c:v>0.68970714900947461</c:v>
                </c:pt>
                <c:pt idx="3600">
                  <c:v>0.68970714900947461</c:v>
                </c:pt>
                <c:pt idx="3601">
                  <c:v>0.68970714900947461</c:v>
                </c:pt>
                <c:pt idx="3602">
                  <c:v>0.68949181739879406</c:v>
                </c:pt>
                <c:pt idx="3603">
                  <c:v>0.68949181739879406</c:v>
                </c:pt>
                <c:pt idx="3604">
                  <c:v>0.68949181739879406</c:v>
                </c:pt>
                <c:pt idx="3605">
                  <c:v>0.68927648578811374</c:v>
                </c:pt>
                <c:pt idx="3606">
                  <c:v>0.68927648578811374</c:v>
                </c:pt>
                <c:pt idx="3607">
                  <c:v>0.68906115417743319</c:v>
                </c:pt>
                <c:pt idx="3608">
                  <c:v>0.68884582256675286</c:v>
                </c:pt>
                <c:pt idx="3609">
                  <c:v>0.68884582256675286</c:v>
                </c:pt>
                <c:pt idx="3610">
                  <c:v>0.68884582256675286</c:v>
                </c:pt>
                <c:pt idx="3611">
                  <c:v>0.68884582256675286</c:v>
                </c:pt>
                <c:pt idx="3612">
                  <c:v>0.68863049095607232</c:v>
                </c:pt>
                <c:pt idx="3613">
                  <c:v>0.68841515934539188</c:v>
                </c:pt>
                <c:pt idx="3614">
                  <c:v>0.68819982773471144</c:v>
                </c:pt>
                <c:pt idx="3615">
                  <c:v>0.68819982773471144</c:v>
                </c:pt>
                <c:pt idx="3616">
                  <c:v>0.68819982773471144</c:v>
                </c:pt>
                <c:pt idx="3617">
                  <c:v>0.68798449612403101</c:v>
                </c:pt>
                <c:pt idx="3618">
                  <c:v>0.68776916451335057</c:v>
                </c:pt>
                <c:pt idx="3619">
                  <c:v>0.68755383290267014</c:v>
                </c:pt>
                <c:pt idx="3620">
                  <c:v>0.6873385012919897</c:v>
                </c:pt>
                <c:pt idx="3621">
                  <c:v>0.6873385012919897</c:v>
                </c:pt>
                <c:pt idx="3622">
                  <c:v>0.68712316968130915</c:v>
                </c:pt>
                <c:pt idx="3623">
                  <c:v>0.68690783807062883</c:v>
                </c:pt>
                <c:pt idx="3624">
                  <c:v>0.68669250645994828</c:v>
                </c:pt>
                <c:pt idx="3625">
                  <c:v>0.68647717484926785</c:v>
                </c:pt>
                <c:pt idx="3626">
                  <c:v>0.68626184323858741</c:v>
                </c:pt>
                <c:pt idx="3627">
                  <c:v>0.68604651162790697</c:v>
                </c:pt>
                <c:pt idx="3628">
                  <c:v>0.68583118001722654</c:v>
                </c:pt>
                <c:pt idx="3629">
                  <c:v>0.68583118001722654</c:v>
                </c:pt>
                <c:pt idx="3630">
                  <c:v>0.6856158484065461</c:v>
                </c:pt>
                <c:pt idx="3631">
                  <c:v>0.6856158484065461</c:v>
                </c:pt>
                <c:pt idx="3632">
                  <c:v>0.6856158484065461</c:v>
                </c:pt>
                <c:pt idx="3633">
                  <c:v>0.68540051679586567</c:v>
                </c:pt>
                <c:pt idx="3634">
                  <c:v>0.68518518518518512</c:v>
                </c:pt>
                <c:pt idx="3635">
                  <c:v>0.68518518518518512</c:v>
                </c:pt>
                <c:pt idx="3636">
                  <c:v>0.68518518518518512</c:v>
                </c:pt>
                <c:pt idx="3637">
                  <c:v>0.68496985357450479</c:v>
                </c:pt>
                <c:pt idx="3638">
                  <c:v>0.68496985357450479</c:v>
                </c:pt>
                <c:pt idx="3639">
                  <c:v>0.68475452196382425</c:v>
                </c:pt>
                <c:pt idx="3640">
                  <c:v>0.68475452196382425</c:v>
                </c:pt>
                <c:pt idx="3641">
                  <c:v>0.68453919035314392</c:v>
                </c:pt>
                <c:pt idx="3642">
                  <c:v>0.68432385874246338</c:v>
                </c:pt>
                <c:pt idx="3643">
                  <c:v>0.68410852713178294</c:v>
                </c:pt>
                <c:pt idx="3644">
                  <c:v>0.6838931955211025</c:v>
                </c:pt>
                <c:pt idx="3645">
                  <c:v>0.6838931955211025</c:v>
                </c:pt>
                <c:pt idx="3646">
                  <c:v>0.6838931955211025</c:v>
                </c:pt>
                <c:pt idx="3647">
                  <c:v>0.68367786391042207</c:v>
                </c:pt>
                <c:pt idx="3648">
                  <c:v>0.68367786391042207</c:v>
                </c:pt>
                <c:pt idx="3649">
                  <c:v>0.68346253229974163</c:v>
                </c:pt>
                <c:pt idx="3650">
                  <c:v>0.68346253229974163</c:v>
                </c:pt>
                <c:pt idx="3651">
                  <c:v>0.68346253229974163</c:v>
                </c:pt>
                <c:pt idx="3652">
                  <c:v>0.68324720068906108</c:v>
                </c:pt>
                <c:pt idx="3653">
                  <c:v>0.68324720068906108</c:v>
                </c:pt>
                <c:pt idx="3654">
                  <c:v>0.68303186907838076</c:v>
                </c:pt>
                <c:pt idx="3655">
                  <c:v>0.68303186907838076</c:v>
                </c:pt>
                <c:pt idx="3656">
                  <c:v>0.68303186907838076</c:v>
                </c:pt>
                <c:pt idx="3657">
                  <c:v>0.68303186907838076</c:v>
                </c:pt>
                <c:pt idx="3658">
                  <c:v>0.68281653746770021</c:v>
                </c:pt>
                <c:pt idx="3659">
                  <c:v>0.68260120585701989</c:v>
                </c:pt>
                <c:pt idx="3660">
                  <c:v>0.68238587424633934</c:v>
                </c:pt>
                <c:pt idx="3661">
                  <c:v>0.68217054263565891</c:v>
                </c:pt>
                <c:pt idx="3662">
                  <c:v>0.68217054263565891</c:v>
                </c:pt>
                <c:pt idx="3663">
                  <c:v>0.68217054263565891</c:v>
                </c:pt>
                <c:pt idx="3664">
                  <c:v>0.68195521102497847</c:v>
                </c:pt>
                <c:pt idx="3665">
                  <c:v>0.68173987941429803</c:v>
                </c:pt>
                <c:pt idx="3666">
                  <c:v>0.68173987941429803</c:v>
                </c:pt>
                <c:pt idx="3667">
                  <c:v>0.6815245478036176</c:v>
                </c:pt>
                <c:pt idx="3668">
                  <c:v>0.68130921619293705</c:v>
                </c:pt>
                <c:pt idx="3669">
                  <c:v>0.68130921619293705</c:v>
                </c:pt>
                <c:pt idx="3670">
                  <c:v>0.68109388458225673</c:v>
                </c:pt>
                <c:pt idx="3671">
                  <c:v>0.68109388458225673</c:v>
                </c:pt>
                <c:pt idx="3672">
                  <c:v>0.68087855297157618</c:v>
                </c:pt>
                <c:pt idx="3673">
                  <c:v>0.68066322136089585</c:v>
                </c:pt>
                <c:pt idx="3674">
                  <c:v>0.68044788975021531</c:v>
                </c:pt>
                <c:pt idx="3675">
                  <c:v>0.68023255813953487</c:v>
                </c:pt>
                <c:pt idx="3676">
                  <c:v>0.68023255813953487</c:v>
                </c:pt>
                <c:pt idx="3677">
                  <c:v>0.68023255813953487</c:v>
                </c:pt>
                <c:pt idx="3678">
                  <c:v>0.68001722652885443</c:v>
                </c:pt>
                <c:pt idx="3679">
                  <c:v>0.679801894918174</c:v>
                </c:pt>
                <c:pt idx="3680">
                  <c:v>0.679801894918174</c:v>
                </c:pt>
                <c:pt idx="3681">
                  <c:v>0.67958656330749356</c:v>
                </c:pt>
                <c:pt idx="3682">
                  <c:v>0.67937123169681302</c:v>
                </c:pt>
                <c:pt idx="3683">
                  <c:v>0.67915590008613269</c:v>
                </c:pt>
                <c:pt idx="3684">
                  <c:v>0.67894056847545214</c:v>
                </c:pt>
                <c:pt idx="3685">
                  <c:v>0.67894056847545214</c:v>
                </c:pt>
                <c:pt idx="3686">
                  <c:v>0.67872523686477182</c:v>
                </c:pt>
                <c:pt idx="3687">
                  <c:v>0.67850990525409127</c:v>
                </c:pt>
                <c:pt idx="3688">
                  <c:v>0.67829457364341084</c:v>
                </c:pt>
                <c:pt idx="3689">
                  <c:v>0.67829457364341084</c:v>
                </c:pt>
                <c:pt idx="3690">
                  <c:v>0.6780792420327304</c:v>
                </c:pt>
                <c:pt idx="3691">
                  <c:v>0.6780792420327304</c:v>
                </c:pt>
                <c:pt idx="3692">
                  <c:v>0.67786391042204996</c:v>
                </c:pt>
                <c:pt idx="3693">
                  <c:v>0.67786391042204996</c:v>
                </c:pt>
                <c:pt idx="3694">
                  <c:v>0.67786391042204996</c:v>
                </c:pt>
                <c:pt idx="3695">
                  <c:v>0.67764857881136953</c:v>
                </c:pt>
                <c:pt idx="3696">
                  <c:v>0.67764857881136953</c:v>
                </c:pt>
                <c:pt idx="3697">
                  <c:v>0.67764857881136953</c:v>
                </c:pt>
                <c:pt idx="3698">
                  <c:v>0.67764857881136953</c:v>
                </c:pt>
                <c:pt idx="3699">
                  <c:v>0.67743324720068898</c:v>
                </c:pt>
                <c:pt idx="3700">
                  <c:v>0.67743324720068898</c:v>
                </c:pt>
                <c:pt idx="3701">
                  <c:v>0.67721791559000866</c:v>
                </c:pt>
                <c:pt idx="3702">
                  <c:v>0.67721791559000866</c:v>
                </c:pt>
                <c:pt idx="3703">
                  <c:v>0.67721791559000866</c:v>
                </c:pt>
                <c:pt idx="3704">
                  <c:v>0.67700258397932811</c:v>
                </c:pt>
                <c:pt idx="3705">
                  <c:v>0.67678725236864778</c:v>
                </c:pt>
                <c:pt idx="3706">
                  <c:v>0.67678725236864778</c:v>
                </c:pt>
                <c:pt idx="3707">
                  <c:v>0.67678725236864778</c:v>
                </c:pt>
                <c:pt idx="3708">
                  <c:v>0.67678725236864778</c:v>
                </c:pt>
                <c:pt idx="3709">
                  <c:v>0.67678725236864778</c:v>
                </c:pt>
                <c:pt idx="3710">
                  <c:v>0.67678725236864778</c:v>
                </c:pt>
                <c:pt idx="3711">
                  <c:v>0.67678725236864778</c:v>
                </c:pt>
                <c:pt idx="3712">
                  <c:v>0.67657192075796724</c:v>
                </c:pt>
                <c:pt idx="3713">
                  <c:v>0.67657192075796724</c:v>
                </c:pt>
                <c:pt idx="3714">
                  <c:v>0.67657192075796724</c:v>
                </c:pt>
                <c:pt idx="3715">
                  <c:v>0.6763565891472868</c:v>
                </c:pt>
                <c:pt idx="3716">
                  <c:v>0.67614125753660637</c:v>
                </c:pt>
                <c:pt idx="3717">
                  <c:v>0.67614125753660637</c:v>
                </c:pt>
                <c:pt idx="3718">
                  <c:v>0.67592592592592593</c:v>
                </c:pt>
                <c:pt idx="3719">
                  <c:v>0.67571059431524549</c:v>
                </c:pt>
                <c:pt idx="3720">
                  <c:v>0.67571059431524549</c:v>
                </c:pt>
                <c:pt idx="3721">
                  <c:v>0.67571059431524549</c:v>
                </c:pt>
                <c:pt idx="3722">
                  <c:v>0.67549526270456495</c:v>
                </c:pt>
                <c:pt idx="3723">
                  <c:v>0.67527993109388462</c:v>
                </c:pt>
                <c:pt idx="3724">
                  <c:v>0.67506459948320408</c:v>
                </c:pt>
                <c:pt idx="3725">
                  <c:v>0.67506459948320408</c:v>
                </c:pt>
                <c:pt idx="3726">
                  <c:v>0.67484926787252375</c:v>
                </c:pt>
                <c:pt idx="3727">
                  <c:v>0.67484926787252375</c:v>
                </c:pt>
                <c:pt idx="3728">
                  <c:v>0.67484926787252375</c:v>
                </c:pt>
                <c:pt idx="3729">
                  <c:v>0.67484926787252375</c:v>
                </c:pt>
                <c:pt idx="3730">
                  <c:v>0.67484926787252375</c:v>
                </c:pt>
                <c:pt idx="3731">
                  <c:v>0.67484926787252375</c:v>
                </c:pt>
                <c:pt idx="3732">
                  <c:v>0.67484926787252375</c:v>
                </c:pt>
                <c:pt idx="3733">
                  <c:v>0.6746339362618432</c:v>
                </c:pt>
                <c:pt idx="3734">
                  <c:v>0.67441860465116277</c:v>
                </c:pt>
                <c:pt idx="3735">
                  <c:v>0.67420327304048233</c:v>
                </c:pt>
                <c:pt idx="3736">
                  <c:v>0.6739879414298019</c:v>
                </c:pt>
                <c:pt idx="3737">
                  <c:v>0.6739879414298019</c:v>
                </c:pt>
                <c:pt idx="3738">
                  <c:v>0.67377260981912146</c:v>
                </c:pt>
                <c:pt idx="3739">
                  <c:v>0.67377260981912146</c:v>
                </c:pt>
                <c:pt idx="3740">
                  <c:v>0.67377260981912146</c:v>
                </c:pt>
                <c:pt idx="3741">
                  <c:v>0.67355727820844102</c:v>
                </c:pt>
                <c:pt idx="3742">
                  <c:v>0.67355727820844102</c:v>
                </c:pt>
                <c:pt idx="3743">
                  <c:v>0.67355727820844102</c:v>
                </c:pt>
                <c:pt idx="3744">
                  <c:v>0.67334194659776059</c:v>
                </c:pt>
                <c:pt idx="3745">
                  <c:v>0.67312661498708004</c:v>
                </c:pt>
                <c:pt idx="3746">
                  <c:v>0.67291128337639972</c:v>
                </c:pt>
                <c:pt idx="3747">
                  <c:v>0.67269595176571917</c:v>
                </c:pt>
                <c:pt idx="3748">
                  <c:v>0.67248062015503873</c:v>
                </c:pt>
                <c:pt idx="3749">
                  <c:v>0.6722652885443583</c:v>
                </c:pt>
                <c:pt idx="3750">
                  <c:v>0.6722652885443583</c:v>
                </c:pt>
                <c:pt idx="3751">
                  <c:v>0.67204995693367786</c:v>
                </c:pt>
                <c:pt idx="3752">
                  <c:v>0.67183462532299743</c:v>
                </c:pt>
                <c:pt idx="3753">
                  <c:v>0.67161929371231699</c:v>
                </c:pt>
                <c:pt idx="3754">
                  <c:v>0.67140396210163655</c:v>
                </c:pt>
                <c:pt idx="3755">
                  <c:v>0.67118863049095601</c:v>
                </c:pt>
                <c:pt idx="3756">
                  <c:v>0.67097329888027568</c:v>
                </c:pt>
                <c:pt idx="3757">
                  <c:v>0.67075796726959513</c:v>
                </c:pt>
                <c:pt idx="3758">
                  <c:v>0.67054263565891481</c:v>
                </c:pt>
                <c:pt idx="3759">
                  <c:v>0.67032730404823426</c:v>
                </c:pt>
                <c:pt idx="3760">
                  <c:v>0.67011197243755383</c:v>
                </c:pt>
                <c:pt idx="3761">
                  <c:v>0.66989664082687339</c:v>
                </c:pt>
                <c:pt idx="3762">
                  <c:v>0.66968130921619295</c:v>
                </c:pt>
                <c:pt idx="3763">
                  <c:v>0.66968130921619295</c:v>
                </c:pt>
                <c:pt idx="3764">
                  <c:v>0.66968130921619295</c:v>
                </c:pt>
                <c:pt idx="3765">
                  <c:v>0.66968130921619295</c:v>
                </c:pt>
                <c:pt idx="3766">
                  <c:v>0.66968130921619295</c:v>
                </c:pt>
                <c:pt idx="3767">
                  <c:v>0.66946597760551252</c:v>
                </c:pt>
                <c:pt idx="3768">
                  <c:v>0.66946597760551252</c:v>
                </c:pt>
                <c:pt idx="3769">
                  <c:v>0.66925064599483197</c:v>
                </c:pt>
                <c:pt idx="3770">
                  <c:v>0.66903531438415165</c:v>
                </c:pt>
                <c:pt idx="3771">
                  <c:v>0.66903531438415165</c:v>
                </c:pt>
                <c:pt idx="3772">
                  <c:v>0.66903531438415165</c:v>
                </c:pt>
                <c:pt idx="3773">
                  <c:v>0.6688199827734711</c:v>
                </c:pt>
                <c:pt idx="3774">
                  <c:v>0.6688199827734711</c:v>
                </c:pt>
                <c:pt idx="3775">
                  <c:v>0.6688199827734711</c:v>
                </c:pt>
                <c:pt idx="3776">
                  <c:v>0.66860465116279078</c:v>
                </c:pt>
                <c:pt idx="3777">
                  <c:v>0.66860465116279078</c:v>
                </c:pt>
                <c:pt idx="3778">
                  <c:v>0.66860465116279078</c:v>
                </c:pt>
                <c:pt idx="3779">
                  <c:v>0.66838931955211023</c:v>
                </c:pt>
                <c:pt idx="3780">
                  <c:v>0.66817398794142979</c:v>
                </c:pt>
                <c:pt idx="3781">
                  <c:v>0.66817398794142979</c:v>
                </c:pt>
                <c:pt idx="3782">
                  <c:v>0.66817398794142979</c:v>
                </c:pt>
                <c:pt idx="3783">
                  <c:v>0.66817398794142979</c:v>
                </c:pt>
                <c:pt idx="3784">
                  <c:v>0.66817398794142979</c:v>
                </c:pt>
                <c:pt idx="3785">
                  <c:v>0.66795865633074936</c:v>
                </c:pt>
                <c:pt idx="3786">
                  <c:v>0.66795865633074936</c:v>
                </c:pt>
                <c:pt idx="3787">
                  <c:v>0.66774332472006892</c:v>
                </c:pt>
                <c:pt idx="3788">
                  <c:v>0.66752799310938848</c:v>
                </c:pt>
                <c:pt idx="3789">
                  <c:v>0.66731266149870794</c:v>
                </c:pt>
                <c:pt idx="3790">
                  <c:v>0.66709732988802761</c:v>
                </c:pt>
                <c:pt idx="3791">
                  <c:v>0.66688199827734707</c:v>
                </c:pt>
                <c:pt idx="3792">
                  <c:v>0.66688199827734707</c:v>
                </c:pt>
                <c:pt idx="3793">
                  <c:v>0.66666666666666674</c:v>
                </c:pt>
                <c:pt idx="3794">
                  <c:v>0.66666666666666674</c:v>
                </c:pt>
                <c:pt idx="3795">
                  <c:v>0.66645133505598619</c:v>
                </c:pt>
                <c:pt idx="3796">
                  <c:v>0.66623600344530576</c:v>
                </c:pt>
                <c:pt idx="3797">
                  <c:v>0.66602067183462532</c:v>
                </c:pt>
                <c:pt idx="3798">
                  <c:v>0.66602067183462532</c:v>
                </c:pt>
                <c:pt idx="3799">
                  <c:v>0.66602067183462532</c:v>
                </c:pt>
                <c:pt idx="3800">
                  <c:v>0.66602067183462532</c:v>
                </c:pt>
                <c:pt idx="3801">
                  <c:v>0.66602067183462532</c:v>
                </c:pt>
                <c:pt idx="3802">
                  <c:v>0.66602067183462532</c:v>
                </c:pt>
                <c:pt idx="3803">
                  <c:v>0.66580534022394489</c:v>
                </c:pt>
                <c:pt idx="3804">
                  <c:v>0.66559000861326445</c:v>
                </c:pt>
                <c:pt idx="3805">
                  <c:v>0.6653746770025839</c:v>
                </c:pt>
                <c:pt idx="3806">
                  <c:v>0.66515934539190358</c:v>
                </c:pt>
                <c:pt idx="3807">
                  <c:v>0.66515934539190358</c:v>
                </c:pt>
                <c:pt idx="3808">
                  <c:v>0.66515934539190358</c:v>
                </c:pt>
                <c:pt idx="3809">
                  <c:v>0.66515934539190358</c:v>
                </c:pt>
                <c:pt idx="3810">
                  <c:v>0.66494401378122303</c:v>
                </c:pt>
                <c:pt idx="3811">
                  <c:v>0.66472868217054271</c:v>
                </c:pt>
                <c:pt idx="3812">
                  <c:v>0.66451335055986216</c:v>
                </c:pt>
                <c:pt idx="3813">
                  <c:v>0.66451335055986216</c:v>
                </c:pt>
                <c:pt idx="3814">
                  <c:v>0.66429801894918172</c:v>
                </c:pt>
                <c:pt idx="3815">
                  <c:v>0.66429801894918172</c:v>
                </c:pt>
                <c:pt idx="3816">
                  <c:v>0.66429801894918172</c:v>
                </c:pt>
                <c:pt idx="3817">
                  <c:v>0.66408268733850129</c:v>
                </c:pt>
                <c:pt idx="3818">
                  <c:v>0.66386735572782085</c:v>
                </c:pt>
                <c:pt idx="3819">
                  <c:v>0.66386735572782085</c:v>
                </c:pt>
                <c:pt idx="3820">
                  <c:v>0.66386735572782085</c:v>
                </c:pt>
                <c:pt idx="3821">
                  <c:v>0.66365202411714042</c:v>
                </c:pt>
                <c:pt idx="3822">
                  <c:v>0.66343669250645987</c:v>
                </c:pt>
                <c:pt idx="3823">
                  <c:v>0.66343669250645987</c:v>
                </c:pt>
                <c:pt idx="3824">
                  <c:v>0.66322136089577954</c:v>
                </c:pt>
                <c:pt idx="3825">
                  <c:v>0.663006029285099</c:v>
                </c:pt>
                <c:pt idx="3826">
                  <c:v>0.66279069767441867</c:v>
                </c:pt>
                <c:pt idx="3827">
                  <c:v>0.66279069767441867</c:v>
                </c:pt>
                <c:pt idx="3828">
                  <c:v>0.66257536606373812</c:v>
                </c:pt>
                <c:pt idx="3829">
                  <c:v>0.66257536606373812</c:v>
                </c:pt>
                <c:pt idx="3830">
                  <c:v>0.66236003445305769</c:v>
                </c:pt>
                <c:pt idx="3831">
                  <c:v>0.66236003445305769</c:v>
                </c:pt>
                <c:pt idx="3832">
                  <c:v>0.66236003445305769</c:v>
                </c:pt>
                <c:pt idx="3833">
                  <c:v>0.66214470284237725</c:v>
                </c:pt>
                <c:pt idx="3834">
                  <c:v>0.66214470284237725</c:v>
                </c:pt>
                <c:pt idx="3835">
                  <c:v>0.66214470284237725</c:v>
                </c:pt>
                <c:pt idx="3836">
                  <c:v>0.66214470284237725</c:v>
                </c:pt>
                <c:pt idx="3837">
                  <c:v>0.66214470284237725</c:v>
                </c:pt>
                <c:pt idx="3838">
                  <c:v>0.66192937123169682</c:v>
                </c:pt>
                <c:pt idx="3839">
                  <c:v>0.66171403962101638</c:v>
                </c:pt>
                <c:pt idx="3840">
                  <c:v>0.66149870801033583</c:v>
                </c:pt>
                <c:pt idx="3841">
                  <c:v>0.66149870801033583</c:v>
                </c:pt>
                <c:pt idx="3842">
                  <c:v>0.66128337639965551</c:v>
                </c:pt>
                <c:pt idx="3843">
                  <c:v>0.66128337639965551</c:v>
                </c:pt>
                <c:pt idx="3844">
                  <c:v>0.66106804478897496</c:v>
                </c:pt>
                <c:pt idx="3845">
                  <c:v>0.66085271317829464</c:v>
                </c:pt>
                <c:pt idx="3846">
                  <c:v>0.66063738156761409</c:v>
                </c:pt>
                <c:pt idx="3847">
                  <c:v>0.66042204995693365</c:v>
                </c:pt>
                <c:pt idx="3848">
                  <c:v>0.66042204995693365</c:v>
                </c:pt>
                <c:pt idx="3849">
                  <c:v>0.66020671834625322</c:v>
                </c:pt>
                <c:pt idx="3850">
                  <c:v>0.65999138673557278</c:v>
                </c:pt>
                <c:pt idx="3851">
                  <c:v>0.65999138673557278</c:v>
                </c:pt>
                <c:pt idx="3852">
                  <c:v>0.65977605512489235</c:v>
                </c:pt>
                <c:pt idx="3853">
                  <c:v>0.65956072351421191</c:v>
                </c:pt>
                <c:pt idx="3854">
                  <c:v>0.65934539190353147</c:v>
                </c:pt>
                <c:pt idx="3855">
                  <c:v>0.65913006029285093</c:v>
                </c:pt>
                <c:pt idx="3856">
                  <c:v>0.6589147286821706</c:v>
                </c:pt>
                <c:pt idx="3857">
                  <c:v>0.65869939707149006</c:v>
                </c:pt>
                <c:pt idx="3858">
                  <c:v>0.65869939707149006</c:v>
                </c:pt>
                <c:pt idx="3859">
                  <c:v>0.65848406546080962</c:v>
                </c:pt>
                <c:pt idx="3860">
                  <c:v>0.65826873385012918</c:v>
                </c:pt>
                <c:pt idx="3861">
                  <c:v>0.65805340223944875</c:v>
                </c:pt>
                <c:pt idx="3862">
                  <c:v>0.65783807062876831</c:v>
                </c:pt>
                <c:pt idx="3863">
                  <c:v>0.65762273901808788</c:v>
                </c:pt>
                <c:pt idx="3864">
                  <c:v>0.65740740740740744</c:v>
                </c:pt>
                <c:pt idx="3865">
                  <c:v>0.65740740740740744</c:v>
                </c:pt>
                <c:pt idx="3866">
                  <c:v>0.65740740740740744</c:v>
                </c:pt>
                <c:pt idx="3867">
                  <c:v>0.65719207579672689</c:v>
                </c:pt>
                <c:pt idx="3868">
                  <c:v>0.65697674418604657</c:v>
                </c:pt>
                <c:pt idx="3869">
                  <c:v>0.65676141257536602</c:v>
                </c:pt>
                <c:pt idx="3870">
                  <c:v>0.6565460809646857</c:v>
                </c:pt>
                <c:pt idx="3871">
                  <c:v>0.65633074935400515</c:v>
                </c:pt>
                <c:pt idx="3872">
                  <c:v>0.65633074935400515</c:v>
                </c:pt>
                <c:pt idx="3873">
                  <c:v>0.65633074935400515</c:v>
                </c:pt>
                <c:pt idx="3874">
                  <c:v>0.65611541774332471</c:v>
                </c:pt>
                <c:pt idx="3875">
                  <c:v>0.65611541774332471</c:v>
                </c:pt>
                <c:pt idx="3876">
                  <c:v>0.65611541774332471</c:v>
                </c:pt>
                <c:pt idx="3877">
                  <c:v>0.65590008613264428</c:v>
                </c:pt>
                <c:pt idx="3878">
                  <c:v>0.65568475452196384</c:v>
                </c:pt>
                <c:pt idx="3879">
                  <c:v>0.65546942291128341</c:v>
                </c:pt>
                <c:pt idx="3880">
                  <c:v>0.65525409130060286</c:v>
                </c:pt>
                <c:pt idx="3881">
                  <c:v>0.65503875968992253</c:v>
                </c:pt>
                <c:pt idx="3882">
                  <c:v>0.65503875968992253</c:v>
                </c:pt>
                <c:pt idx="3883">
                  <c:v>0.65482342807924199</c:v>
                </c:pt>
                <c:pt idx="3884">
                  <c:v>0.65482342807924199</c:v>
                </c:pt>
                <c:pt idx="3885">
                  <c:v>0.65482342807924199</c:v>
                </c:pt>
                <c:pt idx="3886">
                  <c:v>0.65460809646856166</c:v>
                </c:pt>
                <c:pt idx="3887">
                  <c:v>0.65439276485788112</c:v>
                </c:pt>
                <c:pt idx="3888">
                  <c:v>0.65417743324720068</c:v>
                </c:pt>
                <c:pt idx="3889">
                  <c:v>0.65417743324720068</c:v>
                </c:pt>
                <c:pt idx="3890">
                  <c:v>0.65417743324720068</c:v>
                </c:pt>
                <c:pt idx="3891">
                  <c:v>0.65396210163652024</c:v>
                </c:pt>
                <c:pt idx="3892">
                  <c:v>0.65374677002583981</c:v>
                </c:pt>
                <c:pt idx="3893">
                  <c:v>0.65374677002583981</c:v>
                </c:pt>
                <c:pt idx="3894">
                  <c:v>0.65353143841515937</c:v>
                </c:pt>
                <c:pt idx="3895">
                  <c:v>0.65331610680447882</c:v>
                </c:pt>
                <c:pt idx="3896">
                  <c:v>0.6531007751937985</c:v>
                </c:pt>
                <c:pt idx="3897">
                  <c:v>0.6531007751937985</c:v>
                </c:pt>
                <c:pt idx="3898">
                  <c:v>0.65288544358311795</c:v>
                </c:pt>
                <c:pt idx="3899">
                  <c:v>0.65288544358311795</c:v>
                </c:pt>
                <c:pt idx="3900">
                  <c:v>0.65267011197243763</c:v>
                </c:pt>
                <c:pt idx="3901">
                  <c:v>0.65267011197243763</c:v>
                </c:pt>
                <c:pt idx="3902">
                  <c:v>0.65245478036175708</c:v>
                </c:pt>
                <c:pt idx="3903">
                  <c:v>0.65223944875107664</c:v>
                </c:pt>
                <c:pt idx="3904">
                  <c:v>0.65202411714039621</c:v>
                </c:pt>
                <c:pt idx="3905">
                  <c:v>0.65180878552971577</c:v>
                </c:pt>
                <c:pt idx="3906">
                  <c:v>0.65180878552971577</c:v>
                </c:pt>
                <c:pt idx="3907">
                  <c:v>0.65159345391903534</c:v>
                </c:pt>
                <c:pt idx="3908">
                  <c:v>0.65137812230835479</c:v>
                </c:pt>
                <c:pt idx="3909">
                  <c:v>0.65116279069767447</c:v>
                </c:pt>
                <c:pt idx="3910">
                  <c:v>0.65094745908699392</c:v>
                </c:pt>
                <c:pt idx="3911">
                  <c:v>0.65094745908699392</c:v>
                </c:pt>
                <c:pt idx="3912">
                  <c:v>0.65073212747631359</c:v>
                </c:pt>
                <c:pt idx="3913">
                  <c:v>0.65051679586563305</c:v>
                </c:pt>
                <c:pt idx="3914">
                  <c:v>0.65051679586563305</c:v>
                </c:pt>
                <c:pt idx="3915">
                  <c:v>0.65051679586563305</c:v>
                </c:pt>
                <c:pt idx="3916">
                  <c:v>0.65051679586563305</c:v>
                </c:pt>
                <c:pt idx="3917">
                  <c:v>0.65030146425495261</c:v>
                </c:pt>
                <c:pt idx="3918">
                  <c:v>0.65008613264427217</c:v>
                </c:pt>
                <c:pt idx="3919">
                  <c:v>0.65008613264427217</c:v>
                </c:pt>
                <c:pt idx="3920">
                  <c:v>0.65008613264427217</c:v>
                </c:pt>
                <c:pt idx="3921">
                  <c:v>0.64987080103359174</c:v>
                </c:pt>
                <c:pt idx="3922">
                  <c:v>0.64987080103359174</c:v>
                </c:pt>
                <c:pt idx="3923">
                  <c:v>0.64987080103359174</c:v>
                </c:pt>
                <c:pt idx="3924">
                  <c:v>0.6496554694229113</c:v>
                </c:pt>
                <c:pt idx="3925">
                  <c:v>0.64944013781223076</c:v>
                </c:pt>
                <c:pt idx="3926">
                  <c:v>0.64944013781223076</c:v>
                </c:pt>
                <c:pt idx="3927">
                  <c:v>0.64944013781223076</c:v>
                </c:pt>
                <c:pt idx="3928">
                  <c:v>0.64944013781223076</c:v>
                </c:pt>
                <c:pt idx="3929">
                  <c:v>0.64944013781223076</c:v>
                </c:pt>
                <c:pt idx="3930">
                  <c:v>0.64922480620155043</c:v>
                </c:pt>
                <c:pt idx="3931">
                  <c:v>0.64900947459086988</c:v>
                </c:pt>
                <c:pt idx="3932">
                  <c:v>0.64879414298018956</c:v>
                </c:pt>
                <c:pt idx="3933">
                  <c:v>0.64857881136950901</c:v>
                </c:pt>
                <c:pt idx="3934">
                  <c:v>0.64836347975882858</c:v>
                </c:pt>
                <c:pt idx="3935">
                  <c:v>0.64814814814814814</c:v>
                </c:pt>
                <c:pt idx="3936">
                  <c:v>0.6479328165374677</c:v>
                </c:pt>
                <c:pt idx="3937">
                  <c:v>0.64771748492678727</c:v>
                </c:pt>
                <c:pt idx="3938">
                  <c:v>0.64771748492678727</c:v>
                </c:pt>
                <c:pt idx="3939">
                  <c:v>0.64771748492678727</c:v>
                </c:pt>
                <c:pt idx="3940">
                  <c:v>0.64750215331610683</c:v>
                </c:pt>
                <c:pt idx="3941">
                  <c:v>0.64750215331610683</c:v>
                </c:pt>
                <c:pt idx="3942">
                  <c:v>0.6472868217054264</c:v>
                </c:pt>
                <c:pt idx="3943">
                  <c:v>0.64707149009474585</c:v>
                </c:pt>
                <c:pt idx="3944">
                  <c:v>0.64707149009474585</c:v>
                </c:pt>
                <c:pt idx="3945">
                  <c:v>0.64707149009474585</c:v>
                </c:pt>
                <c:pt idx="3946">
                  <c:v>0.64685615848406552</c:v>
                </c:pt>
                <c:pt idx="3947">
                  <c:v>0.64685615848406552</c:v>
                </c:pt>
                <c:pt idx="3948">
                  <c:v>0.64685615848406552</c:v>
                </c:pt>
                <c:pt idx="3949">
                  <c:v>0.64685615848406552</c:v>
                </c:pt>
                <c:pt idx="3950">
                  <c:v>0.64685615848406552</c:v>
                </c:pt>
                <c:pt idx="3951">
                  <c:v>0.64685615848406552</c:v>
                </c:pt>
                <c:pt idx="3952">
                  <c:v>0.64664082687338498</c:v>
                </c:pt>
                <c:pt idx="3953">
                  <c:v>0.64664082687338498</c:v>
                </c:pt>
                <c:pt idx="3954">
                  <c:v>0.64664082687338498</c:v>
                </c:pt>
                <c:pt idx="3955">
                  <c:v>0.64664082687338498</c:v>
                </c:pt>
                <c:pt idx="3956">
                  <c:v>0.64664082687338498</c:v>
                </c:pt>
                <c:pt idx="3957">
                  <c:v>0.64664082687338498</c:v>
                </c:pt>
                <c:pt idx="3958">
                  <c:v>0.64642549526270454</c:v>
                </c:pt>
                <c:pt idx="3959">
                  <c:v>0.64621016365202411</c:v>
                </c:pt>
                <c:pt idx="3960">
                  <c:v>0.64621016365202411</c:v>
                </c:pt>
                <c:pt idx="3961">
                  <c:v>0.64599483204134367</c:v>
                </c:pt>
                <c:pt idx="3962">
                  <c:v>0.64599483204134367</c:v>
                </c:pt>
                <c:pt idx="3963">
                  <c:v>0.64577950043066323</c:v>
                </c:pt>
                <c:pt idx="3964">
                  <c:v>0.64577950043066323</c:v>
                </c:pt>
                <c:pt idx="3965">
                  <c:v>0.64577950043066323</c:v>
                </c:pt>
                <c:pt idx="3966">
                  <c:v>0.6455641688199828</c:v>
                </c:pt>
                <c:pt idx="3967">
                  <c:v>0.64534883720930236</c:v>
                </c:pt>
                <c:pt idx="3968">
                  <c:v>0.64513350559862181</c:v>
                </c:pt>
                <c:pt idx="3969">
                  <c:v>0.64491817398794149</c:v>
                </c:pt>
                <c:pt idx="3970">
                  <c:v>0.64491817398794149</c:v>
                </c:pt>
                <c:pt idx="3971">
                  <c:v>0.64470284237726094</c:v>
                </c:pt>
                <c:pt idx="3972">
                  <c:v>0.64470284237726094</c:v>
                </c:pt>
                <c:pt idx="3973">
                  <c:v>0.64448751076658051</c:v>
                </c:pt>
                <c:pt idx="3974">
                  <c:v>0.64448751076658051</c:v>
                </c:pt>
                <c:pt idx="3975">
                  <c:v>0.64427217915590007</c:v>
                </c:pt>
                <c:pt idx="3976">
                  <c:v>0.64405684754521964</c:v>
                </c:pt>
                <c:pt idx="3977">
                  <c:v>0.64405684754521964</c:v>
                </c:pt>
                <c:pt idx="3978">
                  <c:v>0.6438415159345392</c:v>
                </c:pt>
                <c:pt idx="3979">
                  <c:v>0.64362618432385876</c:v>
                </c:pt>
                <c:pt idx="3980">
                  <c:v>0.64362618432385876</c:v>
                </c:pt>
                <c:pt idx="3981">
                  <c:v>0.64341085271317833</c:v>
                </c:pt>
                <c:pt idx="3982">
                  <c:v>0.64319552110249778</c:v>
                </c:pt>
                <c:pt idx="3983">
                  <c:v>0.64298018949181746</c:v>
                </c:pt>
                <c:pt idx="3984">
                  <c:v>0.64276485788113691</c:v>
                </c:pt>
                <c:pt idx="3985">
                  <c:v>0.64254952627045658</c:v>
                </c:pt>
                <c:pt idx="3986">
                  <c:v>0.64233419465977604</c:v>
                </c:pt>
                <c:pt idx="3987">
                  <c:v>0.6421188630490956</c:v>
                </c:pt>
                <c:pt idx="3988">
                  <c:v>0.6421188630490956</c:v>
                </c:pt>
                <c:pt idx="3989">
                  <c:v>0.6421188630490956</c:v>
                </c:pt>
                <c:pt idx="3990">
                  <c:v>0.6421188630490956</c:v>
                </c:pt>
                <c:pt idx="3991">
                  <c:v>0.64190353143841516</c:v>
                </c:pt>
                <c:pt idx="3992">
                  <c:v>0.64168819982773473</c:v>
                </c:pt>
                <c:pt idx="3993">
                  <c:v>0.64147286821705429</c:v>
                </c:pt>
                <c:pt idx="3994">
                  <c:v>0.64147286821705429</c:v>
                </c:pt>
                <c:pt idx="3995">
                  <c:v>0.64125753660637375</c:v>
                </c:pt>
                <c:pt idx="3996">
                  <c:v>0.64125753660637375</c:v>
                </c:pt>
                <c:pt idx="3997">
                  <c:v>0.64125753660637375</c:v>
                </c:pt>
                <c:pt idx="3998">
                  <c:v>0.64104220499569342</c:v>
                </c:pt>
                <c:pt idx="3999">
                  <c:v>0.64104220499569342</c:v>
                </c:pt>
                <c:pt idx="4000">
                  <c:v>0.64082687338501287</c:v>
                </c:pt>
                <c:pt idx="4001">
                  <c:v>0.64061154177433255</c:v>
                </c:pt>
                <c:pt idx="4002">
                  <c:v>0.64061154177433255</c:v>
                </c:pt>
                <c:pt idx="4003">
                  <c:v>0.640396210163652</c:v>
                </c:pt>
                <c:pt idx="4004">
                  <c:v>0.640396210163652</c:v>
                </c:pt>
                <c:pt idx="4005">
                  <c:v>0.64018087855297157</c:v>
                </c:pt>
                <c:pt idx="4006">
                  <c:v>0.63996554694229113</c:v>
                </c:pt>
                <c:pt idx="4007">
                  <c:v>0.63996554694229113</c:v>
                </c:pt>
                <c:pt idx="4008">
                  <c:v>0.63975021533161069</c:v>
                </c:pt>
                <c:pt idx="4009">
                  <c:v>0.63953488372093026</c:v>
                </c:pt>
                <c:pt idx="4010">
                  <c:v>0.63931955211024971</c:v>
                </c:pt>
                <c:pt idx="4011">
                  <c:v>0.63931955211024971</c:v>
                </c:pt>
                <c:pt idx="4012">
                  <c:v>0.63910422049956939</c:v>
                </c:pt>
                <c:pt idx="4013">
                  <c:v>0.63910422049956939</c:v>
                </c:pt>
                <c:pt idx="4014">
                  <c:v>0.63888888888888884</c:v>
                </c:pt>
                <c:pt idx="4015">
                  <c:v>0.63888888888888884</c:v>
                </c:pt>
                <c:pt idx="4016">
                  <c:v>0.63867355727820851</c:v>
                </c:pt>
                <c:pt idx="4017">
                  <c:v>0.63845822566752797</c:v>
                </c:pt>
                <c:pt idx="4018">
                  <c:v>0.63824289405684753</c:v>
                </c:pt>
                <c:pt idx="4019">
                  <c:v>0.6380275624461671</c:v>
                </c:pt>
                <c:pt idx="4020">
                  <c:v>0.6380275624461671</c:v>
                </c:pt>
                <c:pt idx="4021">
                  <c:v>0.63781223083548666</c:v>
                </c:pt>
                <c:pt idx="4022">
                  <c:v>0.63759689922480622</c:v>
                </c:pt>
                <c:pt idx="4023">
                  <c:v>0.63759689922480622</c:v>
                </c:pt>
                <c:pt idx="4024">
                  <c:v>0.63738156761412568</c:v>
                </c:pt>
                <c:pt idx="4025">
                  <c:v>0.63738156761412568</c:v>
                </c:pt>
                <c:pt idx="4026">
                  <c:v>0.63716623600344535</c:v>
                </c:pt>
                <c:pt idx="4027">
                  <c:v>0.63695090439276481</c:v>
                </c:pt>
                <c:pt idx="4028">
                  <c:v>0.63673557278208448</c:v>
                </c:pt>
                <c:pt idx="4029">
                  <c:v>0.63673557278208448</c:v>
                </c:pt>
                <c:pt idx="4030">
                  <c:v>0.63673557278208448</c:v>
                </c:pt>
                <c:pt idx="4031">
                  <c:v>0.63673557278208448</c:v>
                </c:pt>
                <c:pt idx="4032">
                  <c:v>0.63673557278208448</c:v>
                </c:pt>
                <c:pt idx="4033">
                  <c:v>0.63673557278208448</c:v>
                </c:pt>
                <c:pt idx="4034">
                  <c:v>0.63673557278208448</c:v>
                </c:pt>
                <c:pt idx="4035">
                  <c:v>0.63652024117140393</c:v>
                </c:pt>
                <c:pt idx="4036">
                  <c:v>0.6363049095607235</c:v>
                </c:pt>
                <c:pt idx="4037">
                  <c:v>0.6363049095607235</c:v>
                </c:pt>
                <c:pt idx="4038">
                  <c:v>0.6363049095607235</c:v>
                </c:pt>
                <c:pt idx="4039">
                  <c:v>0.63608957795004306</c:v>
                </c:pt>
                <c:pt idx="4040">
                  <c:v>0.63587424633936263</c:v>
                </c:pt>
                <c:pt idx="4041">
                  <c:v>0.63587424633936263</c:v>
                </c:pt>
                <c:pt idx="4042">
                  <c:v>0.63565891472868219</c:v>
                </c:pt>
                <c:pt idx="4043">
                  <c:v>0.63565891472868219</c:v>
                </c:pt>
                <c:pt idx="4044">
                  <c:v>0.63565891472868219</c:v>
                </c:pt>
                <c:pt idx="4045">
                  <c:v>0.63544358311800164</c:v>
                </c:pt>
                <c:pt idx="4046">
                  <c:v>0.63544358311800164</c:v>
                </c:pt>
                <c:pt idx="4047">
                  <c:v>0.63522825150732132</c:v>
                </c:pt>
                <c:pt idx="4048">
                  <c:v>0.63522825150732132</c:v>
                </c:pt>
                <c:pt idx="4049">
                  <c:v>0.63501291989664077</c:v>
                </c:pt>
                <c:pt idx="4050">
                  <c:v>0.63479758828596045</c:v>
                </c:pt>
                <c:pt idx="4051">
                  <c:v>0.6345822566752799</c:v>
                </c:pt>
                <c:pt idx="4052">
                  <c:v>0.6345822566752799</c:v>
                </c:pt>
                <c:pt idx="4053">
                  <c:v>0.6345822566752799</c:v>
                </c:pt>
                <c:pt idx="4054">
                  <c:v>0.63436692506459946</c:v>
                </c:pt>
                <c:pt idx="4055">
                  <c:v>0.63415159345391903</c:v>
                </c:pt>
                <c:pt idx="4056">
                  <c:v>0.63415159345391903</c:v>
                </c:pt>
                <c:pt idx="4057">
                  <c:v>0.63393626184323859</c:v>
                </c:pt>
                <c:pt idx="4058">
                  <c:v>0.63393626184323859</c:v>
                </c:pt>
                <c:pt idx="4059">
                  <c:v>0.63393626184323859</c:v>
                </c:pt>
                <c:pt idx="4060">
                  <c:v>0.63372093023255816</c:v>
                </c:pt>
                <c:pt idx="4061">
                  <c:v>0.63372093023255816</c:v>
                </c:pt>
                <c:pt idx="4062">
                  <c:v>0.63372093023255816</c:v>
                </c:pt>
                <c:pt idx="4063">
                  <c:v>0.63350559862187772</c:v>
                </c:pt>
                <c:pt idx="4064">
                  <c:v>0.63329026701119728</c:v>
                </c:pt>
                <c:pt idx="4065">
                  <c:v>0.63307493540051674</c:v>
                </c:pt>
                <c:pt idx="4066">
                  <c:v>0.63307493540051674</c:v>
                </c:pt>
                <c:pt idx="4067">
                  <c:v>0.63285960378983641</c:v>
                </c:pt>
                <c:pt idx="4068">
                  <c:v>0.63285960378983641</c:v>
                </c:pt>
                <c:pt idx="4069">
                  <c:v>0.63285960378983641</c:v>
                </c:pt>
                <c:pt idx="4070">
                  <c:v>0.63264427217915586</c:v>
                </c:pt>
                <c:pt idx="4071">
                  <c:v>0.63264427217915586</c:v>
                </c:pt>
                <c:pt idx="4072">
                  <c:v>0.63242894056847543</c:v>
                </c:pt>
                <c:pt idx="4073">
                  <c:v>0.63221360895779499</c:v>
                </c:pt>
                <c:pt idx="4074">
                  <c:v>0.63199827734711456</c:v>
                </c:pt>
                <c:pt idx="4075">
                  <c:v>0.63178294573643412</c:v>
                </c:pt>
                <c:pt idx="4076">
                  <c:v>0.63156761412575368</c:v>
                </c:pt>
                <c:pt idx="4077">
                  <c:v>0.63135228251507325</c:v>
                </c:pt>
                <c:pt idx="4078">
                  <c:v>0.6311369509043927</c:v>
                </c:pt>
                <c:pt idx="4079">
                  <c:v>0.63092161929371238</c:v>
                </c:pt>
                <c:pt idx="4080">
                  <c:v>0.63070628768303183</c:v>
                </c:pt>
                <c:pt idx="4081">
                  <c:v>0.63049095607235139</c:v>
                </c:pt>
                <c:pt idx="4082">
                  <c:v>0.63027562446167096</c:v>
                </c:pt>
                <c:pt idx="4083">
                  <c:v>0.63006029285099052</c:v>
                </c:pt>
                <c:pt idx="4084">
                  <c:v>0.62984496124031009</c:v>
                </c:pt>
                <c:pt idx="4085">
                  <c:v>0.62984496124031009</c:v>
                </c:pt>
                <c:pt idx="4086">
                  <c:v>0.62984496124031009</c:v>
                </c:pt>
                <c:pt idx="4087">
                  <c:v>0.62984496124031009</c:v>
                </c:pt>
                <c:pt idx="4088">
                  <c:v>0.62984496124031009</c:v>
                </c:pt>
                <c:pt idx="4089">
                  <c:v>0.62962962962962965</c:v>
                </c:pt>
                <c:pt idx="4090">
                  <c:v>0.62941429801894921</c:v>
                </c:pt>
                <c:pt idx="4091">
                  <c:v>0.62919896640826867</c:v>
                </c:pt>
                <c:pt idx="4092">
                  <c:v>0.62919896640826867</c:v>
                </c:pt>
                <c:pt idx="4093">
                  <c:v>0.62919896640826867</c:v>
                </c:pt>
                <c:pt idx="4094">
                  <c:v>0.62919896640826867</c:v>
                </c:pt>
                <c:pt idx="4095">
                  <c:v>0.62898363479758834</c:v>
                </c:pt>
                <c:pt idx="4096">
                  <c:v>0.6287683031869078</c:v>
                </c:pt>
                <c:pt idx="4097">
                  <c:v>0.62855297157622747</c:v>
                </c:pt>
                <c:pt idx="4098">
                  <c:v>0.62833763996554692</c:v>
                </c:pt>
                <c:pt idx="4099">
                  <c:v>0.62812230835486649</c:v>
                </c:pt>
                <c:pt idx="4100">
                  <c:v>0.62790697674418605</c:v>
                </c:pt>
                <c:pt idx="4101">
                  <c:v>0.62769164513350562</c:v>
                </c:pt>
                <c:pt idx="4102">
                  <c:v>0.62747631352282518</c:v>
                </c:pt>
                <c:pt idx="4103">
                  <c:v>0.62726098191214463</c:v>
                </c:pt>
                <c:pt idx="4104">
                  <c:v>0.62704565030146431</c:v>
                </c:pt>
                <c:pt idx="4105">
                  <c:v>0.62704565030146431</c:v>
                </c:pt>
                <c:pt idx="4106">
                  <c:v>0.62704565030146431</c:v>
                </c:pt>
                <c:pt idx="4107">
                  <c:v>0.62683031869078376</c:v>
                </c:pt>
                <c:pt idx="4108">
                  <c:v>0.62683031869078376</c:v>
                </c:pt>
                <c:pt idx="4109">
                  <c:v>0.62683031869078376</c:v>
                </c:pt>
                <c:pt idx="4110">
                  <c:v>0.62661498708010344</c:v>
                </c:pt>
                <c:pt idx="4111">
                  <c:v>0.62661498708010344</c:v>
                </c:pt>
                <c:pt idx="4112">
                  <c:v>0.62639965546942289</c:v>
                </c:pt>
                <c:pt idx="4113">
                  <c:v>0.62639965546942289</c:v>
                </c:pt>
                <c:pt idx="4114">
                  <c:v>0.62618432385874245</c:v>
                </c:pt>
                <c:pt idx="4115">
                  <c:v>0.62618432385874245</c:v>
                </c:pt>
                <c:pt idx="4116">
                  <c:v>0.62618432385874245</c:v>
                </c:pt>
                <c:pt idx="4117">
                  <c:v>0.62618432385874245</c:v>
                </c:pt>
                <c:pt idx="4118">
                  <c:v>0.62596899224806202</c:v>
                </c:pt>
                <c:pt idx="4119">
                  <c:v>0.62596899224806202</c:v>
                </c:pt>
                <c:pt idx="4120">
                  <c:v>0.62575366063738158</c:v>
                </c:pt>
                <c:pt idx="4121">
                  <c:v>0.62553832902670115</c:v>
                </c:pt>
                <c:pt idx="4122">
                  <c:v>0.6253229974160206</c:v>
                </c:pt>
                <c:pt idx="4123">
                  <c:v>0.6253229974160206</c:v>
                </c:pt>
                <c:pt idx="4124">
                  <c:v>0.6253229974160206</c:v>
                </c:pt>
                <c:pt idx="4125">
                  <c:v>0.62510766580534027</c:v>
                </c:pt>
                <c:pt idx="4126">
                  <c:v>0.62489233419465973</c:v>
                </c:pt>
                <c:pt idx="4127">
                  <c:v>0.62489233419465973</c:v>
                </c:pt>
                <c:pt idx="4128">
                  <c:v>0.62489233419465973</c:v>
                </c:pt>
                <c:pt idx="4129">
                  <c:v>0.6246770025839794</c:v>
                </c:pt>
                <c:pt idx="4130">
                  <c:v>0.62446167097329885</c:v>
                </c:pt>
                <c:pt idx="4131">
                  <c:v>0.62446167097329885</c:v>
                </c:pt>
                <c:pt idx="4132">
                  <c:v>0.62446167097329885</c:v>
                </c:pt>
                <c:pt idx="4133">
                  <c:v>0.62424633936261842</c:v>
                </c:pt>
                <c:pt idx="4134">
                  <c:v>0.62403100775193798</c:v>
                </c:pt>
                <c:pt idx="4135">
                  <c:v>0.62381567614125755</c:v>
                </c:pt>
                <c:pt idx="4136">
                  <c:v>0.62360034453057711</c:v>
                </c:pt>
                <c:pt idx="4137">
                  <c:v>0.62360034453057711</c:v>
                </c:pt>
                <c:pt idx="4138">
                  <c:v>0.62338501291989656</c:v>
                </c:pt>
                <c:pt idx="4139">
                  <c:v>0.62316968130921624</c:v>
                </c:pt>
                <c:pt idx="4140">
                  <c:v>0.62316968130921624</c:v>
                </c:pt>
                <c:pt idx="4141">
                  <c:v>0.62316968130921624</c:v>
                </c:pt>
                <c:pt idx="4142">
                  <c:v>0.62295434969853569</c:v>
                </c:pt>
                <c:pt idx="4143">
                  <c:v>0.62273901808785537</c:v>
                </c:pt>
                <c:pt idx="4144">
                  <c:v>0.62273901808785537</c:v>
                </c:pt>
                <c:pt idx="4145">
                  <c:v>0.62252368647717482</c:v>
                </c:pt>
                <c:pt idx="4146">
                  <c:v>0.62252368647717482</c:v>
                </c:pt>
                <c:pt idx="4147">
                  <c:v>0.62252368647717482</c:v>
                </c:pt>
                <c:pt idx="4148">
                  <c:v>0.62230835486649438</c:v>
                </c:pt>
                <c:pt idx="4149">
                  <c:v>0.62209302325581395</c:v>
                </c:pt>
                <c:pt idx="4150">
                  <c:v>0.62209302325581395</c:v>
                </c:pt>
                <c:pt idx="4151">
                  <c:v>0.62187769164513351</c:v>
                </c:pt>
                <c:pt idx="4152">
                  <c:v>0.62166236003445308</c:v>
                </c:pt>
                <c:pt idx="4153">
                  <c:v>0.62144702842377253</c:v>
                </c:pt>
                <c:pt idx="4154">
                  <c:v>0.62144702842377253</c:v>
                </c:pt>
                <c:pt idx="4155">
                  <c:v>0.6212316968130922</c:v>
                </c:pt>
                <c:pt idx="4156">
                  <c:v>0.62101636520241166</c:v>
                </c:pt>
                <c:pt idx="4157">
                  <c:v>0.62101636520241166</c:v>
                </c:pt>
                <c:pt idx="4158">
                  <c:v>0.62101636520241166</c:v>
                </c:pt>
                <c:pt idx="4159">
                  <c:v>0.62080103359173133</c:v>
                </c:pt>
                <c:pt idx="4160">
                  <c:v>0.62058570198105079</c:v>
                </c:pt>
                <c:pt idx="4161">
                  <c:v>0.62058570198105079</c:v>
                </c:pt>
                <c:pt idx="4162">
                  <c:v>0.62037037037037035</c:v>
                </c:pt>
                <c:pt idx="4163">
                  <c:v>0.62015503875968991</c:v>
                </c:pt>
                <c:pt idx="4164">
                  <c:v>0.61993970714900948</c:v>
                </c:pt>
                <c:pt idx="4165">
                  <c:v>0.61993970714900948</c:v>
                </c:pt>
                <c:pt idx="4166">
                  <c:v>0.61972437553832904</c:v>
                </c:pt>
                <c:pt idx="4167">
                  <c:v>0.61972437553832904</c:v>
                </c:pt>
                <c:pt idx="4168">
                  <c:v>0.61950904392764861</c:v>
                </c:pt>
                <c:pt idx="4169">
                  <c:v>0.61929371231696817</c:v>
                </c:pt>
                <c:pt idx="4170">
                  <c:v>0.61907838070628762</c:v>
                </c:pt>
                <c:pt idx="4171">
                  <c:v>0.61907838070628762</c:v>
                </c:pt>
                <c:pt idx="4172">
                  <c:v>0.6188630490956073</c:v>
                </c:pt>
                <c:pt idx="4173">
                  <c:v>0.6188630490956073</c:v>
                </c:pt>
                <c:pt idx="4174">
                  <c:v>0.61864771748492675</c:v>
                </c:pt>
                <c:pt idx="4175">
                  <c:v>0.61843238587424632</c:v>
                </c:pt>
                <c:pt idx="4176">
                  <c:v>0.61843238587424632</c:v>
                </c:pt>
                <c:pt idx="4177">
                  <c:v>0.61821705426356588</c:v>
                </c:pt>
                <c:pt idx="4178">
                  <c:v>0.61821705426356588</c:v>
                </c:pt>
                <c:pt idx="4179">
                  <c:v>0.61800172265288544</c:v>
                </c:pt>
                <c:pt idx="4180">
                  <c:v>0.61778639104220501</c:v>
                </c:pt>
                <c:pt idx="4181">
                  <c:v>0.61757105943152457</c:v>
                </c:pt>
                <c:pt idx="4182">
                  <c:v>0.61735572782084414</c:v>
                </c:pt>
                <c:pt idx="4183">
                  <c:v>0.61735572782084414</c:v>
                </c:pt>
                <c:pt idx="4184">
                  <c:v>0.61714039621016359</c:v>
                </c:pt>
                <c:pt idx="4185">
                  <c:v>0.61692506459948326</c:v>
                </c:pt>
                <c:pt idx="4186">
                  <c:v>0.61670973298880272</c:v>
                </c:pt>
                <c:pt idx="4187">
                  <c:v>0.61649440137812228</c:v>
                </c:pt>
                <c:pt idx="4188">
                  <c:v>0.61627906976744184</c:v>
                </c:pt>
                <c:pt idx="4189">
                  <c:v>0.61627906976744184</c:v>
                </c:pt>
                <c:pt idx="4190">
                  <c:v>0.61627906976744184</c:v>
                </c:pt>
                <c:pt idx="4191">
                  <c:v>0.61606373815676141</c:v>
                </c:pt>
                <c:pt idx="4192">
                  <c:v>0.61606373815676141</c:v>
                </c:pt>
                <c:pt idx="4193">
                  <c:v>0.61606373815676141</c:v>
                </c:pt>
                <c:pt idx="4194">
                  <c:v>0.61606373815676141</c:v>
                </c:pt>
                <c:pt idx="4195">
                  <c:v>0.61584840654608097</c:v>
                </c:pt>
                <c:pt idx="4196">
                  <c:v>0.61563307493540054</c:v>
                </c:pt>
                <c:pt idx="4197">
                  <c:v>0.6154177433247201</c:v>
                </c:pt>
                <c:pt idx="4198">
                  <c:v>0.61520241171403955</c:v>
                </c:pt>
                <c:pt idx="4199">
                  <c:v>0.61498708010335923</c:v>
                </c:pt>
                <c:pt idx="4200">
                  <c:v>0.61477174849267868</c:v>
                </c:pt>
                <c:pt idx="4201">
                  <c:v>0.61455641688199836</c:v>
                </c:pt>
                <c:pt idx="4202">
                  <c:v>0.61455641688199836</c:v>
                </c:pt>
                <c:pt idx="4203">
                  <c:v>0.61455641688199836</c:v>
                </c:pt>
                <c:pt idx="4204">
                  <c:v>0.61455641688199836</c:v>
                </c:pt>
                <c:pt idx="4205">
                  <c:v>0.61455641688199836</c:v>
                </c:pt>
                <c:pt idx="4206">
                  <c:v>0.61455641688199836</c:v>
                </c:pt>
                <c:pt idx="4207">
                  <c:v>0.61455641688199836</c:v>
                </c:pt>
                <c:pt idx="4208">
                  <c:v>0.61434108527131781</c:v>
                </c:pt>
                <c:pt idx="4209">
                  <c:v>0.61412575366063737</c:v>
                </c:pt>
                <c:pt idx="4210">
                  <c:v>0.61391042204995694</c:v>
                </c:pt>
                <c:pt idx="4211">
                  <c:v>0.6136950904392765</c:v>
                </c:pt>
                <c:pt idx="4212">
                  <c:v>0.61347975882859607</c:v>
                </c:pt>
                <c:pt idx="4213">
                  <c:v>0.61326442721791552</c:v>
                </c:pt>
                <c:pt idx="4214">
                  <c:v>0.61326442721791552</c:v>
                </c:pt>
                <c:pt idx="4215">
                  <c:v>0.61304909560723519</c:v>
                </c:pt>
                <c:pt idx="4216">
                  <c:v>0.61304909560723519</c:v>
                </c:pt>
                <c:pt idx="4217">
                  <c:v>0.61304909560723519</c:v>
                </c:pt>
                <c:pt idx="4218">
                  <c:v>0.61283376399655465</c:v>
                </c:pt>
                <c:pt idx="4219">
                  <c:v>0.61261843238587432</c:v>
                </c:pt>
                <c:pt idx="4220">
                  <c:v>0.61261843238587432</c:v>
                </c:pt>
                <c:pt idx="4221">
                  <c:v>0.61240310077519378</c:v>
                </c:pt>
                <c:pt idx="4222">
                  <c:v>0.61218776916451334</c:v>
                </c:pt>
                <c:pt idx="4223">
                  <c:v>0.6119724375538329</c:v>
                </c:pt>
                <c:pt idx="4224">
                  <c:v>0.61175710594315247</c:v>
                </c:pt>
                <c:pt idx="4225">
                  <c:v>0.61175710594315247</c:v>
                </c:pt>
                <c:pt idx="4226">
                  <c:v>0.61154177433247203</c:v>
                </c:pt>
                <c:pt idx="4227">
                  <c:v>0.61132644272179149</c:v>
                </c:pt>
                <c:pt idx="4228">
                  <c:v>0.61132644272179149</c:v>
                </c:pt>
                <c:pt idx="4229">
                  <c:v>0.61111111111111116</c:v>
                </c:pt>
                <c:pt idx="4230">
                  <c:v>0.61111111111111116</c:v>
                </c:pt>
                <c:pt idx="4231">
                  <c:v>0.61089577950043061</c:v>
                </c:pt>
                <c:pt idx="4232">
                  <c:v>0.61089577950043061</c:v>
                </c:pt>
                <c:pt idx="4233">
                  <c:v>0.61089577950043061</c:v>
                </c:pt>
                <c:pt idx="4234">
                  <c:v>0.61089577950043061</c:v>
                </c:pt>
                <c:pt idx="4235">
                  <c:v>0.61089577950043061</c:v>
                </c:pt>
                <c:pt idx="4236">
                  <c:v>0.61068044788975029</c:v>
                </c:pt>
                <c:pt idx="4237">
                  <c:v>0.61046511627906974</c:v>
                </c:pt>
                <c:pt idx="4238">
                  <c:v>0.61024978466838931</c:v>
                </c:pt>
                <c:pt idx="4239">
                  <c:v>0.61003445305770887</c:v>
                </c:pt>
                <c:pt idx="4240">
                  <c:v>0.60981912144702843</c:v>
                </c:pt>
                <c:pt idx="4241">
                  <c:v>0.60981912144702843</c:v>
                </c:pt>
                <c:pt idx="4242">
                  <c:v>0.609603789836348</c:v>
                </c:pt>
                <c:pt idx="4243">
                  <c:v>0.609603789836348</c:v>
                </c:pt>
                <c:pt idx="4244">
                  <c:v>0.60938845822566745</c:v>
                </c:pt>
                <c:pt idx="4245">
                  <c:v>0.60917312661498713</c:v>
                </c:pt>
                <c:pt idx="4246">
                  <c:v>0.60917312661498713</c:v>
                </c:pt>
                <c:pt idx="4247">
                  <c:v>0.60895779500430658</c:v>
                </c:pt>
                <c:pt idx="4248">
                  <c:v>0.60895779500430658</c:v>
                </c:pt>
                <c:pt idx="4249">
                  <c:v>0.60895779500430658</c:v>
                </c:pt>
                <c:pt idx="4250">
                  <c:v>0.60874246339362625</c:v>
                </c:pt>
                <c:pt idx="4251">
                  <c:v>0.60874246339362625</c:v>
                </c:pt>
                <c:pt idx="4252">
                  <c:v>0.60852713178294571</c:v>
                </c:pt>
                <c:pt idx="4253">
                  <c:v>0.60831180017226527</c:v>
                </c:pt>
                <c:pt idx="4254">
                  <c:v>0.60809646856158484</c:v>
                </c:pt>
                <c:pt idx="4255">
                  <c:v>0.60809646856158484</c:v>
                </c:pt>
                <c:pt idx="4256">
                  <c:v>0.60809646856158484</c:v>
                </c:pt>
                <c:pt idx="4257">
                  <c:v>0.6078811369509044</c:v>
                </c:pt>
                <c:pt idx="4258">
                  <c:v>0.6078811369509044</c:v>
                </c:pt>
                <c:pt idx="4259">
                  <c:v>0.60766580534022396</c:v>
                </c:pt>
                <c:pt idx="4260">
                  <c:v>0.60745047372954342</c:v>
                </c:pt>
                <c:pt idx="4261">
                  <c:v>0.60723514211886309</c:v>
                </c:pt>
                <c:pt idx="4262">
                  <c:v>0.60701981050818254</c:v>
                </c:pt>
                <c:pt idx="4263">
                  <c:v>0.60701981050818254</c:v>
                </c:pt>
                <c:pt idx="4264">
                  <c:v>0.60701981050818254</c:v>
                </c:pt>
                <c:pt idx="4265">
                  <c:v>0.60701981050818254</c:v>
                </c:pt>
                <c:pt idx="4266">
                  <c:v>0.60701981050818254</c:v>
                </c:pt>
                <c:pt idx="4267">
                  <c:v>0.60680447889750222</c:v>
                </c:pt>
                <c:pt idx="4268">
                  <c:v>0.60658914728682167</c:v>
                </c:pt>
                <c:pt idx="4269">
                  <c:v>0.60637381567614124</c:v>
                </c:pt>
                <c:pt idx="4270">
                  <c:v>0.6061584840654608</c:v>
                </c:pt>
                <c:pt idx="4271">
                  <c:v>0.60594315245478036</c:v>
                </c:pt>
                <c:pt idx="4272">
                  <c:v>0.60572782084409993</c:v>
                </c:pt>
                <c:pt idx="4273">
                  <c:v>0.60572782084409993</c:v>
                </c:pt>
                <c:pt idx="4274">
                  <c:v>0.60572782084409993</c:v>
                </c:pt>
                <c:pt idx="4275">
                  <c:v>0.60551248923341949</c:v>
                </c:pt>
                <c:pt idx="4276">
                  <c:v>0.60551248923341949</c:v>
                </c:pt>
                <c:pt idx="4277">
                  <c:v>0.60529715762273906</c:v>
                </c:pt>
                <c:pt idx="4278">
                  <c:v>0.60508182601205851</c:v>
                </c:pt>
                <c:pt idx="4279">
                  <c:v>0.60508182601205851</c:v>
                </c:pt>
                <c:pt idx="4280">
                  <c:v>0.60486649440137819</c:v>
                </c:pt>
                <c:pt idx="4281">
                  <c:v>0.60486649440137819</c:v>
                </c:pt>
                <c:pt idx="4282">
                  <c:v>0.60465116279069764</c:v>
                </c:pt>
                <c:pt idx="4283">
                  <c:v>0.60465116279069764</c:v>
                </c:pt>
                <c:pt idx="4284">
                  <c:v>0.60465116279069764</c:v>
                </c:pt>
                <c:pt idx="4285">
                  <c:v>0.6044358311800172</c:v>
                </c:pt>
                <c:pt idx="4286">
                  <c:v>0.60422049956933677</c:v>
                </c:pt>
                <c:pt idx="4287">
                  <c:v>0.60400516795865633</c:v>
                </c:pt>
                <c:pt idx="4288">
                  <c:v>0.60400516795865633</c:v>
                </c:pt>
                <c:pt idx="4289">
                  <c:v>0.60378983634797589</c:v>
                </c:pt>
                <c:pt idx="4290">
                  <c:v>0.60357450473729546</c:v>
                </c:pt>
                <c:pt idx="4291">
                  <c:v>0.60335917312661502</c:v>
                </c:pt>
                <c:pt idx="4292">
                  <c:v>0.60335917312661502</c:v>
                </c:pt>
                <c:pt idx="4293">
                  <c:v>0.60314384151593448</c:v>
                </c:pt>
                <c:pt idx="4294">
                  <c:v>0.60292850990525415</c:v>
                </c:pt>
                <c:pt idx="4295">
                  <c:v>0.6027131782945736</c:v>
                </c:pt>
                <c:pt idx="4296">
                  <c:v>0.60249784668389317</c:v>
                </c:pt>
                <c:pt idx="4297">
                  <c:v>0.60228251507321273</c:v>
                </c:pt>
                <c:pt idx="4298">
                  <c:v>0.6020671834625323</c:v>
                </c:pt>
                <c:pt idx="4299">
                  <c:v>0.60185185185185186</c:v>
                </c:pt>
                <c:pt idx="4300">
                  <c:v>0.60163652024117142</c:v>
                </c:pt>
                <c:pt idx="4301">
                  <c:v>0.60142118863049099</c:v>
                </c:pt>
                <c:pt idx="4302">
                  <c:v>0.60120585701981044</c:v>
                </c:pt>
                <c:pt idx="4303">
                  <c:v>0.60099052540913012</c:v>
                </c:pt>
                <c:pt idx="4304">
                  <c:v>0.60099052540913012</c:v>
                </c:pt>
                <c:pt idx="4305">
                  <c:v>0.60099052540913012</c:v>
                </c:pt>
                <c:pt idx="4306">
                  <c:v>0.60099052540913012</c:v>
                </c:pt>
                <c:pt idx="4307">
                  <c:v>0.60077519379844957</c:v>
                </c:pt>
                <c:pt idx="4308">
                  <c:v>0.60077519379844957</c:v>
                </c:pt>
                <c:pt idx="4309">
                  <c:v>0.60055986218776924</c:v>
                </c:pt>
                <c:pt idx="4310">
                  <c:v>0.6003445305770887</c:v>
                </c:pt>
                <c:pt idx="4311">
                  <c:v>0.60012919896640826</c:v>
                </c:pt>
                <c:pt idx="4312">
                  <c:v>0.59991386735572783</c:v>
                </c:pt>
                <c:pt idx="4313">
                  <c:v>0.59991386735572783</c:v>
                </c:pt>
                <c:pt idx="4314">
                  <c:v>0.59969853574504739</c:v>
                </c:pt>
                <c:pt idx="4315">
                  <c:v>0.59969853574504739</c:v>
                </c:pt>
                <c:pt idx="4316">
                  <c:v>0.59948320413436695</c:v>
                </c:pt>
                <c:pt idx="4317">
                  <c:v>0.59926787252368641</c:v>
                </c:pt>
                <c:pt idx="4318">
                  <c:v>0.59926787252368641</c:v>
                </c:pt>
                <c:pt idx="4319">
                  <c:v>0.59926787252368641</c:v>
                </c:pt>
                <c:pt idx="4320">
                  <c:v>0.59926787252368641</c:v>
                </c:pt>
                <c:pt idx="4321">
                  <c:v>0.59905254091300608</c:v>
                </c:pt>
                <c:pt idx="4322">
                  <c:v>0.59905254091300608</c:v>
                </c:pt>
                <c:pt idx="4323">
                  <c:v>0.59883720930232553</c:v>
                </c:pt>
                <c:pt idx="4324">
                  <c:v>0.59883720930232553</c:v>
                </c:pt>
                <c:pt idx="4325">
                  <c:v>0.59862187769164521</c:v>
                </c:pt>
                <c:pt idx="4326">
                  <c:v>0.59862187769164521</c:v>
                </c:pt>
                <c:pt idx="4327">
                  <c:v>0.59840654608096466</c:v>
                </c:pt>
                <c:pt idx="4328">
                  <c:v>0.59840654608096466</c:v>
                </c:pt>
                <c:pt idx="4329">
                  <c:v>0.59840654608096466</c:v>
                </c:pt>
                <c:pt idx="4330">
                  <c:v>0.59819121447028423</c:v>
                </c:pt>
                <c:pt idx="4331">
                  <c:v>0.59797588285960379</c:v>
                </c:pt>
                <c:pt idx="4332">
                  <c:v>0.59776055124892336</c:v>
                </c:pt>
                <c:pt idx="4333">
                  <c:v>0.59754521963824292</c:v>
                </c:pt>
                <c:pt idx="4334">
                  <c:v>0.59732988802756237</c:v>
                </c:pt>
                <c:pt idx="4335">
                  <c:v>0.59732988802756237</c:v>
                </c:pt>
                <c:pt idx="4336">
                  <c:v>0.59711455641688205</c:v>
                </c:pt>
                <c:pt idx="4337">
                  <c:v>0.59711455641688205</c:v>
                </c:pt>
                <c:pt idx="4338">
                  <c:v>0.59711455641688205</c:v>
                </c:pt>
                <c:pt idx="4339">
                  <c:v>0.5968992248062015</c:v>
                </c:pt>
                <c:pt idx="4340">
                  <c:v>0.5968992248062015</c:v>
                </c:pt>
                <c:pt idx="4341">
                  <c:v>0.5968992248062015</c:v>
                </c:pt>
                <c:pt idx="4342">
                  <c:v>0.59668389319552118</c:v>
                </c:pt>
                <c:pt idx="4343">
                  <c:v>0.59646856158484063</c:v>
                </c:pt>
                <c:pt idx="4344">
                  <c:v>0.59646856158484063</c:v>
                </c:pt>
                <c:pt idx="4345">
                  <c:v>0.59646856158484063</c:v>
                </c:pt>
                <c:pt idx="4346">
                  <c:v>0.59625322997416019</c:v>
                </c:pt>
                <c:pt idx="4347">
                  <c:v>0.59625322997416019</c:v>
                </c:pt>
                <c:pt idx="4348">
                  <c:v>0.59625322997416019</c:v>
                </c:pt>
                <c:pt idx="4349">
                  <c:v>0.59603789836347976</c:v>
                </c:pt>
                <c:pt idx="4350">
                  <c:v>0.59603789836347976</c:v>
                </c:pt>
                <c:pt idx="4351">
                  <c:v>0.59603789836347976</c:v>
                </c:pt>
                <c:pt idx="4352">
                  <c:v>0.59582256675279932</c:v>
                </c:pt>
                <c:pt idx="4353">
                  <c:v>0.59560723514211888</c:v>
                </c:pt>
                <c:pt idx="4354">
                  <c:v>0.59539190353143834</c:v>
                </c:pt>
                <c:pt idx="4355">
                  <c:v>0.59517657192075801</c:v>
                </c:pt>
                <c:pt idx="4356">
                  <c:v>0.59517657192075801</c:v>
                </c:pt>
                <c:pt idx="4357">
                  <c:v>0.59517657192075801</c:v>
                </c:pt>
                <c:pt idx="4358">
                  <c:v>0.59517657192075801</c:v>
                </c:pt>
                <c:pt idx="4359">
                  <c:v>0.59496124031007747</c:v>
                </c:pt>
                <c:pt idx="4360">
                  <c:v>0.59496124031007747</c:v>
                </c:pt>
                <c:pt idx="4361">
                  <c:v>0.59474590869939714</c:v>
                </c:pt>
                <c:pt idx="4362">
                  <c:v>0.59453057708871659</c:v>
                </c:pt>
                <c:pt idx="4363">
                  <c:v>0.59453057708871659</c:v>
                </c:pt>
                <c:pt idx="4364">
                  <c:v>0.59431524547803616</c:v>
                </c:pt>
                <c:pt idx="4365">
                  <c:v>0.59431524547803616</c:v>
                </c:pt>
                <c:pt idx="4366">
                  <c:v>0.59409991386735572</c:v>
                </c:pt>
                <c:pt idx="4367">
                  <c:v>0.59388458225667529</c:v>
                </c:pt>
                <c:pt idx="4368">
                  <c:v>0.59366925064599485</c:v>
                </c:pt>
                <c:pt idx="4369">
                  <c:v>0.5934539190353143</c:v>
                </c:pt>
                <c:pt idx="4370">
                  <c:v>0.59323858742463398</c:v>
                </c:pt>
                <c:pt idx="4371">
                  <c:v>0.59302325581395343</c:v>
                </c:pt>
                <c:pt idx="4372">
                  <c:v>0.59280792420327311</c:v>
                </c:pt>
                <c:pt idx="4373">
                  <c:v>0.59259259259259256</c:v>
                </c:pt>
                <c:pt idx="4374">
                  <c:v>0.59237726098191212</c:v>
                </c:pt>
                <c:pt idx="4375">
                  <c:v>0.59237726098191212</c:v>
                </c:pt>
                <c:pt idx="4376">
                  <c:v>0.59216192937123169</c:v>
                </c:pt>
                <c:pt idx="4377">
                  <c:v>0.59194659776055125</c:v>
                </c:pt>
                <c:pt idx="4378">
                  <c:v>0.59173126614987082</c:v>
                </c:pt>
                <c:pt idx="4379">
                  <c:v>0.59151593453919038</c:v>
                </c:pt>
                <c:pt idx="4380">
                  <c:v>0.59151593453919038</c:v>
                </c:pt>
                <c:pt idx="4381">
                  <c:v>0.59130060292850994</c:v>
                </c:pt>
                <c:pt idx="4382">
                  <c:v>0.5910852713178294</c:v>
                </c:pt>
                <c:pt idx="4383">
                  <c:v>0.59086993970714907</c:v>
                </c:pt>
                <c:pt idx="4384">
                  <c:v>0.59065460809646853</c:v>
                </c:pt>
                <c:pt idx="4385">
                  <c:v>0.59043927648578809</c:v>
                </c:pt>
                <c:pt idx="4386">
                  <c:v>0.59022394487510765</c:v>
                </c:pt>
                <c:pt idx="4387">
                  <c:v>0.59000861326442722</c:v>
                </c:pt>
                <c:pt idx="4388">
                  <c:v>0.59000861326442722</c:v>
                </c:pt>
                <c:pt idx="4389">
                  <c:v>0.58979328165374678</c:v>
                </c:pt>
                <c:pt idx="4390">
                  <c:v>0.58979328165374678</c:v>
                </c:pt>
                <c:pt idx="4391">
                  <c:v>0.58979328165374678</c:v>
                </c:pt>
                <c:pt idx="4392">
                  <c:v>0.58979328165374678</c:v>
                </c:pt>
                <c:pt idx="4393">
                  <c:v>0.58979328165374678</c:v>
                </c:pt>
                <c:pt idx="4394">
                  <c:v>0.58957795004306635</c:v>
                </c:pt>
                <c:pt idx="4395">
                  <c:v>0.58936261843238591</c:v>
                </c:pt>
                <c:pt idx="4396">
                  <c:v>0.58936261843238591</c:v>
                </c:pt>
                <c:pt idx="4397">
                  <c:v>0.58936261843238591</c:v>
                </c:pt>
                <c:pt idx="4398">
                  <c:v>0.58914728682170536</c:v>
                </c:pt>
                <c:pt idx="4399">
                  <c:v>0.58914728682170536</c:v>
                </c:pt>
                <c:pt idx="4400">
                  <c:v>0.58893195521102504</c:v>
                </c:pt>
                <c:pt idx="4401">
                  <c:v>0.58893195521102504</c:v>
                </c:pt>
                <c:pt idx="4402">
                  <c:v>0.58871662360034449</c:v>
                </c:pt>
                <c:pt idx="4403">
                  <c:v>0.58871662360034449</c:v>
                </c:pt>
                <c:pt idx="4404">
                  <c:v>0.58871662360034449</c:v>
                </c:pt>
                <c:pt idx="4405">
                  <c:v>0.58850129198966417</c:v>
                </c:pt>
                <c:pt idx="4406">
                  <c:v>0.58828596037898362</c:v>
                </c:pt>
                <c:pt idx="4407">
                  <c:v>0.58828596037898362</c:v>
                </c:pt>
                <c:pt idx="4408">
                  <c:v>0.58807062876830318</c:v>
                </c:pt>
                <c:pt idx="4409">
                  <c:v>0.58807062876830318</c:v>
                </c:pt>
                <c:pt idx="4410">
                  <c:v>0.58785529715762275</c:v>
                </c:pt>
                <c:pt idx="4411">
                  <c:v>0.58763996554694231</c:v>
                </c:pt>
                <c:pt idx="4412">
                  <c:v>0.58742463393626188</c:v>
                </c:pt>
                <c:pt idx="4413">
                  <c:v>0.58742463393626188</c:v>
                </c:pt>
                <c:pt idx="4414">
                  <c:v>0.58742463393626188</c:v>
                </c:pt>
                <c:pt idx="4415">
                  <c:v>0.58720930232558133</c:v>
                </c:pt>
                <c:pt idx="4416">
                  <c:v>0.586993970714901</c:v>
                </c:pt>
                <c:pt idx="4417">
                  <c:v>0.58677863910422046</c:v>
                </c:pt>
                <c:pt idx="4418">
                  <c:v>0.58656330749354013</c:v>
                </c:pt>
                <c:pt idx="4419">
                  <c:v>0.58656330749354013</c:v>
                </c:pt>
                <c:pt idx="4420">
                  <c:v>0.58656330749354013</c:v>
                </c:pt>
                <c:pt idx="4421">
                  <c:v>0.58634797588285958</c:v>
                </c:pt>
                <c:pt idx="4422">
                  <c:v>0.58613264427217915</c:v>
                </c:pt>
                <c:pt idx="4423">
                  <c:v>0.58591731266149871</c:v>
                </c:pt>
                <c:pt idx="4424">
                  <c:v>0.58570198105081828</c:v>
                </c:pt>
                <c:pt idx="4425">
                  <c:v>0.58548664944013784</c:v>
                </c:pt>
                <c:pt idx="4426">
                  <c:v>0.58548664944013784</c:v>
                </c:pt>
                <c:pt idx="4427">
                  <c:v>0.58527131782945729</c:v>
                </c:pt>
                <c:pt idx="4428">
                  <c:v>0.58505598621877697</c:v>
                </c:pt>
                <c:pt idx="4429">
                  <c:v>0.58484065460809642</c:v>
                </c:pt>
                <c:pt idx="4430">
                  <c:v>0.5846253229974161</c:v>
                </c:pt>
                <c:pt idx="4431">
                  <c:v>0.58440999138673555</c:v>
                </c:pt>
                <c:pt idx="4432">
                  <c:v>0.58419465977605511</c:v>
                </c:pt>
                <c:pt idx="4433">
                  <c:v>0.58397932816537468</c:v>
                </c:pt>
                <c:pt idx="4434">
                  <c:v>0.58376399655469424</c:v>
                </c:pt>
                <c:pt idx="4435">
                  <c:v>0.58376399655469424</c:v>
                </c:pt>
                <c:pt idx="4436">
                  <c:v>0.58354866494401381</c:v>
                </c:pt>
                <c:pt idx="4437">
                  <c:v>0.58333333333333326</c:v>
                </c:pt>
                <c:pt idx="4438">
                  <c:v>0.58311800172265293</c:v>
                </c:pt>
                <c:pt idx="4439">
                  <c:v>0.58311800172265293</c:v>
                </c:pt>
                <c:pt idx="4440">
                  <c:v>0.58311800172265293</c:v>
                </c:pt>
                <c:pt idx="4441">
                  <c:v>0.58290267011197239</c:v>
                </c:pt>
                <c:pt idx="4442">
                  <c:v>0.58268733850129206</c:v>
                </c:pt>
                <c:pt idx="4443">
                  <c:v>0.58247200689061152</c:v>
                </c:pt>
                <c:pt idx="4444">
                  <c:v>0.58225667527993108</c:v>
                </c:pt>
                <c:pt idx="4445">
                  <c:v>0.58204134366925064</c:v>
                </c:pt>
                <c:pt idx="4446">
                  <c:v>0.58182601205857021</c:v>
                </c:pt>
                <c:pt idx="4447">
                  <c:v>0.58182601205857021</c:v>
                </c:pt>
                <c:pt idx="4448">
                  <c:v>0.58161068044788977</c:v>
                </c:pt>
                <c:pt idx="4449">
                  <c:v>0.58139534883720922</c:v>
                </c:pt>
                <c:pt idx="4450">
                  <c:v>0.5811800172265289</c:v>
                </c:pt>
                <c:pt idx="4451">
                  <c:v>0.58096468561584835</c:v>
                </c:pt>
                <c:pt idx="4452">
                  <c:v>0.58096468561584835</c:v>
                </c:pt>
                <c:pt idx="4453">
                  <c:v>0.58074935400516803</c:v>
                </c:pt>
                <c:pt idx="4454">
                  <c:v>0.58053402239448748</c:v>
                </c:pt>
                <c:pt idx="4455">
                  <c:v>0.58031869078380705</c:v>
                </c:pt>
                <c:pt idx="4456">
                  <c:v>0.58010335917312661</c:v>
                </c:pt>
                <c:pt idx="4457">
                  <c:v>0.58010335917312661</c:v>
                </c:pt>
                <c:pt idx="4458">
                  <c:v>0.57988802756244617</c:v>
                </c:pt>
                <c:pt idx="4459">
                  <c:v>0.57988802756244617</c:v>
                </c:pt>
                <c:pt idx="4460">
                  <c:v>0.57967269595176574</c:v>
                </c:pt>
                <c:pt idx="4461">
                  <c:v>0.57967269595176574</c:v>
                </c:pt>
                <c:pt idx="4462">
                  <c:v>0.57967269595176574</c:v>
                </c:pt>
                <c:pt idx="4463">
                  <c:v>0.57967269595176574</c:v>
                </c:pt>
                <c:pt idx="4464">
                  <c:v>0.57967269595176574</c:v>
                </c:pt>
                <c:pt idx="4465">
                  <c:v>0.57967269595176574</c:v>
                </c:pt>
                <c:pt idx="4466">
                  <c:v>0.57967269595176574</c:v>
                </c:pt>
                <c:pt idx="4467">
                  <c:v>0.57967269595176574</c:v>
                </c:pt>
                <c:pt idx="4468">
                  <c:v>0.57945736434108519</c:v>
                </c:pt>
                <c:pt idx="4469">
                  <c:v>0.57945736434108519</c:v>
                </c:pt>
                <c:pt idx="4470">
                  <c:v>0.57945736434108519</c:v>
                </c:pt>
                <c:pt idx="4471">
                  <c:v>0.57945736434108519</c:v>
                </c:pt>
                <c:pt idx="4472">
                  <c:v>0.57924203273040487</c:v>
                </c:pt>
                <c:pt idx="4473">
                  <c:v>0.57902670111972432</c:v>
                </c:pt>
                <c:pt idx="4474">
                  <c:v>0.57881136950904399</c:v>
                </c:pt>
                <c:pt idx="4475">
                  <c:v>0.57859603789836345</c:v>
                </c:pt>
                <c:pt idx="4476">
                  <c:v>0.57838070628768301</c:v>
                </c:pt>
                <c:pt idx="4477">
                  <c:v>0.57816537467700257</c:v>
                </c:pt>
                <c:pt idx="4478">
                  <c:v>0.57795004306632214</c:v>
                </c:pt>
                <c:pt idx="4479">
                  <c:v>0.5777347114556417</c:v>
                </c:pt>
                <c:pt idx="4480">
                  <c:v>0.5777347114556417</c:v>
                </c:pt>
                <c:pt idx="4481">
                  <c:v>0.57751937984496127</c:v>
                </c:pt>
                <c:pt idx="4482">
                  <c:v>0.57730404823428083</c:v>
                </c:pt>
                <c:pt idx="4483">
                  <c:v>0.57730404823428083</c:v>
                </c:pt>
                <c:pt idx="4484">
                  <c:v>0.57708871662360028</c:v>
                </c:pt>
                <c:pt idx="4485">
                  <c:v>0.57687338501291996</c:v>
                </c:pt>
                <c:pt idx="4486">
                  <c:v>0.57665805340223941</c:v>
                </c:pt>
                <c:pt idx="4487">
                  <c:v>0.57665805340223941</c:v>
                </c:pt>
                <c:pt idx="4488">
                  <c:v>0.57665805340223941</c:v>
                </c:pt>
                <c:pt idx="4489">
                  <c:v>0.57665805340223941</c:v>
                </c:pt>
                <c:pt idx="4490">
                  <c:v>0.57665805340223941</c:v>
                </c:pt>
                <c:pt idx="4491">
                  <c:v>0.57644272179155898</c:v>
                </c:pt>
                <c:pt idx="4492">
                  <c:v>0.57644272179155898</c:v>
                </c:pt>
                <c:pt idx="4493">
                  <c:v>0.57644272179155898</c:v>
                </c:pt>
                <c:pt idx="4494">
                  <c:v>0.57622739018087854</c:v>
                </c:pt>
                <c:pt idx="4495">
                  <c:v>0.57622739018087854</c:v>
                </c:pt>
                <c:pt idx="4496">
                  <c:v>0.5760120585701981</c:v>
                </c:pt>
                <c:pt idx="4497">
                  <c:v>0.57579672695951767</c:v>
                </c:pt>
                <c:pt idx="4498">
                  <c:v>0.57558139534883723</c:v>
                </c:pt>
                <c:pt idx="4499">
                  <c:v>0.57558139534883723</c:v>
                </c:pt>
                <c:pt idx="4500">
                  <c:v>0.5753660637381568</c:v>
                </c:pt>
                <c:pt idx="4501">
                  <c:v>0.5753660637381568</c:v>
                </c:pt>
                <c:pt idx="4502">
                  <c:v>0.5753660637381568</c:v>
                </c:pt>
                <c:pt idx="4503">
                  <c:v>0.5753660637381568</c:v>
                </c:pt>
                <c:pt idx="4504">
                  <c:v>0.57515073212747625</c:v>
                </c:pt>
                <c:pt idx="4505">
                  <c:v>0.57515073212747625</c:v>
                </c:pt>
                <c:pt idx="4506">
                  <c:v>0.57493540051679592</c:v>
                </c:pt>
                <c:pt idx="4507">
                  <c:v>0.57472006890611538</c:v>
                </c:pt>
                <c:pt idx="4508">
                  <c:v>0.57450473729543505</c:v>
                </c:pt>
                <c:pt idx="4509">
                  <c:v>0.57428940568475451</c:v>
                </c:pt>
                <c:pt idx="4510">
                  <c:v>0.57428940568475451</c:v>
                </c:pt>
                <c:pt idx="4511">
                  <c:v>0.57407407407407407</c:v>
                </c:pt>
                <c:pt idx="4512">
                  <c:v>0.57407407407407407</c:v>
                </c:pt>
                <c:pt idx="4513">
                  <c:v>0.57385874246339363</c:v>
                </c:pt>
                <c:pt idx="4514">
                  <c:v>0.5736434108527132</c:v>
                </c:pt>
                <c:pt idx="4515">
                  <c:v>0.57342807924203276</c:v>
                </c:pt>
                <c:pt idx="4516">
                  <c:v>0.57321274763135222</c:v>
                </c:pt>
                <c:pt idx="4517">
                  <c:v>0.57321274763135222</c:v>
                </c:pt>
                <c:pt idx="4518">
                  <c:v>0.57299741602067189</c:v>
                </c:pt>
                <c:pt idx="4519">
                  <c:v>0.57278208440999134</c:v>
                </c:pt>
                <c:pt idx="4520">
                  <c:v>0.57256675279931102</c:v>
                </c:pt>
                <c:pt idx="4521">
                  <c:v>0.57235142118863047</c:v>
                </c:pt>
                <c:pt idx="4522">
                  <c:v>0.57213608957795004</c:v>
                </c:pt>
                <c:pt idx="4523">
                  <c:v>0.57213608957795004</c:v>
                </c:pt>
                <c:pt idx="4524">
                  <c:v>0.57213608957795004</c:v>
                </c:pt>
                <c:pt idx="4525">
                  <c:v>0.5719207579672696</c:v>
                </c:pt>
                <c:pt idx="4526">
                  <c:v>0.5719207579672696</c:v>
                </c:pt>
                <c:pt idx="4527">
                  <c:v>0.57170542635658916</c:v>
                </c:pt>
                <c:pt idx="4528">
                  <c:v>0.57170542635658916</c:v>
                </c:pt>
                <c:pt idx="4529">
                  <c:v>0.57170542635658916</c:v>
                </c:pt>
                <c:pt idx="4530">
                  <c:v>0.57149009474590873</c:v>
                </c:pt>
                <c:pt idx="4531">
                  <c:v>0.57149009474590873</c:v>
                </c:pt>
                <c:pt idx="4532">
                  <c:v>0.57149009474590873</c:v>
                </c:pt>
                <c:pt idx="4533">
                  <c:v>0.57127476313522818</c:v>
                </c:pt>
                <c:pt idx="4534">
                  <c:v>0.57105943152454786</c:v>
                </c:pt>
                <c:pt idx="4535">
                  <c:v>0.57084409991386731</c:v>
                </c:pt>
                <c:pt idx="4536">
                  <c:v>0.57062876830318698</c:v>
                </c:pt>
                <c:pt idx="4537">
                  <c:v>0.57041343669250644</c:v>
                </c:pt>
                <c:pt idx="4538">
                  <c:v>0.570198105081826</c:v>
                </c:pt>
                <c:pt idx="4539">
                  <c:v>0.570198105081826</c:v>
                </c:pt>
                <c:pt idx="4540">
                  <c:v>0.56998277347114557</c:v>
                </c:pt>
                <c:pt idx="4541">
                  <c:v>0.56998277347114557</c:v>
                </c:pt>
                <c:pt idx="4542">
                  <c:v>0.56976744186046513</c:v>
                </c:pt>
                <c:pt idx="4543">
                  <c:v>0.56955211024978469</c:v>
                </c:pt>
                <c:pt idx="4544">
                  <c:v>0.56955211024978469</c:v>
                </c:pt>
                <c:pt idx="4545">
                  <c:v>0.56955211024978469</c:v>
                </c:pt>
                <c:pt idx="4546">
                  <c:v>0.56955211024978469</c:v>
                </c:pt>
                <c:pt idx="4547">
                  <c:v>0.56955211024978469</c:v>
                </c:pt>
                <c:pt idx="4548">
                  <c:v>0.56955211024978469</c:v>
                </c:pt>
                <c:pt idx="4549">
                  <c:v>0.56955211024978469</c:v>
                </c:pt>
                <c:pt idx="4550">
                  <c:v>0.56933677863910415</c:v>
                </c:pt>
                <c:pt idx="4551">
                  <c:v>0.56912144702842382</c:v>
                </c:pt>
                <c:pt idx="4552">
                  <c:v>0.56912144702842382</c:v>
                </c:pt>
                <c:pt idx="4553">
                  <c:v>0.56890611541774327</c:v>
                </c:pt>
                <c:pt idx="4554">
                  <c:v>0.56890611541774327</c:v>
                </c:pt>
                <c:pt idx="4555">
                  <c:v>0.56869078380706295</c:v>
                </c:pt>
                <c:pt idx="4556">
                  <c:v>0.56869078380706295</c:v>
                </c:pt>
                <c:pt idx="4557">
                  <c:v>0.56869078380706295</c:v>
                </c:pt>
                <c:pt idx="4558">
                  <c:v>0.5684754521963824</c:v>
                </c:pt>
                <c:pt idx="4559">
                  <c:v>0.5684754521963824</c:v>
                </c:pt>
                <c:pt idx="4560">
                  <c:v>0.56826012058570197</c:v>
                </c:pt>
                <c:pt idx="4561">
                  <c:v>0.56804478897502153</c:v>
                </c:pt>
                <c:pt idx="4562">
                  <c:v>0.56782945736434109</c:v>
                </c:pt>
                <c:pt idx="4563">
                  <c:v>0.56761412575366066</c:v>
                </c:pt>
                <c:pt idx="4564">
                  <c:v>0.56739879414298011</c:v>
                </c:pt>
                <c:pt idx="4565">
                  <c:v>0.56739879414298011</c:v>
                </c:pt>
                <c:pt idx="4566">
                  <c:v>0.56739879414298011</c:v>
                </c:pt>
                <c:pt idx="4567">
                  <c:v>0.56718346253229979</c:v>
                </c:pt>
                <c:pt idx="4568">
                  <c:v>0.56718346253229979</c:v>
                </c:pt>
                <c:pt idx="4569">
                  <c:v>0.56696813092161924</c:v>
                </c:pt>
                <c:pt idx="4570">
                  <c:v>0.56675279931093892</c:v>
                </c:pt>
                <c:pt idx="4571">
                  <c:v>0.56653746770025837</c:v>
                </c:pt>
                <c:pt idx="4572">
                  <c:v>0.56632213608957793</c:v>
                </c:pt>
                <c:pt idx="4573">
                  <c:v>0.5661068044788975</c:v>
                </c:pt>
                <c:pt idx="4574">
                  <c:v>0.56589147286821706</c:v>
                </c:pt>
                <c:pt idx="4575">
                  <c:v>0.56567614125753662</c:v>
                </c:pt>
                <c:pt idx="4576">
                  <c:v>0.56567614125753662</c:v>
                </c:pt>
                <c:pt idx="4577">
                  <c:v>0.56567614125753662</c:v>
                </c:pt>
                <c:pt idx="4578">
                  <c:v>0.56546080964685608</c:v>
                </c:pt>
                <c:pt idx="4579">
                  <c:v>0.56524547803617575</c:v>
                </c:pt>
                <c:pt idx="4580">
                  <c:v>0.56503014642549521</c:v>
                </c:pt>
                <c:pt idx="4581">
                  <c:v>0.56481481481481488</c:v>
                </c:pt>
                <c:pt idx="4582">
                  <c:v>0.56459948320413433</c:v>
                </c:pt>
                <c:pt idx="4583">
                  <c:v>0.5643841515934539</c:v>
                </c:pt>
                <c:pt idx="4584">
                  <c:v>0.56416881998277346</c:v>
                </c:pt>
                <c:pt idx="4585">
                  <c:v>0.56416881998277346</c:v>
                </c:pt>
                <c:pt idx="4586">
                  <c:v>0.56395348837209303</c:v>
                </c:pt>
                <c:pt idx="4587">
                  <c:v>0.56373815676141259</c:v>
                </c:pt>
                <c:pt idx="4588">
                  <c:v>0.56352282515073215</c:v>
                </c:pt>
                <c:pt idx="4589">
                  <c:v>0.56330749354005172</c:v>
                </c:pt>
                <c:pt idx="4590">
                  <c:v>0.56309216192937117</c:v>
                </c:pt>
                <c:pt idx="4591">
                  <c:v>0.56287683031869085</c:v>
                </c:pt>
                <c:pt idx="4592">
                  <c:v>0.56287683031869085</c:v>
                </c:pt>
                <c:pt idx="4593">
                  <c:v>0.5626614987080103</c:v>
                </c:pt>
                <c:pt idx="4594">
                  <c:v>0.56244616709732986</c:v>
                </c:pt>
                <c:pt idx="4595">
                  <c:v>0.56223083548664943</c:v>
                </c:pt>
                <c:pt idx="4596">
                  <c:v>0.56201550387596899</c:v>
                </c:pt>
                <c:pt idx="4597">
                  <c:v>0.56180017226528856</c:v>
                </c:pt>
                <c:pt idx="4598">
                  <c:v>0.56180017226528856</c:v>
                </c:pt>
                <c:pt idx="4599">
                  <c:v>0.56180017226528856</c:v>
                </c:pt>
                <c:pt idx="4600">
                  <c:v>0.56158484065460812</c:v>
                </c:pt>
                <c:pt idx="4601">
                  <c:v>0.56136950904392768</c:v>
                </c:pt>
                <c:pt idx="4602">
                  <c:v>0.56115417743324714</c:v>
                </c:pt>
                <c:pt idx="4603">
                  <c:v>0.56093884582256681</c:v>
                </c:pt>
                <c:pt idx="4604">
                  <c:v>0.56072351421188626</c:v>
                </c:pt>
                <c:pt idx="4605">
                  <c:v>0.56072351421188626</c:v>
                </c:pt>
                <c:pt idx="4606">
                  <c:v>0.56050818260120594</c:v>
                </c:pt>
                <c:pt idx="4607">
                  <c:v>0.56050818260120594</c:v>
                </c:pt>
                <c:pt idx="4608">
                  <c:v>0.56050818260120594</c:v>
                </c:pt>
                <c:pt idx="4609">
                  <c:v>0.56029285099052539</c:v>
                </c:pt>
                <c:pt idx="4610">
                  <c:v>0.56007751937984496</c:v>
                </c:pt>
                <c:pt idx="4611">
                  <c:v>0.55986218776916452</c:v>
                </c:pt>
                <c:pt idx="4612">
                  <c:v>0.55986218776916452</c:v>
                </c:pt>
                <c:pt idx="4613">
                  <c:v>0.55964685615848409</c:v>
                </c:pt>
                <c:pt idx="4614">
                  <c:v>0.55943152454780365</c:v>
                </c:pt>
                <c:pt idx="4615">
                  <c:v>0.5592161929371231</c:v>
                </c:pt>
                <c:pt idx="4616">
                  <c:v>0.5592161929371231</c:v>
                </c:pt>
                <c:pt idx="4617">
                  <c:v>0.5592161929371231</c:v>
                </c:pt>
                <c:pt idx="4618">
                  <c:v>0.5592161929371231</c:v>
                </c:pt>
                <c:pt idx="4619">
                  <c:v>0.55900086132644278</c:v>
                </c:pt>
                <c:pt idx="4620">
                  <c:v>0.55900086132644278</c:v>
                </c:pt>
                <c:pt idx="4621">
                  <c:v>0.55900086132644278</c:v>
                </c:pt>
                <c:pt idx="4622">
                  <c:v>0.55878552971576223</c:v>
                </c:pt>
                <c:pt idx="4623">
                  <c:v>0.55857019810508191</c:v>
                </c:pt>
                <c:pt idx="4624">
                  <c:v>0.55835486649440136</c:v>
                </c:pt>
                <c:pt idx="4625">
                  <c:v>0.55835486649440136</c:v>
                </c:pt>
                <c:pt idx="4626">
                  <c:v>0.55813953488372092</c:v>
                </c:pt>
                <c:pt idx="4627">
                  <c:v>0.55792420327304049</c:v>
                </c:pt>
                <c:pt idx="4628">
                  <c:v>0.55792420327304049</c:v>
                </c:pt>
                <c:pt idx="4629">
                  <c:v>0.55770887166236005</c:v>
                </c:pt>
                <c:pt idx="4630">
                  <c:v>0.55770887166236005</c:v>
                </c:pt>
                <c:pt idx="4631">
                  <c:v>0.55749354005167961</c:v>
                </c:pt>
                <c:pt idx="4632">
                  <c:v>0.55727820844099907</c:v>
                </c:pt>
                <c:pt idx="4633">
                  <c:v>0.55706287683031874</c:v>
                </c:pt>
                <c:pt idx="4634">
                  <c:v>0.5568475452196382</c:v>
                </c:pt>
                <c:pt idx="4635">
                  <c:v>0.5568475452196382</c:v>
                </c:pt>
                <c:pt idx="4636">
                  <c:v>0.55663221360895787</c:v>
                </c:pt>
                <c:pt idx="4637">
                  <c:v>0.55641688199827732</c:v>
                </c:pt>
                <c:pt idx="4638">
                  <c:v>0.55620155038759689</c:v>
                </c:pt>
                <c:pt idx="4639">
                  <c:v>0.55620155038759689</c:v>
                </c:pt>
                <c:pt idx="4640">
                  <c:v>0.55598621877691645</c:v>
                </c:pt>
                <c:pt idx="4641">
                  <c:v>0.55598621877691645</c:v>
                </c:pt>
                <c:pt idx="4642">
                  <c:v>0.55577088716623602</c:v>
                </c:pt>
                <c:pt idx="4643">
                  <c:v>0.55577088716623602</c:v>
                </c:pt>
                <c:pt idx="4644">
                  <c:v>0.55555555555555558</c:v>
                </c:pt>
                <c:pt idx="4645">
                  <c:v>0.55534022394487503</c:v>
                </c:pt>
                <c:pt idx="4646">
                  <c:v>0.55534022394487503</c:v>
                </c:pt>
                <c:pt idx="4647">
                  <c:v>0.55512489233419471</c:v>
                </c:pt>
                <c:pt idx="4648">
                  <c:v>0.55512489233419471</c:v>
                </c:pt>
                <c:pt idx="4649">
                  <c:v>0.55512489233419471</c:v>
                </c:pt>
                <c:pt idx="4650">
                  <c:v>0.55512489233419471</c:v>
                </c:pt>
                <c:pt idx="4651">
                  <c:v>0.55512489233419471</c:v>
                </c:pt>
                <c:pt idx="4652">
                  <c:v>0.55512489233419471</c:v>
                </c:pt>
                <c:pt idx="4653">
                  <c:v>0.55490956072351416</c:v>
                </c:pt>
                <c:pt idx="4654">
                  <c:v>0.55469422911283384</c:v>
                </c:pt>
                <c:pt idx="4655">
                  <c:v>0.55469422911283384</c:v>
                </c:pt>
                <c:pt idx="4656">
                  <c:v>0.55469422911283384</c:v>
                </c:pt>
                <c:pt idx="4657">
                  <c:v>0.55447889750215329</c:v>
                </c:pt>
                <c:pt idx="4658">
                  <c:v>0.55447889750215329</c:v>
                </c:pt>
                <c:pt idx="4659">
                  <c:v>0.55426356589147285</c:v>
                </c:pt>
                <c:pt idx="4660">
                  <c:v>0.55404823428079242</c:v>
                </c:pt>
                <c:pt idx="4661">
                  <c:v>0.55383290267011198</c:v>
                </c:pt>
                <c:pt idx="4662">
                  <c:v>0.55383290267011198</c:v>
                </c:pt>
                <c:pt idx="4663">
                  <c:v>0.55361757105943155</c:v>
                </c:pt>
                <c:pt idx="4664">
                  <c:v>0.553402239448751</c:v>
                </c:pt>
                <c:pt idx="4665">
                  <c:v>0.553402239448751</c:v>
                </c:pt>
                <c:pt idx="4666">
                  <c:v>0.55318690783807067</c:v>
                </c:pt>
                <c:pt idx="4667">
                  <c:v>0.55297157622739013</c:v>
                </c:pt>
                <c:pt idx="4668">
                  <c:v>0.5527562446167098</c:v>
                </c:pt>
                <c:pt idx="4669">
                  <c:v>0.5527562446167098</c:v>
                </c:pt>
                <c:pt idx="4670">
                  <c:v>0.5527562446167098</c:v>
                </c:pt>
                <c:pt idx="4671">
                  <c:v>0.55254091300602926</c:v>
                </c:pt>
                <c:pt idx="4672">
                  <c:v>0.55232558139534882</c:v>
                </c:pt>
                <c:pt idx="4673">
                  <c:v>0.55211024978466838</c:v>
                </c:pt>
                <c:pt idx="4674">
                  <c:v>0.55211024978466838</c:v>
                </c:pt>
                <c:pt idx="4675">
                  <c:v>0.55189491817398795</c:v>
                </c:pt>
                <c:pt idx="4676">
                  <c:v>0.55167958656330751</c:v>
                </c:pt>
                <c:pt idx="4677">
                  <c:v>0.55146425495262696</c:v>
                </c:pt>
                <c:pt idx="4678">
                  <c:v>0.55124892334194664</c:v>
                </c:pt>
                <c:pt idx="4679">
                  <c:v>0.55124892334194664</c:v>
                </c:pt>
                <c:pt idx="4680">
                  <c:v>0.55124892334194664</c:v>
                </c:pt>
                <c:pt idx="4681">
                  <c:v>0.55103359173126609</c:v>
                </c:pt>
                <c:pt idx="4682">
                  <c:v>0.55081826012058577</c:v>
                </c:pt>
                <c:pt idx="4683">
                  <c:v>0.55060292850990522</c:v>
                </c:pt>
                <c:pt idx="4684">
                  <c:v>0.55038759689922478</c:v>
                </c:pt>
                <c:pt idx="4685">
                  <c:v>0.55017226528854435</c:v>
                </c:pt>
                <c:pt idx="4686">
                  <c:v>0.54995693367786391</c:v>
                </c:pt>
                <c:pt idx="4687">
                  <c:v>0.54974160206718348</c:v>
                </c:pt>
                <c:pt idx="4688">
                  <c:v>0.54974160206718348</c:v>
                </c:pt>
                <c:pt idx="4689">
                  <c:v>0.54952627045650304</c:v>
                </c:pt>
                <c:pt idx="4690">
                  <c:v>0.54931093884582261</c:v>
                </c:pt>
                <c:pt idx="4691">
                  <c:v>0.54931093884582261</c:v>
                </c:pt>
                <c:pt idx="4692">
                  <c:v>0.54931093884582261</c:v>
                </c:pt>
                <c:pt idx="4693">
                  <c:v>0.54909560723514206</c:v>
                </c:pt>
                <c:pt idx="4694">
                  <c:v>0.54888027562446173</c:v>
                </c:pt>
                <c:pt idx="4695">
                  <c:v>0.54888027562446173</c:v>
                </c:pt>
                <c:pt idx="4696">
                  <c:v>0.54866494401378119</c:v>
                </c:pt>
                <c:pt idx="4697">
                  <c:v>0.54844961240310075</c:v>
                </c:pt>
                <c:pt idx="4698">
                  <c:v>0.54823428079242031</c:v>
                </c:pt>
                <c:pt idx="4699">
                  <c:v>0.54801894918173988</c:v>
                </c:pt>
                <c:pt idx="4700">
                  <c:v>0.54780361757105944</c:v>
                </c:pt>
                <c:pt idx="4701">
                  <c:v>0.54758828596037901</c:v>
                </c:pt>
                <c:pt idx="4702">
                  <c:v>0.54737295434969857</c:v>
                </c:pt>
                <c:pt idx="4703">
                  <c:v>0.54715762273901802</c:v>
                </c:pt>
                <c:pt idx="4704">
                  <c:v>0.54715762273901802</c:v>
                </c:pt>
                <c:pt idx="4705">
                  <c:v>0.5469422911283377</c:v>
                </c:pt>
                <c:pt idx="4706">
                  <c:v>0.54672695951765715</c:v>
                </c:pt>
                <c:pt idx="4707">
                  <c:v>0.54672695951765715</c:v>
                </c:pt>
                <c:pt idx="4708">
                  <c:v>0.54651162790697683</c:v>
                </c:pt>
                <c:pt idx="4709">
                  <c:v>0.54651162790697683</c:v>
                </c:pt>
                <c:pt idx="4710">
                  <c:v>0.54629629629629628</c:v>
                </c:pt>
                <c:pt idx="4711">
                  <c:v>0.54608096468561584</c:v>
                </c:pt>
                <c:pt idx="4712">
                  <c:v>0.54608096468561584</c:v>
                </c:pt>
                <c:pt idx="4713">
                  <c:v>0.54608096468561584</c:v>
                </c:pt>
                <c:pt idx="4714">
                  <c:v>0.54586563307493541</c:v>
                </c:pt>
                <c:pt idx="4715">
                  <c:v>0.54565030146425497</c:v>
                </c:pt>
                <c:pt idx="4716">
                  <c:v>0.54543496985357454</c:v>
                </c:pt>
                <c:pt idx="4717">
                  <c:v>0.54543496985357454</c:v>
                </c:pt>
                <c:pt idx="4718">
                  <c:v>0.54521963824289399</c:v>
                </c:pt>
                <c:pt idx="4719">
                  <c:v>0.54521963824289399</c:v>
                </c:pt>
                <c:pt idx="4720">
                  <c:v>0.54500430663221366</c:v>
                </c:pt>
                <c:pt idx="4721">
                  <c:v>0.54500430663221366</c:v>
                </c:pt>
                <c:pt idx="4722">
                  <c:v>0.54478897502153312</c:v>
                </c:pt>
                <c:pt idx="4723">
                  <c:v>0.54457364341085279</c:v>
                </c:pt>
                <c:pt idx="4724">
                  <c:v>0.54435831180017225</c:v>
                </c:pt>
                <c:pt idx="4725">
                  <c:v>0.54414298018949181</c:v>
                </c:pt>
                <c:pt idx="4726">
                  <c:v>0.54414298018949181</c:v>
                </c:pt>
                <c:pt idx="4727">
                  <c:v>0.54392764857881137</c:v>
                </c:pt>
                <c:pt idx="4728">
                  <c:v>0.54371231696813094</c:v>
                </c:pt>
                <c:pt idx="4729">
                  <c:v>0.54371231696813094</c:v>
                </c:pt>
                <c:pt idx="4730">
                  <c:v>0.5434969853574505</c:v>
                </c:pt>
                <c:pt idx="4731">
                  <c:v>0.54328165374676995</c:v>
                </c:pt>
                <c:pt idx="4732">
                  <c:v>0.54306632213608963</c:v>
                </c:pt>
                <c:pt idx="4733">
                  <c:v>0.54306632213608963</c:v>
                </c:pt>
                <c:pt idx="4734">
                  <c:v>0.54306632213608963</c:v>
                </c:pt>
                <c:pt idx="4735">
                  <c:v>0.54285099052540908</c:v>
                </c:pt>
                <c:pt idx="4736">
                  <c:v>0.54263565891472876</c:v>
                </c:pt>
                <c:pt idx="4737">
                  <c:v>0.54263565891472876</c:v>
                </c:pt>
                <c:pt idx="4738">
                  <c:v>0.54263565891472876</c:v>
                </c:pt>
                <c:pt idx="4739">
                  <c:v>0.54263565891472876</c:v>
                </c:pt>
                <c:pt idx="4740">
                  <c:v>0.54242032730404821</c:v>
                </c:pt>
                <c:pt idx="4741">
                  <c:v>0.54242032730404821</c:v>
                </c:pt>
                <c:pt idx="4742">
                  <c:v>0.54220499569336778</c:v>
                </c:pt>
                <c:pt idx="4743">
                  <c:v>0.54220499569336778</c:v>
                </c:pt>
                <c:pt idx="4744">
                  <c:v>0.54198966408268734</c:v>
                </c:pt>
                <c:pt idx="4745">
                  <c:v>0.54198966408268734</c:v>
                </c:pt>
                <c:pt idx="4746">
                  <c:v>0.5417743324720069</c:v>
                </c:pt>
                <c:pt idx="4747">
                  <c:v>0.54155900086132647</c:v>
                </c:pt>
                <c:pt idx="4748">
                  <c:v>0.54134366925064592</c:v>
                </c:pt>
                <c:pt idx="4749">
                  <c:v>0.54134366925064592</c:v>
                </c:pt>
                <c:pt idx="4750">
                  <c:v>0.5411283376399656</c:v>
                </c:pt>
                <c:pt idx="4751">
                  <c:v>0.54091300602928505</c:v>
                </c:pt>
                <c:pt idx="4752">
                  <c:v>0.54069767441860472</c:v>
                </c:pt>
                <c:pt idx="4753">
                  <c:v>0.54069767441860472</c:v>
                </c:pt>
                <c:pt idx="4754">
                  <c:v>0.54048234280792418</c:v>
                </c:pt>
                <c:pt idx="4755">
                  <c:v>0.54048234280792418</c:v>
                </c:pt>
                <c:pt idx="4756">
                  <c:v>0.54026701119724374</c:v>
                </c:pt>
                <c:pt idx="4757">
                  <c:v>0.5400516795865633</c:v>
                </c:pt>
                <c:pt idx="4758">
                  <c:v>0.53983634797588287</c:v>
                </c:pt>
                <c:pt idx="4759">
                  <c:v>0.53962101636520243</c:v>
                </c:pt>
                <c:pt idx="4760">
                  <c:v>0.53940568475452189</c:v>
                </c:pt>
                <c:pt idx="4761">
                  <c:v>0.53940568475452189</c:v>
                </c:pt>
                <c:pt idx="4762">
                  <c:v>0.53919035314384156</c:v>
                </c:pt>
                <c:pt idx="4763">
                  <c:v>0.53919035314384156</c:v>
                </c:pt>
                <c:pt idx="4764">
                  <c:v>0.53919035314384156</c:v>
                </c:pt>
                <c:pt idx="4765">
                  <c:v>0.53919035314384156</c:v>
                </c:pt>
                <c:pt idx="4766">
                  <c:v>0.53919035314384156</c:v>
                </c:pt>
                <c:pt idx="4767">
                  <c:v>0.53897502153316101</c:v>
                </c:pt>
                <c:pt idx="4768">
                  <c:v>0.53875968992248069</c:v>
                </c:pt>
                <c:pt idx="4769">
                  <c:v>0.53875968992248069</c:v>
                </c:pt>
                <c:pt idx="4770">
                  <c:v>0.53854435831180014</c:v>
                </c:pt>
                <c:pt idx="4771">
                  <c:v>0.53854435831180014</c:v>
                </c:pt>
                <c:pt idx="4772">
                  <c:v>0.53832902670111971</c:v>
                </c:pt>
                <c:pt idx="4773">
                  <c:v>0.53832902670111971</c:v>
                </c:pt>
                <c:pt idx="4774">
                  <c:v>0.53832902670111971</c:v>
                </c:pt>
                <c:pt idx="4775">
                  <c:v>0.53811369509043927</c:v>
                </c:pt>
                <c:pt idx="4776">
                  <c:v>0.53811369509043927</c:v>
                </c:pt>
                <c:pt idx="4777">
                  <c:v>0.53789836347975883</c:v>
                </c:pt>
                <c:pt idx="4778">
                  <c:v>0.5376830318690784</c:v>
                </c:pt>
                <c:pt idx="4779">
                  <c:v>0.53746770025839785</c:v>
                </c:pt>
                <c:pt idx="4780">
                  <c:v>0.53725236864771753</c:v>
                </c:pt>
                <c:pt idx="4781">
                  <c:v>0.53725236864771753</c:v>
                </c:pt>
                <c:pt idx="4782">
                  <c:v>0.53703703703703698</c:v>
                </c:pt>
                <c:pt idx="4783">
                  <c:v>0.53682170542635665</c:v>
                </c:pt>
                <c:pt idx="4784">
                  <c:v>0.53660637381567611</c:v>
                </c:pt>
                <c:pt idx="4785">
                  <c:v>0.53639104220499567</c:v>
                </c:pt>
                <c:pt idx="4786">
                  <c:v>0.53617571059431524</c:v>
                </c:pt>
                <c:pt idx="4787">
                  <c:v>0.5359603789836348</c:v>
                </c:pt>
                <c:pt idx="4788">
                  <c:v>0.5359603789836348</c:v>
                </c:pt>
                <c:pt idx="4789">
                  <c:v>0.53574504737295436</c:v>
                </c:pt>
                <c:pt idx="4790">
                  <c:v>0.53552971576227393</c:v>
                </c:pt>
                <c:pt idx="4791">
                  <c:v>0.53531438415159349</c:v>
                </c:pt>
                <c:pt idx="4792">
                  <c:v>0.53509905254091295</c:v>
                </c:pt>
                <c:pt idx="4793">
                  <c:v>0.53509905254091295</c:v>
                </c:pt>
                <c:pt idx="4794">
                  <c:v>0.53488372093023262</c:v>
                </c:pt>
                <c:pt idx="4795">
                  <c:v>0.53466838931955207</c:v>
                </c:pt>
                <c:pt idx="4796">
                  <c:v>0.53445305770887164</c:v>
                </c:pt>
                <c:pt idx="4797">
                  <c:v>0.5342377260981912</c:v>
                </c:pt>
                <c:pt idx="4798">
                  <c:v>0.53402239448751077</c:v>
                </c:pt>
                <c:pt idx="4799">
                  <c:v>0.53380706287683033</c:v>
                </c:pt>
                <c:pt idx="4800">
                  <c:v>0.53380706287683033</c:v>
                </c:pt>
                <c:pt idx="4801">
                  <c:v>0.53380706287683033</c:v>
                </c:pt>
                <c:pt idx="4802">
                  <c:v>0.53380706287683033</c:v>
                </c:pt>
                <c:pt idx="4803">
                  <c:v>0.53359173126614989</c:v>
                </c:pt>
                <c:pt idx="4804">
                  <c:v>0.53359173126614989</c:v>
                </c:pt>
                <c:pt idx="4805">
                  <c:v>0.53337639965546946</c:v>
                </c:pt>
                <c:pt idx="4806">
                  <c:v>0.53316106804478891</c:v>
                </c:pt>
                <c:pt idx="4807">
                  <c:v>0.53294573643410859</c:v>
                </c:pt>
                <c:pt idx="4808">
                  <c:v>0.53273040482342804</c:v>
                </c:pt>
                <c:pt idx="4809">
                  <c:v>0.53251507321274771</c:v>
                </c:pt>
                <c:pt idx="4810">
                  <c:v>0.53229974160206717</c:v>
                </c:pt>
                <c:pt idx="4811">
                  <c:v>0.53208440999138673</c:v>
                </c:pt>
                <c:pt idx="4812">
                  <c:v>0.53186907838070629</c:v>
                </c:pt>
                <c:pt idx="4813">
                  <c:v>0.53186907838070629</c:v>
                </c:pt>
                <c:pt idx="4814">
                  <c:v>0.53165374677002586</c:v>
                </c:pt>
                <c:pt idx="4815">
                  <c:v>0.53143841515934542</c:v>
                </c:pt>
                <c:pt idx="4816">
                  <c:v>0.53143841515934542</c:v>
                </c:pt>
                <c:pt idx="4817">
                  <c:v>0.53143841515934542</c:v>
                </c:pt>
                <c:pt idx="4818">
                  <c:v>0.53143841515934542</c:v>
                </c:pt>
                <c:pt idx="4819">
                  <c:v>0.53122308354866488</c:v>
                </c:pt>
                <c:pt idx="4820">
                  <c:v>0.53100775193798455</c:v>
                </c:pt>
                <c:pt idx="4821">
                  <c:v>0.530792420327304</c:v>
                </c:pt>
                <c:pt idx="4822">
                  <c:v>0.53057708871662368</c:v>
                </c:pt>
                <c:pt idx="4823">
                  <c:v>0.53036175710594313</c:v>
                </c:pt>
                <c:pt idx="4824">
                  <c:v>0.53036175710594313</c:v>
                </c:pt>
                <c:pt idx="4825">
                  <c:v>0.53036175710594313</c:v>
                </c:pt>
                <c:pt idx="4826">
                  <c:v>0.5301464254952627</c:v>
                </c:pt>
                <c:pt idx="4827">
                  <c:v>0.5301464254952627</c:v>
                </c:pt>
                <c:pt idx="4828">
                  <c:v>0.52993109388458226</c:v>
                </c:pt>
                <c:pt idx="4829">
                  <c:v>0.52971576227390182</c:v>
                </c:pt>
                <c:pt idx="4830">
                  <c:v>0.52950043066322139</c:v>
                </c:pt>
                <c:pt idx="4831">
                  <c:v>0.52928509905254084</c:v>
                </c:pt>
                <c:pt idx="4832">
                  <c:v>0.52906976744186052</c:v>
                </c:pt>
                <c:pt idx="4833">
                  <c:v>0.52885443583117997</c:v>
                </c:pt>
                <c:pt idx="4834">
                  <c:v>0.52863910422049964</c:v>
                </c:pt>
                <c:pt idx="4835">
                  <c:v>0.5284237726098191</c:v>
                </c:pt>
                <c:pt idx="4836">
                  <c:v>0.52820844099913866</c:v>
                </c:pt>
                <c:pt idx="4837">
                  <c:v>0.52799310938845823</c:v>
                </c:pt>
                <c:pt idx="4838">
                  <c:v>0.52777777777777779</c:v>
                </c:pt>
                <c:pt idx="4839">
                  <c:v>0.52756244616709735</c:v>
                </c:pt>
                <c:pt idx="4840">
                  <c:v>0.52734711455641681</c:v>
                </c:pt>
                <c:pt idx="4841">
                  <c:v>0.52734711455641681</c:v>
                </c:pt>
                <c:pt idx="4842">
                  <c:v>0.52713178294573648</c:v>
                </c:pt>
                <c:pt idx="4843">
                  <c:v>0.52691645133505594</c:v>
                </c:pt>
                <c:pt idx="4844">
                  <c:v>0.52670111972437561</c:v>
                </c:pt>
                <c:pt idx="4845">
                  <c:v>0.52648578811369506</c:v>
                </c:pt>
                <c:pt idx="4846">
                  <c:v>0.52648578811369506</c:v>
                </c:pt>
                <c:pt idx="4847">
                  <c:v>0.52627045650301463</c:v>
                </c:pt>
                <c:pt idx="4848">
                  <c:v>0.52605512489233419</c:v>
                </c:pt>
                <c:pt idx="4849">
                  <c:v>0.52583979328165376</c:v>
                </c:pt>
                <c:pt idx="4850">
                  <c:v>0.52583979328165376</c:v>
                </c:pt>
                <c:pt idx="4851">
                  <c:v>0.52562446167097332</c:v>
                </c:pt>
                <c:pt idx="4852">
                  <c:v>0.52540913006029277</c:v>
                </c:pt>
                <c:pt idx="4853">
                  <c:v>0.52540913006029277</c:v>
                </c:pt>
                <c:pt idx="4854">
                  <c:v>0.52519379844961245</c:v>
                </c:pt>
                <c:pt idx="4855">
                  <c:v>0.5249784668389319</c:v>
                </c:pt>
                <c:pt idx="4856">
                  <c:v>0.5249784668389319</c:v>
                </c:pt>
                <c:pt idx="4857">
                  <c:v>0.52476313522825158</c:v>
                </c:pt>
                <c:pt idx="4858">
                  <c:v>0.52454780361757103</c:v>
                </c:pt>
                <c:pt idx="4859">
                  <c:v>0.52433247200689059</c:v>
                </c:pt>
                <c:pt idx="4860">
                  <c:v>0.52411714039621016</c:v>
                </c:pt>
                <c:pt idx="4861">
                  <c:v>0.52390180878552972</c:v>
                </c:pt>
                <c:pt idx="4862">
                  <c:v>0.52368647717484929</c:v>
                </c:pt>
                <c:pt idx="4863">
                  <c:v>0.52368647717484929</c:v>
                </c:pt>
                <c:pt idx="4864">
                  <c:v>0.52347114556416874</c:v>
                </c:pt>
                <c:pt idx="4865">
                  <c:v>0.52347114556416874</c:v>
                </c:pt>
                <c:pt idx="4866">
                  <c:v>0.52347114556416874</c:v>
                </c:pt>
                <c:pt idx="4867">
                  <c:v>0.52325581395348841</c:v>
                </c:pt>
                <c:pt idx="4868">
                  <c:v>0.52304048234280787</c:v>
                </c:pt>
                <c:pt idx="4869">
                  <c:v>0.52304048234280787</c:v>
                </c:pt>
                <c:pt idx="4870">
                  <c:v>0.52282515073212754</c:v>
                </c:pt>
                <c:pt idx="4871">
                  <c:v>0.52282515073212754</c:v>
                </c:pt>
                <c:pt idx="4872">
                  <c:v>0.52260981912144699</c:v>
                </c:pt>
                <c:pt idx="4873">
                  <c:v>0.52239448751076656</c:v>
                </c:pt>
                <c:pt idx="4874">
                  <c:v>0.52217915590008612</c:v>
                </c:pt>
                <c:pt idx="4875">
                  <c:v>0.52196382428940569</c:v>
                </c:pt>
                <c:pt idx="4876">
                  <c:v>0.52174849267872525</c:v>
                </c:pt>
                <c:pt idx="4877">
                  <c:v>0.52153316106804481</c:v>
                </c:pt>
                <c:pt idx="4878">
                  <c:v>0.52131782945736438</c:v>
                </c:pt>
                <c:pt idx="4879">
                  <c:v>0.52131782945736438</c:v>
                </c:pt>
                <c:pt idx="4880">
                  <c:v>0.52131782945736438</c:v>
                </c:pt>
                <c:pt idx="4881">
                  <c:v>0.52131782945736438</c:v>
                </c:pt>
                <c:pt idx="4882">
                  <c:v>0.52110249784668383</c:v>
                </c:pt>
                <c:pt idx="4883">
                  <c:v>0.52088716623600351</c:v>
                </c:pt>
                <c:pt idx="4884">
                  <c:v>0.52067183462532296</c:v>
                </c:pt>
                <c:pt idx="4885">
                  <c:v>0.52067183462532296</c:v>
                </c:pt>
                <c:pt idx="4886">
                  <c:v>0.52045650301464252</c:v>
                </c:pt>
                <c:pt idx="4887">
                  <c:v>0.52024117140396209</c:v>
                </c:pt>
                <c:pt idx="4888">
                  <c:v>0.52002583979328165</c:v>
                </c:pt>
                <c:pt idx="4889">
                  <c:v>0.51981050818260122</c:v>
                </c:pt>
                <c:pt idx="4890">
                  <c:v>0.51959517657192078</c:v>
                </c:pt>
                <c:pt idx="4891">
                  <c:v>0.51937984496124034</c:v>
                </c:pt>
                <c:pt idx="4892">
                  <c:v>0.5191645133505598</c:v>
                </c:pt>
                <c:pt idx="4893">
                  <c:v>0.51894918173987947</c:v>
                </c:pt>
                <c:pt idx="4894">
                  <c:v>0.51894918173987947</c:v>
                </c:pt>
                <c:pt idx="4895">
                  <c:v>0.51894918173987947</c:v>
                </c:pt>
                <c:pt idx="4896">
                  <c:v>0.51873385012919893</c:v>
                </c:pt>
                <c:pt idx="4897">
                  <c:v>0.51873385012919893</c:v>
                </c:pt>
                <c:pt idx="4898">
                  <c:v>0.5185185185185186</c:v>
                </c:pt>
                <c:pt idx="4899">
                  <c:v>0.51830318690783805</c:v>
                </c:pt>
                <c:pt idx="4900">
                  <c:v>0.51808785529715762</c:v>
                </c:pt>
                <c:pt idx="4901">
                  <c:v>0.51808785529715762</c:v>
                </c:pt>
                <c:pt idx="4902">
                  <c:v>0.51808785529715762</c:v>
                </c:pt>
                <c:pt idx="4903">
                  <c:v>0.51787252368647718</c:v>
                </c:pt>
                <c:pt idx="4904">
                  <c:v>0.51765719207579675</c:v>
                </c:pt>
                <c:pt idx="4905">
                  <c:v>0.51744186046511631</c:v>
                </c:pt>
                <c:pt idx="4906">
                  <c:v>0.51722652885443576</c:v>
                </c:pt>
                <c:pt idx="4907">
                  <c:v>0.51701119724375544</c:v>
                </c:pt>
                <c:pt idx="4908">
                  <c:v>0.51679586563307489</c:v>
                </c:pt>
                <c:pt idx="4909">
                  <c:v>0.51658053402239457</c:v>
                </c:pt>
                <c:pt idx="4910">
                  <c:v>0.51636520241171402</c:v>
                </c:pt>
                <c:pt idx="4911">
                  <c:v>0.51636520241171402</c:v>
                </c:pt>
                <c:pt idx="4912">
                  <c:v>0.51614987080103358</c:v>
                </c:pt>
                <c:pt idx="4913">
                  <c:v>0.51593453919035315</c:v>
                </c:pt>
                <c:pt idx="4914">
                  <c:v>0.51593453919035315</c:v>
                </c:pt>
                <c:pt idx="4915">
                  <c:v>0.51593453919035315</c:v>
                </c:pt>
                <c:pt idx="4916">
                  <c:v>0.51571920757967271</c:v>
                </c:pt>
                <c:pt idx="4917">
                  <c:v>0.51550387596899228</c:v>
                </c:pt>
                <c:pt idx="4918">
                  <c:v>0.51550387596899228</c:v>
                </c:pt>
                <c:pt idx="4919">
                  <c:v>0.51528854435831173</c:v>
                </c:pt>
                <c:pt idx="4920">
                  <c:v>0.51528854435831173</c:v>
                </c:pt>
                <c:pt idx="4921">
                  <c:v>0.51528854435831173</c:v>
                </c:pt>
                <c:pt idx="4922">
                  <c:v>0.51528854435831173</c:v>
                </c:pt>
                <c:pt idx="4923">
                  <c:v>0.5150732127476314</c:v>
                </c:pt>
                <c:pt idx="4924">
                  <c:v>0.51485788113695086</c:v>
                </c:pt>
                <c:pt idx="4925">
                  <c:v>0.51464254952627053</c:v>
                </c:pt>
                <c:pt idx="4926">
                  <c:v>0.51464254952627053</c:v>
                </c:pt>
                <c:pt idx="4927">
                  <c:v>0.51442721791558998</c:v>
                </c:pt>
                <c:pt idx="4928">
                  <c:v>0.51421188630490955</c:v>
                </c:pt>
                <c:pt idx="4929">
                  <c:v>0.51399655469422911</c:v>
                </c:pt>
                <c:pt idx="4930">
                  <c:v>0.51399655469422911</c:v>
                </c:pt>
                <c:pt idx="4931">
                  <c:v>0.51378122308354868</c:v>
                </c:pt>
                <c:pt idx="4932">
                  <c:v>0.51356589147286824</c:v>
                </c:pt>
                <c:pt idx="4933">
                  <c:v>0.51335055986218769</c:v>
                </c:pt>
                <c:pt idx="4934">
                  <c:v>0.51313522825150737</c:v>
                </c:pt>
                <c:pt idx="4935">
                  <c:v>0.51291989664082682</c:v>
                </c:pt>
                <c:pt idx="4936">
                  <c:v>0.5127045650301465</c:v>
                </c:pt>
                <c:pt idx="4937">
                  <c:v>0.51248923341946595</c:v>
                </c:pt>
                <c:pt idx="4938">
                  <c:v>0.51227390180878551</c:v>
                </c:pt>
                <c:pt idx="4939">
                  <c:v>0.51205857019810508</c:v>
                </c:pt>
                <c:pt idx="4940">
                  <c:v>0.51184323858742464</c:v>
                </c:pt>
                <c:pt idx="4941">
                  <c:v>0.51184323858742464</c:v>
                </c:pt>
                <c:pt idx="4942">
                  <c:v>0.51162790697674421</c:v>
                </c:pt>
                <c:pt idx="4943">
                  <c:v>0.51162790697674421</c:v>
                </c:pt>
                <c:pt idx="4944">
                  <c:v>0.51162790697674421</c:v>
                </c:pt>
                <c:pt idx="4945">
                  <c:v>0.51162790697674421</c:v>
                </c:pt>
                <c:pt idx="4946">
                  <c:v>0.51162790697674421</c:v>
                </c:pt>
                <c:pt idx="4947">
                  <c:v>0.51162790697674421</c:v>
                </c:pt>
                <c:pt idx="4948">
                  <c:v>0.51141257536606366</c:v>
                </c:pt>
                <c:pt idx="4949">
                  <c:v>0.51141257536606366</c:v>
                </c:pt>
                <c:pt idx="4950">
                  <c:v>0.51141257536606366</c:v>
                </c:pt>
                <c:pt idx="4951">
                  <c:v>0.51141257536606366</c:v>
                </c:pt>
                <c:pt idx="4952">
                  <c:v>0.51119724375538333</c:v>
                </c:pt>
                <c:pt idx="4953">
                  <c:v>0.51119724375538333</c:v>
                </c:pt>
                <c:pt idx="4954">
                  <c:v>0.51098191214470279</c:v>
                </c:pt>
                <c:pt idx="4955">
                  <c:v>0.51098191214470279</c:v>
                </c:pt>
                <c:pt idx="4956">
                  <c:v>0.51076658053402246</c:v>
                </c:pt>
                <c:pt idx="4957">
                  <c:v>0.51055124892334192</c:v>
                </c:pt>
                <c:pt idx="4958">
                  <c:v>0.51033591731266148</c:v>
                </c:pt>
                <c:pt idx="4959">
                  <c:v>0.51012058570198104</c:v>
                </c:pt>
                <c:pt idx="4960">
                  <c:v>0.51012058570198104</c:v>
                </c:pt>
                <c:pt idx="4961">
                  <c:v>0.50990525409130061</c:v>
                </c:pt>
                <c:pt idx="4962">
                  <c:v>0.50990525409130061</c:v>
                </c:pt>
                <c:pt idx="4963">
                  <c:v>0.50968992248062017</c:v>
                </c:pt>
                <c:pt idx="4964">
                  <c:v>0.50947459086993963</c:v>
                </c:pt>
                <c:pt idx="4965">
                  <c:v>0.5092592592592593</c:v>
                </c:pt>
                <c:pt idx="4966">
                  <c:v>0.50904392764857875</c:v>
                </c:pt>
                <c:pt idx="4967">
                  <c:v>0.50882859603789843</c:v>
                </c:pt>
                <c:pt idx="4968">
                  <c:v>0.50882859603789843</c:v>
                </c:pt>
                <c:pt idx="4969">
                  <c:v>0.50861326442721788</c:v>
                </c:pt>
                <c:pt idx="4970">
                  <c:v>0.50861326442721788</c:v>
                </c:pt>
                <c:pt idx="4971">
                  <c:v>0.50861326442721788</c:v>
                </c:pt>
                <c:pt idx="4972">
                  <c:v>0.50861326442721788</c:v>
                </c:pt>
                <c:pt idx="4973">
                  <c:v>0.50839793281653745</c:v>
                </c:pt>
                <c:pt idx="4974">
                  <c:v>0.50839793281653745</c:v>
                </c:pt>
                <c:pt idx="4975">
                  <c:v>0.50839793281653745</c:v>
                </c:pt>
                <c:pt idx="4976">
                  <c:v>0.50818260120585701</c:v>
                </c:pt>
                <c:pt idx="4977">
                  <c:v>0.50796726959517657</c:v>
                </c:pt>
                <c:pt idx="4978">
                  <c:v>0.50796726959517657</c:v>
                </c:pt>
                <c:pt idx="4979">
                  <c:v>0.50775193798449614</c:v>
                </c:pt>
                <c:pt idx="4980">
                  <c:v>0.5075366063738157</c:v>
                </c:pt>
                <c:pt idx="4981">
                  <c:v>0.50732127476313527</c:v>
                </c:pt>
                <c:pt idx="4982">
                  <c:v>0.50710594315245472</c:v>
                </c:pt>
                <c:pt idx="4983">
                  <c:v>0.50710594315245472</c:v>
                </c:pt>
                <c:pt idx="4984">
                  <c:v>0.50689061154177439</c:v>
                </c:pt>
                <c:pt idx="4985">
                  <c:v>0.50667527993109385</c:v>
                </c:pt>
                <c:pt idx="4986">
                  <c:v>0.50645994832041341</c:v>
                </c:pt>
                <c:pt idx="4987">
                  <c:v>0.50645994832041341</c:v>
                </c:pt>
                <c:pt idx="4988">
                  <c:v>0.50624461670973298</c:v>
                </c:pt>
                <c:pt idx="4989">
                  <c:v>0.50624461670973298</c:v>
                </c:pt>
                <c:pt idx="4990">
                  <c:v>0.50602928509905254</c:v>
                </c:pt>
                <c:pt idx="4991">
                  <c:v>0.50602928509905254</c:v>
                </c:pt>
                <c:pt idx="4992">
                  <c:v>0.50602928509905254</c:v>
                </c:pt>
                <c:pt idx="4993">
                  <c:v>0.5058139534883721</c:v>
                </c:pt>
                <c:pt idx="4994">
                  <c:v>0.50559862187769167</c:v>
                </c:pt>
                <c:pt idx="4995">
                  <c:v>0.50538329026701123</c:v>
                </c:pt>
                <c:pt idx="4996">
                  <c:v>0.50538329026701123</c:v>
                </c:pt>
                <c:pt idx="4997">
                  <c:v>0.50516795865633068</c:v>
                </c:pt>
                <c:pt idx="4998">
                  <c:v>0.50495262704565036</c:v>
                </c:pt>
                <c:pt idx="4999">
                  <c:v>0.50473729543496981</c:v>
                </c:pt>
                <c:pt idx="5000">
                  <c:v>0.50452196382428949</c:v>
                </c:pt>
                <c:pt idx="5001">
                  <c:v>0.50430663221360894</c:v>
                </c:pt>
                <c:pt idx="5002">
                  <c:v>0.50430663221360894</c:v>
                </c:pt>
                <c:pt idx="5003">
                  <c:v>0.5040913006029285</c:v>
                </c:pt>
                <c:pt idx="5004">
                  <c:v>0.5040913006029285</c:v>
                </c:pt>
                <c:pt idx="5005">
                  <c:v>0.50387596899224807</c:v>
                </c:pt>
                <c:pt idx="5006">
                  <c:v>0.50366063738156763</c:v>
                </c:pt>
                <c:pt idx="5007">
                  <c:v>0.50366063738156763</c:v>
                </c:pt>
                <c:pt idx="5008">
                  <c:v>0.50366063738156763</c:v>
                </c:pt>
                <c:pt idx="5009">
                  <c:v>0.5034453057708872</c:v>
                </c:pt>
                <c:pt idx="5010">
                  <c:v>0.5034453057708872</c:v>
                </c:pt>
                <c:pt idx="5011">
                  <c:v>0.5034453057708872</c:v>
                </c:pt>
                <c:pt idx="5012">
                  <c:v>0.50322997416020665</c:v>
                </c:pt>
                <c:pt idx="5013">
                  <c:v>0.50301464254952633</c:v>
                </c:pt>
                <c:pt idx="5014">
                  <c:v>0.50301464254952633</c:v>
                </c:pt>
                <c:pt idx="5015">
                  <c:v>0.50301464254952633</c:v>
                </c:pt>
                <c:pt idx="5016">
                  <c:v>0.50279931093884578</c:v>
                </c:pt>
                <c:pt idx="5017">
                  <c:v>0.50279931093884578</c:v>
                </c:pt>
                <c:pt idx="5018">
                  <c:v>0.50279931093884578</c:v>
                </c:pt>
                <c:pt idx="5019">
                  <c:v>0.50258397932816545</c:v>
                </c:pt>
                <c:pt idx="5020">
                  <c:v>0.50258397932816545</c:v>
                </c:pt>
                <c:pt idx="5021">
                  <c:v>0.50236864771748491</c:v>
                </c:pt>
                <c:pt idx="5022">
                  <c:v>0.50236864771748491</c:v>
                </c:pt>
                <c:pt idx="5023">
                  <c:v>0.50215331610680447</c:v>
                </c:pt>
                <c:pt idx="5024">
                  <c:v>0.50193798449612403</c:v>
                </c:pt>
                <c:pt idx="5025">
                  <c:v>0.5017226528854436</c:v>
                </c:pt>
                <c:pt idx="5026">
                  <c:v>0.5017226528854436</c:v>
                </c:pt>
                <c:pt idx="5027">
                  <c:v>0.5017226528854436</c:v>
                </c:pt>
                <c:pt idx="5028">
                  <c:v>0.5017226528854436</c:v>
                </c:pt>
                <c:pt idx="5029">
                  <c:v>0.50150732127476316</c:v>
                </c:pt>
                <c:pt idx="5030">
                  <c:v>0.50150732127476316</c:v>
                </c:pt>
                <c:pt idx="5031">
                  <c:v>0.50150732127476316</c:v>
                </c:pt>
                <c:pt idx="5032">
                  <c:v>0.50129198966408262</c:v>
                </c:pt>
                <c:pt idx="5033">
                  <c:v>0.50129198966408262</c:v>
                </c:pt>
                <c:pt idx="5034">
                  <c:v>0.50107665805340229</c:v>
                </c:pt>
                <c:pt idx="5035">
                  <c:v>0.50107665805340229</c:v>
                </c:pt>
                <c:pt idx="5036">
                  <c:v>0.50107665805340229</c:v>
                </c:pt>
                <c:pt idx="5037">
                  <c:v>0.50086132644272174</c:v>
                </c:pt>
                <c:pt idx="5038">
                  <c:v>0.50064599483204142</c:v>
                </c:pt>
                <c:pt idx="5039">
                  <c:v>0.50043066322136087</c:v>
                </c:pt>
                <c:pt idx="5040">
                  <c:v>0.50043066322136087</c:v>
                </c:pt>
                <c:pt idx="5041">
                  <c:v>0.50021533161068044</c:v>
                </c:pt>
                <c:pt idx="5042">
                  <c:v>0.5</c:v>
                </c:pt>
                <c:pt idx="5043">
                  <c:v>0.49978466838931956</c:v>
                </c:pt>
                <c:pt idx="5044">
                  <c:v>0.49956933677863913</c:v>
                </c:pt>
                <c:pt idx="5045">
                  <c:v>0.49956933677863913</c:v>
                </c:pt>
                <c:pt idx="5046">
                  <c:v>0.49935400516795869</c:v>
                </c:pt>
                <c:pt idx="5047">
                  <c:v>0.49935400516795869</c:v>
                </c:pt>
                <c:pt idx="5048">
                  <c:v>0.49935400516795869</c:v>
                </c:pt>
                <c:pt idx="5049">
                  <c:v>0.49913867355727826</c:v>
                </c:pt>
                <c:pt idx="5050">
                  <c:v>0.49892334194659771</c:v>
                </c:pt>
                <c:pt idx="5051">
                  <c:v>0.49892334194659771</c:v>
                </c:pt>
                <c:pt idx="5052">
                  <c:v>0.49870801033591727</c:v>
                </c:pt>
                <c:pt idx="5053">
                  <c:v>0.49849267872523684</c:v>
                </c:pt>
                <c:pt idx="5054">
                  <c:v>0.4982773471145564</c:v>
                </c:pt>
                <c:pt idx="5055">
                  <c:v>0.4982773471145564</c:v>
                </c:pt>
                <c:pt idx="5056">
                  <c:v>0.4982773471145564</c:v>
                </c:pt>
                <c:pt idx="5057">
                  <c:v>0.49806201550387597</c:v>
                </c:pt>
                <c:pt idx="5058">
                  <c:v>0.49806201550387597</c:v>
                </c:pt>
                <c:pt idx="5059">
                  <c:v>0.49784668389319553</c:v>
                </c:pt>
                <c:pt idx="5060">
                  <c:v>0.49763135228251509</c:v>
                </c:pt>
                <c:pt idx="5061">
                  <c:v>0.49741602067183466</c:v>
                </c:pt>
                <c:pt idx="5062">
                  <c:v>0.49720068906115422</c:v>
                </c:pt>
                <c:pt idx="5063">
                  <c:v>0.49720068906115422</c:v>
                </c:pt>
                <c:pt idx="5064">
                  <c:v>0.49698535745047367</c:v>
                </c:pt>
                <c:pt idx="5065">
                  <c:v>0.49677002583979324</c:v>
                </c:pt>
                <c:pt idx="5066">
                  <c:v>0.4965546942291128</c:v>
                </c:pt>
                <c:pt idx="5067">
                  <c:v>0.49633936261843237</c:v>
                </c:pt>
                <c:pt idx="5068">
                  <c:v>0.49633936261843237</c:v>
                </c:pt>
                <c:pt idx="5069">
                  <c:v>0.49612403100775193</c:v>
                </c:pt>
                <c:pt idx="5070">
                  <c:v>0.4959086993970715</c:v>
                </c:pt>
                <c:pt idx="5071">
                  <c:v>0.49569336778639106</c:v>
                </c:pt>
                <c:pt idx="5072">
                  <c:v>0.49569336778639106</c:v>
                </c:pt>
                <c:pt idx="5073">
                  <c:v>0.49569336778639106</c:v>
                </c:pt>
                <c:pt idx="5074">
                  <c:v>0.49547803617571062</c:v>
                </c:pt>
                <c:pt idx="5075">
                  <c:v>0.49547803617571062</c:v>
                </c:pt>
                <c:pt idx="5076">
                  <c:v>0.49547803617571062</c:v>
                </c:pt>
                <c:pt idx="5077">
                  <c:v>0.49547803617571062</c:v>
                </c:pt>
                <c:pt idx="5078">
                  <c:v>0.49526270456503019</c:v>
                </c:pt>
                <c:pt idx="5079">
                  <c:v>0.49504737295434975</c:v>
                </c:pt>
                <c:pt idx="5080">
                  <c:v>0.4948320413436692</c:v>
                </c:pt>
                <c:pt idx="5081">
                  <c:v>0.49461670973298877</c:v>
                </c:pt>
                <c:pt idx="5082">
                  <c:v>0.49461670973298877</c:v>
                </c:pt>
                <c:pt idx="5083">
                  <c:v>0.49461670973298877</c:v>
                </c:pt>
                <c:pt idx="5084">
                  <c:v>0.49461670973298877</c:v>
                </c:pt>
                <c:pt idx="5085">
                  <c:v>0.49440137812230833</c:v>
                </c:pt>
                <c:pt idx="5086">
                  <c:v>0.4941860465116279</c:v>
                </c:pt>
                <c:pt idx="5087">
                  <c:v>0.49397071490094746</c:v>
                </c:pt>
                <c:pt idx="5088">
                  <c:v>0.49375538329026702</c:v>
                </c:pt>
                <c:pt idx="5089">
                  <c:v>0.49354005167958659</c:v>
                </c:pt>
                <c:pt idx="5090">
                  <c:v>0.49332472006890615</c:v>
                </c:pt>
                <c:pt idx="5091">
                  <c:v>0.49332472006890615</c:v>
                </c:pt>
                <c:pt idx="5092">
                  <c:v>0.49332472006890615</c:v>
                </c:pt>
                <c:pt idx="5093">
                  <c:v>0.49332472006890615</c:v>
                </c:pt>
                <c:pt idx="5094">
                  <c:v>0.49310938845822572</c:v>
                </c:pt>
                <c:pt idx="5095">
                  <c:v>0.49289405684754517</c:v>
                </c:pt>
                <c:pt idx="5096">
                  <c:v>0.49267872523686473</c:v>
                </c:pt>
                <c:pt idx="5097">
                  <c:v>0.49267872523686473</c:v>
                </c:pt>
                <c:pt idx="5098">
                  <c:v>0.4924633936261843</c:v>
                </c:pt>
                <c:pt idx="5099">
                  <c:v>0.49224806201550386</c:v>
                </c:pt>
                <c:pt idx="5100">
                  <c:v>0.49203273040482343</c:v>
                </c:pt>
                <c:pt idx="5101">
                  <c:v>0.49181739879414299</c:v>
                </c:pt>
                <c:pt idx="5102">
                  <c:v>0.49181739879414299</c:v>
                </c:pt>
                <c:pt idx="5103">
                  <c:v>0.49160206718346255</c:v>
                </c:pt>
                <c:pt idx="5104">
                  <c:v>0.49138673557278212</c:v>
                </c:pt>
                <c:pt idx="5105">
                  <c:v>0.49117140396210168</c:v>
                </c:pt>
                <c:pt idx="5106">
                  <c:v>0.49117140396210168</c:v>
                </c:pt>
                <c:pt idx="5107">
                  <c:v>0.49095607235142114</c:v>
                </c:pt>
                <c:pt idx="5108">
                  <c:v>0.49095607235142114</c:v>
                </c:pt>
                <c:pt idx="5109">
                  <c:v>0.4907407407407407</c:v>
                </c:pt>
                <c:pt idx="5110">
                  <c:v>0.49052540913006026</c:v>
                </c:pt>
                <c:pt idx="5111">
                  <c:v>0.49052540913006026</c:v>
                </c:pt>
                <c:pt idx="5112">
                  <c:v>0.49031007751937983</c:v>
                </c:pt>
                <c:pt idx="5113">
                  <c:v>0.49031007751937983</c:v>
                </c:pt>
                <c:pt idx="5114">
                  <c:v>0.49031007751937983</c:v>
                </c:pt>
                <c:pt idx="5115">
                  <c:v>0.49009474590869939</c:v>
                </c:pt>
                <c:pt idx="5116">
                  <c:v>0.48987941429801896</c:v>
                </c:pt>
                <c:pt idx="5117">
                  <c:v>0.48966408268733852</c:v>
                </c:pt>
                <c:pt idx="5118">
                  <c:v>0.48944875107665808</c:v>
                </c:pt>
                <c:pt idx="5119">
                  <c:v>0.48923341946597765</c:v>
                </c:pt>
                <c:pt idx="5120">
                  <c:v>0.48923341946597765</c:v>
                </c:pt>
                <c:pt idx="5121">
                  <c:v>0.48923341946597765</c:v>
                </c:pt>
                <c:pt idx="5122">
                  <c:v>0.48901808785529721</c:v>
                </c:pt>
                <c:pt idx="5123">
                  <c:v>0.48880275624461667</c:v>
                </c:pt>
                <c:pt idx="5124">
                  <c:v>0.48858742463393623</c:v>
                </c:pt>
                <c:pt idx="5125">
                  <c:v>0.48837209302325579</c:v>
                </c:pt>
                <c:pt idx="5126">
                  <c:v>0.48837209302325579</c:v>
                </c:pt>
                <c:pt idx="5127">
                  <c:v>0.48815676141257536</c:v>
                </c:pt>
                <c:pt idx="5128">
                  <c:v>0.48794142980189492</c:v>
                </c:pt>
                <c:pt idx="5129">
                  <c:v>0.48772609819121449</c:v>
                </c:pt>
                <c:pt idx="5130">
                  <c:v>0.48772609819121449</c:v>
                </c:pt>
                <c:pt idx="5131">
                  <c:v>0.48751076658053405</c:v>
                </c:pt>
                <c:pt idx="5132">
                  <c:v>0.48729543496985361</c:v>
                </c:pt>
                <c:pt idx="5133">
                  <c:v>0.48729543496985361</c:v>
                </c:pt>
                <c:pt idx="5134">
                  <c:v>0.48708010335917318</c:v>
                </c:pt>
                <c:pt idx="5135">
                  <c:v>0.48708010335917318</c:v>
                </c:pt>
                <c:pt idx="5136">
                  <c:v>0.48686477174849263</c:v>
                </c:pt>
                <c:pt idx="5137">
                  <c:v>0.48686477174849263</c:v>
                </c:pt>
                <c:pt idx="5138">
                  <c:v>0.48664944013781219</c:v>
                </c:pt>
                <c:pt idx="5139">
                  <c:v>0.48643410852713176</c:v>
                </c:pt>
                <c:pt idx="5140">
                  <c:v>0.48621877691645132</c:v>
                </c:pt>
                <c:pt idx="5141">
                  <c:v>0.48600344530577089</c:v>
                </c:pt>
                <c:pt idx="5142">
                  <c:v>0.48578811369509045</c:v>
                </c:pt>
                <c:pt idx="5143">
                  <c:v>0.48578811369509045</c:v>
                </c:pt>
                <c:pt idx="5144">
                  <c:v>0.48557278208441002</c:v>
                </c:pt>
                <c:pt idx="5145">
                  <c:v>0.48557278208441002</c:v>
                </c:pt>
                <c:pt idx="5146">
                  <c:v>0.48535745047372958</c:v>
                </c:pt>
                <c:pt idx="5147">
                  <c:v>0.48514211886304914</c:v>
                </c:pt>
                <c:pt idx="5148">
                  <c:v>0.4849267872523686</c:v>
                </c:pt>
                <c:pt idx="5149">
                  <c:v>0.48471145564168816</c:v>
                </c:pt>
                <c:pt idx="5150">
                  <c:v>0.48449612403100772</c:v>
                </c:pt>
                <c:pt idx="5151">
                  <c:v>0.48449612403100772</c:v>
                </c:pt>
                <c:pt idx="5152">
                  <c:v>0.48449612403100772</c:v>
                </c:pt>
                <c:pt idx="5153">
                  <c:v>0.48449612403100772</c:v>
                </c:pt>
                <c:pt idx="5154">
                  <c:v>0.48428079242032729</c:v>
                </c:pt>
                <c:pt idx="5155">
                  <c:v>0.48406546080964685</c:v>
                </c:pt>
                <c:pt idx="5156">
                  <c:v>0.48406546080964685</c:v>
                </c:pt>
                <c:pt idx="5157">
                  <c:v>0.48385012919896642</c:v>
                </c:pt>
                <c:pt idx="5158">
                  <c:v>0.48363479758828598</c:v>
                </c:pt>
                <c:pt idx="5159">
                  <c:v>0.48363479758828598</c:v>
                </c:pt>
                <c:pt idx="5160">
                  <c:v>0.48341946597760554</c:v>
                </c:pt>
                <c:pt idx="5161">
                  <c:v>0.48341946597760554</c:v>
                </c:pt>
                <c:pt idx="5162">
                  <c:v>0.48320413436692511</c:v>
                </c:pt>
                <c:pt idx="5163">
                  <c:v>0.48320413436692511</c:v>
                </c:pt>
                <c:pt idx="5164">
                  <c:v>0.48298880275624456</c:v>
                </c:pt>
                <c:pt idx="5165">
                  <c:v>0.48277347114556413</c:v>
                </c:pt>
                <c:pt idx="5166">
                  <c:v>0.48277347114556413</c:v>
                </c:pt>
                <c:pt idx="5167">
                  <c:v>0.48277347114556413</c:v>
                </c:pt>
                <c:pt idx="5168">
                  <c:v>0.48255813953488369</c:v>
                </c:pt>
                <c:pt idx="5169">
                  <c:v>0.48234280792420325</c:v>
                </c:pt>
                <c:pt idx="5170">
                  <c:v>0.48234280792420325</c:v>
                </c:pt>
                <c:pt idx="5171">
                  <c:v>0.48212747631352282</c:v>
                </c:pt>
                <c:pt idx="5172">
                  <c:v>0.48191214470284238</c:v>
                </c:pt>
                <c:pt idx="5173">
                  <c:v>0.48169681309216195</c:v>
                </c:pt>
                <c:pt idx="5174">
                  <c:v>0.48148148148148151</c:v>
                </c:pt>
                <c:pt idx="5175">
                  <c:v>0.48148148148148151</c:v>
                </c:pt>
                <c:pt idx="5176">
                  <c:v>0.48148148148148151</c:v>
                </c:pt>
                <c:pt idx="5177">
                  <c:v>0.48148148148148151</c:v>
                </c:pt>
                <c:pt idx="5178">
                  <c:v>0.48148148148148151</c:v>
                </c:pt>
                <c:pt idx="5179">
                  <c:v>0.48126614987080107</c:v>
                </c:pt>
                <c:pt idx="5180">
                  <c:v>0.48105081826012064</c:v>
                </c:pt>
                <c:pt idx="5181">
                  <c:v>0.48105081826012064</c:v>
                </c:pt>
                <c:pt idx="5182">
                  <c:v>0.48083548664944009</c:v>
                </c:pt>
                <c:pt idx="5183">
                  <c:v>0.48083548664944009</c:v>
                </c:pt>
                <c:pt idx="5184">
                  <c:v>0.48083548664944009</c:v>
                </c:pt>
                <c:pt idx="5185">
                  <c:v>0.48083548664944009</c:v>
                </c:pt>
                <c:pt idx="5186">
                  <c:v>0.48083548664944009</c:v>
                </c:pt>
                <c:pt idx="5187">
                  <c:v>0.48062015503875966</c:v>
                </c:pt>
                <c:pt idx="5188">
                  <c:v>0.48040482342807922</c:v>
                </c:pt>
                <c:pt idx="5189">
                  <c:v>0.48018949181739878</c:v>
                </c:pt>
                <c:pt idx="5190">
                  <c:v>0.47997416020671835</c:v>
                </c:pt>
                <c:pt idx="5191">
                  <c:v>0.47975882859603791</c:v>
                </c:pt>
                <c:pt idx="5192">
                  <c:v>0.47954349698535748</c:v>
                </c:pt>
                <c:pt idx="5193">
                  <c:v>0.47954349698535748</c:v>
                </c:pt>
                <c:pt idx="5194">
                  <c:v>0.47954349698535748</c:v>
                </c:pt>
                <c:pt idx="5195">
                  <c:v>0.47932816537467704</c:v>
                </c:pt>
                <c:pt idx="5196">
                  <c:v>0.4791128337639966</c:v>
                </c:pt>
                <c:pt idx="5197">
                  <c:v>0.4791128337639966</c:v>
                </c:pt>
                <c:pt idx="5198">
                  <c:v>0.47889750215331606</c:v>
                </c:pt>
                <c:pt idx="5199">
                  <c:v>0.47868217054263562</c:v>
                </c:pt>
                <c:pt idx="5200">
                  <c:v>0.47846683893195519</c:v>
                </c:pt>
                <c:pt idx="5201">
                  <c:v>0.47825150732127475</c:v>
                </c:pt>
                <c:pt idx="5202">
                  <c:v>0.47825150732127475</c:v>
                </c:pt>
                <c:pt idx="5203">
                  <c:v>0.47825150732127475</c:v>
                </c:pt>
                <c:pt idx="5204">
                  <c:v>0.47825150732127475</c:v>
                </c:pt>
                <c:pt idx="5205">
                  <c:v>0.47803617571059431</c:v>
                </c:pt>
                <c:pt idx="5206">
                  <c:v>0.47782084409991388</c:v>
                </c:pt>
                <c:pt idx="5207">
                  <c:v>0.47782084409991388</c:v>
                </c:pt>
                <c:pt idx="5208">
                  <c:v>0.47782084409991388</c:v>
                </c:pt>
                <c:pt idx="5209">
                  <c:v>0.47760551248923344</c:v>
                </c:pt>
                <c:pt idx="5210">
                  <c:v>0.47760551248923344</c:v>
                </c:pt>
                <c:pt idx="5211">
                  <c:v>0.47739018087855301</c:v>
                </c:pt>
                <c:pt idx="5212">
                  <c:v>0.47717484926787257</c:v>
                </c:pt>
                <c:pt idx="5213">
                  <c:v>0.47695951765719202</c:v>
                </c:pt>
                <c:pt idx="5214">
                  <c:v>0.47695951765719202</c:v>
                </c:pt>
                <c:pt idx="5215">
                  <c:v>0.47674418604651159</c:v>
                </c:pt>
                <c:pt idx="5216">
                  <c:v>0.47652885443583115</c:v>
                </c:pt>
                <c:pt idx="5217">
                  <c:v>0.47631352282515071</c:v>
                </c:pt>
                <c:pt idx="5218">
                  <c:v>0.47609819121447028</c:v>
                </c:pt>
                <c:pt idx="5219">
                  <c:v>0.47588285960378984</c:v>
                </c:pt>
                <c:pt idx="5220">
                  <c:v>0.47588285960378984</c:v>
                </c:pt>
                <c:pt idx="5221">
                  <c:v>0.47588285960378984</c:v>
                </c:pt>
                <c:pt idx="5222">
                  <c:v>0.47566752799310941</c:v>
                </c:pt>
                <c:pt idx="5223">
                  <c:v>0.47545219638242897</c:v>
                </c:pt>
                <c:pt idx="5224">
                  <c:v>0.47523686477174854</c:v>
                </c:pt>
                <c:pt idx="5225">
                  <c:v>0.4750215331610681</c:v>
                </c:pt>
                <c:pt idx="5226">
                  <c:v>0.47480620155038755</c:v>
                </c:pt>
                <c:pt idx="5227">
                  <c:v>0.47459086993970712</c:v>
                </c:pt>
                <c:pt idx="5228">
                  <c:v>0.47459086993970712</c:v>
                </c:pt>
                <c:pt idx="5229">
                  <c:v>0.47459086993970712</c:v>
                </c:pt>
                <c:pt idx="5230">
                  <c:v>0.47437553832902668</c:v>
                </c:pt>
                <c:pt idx="5231">
                  <c:v>0.47437553832902668</c:v>
                </c:pt>
                <c:pt idx="5232">
                  <c:v>0.47416020671834624</c:v>
                </c:pt>
                <c:pt idx="5233">
                  <c:v>0.47394487510766581</c:v>
                </c:pt>
                <c:pt idx="5234">
                  <c:v>0.47394487510766581</c:v>
                </c:pt>
                <c:pt idx="5235">
                  <c:v>0.47372954349698537</c:v>
                </c:pt>
                <c:pt idx="5236">
                  <c:v>0.47351421188630494</c:v>
                </c:pt>
                <c:pt idx="5237">
                  <c:v>0.4732988802756245</c:v>
                </c:pt>
                <c:pt idx="5238">
                  <c:v>0.4732988802756245</c:v>
                </c:pt>
                <c:pt idx="5239">
                  <c:v>0.4732988802756245</c:v>
                </c:pt>
                <c:pt idx="5240">
                  <c:v>0.47308354866494406</c:v>
                </c:pt>
                <c:pt idx="5241">
                  <c:v>0.47308354866494406</c:v>
                </c:pt>
                <c:pt idx="5242">
                  <c:v>0.47286821705426352</c:v>
                </c:pt>
                <c:pt idx="5243">
                  <c:v>0.47265288544358308</c:v>
                </c:pt>
                <c:pt idx="5244">
                  <c:v>0.47243755383290265</c:v>
                </c:pt>
                <c:pt idx="5245">
                  <c:v>0.47222222222222221</c:v>
                </c:pt>
                <c:pt idx="5246">
                  <c:v>0.47200689061154177</c:v>
                </c:pt>
                <c:pt idx="5247">
                  <c:v>0.47200689061154177</c:v>
                </c:pt>
                <c:pt idx="5248">
                  <c:v>0.47179155900086134</c:v>
                </c:pt>
                <c:pt idx="5249">
                  <c:v>0.47179155900086134</c:v>
                </c:pt>
                <c:pt idx="5250">
                  <c:v>0.4715762273901809</c:v>
                </c:pt>
                <c:pt idx="5251">
                  <c:v>0.47136089577950047</c:v>
                </c:pt>
                <c:pt idx="5252">
                  <c:v>0.47114556416882003</c:v>
                </c:pt>
                <c:pt idx="5253">
                  <c:v>0.47093023255813948</c:v>
                </c:pt>
                <c:pt idx="5254">
                  <c:v>0.47071490094745905</c:v>
                </c:pt>
                <c:pt idx="5255">
                  <c:v>0.47049956933677861</c:v>
                </c:pt>
                <c:pt idx="5256">
                  <c:v>0.47028423772609818</c:v>
                </c:pt>
                <c:pt idx="5257">
                  <c:v>0.47028423772609818</c:v>
                </c:pt>
                <c:pt idx="5258">
                  <c:v>0.47028423772609818</c:v>
                </c:pt>
                <c:pt idx="5259">
                  <c:v>0.47006890611541774</c:v>
                </c:pt>
                <c:pt idx="5260">
                  <c:v>0.47006890611541774</c:v>
                </c:pt>
                <c:pt idx="5261">
                  <c:v>0.4698535745047373</c:v>
                </c:pt>
                <c:pt idx="5262">
                  <c:v>0.46963824289405687</c:v>
                </c:pt>
                <c:pt idx="5263">
                  <c:v>0.46942291128337643</c:v>
                </c:pt>
                <c:pt idx="5264">
                  <c:v>0.46942291128337643</c:v>
                </c:pt>
                <c:pt idx="5265">
                  <c:v>0.469207579672696</c:v>
                </c:pt>
                <c:pt idx="5266">
                  <c:v>0.469207579672696</c:v>
                </c:pt>
                <c:pt idx="5267">
                  <c:v>0.46899224806201545</c:v>
                </c:pt>
                <c:pt idx="5268">
                  <c:v>0.46877691645133501</c:v>
                </c:pt>
                <c:pt idx="5269">
                  <c:v>0.46877691645133501</c:v>
                </c:pt>
                <c:pt idx="5270">
                  <c:v>0.46856158484065458</c:v>
                </c:pt>
                <c:pt idx="5271">
                  <c:v>0.46834625322997414</c:v>
                </c:pt>
                <c:pt idx="5272">
                  <c:v>0.46834625322997414</c:v>
                </c:pt>
                <c:pt idx="5273">
                  <c:v>0.46813092161929371</c:v>
                </c:pt>
                <c:pt idx="5274">
                  <c:v>0.46813092161929371</c:v>
                </c:pt>
                <c:pt idx="5275">
                  <c:v>0.46791559000861327</c:v>
                </c:pt>
                <c:pt idx="5276">
                  <c:v>0.46791559000861327</c:v>
                </c:pt>
                <c:pt idx="5277">
                  <c:v>0.46770025839793283</c:v>
                </c:pt>
                <c:pt idx="5278">
                  <c:v>0.4674849267872524</c:v>
                </c:pt>
                <c:pt idx="5279">
                  <c:v>0.4674849267872524</c:v>
                </c:pt>
                <c:pt idx="5280">
                  <c:v>0.46726959517657196</c:v>
                </c:pt>
                <c:pt idx="5281">
                  <c:v>0.46705426356589153</c:v>
                </c:pt>
                <c:pt idx="5282">
                  <c:v>0.46683893195521098</c:v>
                </c:pt>
                <c:pt idx="5283">
                  <c:v>0.46683893195521098</c:v>
                </c:pt>
                <c:pt idx="5284">
                  <c:v>0.46662360034453054</c:v>
                </c:pt>
                <c:pt idx="5285">
                  <c:v>0.46662360034453054</c:v>
                </c:pt>
                <c:pt idx="5286">
                  <c:v>0.46640826873385011</c:v>
                </c:pt>
                <c:pt idx="5287">
                  <c:v>0.46619293712316967</c:v>
                </c:pt>
                <c:pt idx="5288">
                  <c:v>0.46597760551248923</c:v>
                </c:pt>
                <c:pt idx="5289">
                  <c:v>0.46597760551248923</c:v>
                </c:pt>
                <c:pt idx="5290">
                  <c:v>0.4657622739018088</c:v>
                </c:pt>
                <c:pt idx="5291">
                  <c:v>0.46554694229112836</c:v>
                </c:pt>
                <c:pt idx="5292">
                  <c:v>0.46554694229112836</c:v>
                </c:pt>
                <c:pt idx="5293">
                  <c:v>0.46533161068044793</c:v>
                </c:pt>
                <c:pt idx="5294">
                  <c:v>0.46511627906976749</c:v>
                </c:pt>
                <c:pt idx="5295">
                  <c:v>0.46511627906976749</c:v>
                </c:pt>
                <c:pt idx="5296">
                  <c:v>0.46490094745908694</c:v>
                </c:pt>
                <c:pt idx="5297">
                  <c:v>0.46468561584840651</c:v>
                </c:pt>
                <c:pt idx="5298">
                  <c:v>0.46468561584840651</c:v>
                </c:pt>
                <c:pt idx="5299">
                  <c:v>0.46468561584840651</c:v>
                </c:pt>
                <c:pt idx="5300">
                  <c:v>0.46447028423772607</c:v>
                </c:pt>
                <c:pt idx="5301">
                  <c:v>0.46425495262704564</c:v>
                </c:pt>
                <c:pt idx="5302">
                  <c:v>0.4640396210163652</c:v>
                </c:pt>
                <c:pt idx="5303">
                  <c:v>0.46382428940568476</c:v>
                </c:pt>
                <c:pt idx="5304">
                  <c:v>0.46360895779500433</c:v>
                </c:pt>
                <c:pt idx="5305">
                  <c:v>0.46339362618432389</c:v>
                </c:pt>
                <c:pt idx="5306">
                  <c:v>0.46317829457364346</c:v>
                </c:pt>
                <c:pt idx="5307">
                  <c:v>0.46296296296296291</c:v>
                </c:pt>
                <c:pt idx="5308">
                  <c:v>0.46296296296296291</c:v>
                </c:pt>
                <c:pt idx="5309">
                  <c:v>0.46274763135228247</c:v>
                </c:pt>
                <c:pt idx="5310">
                  <c:v>0.46253229974160204</c:v>
                </c:pt>
                <c:pt idx="5311">
                  <c:v>0.4623169681309216</c:v>
                </c:pt>
                <c:pt idx="5312">
                  <c:v>0.4623169681309216</c:v>
                </c:pt>
                <c:pt idx="5313">
                  <c:v>0.46210163652024117</c:v>
                </c:pt>
                <c:pt idx="5314">
                  <c:v>0.46188630490956073</c:v>
                </c:pt>
                <c:pt idx="5315">
                  <c:v>0.46167097329888029</c:v>
                </c:pt>
                <c:pt idx="5316">
                  <c:v>0.46167097329888029</c:v>
                </c:pt>
                <c:pt idx="5317">
                  <c:v>0.46145564168819986</c:v>
                </c:pt>
                <c:pt idx="5318">
                  <c:v>0.46124031007751942</c:v>
                </c:pt>
                <c:pt idx="5319">
                  <c:v>0.46102497846683899</c:v>
                </c:pt>
                <c:pt idx="5320">
                  <c:v>0.46080964685615844</c:v>
                </c:pt>
                <c:pt idx="5321">
                  <c:v>0.460594315245478</c:v>
                </c:pt>
                <c:pt idx="5322">
                  <c:v>0.46037898363479757</c:v>
                </c:pt>
                <c:pt idx="5323">
                  <c:v>0.46037898363479757</c:v>
                </c:pt>
                <c:pt idx="5324">
                  <c:v>0.46016365202411713</c:v>
                </c:pt>
                <c:pt idx="5325">
                  <c:v>0.46016365202411713</c:v>
                </c:pt>
                <c:pt idx="5326">
                  <c:v>0.4599483204134367</c:v>
                </c:pt>
                <c:pt idx="5327">
                  <c:v>0.4599483204134367</c:v>
                </c:pt>
                <c:pt idx="5328">
                  <c:v>0.45973298880275626</c:v>
                </c:pt>
                <c:pt idx="5329">
                  <c:v>0.45973298880275626</c:v>
                </c:pt>
                <c:pt idx="5330">
                  <c:v>0.45951765719207582</c:v>
                </c:pt>
                <c:pt idx="5331">
                  <c:v>0.45930232558139539</c:v>
                </c:pt>
                <c:pt idx="5332">
                  <c:v>0.45930232558139539</c:v>
                </c:pt>
                <c:pt idx="5333">
                  <c:v>0.45908699397071495</c:v>
                </c:pt>
                <c:pt idx="5334">
                  <c:v>0.4588716623600344</c:v>
                </c:pt>
                <c:pt idx="5335">
                  <c:v>0.4588716623600344</c:v>
                </c:pt>
                <c:pt idx="5336">
                  <c:v>0.4588716623600344</c:v>
                </c:pt>
                <c:pt idx="5337">
                  <c:v>0.45865633074935397</c:v>
                </c:pt>
                <c:pt idx="5338">
                  <c:v>0.45865633074935397</c:v>
                </c:pt>
                <c:pt idx="5339">
                  <c:v>0.45844099913867353</c:v>
                </c:pt>
                <c:pt idx="5340">
                  <c:v>0.4582256675279931</c:v>
                </c:pt>
                <c:pt idx="5341">
                  <c:v>0.45801033591731266</c:v>
                </c:pt>
                <c:pt idx="5342">
                  <c:v>0.45801033591731266</c:v>
                </c:pt>
                <c:pt idx="5343">
                  <c:v>0.45779500430663222</c:v>
                </c:pt>
                <c:pt idx="5344">
                  <c:v>0.45757967269595179</c:v>
                </c:pt>
                <c:pt idx="5345">
                  <c:v>0.45736434108527135</c:v>
                </c:pt>
                <c:pt idx="5346">
                  <c:v>0.45736434108527135</c:v>
                </c:pt>
                <c:pt idx="5347">
                  <c:v>0.45714900947459092</c:v>
                </c:pt>
                <c:pt idx="5348">
                  <c:v>0.45693367786391037</c:v>
                </c:pt>
                <c:pt idx="5349">
                  <c:v>0.45693367786391037</c:v>
                </c:pt>
                <c:pt idx="5350">
                  <c:v>0.45671834625322993</c:v>
                </c:pt>
                <c:pt idx="5351">
                  <c:v>0.45671834625322993</c:v>
                </c:pt>
                <c:pt idx="5352">
                  <c:v>0.45671834625322993</c:v>
                </c:pt>
                <c:pt idx="5353">
                  <c:v>0.4565030146425495</c:v>
                </c:pt>
                <c:pt idx="5354">
                  <c:v>0.45628768303186906</c:v>
                </c:pt>
                <c:pt idx="5355">
                  <c:v>0.45607235142118863</c:v>
                </c:pt>
                <c:pt idx="5356">
                  <c:v>0.45585701981050819</c:v>
                </c:pt>
                <c:pt idx="5357">
                  <c:v>0.45564168819982775</c:v>
                </c:pt>
                <c:pt idx="5358">
                  <c:v>0.45564168819982775</c:v>
                </c:pt>
                <c:pt idx="5359">
                  <c:v>0.45564168819982775</c:v>
                </c:pt>
                <c:pt idx="5360">
                  <c:v>0.45542635658914732</c:v>
                </c:pt>
                <c:pt idx="5361">
                  <c:v>0.45521102497846688</c:v>
                </c:pt>
                <c:pt idx="5362">
                  <c:v>0.45499569336778634</c:v>
                </c:pt>
                <c:pt idx="5363">
                  <c:v>0.45499569336778634</c:v>
                </c:pt>
                <c:pt idx="5364">
                  <c:v>0.4547803617571059</c:v>
                </c:pt>
                <c:pt idx="5365">
                  <c:v>0.45456503014642546</c:v>
                </c:pt>
                <c:pt idx="5366">
                  <c:v>0.45434969853574503</c:v>
                </c:pt>
                <c:pt idx="5367">
                  <c:v>0.45413436692506459</c:v>
                </c:pt>
                <c:pt idx="5368">
                  <c:v>0.45413436692506459</c:v>
                </c:pt>
                <c:pt idx="5369">
                  <c:v>0.45391903531438416</c:v>
                </c:pt>
                <c:pt idx="5370">
                  <c:v>0.45370370370370372</c:v>
                </c:pt>
                <c:pt idx="5371">
                  <c:v>0.45370370370370372</c:v>
                </c:pt>
                <c:pt idx="5372">
                  <c:v>0.45348837209302328</c:v>
                </c:pt>
                <c:pt idx="5373">
                  <c:v>0.45348837209302328</c:v>
                </c:pt>
                <c:pt idx="5374">
                  <c:v>0.45327304048234285</c:v>
                </c:pt>
                <c:pt idx="5375">
                  <c:v>0.45305770887166241</c:v>
                </c:pt>
                <c:pt idx="5376">
                  <c:v>0.45284237726098187</c:v>
                </c:pt>
                <c:pt idx="5377">
                  <c:v>0.45262704565030143</c:v>
                </c:pt>
                <c:pt idx="5378">
                  <c:v>0.45241171403962099</c:v>
                </c:pt>
                <c:pt idx="5379">
                  <c:v>0.45219638242894056</c:v>
                </c:pt>
                <c:pt idx="5380">
                  <c:v>0.45219638242894056</c:v>
                </c:pt>
                <c:pt idx="5381">
                  <c:v>0.45198105081826012</c:v>
                </c:pt>
                <c:pt idx="5382">
                  <c:v>0.45198105081826012</c:v>
                </c:pt>
                <c:pt idx="5383">
                  <c:v>0.45198105081826012</c:v>
                </c:pt>
                <c:pt idx="5384">
                  <c:v>0.45176571920757969</c:v>
                </c:pt>
                <c:pt idx="5385">
                  <c:v>0.45155038759689925</c:v>
                </c:pt>
                <c:pt idx="5386">
                  <c:v>0.45155038759689925</c:v>
                </c:pt>
                <c:pt idx="5387">
                  <c:v>0.45133505598621881</c:v>
                </c:pt>
                <c:pt idx="5388">
                  <c:v>0.45133505598621881</c:v>
                </c:pt>
                <c:pt idx="5389">
                  <c:v>0.45111972437553838</c:v>
                </c:pt>
                <c:pt idx="5390">
                  <c:v>0.45090439276485783</c:v>
                </c:pt>
                <c:pt idx="5391">
                  <c:v>0.45090439276485783</c:v>
                </c:pt>
                <c:pt idx="5392">
                  <c:v>0.45090439276485783</c:v>
                </c:pt>
                <c:pt idx="5393">
                  <c:v>0.45090439276485783</c:v>
                </c:pt>
                <c:pt idx="5394">
                  <c:v>0.45068906115417739</c:v>
                </c:pt>
                <c:pt idx="5395">
                  <c:v>0.45047372954349696</c:v>
                </c:pt>
                <c:pt idx="5396">
                  <c:v>0.45025839793281652</c:v>
                </c:pt>
                <c:pt idx="5397">
                  <c:v>0.45004306632213609</c:v>
                </c:pt>
                <c:pt idx="5398">
                  <c:v>0.44982773471145565</c:v>
                </c:pt>
                <c:pt idx="5399">
                  <c:v>0.44961240310077522</c:v>
                </c:pt>
                <c:pt idx="5400">
                  <c:v>0.44939707149009478</c:v>
                </c:pt>
                <c:pt idx="5401">
                  <c:v>0.44918173987941434</c:v>
                </c:pt>
                <c:pt idx="5402">
                  <c:v>0.4489664082687338</c:v>
                </c:pt>
                <c:pt idx="5403">
                  <c:v>0.4489664082687338</c:v>
                </c:pt>
                <c:pt idx="5404">
                  <c:v>0.44875107665805336</c:v>
                </c:pt>
                <c:pt idx="5405">
                  <c:v>0.44853574504737292</c:v>
                </c:pt>
                <c:pt idx="5406">
                  <c:v>0.44832041343669249</c:v>
                </c:pt>
                <c:pt idx="5407">
                  <c:v>0.44810508182601205</c:v>
                </c:pt>
                <c:pt idx="5408">
                  <c:v>0.44788975021533162</c:v>
                </c:pt>
                <c:pt idx="5409">
                  <c:v>0.44788975021533162</c:v>
                </c:pt>
                <c:pt idx="5410">
                  <c:v>0.44788975021533162</c:v>
                </c:pt>
                <c:pt idx="5411">
                  <c:v>0.44767441860465118</c:v>
                </c:pt>
                <c:pt idx="5412">
                  <c:v>0.44745908699397074</c:v>
                </c:pt>
                <c:pt idx="5413">
                  <c:v>0.44745908699397074</c:v>
                </c:pt>
                <c:pt idx="5414">
                  <c:v>0.44724375538329031</c:v>
                </c:pt>
                <c:pt idx="5415">
                  <c:v>0.44702842377260987</c:v>
                </c:pt>
                <c:pt idx="5416">
                  <c:v>0.44681309216192933</c:v>
                </c:pt>
                <c:pt idx="5417">
                  <c:v>0.44659776055124889</c:v>
                </c:pt>
                <c:pt idx="5418">
                  <c:v>0.44638242894056845</c:v>
                </c:pt>
                <c:pt idx="5419">
                  <c:v>0.44616709732988802</c:v>
                </c:pt>
                <c:pt idx="5420">
                  <c:v>0.44616709732988802</c:v>
                </c:pt>
                <c:pt idx="5421">
                  <c:v>0.44595176571920758</c:v>
                </c:pt>
                <c:pt idx="5422">
                  <c:v>0.44573643410852715</c:v>
                </c:pt>
                <c:pt idx="5423">
                  <c:v>0.44552110249784671</c:v>
                </c:pt>
                <c:pt idx="5424">
                  <c:v>0.44552110249784671</c:v>
                </c:pt>
                <c:pt idx="5425">
                  <c:v>0.44530577088716627</c:v>
                </c:pt>
                <c:pt idx="5426">
                  <c:v>0.44509043927648584</c:v>
                </c:pt>
                <c:pt idx="5427">
                  <c:v>0.44487510766580529</c:v>
                </c:pt>
                <c:pt idx="5428">
                  <c:v>0.44465977605512486</c:v>
                </c:pt>
                <c:pt idx="5429">
                  <c:v>0.44465977605512486</c:v>
                </c:pt>
                <c:pt idx="5430">
                  <c:v>0.44465977605512486</c:v>
                </c:pt>
                <c:pt idx="5431">
                  <c:v>0.44444444444444442</c:v>
                </c:pt>
                <c:pt idx="5432">
                  <c:v>0.44444444444444442</c:v>
                </c:pt>
                <c:pt idx="5433">
                  <c:v>0.44444444444444442</c:v>
                </c:pt>
                <c:pt idx="5434">
                  <c:v>0.44422911283376398</c:v>
                </c:pt>
                <c:pt idx="5435">
                  <c:v>0.44401378122308355</c:v>
                </c:pt>
                <c:pt idx="5436">
                  <c:v>0.44401378122308355</c:v>
                </c:pt>
                <c:pt idx="5437">
                  <c:v>0.44379844961240311</c:v>
                </c:pt>
                <c:pt idx="5438">
                  <c:v>0.44358311800172268</c:v>
                </c:pt>
                <c:pt idx="5439">
                  <c:v>0.44336778639104224</c:v>
                </c:pt>
                <c:pt idx="5440">
                  <c:v>0.4431524547803618</c:v>
                </c:pt>
                <c:pt idx="5441">
                  <c:v>0.4431524547803618</c:v>
                </c:pt>
                <c:pt idx="5442">
                  <c:v>0.4431524547803618</c:v>
                </c:pt>
                <c:pt idx="5443">
                  <c:v>0.4431524547803618</c:v>
                </c:pt>
                <c:pt idx="5444">
                  <c:v>0.44293712316968126</c:v>
                </c:pt>
                <c:pt idx="5445">
                  <c:v>0.44272179155900082</c:v>
                </c:pt>
                <c:pt idx="5446">
                  <c:v>0.44272179155900082</c:v>
                </c:pt>
                <c:pt idx="5447">
                  <c:v>0.44272179155900082</c:v>
                </c:pt>
                <c:pt idx="5448">
                  <c:v>0.44250645994832039</c:v>
                </c:pt>
                <c:pt idx="5449">
                  <c:v>0.44229112833763995</c:v>
                </c:pt>
                <c:pt idx="5450">
                  <c:v>0.44207579672695951</c:v>
                </c:pt>
                <c:pt idx="5451">
                  <c:v>0.44207579672695951</c:v>
                </c:pt>
                <c:pt idx="5452">
                  <c:v>0.44207579672695951</c:v>
                </c:pt>
                <c:pt idx="5453">
                  <c:v>0.44207579672695951</c:v>
                </c:pt>
                <c:pt idx="5454">
                  <c:v>0.44186046511627908</c:v>
                </c:pt>
                <c:pt idx="5455">
                  <c:v>0.44164513350559864</c:v>
                </c:pt>
                <c:pt idx="5456">
                  <c:v>0.44142980189491821</c:v>
                </c:pt>
                <c:pt idx="5457">
                  <c:v>0.44142980189491821</c:v>
                </c:pt>
                <c:pt idx="5458">
                  <c:v>0.44121447028423777</c:v>
                </c:pt>
                <c:pt idx="5459">
                  <c:v>0.44099913867355722</c:v>
                </c:pt>
                <c:pt idx="5460">
                  <c:v>0.44078380706287679</c:v>
                </c:pt>
                <c:pt idx="5461">
                  <c:v>0.44056847545219635</c:v>
                </c:pt>
                <c:pt idx="5462">
                  <c:v>0.44035314384151591</c:v>
                </c:pt>
                <c:pt idx="5463">
                  <c:v>0.44013781223083548</c:v>
                </c:pt>
                <c:pt idx="5464">
                  <c:v>0.43992248062015504</c:v>
                </c:pt>
                <c:pt idx="5465">
                  <c:v>0.43970714900947461</c:v>
                </c:pt>
                <c:pt idx="5466">
                  <c:v>0.43970714900947461</c:v>
                </c:pt>
                <c:pt idx="5467">
                  <c:v>0.43949181739879417</c:v>
                </c:pt>
                <c:pt idx="5468">
                  <c:v>0.43949181739879417</c:v>
                </c:pt>
                <c:pt idx="5469">
                  <c:v>0.43949181739879417</c:v>
                </c:pt>
                <c:pt idx="5470">
                  <c:v>0.43949181739879417</c:v>
                </c:pt>
                <c:pt idx="5471">
                  <c:v>0.43927648578811374</c:v>
                </c:pt>
                <c:pt idx="5472">
                  <c:v>0.4390611541774333</c:v>
                </c:pt>
                <c:pt idx="5473">
                  <c:v>0.43884582256675275</c:v>
                </c:pt>
                <c:pt idx="5474">
                  <c:v>0.43863049095607232</c:v>
                </c:pt>
                <c:pt idx="5475">
                  <c:v>0.43841515934539188</c:v>
                </c:pt>
                <c:pt idx="5476">
                  <c:v>0.43819982773471144</c:v>
                </c:pt>
                <c:pt idx="5477">
                  <c:v>0.43798449612403101</c:v>
                </c:pt>
                <c:pt idx="5478">
                  <c:v>0.43798449612403101</c:v>
                </c:pt>
                <c:pt idx="5479">
                  <c:v>0.43776916451335057</c:v>
                </c:pt>
                <c:pt idx="5480">
                  <c:v>0.43776916451335057</c:v>
                </c:pt>
                <c:pt idx="5481">
                  <c:v>0.43776916451335057</c:v>
                </c:pt>
                <c:pt idx="5482">
                  <c:v>0.43755383290267014</c:v>
                </c:pt>
                <c:pt idx="5483">
                  <c:v>0.4373385012919897</c:v>
                </c:pt>
                <c:pt idx="5484">
                  <c:v>0.43712316968130926</c:v>
                </c:pt>
                <c:pt idx="5485">
                  <c:v>0.43690783807062872</c:v>
                </c:pt>
                <c:pt idx="5486">
                  <c:v>0.43669250645994828</c:v>
                </c:pt>
                <c:pt idx="5487">
                  <c:v>0.43669250645994828</c:v>
                </c:pt>
                <c:pt idx="5488">
                  <c:v>0.43647717484926785</c:v>
                </c:pt>
                <c:pt idx="5489">
                  <c:v>0.43626184323858741</c:v>
                </c:pt>
                <c:pt idx="5490">
                  <c:v>0.43604651162790697</c:v>
                </c:pt>
                <c:pt idx="5491">
                  <c:v>0.43583118001722654</c:v>
                </c:pt>
                <c:pt idx="5492">
                  <c:v>0.43583118001722654</c:v>
                </c:pt>
                <c:pt idx="5493">
                  <c:v>0.4356158484065461</c:v>
                </c:pt>
                <c:pt idx="5494">
                  <c:v>0.43540051679586567</c:v>
                </c:pt>
                <c:pt idx="5495">
                  <c:v>0.43518518518518523</c:v>
                </c:pt>
                <c:pt idx="5496">
                  <c:v>0.43518518518518523</c:v>
                </c:pt>
                <c:pt idx="5497">
                  <c:v>0.43496985357450468</c:v>
                </c:pt>
                <c:pt idx="5498">
                  <c:v>0.43475452196382425</c:v>
                </c:pt>
                <c:pt idx="5499">
                  <c:v>0.43453919035314381</c:v>
                </c:pt>
                <c:pt idx="5500">
                  <c:v>0.43453919035314381</c:v>
                </c:pt>
                <c:pt idx="5501">
                  <c:v>0.43432385874246338</c:v>
                </c:pt>
                <c:pt idx="5502">
                  <c:v>0.43410852713178294</c:v>
                </c:pt>
                <c:pt idx="5503">
                  <c:v>0.43410852713178294</c:v>
                </c:pt>
                <c:pt idx="5504">
                  <c:v>0.43410852713178294</c:v>
                </c:pt>
                <c:pt idx="5505">
                  <c:v>0.4338931955211025</c:v>
                </c:pt>
                <c:pt idx="5506">
                  <c:v>0.43367786391042207</c:v>
                </c:pt>
                <c:pt idx="5507">
                  <c:v>0.43346253229974163</c:v>
                </c:pt>
                <c:pt idx="5508">
                  <c:v>0.4332472006890612</c:v>
                </c:pt>
                <c:pt idx="5509">
                  <c:v>0.43303186907838076</c:v>
                </c:pt>
                <c:pt idx="5510">
                  <c:v>0.43303186907838076</c:v>
                </c:pt>
                <c:pt idx="5511">
                  <c:v>0.43303186907838076</c:v>
                </c:pt>
                <c:pt idx="5512">
                  <c:v>0.43281653746770021</c:v>
                </c:pt>
                <c:pt idx="5513">
                  <c:v>0.43260120585701978</c:v>
                </c:pt>
                <c:pt idx="5514">
                  <c:v>0.43238587424633934</c:v>
                </c:pt>
                <c:pt idx="5515">
                  <c:v>0.43217054263565891</c:v>
                </c:pt>
                <c:pt idx="5516">
                  <c:v>0.43195521102497847</c:v>
                </c:pt>
                <c:pt idx="5517">
                  <c:v>0.43173987941429803</c:v>
                </c:pt>
                <c:pt idx="5518">
                  <c:v>0.4315245478036176</c:v>
                </c:pt>
                <c:pt idx="5519">
                  <c:v>0.43130921619293716</c:v>
                </c:pt>
                <c:pt idx="5520">
                  <c:v>0.43109388458225673</c:v>
                </c:pt>
                <c:pt idx="5521">
                  <c:v>0.43087855297157618</c:v>
                </c:pt>
                <c:pt idx="5522">
                  <c:v>0.43087855297157618</c:v>
                </c:pt>
                <c:pt idx="5523">
                  <c:v>0.43087855297157618</c:v>
                </c:pt>
                <c:pt idx="5524">
                  <c:v>0.43066322136089574</c:v>
                </c:pt>
                <c:pt idx="5525">
                  <c:v>0.43066322136089574</c:v>
                </c:pt>
                <c:pt idx="5526">
                  <c:v>0.43044788975021531</c:v>
                </c:pt>
                <c:pt idx="5527">
                  <c:v>0.43023255813953487</c:v>
                </c:pt>
                <c:pt idx="5528">
                  <c:v>0.43001722652885443</c:v>
                </c:pt>
                <c:pt idx="5529">
                  <c:v>0.429801894918174</c:v>
                </c:pt>
                <c:pt idx="5530">
                  <c:v>0.42958656330749356</c:v>
                </c:pt>
                <c:pt idx="5531">
                  <c:v>0.42958656330749356</c:v>
                </c:pt>
                <c:pt idx="5532">
                  <c:v>0.42937123169681313</c:v>
                </c:pt>
                <c:pt idx="5533">
                  <c:v>0.42937123169681313</c:v>
                </c:pt>
                <c:pt idx="5534">
                  <c:v>0.42915590008613269</c:v>
                </c:pt>
                <c:pt idx="5535">
                  <c:v>0.42894056847545214</c:v>
                </c:pt>
                <c:pt idx="5536">
                  <c:v>0.42872523686477171</c:v>
                </c:pt>
                <c:pt idx="5537">
                  <c:v>0.42850990525409127</c:v>
                </c:pt>
                <c:pt idx="5538">
                  <c:v>0.42829457364341084</c:v>
                </c:pt>
                <c:pt idx="5539">
                  <c:v>0.42829457364341084</c:v>
                </c:pt>
                <c:pt idx="5540">
                  <c:v>0.4280792420327304</c:v>
                </c:pt>
                <c:pt idx="5541">
                  <c:v>0.4280792420327304</c:v>
                </c:pt>
                <c:pt idx="5542">
                  <c:v>0.4280792420327304</c:v>
                </c:pt>
                <c:pt idx="5543">
                  <c:v>0.42786391042204996</c:v>
                </c:pt>
                <c:pt idx="5544">
                  <c:v>0.42764857881136953</c:v>
                </c:pt>
                <c:pt idx="5545">
                  <c:v>0.42743324720068909</c:v>
                </c:pt>
                <c:pt idx="5546">
                  <c:v>0.42743324720068909</c:v>
                </c:pt>
                <c:pt idx="5547">
                  <c:v>0.42721791559000866</c:v>
                </c:pt>
                <c:pt idx="5548">
                  <c:v>0.42700258397932822</c:v>
                </c:pt>
                <c:pt idx="5549">
                  <c:v>0.42678725236864767</c:v>
                </c:pt>
                <c:pt idx="5550">
                  <c:v>0.42657192075796724</c:v>
                </c:pt>
                <c:pt idx="5551">
                  <c:v>0.4263565891472868</c:v>
                </c:pt>
                <c:pt idx="5552">
                  <c:v>0.42614125753660637</c:v>
                </c:pt>
                <c:pt idx="5553">
                  <c:v>0.42592592592592593</c:v>
                </c:pt>
                <c:pt idx="5554">
                  <c:v>0.42592592592592593</c:v>
                </c:pt>
                <c:pt idx="5555">
                  <c:v>0.42571059431524549</c:v>
                </c:pt>
                <c:pt idx="5556">
                  <c:v>0.42571059431524549</c:v>
                </c:pt>
                <c:pt idx="5557">
                  <c:v>0.42571059431524549</c:v>
                </c:pt>
                <c:pt idx="5558">
                  <c:v>0.42549526270456506</c:v>
                </c:pt>
                <c:pt idx="5559">
                  <c:v>0.42527993109388462</c:v>
                </c:pt>
                <c:pt idx="5560">
                  <c:v>0.42506459948320419</c:v>
                </c:pt>
                <c:pt idx="5561">
                  <c:v>0.42484926787252364</c:v>
                </c:pt>
                <c:pt idx="5562">
                  <c:v>0.4246339362618432</c:v>
                </c:pt>
                <c:pt idx="5563">
                  <c:v>0.42441860465116277</c:v>
                </c:pt>
                <c:pt idx="5564">
                  <c:v>0.42420327304048233</c:v>
                </c:pt>
                <c:pt idx="5565">
                  <c:v>0.42420327304048233</c:v>
                </c:pt>
                <c:pt idx="5566">
                  <c:v>0.4239879414298019</c:v>
                </c:pt>
                <c:pt idx="5567">
                  <c:v>0.42377260981912146</c:v>
                </c:pt>
                <c:pt idx="5568">
                  <c:v>0.42355727820844102</c:v>
                </c:pt>
                <c:pt idx="5569">
                  <c:v>0.42355727820844102</c:v>
                </c:pt>
                <c:pt idx="5570">
                  <c:v>0.42334194659776059</c:v>
                </c:pt>
                <c:pt idx="5571">
                  <c:v>0.42334194659776059</c:v>
                </c:pt>
                <c:pt idx="5572">
                  <c:v>0.42312661498708015</c:v>
                </c:pt>
                <c:pt idx="5573">
                  <c:v>0.4229112833763996</c:v>
                </c:pt>
                <c:pt idx="5574">
                  <c:v>0.42269595176571917</c:v>
                </c:pt>
                <c:pt idx="5575">
                  <c:v>0.42248062015503873</c:v>
                </c:pt>
                <c:pt idx="5576">
                  <c:v>0.42248062015503873</c:v>
                </c:pt>
                <c:pt idx="5577">
                  <c:v>0.4222652885443583</c:v>
                </c:pt>
                <c:pt idx="5578">
                  <c:v>0.4222652885443583</c:v>
                </c:pt>
                <c:pt idx="5579">
                  <c:v>0.42204995693367786</c:v>
                </c:pt>
                <c:pt idx="5580">
                  <c:v>0.42204995693367786</c:v>
                </c:pt>
                <c:pt idx="5581">
                  <c:v>0.42183462532299743</c:v>
                </c:pt>
                <c:pt idx="5582">
                  <c:v>0.42161929371231699</c:v>
                </c:pt>
                <c:pt idx="5583">
                  <c:v>0.42140396210163655</c:v>
                </c:pt>
                <c:pt idx="5584">
                  <c:v>0.42118863049095612</c:v>
                </c:pt>
                <c:pt idx="5585">
                  <c:v>0.42097329888027557</c:v>
                </c:pt>
                <c:pt idx="5586">
                  <c:v>0.42075796726959513</c:v>
                </c:pt>
                <c:pt idx="5587">
                  <c:v>0.4205426356589147</c:v>
                </c:pt>
                <c:pt idx="5588">
                  <c:v>0.42032730404823426</c:v>
                </c:pt>
                <c:pt idx="5589">
                  <c:v>0.42011197243755383</c:v>
                </c:pt>
                <c:pt idx="5590">
                  <c:v>0.41989664082687339</c:v>
                </c:pt>
                <c:pt idx="5591">
                  <c:v>0.41968130921619295</c:v>
                </c:pt>
                <c:pt idx="5592">
                  <c:v>0.41946597760551252</c:v>
                </c:pt>
                <c:pt idx="5593">
                  <c:v>0.41925064599483208</c:v>
                </c:pt>
                <c:pt idx="5594">
                  <c:v>0.41925064599483208</c:v>
                </c:pt>
                <c:pt idx="5595">
                  <c:v>0.41903531438415165</c:v>
                </c:pt>
                <c:pt idx="5596">
                  <c:v>0.4188199827734711</c:v>
                </c:pt>
                <c:pt idx="5597">
                  <c:v>0.4188199827734711</c:v>
                </c:pt>
                <c:pt idx="5598">
                  <c:v>0.4188199827734711</c:v>
                </c:pt>
                <c:pt idx="5599">
                  <c:v>0.41860465116279066</c:v>
                </c:pt>
                <c:pt idx="5600">
                  <c:v>0.41838931955211023</c:v>
                </c:pt>
                <c:pt idx="5601">
                  <c:v>0.41838931955211023</c:v>
                </c:pt>
                <c:pt idx="5602">
                  <c:v>0.41817398794142979</c:v>
                </c:pt>
                <c:pt idx="5603">
                  <c:v>0.41795865633074936</c:v>
                </c:pt>
                <c:pt idx="5604">
                  <c:v>0.41774332472006892</c:v>
                </c:pt>
                <c:pt idx="5605">
                  <c:v>0.41752799310938848</c:v>
                </c:pt>
                <c:pt idx="5606">
                  <c:v>0.41731266149870805</c:v>
                </c:pt>
                <c:pt idx="5607">
                  <c:v>0.41709732988802761</c:v>
                </c:pt>
                <c:pt idx="5608">
                  <c:v>0.41709732988802761</c:v>
                </c:pt>
                <c:pt idx="5609">
                  <c:v>0.41709732988802761</c:v>
                </c:pt>
                <c:pt idx="5610">
                  <c:v>0.41709732988802761</c:v>
                </c:pt>
                <c:pt idx="5611">
                  <c:v>0.41688199827734707</c:v>
                </c:pt>
                <c:pt idx="5612">
                  <c:v>0.41666666666666663</c:v>
                </c:pt>
                <c:pt idx="5613">
                  <c:v>0.41666666666666663</c:v>
                </c:pt>
                <c:pt idx="5614">
                  <c:v>0.41645133505598619</c:v>
                </c:pt>
                <c:pt idx="5615">
                  <c:v>0.41623600344530576</c:v>
                </c:pt>
                <c:pt idx="5616">
                  <c:v>0.41602067183462532</c:v>
                </c:pt>
                <c:pt idx="5617">
                  <c:v>0.41580534022394489</c:v>
                </c:pt>
                <c:pt idx="5618">
                  <c:v>0.41559000861326445</c:v>
                </c:pt>
                <c:pt idx="5619">
                  <c:v>0.41537467700258401</c:v>
                </c:pt>
                <c:pt idx="5620">
                  <c:v>0.41515934539190358</c:v>
                </c:pt>
                <c:pt idx="5621">
                  <c:v>0.41515934539190358</c:v>
                </c:pt>
                <c:pt idx="5622">
                  <c:v>0.41494401378122303</c:v>
                </c:pt>
                <c:pt idx="5623">
                  <c:v>0.4147286821705426</c:v>
                </c:pt>
                <c:pt idx="5624">
                  <c:v>0.41451335055986216</c:v>
                </c:pt>
                <c:pt idx="5625">
                  <c:v>0.41429801894918172</c:v>
                </c:pt>
                <c:pt idx="5626">
                  <c:v>0.41408268733850129</c:v>
                </c:pt>
                <c:pt idx="5627">
                  <c:v>0.41408268733850129</c:v>
                </c:pt>
                <c:pt idx="5628">
                  <c:v>0.41386735572782085</c:v>
                </c:pt>
                <c:pt idx="5629">
                  <c:v>0.41386735572782085</c:v>
                </c:pt>
                <c:pt idx="5630">
                  <c:v>0.41365202411714042</c:v>
                </c:pt>
                <c:pt idx="5631">
                  <c:v>0.41365202411714042</c:v>
                </c:pt>
                <c:pt idx="5632">
                  <c:v>0.41365202411714042</c:v>
                </c:pt>
                <c:pt idx="5633">
                  <c:v>0.41343669250645998</c:v>
                </c:pt>
                <c:pt idx="5634">
                  <c:v>0.41322136089577954</c:v>
                </c:pt>
                <c:pt idx="5635">
                  <c:v>0.41300602928509911</c:v>
                </c:pt>
                <c:pt idx="5636">
                  <c:v>0.41300602928509911</c:v>
                </c:pt>
                <c:pt idx="5637">
                  <c:v>0.41279069767441856</c:v>
                </c:pt>
                <c:pt idx="5638">
                  <c:v>0.41257536606373812</c:v>
                </c:pt>
                <c:pt idx="5639">
                  <c:v>0.41257536606373812</c:v>
                </c:pt>
                <c:pt idx="5640">
                  <c:v>0.41257536606373812</c:v>
                </c:pt>
                <c:pt idx="5641">
                  <c:v>0.41236003445305769</c:v>
                </c:pt>
                <c:pt idx="5642">
                  <c:v>0.41214470284237725</c:v>
                </c:pt>
                <c:pt idx="5643">
                  <c:v>0.41192937123169682</c:v>
                </c:pt>
                <c:pt idx="5644">
                  <c:v>0.41171403962101638</c:v>
                </c:pt>
                <c:pt idx="5645">
                  <c:v>0.41149870801033595</c:v>
                </c:pt>
                <c:pt idx="5646">
                  <c:v>0.41128337639965551</c:v>
                </c:pt>
                <c:pt idx="5647">
                  <c:v>0.41106804478897507</c:v>
                </c:pt>
                <c:pt idx="5648">
                  <c:v>0.41085271317829453</c:v>
                </c:pt>
                <c:pt idx="5649">
                  <c:v>0.41063738156761409</c:v>
                </c:pt>
                <c:pt idx="5650">
                  <c:v>0.41042204995693365</c:v>
                </c:pt>
                <c:pt idx="5651">
                  <c:v>0.41020671834625322</c:v>
                </c:pt>
                <c:pt idx="5652">
                  <c:v>0.40999138673557278</c:v>
                </c:pt>
                <c:pt idx="5653">
                  <c:v>0.40977605512489235</c:v>
                </c:pt>
                <c:pt idx="5654">
                  <c:v>0.40956072351421191</c:v>
                </c:pt>
                <c:pt idx="5655">
                  <c:v>0.40934539190353147</c:v>
                </c:pt>
                <c:pt idx="5656">
                  <c:v>0.40913006029285104</c:v>
                </c:pt>
                <c:pt idx="5657">
                  <c:v>0.40891472868217049</c:v>
                </c:pt>
                <c:pt idx="5658">
                  <c:v>0.40869939707149006</c:v>
                </c:pt>
                <c:pt idx="5659">
                  <c:v>0.40848406546080962</c:v>
                </c:pt>
                <c:pt idx="5660">
                  <c:v>0.40826873385012918</c:v>
                </c:pt>
                <c:pt idx="5661">
                  <c:v>0.40805340223944875</c:v>
                </c:pt>
                <c:pt idx="5662">
                  <c:v>0.40805340223944875</c:v>
                </c:pt>
                <c:pt idx="5663">
                  <c:v>0.40805340223944875</c:v>
                </c:pt>
                <c:pt idx="5664">
                  <c:v>0.40783807062876831</c:v>
                </c:pt>
                <c:pt idx="5665">
                  <c:v>0.40762273901808788</c:v>
                </c:pt>
                <c:pt idx="5666">
                  <c:v>0.40740740740740744</c:v>
                </c:pt>
                <c:pt idx="5667">
                  <c:v>0.407192075796727</c:v>
                </c:pt>
                <c:pt idx="5668">
                  <c:v>0.40697674418604646</c:v>
                </c:pt>
                <c:pt idx="5669">
                  <c:v>0.40697674418604646</c:v>
                </c:pt>
                <c:pt idx="5670">
                  <c:v>0.40676141257536602</c:v>
                </c:pt>
                <c:pt idx="5671">
                  <c:v>0.40676141257536602</c:v>
                </c:pt>
                <c:pt idx="5672">
                  <c:v>0.40676141257536602</c:v>
                </c:pt>
                <c:pt idx="5673">
                  <c:v>0.40654608096468559</c:v>
                </c:pt>
                <c:pt idx="5674">
                  <c:v>0.40633074935400515</c:v>
                </c:pt>
                <c:pt idx="5675">
                  <c:v>0.40611541774332471</c:v>
                </c:pt>
                <c:pt idx="5676">
                  <c:v>0.40611541774332471</c:v>
                </c:pt>
                <c:pt idx="5677">
                  <c:v>0.40590008613264428</c:v>
                </c:pt>
                <c:pt idx="5678">
                  <c:v>0.40568475452196384</c:v>
                </c:pt>
                <c:pt idx="5679">
                  <c:v>0.40546942291128341</c:v>
                </c:pt>
                <c:pt idx="5680">
                  <c:v>0.40525409130060297</c:v>
                </c:pt>
                <c:pt idx="5681">
                  <c:v>0.40525409130060297</c:v>
                </c:pt>
                <c:pt idx="5682">
                  <c:v>0.40525409130060297</c:v>
                </c:pt>
                <c:pt idx="5683">
                  <c:v>0.40503875968992253</c:v>
                </c:pt>
                <c:pt idx="5684">
                  <c:v>0.40503875968992253</c:v>
                </c:pt>
                <c:pt idx="5685">
                  <c:v>0.40482342807924199</c:v>
                </c:pt>
                <c:pt idx="5686">
                  <c:v>0.40460809646856155</c:v>
                </c:pt>
                <c:pt idx="5687">
                  <c:v>0.40460809646856155</c:v>
                </c:pt>
                <c:pt idx="5688">
                  <c:v>0.40439276485788112</c:v>
                </c:pt>
                <c:pt idx="5689">
                  <c:v>0.40417743324720068</c:v>
                </c:pt>
                <c:pt idx="5690">
                  <c:v>0.40417743324720068</c:v>
                </c:pt>
                <c:pt idx="5691">
                  <c:v>0.40396210163652024</c:v>
                </c:pt>
                <c:pt idx="5692">
                  <c:v>0.40396210163652024</c:v>
                </c:pt>
                <c:pt idx="5693">
                  <c:v>0.40374677002583981</c:v>
                </c:pt>
                <c:pt idx="5694">
                  <c:v>0.40353143841515937</c:v>
                </c:pt>
                <c:pt idx="5695">
                  <c:v>0.40331610680447894</c:v>
                </c:pt>
                <c:pt idx="5696">
                  <c:v>0.4031007751937985</c:v>
                </c:pt>
                <c:pt idx="5697">
                  <c:v>0.40288544358311795</c:v>
                </c:pt>
                <c:pt idx="5698">
                  <c:v>0.40267011197243752</c:v>
                </c:pt>
                <c:pt idx="5699">
                  <c:v>0.40245478036175708</c:v>
                </c:pt>
                <c:pt idx="5700">
                  <c:v>0.40245478036175708</c:v>
                </c:pt>
                <c:pt idx="5701">
                  <c:v>0.40223944875107664</c:v>
                </c:pt>
                <c:pt idx="5702">
                  <c:v>0.40223944875107664</c:v>
                </c:pt>
                <c:pt idx="5703">
                  <c:v>0.40202411714039621</c:v>
                </c:pt>
                <c:pt idx="5704">
                  <c:v>0.40180878552971577</c:v>
                </c:pt>
                <c:pt idx="5705">
                  <c:v>0.40180878552971577</c:v>
                </c:pt>
                <c:pt idx="5706">
                  <c:v>0.40180878552971577</c:v>
                </c:pt>
                <c:pt idx="5707">
                  <c:v>0.40159345391903534</c:v>
                </c:pt>
                <c:pt idx="5708">
                  <c:v>0.4013781223083549</c:v>
                </c:pt>
                <c:pt idx="5709">
                  <c:v>0.4013781223083549</c:v>
                </c:pt>
                <c:pt idx="5710">
                  <c:v>0.40116279069767447</c:v>
                </c:pt>
                <c:pt idx="5711">
                  <c:v>0.40094745908699392</c:v>
                </c:pt>
                <c:pt idx="5712">
                  <c:v>0.40094745908699392</c:v>
                </c:pt>
                <c:pt idx="5713">
                  <c:v>0.40094745908699392</c:v>
                </c:pt>
                <c:pt idx="5714">
                  <c:v>0.40094745908699392</c:v>
                </c:pt>
                <c:pt idx="5715">
                  <c:v>0.40073212747631348</c:v>
                </c:pt>
                <c:pt idx="5716">
                  <c:v>0.40073212747631348</c:v>
                </c:pt>
                <c:pt idx="5717">
                  <c:v>0.40073212747631348</c:v>
                </c:pt>
                <c:pt idx="5718">
                  <c:v>0.40073212747631348</c:v>
                </c:pt>
                <c:pt idx="5719">
                  <c:v>0.40051679586563305</c:v>
                </c:pt>
                <c:pt idx="5720">
                  <c:v>0.40030146425495261</c:v>
                </c:pt>
                <c:pt idx="5721">
                  <c:v>0.40008613264427217</c:v>
                </c:pt>
                <c:pt idx="5722">
                  <c:v>0.39987080103359174</c:v>
                </c:pt>
                <c:pt idx="5723">
                  <c:v>0.3996554694229113</c:v>
                </c:pt>
                <c:pt idx="5724">
                  <c:v>0.39944013781223087</c:v>
                </c:pt>
                <c:pt idx="5725">
                  <c:v>0.39922480620155043</c:v>
                </c:pt>
                <c:pt idx="5726">
                  <c:v>0.39900947459086999</c:v>
                </c:pt>
                <c:pt idx="5727">
                  <c:v>0.39900947459086999</c:v>
                </c:pt>
                <c:pt idx="5728">
                  <c:v>0.39879414298018945</c:v>
                </c:pt>
                <c:pt idx="5729">
                  <c:v>0.39857881136950901</c:v>
                </c:pt>
                <c:pt idx="5730">
                  <c:v>0.39836347975882858</c:v>
                </c:pt>
                <c:pt idx="5731">
                  <c:v>0.39814814814814814</c:v>
                </c:pt>
                <c:pt idx="5732">
                  <c:v>0.3979328165374677</c:v>
                </c:pt>
                <c:pt idx="5733">
                  <c:v>0.3979328165374677</c:v>
                </c:pt>
                <c:pt idx="5734">
                  <c:v>0.39771748492678727</c:v>
                </c:pt>
                <c:pt idx="5735">
                  <c:v>0.39771748492678727</c:v>
                </c:pt>
                <c:pt idx="5736">
                  <c:v>0.39750215331610683</c:v>
                </c:pt>
                <c:pt idx="5737">
                  <c:v>0.39750215331610683</c:v>
                </c:pt>
                <c:pt idx="5738">
                  <c:v>0.3972868217054264</c:v>
                </c:pt>
                <c:pt idx="5739">
                  <c:v>0.39707149009474596</c:v>
                </c:pt>
                <c:pt idx="5740">
                  <c:v>0.39685615848406541</c:v>
                </c:pt>
                <c:pt idx="5741">
                  <c:v>0.39664082687338498</c:v>
                </c:pt>
                <c:pt idx="5742">
                  <c:v>0.39642549526270454</c:v>
                </c:pt>
                <c:pt idx="5743">
                  <c:v>0.39642549526270454</c:v>
                </c:pt>
                <c:pt idx="5744">
                  <c:v>0.39642549526270454</c:v>
                </c:pt>
                <c:pt idx="5745">
                  <c:v>0.39621016365202411</c:v>
                </c:pt>
                <c:pt idx="5746">
                  <c:v>0.39599483204134367</c:v>
                </c:pt>
                <c:pt idx="5747">
                  <c:v>0.39577950043066323</c:v>
                </c:pt>
                <c:pt idx="5748">
                  <c:v>0.3955641688199828</c:v>
                </c:pt>
                <c:pt idx="5749">
                  <c:v>0.3955641688199828</c:v>
                </c:pt>
                <c:pt idx="5750">
                  <c:v>0.39534883720930236</c:v>
                </c:pt>
                <c:pt idx="5751">
                  <c:v>0.39534883720930236</c:v>
                </c:pt>
                <c:pt idx="5752">
                  <c:v>0.39513350559862193</c:v>
                </c:pt>
                <c:pt idx="5753">
                  <c:v>0.39491817398794138</c:v>
                </c:pt>
                <c:pt idx="5754">
                  <c:v>0.39470284237726094</c:v>
                </c:pt>
                <c:pt idx="5755">
                  <c:v>0.39448751076658051</c:v>
                </c:pt>
                <c:pt idx="5756">
                  <c:v>0.39427217915590007</c:v>
                </c:pt>
                <c:pt idx="5757">
                  <c:v>0.39427217915590007</c:v>
                </c:pt>
                <c:pt idx="5758">
                  <c:v>0.39405684754521964</c:v>
                </c:pt>
                <c:pt idx="5759">
                  <c:v>0.3938415159345392</c:v>
                </c:pt>
                <c:pt idx="5760">
                  <c:v>0.39362618432385876</c:v>
                </c:pt>
                <c:pt idx="5761">
                  <c:v>0.39341085271317833</c:v>
                </c:pt>
                <c:pt idx="5762">
                  <c:v>0.39341085271317833</c:v>
                </c:pt>
                <c:pt idx="5763">
                  <c:v>0.39319552110249789</c:v>
                </c:pt>
                <c:pt idx="5764">
                  <c:v>0.39319552110249789</c:v>
                </c:pt>
                <c:pt idx="5765">
                  <c:v>0.39298018949181734</c:v>
                </c:pt>
                <c:pt idx="5766">
                  <c:v>0.39276485788113691</c:v>
                </c:pt>
                <c:pt idx="5767">
                  <c:v>0.39276485788113691</c:v>
                </c:pt>
                <c:pt idx="5768">
                  <c:v>0.39276485788113691</c:v>
                </c:pt>
                <c:pt idx="5769">
                  <c:v>0.39254952627045647</c:v>
                </c:pt>
                <c:pt idx="5770">
                  <c:v>0.39233419465977604</c:v>
                </c:pt>
                <c:pt idx="5771">
                  <c:v>0.3921188630490956</c:v>
                </c:pt>
                <c:pt idx="5772">
                  <c:v>0.3921188630490956</c:v>
                </c:pt>
                <c:pt idx="5773">
                  <c:v>0.39190353143841516</c:v>
                </c:pt>
                <c:pt idx="5774">
                  <c:v>0.39168819982773473</c:v>
                </c:pt>
                <c:pt idx="5775">
                  <c:v>0.39147286821705429</c:v>
                </c:pt>
                <c:pt idx="5776">
                  <c:v>0.39147286821705429</c:v>
                </c:pt>
                <c:pt idx="5777">
                  <c:v>0.39125753660637386</c:v>
                </c:pt>
                <c:pt idx="5778">
                  <c:v>0.39104220499569342</c:v>
                </c:pt>
                <c:pt idx="5779">
                  <c:v>0.39082687338501287</c:v>
                </c:pt>
                <c:pt idx="5780">
                  <c:v>0.39061154177433244</c:v>
                </c:pt>
                <c:pt idx="5781">
                  <c:v>0.390396210163652</c:v>
                </c:pt>
                <c:pt idx="5782">
                  <c:v>0.390396210163652</c:v>
                </c:pt>
                <c:pt idx="5783">
                  <c:v>0.39018087855297157</c:v>
                </c:pt>
                <c:pt idx="5784">
                  <c:v>0.38996554694229113</c:v>
                </c:pt>
                <c:pt idx="5785">
                  <c:v>0.38975021533161069</c:v>
                </c:pt>
                <c:pt idx="5786">
                  <c:v>0.38975021533161069</c:v>
                </c:pt>
                <c:pt idx="5787">
                  <c:v>0.38953488372093026</c:v>
                </c:pt>
                <c:pt idx="5788">
                  <c:v>0.38953488372093026</c:v>
                </c:pt>
                <c:pt idx="5789">
                  <c:v>0.38931955211024982</c:v>
                </c:pt>
                <c:pt idx="5790">
                  <c:v>0.38910422049956939</c:v>
                </c:pt>
                <c:pt idx="5791">
                  <c:v>0.38888888888888884</c:v>
                </c:pt>
                <c:pt idx="5792">
                  <c:v>0.38888888888888884</c:v>
                </c:pt>
                <c:pt idx="5793">
                  <c:v>0.3886735572782084</c:v>
                </c:pt>
                <c:pt idx="5794">
                  <c:v>0.38845822566752797</c:v>
                </c:pt>
                <c:pt idx="5795">
                  <c:v>0.38824289405684753</c:v>
                </c:pt>
                <c:pt idx="5796">
                  <c:v>0.3880275624461671</c:v>
                </c:pt>
                <c:pt idx="5797">
                  <c:v>0.3880275624461671</c:v>
                </c:pt>
                <c:pt idx="5798">
                  <c:v>0.38781223083548666</c:v>
                </c:pt>
                <c:pt idx="5799">
                  <c:v>0.38781223083548666</c:v>
                </c:pt>
                <c:pt idx="5800">
                  <c:v>0.38759689922480622</c:v>
                </c:pt>
                <c:pt idx="5801">
                  <c:v>0.38738156761412579</c:v>
                </c:pt>
                <c:pt idx="5802">
                  <c:v>0.38716623600344535</c:v>
                </c:pt>
                <c:pt idx="5803">
                  <c:v>0.38695090439276481</c:v>
                </c:pt>
                <c:pt idx="5804">
                  <c:v>0.38673557278208437</c:v>
                </c:pt>
                <c:pt idx="5805">
                  <c:v>0.38652024117140393</c:v>
                </c:pt>
                <c:pt idx="5806">
                  <c:v>0.38652024117140393</c:v>
                </c:pt>
                <c:pt idx="5807">
                  <c:v>0.38652024117140393</c:v>
                </c:pt>
                <c:pt idx="5808">
                  <c:v>0.38652024117140393</c:v>
                </c:pt>
                <c:pt idx="5809">
                  <c:v>0.3863049095607235</c:v>
                </c:pt>
                <c:pt idx="5810">
                  <c:v>0.3863049095607235</c:v>
                </c:pt>
                <c:pt idx="5811">
                  <c:v>0.3863049095607235</c:v>
                </c:pt>
                <c:pt idx="5812">
                  <c:v>0.38608957795004306</c:v>
                </c:pt>
                <c:pt idx="5813">
                  <c:v>0.38587424633936263</c:v>
                </c:pt>
                <c:pt idx="5814">
                  <c:v>0.38565891472868219</c:v>
                </c:pt>
                <c:pt idx="5815">
                  <c:v>0.38544358311800175</c:v>
                </c:pt>
                <c:pt idx="5816">
                  <c:v>0.38544358311800175</c:v>
                </c:pt>
                <c:pt idx="5817">
                  <c:v>0.38522825150732132</c:v>
                </c:pt>
                <c:pt idx="5818">
                  <c:v>0.38501291989664088</c:v>
                </c:pt>
                <c:pt idx="5819">
                  <c:v>0.38501291989664088</c:v>
                </c:pt>
                <c:pt idx="5820">
                  <c:v>0.38479758828596033</c:v>
                </c:pt>
                <c:pt idx="5821">
                  <c:v>0.3845822566752799</c:v>
                </c:pt>
                <c:pt idx="5822">
                  <c:v>0.38436692506459946</c:v>
                </c:pt>
                <c:pt idx="5823">
                  <c:v>0.38436692506459946</c:v>
                </c:pt>
                <c:pt idx="5824">
                  <c:v>0.38415159345391903</c:v>
                </c:pt>
                <c:pt idx="5825">
                  <c:v>0.38393626184323859</c:v>
                </c:pt>
                <c:pt idx="5826">
                  <c:v>0.38372093023255816</c:v>
                </c:pt>
                <c:pt idx="5827">
                  <c:v>0.38350559862187772</c:v>
                </c:pt>
                <c:pt idx="5828">
                  <c:v>0.38329026701119728</c:v>
                </c:pt>
                <c:pt idx="5829">
                  <c:v>0.38307493540051685</c:v>
                </c:pt>
                <c:pt idx="5830">
                  <c:v>0.3828596037898363</c:v>
                </c:pt>
                <c:pt idx="5831">
                  <c:v>0.38264427217915586</c:v>
                </c:pt>
                <c:pt idx="5832">
                  <c:v>0.38242894056847543</c:v>
                </c:pt>
                <c:pt idx="5833">
                  <c:v>0.38242894056847543</c:v>
                </c:pt>
                <c:pt idx="5834">
                  <c:v>0.38221360895779499</c:v>
                </c:pt>
                <c:pt idx="5835">
                  <c:v>0.38199827734711456</c:v>
                </c:pt>
                <c:pt idx="5836">
                  <c:v>0.38199827734711456</c:v>
                </c:pt>
                <c:pt idx="5837">
                  <c:v>0.38178294573643412</c:v>
                </c:pt>
                <c:pt idx="5838">
                  <c:v>0.38178294573643412</c:v>
                </c:pt>
                <c:pt idx="5839">
                  <c:v>0.38156761412575368</c:v>
                </c:pt>
                <c:pt idx="5840">
                  <c:v>0.38135228251507325</c:v>
                </c:pt>
                <c:pt idx="5841">
                  <c:v>0.38113695090439281</c:v>
                </c:pt>
                <c:pt idx="5842">
                  <c:v>0.38113695090439281</c:v>
                </c:pt>
                <c:pt idx="5843">
                  <c:v>0.38092161929371227</c:v>
                </c:pt>
                <c:pt idx="5844">
                  <c:v>0.38070628768303183</c:v>
                </c:pt>
                <c:pt idx="5845">
                  <c:v>0.38070628768303183</c:v>
                </c:pt>
                <c:pt idx="5846">
                  <c:v>0.38049095607235139</c:v>
                </c:pt>
                <c:pt idx="5847">
                  <c:v>0.38049095607235139</c:v>
                </c:pt>
                <c:pt idx="5848">
                  <c:v>0.38027562446167096</c:v>
                </c:pt>
                <c:pt idx="5849">
                  <c:v>0.38006029285099052</c:v>
                </c:pt>
                <c:pt idx="5850">
                  <c:v>0.37984496124031009</c:v>
                </c:pt>
                <c:pt idx="5851">
                  <c:v>0.37962962962962965</c:v>
                </c:pt>
                <c:pt idx="5852">
                  <c:v>0.37962962962962965</c:v>
                </c:pt>
                <c:pt idx="5853">
                  <c:v>0.37941429801894921</c:v>
                </c:pt>
                <c:pt idx="5854">
                  <c:v>0.37919896640826878</c:v>
                </c:pt>
                <c:pt idx="5855">
                  <c:v>0.37898363479758823</c:v>
                </c:pt>
                <c:pt idx="5856">
                  <c:v>0.3787683031869078</c:v>
                </c:pt>
                <c:pt idx="5857">
                  <c:v>0.37855297157622736</c:v>
                </c:pt>
                <c:pt idx="5858">
                  <c:v>0.37855297157622736</c:v>
                </c:pt>
                <c:pt idx="5859">
                  <c:v>0.37833763996554692</c:v>
                </c:pt>
                <c:pt idx="5860">
                  <c:v>0.37833763996554692</c:v>
                </c:pt>
                <c:pt idx="5861">
                  <c:v>0.37812230835486649</c:v>
                </c:pt>
                <c:pt idx="5862">
                  <c:v>0.37812230835486649</c:v>
                </c:pt>
                <c:pt idx="5863">
                  <c:v>0.37790697674418605</c:v>
                </c:pt>
                <c:pt idx="5864">
                  <c:v>0.37769164513350562</c:v>
                </c:pt>
                <c:pt idx="5865">
                  <c:v>0.37769164513350562</c:v>
                </c:pt>
                <c:pt idx="5866">
                  <c:v>0.37747631352282518</c:v>
                </c:pt>
                <c:pt idx="5867">
                  <c:v>0.37726098191214474</c:v>
                </c:pt>
                <c:pt idx="5868">
                  <c:v>0.37704565030146431</c:v>
                </c:pt>
                <c:pt idx="5869">
                  <c:v>0.37704565030146431</c:v>
                </c:pt>
                <c:pt idx="5870">
                  <c:v>0.37683031869078376</c:v>
                </c:pt>
                <c:pt idx="5871">
                  <c:v>0.37661498708010333</c:v>
                </c:pt>
                <c:pt idx="5872">
                  <c:v>0.37639965546942289</c:v>
                </c:pt>
                <c:pt idx="5873">
                  <c:v>0.37639965546942289</c:v>
                </c:pt>
                <c:pt idx="5874">
                  <c:v>0.37618432385874245</c:v>
                </c:pt>
                <c:pt idx="5875">
                  <c:v>0.37596899224806202</c:v>
                </c:pt>
                <c:pt idx="5876">
                  <c:v>0.37575366063738158</c:v>
                </c:pt>
                <c:pt idx="5877">
                  <c:v>0.37553832902670115</c:v>
                </c:pt>
                <c:pt idx="5878">
                  <c:v>0.37532299741602071</c:v>
                </c:pt>
                <c:pt idx="5879">
                  <c:v>0.37532299741602071</c:v>
                </c:pt>
                <c:pt idx="5880">
                  <c:v>0.37532299741602071</c:v>
                </c:pt>
                <c:pt idx="5881">
                  <c:v>0.37510766580534027</c:v>
                </c:pt>
                <c:pt idx="5882">
                  <c:v>0.37489233419465973</c:v>
                </c:pt>
                <c:pt idx="5883">
                  <c:v>0.37467700258397929</c:v>
                </c:pt>
                <c:pt idx="5884">
                  <c:v>0.37446167097329885</c:v>
                </c:pt>
                <c:pt idx="5885">
                  <c:v>0.37424633936261842</c:v>
                </c:pt>
                <c:pt idx="5886">
                  <c:v>0.37424633936261842</c:v>
                </c:pt>
                <c:pt idx="5887">
                  <c:v>0.37424633936261842</c:v>
                </c:pt>
                <c:pt idx="5888">
                  <c:v>0.37424633936261842</c:v>
                </c:pt>
                <c:pt idx="5889">
                  <c:v>0.37424633936261842</c:v>
                </c:pt>
                <c:pt idx="5890">
                  <c:v>0.37403100775193798</c:v>
                </c:pt>
                <c:pt idx="5891">
                  <c:v>0.37403100775193798</c:v>
                </c:pt>
                <c:pt idx="5892">
                  <c:v>0.37403100775193798</c:v>
                </c:pt>
                <c:pt idx="5893">
                  <c:v>0.37381567614125755</c:v>
                </c:pt>
                <c:pt idx="5894">
                  <c:v>0.37360034453057711</c:v>
                </c:pt>
                <c:pt idx="5895">
                  <c:v>0.37338501291989667</c:v>
                </c:pt>
                <c:pt idx="5896">
                  <c:v>0.37316968130921624</c:v>
                </c:pt>
                <c:pt idx="5897">
                  <c:v>0.37295434969853569</c:v>
                </c:pt>
                <c:pt idx="5898">
                  <c:v>0.37273901808785526</c:v>
                </c:pt>
                <c:pt idx="5899">
                  <c:v>0.37252368647717482</c:v>
                </c:pt>
                <c:pt idx="5900">
                  <c:v>0.37252368647717482</c:v>
                </c:pt>
                <c:pt idx="5901">
                  <c:v>0.37230835486649438</c:v>
                </c:pt>
                <c:pt idx="5902">
                  <c:v>0.37209302325581395</c:v>
                </c:pt>
                <c:pt idx="5903">
                  <c:v>0.37187769164513351</c:v>
                </c:pt>
                <c:pt idx="5904">
                  <c:v>0.37166236003445308</c:v>
                </c:pt>
                <c:pt idx="5905">
                  <c:v>0.37144702842377264</c:v>
                </c:pt>
                <c:pt idx="5906">
                  <c:v>0.3712316968130922</c:v>
                </c:pt>
                <c:pt idx="5907">
                  <c:v>0.37101636520241177</c:v>
                </c:pt>
                <c:pt idx="5908">
                  <c:v>0.37080103359173122</c:v>
                </c:pt>
                <c:pt idx="5909">
                  <c:v>0.37058570198105079</c:v>
                </c:pt>
                <c:pt idx="5910">
                  <c:v>0.37037037037037035</c:v>
                </c:pt>
                <c:pt idx="5911">
                  <c:v>0.37015503875968991</c:v>
                </c:pt>
                <c:pt idx="5912">
                  <c:v>0.36993970714900948</c:v>
                </c:pt>
                <c:pt idx="5913">
                  <c:v>0.36993970714900948</c:v>
                </c:pt>
                <c:pt idx="5914">
                  <c:v>0.36993970714900948</c:v>
                </c:pt>
                <c:pt idx="5915">
                  <c:v>0.36972437553832904</c:v>
                </c:pt>
                <c:pt idx="5916">
                  <c:v>0.36950904392764861</c:v>
                </c:pt>
                <c:pt idx="5917">
                  <c:v>0.36929371231696817</c:v>
                </c:pt>
                <c:pt idx="5918">
                  <c:v>0.36929371231696817</c:v>
                </c:pt>
                <c:pt idx="5919">
                  <c:v>0.36907838070628773</c:v>
                </c:pt>
                <c:pt idx="5920">
                  <c:v>0.36886304909560719</c:v>
                </c:pt>
                <c:pt idx="5921">
                  <c:v>0.36886304909560719</c:v>
                </c:pt>
                <c:pt idx="5922">
                  <c:v>0.36864771748492675</c:v>
                </c:pt>
                <c:pt idx="5923">
                  <c:v>0.36864771748492675</c:v>
                </c:pt>
                <c:pt idx="5924">
                  <c:v>0.36864771748492675</c:v>
                </c:pt>
                <c:pt idx="5925">
                  <c:v>0.36864771748492675</c:v>
                </c:pt>
                <c:pt idx="5926">
                  <c:v>0.36864771748492675</c:v>
                </c:pt>
                <c:pt idx="5927">
                  <c:v>0.36864771748492675</c:v>
                </c:pt>
                <c:pt idx="5928">
                  <c:v>0.36843238587424632</c:v>
                </c:pt>
                <c:pt idx="5929">
                  <c:v>0.36821705426356588</c:v>
                </c:pt>
                <c:pt idx="5930">
                  <c:v>0.36800172265288544</c:v>
                </c:pt>
                <c:pt idx="5931">
                  <c:v>0.36778639104220501</c:v>
                </c:pt>
                <c:pt idx="5932">
                  <c:v>0.36757105943152457</c:v>
                </c:pt>
                <c:pt idx="5933">
                  <c:v>0.36735572782084414</c:v>
                </c:pt>
                <c:pt idx="5934">
                  <c:v>0.36735572782084414</c:v>
                </c:pt>
                <c:pt idx="5935">
                  <c:v>0.36735572782084414</c:v>
                </c:pt>
                <c:pt idx="5936">
                  <c:v>0.36735572782084414</c:v>
                </c:pt>
                <c:pt idx="5937">
                  <c:v>0.36735572782084414</c:v>
                </c:pt>
                <c:pt idx="5938">
                  <c:v>0.3671403962101637</c:v>
                </c:pt>
                <c:pt idx="5939">
                  <c:v>0.36692506459948315</c:v>
                </c:pt>
                <c:pt idx="5940">
                  <c:v>0.36670973298880272</c:v>
                </c:pt>
                <c:pt idx="5941">
                  <c:v>0.36649440137812228</c:v>
                </c:pt>
                <c:pt idx="5942">
                  <c:v>0.36649440137812228</c:v>
                </c:pt>
                <c:pt idx="5943">
                  <c:v>0.36649440137812228</c:v>
                </c:pt>
                <c:pt idx="5944">
                  <c:v>0.36627906976744184</c:v>
                </c:pt>
                <c:pt idx="5945">
                  <c:v>0.36606373815676141</c:v>
                </c:pt>
                <c:pt idx="5946">
                  <c:v>0.36584840654608097</c:v>
                </c:pt>
                <c:pt idx="5947">
                  <c:v>0.36563307493540054</c:v>
                </c:pt>
                <c:pt idx="5948">
                  <c:v>0.3654177433247201</c:v>
                </c:pt>
                <c:pt idx="5949">
                  <c:v>0.3654177433247201</c:v>
                </c:pt>
                <c:pt idx="5950">
                  <c:v>0.36520241171403967</c:v>
                </c:pt>
                <c:pt idx="5951">
                  <c:v>0.36498708010335912</c:v>
                </c:pt>
                <c:pt idx="5952">
                  <c:v>0.36477174849267868</c:v>
                </c:pt>
                <c:pt idx="5953">
                  <c:v>0.36455641688199825</c:v>
                </c:pt>
                <c:pt idx="5954">
                  <c:v>0.36434108527131781</c:v>
                </c:pt>
                <c:pt idx="5955">
                  <c:v>0.36412575366063737</c:v>
                </c:pt>
                <c:pt idx="5956">
                  <c:v>0.36391042204995694</c:v>
                </c:pt>
                <c:pt idx="5957">
                  <c:v>0.36391042204995694</c:v>
                </c:pt>
                <c:pt idx="5958">
                  <c:v>0.3636950904392765</c:v>
                </c:pt>
                <c:pt idx="5959">
                  <c:v>0.3636950904392765</c:v>
                </c:pt>
                <c:pt idx="5960">
                  <c:v>0.3636950904392765</c:v>
                </c:pt>
                <c:pt idx="5961">
                  <c:v>0.3636950904392765</c:v>
                </c:pt>
                <c:pt idx="5962">
                  <c:v>0.36347975882859607</c:v>
                </c:pt>
                <c:pt idx="5963">
                  <c:v>0.36326442721791563</c:v>
                </c:pt>
                <c:pt idx="5964">
                  <c:v>0.36304909560723519</c:v>
                </c:pt>
                <c:pt idx="5965">
                  <c:v>0.36283376399655465</c:v>
                </c:pt>
                <c:pt idx="5966">
                  <c:v>0.36283376399655465</c:v>
                </c:pt>
                <c:pt idx="5967">
                  <c:v>0.36261843238587421</c:v>
                </c:pt>
                <c:pt idx="5968">
                  <c:v>0.36261843238587421</c:v>
                </c:pt>
                <c:pt idx="5969">
                  <c:v>0.36240310077519378</c:v>
                </c:pt>
                <c:pt idx="5970">
                  <c:v>0.36218776916451334</c:v>
                </c:pt>
                <c:pt idx="5971">
                  <c:v>0.36218776916451334</c:v>
                </c:pt>
                <c:pt idx="5972">
                  <c:v>0.3619724375538329</c:v>
                </c:pt>
                <c:pt idx="5973">
                  <c:v>0.36175710594315247</c:v>
                </c:pt>
                <c:pt idx="5974">
                  <c:v>0.36154177433247203</c:v>
                </c:pt>
                <c:pt idx="5975">
                  <c:v>0.36154177433247203</c:v>
                </c:pt>
                <c:pt idx="5976">
                  <c:v>0.3613264427217916</c:v>
                </c:pt>
                <c:pt idx="5977">
                  <c:v>0.36111111111111116</c:v>
                </c:pt>
                <c:pt idx="5978">
                  <c:v>0.36111111111111116</c:v>
                </c:pt>
                <c:pt idx="5979">
                  <c:v>0.36111111111111116</c:v>
                </c:pt>
                <c:pt idx="5980">
                  <c:v>0.36089577950043061</c:v>
                </c:pt>
                <c:pt idx="5981">
                  <c:v>0.36068044788975018</c:v>
                </c:pt>
                <c:pt idx="5982">
                  <c:v>0.36046511627906974</c:v>
                </c:pt>
                <c:pt idx="5983">
                  <c:v>0.36024978466838931</c:v>
                </c:pt>
                <c:pt idx="5984">
                  <c:v>0.36003445305770887</c:v>
                </c:pt>
                <c:pt idx="5985">
                  <c:v>0.35981912144702843</c:v>
                </c:pt>
                <c:pt idx="5986">
                  <c:v>0.35981912144702843</c:v>
                </c:pt>
                <c:pt idx="5987">
                  <c:v>0.35981912144702843</c:v>
                </c:pt>
                <c:pt idx="5988">
                  <c:v>0.359603789836348</c:v>
                </c:pt>
                <c:pt idx="5989">
                  <c:v>0.359603789836348</c:v>
                </c:pt>
                <c:pt idx="5990">
                  <c:v>0.35938845822566756</c:v>
                </c:pt>
                <c:pt idx="5991">
                  <c:v>0.35917312661498713</c:v>
                </c:pt>
                <c:pt idx="5992">
                  <c:v>0.35917312661498713</c:v>
                </c:pt>
                <c:pt idx="5993">
                  <c:v>0.35895779500430658</c:v>
                </c:pt>
                <c:pt idx="5994">
                  <c:v>0.35874246339362614</c:v>
                </c:pt>
                <c:pt idx="5995">
                  <c:v>0.35852713178294571</c:v>
                </c:pt>
                <c:pt idx="5996">
                  <c:v>0.35831180017226527</c:v>
                </c:pt>
                <c:pt idx="5997">
                  <c:v>0.35809646856158484</c:v>
                </c:pt>
                <c:pt idx="5998">
                  <c:v>0.3578811369509044</c:v>
                </c:pt>
                <c:pt idx="5999">
                  <c:v>0.35766580534022396</c:v>
                </c:pt>
                <c:pt idx="6000">
                  <c:v>0.35766580534022396</c:v>
                </c:pt>
                <c:pt idx="6001">
                  <c:v>0.35745047372954353</c:v>
                </c:pt>
                <c:pt idx="6002">
                  <c:v>0.35723514211886309</c:v>
                </c:pt>
                <c:pt idx="6003">
                  <c:v>0.35723514211886309</c:v>
                </c:pt>
                <c:pt idx="6004">
                  <c:v>0.35701981050818266</c:v>
                </c:pt>
                <c:pt idx="6005">
                  <c:v>0.35680447889750211</c:v>
                </c:pt>
                <c:pt idx="6006">
                  <c:v>0.35658914728682167</c:v>
                </c:pt>
                <c:pt idx="6007">
                  <c:v>0.35637381567614124</c:v>
                </c:pt>
                <c:pt idx="6008">
                  <c:v>0.3561584840654608</c:v>
                </c:pt>
                <c:pt idx="6009">
                  <c:v>0.35594315245478036</c:v>
                </c:pt>
                <c:pt idx="6010">
                  <c:v>0.35594315245478036</c:v>
                </c:pt>
                <c:pt idx="6011">
                  <c:v>0.35572782084409993</c:v>
                </c:pt>
                <c:pt idx="6012">
                  <c:v>0.35551248923341949</c:v>
                </c:pt>
                <c:pt idx="6013">
                  <c:v>0.35529715762273906</c:v>
                </c:pt>
                <c:pt idx="6014">
                  <c:v>0.35529715762273906</c:v>
                </c:pt>
                <c:pt idx="6015">
                  <c:v>0.35508182601205862</c:v>
                </c:pt>
                <c:pt idx="6016">
                  <c:v>0.35486649440137807</c:v>
                </c:pt>
                <c:pt idx="6017">
                  <c:v>0.35465116279069764</c:v>
                </c:pt>
                <c:pt idx="6018">
                  <c:v>0.3544358311800172</c:v>
                </c:pt>
                <c:pt idx="6019">
                  <c:v>0.35422049956933677</c:v>
                </c:pt>
                <c:pt idx="6020">
                  <c:v>0.35422049956933677</c:v>
                </c:pt>
                <c:pt idx="6021">
                  <c:v>0.35400516795865633</c:v>
                </c:pt>
                <c:pt idx="6022">
                  <c:v>0.35378983634797589</c:v>
                </c:pt>
                <c:pt idx="6023">
                  <c:v>0.35357450473729546</c:v>
                </c:pt>
                <c:pt idx="6024">
                  <c:v>0.35357450473729546</c:v>
                </c:pt>
                <c:pt idx="6025">
                  <c:v>0.35357450473729546</c:v>
                </c:pt>
                <c:pt idx="6026">
                  <c:v>0.35335917312661502</c:v>
                </c:pt>
                <c:pt idx="6027">
                  <c:v>0.35314384151593459</c:v>
                </c:pt>
                <c:pt idx="6028">
                  <c:v>0.35314384151593459</c:v>
                </c:pt>
                <c:pt idx="6029">
                  <c:v>0.35292850990525404</c:v>
                </c:pt>
                <c:pt idx="6030">
                  <c:v>0.3527131782945736</c:v>
                </c:pt>
                <c:pt idx="6031">
                  <c:v>0.35249784668389317</c:v>
                </c:pt>
                <c:pt idx="6032">
                  <c:v>0.35228251507321273</c:v>
                </c:pt>
                <c:pt idx="6033">
                  <c:v>0.35228251507321273</c:v>
                </c:pt>
                <c:pt idx="6034">
                  <c:v>0.35228251507321273</c:v>
                </c:pt>
                <c:pt idx="6035">
                  <c:v>0.3520671834625323</c:v>
                </c:pt>
                <c:pt idx="6036">
                  <c:v>0.3520671834625323</c:v>
                </c:pt>
                <c:pt idx="6037">
                  <c:v>0.3520671834625323</c:v>
                </c:pt>
                <c:pt idx="6038">
                  <c:v>0.35185185185185186</c:v>
                </c:pt>
                <c:pt idx="6039">
                  <c:v>0.35163652024117142</c:v>
                </c:pt>
                <c:pt idx="6040">
                  <c:v>0.35142118863049099</c:v>
                </c:pt>
                <c:pt idx="6041">
                  <c:v>0.35120585701981055</c:v>
                </c:pt>
                <c:pt idx="6042">
                  <c:v>0.35099052540913001</c:v>
                </c:pt>
                <c:pt idx="6043">
                  <c:v>0.35077519379844957</c:v>
                </c:pt>
                <c:pt idx="6044">
                  <c:v>0.35055986218776913</c:v>
                </c:pt>
                <c:pt idx="6045">
                  <c:v>0.35055986218776913</c:v>
                </c:pt>
                <c:pt idx="6046">
                  <c:v>0.35055986218776913</c:v>
                </c:pt>
                <c:pt idx="6047">
                  <c:v>0.35055986218776913</c:v>
                </c:pt>
                <c:pt idx="6048">
                  <c:v>0.35055986218776913</c:v>
                </c:pt>
                <c:pt idx="6049">
                  <c:v>0.3503445305770887</c:v>
                </c:pt>
                <c:pt idx="6050">
                  <c:v>0.35012919896640826</c:v>
                </c:pt>
                <c:pt idx="6051">
                  <c:v>0.34991386735572783</c:v>
                </c:pt>
                <c:pt idx="6052">
                  <c:v>0.34991386735572783</c:v>
                </c:pt>
                <c:pt idx="6053">
                  <c:v>0.34991386735572783</c:v>
                </c:pt>
                <c:pt idx="6054">
                  <c:v>0.34991386735572783</c:v>
                </c:pt>
                <c:pt idx="6055">
                  <c:v>0.34991386735572783</c:v>
                </c:pt>
                <c:pt idx="6056">
                  <c:v>0.34969853574504739</c:v>
                </c:pt>
                <c:pt idx="6057">
                  <c:v>0.34948320413436695</c:v>
                </c:pt>
                <c:pt idx="6058">
                  <c:v>0.34926787252368652</c:v>
                </c:pt>
                <c:pt idx="6059">
                  <c:v>0.34926787252368652</c:v>
                </c:pt>
                <c:pt idx="6060">
                  <c:v>0.34905254091300608</c:v>
                </c:pt>
                <c:pt idx="6061">
                  <c:v>0.34905254091300608</c:v>
                </c:pt>
                <c:pt idx="6062">
                  <c:v>0.34905254091300608</c:v>
                </c:pt>
                <c:pt idx="6063">
                  <c:v>0.34883720930232553</c:v>
                </c:pt>
                <c:pt idx="6064">
                  <c:v>0.3486218776916451</c:v>
                </c:pt>
                <c:pt idx="6065">
                  <c:v>0.34840654608096466</c:v>
                </c:pt>
                <c:pt idx="6066">
                  <c:v>0.34819121447028423</c:v>
                </c:pt>
                <c:pt idx="6067">
                  <c:v>0.34819121447028423</c:v>
                </c:pt>
                <c:pt idx="6068">
                  <c:v>0.34797588285960379</c:v>
                </c:pt>
                <c:pt idx="6069">
                  <c:v>0.34797588285960379</c:v>
                </c:pt>
                <c:pt idx="6070">
                  <c:v>0.34776055124892336</c:v>
                </c:pt>
                <c:pt idx="6071">
                  <c:v>0.34776055124892336</c:v>
                </c:pt>
                <c:pt idx="6072">
                  <c:v>0.34754521963824292</c:v>
                </c:pt>
                <c:pt idx="6073">
                  <c:v>0.34754521963824292</c:v>
                </c:pt>
                <c:pt idx="6074">
                  <c:v>0.34732988802756248</c:v>
                </c:pt>
                <c:pt idx="6075">
                  <c:v>0.34711455641688205</c:v>
                </c:pt>
                <c:pt idx="6076">
                  <c:v>0.3468992248062015</c:v>
                </c:pt>
                <c:pt idx="6077">
                  <c:v>0.34668389319552106</c:v>
                </c:pt>
                <c:pt idx="6078">
                  <c:v>0.34668389319552106</c:v>
                </c:pt>
                <c:pt idx="6079">
                  <c:v>0.34646856158484063</c:v>
                </c:pt>
                <c:pt idx="6080">
                  <c:v>0.34625322997416019</c:v>
                </c:pt>
                <c:pt idx="6081">
                  <c:v>0.34603789836347976</c:v>
                </c:pt>
                <c:pt idx="6082">
                  <c:v>0.34582256675279932</c:v>
                </c:pt>
                <c:pt idx="6083">
                  <c:v>0.34560723514211888</c:v>
                </c:pt>
                <c:pt idx="6084">
                  <c:v>0.34539190353143845</c:v>
                </c:pt>
                <c:pt idx="6085">
                  <c:v>0.34517657192075801</c:v>
                </c:pt>
                <c:pt idx="6086">
                  <c:v>0.34496124031007747</c:v>
                </c:pt>
                <c:pt idx="6087">
                  <c:v>0.34474590869939703</c:v>
                </c:pt>
                <c:pt idx="6088">
                  <c:v>0.34474590869939703</c:v>
                </c:pt>
                <c:pt idx="6089">
                  <c:v>0.34453057708871659</c:v>
                </c:pt>
                <c:pt idx="6090">
                  <c:v>0.34431524547803616</c:v>
                </c:pt>
                <c:pt idx="6091">
                  <c:v>0.34409991386735572</c:v>
                </c:pt>
                <c:pt idx="6092">
                  <c:v>0.34409991386735572</c:v>
                </c:pt>
                <c:pt idx="6093">
                  <c:v>0.34388458225667529</c:v>
                </c:pt>
                <c:pt idx="6094">
                  <c:v>0.34366925064599485</c:v>
                </c:pt>
                <c:pt idx="6095">
                  <c:v>0.34345391903531441</c:v>
                </c:pt>
                <c:pt idx="6096">
                  <c:v>0.34345391903531441</c:v>
                </c:pt>
                <c:pt idx="6097">
                  <c:v>0.34323858742463398</c:v>
                </c:pt>
                <c:pt idx="6098">
                  <c:v>0.34302325581395354</c:v>
                </c:pt>
                <c:pt idx="6099">
                  <c:v>0.342807924203273</c:v>
                </c:pt>
                <c:pt idx="6100">
                  <c:v>0.34259259259259256</c:v>
                </c:pt>
                <c:pt idx="6101">
                  <c:v>0.34237726098191212</c:v>
                </c:pt>
                <c:pt idx="6102">
                  <c:v>0.34216192937123169</c:v>
                </c:pt>
                <c:pt idx="6103">
                  <c:v>0.34194659776055125</c:v>
                </c:pt>
                <c:pt idx="6104">
                  <c:v>0.34173126614987082</c:v>
                </c:pt>
                <c:pt idx="6105">
                  <c:v>0.34151593453919038</c:v>
                </c:pt>
                <c:pt idx="6106">
                  <c:v>0.34130060292850994</c:v>
                </c:pt>
                <c:pt idx="6107">
                  <c:v>0.34108527131782951</c:v>
                </c:pt>
                <c:pt idx="6108">
                  <c:v>0.34086993970714896</c:v>
                </c:pt>
                <c:pt idx="6109">
                  <c:v>0.34065460809646853</c:v>
                </c:pt>
                <c:pt idx="6110">
                  <c:v>0.34043927648578809</c:v>
                </c:pt>
                <c:pt idx="6111">
                  <c:v>0.34043927648578809</c:v>
                </c:pt>
                <c:pt idx="6112">
                  <c:v>0.34022394487510765</c:v>
                </c:pt>
                <c:pt idx="6113">
                  <c:v>0.34022394487510765</c:v>
                </c:pt>
                <c:pt idx="6114">
                  <c:v>0.34000861326442722</c:v>
                </c:pt>
                <c:pt idx="6115">
                  <c:v>0.33979328165374678</c:v>
                </c:pt>
                <c:pt idx="6116">
                  <c:v>0.33957795004306635</c:v>
                </c:pt>
                <c:pt idx="6117">
                  <c:v>0.33957795004306635</c:v>
                </c:pt>
                <c:pt idx="6118">
                  <c:v>0.33936261843238591</c:v>
                </c:pt>
                <c:pt idx="6119">
                  <c:v>0.33914728682170547</c:v>
                </c:pt>
                <c:pt idx="6120">
                  <c:v>0.33914728682170547</c:v>
                </c:pt>
                <c:pt idx="6121">
                  <c:v>0.33893195521102493</c:v>
                </c:pt>
                <c:pt idx="6122">
                  <c:v>0.33871662360034449</c:v>
                </c:pt>
                <c:pt idx="6123">
                  <c:v>0.33871662360034449</c:v>
                </c:pt>
                <c:pt idx="6124">
                  <c:v>0.33871662360034449</c:v>
                </c:pt>
                <c:pt idx="6125">
                  <c:v>0.33850129198966405</c:v>
                </c:pt>
                <c:pt idx="6126">
                  <c:v>0.33828596037898362</c:v>
                </c:pt>
                <c:pt idx="6127">
                  <c:v>0.33828596037898362</c:v>
                </c:pt>
                <c:pt idx="6128">
                  <c:v>0.33828596037898362</c:v>
                </c:pt>
                <c:pt idx="6129">
                  <c:v>0.33807062876830318</c:v>
                </c:pt>
                <c:pt idx="6130">
                  <c:v>0.33807062876830318</c:v>
                </c:pt>
                <c:pt idx="6131">
                  <c:v>0.33785529715762275</c:v>
                </c:pt>
                <c:pt idx="6132">
                  <c:v>0.33763996554694231</c:v>
                </c:pt>
                <c:pt idx="6133">
                  <c:v>0.33742463393626188</c:v>
                </c:pt>
                <c:pt idx="6134">
                  <c:v>0.33742463393626188</c:v>
                </c:pt>
                <c:pt idx="6135">
                  <c:v>0.33720930232558144</c:v>
                </c:pt>
                <c:pt idx="6136">
                  <c:v>0.33699397071490089</c:v>
                </c:pt>
                <c:pt idx="6137">
                  <c:v>0.33677863910422046</c:v>
                </c:pt>
                <c:pt idx="6138">
                  <c:v>0.33656330749354002</c:v>
                </c:pt>
                <c:pt idx="6139">
                  <c:v>0.33634797588285958</c:v>
                </c:pt>
                <c:pt idx="6140">
                  <c:v>0.33634797588285958</c:v>
                </c:pt>
                <c:pt idx="6141">
                  <c:v>0.33613264427217915</c:v>
                </c:pt>
                <c:pt idx="6142">
                  <c:v>0.33613264427217915</c:v>
                </c:pt>
                <c:pt idx="6143">
                  <c:v>0.33591731266149871</c:v>
                </c:pt>
                <c:pt idx="6144">
                  <c:v>0.33570198105081828</c:v>
                </c:pt>
                <c:pt idx="6145">
                  <c:v>0.33548664944013784</c:v>
                </c:pt>
                <c:pt idx="6146">
                  <c:v>0.3352713178294574</c:v>
                </c:pt>
                <c:pt idx="6147">
                  <c:v>0.3352713178294574</c:v>
                </c:pt>
                <c:pt idx="6148">
                  <c:v>0.33505598621877697</c:v>
                </c:pt>
                <c:pt idx="6149">
                  <c:v>0.33505598621877697</c:v>
                </c:pt>
                <c:pt idx="6150">
                  <c:v>0.33484065460809642</c:v>
                </c:pt>
                <c:pt idx="6151">
                  <c:v>0.33462532299741599</c:v>
                </c:pt>
                <c:pt idx="6152">
                  <c:v>0.33462532299741599</c:v>
                </c:pt>
                <c:pt idx="6153">
                  <c:v>0.33440999138673555</c:v>
                </c:pt>
                <c:pt idx="6154">
                  <c:v>0.33419465977605511</c:v>
                </c:pt>
                <c:pt idx="6155">
                  <c:v>0.33397932816537468</c:v>
                </c:pt>
                <c:pt idx="6156">
                  <c:v>0.33376399655469424</c:v>
                </c:pt>
                <c:pt idx="6157">
                  <c:v>0.33354866494401381</c:v>
                </c:pt>
                <c:pt idx="6158">
                  <c:v>0.33333333333333337</c:v>
                </c:pt>
                <c:pt idx="6159">
                  <c:v>0.33333333333333337</c:v>
                </c:pt>
                <c:pt idx="6160">
                  <c:v>0.33311800172265293</c:v>
                </c:pt>
                <c:pt idx="6161">
                  <c:v>0.33290267011197239</c:v>
                </c:pt>
                <c:pt idx="6162">
                  <c:v>0.33268733850129195</c:v>
                </c:pt>
                <c:pt idx="6163">
                  <c:v>0.33268733850129195</c:v>
                </c:pt>
                <c:pt idx="6164">
                  <c:v>0.33247200689061152</c:v>
                </c:pt>
                <c:pt idx="6165">
                  <c:v>0.33225667527993108</c:v>
                </c:pt>
                <c:pt idx="6166">
                  <c:v>0.33204134366925064</c:v>
                </c:pt>
                <c:pt idx="6167">
                  <c:v>0.33204134366925064</c:v>
                </c:pt>
                <c:pt idx="6168">
                  <c:v>0.33204134366925064</c:v>
                </c:pt>
                <c:pt idx="6169">
                  <c:v>0.33182601205857021</c:v>
                </c:pt>
                <c:pt idx="6170">
                  <c:v>0.33182601205857021</c:v>
                </c:pt>
                <c:pt idx="6171">
                  <c:v>0.33161068044788977</c:v>
                </c:pt>
                <c:pt idx="6172">
                  <c:v>0.33139534883720934</c:v>
                </c:pt>
                <c:pt idx="6173">
                  <c:v>0.33139534883720934</c:v>
                </c:pt>
                <c:pt idx="6174">
                  <c:v>0.3311800172265289</c:v>
                </c:pt>
                <c:pt idx="6175">
                  <c:v>0.3311800172265289</c:v>
                </c:pt>
                <c:pt idx="6176">
                  <c:v>0.33096468561584835</c:v>
                </c:pt>
                <c:pt idx="6177">
                  <c:v>0.33074935400516792</c:v>
                </c:pt>
                <c:pt idx="6178">
                  <c:v>0.33053402239448748</c:v>
                </c:pt>
                <c:pt idx="6179">
                  <c:v>0.33031869078380705</c:v>
                </c:pt>
                <c:pt idx="6180">
                  <c:v>0.33010335917312661</c:v>
                </c:pt>
                <c:pt idx="6181">
                  <c:v>0.33010335917312661</c:v>
                </c:pt>
                <c:pt idx="6182">
                  <c:v>0.32988802756244617</c:v>
                </c:pt>
                <c:pt idx="6183">
                  <c:v>0.32967269595176574</c:v>
                </c:pt>
                <c:pt idx="6184">
                  <c:v>0.3294573643410853</c:v>
                </c:pt>
                <c:pt idx="6185">
                  <c:v>0.32924203273040487</c:v>
                </c:pt>
                <c:pt idx="6186">
                  <c:v>0.32902670111972443</c:v>
                </c:pt>
                <c:pt idx="6187">
                  <c:v>0.32881136950904388</c:v>
                </c:pt>
                <c:pt idx="6188">
                  <c:v>0.32859603789836345</c:v>
                </c:pt>
                <c:pt idx="6189">
                  <c:v>0.32859603789836345</c:v>
                </c:pt>
                <c:pt idx="6190">
                  <c:v>0.32859603789836345</c:v>
                </c:pt>
                <c:pt idx="6191">
                  <c:v>0.32838070628768301</c:v>
                </c:pt>
                <c:pt idx="6192">
                  <c:v>0.32816537467700257</c:v>
                </c:pt>
                <c:pt idx="6193">
                  <c:v>0.32795004306632214</c:v>
                </c:pt>
                <c:pt idx="6194">
                  <c:v>0.3277347114556417</c:v>
                </c:pt>
                <c:pt idx="6195">
                  <c:v>0.3277347114556417</c:v>
                </c:pt>
                <c:pt idx="6196">
                  <c:v>0.32751937984496127</c:v>
                </c:pt>
                <c:pt idx="6197">
                  <c:v>0.32730404823428083</c:v>
                </c:pt>
                <c:pt idx="6198">
                  <c:v>0.32730404823428083</c:v>
                </c:pt>
                <c:pt idx="6199">
                  <c:v>0.3270887166236004</c:v>
                </c:pt>
                <c:pt idx="6200">
                  <c:v>0.32687338501291985</c:v>
                </c:pt>
                <c:pt idx="6201">
                  <c:v>0.32665805340223941</c:v>
                </c:pt>
                <c:pt idx="6202">
                  <c:v>0.32644272179155898</c:v>
                </c:pt>
                <c:pt idx="6203">
                  <c:v>0.32644272179155898</c:v>
                </c:pt>
                <c:pt idx="6204">
                  <c:v>0.32622739018087854</c:v>
                </c:pt>
                <c:pt idx="6205">
                  <c:v>0.3260120585701981</c:v>
                </c:pt>
                <c:pt idx="6206">
                  <c:v>0.3260120585701981</c:v>
                </c:pt>
                <c:pt idx="6207">
                  <c:v>0.32579672695951767</c:v>
                </c:pt>
                <c:pt idx="6208">
                  <c:v>0.32558139534883723</c:v>
                </c:pt>
                <c:pt idx="6209">
                  <c:v>0.3253660637381568</c:v>
                </c:pt>
                <c:pt idx="6210">
                  <c:v>0.32515073212747636</c:v>
                </c:pt>
                <c:pt idx="6211">
                  <c:v>0.32515073212747636</c:v>
                </c:pt>
                <c:pt idx="6212">
                  <c:v>0.32493540051679581</c:v>
                </c:pt>
                <c:pt idx="6213">
                  <c:v>0.32493540051679581</c:v>
                </c:pt>
                <c:pt idx="6214">
                  <c:v>0.32472006890611538</c:v>
                </c:pt>
                <c:pt idx="6215">
                  <c:v>0.32472006890611538</c:v>
                </c:pt>
                <c:pt idx="6216">
                  <c:v>0.32450473729543494</c:v>
                </c:pt>
                <c:pt idx="6217">
                  <c:v>0.32428940568475451</c:v>
                </c:pt>
                <c:pt idx="6218">
                  <c:v>0.32407407407407407</c:v>
                </c:pt>
                <c:pt idx="6219">
                  <c:v>0.32385874246339363</c:v>
                </c:pt>
                <c:pt idx="6220">
                  <c:v>0.3236434108527132</c:v>
                </c:pt>
                <c:pt idx="6221">
                  <c:v>0.32342807924203276</c:v>
                </c:pt>
                <c:pt idx="6222">
                  <c:v>0.32342807924203276</c:v>
                </c:pt>
                <c:pt idx="6223">
                  <c:v>0.32342807924203276</c:v>
                </c:pt>
                <c:pt idx="6224">
                  <c:v>0.32321274763135233</c:v>
                </c:pt>
                <c:pt idx="6225">
                  <c:v>0.32299741602067178</c:v>
                </c:pt>
                <c:pt idx="6226">
                  <c:v>0.32278208440999134</c:v>
                </c:pt>
                <c:pt idx="6227">
                  <c:v>0.32256675279931091</c:v>
                </c:pt>
                <c:pt idx="6228">
                  <c:v>0.32235142118863047</c:v>
                </c:pt>
                <c:pt idx="6229">
                  <c:v>0.32235142118863047</c:v>
                </c:pt>
                <c:pt idx="6230">
                  <c:v>0.32213608957795004</c:v>
                </c:pt>
                <c:pt idx="6231">
                  <c:v>0.3219207579672696</c:v>
                </c:pt>
                <c:pt idx="6232">
                  <c:v>0.32170542635658916</c:v>
                </c:pt>
                <c:pt idx="6233">
                  <c:v>0.32149009474590873</c:v>
                </c:pt>
                <c:pt idx="6234">
                  <c:v>0.32127476313522829</c:v>
                </c:pt>
                <c:pt idx="6235">
                  <c:v>0.32127476313522829</c:v>
                </c:pt>
                <c:pt idx="6236">
                  <c:v>0.32105943152454786</c:v>
                </c:pt>
                <c:pt idx="6237">
                  <c:v>0.32084409991386731</c:v>
                </c:pt>
                <c:pt idx="6238">
                  <c:v>0.32084409991386731</c:v>
                </c:pt>
                <c:pt idx="6239">
                  <c:v>0.32062876830318687</c:v>
                </c:pt>
                <c:pt idx="6240">
                  <c:v>0.32041343669250644</c:v>
                </c:pt>
                <c:pt idx="6241">
                  <c:v>0.320198105081826</c:v>
                </c:pt>
                <c:pt idx="6242">
                  <c:v>0.31998277347114557</c:v>
                </c:pt>
                <c:pt idx="6243">
                  <c:v>0.31998277347114557</c:v>
                </c:pt>
                <c:pt idx="6244">
                  <c:v>0.31998277347114557</c:v>
                </c:pt>
                <c:pt idx="6245">
                  <c:v>0.31976744186046513</c:v>
                </c:pt>
                <c:pt idx="6246">
                  <c:v>0.31955211024978469</c:v>
                </c:pt>
                <c:pt idx="6247">
                  <c:v>0.31955211024978469</c:v>
                </c:pt>
                <c:pt idx="6248">
                  <c:v>0.31933677863910426</c:v>
                </c:pt>
                <c:pt idx="6249">
                  <c:v>0.31933677863910426</c:v>
                </c:pt>
                <c:pt idx="6250">
                  <c:v>0.31912144702842382</c:v>
                </c:pt>
                <c:pt idx="6251">
                  <c:v>0.31912144702842382</c:v>
                </c:pt>
                <c:pt idx="6252">
                  <c:v>0.31912144702842382</c:v>
                </c:pt>
                <c:pt idx="6253">
                  <c:v>0.31890611541774327</c:v>
                </c:pt>
                <c:pt idx="6254">
                  <c:v>0.31869078380706284</c:v>
                </c:pt>
                <c:pt idx="6255">
                  <c:v>0.3184754521963824</c:v>
                </c:pt>
                <c:pt idx="6256">
                  <c:v>0.3184754521963824</c:v>
                </c:pt>
                <c:pt idx="6257">
                  <c:v>0.31826012058570197</c:v>
                </c:pt>
                <c:pt idx="6258">
                  <c:v>0.31804478897502153</c:v>
                </c:pt>
                <c:pt idx="6259">
                  <c:v>0.31782945736434109</c:v>
                </c:pt>
                <c:pt idx="6260">
                  <c:v>0.31782945736434109</c:v>
                </c:pt>
                <c:pt idx="6261">
                  <c:v>0.31761412575366066</c:v>
                </c:pt>
                <c:pt idx="6262">
                  <c:v>0.31739879414298022</c:v>
                </c:pt>
                <c:pt idx="6263">
                  <c:v>0.31739879414298022</c:v>
                </c:pt>
                <c:pt idx="6264">
                  <c:v>0.31718346253229979</c:v>
                </c:pt>
                <c:pt idx="6265">
                  <c:v>0.31696813092161924</c:v>
                </c:pt>
                <c:pt idx="6266">
                  <c:v>0.3167527993109388</c:v>
                </c:pt>
                <c:pt idx="6267">
                  <c:v>0.31653746770025837</c:v>
                </c:pt>
                <c:pt idx="6268">
                  <c:v>0.31632213608957793</c:v>
                </c:pt>
                <c:pt idx="6269">
                  <c:v>0.3161068044788975</c:v>
                </c:pt>
                <c:pt idx="6270">
                  <c:v>0.31589147286821706</c:v>
                </c:pt>
                <c:pt idx="6271">
                  <c:v>0.31567614125753662</c:v>
                </c:pt>
                <c:pt idx="6272">
                  <c:v>0.31546080964685619</c:v>
                </c:pt>
                <c:pt idx="6273">
                  <c:v>0.31524547803617575</c:v>
                </c:pt>
                <c:pt idx="6274">
                  <c:v>0.31503014642549532</c:v>
                </c:pt>
                <c:pt idx="6275">
                  <c:v>0.31481481481481477</c:v>
                </c:pt>
                <c:pt idx="6276">
                  <c:v>0.31459948320413433</c:v>
                </c:pt>
                <c:pt idx="6277">
                  <c:v>0.3143841515934539</c:v>
                </c:pt>
                <c:pt idx="6278">
                  <c:v>0.31416881998277346</c:v>
                </c:pt>
                <c:pt idx="6279">
                  <c:v>0.31395348837209303</c:v>
                </c:pt>
                <c:pt idx="6280">
                  <c:v>0.31373815676141259</c:v>
                </c:pt>
                <c:pt idx="6281">
                  <c:v>0.31352282515073215</c:v>
                </c:pt>
                <c:pt idx="6282">
                  <c:v>0.31330749354005172</c:v>
                </c:pt>
                <c:pt idx="6283">
                  <c:v>0.31309216192937128</c:v>
                </c:pt>
                <c:pt idx="6284">
                  <c:v>0.31287683031869074</c:v>
                </c:pt>
                <c:pt idx="6285">
                  <c:v>0.3126614987080103</c:v>
                </c:pt>
                <c:pt idx="6286">
                  <c:v>0.31244616709732986</c:v>
                </c:pt>
                <c:pt idx="6287">
                  <c:v>0.31244616709732986</c:v>
                </c:pt>
                <c:pt idx="6288">
                  <c:v>0.31223083548664943</c:v>
                </c:pt>
                <c:pt idx="6289">
                  <c:v>0.31223083548664943</c:v>
                </c:pt>
                <c:pt idx="6290">
                  <c:v>0.31223083548664943</c:v>
                </c:pt>
                <c:pt idx="6291">
                  <c:v>0.31223083548664943</c:v>
                </c:pt>
                <c:pt idx="6292">
                  <c:v>0.31201550387596899</c:v>
                </c:pt>
                <c:pt idx="6293">
                  <c:v>0.31180017226528856</c:v>
                </c:pt>
                <c:pt idx="6294">
                  <c:v>0.31158484065460812</c:v>
                </c:pt>
                <c:pt idx="6295">
                  <c:v>0.31136950904392768</c:v>
                </c:pt>
                <c:pt idx="6296">
                  <c:v>0.31136950904392768</c:v>
                </c:pt>
                <c:pt idx="6297">
                  <c:v>0.31115417743324725</c:v>
                </c:pt>
                <c:pt idx="6298">
                  <c:v>0.3109388458225667</c:v>
                </c:pt>
                <c:pt idx="6299">
                  <c:v>0.31072351421188626</c:v>
                </c:pt>
                <c:pt idx="6300">
                  <c:v>0.31050818260120583</c:v>
                </c:pt>
                <c:pt idx="6301">
                  <c:v>0.31029285099052539</c:v>
                </c:pt>
                <c:pt idx="6302">
                  <c:v>0.31029285099052539</c:v>
                </c:pt>
                <c:pt idx="6303">
                  <c:v>0.31007751937984496</c:v>
                </c:pt>
                <c:pt idx="6304">
                  <c:v>0.31007751937984496</c:v>
                </c:pt>
                <c:pt idx="6305">
                  <c:v>0.31007751937984496</c:v>
                </c:pt>
                <c:pt idx="6306">
                  <c:v>0.31007751937984496</c:v>
                </c:pt>
                <c:pt idx="6307">
                  <c:v>0.31007751937984496</c:v>
                </c:pt>
                <c:pt idx="6308">
                  <c:v>0.30986218776916452</c:v>
                </c:pt>
                <c:pt idx="6309">
                  <c:v>0.30964685615848409</c:v>
                </c:pt>
                <c:pt idx="6310">
                  <c:v>0.30943152454780365</c:v>
                </c:pt>
                <c:pt idx="6311">
                  <c:v>0.30921619293712321</c:v>
                </c:pt>
                <c:pt idx="6312">
                  <c:v>0.30900086132644278</c:v>
                </c:pt>
                <c:pt idx="6313">
                  <c:v>0.30878552971576223</c:v>
                </c:pt>
                <c:pt idx="6314">
                  <c:v>0.30857019810508179</c:v>
                </c:pt>
                <c:pt idx="6315">
                  <c:v>0.30835486649440136</c:v>
                </c:pt>
                <c:pt idx="6316">
                  <c:v>0.30813953488372092</c:v>
                </c:pt>
                <c:pt idx="6317">
                  <c:v>0.30813953488372092</c:v>
                </c:pt>
                <c:pt idx="6318">
                  <c:v>0.30813953488372092</c:v>
                </c:pt>
                <c:pt idx="6319">
                  <c:v>0.30792420327304049</c:v>
                </c:pt>
                <c:pt idx="6320">
                  <c:v>0.30792420327304049</c:v>
                </c:pt>
                <c:pt idx="6321">
                  <c:v>0.30770887166236005</c:v>
                </c:pt>
                <c:pt idx="6322">
                  <c:v>0.30749354005167961</c:v>
                </c:pt>
                <c:pt idx="6323">
                  <c:v>0.30727820844099918</c:v>
                </c:pt>
                <c:pt idx="6324">
                  <c:v>0.30706287683031874</c:v>
                </c:pt>
                <c:pt idx="6325">
                  <c:v>0.3068475452196382</c:v>
                </c:pt>
                <c:pt idx="6326">
                  <c:v>0.30663221360895776</c:v>
                </c:pt>
                <c:pt idx="6327">
                  <c:v>0.30641688199827732</c:v>
                </c:pt>
                <c:pt idx="6328">
                  <c:v>0.30620155038759689</c:v>
                </c:pt>
                <c:pt idx="6329">
                  <c:v>0.30598621877691645</c:v>
                </c:pt>
                <c:pt idx="6330">
                  <c:v>0.30598621877691645</c:v>
                </c:pt>
                <c:pt idx="6331">
                  <c:v>0.30577088716623602</c:v>
                </c:pt>
                <c:pt idx="6332">
                  <c:v>0.30555555555555558</c:v>
                </c:pt>
                <c:pt idx="6333">
                  <c:v>0.30555555555555558</c:v>
                </c:pt>
                <c:pt idx="6334">
                  <c:v>0.30555555555555558</c:v>
                </c:pt>
                <c:pt idx="6335">
                  <c:v>0.30555555555555558</c:v>
                </c:pt>
                <c:pt idx="6336">
                  <c:v>0.30555555555555558</c:v>
                </c:pt>
                <c:pt idx="6337">
                  <c:v>0.30534022394487514</c:v>
                </c:pt>
                <c:pt idx="6338">
                  <c:v>0.30534022394487514</c:v>
                </c:pt>
                <c:pt idx="6339">
                  <c:v>0.30512489233419471</c:v>
                </c:pt>
                <c:pt idx="6340">
                  <c:v>0.30490956072351416</c:v>
                </c:pt>
                <c:pt idx="6341">
                  <c:v>0.30469422911283373</c:v>
                </c:pt>
                <c:pt idx="6342">
                  <c:v>0.30447889750215329</c:v>
                </c:pt>
                <c:pt idx="6343">
                  <c:v>0.30426356589147285</c:v>
                </c:pt>
                <c:pt idx="6344">
                  <c:v>0.30404823428079242</c:v>
                </c:pt>
                <c:pt idx="6345">
                  <c:v>0.30383290267011198</c:v>
                </c:pt>
                <c:pt idx="6346">
                  <c:v>0.30361757105943155</c:v>
                </c:pt>
                <c:pt idx="6347">
                  <c:v>0.30340223944875111</c:v>
                </c:pt>
                <c:pt idx="6348">
                  <c:v>0.30318690783807067</c:v>
                </c:pt>
                <c:pt idx="6349">
                  <c:v>0.30297157622739013</c:v>
                </c:pt>
                <c:pt idx="6350">
                  <c:v>0.30275624461670969</c:v>
                </c:pt>
                <c:pt idx="6351">
                  <c:v>0.30254091300602926</c:v>
                </c:pt>
                <c:pt idx="6352">
                  <c:v>0.30232558139534882</c:v>
                </c:pt>
                <c:pt idx="6353">
                  <c:v>0.30211024978466838</c:v>
                </c:pt>
                <c:pt idx="6354">
                  <c:v>0.30189491817398795</c:v>
                </c:pt>
                <c:pt idx="6355">
                  <c:v>0.30167958656330751</c:v>
                </c:pt>
                <c:pt idx="6356">
                  <c:v>0.30146425495262708</c:v>
                </c:pt>
                <c:pt idx="6357">
                  <c:v>0.30124892334194664</c:v>
                </c:pt>
                <c:pt idx="6358">
                  <c:v>0.3010335917312662</c:v>
                </c:pt>
                <c:pt idx="6359">
                  <c:v>0.3010335917312662</c:v>
                </c:pt>
                <c:pt idx="6360">
                  <c:v>0.30081826012058566</c:v>
                </c:pt>
                <c:pt idx="6361">
                  <c:v>0.30060292850990522</c:v>
                </c:pt>
                <c:pt idx="6362">
                  <c:v>0.30060292850990522</c:v>
                </c:pt>
                <c:pt idx="6363">
                  <c:v>0.30038759689922478</c:v>
                </c:pt>
                <c:pt idx="6364">
                  <c:v>0.30017226528854435</c:v>
                </c:pt>
                <c:pt idx="6365">
                  <c:v>0.29995693367786391</c:v>
                </c:pt>
                <c:pt idx="6366">
                  <c:v>0.29974160206718348</c:v>
                </c:pt>
                <c:pt idx="6367">
                  <c:v>0.29952627045650304</c:v>
                </c:pt>
                <c:pt idx="6368">
                  <c:v>0.29931093884582261</c:v>
                </c:pt>
                <c:pt idx="6369">
                  <c:v>0.29909560723514217</c:v>
                </c:pt>
                <c:pt idx="6370">
                  <c:v>0.29888027562446162</c:v>
                </c:pt>
                <c:pt idx="6371">
                  <c:v>0.29866494401378119</c:v>
                </c:pt>
                <c:pt idx="6372">
                  <c:v>0.29844961240310075</c:v>
                </c:pt>
                <c:pt idx="6373">
                  <c:v>0.29844961240310075</c:v>
                </c:pt>
                <c:pt idx="6374">
                  <c:v>0.29823428079242031</c:v>
                </c:pt>
                <c:pt idx="6375">
                  <c:v>0.29801894918173988</c:v>
                </c:pt>
                <c:pt idx="6376">
                  <c:v>0.29780361757105944</c:v>
                </c:pt>
                <c:pt idx="6377">
                  <c:v>0.29758828596037901</c:v>
                </c:pt>
                <c:pt idx="6378">
                  <c:v>0.29737295434969857</c:v>
                </c:pt>
                <c:pt idx="6379">
                  <c:v>0.29715762273901813</c:v>
                </c:pt>
                <c:pt idx="6380">
                  <c:v>0.29715762273901813</c:v>
                </c:pt>
                <c:pt idx="6381">
                  <c:v>0.29694229112833759</c:v>
                </c:pt>
                <c:pt idx="6382">
                  <c:v>0.29672695951765715</c:v>
                </c:pt>
                <c:pt idx="6383">
                  <c:v>0.29651162790697672</c:v>
                </c:pt>
                <c:pt idx="6384">
                  <c:v>0.29629629629629628</c:v>
                </c:pt>
                <c:pt idx="6385">
                  <c:v>0.29629629629629628</c:v>
                </c:pt>
                <c:pt idx="6386">
                  <c:v>0.29608096468561584</c:v>
                </c:pt>
                <c:pt idx="6387">
                  <c:v>0.29586563307493541</c:v>
                </c:pt>
                <c:pt idx="6388">
                  <c:v>0.29565030146425497</c:v>
                </c:pt>
                <c:pt idx="6389">
                  <c:v>0.29543496985357454</c:v>
                </c:pt>
                <c:pt idx="6390">
                  <c:v>0.2952196382428941</c:v>
                </c:pt>
                <c:pt idx="6391">
                  <c:v>0.29500430663221366</c:v>
                </c:pt>
                <c:pt idx="6392">
                  <c:v>0.29478897502153312</c:v>
                </c:pt>
                <c:pt idx="6393">
                  <c:v>0.29478897502153312</c:v>
                </c:pt>
                <c:pt idx="6394">
                  <c:v>0.29457364341085268</c:v>
                </c:pt>
                <c:pt idx="6395">
                  <c:v>0.29435831180017225</c:v>
                </c:pt>
                <c:pt idx="6396">
                  <c:v>0.29414298018949181</c:v>
                </c:pt>
                <c:pt idx="6397">
                  <c:v>0.29392764857881137</c:v>
                </c:pt>
                <c:pt idx="6398">
                  <c:v>0.29392764857881137</c:v>
                </c:pt>
                <c:pt idx="6399">
                  <c:v>0.29371231696813094</c:v>
                </c:pt>
                <c:pt idx="6400">
                  <c:v>0.29371231696813094</c:v>
                </c:pt>
                <c:pt idx="6401">
                  <c:v>0.2934969853574505</c:v>
                </c:pt>
                <c:pt idx="6402">
                  <c:v>0.29328165374677007</c:v>
                </c:pt>
                <c:pt idx="6403">
                  <c:v>0.29306632213608963</c:v>
                </c:pt>
                <c:pt idx="6404">
                  <c:v>0.29285099052540908</c:v>
                </c:pt>
                <c:pt idx="6405">
                  <c:v>0.29263565891472865</c:v>
                </c:pt>
                <c:pt idx="6406">
                  <c:v>0.29263565891472865</c:v>
                </c:pt>
                <c:pt idx="6407">
                  <c:v>0.29263565891472865</c:v>
                </c:pt>
                <c:pt idx="6408">
                  <c:v>0.29242032730404821</c:v>
                </c:pt>
                <c:pt idx="6409">
                  <c:v>0.29220499569336778</c:v>
                </c:pt>
                <c:pt idx="6410">
                  <c:v>0.29198966408268734</c:v>
                </c:pt>
                <c:pt idx="6411">
                  <c:v>0.2917743324720069</c:v>
                </c:pt>
                <c:pt idx="6412">
                  <c:v>0.29155900086132647</c:v>
                </c:pt>
                <c:pt idx="6413">
                  <c:v>0.29134366925064603</c:v>
                </c:pt>
                <c:pt idx="6414">
                  <c:v>0.2911283376399656</c:v>
                </c:pt>
                <c:pt idx="6415">
                  <c:v>0.29091300602928505</c:v>
                </c:pt>
                <c:pt idx="6416">
                  <c:v>0.29069767441860461</c:v>
                </c:pt>
                <c:pt idx="6417">
                  <c:v>0.29048234280792418</c:v>
                </c:pt>
                <c:pt idx="6418">
                  <c:v>0.29026701119724374</c:v>
                </c:pt>
                <c:pt idx="6419">
                  <c:v>0.2900516795865633</c:v>
                </c:pt>
                <c:pt idx="6420">
                  <c:v>0.28983634797588287</c:v>
                </c:pt>
                <c:pt idx="6421">
                  <c:v>0.28962101636520243</c:v>
                </c:pt>
                <c:pt idx="6422">
                  <c:v>0.289405684754522</c:v>
                </c:pt>
                <c:pt idx="6423">
                  <c:v>0.28919035314384156</c:v>
                </c:pt>
                <c:pt idx="6424">
                  <c:v>0.28897502153316101</c:v>
                </c:pt>
                <c:pt idx="6425">
                  <c:v>0.28875968992248058</c:v>
                </c:pt>
                <c:pt idx="6426">
                  <c:v>0.28875968992248058</c:v>
                </c:pt>
                <c:pt idx="6427">
                  <c:v>0.28854435831180014</c:v>
                </c:pt>
                <c:pt idx="6428">
                  <c:v>0.28832902670111971</c:v>
                </c:pt>
                <c:pt idx="6429">
                  <c:v>0.28811369509043927</c:v>
                </c:pt>
                <c:pt idx="6430">
                  <c:v>0.28811369509043927</c:v>
                </c:pt>
                <c:pt idx="6431">
                  <c:v>0.28789836347975883</c:v>
                </c:pt>
                <c:pt idx="6432">
                  <c:v>0.2876830318690784</c:v>
                </c:pt>
                <c:pt idx="6433">
                  <c:v>0.28746770025839796</c:v>
                </c:pt>
                <c:pt idx="6434">
                  <c:v>0.28746770025839796</c:v>
                </c:pt>
                <c:pt idx="6435">
                  <c:v>0.28725236864771753</c:v>
                </c:pt>
                <c:pt idx="6436">
                  <c:v>0.28703703703703709</c:v>
                </c:pt>
                <c:pt idx="6437">
                  <c:v>0.28682170542635654</c:v>
                </c:pt>
                <c:pt idx="6438">
                  <c:v>0.28660637381567611</c:v>
                </c:pt>
                <c:pt idx="6439">
                  <c:v>0.28639104220499567</c:v>
                </c:pt>
                <c:pt idx="6440">
                  <c:v>0.28617571059431524</c:v>
                </c:pt>
                <c:pt idx="6441">
                  <c:v>0.2859603789836348</c:v>
                </c:pt>
                <c:pt idx="6442">
                  <c:v>0.28574504737295436</c:v>
                </c:pt>
                <c:pt idx="6443">
                  <c:v>0.28552971576227393</c:v>
                </c:pt>
                <c:pt idx="6444">
                  <c:v>0.28531438415159349</c:v>
                </c:pt>
                <c:pt idx="6445">
                  <c:v>0.28509905254091306</c:v>
                </c:pt>
                <c:pt idx="6446">
                  <c:v>0.28488372093023251</c:v>
                </c:pt>
                <c:pt idx="6447">
                  <c:v>0.28466838931955207</c:v>
                </c:pt>
                <c:pt idx="6448">
                  <c:v>0.28445305770887164</c:v>
                </c:pt>
                <c:pt idx="6449">
                  <c:v>0.28445305770887164</c:v>
                </c:pt>
                <c:pt idx="6450">
                  <c:v>0.2842377260981912</c:v>
                </c:pt>
                <c:pt idx="6451">
                  <c:v>0.28402239448751077</c:v>
                </c:pt>
                <c:pt idx="6452">
                  <c:v>0.28402239448751077</c:v>
                </c:pt>
                <c:pt idx="6453">
                  <c:v>0.28380706287683033</c:v>
                </c:pt>
                <c:pt idx="6454">
                  <c:v>0.28359173126614989</c:v>
                </c:pt>
                <c:pt idx="6455">
                  <c:v>0.28337639965546946</c:v>
                </c:pt>
                <c:pt idx="6456">
                  <c:v>0.28316106804478902</c:v>
                </c:pt>
                <c:pt idx="6457">
                  <c:v>0.28294573643410847</c:v>
                </c:pt>
                <c:pt idx="6458">
                  <c:v>0.28273040482342804</c:v>
                </c:pt>
                <c:pt idx="6459">
                  <c:v>0.2825150732127476</c:v>
                </c:pt>
                <c:pt idx="6460">
                  <c:v>0.2825150732127476</c:v>
                </c:pt>
                <c:pt idx="6461">
                  <c:v>0.28229974160206717</c:v>
                </c:pt>
                <c:pt idx="6462">
                  <c:v>0.28208440999138673</c:v>
                </c:pt>
                <c:pt idx="6463">
                  <c:v>0.28186907838070629</c:v>
                </c:pt>
                <c:pt idx="6464">
                  <c:v>0.28165374677002586</c:v>
                </c:pt>
                <c:pt idx="6465">
                  <c:v>0.28165374677002586</c:v>
                </c:pt>
                <c:pt idx="6466">
                  <c:v>0.28143841515934542</c:v>
                </c:pt>
                <c:pt idx="6467">
                  <c:v>0.28122308354866499</c:v>
                </c:pt>
                <c:pt idx="6468">
                  <c:v>0.28122308354866499</c:v>
                </c:pt>
                <c:pt idx="6469">
                  <c:v>0.28100775193798455</c:v>
                </c:pt>
                <c:pt idx="6470">
                  <c:v>0.280792420327304</c:v>
                </c:pt>
                <c:pt idx="6471">
                  <c:v>0.28057708871662357</c:v>
                </c:pt>
                <c:pt idx="6472">
                  <c:v>0.28057708871662357</c:v>
                </c:pt>
                <c:pt idx="6473">
                  <c:v>0.28036175710594313</c:v>
                </c:pt>
                <c:pt idx="6474">
                  <c:v>0.28036175710594313</c:v>
                </c:pt>
                <c:pt idx="6475">
                  <c:v>0.2801464254952627</c:v>
                </c:pt>
                <c:pt idx="6476">
                  <c:v>0.27993109388458226</c:v>
                </c:pt>
                <c:pt idx="6477">
                  <c:v>0.27993109388458226</c:v>
                </c:pt>
                <c:pt idx="6478">
                  <c:v>0.27971576227390182</c:v>
                </c:pt>
                <c:pt idx="6479">
                  <c:v>0.27971576227390182</c:v>
                </c:pt>
                <c:pt idx="6480">
                  <c:v>0.27950043066322139</c:v>
                </c:pt>
                <c:pt idx="6481">
                  <c:v>0.27928509905254095</c:v>
                </c:pt>
                <c:pt idx="6482">
                  <c:v>0.27906976744186052</c:v>
                </c:pt>
                <c:pt idx="6483">
                  <c:v>0.27906976744186052</c:v>
                </c:pt>
                <c:pt idx="6484">
                  <c:v>0.27906976744186052</c:v>
                </c:pt>
                <c:pt idx="6485">
                  <c:v>0.27885443583117997</c:v>
                </c:pt>
                <c:pt idx="6486">
                  <c:v>0.27885443583117997</c:v>
                </c:pt>
                <c:pt idx="6487">
                  <c:v>0.27885443583117997</c:v>
                </c:pt>
                <c:pt idx="6488">
                  <c:v>0.27885443583117997</c:v>
                </c:pt>
                <c:pt idx="6489">
                  <c:v>0.27863910422049953</c:v>
                </c:pt>
                <c:pt idx="6490">
                  <c:v>0.2784237726098191</c:v>
                </c:pt>
                <c:pt idx="6491">
                  <c:v>0.2784237726098191</c:v>
                </c:pt>
                <c:pt idx="6492">
                  <c:v>0.27820844099913866</c:v>
                </c:pt>
                <c:pt idx="6493">
                  <c:v>0.27799310938845823</c:v>
                </c:pt>
                <c:pt idx="6494">
                  <c:v>0.27799310938845823</c:v>
                </c:pt>
                <c:pt idx="6495">
                  <c:v>0.27777777777777779</c:v>
                </c:pt>
                <c:pt idx="6496">
                  <c:v>0.27756244616709735</c:v>
                </c:pt>
                <c:pt idx="6497">
                  <c:v>0.27734711455641692</c:v>
                </c:pt>
                <c:pt idx="6498">
                  <c:v>0.27713178294573648</c:v>
                </c:pt>
                <c:pt idx="6499">
                  <c:v>0.27691645133505594</c:v>
                </c:pt>
                <c:pt idx="6500">
                  <c:v>0.2767011197243755</c:v>
                </c:pt>
                <c:pt idx="6501">
                  <c:v>0.2767011197243755</c:v>
                </c:pt>
                <c:pt idx="6502">
                  <c:v>0.27648578811369506</c:v>
                </c:pt>
                <c:pt idx="6503">
                  <c:v>0.27627045650301463</c:v>
                </c:pt>
                <c:pt idx="6504">
                  <c:v>0.27605512489233419</c:v>
                </c:pt>
                <c:pt idx="6505">
                  <c:v>0.27583979328165376</c:v>
                </c:pt>
                <c:pt idx="6506">
                  <c:v>0.27562446167097332</c:v>
                </c:pt>
                <c:pt idx="6507">
                  <c:v>0.27540913006029288</c:v>
                </c:pt>
                <c:pt idx="6508">
                  <c:v>0.27519379844961245</c:v>
                </c:pt>
                <c:pt idx="6509">
                  <c:v>0.2749784668389319</c:v>
                </c:pt>
                <c:pt idx="6510">
                  <c:v>0.27476313522825146</c:v>
                </c:pt>
                <c:pt idx="6511">
                  <c:v>0.27454780361757103</c:v>
                </c:pt>
                <c:pt idx="6512">
                  <c:v>0.27433247200689059</c:v>
                </c:pt>
                <c:pt idx="6513">
                  <c:v>0.27411714039621016</c:v>
                </c:pt>
                <c:pt idx="6514">
                  <c:v>0.27390180878552972</c:v>
                </c:pt>
                <c:pt idx="6515">
                  <c:v>0.27368647717484929</c:v>
                </c:pt>
                <c:pt idx="6516">
                  <c:v>0.27368647717484929</c:v>
                </c:pt>
                <c:pt idx="6517">
                  <c:v>0.27347114556416885</c:v>
                </c:pt>
                <c:pt idx="6518">
                  <c:v>0.27325581395348841</c:v>
                </c:pt>
                <c:pt idx="6519">
                  <c:v>0.27304048234280798</c:v>
                </c:pt>
                <c:pt idx="6520">
                  <c:v>0.27282515073212743</c:v>
                </c:pt>
                <c:pt idx="6521">
                  <c:v>0.27260981912144699</c:v>
                </c:pt>
                <c:pt idx="6522">
                  <c:v>0.27239448751076656</c:v>
                </c:pt>
                <c:pt idx="6523">
                  <c:v>0.27217915590008612</c:v>
                </c:pt>
                <c:pt idx="6524">
                  <c:v>0.27196382428940569</c:v>
                </c:pt>
                <c:pt idx="6525">
                  <c:v>0.27174849267872525</c:v>
                </c:pt>
                <c:pt idx="6526">
                  <c:v>0.27153316106804481</c:v>
                </c:pt>
                <c:pt idx="6527">
                  <c:v>0.27131782945736438</c:v>
                </c:pt>
                <c:pt idx="6528">
                  <c:v>0.27110249784668394</c:v>
                </c:pt>
                <c:pt idx="6529">
                  <c:v>0.2708871662360034</c:v>
                </c:pt>
                <c:pt idx="6530">
                  <c:v>0.27067183462532296</c:v>
                </c:pt>
                <c:pt idx="6531">
                  <c:v>0.27045650301464252</c:v>
                </c:pt>
                <c:pt idx="6532">
                  <c:v>0.27024117140396209</c:v>
                </c:pt>
                <c:pt idx="6533">
                  <c:v>0.27002583979328165</c:v>
                </c:pt>
                <c:pt idx="6534">
                  <c:v>0.26981050818260122</c:v>
                </c:pt>
                <c:pt idx="6535">
                  <c:v>0.26959517657192078</c:v>
                </c:pt>
                <c:pt idx="6536">
                  <c:v>0.26959517657192078</c:v>
                </c:pt>
                <c:pt idx="6537">
                  <c:v>0.26937984496124034</c:v>
                </c:pt>
                <c:pt idx="6538">
                  <c:v>0.26916451335055991</c:v>
                </c:pt>
                <c:pt idx="6539">
                  <c:v>0.26916451335055991</c:v>
                </c:pt>
                <c:pt idx="6540">
                  <c:v>0.26916451335055991</c:v>
                </c:pt>
                <c:pt idx="6541">
                  <c:v>0.26894918173987936</c:v>
                </c:pt>
                <c:pt idx="6542">
                  <c:v>0.26873385012919893</c:v>
                </c:pt>
                <c:pt idx="6543">
                  <c:v>0.26851851851851849</c:v>
                </c:pt>
                <c:pt idx="6544">
                  <c:v>0.26830318690783805</c:v>
                </c:pt>
                <c:pt idx="6545">
                  <c:v>0.26830318690783805</c:v>
                </c:pt>
                <c:pt idx="6546">
                  <c:v>0.26808785529715762</c:v>
                </c:pt>
                <c:pt idx="6547">
                  <c:v>0.26787252368647718</c:v>
                </c:pt>
                <c:pt idx="6548">
                  <c:v>0.26765719207579675</c:v>
                </c:pt>
                <c:pt idx="6549">
                  <c:v>0.26765719207579675</c:v>
                </c:pt>
                <c:pt idx="6550">
                  <c:v>0.26744186046511631</c:v>
                </c:pt>
                <c:pt idx="6551">
                  <c:v>0.26722652885443587</c:v>
                </c:pt>
                <c:pt idx="6552">
                  <c:v>0.26722652885443587</c:v>
                </c:pt>
                <c:pt idx="6553">
                  <c:v>0.26701119724375544</c:v>
                </c:pt>
                <c:pt idx="6554">
                  <c:v>0.26679586563307489</c:v>
                </c:pt>
                <c:pt idx="6555">
                  <c:v>0.26658053402239446</c:v>
                </c:pt>
                <c:pt idx="6556">
                  <c:v>0.26658053402239446</c:v>
                </c:pt>
                <c:pt idx="6557">
                  <c:v>0.26658053402239446</c:v>
                </c:pt>
                <c:pt idx="6558">
                  <c:v>0.26636520241171402</c:v>
                </c:pt>
                <c:pt idx="6559">
                  <c:v>0.26614987080103358</c:v>
                </c:pt>
                <c:pt idx="6560">
                  <c:v>0.26614987080103358</c:v>
                </c:pt>
                <c:pt idx="6561">
                  <c:v>0.26614987080103358</c:v>
                </c:pt>
                <c:pt idx="6562">
                  <c:v>0.26593453919035315</c:v>
                </c:pt>
                <c:pt idx="6563">
                  <c:v>0.26571920757967271</c:v>
                </c:pt>
                <c:pt idx="6564">
                  <c:v>0.26550387596899228</c:v>
                </c:pt>
                <c:pt idx="6565">
                  <c:v>0.26528854435831184</c:v>
                </c:pt>
                <c:pt idx="6566">
                  <c:v>0.2650732127476314</c:v>
                </c:pt>
                <c:pt idx="6567">
                  <c:v>0.26485788113695086</c:v>
                </c:pt>
                <c:pt idx="6568">
                  <c:v>0.26464254952627042</c:v>
                </c:pt>
                <c:pt idx="6569">
                  <c:v>0.26442721791558998</c:v>
                </c:pt>
                <c:pt idx="6570">
                  <c:v>0.26421188630490955</c:v>
                </c:pt>
                <c:pt idx="6571">
                  <c:v>0.26399655469422911</c:v>
                </c:pt>
                <c:pt idx="6572">
                  <c:v>0.26378122308354868</c:v>
                </c:pt>
                <c:pt idx="6573">
                  <c:v>0.26356589147286824</c:v>
                </c:pt>
                <c:pt idx="6574">
                  <c:v>0.26356589147286824</c:v>
                </c:pt>
                <c:pt idx="6575">
                  <c:v>0.26356589147286824</c:v>
                </c:pt>
                <c:pt idx="6576">
                  <c:v>0.26335055986218781</c:v>
                </c:pt>
                <c:pt idx="6577">
                  <c:v>0.26313522825150737</c:v>
                </c:pt>
                <c:pt idx="6578">
                  <c:v>0.26291989664082682</c:v>
                </c:pt>
                <c:pt idx="6579">
                  <c:v>0.26270456503014639</c:v>
                </c:pt>
                <c:pt idx="6580">
                  <c:v>0.26248923341946595</c:v>
                </c:pt>
                <c:pt idx="6581">
                  <c:v>0.26227390180878551</c:v>
                </c:pt>
                <c:pt idx="6582">
                  <c:v>0.26205857019810508</c:v>
                </c:pt>
                <c:pt idx="6583">
                  <c:v>0.26184323858742464</c:v>
                </c:pt>
                <c:pt idx="6584">
                  <c:v>0.26184323858742464</c:v>
                </c:pt>
                <c:pt idx="6585">
                  <c:v>0.26162790697674421</c:v>
                </c:pt>
                <c:pt idx="6586">
                  <c:v>0.26141257536606377</c:v>
                </c:pt>
                <c:pt idx="6587">
                  <c:v>0.26119724375538333</c:v>
                </c:pt>
                <c:pt idx="6588">
                  <c:v>0.26098191214470279</c:v>
                </c:pt>
                <c:pt idx="6589">
                  <c:v>0.26098191214470279</c:v>
                </c:pt>
                <c:pt idx="6590">
                  <c:v>0.26098191214470279</c:v>
                </c:pt>
                <c:pt idx="6591">
                  <c:v>0.26076658053402235</c:v>
                </c:pt>
                <c:pt idx="6592">
                  <c:v>0.26076658053402235</c:v>
                </c:pt>
                <c:pt idx="6593">
                  <c:v>0.26055124892334192</c:v>
                </c:pt>
                <c:pt idx="6594">
                  <c:v>0.26033591731266148</c:v>
                </c:pt>
                <c:pt idx="6595">
                  <c:v>0.26012058570198104</c:v>
                </c:pt>
                <c:pt idx="6596">
                  <c:v>0.25990525409130061</c:v>
                </c:pt>
                <c:pt idx="6597">
                  <c:v>0.25968992248062017</c:v>
                </c:pt>
                <c:pt idx="6598">
                  <c:v>0.25968992248062017</c:v>
                </c:pt>
                <c:pt idx="6599">
                  <c:v>0.25968992248062017</c:v>
                </c:pt>
                <c:pt idx="6600">
                  <c:v>0.25968992248062017</c:v>
                </c:pt>
                <c:pt idx="6601">
                  <c:v>0.25968992248062017</c:v>
                </c:pt>
                <c:pt idx="6602">
                  <c:v>0.25947459086993974</c:v>
                </c:pt>
                <c:pt idx="6603">
                  <c:v>0.2592592592592593</c:v>
                </c:pt>
                <c:pt idx="6604">
                  <c:v>0.25904392764857886</c:v>
                </c:pt>
                <c:pt idx="6605">
                  <c:v>0.25882859603789832</c:v>
                </c:pt>
                <c:pt idx="6606">
                  <c:v>0.25861326442721788</c:v>
                </c:pt>
                <c:pt idx="6607">
                  <c:v>0.25839793281653745</c:v>
                </c:pt>
                <c:pt idx="6608">
                  <c:v>0.25818260120585701</c:v>
                </c:pt>
                <c:pt idx="6609">
                  <c:v>0.25796726959517657</c:v>
                </c:pt>
                <c:pt idx="6610">
                  <c:v>0.25796726959517657</c:v>
                </c:pt>
                <c:pt idx="6611">
                  <c:v>0.25796726959517657</c:v>
                </c:pt>
                <c:pt idx="6612">
                  <c:v>0.25796726959517657</c:v>
                </c:pt>
                <c:pt idx="6613">
                  <c:v>0.25775193798449614</c:v>
                </c:pt>
                <c:pt idx="6614">
                  <c:v>0.2575366063738157</c:v>
                </c:pt>
                <c:pt idx="6615">
                  <c:v>0.25732127476313527</c:v>
                </c:pt>
                <c:pt idx="6616">
                  <c:v>0.25710594315245483</c:v>
                </c:pt>
                <c:pt idx="6617">
                  <c:v>0.25689061154177428</c:v>
                </c:pt>
                <c:pt idx="6618">
                  <c:v>0.25689061154177428</c:v>
                </c:pt>
                <c:pt idx="6619">
                  <c:v>0.25667527993109385</c:v>
                </c:pt>
                <c:pt idx="6620">
                  <c:v>0.25645994832041341</c:v>
                </c:pt>
                <c:pt idx="6621">
                  <c:v>0.25624461670973298</c:v>
                </c:pt>
                <c:pt idx="6622">
                  <c:v>0.25602928509905254</c:v>
                </c:pt>
                <c:pt idx="6623">
                  <c:v>0.2558139534883721</c:v>
                </c:pt>
                <c:pt idx="6624">
                  <c:v>0.25559862187769167</c:v>
                </c:pt>
                <c:pt idx="6625">
                  <c:v>0.25538329026701123</c:v>
                </c:pt>
                <c:pt idx="6626">
                  <c:v>0.2551679586563308</c:v>
                </c:pt>
                <c:pt idx="6627">
                  <c:v>0.25495262704565025</c:v>
                </c:pt>
                <c:pt idx="6628">
                  <c:v>0.25473729543496981</c:v>
                </c:pt>
                <c:pt idx="6629">
                  <c:v>0.25452196382428938</c:v>
                </c:pt>
                <c:pt idx="6630">
                  <c:v>0.25430663221360894</c:v>
                </c:pt>
                <c:pt idx="6631">
                  <c:v>0.2540913006029285</c:v>
                </c:pt>
                <c:pt idx="6632">
                  <c:v>0.2540913006029285</c:v>
                </c:pt>
                <c:pt idx="6633">
                  <c:v>0.25387596899224807</c:v>
                </c:pt>
                <c:pt idx="6634">
                  <c:v>0.25366063738156763</c:v>
                </c:pt>
                <c:pt idx="6635">
                  <c:v>0.2534453057708872</c:v>
                </c:pt>
                <c:pt idx="6636">
                  <c:v>0.25322997416020676</c:v>
                </c:pt>
                <c:pt idx="6637">
                  <c:v>0.25301464254952633</c:v>
                </c:pt>
                <c:pt idx="6638">
                  <c:v>0.25279931093884578</c:v>
                </c:pt>
                <c:pt idx="6639">
                  <c:v>0.25258397932816534</c:v>
                </c:pt>
                <c:pt idx="6640">
                  <c:v>0.25258397932816534</c:v>
                </c:pt>
                <c:pt idx="6641">
                  <c:v>0.25258397932816534</c:v>
                </c:pt>
                <c:pt idx="6642">
                  <c:v>0.25236864771748491</c:v>
                </c:pt>
                <c:pt idx="6643">
                  <c:v>0.25215331610680447</c:v>
                </c:pt>
                <c:pt idx="6644">
                  <c:v>0.25193798449612403</c:v>
                </c:pt>
                <c:pt idx="6645">
                  <c:v>0.2517226528854436</c:v>
                </c:pt>
                <c:pt idx="6646">
                  <c:v>0.2517226528854436</c:v>
                </c:pt>
                <c:pt idx="6647">
                  <c:v>0.25150732127476316</c:v>
                </c:pt>
                <c:pt idx="6648">
                  <c:v>0.25129198966408273</c:v>
                </c:pt>
                <c:pt idx="6649">
                  <c:v>0.25107665805340229</c:v>
                </c:pt>
                <c:pt idx="6650">
                  <c:v>0.25086132644272174</c:v>
                </c:pt>
                <c:pt idx="6651">
                  <c:v>0.25086132644272174</c:v>
                </c:pt>
                <c:pt idx="6652">
                  <c:v>0.25064599483204131</c:v>
                </c:pt>
                <c:pt idx="6653">
                  <c:v>0.25043066322136087</c:v>
                </c:pt>
                <c:pt idx="6654">
                  <c:v>0.25043066322136087</c:v>
                </c:pt>
                <c:pt idx="6655">
                  <c:v>0.25021533161068044</c:v>
                </c:pt>
                <c:pt idx="6656">
                  <c:v>0.25021533161068044</c:v>
                </c:pt>
                <c:pt idx="6657">
                  <c:v>0.25</c:v>
                </c:pt>
                <c:pt idx="6658">
                  <c:v>0.24978466838931956</c:v>
                </c:pt>
                <c:pt idx="6659">
                  <c:v>0.24956933677863913</c:v>
                </c:pt>
                <c:pt idx="6660">
                  <c:v>0.24935400516795869</c:v>
                </c:pt>
                <c:pt idx="6661">
                  <c:v>0.24935400516795869</c:v>
                </c:pt>
                <c:pt idx="6662">
                  <c:v>0.24913867355727826</c:v>
                </c:pt>
                <c:pt idx="6663">
                  <c:v>0.24892334194659771</c:v>
                </c:pt>
                <c:pt idx="6664">
                  <c:v>0.24870801033591727</c:v>
                </c:pt>
                <c:pt idx="6665">
                  <c:v>0.24849267872523684</c:v>
                </c:pt>
                <c:pt idx="6666">
                  <c:v>0.24849267872523684</c:v>
                </c:pt>
                <c:pt idx="6667">
                  <c:v>0.2482773471145564</c:v>
                </c:pt>
                <c:pt idx="6668">
                  <c:v>0.24806201550387597</c:v>
                </c:pt>
                <c:pt idx="6669">
                  <c:v>0.24784668389319553</c:v>
                </c:pt>
                <c:pt idx="6670">
                  <c:v>0.24763135228251509</c:v>
                </c:pt>
                <c:pt idx="6671">
                  <c:v>0.24763135228251509</c:v>
                </c:pt>
                <c:pt idx="6672">
                  <c:v>0.24763135228251509</c:v>
                </c:pt>
                <c:pt idx="6673">
                  <c:v>0.24741602067183466</c:v>
                </c:pt>
                <c:pt idx="6674">
                  <c:v>0.24720068906115422</c:v>
                </c:pt>
                <c:pt idx="6675">
                  <c:v>0.24698535745047367</c:v>
                </c:pt>
                <c:pt idx="6676">
                  <c:v>0.24677002583979324</c:v>
                </c:pt>
                <c:pt idx="6677">
                  <c:v>0.2465546942291128</c:v>
                </c:pt>
                <c:pt idx="6678">
                  <c:v>0.24633936261843237</c:v>
                </c:pt>
                <c:pt idx="6679">
                  <c:v>0.24633936261843237</c:v>
                </c:pt>
                <c:pt idx="6680">
                  <c:v>0.24612403100775193</c:v>
                </c:pt>
                <c:pt idx="6681">
                  <c:v>0.2459086993970715</c:v>
                </c:pt>
                <c:pt idx="6682">
                  <c:v>0.2459086993970715</c:v>
                </c:pt>
                <c:pt idx="6683">
                  <c:v>0.24569336778639106</c:v>
                </c:pt>
                <c:pt idx="6684">
                  <c:v>0.24569336778639106</c:v>
                </c:pt>
                <c:pt idx="6685">
                  <c:v>0.24547803617571062</c:v>
                </c:pt>
                <c:pt idx="6686">
                  <c:v>0.24526270456503019</c:v>
                </c:pt>
                <c:pt idx="6687">
                  <c:v>0.24504737295434975</c:v>
                </c:pt>
                <c:pt idx="6688">
                  <c:v>0.2448320413436692</c:v>
                </c:pt>
                <c:pt idx="6689">
                  <c:v>0.24461670973298877</c:v>
                </c:pt>
                <c:pt idx="6690">
                  <c:v>0.24461670973298877</c:v>
                </c:pt>
                <c:pt idx="6691">
                  <c:v>0.24440137812230833</c:v>
                </c:pt>
                <c:pt idx="6692">
                  <c:v>0.2441860465116279</c:v>
                </c:pt>
                <c:pt idx="6693">
                  <c:v>0.2441860465116279</c:v>
                </c:pt>
                <c:pt idx="6694">
                  <c:v>0.2441860465116279</c:v>
                </c:pt>
                <c:pt idx="6695">
                  <c:v>0.24397071490094746</c:v>
                </c:pt>
                <c:pt idx="6696">
                  <c:v>0.24397071490094746</c:v>
                </c:pt>
                <c:pt idx="6697">
                  <c:v>0.24375538329026702</c:v>
                </c:pt>
                <c:pt idx="6698">
                  <c:v>0.24354005167958659</c:v>
                </c:pt>
                <c:pt idx="6699">
                  <c:v>0.24332472006890615</c:v>
                </c:pt>
                <c:pt idx="6700">
                  <c:v>0.24310938845822572</c:v>
                </c:pt>
                <c:pt idx="6701">
                  <c:v>0.24289405684754517</c:v>
                </c:pt>
                <c:pt idx="6702">
                  <c:v>0.24267872523686473</c:v>
                </c:pt>
                <c:pt idx="6703">
                  <c:v>0.2424633936261843</c:v>
                </c:pt>
                <c:pt idx="6704">
                  <c:v>0.24224806201550386</c:v>
                </c:pt>
                <c:pt idx="6705">
                  <c:v>0.24203273040482343</c:v>
                </c:pt>
                <c:pt idx="6706">
                  <c:v>0.24181739879414299</c:v>
                </c:pt>
                <c:pt idx="6707">
                  <c:v>0.24160206718346255</c:v>
                </c:pt>
                <c:pt idx="6708">
                  <c:v>0.24138673557278212</c:v>
                </c:pt>
                <c:pt idx="6709">
                  <c:v>0.24117140396210168</c:v>
                </c:pt>
                <c:pt idx="6710">
                  <c:v>0.24095607235142114</c:v>
                </c:pt>
                <c:pt idx="6711">
                  <c:v>0.2407407407407407</c:v>
                </c:pt>
                <c:pt idx="6712">
                  <c:v>0.24052540913006026</c:v>
                </c:pt>
                <c:pt idx="6713">
                  <c:v>0.24031007751937983</c:v>
                </c:pt>
                <c:pt idx="6714">
                  <c:v>0.24009474590869939</c:v>
                </c:pt>
                <c:pt idx="6715">
                  <c:v>0.23987941429801896</c:v>
                </c:pt>
                <c:pt idx="6716">
                  <c:v>0.23966408268733852</c:v>
                </c:pt>
                <c:pt idx="6717">
                  <c:v>0.23966408268733852</c:v>
                </c:pt>
                <c:pt idx="6718">
                  <c:v>0.23944875107665808</c:v>
                </c:pt>
                <c:pt idx="6719">
                  <c:v>0.23923341946597765</c:v>
                </c:pt>
                <c:pt idx="6720">
                  <c:v>0.23901808785529721</c:v>
                </c:pt>
                <c:pt idx="6721">
                  <c:v>0.23880275624461667</c:v>
                </c:pt>
                <c:pt idx="6722">
                  <c:v>0.23858742463393623</c:v>
                </c:pt>
                <c:pt idx="6723">
                  <c:v>0.23837209302325579</c:v>
                </c:pt>
                <c:pt idx="6724">
                  <c:v>0.23815676141257536</c:v>
                </c:pt>
                <c:pt idx="6725">
                  <c:v>0.23794142980189492</c:v>
                </c:pt>
                <c:pt idx="6726">
                  <c:v>0.23772609819121449</c:v>
                </c:pt>
                <c:pt idx="6727">
                  <c:v>0.23751076658053405</c:v>
                </c:pt>
                <c:pt idx="6728">
                  <c:v>0.23729543496985361</c:v>
                </c:pt>
                <c:pt idx="6729">
                  <c:v>0.23708010335917318</c:v>
                </c:pt>
                <c:pt idx="6730">
                  <c:v>0.23708010335917318</c:v>
                </c:pt>
                <c:pt idx="6731">
                  <c:v>0.23686477174849263</c:v>
                </c:pt>
                <c:pt idx="6732">
                  <c:v>0.23664944013781219</c:v>
                </c:pt>
                <c:pt idx="6733">
                  <c:v>0.23643410852713176</c:v>
                </c:pt>
                <c:pt idx="6734">
                  <c:v>0.23621877691645132</c:v>
                </c:pt>
                <c:pt idx="6735">
                  <c:v>0.23600344530577089</c:v>
                </c:pt>
                <c:pt idx="6736">
                  <c:v>0.23578811369509045</c:v>
                </c:pt>
                <c:pt idx="6737">
                  <c:v>0.23578811369509045</c:v>
                </c:pt>
                <c:pt idx="6738">
                  <c:v>0.23557278208441002</c:v>
                </c:pt>
                <c:pt idx="6739">
                  <c:v>0.23535745047372958</c:v>
                </c:pt>
                <c:pt idx="6740">
                  <c:v>0.23514211886304914</c:v>
                </c:pt>
                <c:pt idx="6741">
                  <c:v>0.23514211886304914</c:v>
                </c:pt>
                <c:pt idx="6742">
                  <c:v>0.2349267872523686</c:v>
                </c:pt>
                <c:pt idx="6743">
                  <c:v>0.2349267872523686</c:v>
                </c:pt>
                <c:pt idx="6744">
                  <c:v>0.23471145564168816</c:v>
                </c:pt>
                <c:pt idx="6745">
                  <c:v>0.23449612403100772</c:v>
                </c:pt>
                <c:pt idx="6746">
                  <c:v>0.23449612403100772</c:v>
                </c:pt>
                <c:pt idx="6747">
                  <c:v>0.23428079242032729</c:v>
                </c:pt>
                <c:pt idx="6748">
                  <c:v>0.23406546080964685</c:v>
                </c:pt>
                <c:pt idx="6749">
                  <c:v>0.23385012919896642</c:v>
                </c:pt>
                <c:pt idx="6750">
                  <c:v>0.23363479758828598</c:v>
                </c:pt>
                <c:pt idx="6751">
                  <c:v>0.23341946597760554</c:v>
                </c:pt>
                <c:pt idx="6752">
                  <c:v>0.23320413436692511</c:v>
                </c:pt>
                <c:pt idx="6753">
                  <c:v>0.23298880275624456</c:v>
                </c:pt>
                <c:pt idx="6754">
                  <c:v>0.23298880275624456</c:v>
                </c:pt>
                <c:pt idx="6755">
                  <c:v>0.23277347114556413</c:v>
                </c:pt>
                <c:pt idx="6756">
                  <c:v>0.23277347114556413</c:v>
                </c:pt>
                <c:pt idx="6757">
                  <c:v>0.23255813953488369</c:v>
                </c:pt>
                <c:pt idx="6758">
                  <c:v>0.23234280792420325</c:v>
                </c:pt>
                <c:pt idx="6759">
                  <c:v>0.23212747631352282</c:v>
                </c:pt>
                <c:pt idx="6760">
                  <c:v>0.23191214470284238</c:v>
                </c:pt>
                <c:pt idx="6761">
                  <c:v>0.23191214470284238</c:v>
                </c:pt>
                <c:pt idx="6762">
                  <c:v>0.23169681309216195</c:v>
                </c:pt>
                <c:pt idx="6763">
                  <c:v>0.23148148148148151</c:v>
                </c:pt>
                <c:pt idx="6764">
                  <c:v>0.23126614987080107</c:v>
                </c:pt>
                <c:pt idx="6765">
                  <c:v>0.23105081826012064</c:v>
                </c:pt>
                <c:pt idx="6766">
                  <c:v>0.23083548664944009</c:v>
                </c:pt>
                <c:pt idx="6767">
                  <c:v>0.23062015503875966</c:v>
                </c:pt>
                <c:pt idx="6768">
                  <c:v>0.23040482342807922</c:v>
                </c:pt>
                <c:pt idx="6769">
                  <c:v>0.23018949181739878</c:v>
                </c:pt>
                <c:pt idx="6770">
                  <c:v>0.22997416020671835</c:v>
                </c:pt>
                <c:pt idx="6771">
                  <c:v>0.22975882859603791</c:v>
                </c:pt>
                <c:pt idx="6772">
                  <c:v>0.22975882859603791</c:v>
                </c:pt>
                <c:pt idx="6773">
                  <c:v>0.22975882859603791</c:v>
                </c:pt>
                <c:pt idx="6774">
                  <c:v>0.22954349698535748</c:v>
                </c:pt>
                <c:pt idx="6775">
                  <c:v>0.22932816537467704</c:v>
                </c:pt>
                <c:pt idx="6776">
                  <c:v>0.22932816537467704</c:v>
                </c:pt>
                <c:pt idx="6777">
                  <c:v>0.2291128337639966</c:v>
                </c:pt>
                <c:pt idx="6778">
                  <c:v>0.22889750215331606</c:v>
                </c:pt>
                <c:pt idx="6779">
                  <c:v>0.22868217054263562</c:v>
                </c:pt>
                <c:pt idx="6780">
                  <c:v>0.22846683893195519</c:v>
                </c:pt>
                <c:pt idx="6781">
                  <c:v>0.22825150732127475</c:v>
                </c:pt>
                <c:pt idx="6782">
                  <c:v>0.22803617571059431</c:v>
                </c:pt>
                <c:pt idx="6783">
                  <c:v>0.22803617571059431</c:v>
                </c:pt>
                <c:pt idx="6784">
                  <c:v>0.22803617571059431</c:v>
                </c:pt>
                <c:pt idx="6785">
                  <c:v>0.22782084409991388</c:v>
                </c:pt>
                <c:pt idx="6786">
                  <c:v>0.22782084409991388</c:v>
                </c:pt>
                <c:pt idx="6787">
                  <c:v>0.22760551248923344</c:v>
                </c:pt>
                <c:pt idx="6788">
                  <c:v>0.22739018087855301</c:v>
                </c:pt>
                <c:pt idx="6789">
                  <c:v>0.22717484926787257</c:v>
                </c:pt>
                <c:pt idx="6790">
                  <c:v>0.22695951765719202</c:v>
                </c:pt>
                <c:pt idx="6791">
                  <c:v>0.22674418604651159</c:v>
                </c:pt>
                <c:pt idx="6792">
                  <c:v>0.22652885443583115</c:v>
                </c:pt>
                <c:pt idx="6793">
                  <c:v>0.22631352282515071</c:v>
                </c:pt>
                <c:pt idx="6794">
                  <c:v>0.22609819121447028</c:v>
                </c:pt>
                <c:pt idx="6795">
                  <c:v>0.22588285960378984</c:v>
                </c:pt>
                <c:pt idx="6796">
                  <c:v>0.22588285960378984</c:v>
                </c:pt>
                <c:pt idx="6797">
                  <c:v>0.22566752799310941</c:v>
                </c:pt>
                <c:pt idx="6798">
                  <c:v>0.22566752799310941</c:v>
                </c:pt>
                <c:pt idx="6799">
                  <c:v>0.22545219638242897</c:v>
                </c:pt>
                <c:pt idx="6800">
                  <c:v>0.22523686477174854</c:v>
                </c:pt>
                <c:pt idx="6801">
                  <c:v>0.2250215331610681</c:v>
                </c:pt>
                <c:pt idx="6802">
                  <c:v>0.22480620155038755</c:v>
                </c:pt>
                <c:pt idx="6803">
                  <c:v>0.22459086993970712</c:v>
                </c:pt>
                <c:pt idx="6804">
                  <c:v>0.22437553832902668</c:v>
                </c:pt>
                <c:pt idx="6805">
                  <c:v>0.22416020671834624</c:v>
                </c:pt>
                <c:pt idx="6806">
                  <c:v>0.22394487510766581</c:v>
                </c:pt>
                <c:pt idx="6807">
                  <c:v>0.22372954349698537</c:v>
                </c:pt>
                <c:pt idx="6808">
                  <c:v>0.22372954349698537</c:v>
                </c:pt>
                <c:pt idx="6809">
                  <c:v>0.22351421188630494</c:v>
                </c:pt>
                <c:pt idx="6810">
                  <c:v>0.2232988802756245</c:v>
                </c:pt>
                <c:pt idx="6811">
                  <c:v>0.22308354866494406</c:v>
                </c:pt>
                <c:pt idx="6812">
                  <c:v>0.22286821705426352</c:v>
                </c:pt>
                <c:pt idx="6813">
                  <c:v>0.22286821705426352</c:v>
                </c:pt>
                <c:pt idx="6814">
                  <c:v>0.22265288544358308</c:v>
                </c:pt>
                <c:pt idx="6815">
                  <c:v>0.22243755383290265</c:v>
                </c:pt>
                <c:pt idx="6816">
                  <c:v>0.22222222222222221</c:v>
                </c:pt>
                <c:pt idx="6817">
                  <c:v>0.22222222222222221</c:v>
                </c:pt>
                <c:pt idx="6818">
                  <c:v>0.22222222222222221</c:v>
                </c:pt>
                <c:pt idx="6819">
                  <c:v>0.22222222222222221</c:v>
                </c:pt>
                <c:pt idx="6820">
                  <c:v>0.22200689061154177</c:v>
                </c:pt>
                <c:pt idx="6821">
                  <c:v>0.22200689061154177</c:v>
                </c:pt>
                <c:pt idx="6822">
                  <c:v>0.22179155900086134</c:v>
                </c:pt>
                <c:pt idx="6823">
                  <c:v>0.2215762273901809</c:v>
                </c:pt>
                <c:pt idx="6824">
                  <c:v>0.22136089577950047</c:v>
                </c:pt>
                <c:pt idx="6825">
                  <c:v>0.22114556416882003</c:v>
                </c:pt>
                <c:pt idx="6826">
                  <c:v>0.22093023255813948</c:v>
                </c:pt>
                <c:pt idx="6827">
                  <c:v>0.22071490094745905</c:v>
                </c:pt>
                <c:pt idx="6828">
                  <c:v>0.22071490094745905</c:v>
                </c:pt>
                <c:pt idx="6829">
                  <c:v>0.22049956933677861</c:v>
                </c:pt>
                <c:pt idx="6830">
                  <c:v>0.22028423772609818</c:v>
                </c:pt>
                <c:pt idx="6831">
                  <c:v>0.22006890611541774</c:v>
                </c:pt>
                <c:pt idx="6832">
                  <c:v>0.2198535745047373</c:v>
                </c:pt>
                <c:pt idx="6833">
                  <c:v>0.2198535745047373</c:v>
                </c:pt>
                <c:pt idx="6834">
                  <c:v>0.2198535745047373</c:v>
                </c:pt>
                <c:pt idx="6835">
                  <c:v>0.2198535745047373</c:v>
                </c:pt>
                <c:pt idx="6836">
                  <c:v>0.21963824289405687</c:v>
                </c:pt>
                <c:pt idx="6837">
                  <c:v>0.21942291128337643</c:v>
                </c:pt>
                <c:pt idx="6838">
                  <c:v>0.21942291128337643</c:v>
                </c:pt>
                <c:pt idx="6839">
                  <c:v>0.219207579672696</c:v>
                </c:pt>
                <c:pt idx="6840">
                  <c:v>0.21899224806201545</c:v>
                </c:pt>
                <c:pt idx="6841">
                  <c:v>0.21877691645133501</c:v>
                </c:pt>
                <c:pt idx="6842">
                  <c:v>0.21877691645133501</c:v>
                </c:pt>
                <c:pt idx="6843">
                  <c:v>0.21856158484065458</c:v>
                </c:pt>
                <c:pt idx="6844">
                  <c:v>0.21834625322997414</c:v>
                </c:pt>
                <c:pt idx="6845">
                  <c:v>0.21813092161929371</c:v>
                </c:pt>
                <c:pt idx="6846">
                  <c:v>0.21791559000861327</c:v>
                </c:pt>
                <c:pt idx="6847">
                  <c:v>0.21770025839793283</c:v>
                </c:pt>
                <c:pt idx="6848">
                  <c:v>0.2174849267872524</c:v>
                </c:pt>
                <c:pt idx="6849">
                  <c:v>0.21726959517657196</c:v>
                </c:pt>
                <c:pt idx="6850">
                  <c:v>0.21705426356589153</c:v>
                </c:pt>
                <c:pt idx="6851">
                  <c:v>0.21683893195521098</c:v>
                </c:pt>
                <c:pt idx="6852">
                  <c:v>0.21662360034453054</c:v>
                </c:pt>
                <c:pt idx="6853">
                  <c:v>0.21640826873385011</c:v>
                </c:pt>
                <c:pt idx="6854">
                  <c:v>0.21619293712316967</c:v>
                </c:pt>
                <c:pt idx="6855">
                  <c:v>0.21597760551248923</c:v>
                </c:pt>
                <c:pt idx="6856">
                  <c:v>0.2157622739018088</c:v>
                </c:pt>
                <c:pt idx="6857">
                  <c:v>0.21554694229112836</c:v>
                </c:pt>
                <c:pt idx="6858">
                  <c:v>0.21533161068044793</c:v>
                </c:pt>
                <c:pt idx="6859">
                  <c:v>0.21511627906976749</c:v>
                </c:pt>
                <c:pt idx="6860">
                  <c:v>0.21490094745908694</c:v>
                </c:pt>
                <c:pt idx="6861">
                  <c:v>0.21468561584840651</c:v>
                </c:pt>
                <c:pt idx="6862">
                  <c:v>0.21447028423772607</c:v>
                </c:pt>
                <c:pt idx="6863">
                  <c:v>0.21425495262704564</c:v>
                </c:pt>
                <c:pt idx="6864">
                  <c:v>0.2140396210163652</c:v>
                </c:pt>
                <c:pt idx="6865">
                  <c:v>0.21382428940568476</c:v>
                </c:pt>
                <c:pt idx="6866">
                  <c:v>0.21360895779500433</c:v>
                </c:pt>
                <c:pt idx="6867">
                  <c:v>0.21339362618432389</c:v>
                </c:pt>
                <c:pt idx="6868">
                  <c:v>0.21317829457364346</c:v>
                </c:pt>
                <c:pt idx="6869">
                  <c:v>0.21296296296296291</c:v>
                </c:pt>
                <c:pt idx="6870">
                  <c:v>0.21296296296296291</c:v>
                </c:pt>
                <c:pt idx="6871">
                  <c:v>0.21274763135228247</c:v>
                </c:pt>
                <c:pt idx="6872">
                  <c:v>0.21253229974160204</c:v>
                </c:pt>
                <c:pt idx="6873">
                  <c:v>0.2123169681309216</c:v>
                </c:pt>
                <c:pt idx="6874">
                  <c:v>0.21210163652024117</c:v>
                </c:pt>
                <c:pt idx="6875">
                  <c:v>0.21188630490956073</c:v>
                </c:pt>
                <c:pt idx="6876">
                  <c:v>0.21167097329888029</c:v>
                </c:pt>
                <c:pt idx="6877">
                  <c:v>0.21167097329888029</c:v>
                </c:pt>
                <c:pt idx="6878">
                  <c:v>0.21145564168819986</c:v>
                </c:pt>
                <c:pt idx="6879">
                  <c:v>0.21124031007751942</c:v>
                </c:pt>
                <c:pt idx="6880">
                  <c:v>0.21102497846683899</c:v>
                </c:pt>
                <c:pt idx="6881">
                  <c:v>0.21080964685615844</c:v>
                </c:pt>
                <c:pt idx="6882">
                  <c:v>0.210594315245478</c:v>
                </c:pt>
                <c:pt idx="6883">
                  <c:v>0.21037898363479757</c:v>
                </c:pt>
                <c:pt idx="6884">
                  <c:v>0.21037898363479757</c:v>
                </c:pt>
                <c:pt idx="6885">
                  <c:v>0.21016365202411713</c:v>
                </c:pt>
                <c:pt idx="6886">
                  <c:v>0.21016365202411713</c:v>
                </c:pt>
                <c:pt idx="6887">
                  <c:v>0.2099483204134367</c:v>
                </c:pt>
                <c:pt idx="6888">
                  <c:v>0.20973298880275626</c:v>
                </c:pt>
                <c:pt idx="6889">
                  <c:v>0.20951765719207582</c:v>
                </c:pt>
                <c:pt idx="6890">
                  <c:v>0.20930232558139539</c:v>
                </c:pt>
                <c:pt idx="6891">
                  <c:v>0.20908699397071495</c:v>
                </c:pt>
                <c:pt idx="6892">
                  <c:v>0.2088716623600344</c:v>
                </c:pt>
                <c:pt idx="6893">
                  <c:v>0.20865633074935397</c:v>
                </c:pt>
                <c:pt idx="6894">
                  <c:v>0.20844099913867353</c:v>
                </c:pt>
                <c:pt idx="6895">
                  <c:v>0.20844099913867353</c:v>
                </c:pt>
                <c:pt idx="6896">
                  <c:v>0.2082256675279931</c:v>
                </c:pt>
                <c:pt idx="6897">
                  <c:v>0.20801033591731266</c:v>
                </c:pt>
                <c:pt idx="6898">
                  <c:v>0.20801033591731266</c:v>
                </c:pt>
                <c:pt idx="6899">
                  <c:v>0.20779500430663222</c:v>
                </c:pt>
                <c:pt idx="6900">
                  <c:v>0.20757967269595179</c:v>
                </c:pt>
                <c:pt idx="6901">
                  <c:v>0.20736434108527135</c:v>
                </c:pt>
                <c:pt idx="6902">
                  <c:v>0.20714900947459092</c:v>
                </c:pt>
                <c:pt idx="6903">
                  <c:v>0.20693367786391037</c:v>
                </c:pt>
                <c:pt idx="6904">
                  <c:v>0.20693367786391037</c:v>
                </c:pt>
                <c:pt idx="6905">
                  <c:v>0.20693367786391037</c:v>
                </c:pt>
                <c:pt idx="6906">
                  <c:v>0.20671834625322993</c:v>
                </c:pt>
                <c:pt idx="6907">
                  <c:v>0.2065030146425495</c:v>
                </c:pt>
                <c:pt idx="6908">
                  <c:v>0.2065030146425495</c:v>
                </c:pt>
                <c:pt idx="6909">
                  <c:v>0.20628768303186906</c:v>
                </c:pt>
                <c:pt idx="6910">
                  <c:v>0.20607235142118863</c:v>
                </c:pt>
                <c:pt idx="6911">
                  <c:v>0.20585701981050819</c:v>
                </c:pt>
                <c:pt idx="6912">
                  <c:v>0.20564168819982775</c:v>
                </c:pt>
                <c:pt idx="6913">
                  <c:v>0.20542635658914732</c:v>
                </c:pt>
                <c:pt idx="6914">
                  <c:v>0.20521102497846688</c:v>
                </c:pt>
                <c:pt idx="6915">
                  <c:v>0.20521102497846688</c:v>
                </c:pt>
                <c:pt idx="6916">
                  <c:v>0.20499569336778634</c:v>
                </c:pt>
                <c:pt idx="6917">
                  <c:v>0.2047803617571059</c:v>
                </c:pt>
                <c:pt idx="6918">
                  <c:v>0.20456503014642546</c:v>
                </c:pt>
                <c:pt idx="6919">
                  <c:v>0.20434969853574503</c:v>
                </c:pt>
                <c:pt idx="6920">
                  <c:v>0.20413436692506459</c:v>
                </c:pt>
                <c:pt idx="6921">
                  <c:v>0.20391903531438416</c:v>
                </c:pt>
                <c:pt idx="6922">
                  <c:v>0.20370370370370372</c:v>
                </c:pt>
                <c:pt idx="6923">
                  <c:v>0.20348837209302328</c:v>
                </c:pt>
                <c:pt idx="6924">
                  <c:v>0.20327304048234285</c:v>
                </c:pt>
                <c:pt idx="6925">
                  <c:v>0.20305770887166241</c:v>
                </c:pt>
                <c:pt idx="6926">
                  <c:v>0.20284237726098187</c:v>
                </c:pt>
                <c:pt idx="6927">
                  <c:v>0.20284237726098187</c:v>
                </c:pt>
                <c:pt idx="6928">
                  <c:v>0.20284237726098187</c:v>
                </c:pt>
                <c:pt idx="6929">
                  <c:v>0.20284237726098187</c:v>
                </c:pt>
                <c:pt idx="6930">
                  <c:v>0.20262704565030143</c:v>
                </c:pt>
                <c:pt idx="6931">
                  <c:v>0.20241171403962099</c:v>
                </c:pt>
                <c:pt idx="6932">
                  <c:v>0.20219638242894056</c:v>
                </c:pt>
                <c:pt idx="6933">
                  <c:v>0.20198105081826012</c:v>
                </c:pt>
                <c:pt idx="6934">
                  <c:v>0.20176571920757969</c:v>
                </c:pt>
                <c:pt idx="6935">
                  <c:v>0.20155038759689925</c:v>
                </c:pt>
                <c:pt idx="6936">
                  <c:v>0.20133505598621881</c:v>
                </c:pt>
                <c:pt idx="6937">
                  <c:v>0.20133505598621881</c:v>
                </c:pt>
                <c:pt idx="6938">
                  <c:v>0.20111972437553838</c:v>
                </c:pt>
                <c:pt idx="6939">
                  <c:v>0.20090439276485783</c:v>
                </c:pt>
                <c:pt idx="6940">
                  <c:v>0.20068906115417739</c:v>
                </c:pt>
                <c:pt idx="6941">
                  <c:v>0.20047372954349696</c:v>
                </c:pt>
                <c:pt idx="6942">
                  <c:v>0.20025839793281652</c:v>
                </c:pt>
                <c:pt idx="6943">
                  <c:v>0.20004306632213609</c:v>
                </c:pt>
                <c:pt idx="6944">
                  <c:v>0.19982773471145565</c:v>
                </c:pt>
                <c:pt idx="6945">
                  <c:v>0.19961240310077522</c:v>
                </c:pt>
                <c:pt idx="6946">
                  <c:v>0.19939707149009478</c:v>
                </c:pt>
                <c:pt idx="6947">
                  <c:v>0.19918173987941434</c:v>
                </c:pt>
                <c:pt idx="6948">
                  <c:v>0.1989664082687338</c:v>
                </c:pt>
                <c:pt idx="6949">
                  <c:v>0.19875107665805336</c:v>
                </c:pt>
                <c:pt idx="6950">
                  <c:v>0.19853574504737292</c:v>
                </c:pt>
                <c:pt idx="6951">
                  <c:v>0.19832041343669249</c:v>
                </c:pt>
                <c:pt idx="6952">
                  <c:v>0.19810508182601205</c:v>
                </c:pt>
                <c:pt idx="6953">
                  <c:v>0.19788975021533162</c:v>
                </c:pt>
                <c:pt idx="6954">
                  <c:v>0.19767441860465118</c:v>
                </c:pt>
                <c:pt idx="6955">
                  <c:v>0.19745908699397074</c:v>
                </c:pt>
                <c:pt idx="6956">
                  <c:v>0.19724375538329031</c:v>
                </c:pt>
                <c:pt idx="6957">
                  <c:v>0.19702842377260987</c:v>
                </c:pt>
                <c:pt idx="6958">
                  <c:v>0.19681309216192933</c:v>
                </c:pt>
                <c:pt idx="6959">
                  <c:v>0.19659776055124889</c:v>
                </c:pt>
                <c:pt idx="6960">
                  <c:v>0.19638242894056845</c:v>
                </c:pt>
                <c:pt idx="6961">
                  <c:v>0.19616709732988802</c:v>
                </c:pt>
                <c:pt idx="6962">
                  <c:v>0.19595176571920758</c:v>
                </c:pt>
                <c:pt idx="6963">
                  <c:v>0.19573643410852715</c:v>
                </c:pt>
                <c:pt idx="6964">
                  <c:v>0.19552110249784671</c:v>
                </c:pt>
                <c:pt idx="6965">
                  <c:v>0.19530577088716627</c:v>
                </c:pt>
                <c:pt idx="6966">
                  <c:v>0.19530577088716627</c:v>
                </c:pt>
                <c:pt idx="6967">
                  <c:v>0.19509043927648584</c:v>
                </c:pt>
                <c:pt idx="6968">
                  <c:v>0.19487510766580529</c:v>
                </c:pt>
                <c:pt idx="6969">
                  <c:v>0.19465977605512486</c:v>
                </c:pt>
                <c:pt idx="6970">
                  <c:v>0.19444444444444442</c:v>
                </c:pt>
                <c:pt idx="6971">
                  <c:v>0.19422911283376398</c:v>
                </c:pt>
                <c:pt idx="6972">
                  <c:v>0.19401378122308355</c:v>
                </c:pt>
                <c:pt idx="6973">
                  <c:v>0.19379844961240311</c:v>
                </c:pt>
                <c:pt idx="6974">
                  <c:v>0.19379844961240311</c:v>
                </c:pt>
                <c:pt idx="6975">
                  <c:v>0.19358311800172268</c:v>
                </c:pt>
                <c:pt idx="6976">
                  <c:v>0.19336778639104224</c:v>
                </c:pt>
                <c:pt idx="6977">
                  <c:v>0.19336778639104224</c:v>
                </c:pt>
                <c:pt idx="6978">
                  <c:v>0.1931524547803618</c:v>
                </c:pt>
                <c:pt idx="6979">
                  <c:v>0.19293712316968126</c:v>
                </c:pt>
                <c:pt idx="6980">
                  <c:v>0.19272179155900082</c:v>
                </c:pt>
                <c:pt idx="6981">
                  <c:v>0.19250645994832039</c:v>
                </c:pt>
                <c:pt idx="6982">
                  <c:v>0.19250645994832039</c:v>
                </c:pt>
                <c:pt idx="6983">
                  <c:v>0.19229112833763995</c:v>
                </c:pt>
                <c:pt idx="6984">
                  <c:v>0.19207579672695951</c:v>
                </c:pt>
                <c:pt idx="6985">
                  <c:v>0.19186046511627908</c:v>
                </c:pt>
                <c:pt idx="6986">
                  <c:v>0.19164513350559864</c:v>
                </c:pt>
                <c:pt idx="6987">
                  <c:v>0.19142980189491821</c:v>
                </c:pt>
                <c:pt idx="6988">
                  <c:v>0.19121447028423777</c:v>
                </c:pt>
                <c:pt idx="6989">
                  <c:v>0.19099913867355722</c:v>
                </c:pt>
                <c:pt idx="6990">
                  <c:v>0.19078380706287679</c:v>
                </c:pt>
                <c:pt idx="6991">
                  <c:v>0.19056847545219635</c:v>
                </c:pt>
                <c:pt idx="6992">
                  <c:v>0.19035314384151591</c:v>
                </c:pt>
                <c:pt idx="6993">
                  <c:v>0.19013781223083548</c:v>
                </c:pt>
                <c:pt idx="6994">
                  <c:v>0.18992248062015504</c:v>
                </c:pt>
                <c:pt idx="6995">
                  <c:v>0.18970714900947461</c:v>
                </c:pt>
                <c:pt idx="6996">
                  <c:v>0.18949181739879417</c:v>
                </c:pt>
                <c:pt idx="6997">
                  <c:v>0.18927648578811374</c:v>
                </c:pt>
                <c:pt idx="6998">
                  <c:v>0.1890611541774333</c:v>
                </c:pt>
                <c:pt idx="6999">
                  <c:v>0.1890611541774333</c:v>
                </c:pt>
                <c:pt idx="7000">
                  <c:v>0.18884582256675275</c:v>
                </c:pt>
                <c:pt idx="7001">
                  <c:v>0.18884582256675275</c:v>
                </c:pt>
                <c:pt idx="7002">
                  <c:v>0.18863049095607232</c:v>
                </c:pt>
                <c:pt idx="7003">
                  <c:v>0.18841515934539188</c:v>
                </c:pt>
                <c:pt idx="7004">
                  <c:v>0.18841515934539188</c:v>
                </c:pt>
                <c:pt idx="7005">
                  <c:v>0.18819982773471144</c:v>
                </c:pt>
                <c:pt idx="7006">
                  <c:v>0.18798449612403101</c:v>
                </c:pt>
                <c:pt idx="7007">
                  <c:v>0.18798449612403101</c:v>
                </c:pt>
                <c:pt idx="7008">
                  <c:v>0.18776916451335057</c:v>
                </c:pt>
                <c:pt idx="7009">
                  <c:v>0.18776916451335057</c:v>
                </c:pt>
                <c:pt idx="7010">
                  <c:v>0.18755383290267014</c:v>
                </c:pt>
                <c:pt idx="7011">
                  <c:v>0.1873385012919897</c:v>
                </c:pt>
                <c:pt idx="7012">
                  <c:v>0.18712316968130926</c:v>
                </c:pt>
                <c:pt idx="7013">
                  <c:v>0.18690783807062872</c:v>
                </c:pt>
                <c:pt idx="7014">
                  <c:v>0.18669250645994828</c:v>
                </c:pt>
                <c:pt idx="7015">
                  <c:v>0.18647717484926785</c:v>
                </c:pt>
                <c:pt idx="7016">
                  <c:v>0.18626184323858741</c:v>
                </c:pt>
                <c:pt idx="7017">
                  <c:v>0.18604651162790697</c:v>
                </c:pt>
                <c:pt idx="7018">
                  <c:v>0.18583118001722654</c:v>
                </c:pt>
                <c:pt idx="7019">
                  <c:v>0.1856158484065461</c:v>
                </c:pt>
                <c:pt idx="7020">
                  <c:v>0.18540051679586567</c:v>
                </c:pt>
                <c:pt idx="7021">
                  <c:v>0.18518518518518523</c:v>
                </c:pt>
                <c:pt idx="7022">
                  <c:v>0.18496985357450468</c:v>
                </c:pt>
                <c:pt idx="7023">
                  <c:v>0.18475452196382425</c:v>
                </c:pt>
                <c:pt idx="7024">
                  <c:v>0.18453919035314381</c:v>
                </c:pt>
                <c:pt idx="7025">
                  <c:v>0.18432385874246338</c:v>
                </c:pt>
                <c:pt idx="7026">
                  <c:v>0.18410852713178294</c:v>
                </c:pt>
                <c:pt idx="7027">
                  <c:v>0.1838931955211025</c:v>
                </c:pt>
                <c:pt idx="7028">
                  <c:v>0.18367786391042207</c:v>
                </c:pt>
                <c:pt idx="7029">
                  <c:v>0.18367786391042207</c:v>
                </c:pt>
                <c:pt idx="7030">
                  <c:v>0.18346253229974163</c:v>
                </c:pt>
                <c:pt idx="7031">
                  <c:v>0.1832472006890612</c:v>
                </c:pt>
                <c:pt idx="7032">
                  <c:v>0.18303186907838076</c:v>
                </c:pt>
                <c:pt idx="7033">
                  <c:v>0.18281653746770021</c:v>
                </c:pt>
                <c:pt idx="7034">
                  <c:v>0.18260120585701978</c:v>
                </c:pt>
                <c:pt idx="7035">
                  <c:v>0.18260120585701978</c:v>
                </c:pt>
                <c:pt idx="7036">
                  <c:v>0.18238587424633934</c:v>
                </c:pt>
                <c:pt idx="7037">
                  <c:v>0.18217054263565891</c:v>
                </c:pt>
                <c:pt idx="7038">
                  <c:v>0.18195521102497847</c:v>
                </c:pt>
                <c:pt idx="7039">
                  <c:v>0.18173987941429803</c:v>
                </c:pt>
                <c:pt idx="7040">
                  <c:v>0.1815245478036176</c:v>
                </c:pt>
                <c:pt idx="7041">
                  <c:v>0.18130921619293716</c:v>
                </c:pt>
                <c:pt idx="7042">
                  <c:v>0.18109388458225673</c:v>
                </c:pt>
                <c:pt idx="7043">
                  <c:v>0.18087855297157618</c:v>
                </c:pt>
                <c:pt idx="7044">
                  <c:v>0.18087855297157618</c:v>
                </c:pt>
                <c:pt idx="7045">
                  <c:v>0.18066322136089574</c:v>
                </c:pt>
                <c:pt idx="7046">
                  <c:v>0.18044788975021531</c:v>
                </c:pt>
                <c:pt idx="7047">
                  <c:v>0.18023255813953487</c:v>
                </c:pt>
                <c:pt idx="7048">
                  <c:v>0.18023255813953487</c:v>
                </c:pt>
                <c:pt idx="7049">
                  <c:v>0.18001722652885443</c:v>
                </c:pt>
                <c:pt idx="7050">
                  <c:v>0.179801894918174</c:v>
                </c:pt>
                <c:pt idx="7051">
                  <c:v>0.17958656330749356</c:v>
                </c:pt>
                <c:pt idx="7052">
                  <c:v>0.17937123169681313</c:v>
                </c:pt>
                <c:pt idx="7053">
                  <c:v>0.17937123169681313</c:v>
                </c:pt>
                <c:pt idx="7054">
                  <c:v>0.17915590008613269</c:v>
                </c:pt>
                <c:pt idx="7055">
                  <c:v>0.17894056847545214</c:v>
                </c:pt>
                <c:pt idx="7056">
                  <c:v>0.17872523686477171</c:v>
                </c:pt>
                <c:pt idx="7057">
                  <c:v>0.17850990525409127</c:v>
                </c:pt>
                <c:pt idx="7058">
                  <c:v>0.17829457364341084</c:v>
                </c:pt>
                <c:pt idx="7059">
                  <c:v>0.1780792420327304</c:v>
                </c:pt>
                <c:pt idx="7060">
                  <c:v>0.17786391042204996</c:v>
                </c:pt>
                <c:pt idx="7061">
                  <c:v>0.17764857881136953</c:v>
                </c:pt>
                <c:pt idx="7062">
                  <c:v>0.17743324720068909</c:v>
                </c:pt>
                <c:pt idx="7063">
                  <c:v>0.17721791559000866</c:v>
                </c:pt>
                <c:pt idx="7064">
                  <c:v>0.17700258397932822</c:v>
                </c:pt>
                <c:pt idx="7065">
                  <c:v>0.17678725236864767</c:v>
                </c:pt>
                <c:pt idx="7066">
                  <c:v>0.17657192075796724</c:v>
                </c:pt>
                <c:pt idx="7067">
                  <c:v>0.1763565891472868</c:v>
                </c:pt>
                <c:pt idx="7068">
                  <c:v>0.17614125753660637</c:v>
                </c:pt>
                <c:pt idx="7069">
                  <c:v>0.17592592592592593</c:v>
                </c:pt>
                <c:pt idx="7070">
                  <c:v>0.17571059431524549</c:v>
                </c:pt>
                <c:pt idx="7071">
                  <c:v>0.17549526270456506</c:v>
                </c:pt>
                <c:pt idx="7072">
                  <c:v>0.17527993109388462</c:v>
                </c:pt>
                <c:pt idx="7073">
                  <c:v>0.17506459948320419</c:v>
                </c:pt>
                <c:pt idx="7074">
                  <c:v>0.17484926787252364</c:v>
                </c:pt>
                <c:pt idx="7075">
                  <c:v>0.17484926787252364</c:v>
                </c:pt>
                <c:pt idx="7076">
                  <c:v>0.1746339362618432</c:v>
                </c:pt>
                <c:pt idx="7077">
                  <c:v>0.17441860465116277</c:v>
                </c:pt>
                <c:pt idx="7078">
                  <c:v>0.17420327304048233</c:v>
                </c:pt>
                <c:pt idx="7079">
                  <c:v>0.1739879414298019</c:v>
                </c:pt>
                <c:pt idx="7080">
                  <c:v>0.17377260981912146</c:v>
                </c:pt>
                <c:pt idx="7081">
                  <c:v>0.17355727820844102</c:v>
                </c:pt>
                <c:pt idx="7082">
                  <c:v>0.17334194659776059</c:v>
                </c:pt>
                <c:pt idx="7083">
                  <c:v>0.17312661498708015</c:v>
                </c:pt>
                <c:pt idx="7084">
                  <c:v>0.17312661498708015</c:v>
                </c:pt>
                <c:pt idx="7085">
                  <c:v>0.17312661498708015</c:v>
                </c:pt>
                <c:pt idx="7086">
                  <c:v>0.17312661498708015</c:v>
                </c:pt>
                <c:pt idx="7087">
                  <c:v>0.17312661498708015</c:v>
                </c:pt>
                <c:pt idx="7088">
                  <c:v>0.1729112833763996</c:v>
                </c:pt>
                <c:pt idx="7089">
                  <c:v>0.17269595176571917</c:v>
                </c:pt>
                <c:pt idx="7090">
                  <c:v>0.17248062015503873</c:v>
                </c:pt>
                <c:pt idx="7091">
                  <c:v>0.1722652885443583</c:v>
                </c:pt>
                <c:pt idx="7092">
                  <c:v>0.17204995693367786</c:v>
                </c:pt>
                <c:pt idx="7093">
                  <c:v>0.17204995693367786</c:v>
                </c:pt>
                <c:pt idx="7094">
                  <c:v>0.17183462532299743</c:v>
                </c:pt>
                <c:pt idx="7095">
                  <c:v>0.17161929371231699</c:v>
                </c:pt>
                <c:pt idx="7096">
                  <c:v>0.17140396210163655</c:v>
                </c:pt>
                <c:pt idx="7097">
                  <c:v>0.17118863049095612</c:v>
                </c:pt>
                <c:pt idx="7098">
                  <c:v>0.17097329888027557</c:v>
                </c:pt>
                <c:pt idx="7099">
                  <c:v>0.17075796726959513</c:v>
                </c:pt>
                <c:pt idx="7100">
                  <c:v>0.1705426356589147</c:v>
                </c:pt>
                <c:pt idx="7101">
                  <c:v>0.17032730404823426</c:v>
                </c:pt>
                <c:pt idx="7102">
                  <c:v>0.17032730404823426</c:v>
                </c:pt>
                <c:pt idx="7103">
                  <c:v>0.17011197243755383</c:v>
                </c:pt>
                <c:pt idx="7104">
                  <c:v>0.16989664082687339</c:v>
                </c:pt>
                <c:pt idx="7105">
                  <c:v>0.16968130921619295</c:v>
                </c:pt>
                <c:pt idx="7106">
                  <c:v>0.16946597760551252</c:v>
                </c:pt>
                <c:pt idx="7107">
                  <c:v>0.16925064599483208</c:v>
                </c:pt>
                <c:pt idx="7108">
                  <c:v>0.16903531438415165</c:v>
                </c:pt>
                <c:pt idx="7109">
                  <c:v>0.1688199827734711</c:v>
                </c:pt>
                <c:pt idx="7110">
                  <c:v>0.16860465116279066</c:v>
                </c:pt>
                <c:pt idx="7111">
                  <c:v>0.16838931955211023</c:v>
                </c:pt>
                <c:pt idx="7112">
                  <c:v>0.16817398794142979</c:v>
                </c:pt>
                <c:pt idx="7113">
                  <c:v>0.16817398794142979</c:v>
                </c:pt>
                <c:pt idx="7114">
                  <c:v>0.16795865633074936</c:v>
                </c:pt>
                <c:pt idx="7115">
                  <c:v>0.16774332472006892</c:v>
                </c:pt>
                <c:pt idx="7116">
                  <c:v>0.16752799310938848</c:v>
                </c:pt>
                <c:pt idx="7117">
                  <c:v>0.16731266149870805</c:v>
                </c:pt>
                <c:pt idx="7118">
                  <c:v>0.16709732988802761</c:v>
                </c:pt>
                <c:pt idx="7119">
                  <c:v>0.16688199827734707</c:v>
                </c:pt>
                <c:pt idx="7120">
                  <c:v>0.16666666666666663</c:v>
                </c:pt>
                <c:pt idx="7121">
                  <c:v>0.16645133505598619</c:v>
                </c:pt>
                <c:pt idx="7122">
                  <c:v>0.16623600344530576</c:v>
                </c:pt>
                <c:pt idx="7123">
                  <c:v>0.16602067183462532</c:v>
                </c:pt>
                <c:pt idx="7124">
                  <c:v>0.16602067183462532</c:v>
                </c:pt>
                <c:pt idx="7125">
                  <c:v>0.16580534022394489</c:v>
                </c:pt>
                <c:pt idx="7126">
                  <c:v>0.16559000861326445</c:v>
                </c:pt>
                <c:pt idx="7127">
                  <c:v>0.16559000861326445</c:v>
                </c:pt>
                <c:pt idx="7128">
                  <c:v>0.16537467700258401</c:v>
                </c:pt>
                <c:pt idx="7129">
                  <c:v>0.16515934539190358</c:v>
                </c:pt>
                <c:pt idx="7130">
                  <c:v>0.16494401378122303</c:v>
                </c:pt>
                <c:pt idx="7131">
                  <c:v>0.1647286821705426</c:v>
                </c:pt>
                <c:pt idx="7132">
                  <c:v>0.16451335055986216</c:v>
                </c:pt>
                <c:pt idx="7133">
                  <c:v>0.16429801894918172</c:v>
                </c:pt>
                <c:pt idx="7134">
                  <c:v>0.16408268733850129</c:v>
                </c:pt>
                <c:pt idx="7135">
                  <c:v>0.16386735572782085</c:v>
                </c:pt>
                <c:pt idx="7136">
                  <c:v>0.16365202411714042</c:v>
                </c:pt>
                <c:pt idx="7137">
                  <c:v>0.16343669250645998</c:v>
                </c:pt>
                <c:pt idx="7138">
                  <c:v>0.16322136089577954</c:v>
                </c:pt>
                <c:pt idx="7139">
                  <c:v>0.16300602928509911</c:v>
                </c:pt>
                <c:pt idx="7140">
                  <c:v>0.16279069767441856</c:v>
                </c:pt>
                <c:pt idx="7141">
                  <c:v>0.16257536606373812</c:v>
                </c:pt>
                <c:pt idx="7142">
                  <c:v>0.16236003445305769</c:v>
                </c:pt>
                <c:pt idx="7143">
                  <c:v>0.16214470284237725</c:v>
                </c:pt>
                <c:pt idx="7144">
                  <c:v>0.16192937123169682</c:v>
                </c:pt>
                <c:pt idx="7145">
                  <c:v>0.16171403962101638</c:v>
                </c:pt>
                <c:pt idx="7146">
                  <c:v>0.16149870801033595</c:v>
                </c:pt>
                <c:pt idx="7147">
                  <c:v>0.16128337639965551</c:v>
                </c:pt>
                <c:pt idx="7148">
                  <c:v>0.16106804478897507</c:v>
                </c:pt>
                <c:pt idx="7149">
                  <c:v>0.16106804478897507</c:v>
                </c:pt>
                <c:pt idx="7150">
                  <c:v>0.16085271317829453</c:v>
                </c:pt>
                <c:pt idx="7151">
                  <c:v>0.16085271317829453</c:v>
                </c:pt>
                <c:pt idx="7152">
                  <c:v>0.16063738156761409</c:v>
                </c:pt>
                <c:pt idx="7153">
                  <c:v>0.16042204995693365</c:v>
                </c:pt>
                <c:pt idx="7154">
                  <c:v>0.16020671834625322</c:v>
                </c:pt>
                <c:pt idx="7155">
                  <c:v>0.15999138673557278</c:v>
                </c:pt>
                <c:pt idx="7156">
                  <c:v>0.15977605512489235</c:v>
                </c:pt>
                <c:pt idx="7157">
                  <c:v>0.15956072351421191</c:v>
                </c:pt>
                <c:pt idx="7158">
                  <c:v>0.15934539190353147</c:v>
                </c:pt>
                <c:pt idx="7159">
                  <c:v>0.15934539190353147</c:v>
                </c:pt>
                <c:pt idx="7160">
                  <c:v>0.15913006029285104</c:v>
                </c:pt>
                <c:pt idx="7161">
                  <c:v>0.15891472868217049</c:v>
                </c:pt>
                <c:pt idx="7162">
                  <c:v>0.15869939707149006</c:v>
                </c:pt>
                <c:pt idx="7163">
                  <c:v>0.15848406546080962</c:v>
                </c:pt>
                <c:pt idx="7164">
                  <c:v>0.15826873385012918</c:v>
                </c:pt>
                <c:pt idx="7165">
                  <c:v>0.15805340223944875</c:v>
                </c:pt>
                <c:pt idx="7166">
                  <c:v>0.15783807062876831</c:v>
                </c:pt>
                <c:pt idx="7167">
                  <c:v>0.15762273901808788</c:v>
                </c:pt>
                <c:pt idx="7168">
                  <c:v>0.15740740740740744</c:v>
                </c:pt>
                <c:pt idx="7169">
                  <c:v>0.15740740740740744</c:v>
                </c:pt>
                <c:pt idx="7170">
                  <c:v>0.157192075796727</c:v>
                </c:pt>
                <c:pt idx="7171">
                  <c:v>0.15697674418604646</c:v>
                </c:pt>
                <c:pt idx="7172">
                  <c:v>0.15676141257536602</c:v>
                </c:pt>
                <c:pt idx="7173">
                  <c:v>0.15654608096468559</c:v>
                </c:pt>
                <c:pt idx="7174">
                  <c:v>0.15633074935400515</c:v>
                </c:pt>
                <c:pt idx="7175">
                  <c:v>0.15611541774332471</c:v>
                </c:pt>
                <c:pt idx="7176">
                  <c:v>0.15590008613264428</c:v>
                </c:pt>
                <c:pt idx="7177">
                  <c:v>0.15568475452196384</c:v>
                </c:pt>
                <c:pt idx="7178">
                  <c:v>0.15546942291128341</c:v>
                </c:pt>
                <c:pt idx="7179">
                  <c:v>0.15525409130060297</c:v>
                </c:pt>
                <c:pt idx="7180">
                  <c:v>0.15503875968992253</c:v>
                </c:pt>
                <c:pt idx="7181">
                  <c:v>0.15482342807924199</c:v>
                </c:pt>
                <c:pt idx="7182">
                  <c:v>0.15460809646856155</c:v>
                </c:pt>
                <c:pt idx="7183">
                  <c:v>0.15439276485788112</c:v>
                </c:pt>
                <c:pt idx="7184">
                  <c:v>0.15417743324720068</c:v>
                </c:pt>
                <c:pt idx="7185">
                  <c:v>0.15396210163652024</c:v>
                </c:pt>
                <c:pt idx="7186">
                  <c:v>0.15374677002583981</c:v>
                </c:pt>
                <c:pt idx="7187">
                  <c:v>0.15353143841515937</c:v>
                </c:pt>
                <c:pt idx="7188">
                  <c:v>0.15331610680447894</c:v>
                </c:pt>
                <c:pt idx="7189">
                  <c:v>0.1531007751937985</c:v>
                </c:pt>
                <c:pt idx="7190">
                  <c:v>0.15288544358311795</c:v>
                </c:pt>
                <c:pt idx="7191">
                  <c:v>0.15267011197243752</c:v>
                </c:pt>
                <c:pt idx="7192">
                  <c:v>0.15245478036175708</c:v>
                </c:pt>
                <c:pt idx="7193">
                  <c:v>0.15223944875107664</c:v>
                </c:pt>
                <c:pt idx="7194">
                  <c:v>0.15202411714039621</c:v>
                </c:pt>
                <c:pt idx="7195">
                  <c:v>0.15180878552971577</c:v>
                </c:pt>
                <c:pt idx="7196">
                  <c:v>0.15159345391903534</c:v>
                </c:pt>
                <c:pt idx="7197">
                  <c:v>0.1513781223083549</c:v>
                </c:pt>
                <c:pt idx="7198">
                  <c:v>0.15116279069767447</c:v>
                </c:pt>
                <c:pt idx="7199">
                  <c:v>0.15116279069767447</c:v>
                </c:pt>
                <c:pt idx="7200">
                  <c:v>0.15094745908699392</c:v>
                </c:pt>
                <c:pt idx="7201">
                  <c:v>0.15073212747631348</c:v>
                </c:pt>
                <c:pt idx="7202">
                  <c:v>0.15051679586563305</c:v>
                </c:pt>
                <c:pt idx="7203">
                  <c:v>0.15030146425495261</c:v>
                </c:pt>
                <c:pt idx="7204">
                  <c:v>0.15008613264427217</c:v>
                </c:pt>
                <c:pt idx="7205">
                  <c:v>0.14987080103359174</c:v>
                </c:pt>
                <c:pt idx="7206">
                  <c:v>0.1496554694229113</c:v>
                </c:pt>
                <c:pt idx="7207">
                  <c:v>0.14944013781223087</c:v>
                </c:pt>
                <c:pt idx="7208">
                  <c:v>0.14922480620155043</c:v>
                </c:pt>
                <c:pt idx="7209">
                  <c:v>0.14900947459086999</c:v>
                </c:pt>
                <c:pt idx="7210">
                  <c:v>0.14900947459086999</c:v>
                </c:pt>
                <c:pt idx="7211">
                  <c:v>0.14900947459086999</c:v>
                </c:pt>
                <c:pt idx="7212">
                  <c:v>0.14879414298018945</c:v>
                </c:pt>
                <c:pt idx="7213">
                  <c:v>0.14857881136950901</c:v>
                </c:pt>
                <c:pt idx="7214">
                  <c:v>0.14836347975882858</c:v>
                </c:pt>
                <c:pt idx="7215">
                  <c:v>0.14814814814814814</c:v>
                </c:pt>
                <c:pt idx="7216">
                  <c:v>0.14814814814814814</c:v>
                </c:pt>
                <c:pt idx="7217">
                  <c:v>0.1479328165374677</c:v>
                </c:pt>
                <c:pt idx="7218">
                  <c:v>0.14771748492678727</c:v>
                </c:pt>
                <c:pt idx="7219">
                  <c:v>0.14771748492678727</c:v>
                </c:pt>
                <c:pt idx="7220">
                  <c:v>0.14750215331610683</c:v>
                </c:pt>
                <c:pt idx="7221">
                  <c:v>0.1472868217054264</c:v>
                </c:pt>
                <c:pt idx="7222">
                  <c:v>0.14707149009474596</c:v>
                </c:pt>
                <c:pt idx="7223">
                  <c:v>0.14685615848406541</c:v>
                </c:pt>
                <c:pt idx="7224">
                  <c:v>0.14664082687338498</c:v>
                </c:pt>
                <c:pt idx="7225">
                  <c:v>0.14642549526270454</c:v>
                </c:pt>
                <c:pt idx="7226">
                  <c:v>0.14621016365202411</c:v>
                </c:pt>
                <c:pt idx="7227">
                  <c:v>0.14599483204134367</c:v>
                </c:pt>
                <c:pt idx="7228">
                  <c:v>0.14599483204134367</c:v>
                </c:pt>
                <c:pt idx="7229">
                  <c:v>0.14577950043066323</c:v>
                </c:pt>
                <c:pt idx="7230">
                  <c:v>0.14577950043066323</c:v>
                </c:pt>
                <c:pt idx="7231">
                  <c:v>0.1455641688199828</c:v>
                </c:pt>
                <c:pt idx="7232">
                  <c:v>0.14534883720930236</c:v>
                </c:pt>
                <c:pt idx="7233">
                  <c:v>0.14513350559862193</c:v>
                </c:pt>
                <c:pt idx="7234">
                  <c:v>0.14513350559862193</c:v>
                </c:pt>
                <c:pt idx="7235">
                  <c:v>0.14491817398794138</c:v>
                </c:pt>
                <c:pt idx="7236">
                  <c:v>0.14470284237726094</c:v>
                </c:pt>
                <c:pt idx="7237">
                  <c:v>0.14470284237726094</c:v>
                </c:pt>
                <c:pt idx="7238">
                  <c:v>0.14448751076658051</c:v>
                </c:pt>
                <c:pt idx="7239">
                  <c:v>0.14448751076658051</c:v>
                </c:pt>
                <c:pt idx="7240">
                  <c:v>0.14448751076658051</c:v>
                </c:pt>
                <c:pt idx="7241">
                  <c:v>0.14427217915590007</c:v>
                </c:pt>
                <c:pt idx="7242">
                  <c:v>0.14405684754521964</c:v>
                </c:pt>
                <c:pt idx="7243">
                  <c:v>0.1438415159345392</c:v>
                </c:pt>
                <c:pt idx="7244">
                  <c:v>0.14362618432385876</c:v>
                </c:pt>
                <c:pt idx="7245">
                  <c:v>0.14362618432385876</c:v>
                </c:pt>
                <c:pt idx="7246">
                  <c:v>0.14362618432385876</c:v>
                </c:pt>
                <c:pt idx="7247">
                  <c:v>0.14341085271317833</c:v>
                </c:pt>
                <c:pt idx="7248">
                  <c:v>0.14319552110249789</c:v>
                </c:pt>
                <c:pt idx="7249">
                  <c:v>0.14298018949181734</c:v>
                </c:pt>
                <c:pt idx="7250">
                  <c:v>0.14298018949181734</c:v>
                </c:pt>
                <c:pt idx="7251">
                  <c:v>0.14276485788113691</c:v>
                </c:pt>
                <c:pt idx="7252">
                  <c:v>0.14254952627045647</c:v>
                </c:pt>
                <c:pt idx="7253">
                  <c:v>0.14233419465977604</c:v>
                </c:pt>
                <c:pt idx="7254">
                  <c:v>0.1421188630490956</c:v>
                </c:pt>
                <c:pt idx="7255">
                  <c:v>0.14190353143841516</c:v>
                </c:pt>
                <c:pt idx="7256">
                  <c:v>0.14168819982773473</c:v>
                </c:pt>
                <c:pt idx="7257">
                  <c:v>0.14147286821705429</c:v>
                </c:pt>
                <c:pt idx="7258">
                  <c:v>0.14125753660637386</c:v>
                </c:pt>
                <c:pt idx="7259">
                  <c:v>0.14104220499569342</c:v>
                </c:pt>
                <c:pt idx="7260">
                  <c:v>0.14082687338501287</c:v>
                </c:pt>
                <c:pt idx="7261">
                  <c:v>0.14061154177433244</c:v>
                </c:pt>
                <c:pt idx="7262">
                  <c:v>0.140396210163652</c:v>
                </c:pt>
                <c:pt idx="7263">
                  <c:v>0.14018087855297157</c:v>
                </c:pt>
                <c:pt idx="7264">
                  <c:v>0.13996554694229113</c:v>
                </c:pt>
                <c:pt idx="7265">
                  <c:v>0.13975021533161069</c:v>
                </c:pt>
                <c:pt idx="7266">
                  <c:v>0.13953488372093026</c:v>
                </c:pt>
                <c:pt idx="7267">
                  <c:v>0.13931955211024982</c:v>
                </c:pt>
                <c:pt idx="7268">
                  <c:v>0.13910422049956939</c:v>
                </c:pt>
                <c:pt idx="7269">
                  <c:v>0.13888888888888884</c:v>
                </c:pt>
                <c:pt idx="7270">
                  <c:v>0.1386735572782084</c:v>
                </c:pt>
                <c:pt idx="7271">
                  <c:v>0.1386735572782084</c:v>
                </c:pt>
                <c:pt idx="7272">
                  <c:v>0.13845822566752797</c:v>
                </c:pt>
                <c:pt idx="7273">
                  <c:v>0.13824289405684753</c:v>
                </c:pt>
                <c:pt idx="7274">
                  <c:v>0.1380275624461671</c:v>
                </c:pt>
                <c:pt idx="7275">
                  <c:v>0.1380275624461671</c:v>
                </c:pt>
                <c:pt idx="7276">
                  <c:v>0.1380275624461671</c:v>
                </c:pt>
                <c:pt idx="7277">
                  <c:v>0.13781223083548666</c:v>
                </c:pt>
                <c:pt idx="7278">
                  <c:v>0.13781223083548666</c:v>
                </c:pt>
                <c:pt idx="7279">
                  <c:v>0.13759689922480622</c:v>
                </c:pt>
                <c:pt idx="7280">
                  <c:v>0.13759689922480622</c:v>
                </c:pt>
                <c:pt idx="7281">
                  <c:v>0.13738156761412579</c:v>
                </c:pt>
                <c:pt idx="7282">
                  <c:v>0.13716623600344535</c:v>
                </c:pt>
                <c:pt idx="7283">
                  <c:v>0.13695090439276481</c:v>
                </c:pt>
                <c:pt idx="7284">
                  <c:v>0.13673557278208437</c:v>
                </c:pt>
                <c:pt idx="7285">
                  <c:v>0.13652024117140393</c:v>
                </c:pt>
                <c:pt idx="7286">
                  <c:v>0.1363049095607235</c:v>
                </c:pt>
                <c:pt idx="7287">
                  <c:v>0.13608957795004306</c:v>
                </c:pt>
                <c:pt idx="7288">
                  <c:v>0.13587424633936263</c:v>
                </c:pt>
                <c:pt idx="7289">
                  <c:v>0.13587424633936263</c:v>
                </c:pt>
                <c:pt idx="7290">
                  <c:v>0.13565891472868219</c:v>
                </c:pt>
                <c:pt idx="7291">
                  <c:v>0.13544358311800175</c:v>
                </c:pt>
                <c:pt idx="7292">
                  <c:v>0.13522825150732132</c:v>
                </c:pt>
                <c:pt idx="7293">
                  <c:v>0.13501291989664088</c:v>
                </c:pt>
                <c:pt idx="7294">
                  <c:v>0.13479758828596033</c:v>
                </c:pt>
                <c:pt idx="7295">
                  <c:v>0.1345822566752799</c:v>
                </c:pt>
                <c:pt idx="7296">
                  <c:v>0.13436692506459946</c:v>
                </c:pt>
                <c:pt idx="7297">
                  <c:v>0.13436692506459946</c:v>
                </c:pt>
                <c:pt idx="7298">
                  <c:v>0.13415159345391903</c:v>
                </c:pt>
                <c:pt idx="7299">
                  <c:v>0.13393626184323859</c:v>
                </c:pt>
                <c:pt idx="7300">
                  <c:v>0.13372093023255816</c:v>
                </c:pt>
                <c:pt idx="7301">
                  <c:v>0.13350559862187772</c:v>
                </c:pt>
                <c:pt idx="7302">
                  <c:v>0.13329026701119728</c:v>
                </c:pt>
                <c:pt idx="7303">
                  <c:v>0.13307493540051685</c:v>
                </c:pt>
                <c:pt idx="7304">
                  <c:v>0.1328596037898363</c:v>
                </c:pt>
                <c:pt idx="7305">
                  <c:v>0.13264427217915586</c:v>
                </c:pt>
                <c:pt idx="7306">
                  <c:v>0.13242894056847543</c:v>
                </c:pt>
                <c:pt idx="7307">
                  <c:v>0.13221360895779499</c:v>
                </c:pt>
                <c:pt idx="7308">
                  <c:v>0.13199827734711456</c:v>
                </c:pt>
                <c:pt idx="7309">
                  <c:v>0.13199827734711456</c:v>
                </c:pt>
                <c:pt idx="7310">
                  <c:v>0.13199827734711456</c:v>
                </c:pt>
                <c:pt idx="7311">
                  <c:v>0.13178294573643412</c:v>
                </c:pt>
                <c:pt idx="7312">
                  <c:v>0.13156761412575368</c:v>
                </c:pt>
                <c:pt idx="7313">
                  <c:v>0.13135228251507325</c:v>
                </c:pt>
                <c:pt idx="7314">
                  <c:v>0.13113695090439281</c:v>
                </c:pt>
                <c:pt idx="7315">
                  <c:v>0.13092161929371227</c:v>
                </c:pt>
                <c:pt idx="7316">
                  <c:v>0.13070628768303183</c:v>
                </c:pt>
                <c:pt idx="7317">
                  <c:v>0.13070628768303183</c:v>
                </c:pt>
                <c:pt idx="7318">
                  <c:v>0.13049095607235139</c:v>
                </c:pt>
                <c:pt idx="7319">
                  <c:v>0.13027562446167096</c:v>
                </c:pt>
                <c:pt idx="7320">
                  <c:v>0.13027562446167096</c:v>
                </c:pt>
                <c:pt idx="7321">
                  <c:v>0.13006029285099052</c:v>
                </c:pt>
                <c:pt idx="7322">
                  <c:v>0.12984496124031009</c:v>
                </c:pt>
                <c:pt idx="7323">
                  <c:v>0.12962962962962965</c:v>
                </c:pt>
                <c:pt idx="7324">
                  <c:v>0.12941429801894921</c:v>
                </c:pt>
                <c:pt idx="7325">
                  <c:v>0.12941429801894921</c:v>
                </c:pt>
                <c:pt idx="7326">
                  <c:v>0.12919896640826878</c:v>
                </c:pt>
                <c:pt idx="7327">
                  <c:v>0.12898363479758823</c:v>
                </c:pt>
                <c:pt idx="7328">
                  <c:v>0.1287683031869078</c:v>
                </c:pt>
                <c:pt idx="7329">
                  <c:v>0.12855297157622736</c:v>
                </c:pt>
                <c:pt idx="7330">
                  <c:v>0.12833763996554692</c:v>
                </c:pt>
                <c:pt idx="7331">
                  <c:v>0.12812230835486649</c:v>
                </c:pt>
                <c:pt idx="7332">
                  <c:v>0.12790697674418605</c:v>
                </c:pt>
                <c:pt idx="7333">
                  <c:v>0.12769164513350562</c:v>
                </c:pt>
                <c:pt idx="7334">
                  <c:v>0.12747631352282518</c:v>
                </c:pt>
                <c:pt idx="7335">
                  <c:v>0.12726098191214474</c:v>
                </c:pt>
                <c:pt idx="7336">
                  <c:v>0.12704565030146431</c:v>
                </c:pt>
                <c:pt idx="7337">
                  <c:v>0.12683031869078376</c:v>
                </c:pt>
                <c:pt idx="7338">
                  <c:v>0.12661498708010333</c:v>
                </c:pt>
                <c:pt idx="7339">
                  <c:v>0.12661498708010333</c:v>
                </c:pt>
                <c:pt idx="7340">
                  <c:v>0.12639965546942289</c:v>
                </c:pt>
                <c:pt idx="7341">
                  <c:v>0.12618432385874245</c:v>
                </c:pt>
                <c:pt idx="7342">
                  <c:v>0.12596899224806202</c:v>
                </c:pt>
                <c:pt idx="7343">
                  <c:v>0.12575366063738158</c:v>
                </c:pt>
                <c:pt idx="7344">
                  <c:v>0.12553832902670115</c:v>
                </c:pt>
                <c:pt idx="7345">
                  <c:v>0.12532299741602071</c:v>
                </c:pt>
                <c:pt idx="7346">
                  <c:v>0.12510766580534027</c:v>
                </c:pt>
                <c:pt idx="7347">
                  <c:v>0.12489233419465973</c:v>
                </c:pt>
                <c:pt idx="7348">
                  <c:v>0.12467700258397929</c:v>
                </c:pt>
                <c:pt idx="7349">
                  <c:v>0.12446167097329885</c:v>
                </c:pt>
                <c:pt idx="7350">
                  <c:v>0.12424633936261842</c:v>
                </c:pt>
                <c:pt idx="7351">
                  <c:v>0.12424633936261842</c:v>
                </c:pt>
                <c:pt idx="7352">
                  <c:v>0.12403100775193798</c:v>
                </c:pt>
                <c:pt idx="7353">
                  <c:v>0.12381567614125755</c:v>
                </c:pt>
                <c:pt idx="7354">
                  <c:v>0.12360034453057711</c:v>
                </c:pt>
                <c:pt idx="7355">
                  <c:v>0.12338501291989667</c:v>
                </c:pt>
                <c:pt idx="7356">
                  <c:v>0.12316968130921624</c:v>
                </c:pt>
                <c:pt idx="7357">
                  <c:v>0.12295434969853569</c:v>
                </c:pt>
                <c:pt idx="7358">
                  <c:v>0.12273901808785526</c:v>
                </c:pt>
                <c:pt idx="7359">
                  <c:v>0.12252368647717482</c:v>
                </c:pt>
                <c:pt idx="7360">
                  <c:v>0.12230835486649438</c:v>
                </c:pt>
                <c:pt idx="7361">
                  <c:v>0.12230835486649438</c:v>
                </c:pt>
                <c:pt idx="7362">
                  <c:v>0.12209302325581395</c:v>
                </c:pt>
                <c:pt idx="7363">
                  <c:v>0.12187769164513351</c:v>
                </c:pt>
                <c:pt idx="7364">
                  <c:v>0.12166236003445308</c:v>
                </c:pt>
                <c:pt idx="7365">
                  <c:v>0.12144702842377264</c:v>
                </c:pt>
                <c:pt idx="7366">
                  <c:v>0.12144702842377264</c:v>
                </c:pt>
                <c:pt idx="7367">
                  <c:v>0.1212316968130922</c:v>
                </c:pt>
                <c:pt idx="7368">
                  <c:v>0.1212316968130922</c:v>
                </c:pt>
                <c:pt idx="7369">
                  <c:v>0.1212316968130922</c:v>
                </c:pt>
                <c:pt idx="7370">
                  <c:v>0.12101636520241177</c:v>
                </c:pt>
                <c:pt idx="7371">
                  <c:v>0.12080103359173122</c:v>
                </c:pt>
                <c:pt idx="7372">
                  <c:v>0.12058570198105079</c:v>
                </c:pt>
                <c:pt idx="7373">
                  <c:v>0.12058570198105079</c:v>
                </c:pt>
                <c:pt idx="7374">
                  <c:v>0.12058570198105079</c:v>
                </c:pt>
                <c:pt idx="7375">
                  <c:v>0.12037037037037035</c:v>
                </c:pt>
                <c:pt idx="7376">
                  <c:v>0.12015503875968991</c:v>
                </c:pt>
                <c:pt idx="7377">
                  <c:v>0.11993970714900948</c:v>
                </c:pt>
                <c:pt idx="7378">
                  <c:v>0.11972437553832904</c:v>
                </c:pt>
                <c:pt idx="7379">
                  <c:v>0.11950904392764861</c:v>
                </c:pt>
                <c:pt idx="7380">
                  <c:v>0.11929371231696817</c:v>
                </c:pt>
                <c:pt idx="7381">
                  <c:v>0.11929371231696817</c:v>
                </c:pt>
                <c:pt idx="7382">
                  <c:v>0.11907838070628773</c:v>
                </c:pt>
                <c:pt idx="7383">
                  <c:v>0.11907838070628773</c:v>
                </c:pt>
                <c:pt idx="7384">
                  <c:v>0.11886304909560719</c:v>
                </c:pt>
                <c:pt idx="7385">
                  <c:v>0.11864771748492675</c:v>
                </c:pt>
                <c:pt idx="7386">
                  <c:v>0.11843238587424632</c:v>
                </c:pt>
                <c:pt idx="7387">
                  <c:v>0.11821705426356588</c:v>
                </c:pt>
                <c:pt idx="7388">
                  <c:v>0.11800172265288544</c:v>
                </c:pt>
                <c:pt idx="7389">
                  <c:v>0.11778639104220501</c:v>
                </c:pt>
                <c:pt idx="7390">
                  <c:v>0.11757105943152457</c:v>
                </c:pt>
                <c:pt idx="7391">
                  <c:v>0.11757105943152457</c:v>
                </c:pt>
                <c:pt idx="7392">
                  <c:v>0.11735572782084414</c:v>
                </c:pt>
                <c:pt idx="7393">
                  <c:v>0.11735572782084414</c:v>
                </c:pt>
                <c:pt idx="7394">
                  <c:v>0.1171403962101637</c:v>
                </c:pt>
                <c:pt idx="7395">
                  <c:v>0.11692506459948315</c:v>
                </c:pt>
                <c:pt idx="7396">
                  <c:v>0.11670973298880272</c:v>
                </c:pt>
                <c:pt idx="7397">
                  <c:v>0.11649440137812228</c:v>
                </c:pt>
                <c:pt idx="7398">
                  <c:v>0.11627906976744184</c:v>
                </c:pt>
                <c:pt idx="7399">
                  <c:v>0.11606373815676141</c:v>
                </c:pt>
                <c:pt idx="7400">
                  <c:v>0.11584840654608097</c:v>
                </c:pt>
                <c:pt idx="7401">
                  <c:v>0.11563307493540054</c:v>
                </c:pt>
                <c:pt idx="7402">
                  <c:v>0.1154177433247201</c:v>
                </c:pt>
                <c:pt idx="7403">
                  <c:v>0.11520241171403967</c:v>
                </c:pt>
                <c:pt idx="7404">
                  <c:v>0.11498708010335912</c:v>
                </c:pt>
                <c:pt idx="7405">
                  <c:v>0.11477174849267868</c:v>
                </c:pt>
                <c:pt idx="7406">
                  <c:v>0.11455641688199825</c:v>
                </c:pt>
                <c:pt idx="7407">
                  <c:v>0.11434108527131781</c:v>
                </c:pt>
                <c:pt idx="7408">
                  <c:v>0.11412575366063737</c:v>
                </c:pt>
                <c:pt idx="7409">
                  <c:v>0.11391042204995694</c:v>
                </c:pt>
                <c:pt idx="7410">
                  <c:v>0.1136950904392765</c:v>
                </c:pt>
                <c:pt idx="7411">
                  <c:v>0.11347975882859607</c:v>
                </c:pt>
                <c:pt idx="7412">
                  <c:v>0.11326442721791563</c:v>
                </c:pt>
                <c:pt idx="7413">
                  <c:v>0.11304909560723519</c:v>
                </c:pt>
                <c:pt idx="7414">
                  <c:v>0.11283376399655465</c:v>
                </c:pt>
                <c:pt idx="7415">
                  <c:v>0.11283376399655465</c:v>
                </c:pt>
                <c:pt idx="7416">
                  <c:v>0.11261843238587421</c:v>
                </c:pt>
                <c:pt idx="7417">
                  <c:v>0.11240310077519378</c:v>
                </c:pt>
                <c:pt idx="7418">
                  <c:v>0.11240310077519378</c:v>
                </c:pt>
                <c:pt idx="7419">
                  <c:v>0.11240310077519378</c:v>
                </c:pt>
                <c:pt idx="7420">
                  <c:v>0.11218776916451334</c:v>
                </c:pt>
                <c:pt idx="7421">
                  <c:v>0.1119724375538329</c:v>
                </c:pt>
                <c:pt idx="7422">
                  <c:v>0.11175710594315247</c:v>
                </c:pt>
                <c:pt idx="7423">
                  <c:v>0.11154177433247203</c:v>
                </c:pt>
                <c:pt idx="7424">
                  <c:v>0.1113264427217916</c:v>
                </c:pt>
                <c:pt idx="7425">
                  <c:v>0.1113264427217916</c:v>
                </c:pt>
                <c:pt idx="7426">
                  <c:v>0.1113264427217916</c:v>
                </c:pt>
                <c:pt idx="7427">
                  <c:v>0.11111111111111116</c:v>
                </c:pt>
                <c:pt idx="7428">
                  <c:v>0.11111111111111116</c:v>
                </c:pt>
                <c:pt idx="7429">
                  <c:v>0.11089577950043061</c:v>
                </c:pt>
                <c:pt idx="7430">
                  <c:v>0.11068044788975018</c:v>
                </c:pt>
                <c:pt idx="7431">
                  <c:v>0.11046511627906974</c:v>
                </c:pt>
                <c:pt idx="7432">
                  <c:v>0.11046511627906974</c:v>
                </c:pt>
                <c:pt idx="7433">
                  <c:v>0.11024978466838931</c:v>
                </c:pt>
                <c:pt idx="7434">
                  <c:v>0.11003445305770887</c:v>
                </c:pt>
                <c:pt idx="7435">
                  <c:v>0.10981912144702843</c:v>
                </c:pt>
                <c:pt idx="7436">
                  <c:v>0.109603789836348</c:v>
                </c:pt>
                <c:pt idx="7437">
                  <c:v>0.10938845822566756</c:v>
                </c:pt>
                <c:pt idx="7438">
                  <c:v>0.10917312661498713</c:v>
                </c:pt>
                <c:pt idx="7439">
                  <c:v>0.10895779500430658</c:v>
                </c:pt>
                <c:pt idx="7440">
                  <c:v>0.10874246339362614</c:v>
                </c:pt>
                <c:pt idx="7441">
                  <c:v>0.10852713178294571</c:v>
                </c:pt>
                <c:pt idx="7442">
                  <c:v>0.10831180017226527</c:v>
                </c:pt>
                <c:pt idx="7443">
                  <c:v>0.10809646856158484</c:v>
                </c:pt>
                <c:pt idx="7444">
                  <c:v>0.1078811369509044</c:v>
                </c:pt>
                <c:pt idx="7445">
                  <c:v>0.10766580534022396</c:v>
                </c:pt>
                <c:pt idx="7446">
                  <c:v>0.10745047372954353</c:v>
                </c:pt>
                <c:pt idx="7447">
                  <c:v>0.10723514211886309</c:v>
                </c:pt>
                <c:pt idx="7448">
                  <c:v>0.10701981050818266</c:v>
                </c:pt>
                <c:pt idx="7449">
                  <c:v>0.10680447889750211</c:v>
                </c:pt>
                <c:pt idx="7450">
                  <c:v>0.10680447889750211</c:v>
                </c:pt>
                <c:pt idx="7451">
                  <c:v>0.10658914728682167</c:v>
                </c:pt>
                <c:pt idx="7452">
                  <c:v>0.10658914728682167</c:v>
                </c:pt>
                <c:pt idx="7453">
                  <c:v>0.10637381567614124</c:v>
                </c:pt>
                <c:pt idx="7454">
                  <c:v>0.1061584840654608</c:v>
                </c:pt>
                <c:pt idx="7455">
                  <c:v>0.10594315245478036</c:v>
                </c:pt>
                <c:pt idx="7456">
                  <c:v>0.10572782084409993</c:v>
                </c:pt>
                <c:pt idx="7457">
                  <c:v>0.10551248923341949</c:v>
                </c:pt>
                <c:pt idx="7458">
                  <c:v>0.10529715762273906</c:v>
                </c:pt>
                <c:pt idx="7459">
                  <c:v>0.10508182601205862</c:v>
                </c:pt>
                <c:pt idx="7460">
                  <c:v>0.10486649440137807</c:v>
                </c:pt>
                <c:pt idx="7461">
                  <c:v>0.10465116279069764</c:v>
                </c:pt>
                <c:pt idx="7462">
                  <c:v>0.1044358311800172</c:v>
                </c:pt>
                <c:pt idx="7463">
                  <c:v>0.10422049956933677</c:v>
                </c:pt>
                <c:pt idx="7464">
                  <c:v>0.10400516795865633</c:v>
                </c:pt>
                <c:pt idx="7465">
                  <c:v>0.10378983634797589</c:v>
                </c:pt>
                <c:pt idx="7466">
                  <c:v>0.10357450473729546</c:v>
                </c:pt>
                <c:pt idx="7467">
                  <c:v>0.10335917312661502</c:v>
                </c:pt>
                <c:pt idx="7468">
                  <c:v>0.10314384151593459</c:v>
                </c:pt>
                <c:pt idx="7469">
                  <c:v>0.10292850990525404</c:v>
                </c:pt>
                <c:pt idx="7470">
                  <c:v>0.1027131782945736</c:v>
                </c:pt>
                <c:pt idx="7471">
                  <c:v>0.10249784668389317</c:v>
                </c:pt>
                <c:pt idx="7472">
                  <c:v>0.10228251507321273</c:v>
                </c:pt>
                <c:pt idx="7473">
                  <c:v>0.1020671834625323</c:v>
                </c:pt>
                <c:pt idx="7474">
                  <c:v>0.10185185185185186</c:v>
                </c:pt>
                <c:pt idx="7475">
                  <c:v>0.10163652024117142</c:v>
                </c:pt>
                <c:pt idx="7476">
                  <c:v>0.10142118863049099</c:v>
                </c:pt>
                <c:pt idx="7477">
                  <c:v>0.10120585701981055</c:v>
                </c:pt>
                <c:pt idx="7478">
                  <c:v>0.10120585701981055</c:v>
                </c:pt>
                <c:pt idx="7479">
                  <c:v>0.10099052540913001</c:v>
                </c:pt>
                <c:pt idx="7480">
                  <c:v>0.10077519379844957</c:v>
                </c:pt>
                <c:pt idx="7481">
                  <c:v>0.10055986218776913</c:v>
                </c:pt>
                <c:pt idx="7482">
                  <c:v>0.1003445305770887</c:v>
                </c:pt>
                <c:pt idx="7483">
                  <c:v>0.1003445305770887</c:v>
                </c:pt>
                <c:pt idx="7484">
                  <c:v>0.10012919896640826</c:v>
                </c:pt>
                <c:pt idx="7485">
                  <c:v>9.9913867355727826E-2</c:v>
                </c:pt>
                <c:pt idx="7486">
                  <c:v>9.969853574504739E-2</c:v>
                </c:pt>
                <c:pt idx="7487">
                  <c:v>9.9483204134366954E-2</c:v>
                </c:pt>
                <c:pt idx="7488">
                  <c:v>9.9267872523686518E-2</c:v>
                </c:pt>
                <c:pt idx="7489">
                  <c:v>9.9052540913006082E-2</c:v>
                </c:pt>
                <c:pt idx="7490">
                  <c:v>9.8837209302325535E-2</c:v>
                </c:pt>
                <c:pt idx="7491">
                  <c:v>9.8621877691645099E-2</c:v>
                </c:pt>
                <c:pt idx="7492">
                  <c:v>9.8406546080964663E-2</c:v>
                </c:pt>
                <c:pt idx="7493">
                  <c:v>9.8191214470284227E-2</c:v>
                </c:pt>
                <c:pt idx="7494">
                  <c:v>9.7975882859603791E-2</c:v>
                </c:pt>
                <c:pt idx="7495">
                  <c:v>9.7760551248923355E-2</c:v>
                </c:pt>
                <c:pt idx="7496">
                  <c:v>9.7545219638242919E-2</c:v>
                </c:pt>
                <c:pt idx="7497">
                  <c:v>9.7329888027562483E-2</c:v>
                </c:pt>
                <c:pt idx="7498">
                  <c:v>9.7114556416882047E-2</c:v>
                </c:pt>
                <c:pt idx="7499">
                  <c:v>9.68992248062015E-2</c:v>
                </c:pt>
                <c:pt idx="7500">
                  <c:v>9.6683893195521065E-2</c:v>
                </c:pt>
                <c:pt idx="7501">
                  <c:v>9.6468561584840629E-2</c:v>
                </c:pt>
                <c:pt idx="7502">
                  <c:v>9.6253229974160193E-2</c:v>
                </c:pt>
                <c:pt idx="7503">
                  <c:v>9.6037898363479757E-2</c:v>
                </c:pt>
                <c:pt idx="7504">
                  <c:v>9.6037898363479757E-2</c:v>
                </c:pt>
                <c:pt idx="7505">
                  <c:v>9.5822566752799321E-2</c:v>
                </c:pt>
                <c:pt idx="7506">
                  <c:v>9.5607235142118885E-2</c:v>
                </c:pt>
                <c:pt idx="7507">
                  <c:v>9.5607235142118885E-2</c:v>
                </c:pt>
                <c:pt idx="7508">
                  <c:v>9.5391903531438449E-2</c:v>
                </c:pt>
                <c:pt idx="7509">
                  <c:v>9.5176571920758013E-2</c:v>
                </c:pt>
                <c:pt idx="7510">
                  <c:v>9.4961240310077466E-2</c:v>
                </c:pt>
                <c:pt idx="7511">
                  <c:v>9.474590869939703E-2</c:v>
                </c:pt>
                <c:pt idx="7512">
                  <c:v>9.474590869939703E-2</c:v>
                </c:pt>
                <c:pt idx="7513">
                  <c:v>9.4530577088716594E-2</c:v>
                </c:pt>
                <c:pt idx="7514">
                  <c:v>9.4315245478036158E-2</c:v>
                </c:pt>
                <c:pt idx="7515">
                  <c:v>9.4099913867355722E-2</c:v>
                </c:pt>
                <c:pt idx="7516">
                  <c:v>9.4099913867355722E-2</c:v>
                </c:pt>
                <c:pt idx="7517">
                  <c:v>9.3884582256675286E-2</c:v>
                </c:pt>
                <c:pt idx="7518">
                  <c:v>9.366925064599485E-2</c:v>
                </c:pt>
                <c:pt idx="7519">
                  <c:v>9.3453919035314414E-2</c:v>
                </c:pt>
                <c:pt idx="7520">
                  <c:v>9.3238587424633979E-2</c:v>
                </c:pt>
                <c:pt idx="7521">
                  <c:v>9.3238587424633979E-2</c:v>
                </c:pt>
                <c:pt idx="7522">
                  <c:v>9.3023255813953543E-2</c:v>
                </c:pt>
                <c:pt idx="7523">
                  <c:v>9.2807924203272996E-2</c:v>
                </c:pt>
                <c:pt idx="7524">
                  <c:v>9.259259259259256E-2</c:v>
                </c:pt>
                <c:pt idx="7525">
                  <c:v>9.2377260981912124E-2</c:v>
                </c:pt>
                <c:pt idx="7526">
                  <c:v>9.2161929371231688E-2</c:v>
                </c:pt>
                <c:pt idx="7527">
                  <c:v>9.1946597760551252E-2</c:v>
                </c:pt>
                <c:pt idx="7528">
                  <c:v>9.1731266149870816E-2</c:v>
                </c:pt>
                <c:pt idx="7529">
                  <c:v>9.151593453919038E-2</c:v>
                </c:pt>
                <c:pt idx="7530">
                  <c:v>9.1300602928509944E-2</c:v>
                </c:pt>
                <c:pt idx="7531">
                  <c:v>9.1085271317829508E-2</c:v>
                </c:pt>
                <c:pt idx="7532">
                  <c:v>9.0869939707148961E-2</c:v>
                </c:pt>
                <c:pt idx="7533">
                  <c:v>9.0654608096468525E-2</c:v>
                </c:pt>
                <c:pt idx="7534">
                  <c:v>9.0439276485788089E-2</c:v>
                </c:pt>
                <c:pt idx="7535">
                  <c:v>9.0223944875107653E-2</c:v>
                </c:pt>
                <c:pt idx="7536">
                  <c:v>9.0008613264427217E-2</c:v>
                </c:pt>
                <c:pt idx="7537">
                  <c:v>8.9793281653746782E-2</c:v>
                </c:pt>
                <c:pt idx="7538">
                  <c:v>8.9577950043066346E-2</c:v>
                </c:pt>
                <c:pt idx="7539">
                  <c:v>8.936261843238591E-2</c:v>
                </c:pt>
                <c:pt idx="7540">
                  <c:v>8.9147286821705474E-2</c:v>
                </c:pt>
                <c:pt idx="7541">
                  <c:v>8.8931955211024927E-2</c:v>
                </c:pt>
                <c:pt idx="7542">
                  <c:v>8.8716623600344491E-2</c:v>
                </c:pt>
                <c:pt idx="7543">
                  <c:v>8.8501291989664055E-2</c:v>
                </c:pt>
                <c:pt idx="7544">
                  <c:v>8.8285960378983619E-2</c:v>
                </c:pt>
                <c:pt idx="7545">
                  <c:v>8.8070628768303183E-2</c:v>
                </c:pt>
                <c:pt idx="7546">
                  <c:v>8.7855297157622747E-2</c:v>
                </c:pt>
                <c:pt idx="7547">
                  <c:v>8.7639965546942311E-2</c:v>
                </c:pt>
                <c:pt idx="7548">
                  <c:v>8.7424633936261875E-2</c:v>
                </c:pt>
                <c:pt idx="7549">
                  <c:v>8.7209302325581439E-2</c:v>
                </c:pt>
                <c:pt idx="7550">
                  <c:v>8.6993970714900892E-2</c:v>
                </c:pt>
                <c:pt idx="7551">
                  <c:v>8.6778639104220456E-2</c:v>
                </c:pt>
                <c:pt idx="7552">
                  <c:v>8.656330749354002E-2</c:v>
                </c:pt>
                <c:pt idx="7553">
                  <c:v>8.6347975882859584E-2</c:v>
                </c:pt>
                <c:pt idx="7554">
                  <c:v>8.6132644272179149E-2</c:v>
                </c:pt>
                <c:pt idx="7555">
                  <c:v>8.5917312661498713E-2</c:v>
                </c:pt>
                <c:pt idx="7556">
                  <c:v>8.5701981050818277E-2</c:v>
                </c:pt>
                <c:pt idx="7557">
                  <c:v>8.5486649440137841E-2</c:v>
                </c:pt>
                <c:pt idx="7558">
                  <c:v>8.5271317829457405E-2</c:v>
                </c:pt>
                <c:pt idx="7559">
                  <c:v>8.5271317829457405E-2</c:v>
                </c:pt>
                <c:pt idx="7560">
                  <c:v>8.5055986218776969E-2</c:v>
                </c:pt>
                <c:pt idx="7561">
                  <c:v>8.4840654608096422E-2</c:v>
                </c:pt>
                <c:pt idx="7562">
                  <c:v>8.4840654608096422E-2</c:v>
                </c:pt>
                <c:pt idx="7563">
                  <c:v>8.4625322997415986E-2</c:v>
                </c:pt>
                <c:pt idx="7564">
                  <c:v>8.4625322997415986E-2</c:v>
                </c:pt>
                <c:pt idx="7565">
                  <c:v>8.440999138673555E-2</c:v>
                </c:pt>
                <c:pt idx="7566">
                  <c:v>8.4194659776055114E-2</c:v>
                </c:pt>
                <c:pt idx="7567">
                  <c:v>8.3979328165374678E-2</c:v>
                </c:pt>
                <c:pt idx="7568">
                  <c:v>8.3763996554694242E-2</c:v>
                </c:pt>
                <c:pt idx="7569">
                  <c:v>8.3548664944013806E-2</c:v>
                </c:pt>
                <c:pt idx="7570">
                  <c:v>8.333333333333337E-2</c:v>
                </c:pt>
                <c:pt idx="7571">
                  <c:v>8.3118001722652934E-2</c:v>
                </c:pt>
                <c:pt idx="7572">
                  <c:v>8.2902670111972387E-2</c:v>
                </c:pt>
                <c:pt idx="7573">
                  <c:v>8.2687338501291952E-2</c:v>
                </c:pt>
                <c:pt idx="7574">
                  <c:v>8.2472006890611516E-2</c:v>
                </c:pt>
                <c:pt idx="7575">
                  <c:v>8.225667527993108E-2</c:v>
                </c:pt>
                <c:pt idx="7576">
                  <c:v>8.2041343669250644E-2</c:v>
                </c:pt>
                <c:pt idx="7577">
                  <c:v>8.2041343669250644E-2</c:v>
                </c:pt>
                <c:pt idx="7578">
                  <c:v>8.1826012058570208E-2</c:v>
                </c:pt>
                <c:pt idx="7579">
                  <c:v>8.1610680447889772E-2</c:v>
                </c:pt>
                <c:pt idx="7580">
                  <c:v>8.1395348837209336E-2</c:v>
                </c:pt>
                <c:pt idx="7581">
                  <c:v>8.11800172265289E-2</c:v>
                </c:pt>
                <c:pt idx="7582">
                  <c:v>8.0964685615848353E-2</c:v>
                </c:pt>
                <c:pt idx="7583">
                  <c:v>8.0749354005167917E-2</c:v>
                </c:pt>
                <c:pt idx="7584">
                  <c:v>8.0749354005167917E-2</c:v>
                </c:pt>
                <c:pt idx="7585">
                  <c:v>8.0534022394487481E-2</c:v>
                </c:pt>
                <c:pt idx="7586">
                  <c:v>8.0318690783807045E-2</c:v>
                </c:pt>
                <c:pt idx="7587">
                  <c:v>8.0103359173126609E-2</c:v>
                </c:pt>
                <c:pt idx="7588">
                  <c:v>7.9888027562446173E-2</c:v>
                </c:pt>
                <c:pt idx="7589">
                  <c:v>7.9672695951765737E-2</c:v>
                </c:pt>
                <c:pt idx="7590">
                  <c:v>7.9457364341085301E-2</c:v>
                </c:pt>
                <c:pt idx="7591">
                  <c:v>7.9242032730404866E-2</c:v>
                </c:pt>
                <c:pt idx="7592">
                  <c:v>7.902670111972443E-2</c:v>
                </c:pt>
                <c:pt idx="7593">
                  <c:v>7.8811369509043883E-2</c:v>
                </c:pt>
                <c:pt idx="7594">
                  <c:v>7.8596037898363447E-2</c:v>
                </c:pt>
                <c:pt idx="7595">
                  <c:v>7.8596037898363447E-2</c:v>
                </c:pt>
                <c:pt idx="7596">
                  <c:v>7.8380706287683011E-2</c:v>
                </c:pt>
                <c:pt idx="7597">
                  <c:v>7.8165374677002575E-2</c:v>
                </c:pt>
                <c:pt idx="7598">
                  <c:v>7.7950043066322139E-2</c:v>
                </c:pt>
                <c:pt idx="7599">
                  <c:v>7.7950043066322139E-2</c:v>
                </c:pt>
                <c:pt idx="7600">
                  <c:v>7.7734711455641703E-2</c:v>
                </c:pt>
                <c:pt idx="7601">
                  <c:v>7.7519379844961267E-2</c:v>
                </c:pt>
                <c:pt idx="7602">
                  <c:v>7.7519379844961267E-2</c:v>
                </c:pt>
                <c:pt idx="7603">
                  <c:v>7.7304048234280831E-2</c:v>
                </c:pt>
                <c:pt idx="7604">
                  <c:v>7.7088716623600395E-2</c:v>
                </c:pt>
                <c:pt idx="7605">
                  <c:v>7.6873385012919848E-2</c:v>
                </c:pt>
                <c:pt idx="7606">
                  <c:v>7.6658053402239412E-2</c:v>
                </c:pt>
                <c:pt idx="7607">
                  <c:v>7.6442721791558976E-2</c:v>
                </c:pt>
                <c:pt idx="7608">
                  <c:v>7.622739018087854E-2</c:v>
                </c:pt>
                <c:pt idx="7609">
                  <c:v>7.6012058570198104E-2</c:v>
                </c:pt>
                <c:pt idx="7610">
                  <c:v>7.5796726959517668E-2</c:v>
                </c:pt>
                <c:pt idx="7611">
                  <c:v>7.5581395348837233E-2</c:v>
                </c:pt>
                <c:pt idx="7612">
                  <c:v>7.5366063738156797E-2</c:v>
                </c:pt>
                <c:pt idx="7613">
                  <c:v>7.5150732127476361E-2</c:v>
                </c:pt>
                <c:pt idx="7614">
                  <c:v>7.4935400516795814E-2</c:v>
                </c:pt>
                <c:pt idx="7615">
                  <c:v>7.4720068906115378E-2</c:v>
                </c:pt>
                <c:pt idx="7616">
                  <c:v>7.4504737295434942E-2</c:v>
                </c:pt>
                <c:pt idx="7617">
                  <c:v>7.4289405684754506E-2</c:v>
                </c:pt>
                <c:pt idx="7618">
                  <c:v>7.407407407407407E-2</c:v>
                </c:pt>
                <c:pt idx="7619">
                  <c:v>7.3858742463393634E-2</c:v>
                </c:pt>
                <c:pt idx="7620">
                  <c:v>7.3643410852713198E-2</c:v>
                </c:pt>
                <c:pt idx="7621">
                  <c:v>7.3428079242032762E-2</c:v>
                </c:pt>
                <c:pt idx="7622">
                  <c:v>7.3212747631352326E-2</c:v>
                </c:pt>
                <c:pt idx="7623">
                  <c:v>7.3212747631352326E-2</c:v>
                </c:pt>
                <c:pt idx="7624">
                  <c:v>7.2997416020671779E-2</c:v>
                </c:pt>
                <c:pt idx="7625">
                  <c:v>7.2782084409991343E-2</c:v>
                </c:pt>
                <c:pt idx="7626">
                  <c:v>7.2566752799310907E-2</c:v>
                </c:pt>
                <c:pt idx="7627">
                  <c:v>7.2351421188630471E-2</c:v>
                </c:pt>
                <c:pt idx="7628">
                  <c:v>7.2136089577950036E-2</c:v>
                </c:pt>
                <c:pt idx="7629">
                  <c:v>7.2136089577950036E-2</c:v>
                </c:pt>
                <c:pt idx="7630">
                  <c:v>7.19207579672696E-2</c:v>
                </c:pt>
                <c:pt idx="7631">
                  <c:v>7.1705426356589164E-2</c:v>
                </c:pt>
                <c:pt idx="7632">
                  <c:v>7.1490094745908728E-2</c:v>
                </c:pt>
                <c:pt idx="7633">
                  <c:v>7.1274763135228292E-2</c:v>
                </c:pt>
                <c:pt idx="7634">
                  <c:v>7.1059431524547856E-2</c:v>
                </c:pt>
                <c:pt idx="7635">
                  <c:v>7.0844099913867309E-2</c:v>
                </c:pt>
                <c:pt idx="7636">
                  <c:v>7.0628768303186873E-2</c:v>
                </c:pt>
                <c:pt idx="7637">
                  <c:v>7.0413436692506437E-2</c:v>
                </c:pt>
                <c:pt idx="7638">
                  <c:v>7.0413436692506437E-2</c:v>
                </c:pt>
                <c:pt idx="7639">
                  <c:v>7.0198105081826001E-2</c:v>
                </c:pt>
                <c:pt idx="7640">
                  <c:v>6.9982773471145565E-2</c:v>
                </c:pt>
                <c:pt idx="7641">
                  <c:v>6.9767441860465129E-2</c:v>
                </c:pt>
                <c:pt idx="7642">
                  <c:v>6.9552110249784693E-2</c:v>
                </c:pt>
                <c:pt idx="7643">
                  <c:v>6.9336778639104257E-2</c:v>
                </c:pt>
                <c:pt idx="7644">
                  <c:v>6.9121447028423821E-2</c:v>
                </c:pt>
                <c:pt idx="7645">
                  <c:v>6.8906115417743274E-2</c:v>
                </c:pt>
                <c:pt idx="7646">
                  <c:v>6.8690783807062838E-2</c:v>
                </c:pt>
                <c:pt idx="7647">
                  <c:v>6.8475452196382403E-2</c:v>
                </c:pt>
                <c:pt idx="7648">
                  <c:v>6.8260120585701967E-2</c:v>
                </c:pt>
                <c:pt idx="7649">
                  <c:v>6.8044788975021531E-2</c:v>
                </c:pt>
                <c:pt idx="7650">
                  <c:v>6.7829457364341095E-2</c:v>
                </c:pt>
                <c:pt idx="7651">
                  <c:v>6.7614125753660659E-2</c:v>
                </c:pt>
                <c:pt idx="7652">
                  <c:v>6.7398794142980223E-2</c:v>
                </c:pt>
                <c:pt idx="7653">
                  <c:v>6.7183462532299787E-2</c:v>
                </c:pt>
                <c:pt idx="7654">
                  <c:v>6.696813092161924E-2</c:v>
                </c:pt>
                <c:pt idx="7655">
                  <c:v>6.6752799310938804E-2</c:v>
                </c:pt>
                <c:pt idx="7656">
                  <c:v>6.6537467700258368E-2</c:v>
                </c:pt>
                <c:pt idx="7657">
                  <c:v>6.6322136089577932E-2</c:v>
                </c:pt>
                <c:pt idx="7658">
                  <c:v>6.6106804478897496E-2</c:v>
                </c:pt>
                <c:pt idx="7659">
                  <c:v>6.589147286821706E-2</c:v>
                </c:pt>
                <c:pt idx="7660">
                  <c:v>6.5676141257536624E-2</c:v>
                </c:pt>
                <c:pt idx="7661">
                  <c:v>6.5460809646856188E-2</c:v>
                </c:pt>
                <c:pt idx="7662">
                  <c:v>6.5460809646856188E-2</c:v>
                </c:pt>
                <c:pt idx="7663">
                  <c:v>6.5245478036175752E-2</c:v>
                </c:pt>
                <c:pt idx="7664">
                  <c:v>6.5030146425495317E-2</c:v>
                </c:pt>
                <c:pt idx="7665">
                  <c:v>6.481481481481477E-2</c:v>
                </c:pt>
                <c:pt idx="7666">
                  <c:v>6.4599483204134334E-2</c:v>
                </c:pt>
                <c:pt idx="7667">
                  <c:v>6.4384151593453898E-2</c:v>
                </c:pt>
                <c:pt idx="7668">
                  <c:v>6.4168819982773462E-2</c:v>
                </c:pt>
                <c:pt idx="7669">
                  <c:v>6.3953488372093026E-2</c:v>
                </c:pt>
                <c:pt idx="7670">
                  <c:v>6.373815676141259E-2</c:v>
                </c:pt>
                <c:pt idx="7671">
                  <c:v>6.3522825150732154E-2</c:v>
                </c:pt>
                <c:pt idx="7672">
                  <c:v>6.3522825150732154E-2</c:v>
                </c:pt>
                <c:pt idx="7673">
                  <c:v>6.3307493540051718E-2</c:v>
                </c:pt>
                <c:pt idx="7674">
                  <c:v>6.3092161929371282E-2</c:v>
                </c:pt>
                <c:pt idx="7675">
                  <c:v>6.2876830318690735E-2</c:v>
                </c:pt>
                <c:pt idx="7676">
                  <c:v>6.2661498708010299E-2</c:v>
                </c:pt>
                <c:pt idx="7677">
                  <c:v>6.2446167097329863E-2</c:v>
                </c:pt>
                <c:pt idx="7678">
                  <c:v>6.2446167097329863E-2</c:v>
                </c:pt>
                <c:pt idx="7679">
                  <c:v>6.2230835486649427E-2</c:v>
                </c:pt>
                <c:pt idx="7680">
                  <c:v>6.2015503875968991E-2</c:v>
                </c:pt>
                <c:pt idx="7681">
                  <c:v>6.1800172265288555E-2</c:v>
                </c:pt>
                <c:pt idx="7682">
                  <c:v>6.158484065460812E-2</c:v>
                </c:pt>
                <c:pt idx="7683">
                  <c:v>6.1369509043927684E-2</c:v>
                </c:pt>
                <c:pt idx="7684">
                  <c:v>6.1154177433247248E-2</c:v>
                </c:pt>
                <c:pt idx="7685">
                  <c:v>6.0938845822566701E-2</c:v>
                </c:pt>
                <c:pt idx="7686">
                  <c:v>6.0723514211886265E-2</c:v>
                </c:pt>
                <c:pt idx="7687">
                  <c:v>6.0508182601205829E-2</c:v>
                </c:pt>
                <c:pt idx="7688">
                  <c:v>6.0292850990525393E-2</c:v>
                </c:pt>
                <c:pt idx="7689">
                  <c:v>6.0077519379844957E-2</c:v>
                </c:pt>
                <c:pt idx="7690">
                  <c:v>5.9862187769164521E-2</c:v>
                </c:pt>
                <c:pt idx="7691">
                  <c:v>5.9646856158484085E-2</c:v>
                </c:pt>
                <c:pt idx="7692">
                  <c:v>5.9431524547803649E-2</c:v>
                </c:pt>
                <c:pt idx="7693">
                  <c:v>5.9216192937123213E-2</c:v>
                </c:pt>
                <c:pt idx="7694">
                  <c:v>5.9000861326442777E-2</c:v>
                </c:pt>
                <c:pt idx="7695">
                  <c:v>5.878552971576223E-2</c:v>
                </c:pt>
                <c:pt idx="7696">
                  <c:v>5.8570198105081794E-2</c:v>
                </c:pt>
                <c:pt idx="7697">
                  <c:v>5.8354866494401358E-2</c:v>
                </c:pt>
                <c:pt idx="7698">
                  <c:v>5.8139534883720922E-2</c:v>
                </c:pt>
                <c:pt idx="7699">
                  <c:v>5.7924203273040487E-2</c:v>
                </c:pt>
                <c:pt idx="7700">
                  <c:v>5.7708871662360051E-2</c:v>
                </c:pt>
                <c:pt idx="7701">
                  <c:v>5.7493540051679615E-2</c:v>
                </c:pt>
                <c:pt idx="7702">
                  <c:v>5.7493540051679615E-2</c:v>
                </c:pt>
                <c:pt idx="7703">
                  <c:v>5.7278208440999179E-2</c:v>
                </c:pt>
                <c:pt idx="7704">
                  <c:v>5.7278208440999179E-2</c:v>
                </c:pt>
                <c:pt idx="7705">
                  <c:v>5.7062876830318743E-2</c:v>
                </c:pt>
                <c:pt idx="7706">
                  <c:v>5.6847545219638196E-2</c:v>
                </c:pt>
                <c:pt idx="7707">
                  <c:v>5.663221360895776E-2</c:v>
                </c:pt>
                <c:pt idx="7708">
                  <c:v>5.6416881998277324E-2</c:v>
                </c:pt>
                <c:pt idx="7709">
                  <c:v>5.6201550387596888E-2</c:v>
                </c:pt>
                <c:pt idx="7710">
                  <c:v>5.5986218776916452E-2</c:v>
                </c:pt>
                <c:pt idx="7711">
                  <c:v>5.5770887166236016E-2</c:v>
                </c:pt>
                <c:pt idx="7712">
                  <c:v>5.555555555555558E-2</c:v>
                </c:pt>
                <c:pt idx="7713">
                  <c:v>5.5340223944875144E-2</c:v>
                </c:pt>
                <c:pt idx="7714">
                  <c:v>5.5124892334194708E-2</c:v>
                </c:pt>
                <c:pt idx="7715">
                  <c:v>5.5124892334194708E-2</c:v>
                </c:pt>
                <c:pt idx="7716">
                  <c:v>5.5124892334194708E-2</c:v>
                </c:pt>
                <c:pt idx="7717">
                  <c:v>5.4909560723514161E-2</c:v>
                </c:pt>
                <c:pt idx="7718">
                  <c:v>5.4694229112833725E-2</c:v>
                </c:pt>
                <c:pt idx="7719">
                  <c:v>5.4694229112833725E-2</c:v>
                </c:pt>
                <c:pt idx="7720">
                  <c:v>5.4694229112833725E-2</c:v>
                </c:pt>
                <c:pt idx="7721">
                  <c:v>5.447889750215329E-2</c:v>
                </c:pt>
                <c:pt idx="7722">
                  <c:v>5.4263565891472854E-2</c:v>
                </c:pt>
                <c:pt idx="7723">
                  <c:v>5.4048234280792418E-2</c:v>
                </c:pt>
                <c:pt idx="7724">
                  <c:v>5.3832902670111982E-2</c:v>
                </c:pt>
                <c:pt idx="7725">
                  <c:v>5.3617571059431546E-2</c:v>
                </c:pt>
                <c:pt idx="7726">
                  <c:v>5.340223944875111E-2</c:v>
                </c:pt>
                <c:pt idx="7727">
                  <c:v>5.3186907838070674E-2</c:v>
                </c:pt>
                <c:pt idx="7728">
                  <c:v>5.2971576227390127E-2</c:v>
                </c:pt>
                <c:pt idx="7729">
                  <c:v>5.2756244616709691E-2</c:v>
                </c:pt>
                <c:pt idx="7730">
                  <c:v>5.2540913006029255E-2</c:v>
                </c:pt>
                <c:pt idx="7731">
                  <c:v>5.2325581395348819E-2</c:v>
                </c:pt>
                <c:pt idx="7732">
                  <c:v>5.2110249784668383E-2</c:v>
                </c:pt>
                <c:pt idx="7733">
                  <c:v>5.1894918173987947E-2</c:v>
                </c:pt>
                <c:pt idx="7734">
                  <c:v>5.1679586563307511E-2</c:v>
                </c:pt>
                <c:pt idx="7735">
                  <c:v>5.1464254952627075E-2</c:v>
                </c:pt>
                <c:pt idx="7736">
                  <c:v>5.1248923341946639E-2</c:v>
                </c:pt>
                <c:pt idx="7737">
                  <c:v>5.1033591731266204E-2</c:v>
                </c:pt>
                <c:pt idx="7738">
                  <c:v>5.0818260120585657E-2</c:v>
                </c:pt>
                <c:pt idx="7739">
                  <c:v>5.0602928509905221E-2</c:v>
                </c:pt>
                <c:pt idx="7740">
                  <c:v>5.0387596899224785E-2</c:v>
                </c:pt>
                <c:pt idx="7741">
                  <c:v>5.0172265288544349E-2</c:v>
                </c:pt>
                <c:pt idx="7742">
                  <c:v>4.9956933677863913E-2</c:v>
                </c:pt>
                <c:pt idx="7743">
                  <c:v>4.9741602067183477E-2</c:v>
                </c:pt>
                <c:pt idx="7744">
                  <c:v>4.9526270456503041E-2</c:v>
                </c:pt>
                <c:pt idx="7745">
                  <c:v>4.9310938845822605E-2</c:v>
                </c:pt>
                <c:pt idx="7746">
                  <c:v>4.9095607235142169E-2</c:v>
                </c:pt>
                <c:pt idx="7747">
                  <c:v>4.8880275624461622E-2</c:v>
                </c:pt>
                <c:pt idx="7748">
                  <c:v>4.8664944013781186E-2</c:v>
                </c:pt>
                <c:pt idx="7749">
                  <c:v>4.844961240310075E-2</c:v>
                </c:pt>
                <c:pt idx="7750">
                  <c:v>4.8234280792420314E-2</c:v>
                </c:pt>
                <c:pt idx="7751">
                  <c:v>4.8018949181739878E-2</c:v>
                </c:pt>
                <c:pt idx="7752">
                  <c:v>4.7803617571059442E-2</c:v>
                </c:pt>
                <c:pt idx="7753">
                  <c:v>4.7588285960379006E-2</c:v>
                </c:pt>
                <c:pt idx="7754">
                  <c:v>4.7372954349698571E-2</c:v>
                </c:pt>
                <c:pt idx="7755">
                  <c:v>4.7372954349698571E-2</c:v>
                </c:pt>
                <c:pt idx="7756">
                  <c:v>4.7157622739018135E-2</c:v>
                </c:pt>
                <c:pt idx="7757">
                  <c:v>4.6942291128337588E-2</c:v>
                </c:pt>
                <c:pt idx="7758">
                  <c:v>4.6726959517657152E-2</c:v>
                </c:pt>
                <c:pt idx="7759">
                  <c:v>4.6511627906976716E-2</c:v>
                </c:pt>
                <c:pt idx="7760">
                  <c:v>4.629629629629628E-2</c:v>
                </c:pt>
                <c:pt idx="7761">
                  <c:v>4.629629629629628E-2</c:v>
                </c:pt>
                <c:pt idx="7762">
                  <c:v>4.6080964685615844E-2</c:v>
                </c:pt>
                <c:pt idx="7763">
                  <c:v>4.5865633074935408E-2</c:v>
                </c:pt>
                <c:pt idx="7764">
                  <c:v>4.5650301464254972E-2</c:v>
                </c:pt>
                <c:pt idx="7765">
                  <c:v>4.5434969853574536E-2</c:v>
                </c:pt>
                <c:pt idx="7766">
                  <c:v>4.52196382428941E-2</c:v>
                </c:pt>
                <c:pt idx="7767">
                  <c:v>4.5004306632213664E-2</c:v>
                </c:pt>
                <c:pt idx="7768">
                  <c:v>4.4788975021533117E-2</c:v>
                </c:pt>
                <c:pt idx="7769">
                  <c:v>4.4573643410852681E-2</c:v>
                </c:pt>
                <c:pt idx="7770">
                  <c:v>4.4358311800172245E-2</c:v>
                </c:pt>
                <c:pt idx="7771">
                  <c:v>4.4358311800172245E-2</c:v>
                </c:pt>
                <c:pt idx="7772">
                  <c:v>4.4142980189491809E-2</c:v>
                </c:pt>
                <c:pt idx="7773">
                  <c:v>4.3927648578811374E-2</c:v>
                </c:pt>
                <c:pt idx="7774">
                  <c:v>4.3712316968130938E-2</c:v>
                </c:pt>
                <c:pt idx="7775">
                  <c:v>4.3496985357450502E-2</c:v>
                </c:pt>
                <c:pt idx="7776">
                  <c:v>4.3281653746770066E-2</c:v>
                </c:pt>
                <c:pt idx="7777">
                  <c:v>4.306632213608963E-2</c:v>
                </c:pt>
                <c:pt idx="7778">
                  <c:v>4.2850990525409083E-2</c:v>
                </c:pt>
                <c:pt idx="7779">
                  <c:v>4.2635658914728647E-2</c:v>
                </c:pt>
                <c:pt idx="7780">
                  <c:v>4.2635658914728647E-2</c:v>
                </c:pt>
                <c:pt idx="7781">
                  <c:v>4.2635658914728647E-2</c:v>
                </c:pt>
                <c:pt idx="7782">
                  <c:v>4.2420327304048211E-2</c:v>
                </c:pt>
                <c:pt idx="7783">
                  <c:v>4.2420327304048211E-2</c:v>
                </c:pt>
                <c:pt idx="7784">
                  <c:v>4.2204995693367775E-2</c:v>
                </c:pt>
                <c:pt idx="7785">
                  <c:v>4.1989664082687339E-2</c:v>
                </c:pt>
                <c:pt idx="7786">
                  <c:v>4.1774332472006903E-2</c:v>
                </c:pt>
                <c:pt idx="7787">
                  <c:v>4.1559000861326467E-2</c:v>
                </c:pt>
                <c:pt idx="7788">
                  <c:v>4.1343669250646031E-2</c:v>
                </c:pt>
                <c:pt idx="7789">
                  <c:v>4.1128337639965595E-2</c:v>
                </c:pt>
                <c:pt idx="7790">
                  <c:v>4.0913006029285048E-2</c:v>
                </c:pt>
                <c:pt idx="7791">
                  <c:v>4.0697674418604612E-2</c:v>
                </c:pt>
                <c:pt idx="7792">
                  <c:v>4.0482342807924176E-2</c:v>
                </c:pt>
                <c:pt idx="7793">
                  <c:v>4.0267011197243741E-2</c:v>
                </c:pt>
                <c:pt idx="7794">
                  <c:v>4.0051679586563305E-2</c:v>
                </c:pt>
                <c:pt idx="7795">
                  <c:v>3.9836347975882869E-2</c:v>
                </c:pt>
                <c:pt idx="7796">
                  <c:v>3.9621016365202433E-2</c:v>
                </c:pt>
                <c:pt idx="7797">
                  <c:v>3.9405684754521997E-2</c:v>
                </c:pt>
                <c:pt idx="7798">
                  <c:v>3.9190353143841561E-2</c:v>
                </c:pt>
                <c:pt idx="7799">
                  <c:v>3.8975021533161014E-2</c:v>
                </c:pt>
                <c:pt idx="7800">
                  <c:v>3.8759689922480578E-2</c:v>
                </c:pt>
                <c:pt idx="7801">
                  <c:v>3.8544358311800142E-2</c:v>
                </c:pt>
                <c:pt idx="7802">
                  <c:v>3.8329026701119706E-2</c:v>
                </c:pt>
                <c:pt idx="7803">
                  <c:v>3.811369509043927E-2</c:v>
                </c:pt>
                <c:pt idx="7804">
                  <c:v>3.7898363479758834E-2</c:v>
                </c:pt>
                <c:pt idx="7805">
                  <c:v>3.7683031869078398E-2</c:v>
                </c:pt>
                <c:pt idx="7806">
                  <c:v>3.7467700258397962E-2</c:v>
                </c:pt>
                <c:pt idx="7807">
                  <c:v>3.7252368647717526E-2</c:v>
                </c:pt>
                <c:pt idx="7808">
                  <c:v>3.703703703703709E-2</c:v>
                </c:pt>
                <c:pt idx="7809">
                  <c:v>3.6821705426356544E-2</c:v>
                </c:pt>
                <c:pt idx="7810">
                  <c:v>3.6606373815676108E-2</c:v>
                </c:pt>
                <c:pt idx="7811">
                  <c:v>3.6391042204995672E-2</c:v>
                </c:pt>
                <c:pt idx="7812">
                  <c:v>3.6175710594315236E-2</c:v>
                </c:pt>
                <c:pt idx="7813">
                  <c:v>3.59603789836348E-2</c:v>
                </c:pt>
                <c:pt idx="7814">
                  <c:v>3.5745047372954364E-2</c:v>
                </c:pt>
                <c:pt idx="7815">
                  <c:v>3.5745047372954364E-2</c:v>
                </c:pt>
                <c:pt idx="7816">
                  <c:v>3.5745047372954364E-2</c:v>
                </c:pt>
                <c:pt idx="7817">
                  <c:v>3.5529715762273928E-2</c:v>
                </c:pt>
                <c:pt idx="7818">
                  <c:v>3.5314384151593492E-2</c:v>
                </c:pt>
                <c:pt idx="7819">
                  <c:v>3.5099052540913056E-2</c:v>
                </c:pt>
                <c:pt idx="7820">
                  <c:v>3.4883720930232509E-2</c:v>
                </c:pt>
                <c:pt idx="7821">
                  <c:v>3.4668389319552073E-2</c:v>
                </c:pt>
                <c:pt idx="7822">
                  <c:v>3.4453057708871637E-2</c:v>
                </c:pt>
                <c:pt idx="7823">
                  <c:v>3.4237726098191201E-2</c:v>
                </c:pt>
                <c:pt idx="7824">
                  <c:v>3.4022394487510765E-2</c:v>
                </c:pt>
                <c:pt idx="7825">
                  <c:v>3.3807062876830329E-2</c:v>
                </c:pt>
                <c:pt idx="7826">
                  <c:v>3.3591731266149893E-2</c:v>
                </c:pt>
                <c:pt idx="7827">
                  <c:v>3.3376399655469458E-2</c:v>
                </c:pt>
                <c:pt idx="7828">
                  <c:v>3.3161068044789022E-2</c:v>
                </c:pt>
                <c:pt idx="7829">
                  <c:v>3.2945736434108475E-2</c:v>
                </c:pt>
                <c:pt idx="7830">
                  <c:v>3.2730404823428039E-2</c:v>
                </c:pt>
                <c:pt idx="7831">
                  <c:v>3.2515073212747603E-2</c:v>
                </c:pt>
                <c:pt idx="7832">
                  <c:v>3.2299741602067167E-2</c:v>
                </c:pt>
                <c:pt idx="7833">
                  <c:v>3.2084409991386731E-2</c:v>
                </c:pt>
                <c:pt idx="7834">
                  <c:v>3.1869078380706295E-2</c:v>
                </c:pt>
                <c:pt idx="7835">
                  <c:v>3.1653746770025859E-2</c:v>
                </c:pt>
                <c:pt idx="7836">
                  <c:v>3.1438415159345423E-2</c:v>
                </c:pt>
                <c:pt idx="7837">
                  <c:v>3.1223083548664987E-2</c:v>
                </c:pt>
                <c:pt idx="7838">
                  <c:v>3.1007751937984551E-2</c:v>
                </c:pt>
                <c:pt idx="7839">
                  <c:v>3.0792420327304004E-2</c:v>
                </c:pt>
                <c:pt idx="7840">
                  <c:v>3.0577088716623568E-2</c:v>
                </c:pt>
                <c:pt idx="7841">
                  <c:v>3.0361757105943132E-2</c:v>
                </c:pt>
                <c:pt idx="7842">
                  <c:v>3.0146425495262696E-2</c:v>
                </c:pt>
                <c:pt idx="7843">
                  <c:v>2.9931093884582261E-2</c:v>
                </c:pt>
                <c:pt idx="7844">
                  <c:v>2.9715762273901825E-2</c:v>
                </c:pt>
                <c:pt idx="7845">
                  <c:v>2.9500430663221389E-2</c:v>
                </c:pt>
                <c:pt idx="7846">
                  <c:v>2.9500430663221389E-2</c:v>
                </c:pt>
                <c:pt idx="7847">
                  <c:v>2.9285099052540953E-2</c:v>
                </c:pt>
                <c:pt idx="7848">
                  <c:v>2.9069767441860517E-2</c:v>
                </c:pt>
                <c:pt idx="7849">
                  <c:v>2.885443583117997E-2</c:v>
                </c:pt>
                <c:pt idx="7850">
                  <c:v>2.8639104220499534E-2</c:v>
                </c:pt>
                <c:pt idx="7851">
                  <c:v>2.8639104220499534E-2</c:v>
                </c:pt>
                <c:pt idx="7852">
                  <c:v>2.8423772609819098E-2</c:v>
                </c:pt>
                <c:pt idx="7853">
                  <c:v>2.8423772609819098E-2</c:v>
                </c:pt>
                <c:pt idx="7854">
                  <c:v>2.8423772609819098E-2</c:v>
                </c:pt>
                <c:pt idx="7855">
                  <c:v>2.8208440999138662E-2</c:v>
                </c:pt>
                <c:pt idx="7856">
                  <c:v>2.7993109388458226E-2</c:v>
                </c:pt>
                <c:pt idx="7857">
                  <c:v>2.777777777777779E-2</c:v>
                </c:pt>
                <c:pt idx="7858">
                  <c:v>2.7562446167097354E-2</c:v>
                </c:pt>
                <c:pt idx="7859">
                  <c:v>2.7347114556416918E-2</c:v>
                </c:pt>
                <c:pt idx="7860">
                  <c:v>2.7131782945736482E-2</c:v>
                </c:pt>
                <c:pt idx="7861">
                  <c:v>2.7131782945736482E-2</c:v>
                </c:pt>
                <c:pt idx="7862">
                  <c:v>2.6916451335055935E-2</c:v>
                </c:pt>
                <c:pt idx="7863">
                  <c:v>2.6916451335055935E-2</c:v>
                </c:pt>
                <c:pt idx="7864">
                  <c:v>2.6701119724375499E-2</c:v>
                </c:pt>
                <c:pt idx="7865">
                  <c:v>2.6701119724375499E-2</c:v>
                </c:pt>
                <c:pt idx="7866">
                  <c:v>2.6485788113695063E-2</c:v>
                </c:pt>
                <c:pt idx="7867">
                  <c:v>2.6270456503014628E-2</c:v>
                </c:pt>
                <c:pt idx="7868">
                  <c:v>2.6055124892334192E-2</c:v>
                </c:pt>
                <c:pt idx="7869">
                  <c:v>2.5839793281653756E-2</c:v>
                </c:pt>
                <c:pt idx="7870">
                  <c:v>2.562446167097332E-2</c:v>
                </c:pt>
                <c:pt idx="7871">
                  <c:v>2.5409130060292884E-2</c:v>
                </c:pt>
                <c:pt idx="7872">
                  <c:v>2.5193798449612448E-2</c:v>
                </c:pt>
                <c:pt idx="7873">
                  <c:v>2.4978466838931901E-2</c:v>
                </c:pt>
                <c:pt idx="7874">
                  <c:v>2.4763135228251465E-2</c:v>
                </c:pt>
                <c:pt idx="7875">
                  <c:v>2.4547803617571029E-2</c:v>
                </c:pt>
                <c:pt idx="7876">
                  <c:v>2.4547803617571029E-2</c:v>
                </c:pt>
                <c:pt idx="7877">
                  <c:v>2.4332472006890593E-2</c:v>
                </c:pt>
                <c:pt idx="7878">
                  <c:v>2.4117140396210157E-2</c:v>
                </c:pt>
                <c:pt idx="7879">
                  <c:v>2.3901808785529721E-2</c:v>
                </c:pt>
                <c:pt idx="7880">
                  <c:v>2.3686477174849285E-2</c:v>
                </c:pt>
                <c:pt idx="7881">
                  <c:v>2.3686477174849285E-2</c:v>
                </c:pt>
                <c:pt idx="7882">
                  <c:v>2.3471145564168849E-2</c:v>
                </c:pt>
                <c:pt idx="7883">
                  <c:v>2.3255813953488413E-2</c:v>
                </c:pt>
                <c:pt idx="7884">
                  <c:v>2.3040482342807977E-2</c:v>
                </c:pt>
                <c:pt idx="7885">
                  <c:v>2.2825150732127431E-2</c:v>
                </c:pt>
                <c:pt idx="7886">
                  <c:v>2.2609819121446995E-2</c:v>
                </c:pt>
                <c:pt idx="7887">
                  <c:v>2.2394487510766559E-2</c:v>
                </c:pt>
                <c:pt idx="7888">
                  <c:v>2.2179155900086123E-2</c:v>
                </c:pt>
                <c:pt idx="7889">
                  <c:v>2.1963824289405687E-2</c:v>
                </c:pt>
                <c:pt idx="7890">
                  <c:v>2.1748492678725251E-2</c:v>
                </c:pt>
                <c:pt idx="7891">
                  <c:v>2.1533161068044815E-2</c:v>
                </c:pt>
                <c:pt idx="7892">
                  <c:v>2.1317829457364379E-2</c:v>
                </c:pt>
                <c:pt idx="7893">
                  <c:v>2.1102497846683943E-2</c:v>
                </c:pt>
                <c:pt idx="7894">
                  <c:v>2.0887166236003396E-2</c:v>
                </c:pt>
                <c:pt idx="7895">
                  <c:v>2.0887166236003396E-2</c:v>
                </c:pt>
                <c:pt idx="7896">
                  <c:v>2.067183462532296E-2</c:v>
                </c:pt>
                <c:pt idx="7897">
                  <c:v>2.0456503014642524E-2</c:v>
                </c:pt>
                <c:pt idx="7898">
                  <c:v>2.0241171403962088E-2</c:v>
                </c:pt>
                <c:pt idx="7899">
                  <c:v>2.0025839793281652E-2</c:v>
                </c:pt>
                <c:pt idx="7900">
                  <c:v>1.9810508182601216E-2</c:v>
                </c:pt>
                <c:pt idx="7901">
                  <c:v>1.959517657192078E-2</c:v>
                </c:pt>
                <c:pt idx="7902">
                  <c:v>1.9379844961240345E-2</c:v>
                </c:pt>
                <c:pt idx="7903">
                  <c:v>1.9164513350559909E-2</c:v>
                </c:pt>
                <c:pt idx="7904">
                  <c:v>1.8949181739879362E-2</c:v>
                </c:pt>
                <c:pt idx="7905">
                  <c:v>1.8733850129198926E-2</c:v>
                </c:pt>
                <c:pt idx="7906">
                  <c:v>1.8733850129198926E-2</c:v>
                </c:pt>
                <c:pt idx="7907">
                  <c:v>1.851851851851849E-2</c:v>
                </c:pt>
                <c:pt idx="7908">
                  <c:v>1.851851851851849E-2</c:v>
                </c:pt>
                <c:pt idx="7909">
                  <c:v>1.8303186907838054E-2</c:v>
                </c:pt>
                <c:pt idx="7910">
                  <c:v>1.8087855297157618E-2</c:v>
                </c:pt>
                <c:pt idx="7911">
                  <c:v>1.7872523686477182E-2</c:v>
                </c:pt>
                <c:pt idx="7912">
                  <c:v>1.7657192075796746E-2</c:v>
                </c:pt>
                <c:pt idx="7913">
                  <c:v>1.744186046511631E-2</c:v>
                </c:pt>
                <c:pt idx="7914">
                  <c:v>1.7226528854435874E-2</c:v>
                </c:pt>
                <c:pt idx="7915">
                  <c:v>1.7011197243755438E-2</c:v>
                </c:pt>
                <c:pt idx="7916">
                  <c:v>1.6795865633074891E-2</c:v>
                </c:pt>
                <c:pt idx="7917">
                  <c:v>1.6795865633074891E-2</c:v>
                </c:pt>
                <c:pt idx="7918">
                  <c:v>1.6580534022394455E-2</c:v>
                </c:pt>
                <c:pt idx="7919">
                  <c:v>1.6365202411714019E-2</c:v>
                </c:pt>
                <c:pt idx="7920">
                  <c:v>1.6149870801033583E-2</c:v>
                </c:pt>
                <c:pt idx="7921">
                  <c:v>1.5934539190353147E-2</c:v>
                </c:pt>
                <c:pt idx="7922">
                  <c:v>1.5719207579672712E-2</c:v>
                </c:pt>
                <c:pt idx="7923">
                  <c:v>1.5503875968992276E-2</c:v>
                </c:pt>
                <c:pt idx="7924">
                  <c:v>1.528854435831184E-2</c:v>
                </c:pt>
                <c:pt idx="7925">
                  <c:v>1.528854435831184E-2</c:v>
                </c:pt>
                <c:pt idx="7926">
                  <c:v>1.5073212747631404E-2</c:v>
                </c:pt>
                <c:pt idx="7927">
                  <c:v>1.4857881136950857E-2</c:v>
                </c:pt>
                <c:pt idx="7928">
                  <c:v>1.4642549526270421E-2</c:v>
                </c:pt>
                <c:pt idx="7929">
                  <c:v>1.4427217915589985E-2</c:v>
                </c:pt>
                <c:pt idx="7930">
                  <c:v>1.4211886304909549E-2</c:v>
                </c:pt>
                <c:pt idx="7931">
                  <c:v>1.3996554694229113E-2</c:v>
                </c:pt>
                <c:pt idx="7932">
                  <c:v>1.3781223083548677E-2</c:v>
                </c:pt>
                <c:pt idx="7933">
                  <c:v>1.3565891472868241E-2</c:v>
                </c:pt>
                <c:pt idx="7934">
                  <c:v>1.3350559862187805E-2</c:v>
                </c:pt>
                <c:pt idx="7935">
                  <c:v>1.3135228251507369E-2</c:v>
                </c:pt>
                <c:pt idx="7936">
                  <c:v>1.2919896640826822E-2</c:v>
                </c:pt>
                <c:pt idx="7937">
                  <c:v>1.2704565030146386E-2</c:v>
                </c:pt>
                <c:pt idx="7938">
                  <c:v>1.2704565030146386E-2</c:v>
                </c:pt>
                <c:pt idx="7939">
                  <c:v>1.248923341946595E-2</c:v>
                </c:pt>
                <c:pt idx="7940">
                  <c:v>1.2273901808785515E-2</c:v>
                </c:pt>
                <c:pt idx="7941">
                  <c:v>1.2058570198105079E-2</c:v>
                </c:pt>
                <c:pt idx="7942">
                  <c:v>1.1843238587424643E-2</c:v>
                </c:pt>
                <c:pt idx="7943">
                  <c:v>1.1627906976744207E-2</c:v>
                </c:pt>
                <c:pt idx="7944">
                  <c:v>1.1412575366063771E-2</c:v>
                </c:pt>
                <c:pt idx="7945">
                  <c:v>1.1197243755383335E-2</c:v>
                </c:pt>
                <c:pt idx="7946">
                  <c:v>1.0981912144702788E-2</c:v>
                </c:pt>
                <c:pt idx="7947">
                  <c:v>1.0766580534022352E-2</c:v>
                </c:pt>
                <c:pt idx="7948">
                  <c:v>1.0551248923341916E-2</c:v>
                </c:pt>
                <c:pt idx="7949">
                  <c:v>1.033591731266148E-2</c:v>
                </c:pt>
                <c:pt idx="7950">
                  <c:v>1.0120585701981044E-2</c:v>
                </c:pt>
                <c:pt idx="7951">
                  <c:v>9.9052540913006082E-3</c:v>
                </c:pt>
                <c:pt idx="7952">
                  <c:v>9.6899224806201723E-3</c:v>
                </c:pt>
                <c:pt idx="7953">
                  <c:v>9.4745908699397363E-3</c:v>
                </c:pt>
                <c:pt idx="7954">
                  <c:v>9.2592592592593004E-3</c:v>
                </c:pt>
                <c:pt idx="7955">
                  <c:v>9.0439276485788644E-3</c:v>
                </c:pt>
                <c:pt idx="7956">
                  <c:v>9.0439276485788644E-3</c:v>
                </c:pt>
                <c:pt idx="7957">
                  <c:v>8.8285960378983175E-3</c:v>
                </c:pt>
                <c:pt idx="7958">
                  <c:v>8.6132644272178815E-3</c:v>
                </c:pt>
                <c:pt idx="7959">
                  <c:v>8.3979328165374456E-3</c:v>
                </c:pt>
                <c:pt idx="7960">
                  <c:v>8.1826012058570097E-3</c:v>
                </c:pt>
                <c:pt idx="7961">
                  <c:v>7.9672695951765737E-3</c:v>
                </c:pt>
                <c:pt idx="7962">
                  <c:v>7.7519379844961378E-3</c:v>
                </c:pt>
                <c:pt idx="7963">
                  <c:v>7.5366063738157019E-3</c:v>
                </c:pt>
                <c:pt idx="7964">
                  <c:v>7.3212747631352659E-3</c:v>
                </c:pt>
                <c:pt idx="7965">
                  <c:v>7.10594315245483E-3</c:v>
                </c:pt>
                <c:pt idx="7966">
                  <c:v>6.890611541774283E-3</c:v>
                </c:pt>
                <c:pt idx="7967">
                  <c:v>6.6752799310938471E-3</c:v>
                </c:pt>
                <c:pt idx="7968">
                  <c:v>6.4599483204134112E-3</c:v>
                </c:pt>
                <c:pt idx="7969">
                  <c:v>6.2446167097329752E-3</c:v>
                </c:pt>
                <c:pt idx="7970">
                  <c:v>6.0292850990525393E-3</c:v>
                </c:pt>
                <c:pt idx="7971">
                  <c:v>5.8139534883721034E-3</c:v>
                </c:pt>
                <c:pt idx="7972">
                  <c:v>5.5986218776916674E-3</c:v>
                </c:pt>
                <c:pt idx="7973">
                  <c:v>5.3832902670112315E-3</c:v>
                </c:pt>
                <c:pt idx="7974">
                  <c:v>5.1679586563307955E-3</c:v>
                </c:pt>
                <c:pt idx="7975">
                  <c:v>4.9526270456502486E-3</c:v>
                </c:pt>
                <c:pt idx="7976">
                  <c:v>4.7372954349698126E-3</c:v>
                </c:pt>
                <c:pt idx="7977">
                  <c:v>4.5219638242893767E-3</c:v>
                </c:pt>
                <c:pt idx="7978">
                  <c:v>4.3066322136089408E-3</c:v>
                </c:pt>
                <c:pt idx="7979">
                  <c:v>4.0913006029285048E-3</c:v>
                </c:pt>
                <c:pt idx="7980">
                  <c:v>3.8759689922480689E-3</c:v>
                </c:pt>
                <c:pt idx="7981">
                  <c:v>3.660637381567633E-3</c:v>
                </c:pt>
                <c:pt idx="7982">
                  <c:v>3.445305770887197E-3</c:v>
                </c:pt>
                <c:pt idx="7983">
                  <c:v>3.445305770887197E-3</c:v>
                </c:pt>
                <c:pt idx="7984">
                  <c:v>3.2299741602067611E-3</c:v>
                </c:pt>
                <c:pt idx="7985">
                  <c:v>3.0146425495263252E-3</c:v>
                </c:pt>
                <c:pt idx="7986">
                  <c:v>2.7993109388457782E-3</c:v>
                </c:pt>
                <c:pt idx="7987">
                  <c:v>2.5839793281653423E-3</c:v>
                </c:pt>
                <c:pt idx="7988">
                  <c:v>2.3686477174849063E-3</c:v>
                </c:pt>
                <c:pt idx="7989">
                  <c:v>2.1533161068044704E-3</c:v>
                </c:pt>
                <c:pt idx="7990">
                  <c:v>1.9379844961240345E-3</c:v>
                </c:pt>
                <c:pt idx="7991">
                  <c:v>1.7226528854435985E-3</c:v>
                </c:pt>
                <c:pt idx="7992">
                  <c:v>1.5073212747631626E-3</c:v>
                </c:pt>
                <c:pt idx="7993">
                  <c:v>1.2919896640827266E-3</c:v>
                </c:pt>
                <c:pt idx="7994">
                  <c:v>1.0766580534022907E-3</c:v>
                </c:pt>
                <c:pt idx="7995">
                  <c:v>8.6132644272174375E-4</c:v>
                </c:pt>
                <c:pt idx="7996">
                  <c:v>6.4599483204130781E-4</c:v>
                </c:pt>
                <c:pt idx="7997">
                  <c:v>6.4599483204130781E-4</c:v>
                </c:pt>
                <c:pt idx="7998">
                  <c:v>4.3066322136087187E-4</c:v>
                </c:pt>
                <c:pt idx="7999">
                  <c:v>2.1533161068043594E-4</c:v>
                </c:pt>
                <c:pt idx="8000">
                  <c:v>0</c:v>
                </c:pt>
              </c:numCache>
            </c:numRef>
          </c:yVal>
          <c:smooth val="0"/>
          <c:extLst>
            <c:ext xmlns:c16="http://schemas.microsoft.com/office/drawing/2014/chart" uri="{C3380CC4-5D6E-409C-BE32-E72D297353CC}">
              <c16:uniqueId val="{00000000-C24F-4361-A4F6-FAC3CA0463C5}"/>
            </c:ext>
          </c:extLst>
        </c:ser>
        <c:dLbls>
          <c:showLegendKey val="0"/>
          <c:showVal val="0"/>
          <c:showCatName val="0"/>
          <c:showSerName val="0"/>
          <c:showPercent val="0"/>
          <c:showBubbleSize val="0"/>
        </c:dLbls>
        <c:axId val="1840477088"/>
        <c:axId val="1840479584"/>
      </c:scatterChart>
      <c:valAx>
        <c:axId val="1840477088"/>
        <c:scaling>
          <c:orientation val="minMax"/>
          <c:max val="1"/>
        </c:scaling>
        <c:delete val="0"/>
        <c:axPos val="b"/>
        <c:title>
          <c:tx>
            <c:rich>
              <a:bodyPr/>
              <a:lstStyle/>
              <a:p>
                <a:pPr>
                  <a:defRPr/>
                </a:pPr>
                <a:r>
                  <a:rPr lang="en-US"/>
                  <a:t>False Positive Rate</a:t>
                </a:r>
              </a:p>
            </c:rich>
          </c:tx>
          <c:layout/>
          <c:overlay val="0"/>
        </c:title>
        <c:numFmt formatCode="General" sourceLinked="1"/>
        <c:majorTickMark val="out"/>
        <c:minorTickMark val="none"/>
        <c:tickLblPos val="nextTo"/>
        <c:crossAx val="1840479584"/>
        <c:crosses val="autoZero"/>
        <c:crossBetween val="midCat"/>
      </c:valAx>
      <c:valAx>
        <c:axId val="1840479584"/>
        <c:scaling>
          <c:orientation val="minMax"/>
          <c:max val="1"/>
        </c:scaling>
        <c:delete val="0"/>
        <c:axPos val="l"/>
        <c:majorGridlines/>
        <c:title>
          <c:tx>
            <c:rich>
              <a:bodyPr rot="-5400000" vert="horz"/>
              <a:lstStyle/>
              <a:p>
                <a:pPr>
                  <a:defRPr/>
                </a:pPr>
                <a:r>
                  <a:rPr lang="en-US"/>
                  <a:t>True Positive Rate</a:t>
                </a:r>
              </a:p>
            </c:rich>
          </c:tx>
          <c:layout/>
          <c:overlay val="0"/>
        </c:title>
        <c:numFmt formatCode="General" sourceLinked="1"/>
        <c:majorTickMark val="out"/>
        <c:minorTickMark val="none"/>
        <c:tickLblPos val="nextTo"/>
        <c:crossAx val="1840477088"/>
        <c:crosses val="autoZero"/>
        <c:crossBetween val="midCat"/>
      </c:valAx>
    </c:plotArea>
    <c:plotVisOnly val="1"/>
    <c:dispBlanksAs val="gap"/>
    <c:showDLblsOverMax val="0"/>
  </c:chart>
  <c:externalData r:id="rId2">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'[CN_Mobiles+-+Data.xlsx]BOXPLOT_INCOME'!$A$2:$A$40001</cx:f>
        <cx:lvl ptCount="40000" formatCode="#,##0">
          <cx:pt idx="0">445344</cx:pt>
          <cx:pt idx="1">107634</cx:pt>
          <cx:pt idx="2">502786.66666666669</cx:pt>
          <cx:pt idx="3">585664</cx:pt>
          <cx:pt idx="4">705722.66666666663</cx:pt>
          <cx:pt idx="5">389994.66666666669</cx:pt>
          <cx:pt idx="6">85056</cx:pt>
          <cx:pt idx="7">453584</cx:pt>
          <cx:pt idx="8">324574.66666666663</cx:pt>
          <cx:pt idx="9">363206</cx:pt>
          <cx:pt idx="10">292983</cx:pt>
          <cx:pt idx="11">438941.33333333331</cx:pt>
          <cx:pt idx="12">478445</cx:pt>
          <cx:pt idx="13">277729</cx:pt>
          <cx:pt idx="14">385604</cx:pt>
          <cx:pt idx="15">159413.33333333334</cx:pt>
          <cx:pt idx="16">227439</cx:pt>
          <cx:pt idx="17">572440</cx:pt>
          <cx:pt idx="18">240251</cx:pt>
          <cx:pt idx="19">205192</cx:pt>
          <cx:pt idx="20">108590</cx:pt>
          <cx:pt idx="21">436709.33333333331</cx:pt>
          <cx:pt idx="22">370768</cx:pt>
          <cx:pt idx="23">396397.33333333331</cx:pt>
          <cx:pt idx="24">458992</cx:pt>
          <cx:pt idx="25">485917</cx:pt>
          <cx:pt idx="26">361216</cx:pt>
          <cx:pt idx="27">341240</cx:pt>
          <cx:pt idx="28">277725.33333333331</cx:pt>
          <cx:pt idx="29">607229</cx:pt>
          <cx:pt idx="30">328247</cx:pt>
          <cx:pt idx="31">358005.33333333331</cx:pt>
          <cx:pt idx="32">450981</cx:pt>
          <cx:pt idx="33">216370.66666666666</cx:pt>
          <cx:pt idx="34">730685.33333333337</cx:pt>
          <cx:pt idx="35">146852</cx:pt>
          <cx:pt idx="36">420082.66666666669</cx:pt>
          <cx:pt idx="37">131949.33333333334</cx:pt>
          <cx:pt idx="38">136266.66666666666</cx:pt>
          <cx:pt idx="39">409160</cx:pt>
          <cx:pt idx="40">256962</cx:pt>
          <cx:pt idx="41">365514.66666666669</cx:pt>
          <cx:pt idx="42">682251</cx:pt>
          <cx:pt idx="43">184303</cx:pt>
          <cx:pt idx="44">366200</cx:pt>
          <cx:pt idx="45">793682.66666666663</cx:pt>
          <cx:pt idx="46">134834.66666666666</cx:pt>
          <cx:pt idx="47">192229</cx:pt>
          <cx:pt idx="48">218007</cx:pt>
          <cx:pt idx="49">442952</cx:pt>
          <cx:pt idx="50">669568</cx:pt>
          <cx:pt idx="51">387785.33333333337</cx:pt>
          <cx:pt idx="52">275520</cx:pt>
          <cx:pt idx="53">401832</cx:pt>
          <cx:pt idx="54">576933.33333333337</cx:pt>
          <cx:pt idx="55">396243</cx:pt>
          <cx:pt idx="56">234791</cx:pt>
          <cx:pt idx="57">311133.33333333331</cx:pt>
          <cx:pt idx="58">296322</cx:pt>
          <cx:pt idx="59">363144</cx:pt>
          <cx:pt idx="60">315221</cx:pt>
          <cx:pt idx="61">779277.33333333337</cx:pt>
          <cx:pt idx="62">292216</cx:pt>
          <cx:pt idx="63">453501.33333333331</cx:pt>
          <cx:pt idx="64">197281</cx:pt>
          <cx:pt idx="65">248446</cx:pt>
          <cx:pt idx="66">419744</cx:pt>
          <cx:pt idx="67">380120</cx:pt>
          <cx:pt idx="68">146413.33333333334</cx:pt>
          <cx:pt idx="69">529399</cx:pt>
          <cx:pt idx="70">150610.66666666666</cx:pt>
          <cx:pt idx="71">737673</cx:pt>
          <cx:pt idx="72">366653.33333333331</cx:pt>
          <cx:pt idx="73">397493</cx:pt>
          <cx:pt idx="74">292406</cx:pt>
          <cx:pt idx="75">331237.33333333331</cx:pt>
          <cx:pt idx="76">240020</cx:pt>
          <cx:pt idx="77">121018</cx:pt>
          <cx:pt idx="78">373478</cx:pt>
          <cx:pt idx="79">384015.66666666663</cx:pt>
          <cx:pt idx="80">213546.66666666666</cx:pt>
          <cx:pt idx="81">257308</cx:pt>
          <cx:pt idx="82">282501</cx:pt>
          <cx:pt idx="83">252154.66666666666</cx:pt>
          <cx:pt idx="84">480760</cx:pt>
          <cx:pt idx="85">132599</cx:pt>
          <cx:pt idx="86">153181.33333333334</cx:pt>
          <cx:pt idx="87">431624</cx:pt>
          <cx:pt idx="88">498894</cx:pt>
          <cx:pt idx="89">97626.666666666672</cx:pt>
          <cx:pt idx="90">324297</cx:pt>
          <cx:pt idx="91">547754.66666666663</cx:pt>
          <cx:pt idx="92">405807.33333333337</cx:pt>
          <cx:pt idx="93">159648</cx:pt>
          <cx:pt idx="94">105133.33333333333</cx:pt>
          <cx:pt idx="95">298254</cx:pt>
          <cx:pt idx="96">282392</cx:pt>
          <cx:pt idx="97">414729</cx:pt>
          <cx:pt idx="98">412753</cx:pt>
          <cx:pt idx="99">398253</cx:pt>
          <cx:pt idx="100">525024</cx:pt>
          <cx:pt idx="101">405642</cx:pt>
          <cx:pt idx="102">92864</cx:pt>
          <cx:pt idx="103">308714.66666666669</cx:pt>
          <cx:pt idx="104">357850.33333333337</cx:pt>
          <cx:pt idx="105">352042</cx:pt>
          <cx:pt idx="106">407426.66666666669</cx:pt>
          <cx:pt idx="107">298431</cx:pt>
          <cx:pt idx="108">159186</cx:pt>
          <cx:pt idx="109">448273</cx:pt>
          <cx:pt idx="110">344518.66666666663</cx:pt>
          <cx:pt idx="111">293809</cx:pt>
          <cx:pt idx="112">521180</cx:pt>
          <cx:pt idx="113">193330.66666666666</cx:pt>
          <cx:pt idx="114">491967</cx:pt>
          <cx:pt idx="115">364455</cx:pt>
          <cx:pt idx="116">329426</cx:pt>
          <cx:pt idx="117">137376</cx:pt>
          <cx:pt idx="118">623584</cx:pt>
          <cx:pt idx="119">440311.33333333337</cx:pt>
          <cx:pt idx="120">327656</cx:pt>
          <cx:pt idx="121">286077.33333333331</cx:pt>
          <cx:pt idx="122">156705</cx:pt>
          <cx:pt idx="123">547376</cx:pt>
          <cx:pt idx="124">418992</cx:pt>
          <cx:pt idx="125">410178.66666666669</cx:pt>
          <cx:pt idx="126">245295</cx:pt>
          <cx:pt idx="127">130517</cx:pt>
          <cx:pt idx="128">502570.66666666669</cx:pt>
          <cx:pt idx="129">231938.66666666666</cx:pt>
          <cx:pt idx="130">402818.66666666669</cx:pt>
          <cx:pt idx="131">126085</cx:pt>
          <cx:pt idx="132">300106.66666666669</cx:pt>
          <cx:pt idx="133">548641</cx:pt>
          <cx:pt idx="134">452490.66666666669</cx:pt>
          <cx:pt idx="135">250767</cx:pt>
          <cx:pt idx="136">739615</cx:pt>
          <cx:pt idx="137">410704</cx:pt>
          <cx:pt idx="138">460232</cx:pt>
          <cx:pt idx="139">383210</cx:pt>
          <cx:pt idx="140">428269.33333333331</cx:pt>
          <cx:pt idx="141">201025</cx:pt>
          <cx:pt idx="142">703957.33333333337</cx:pt>
          <cx:pt idx="143">448851</cx:pt>
          <cx:pt idx="144">313491</cx:pt>
          <cx:pt idx="145">460696</cx:pt>
          <cx:pt idx="146">212101</cx:pt>
          <cx:pt idx="147">403288</cx:pt>
          <cx:pt idx="148">359117.33333333331</cx:pt>
          <cx:pt idx="149">206429</cx:pt>
          <cx:pt idx="150">171595</cx:pt>
          <cx:pt idx="151">158799</cx:pt>
          <cx:pt idx="152">450129</cx:pt>
          <cx:pt idx="153">594890.66666666663</cx:pt>
          <cx:pt idx="154">325588</cx:pt>
          <cx:pt idx="155">423189.33333333331</cx:pt>
          <cx:pt idx="156">297602.66666666669</cx:pt>
          <cx:pt idx="157">139173.33333333334</cx:pt>
          <cx:pt idx="158">369072</cx:pt>
          <cx:pt idx="159">151120</cx:pt>
          <cx:pt idx="160">398736</cx:pt>
          <cx:pt idx="161">215760</cx:pt>
          <cx:pt idx="162">317861.33333333331</cx:pt>
          <cx:pt idx="163">215426</cx:pt>
          <cx:pt idx="164">366221</cx:pt>
          <cx:pt idx="165">139415</cx:pt>
          <cx:pt idx="166">431286</cx:pt>
          <cx:pt idx="167">750840</cx:pt>
          <cx:pt idx="168">195015</cx:pt>
          <cx:pt idx="169">488666.66666666669</cx:pt>
          <cx:pt idx="170">267485</cx:pt>
          <cx:pt idx="171">420102</cx:pt>
          <cx:pt idx="172">530882.66666666663</cx:pt>
          <cx:pt idx="173">326522</cx:pt>
          <cx:pt idx="174">240805.33333333334</cx:pt>
          <cx:pt idx="175">539405.33333333337</cx:pt>
          <cx:pt idx="176">259877</cx:pt>
          <cx:pt idx="177">330118.66666666663</cx:pt>
          <cx:pt idx="178">280888</cx:pt>
          <cx:pt idx="179">427181.33333333331</cx:pt>
          <cx:pt idx="180">339461</cx:pt>
          <cx:pt idx="181">269414</cx:pt>
          <cx:pt idx="182">205253</cx:pt>
          <cx:pt idx="183">500732</cx:pt>
          <cx:pt idx="184">243617</cx:pt>
          <cx:pt idx="185">134492</cx:pt>
          <cx:pt idx="186">293661.33333333331</cx:pt>
          <cx:pt idx="187">447013.33333333331</cx:pt>
          <cx:pt idx="188">181069.33333333334</cx:pt>
          <cx:pt idx="189">317437.33333333331</cx:pt>
          <cx:pt idx="190">403709.33333333331</cx:pt>
          <cx:pt idx="191">205214</cx:pt>
          <cx:pt idx="192">450053.33333333331</cx:pt>
          <cx:pt idx="193">199896</cx:pt>
          <cx:pt idx="194">194712</cx:pt>
          <cx:pt idx="195">137660</cx:pt>
          <cx:pt idx="196">481856</cx:pt>
          <cx:pt idx="197">126174</cx:pt>
          <cx:pt idx="198">734605.33333333337</cx:pt>
          <cx:pt idx="199">382048.33333333337</cx:pt>
          <cx:pt idx="200">203056</cx:pt>
          <cx:pt idx="201">465582</cx:pt>
          <cx:pt idx="202">212319</cx:pt>
          <cx:pt idx="203">366016</cx:pt>
          <cx:pt idx="204">661573.33333333337</cx:pt>
          <cx:pt idx="205">411613.33333333331</cx:pt>
          <cx:pt idx="206">397731</cx:pt>
          <cx:pt idx="207">138584</cx:pt>
          <cx:pt idx="208">177482.66666666666</cx:pt>
          <cx:pt idx="209">776224</cx:pt>
          <cx:pt idx="210">688604</cx:pt>
          <cx:pt idx="211">457411</cx:pt>
          <cx:pt idx="212">498557.33333333331</cx:pt>
          <cx:pt idx="213">290958</cx:pt>
          <cx:pt idx="214">479149.33333333331</cx:pt>
          <cx:pt idx="215">176922</cx:pt>
          <cx:pt idx="216">405799</cx:pt>
          <cx:pt idx="217">94773.333333333328</cx:pt>
          <cx:pt idx="218">413181.33333333331</cx:pt>
          <cx:pt idx="219">608234.66666666663</cx:pt>
          <cx:pt idx="220">347636</cx:pt>
          <cx:pt idx="221">199264</cx:pt>
          <cx:pt idx="222">683741.33333333337</cx:pt>
          <cx:pt idx="223">265642</cx:pt>
          <cx:pt idx="224">511938.66666666669</cx:pt>
          <cx:pt idx="225">434554.66666666669</cx:pt>
          <cx:pt idx="226">237954.66666666666</cx:pt>
          <cx:pt idx="227">230490</cx:pt>
          <cx:pt idx="228">150900</cx:pt>
          <cx:pt idx="229">458736</cx:pt>
          <cx:pt idx="230">572869.33333333337</cx:pt>
          <cx:pt idx="231">113709</cx:pt>
          <cx:pt idx="232">241616</cx:pt>
          <cx:pt idx="233">495549</cx:pt>
          <cx:pt idx="234">529834.66666666663</cx:pt>
          <cx:pt idx="235">471821</cx:pt>
          <cx:pt idx="236">378477</cx:pt>
          <cx:pt idx="237">367565.33333333331</cx:pt>
          <cx:pt idx="238">109837</cx:pt>
          <cx:pt idx="239">235558</cx:pt>
          <cx:pt idx="240">477813.33333333331</cx:pt>
          <cx:pt idx="241">112574</cx:pt>
          <cx:pt idx="242">151637.33333333334</cx:pt>
          <cx:pt idx="243">787609</cx:pt>
          <cx:pt idx="244">437994.66666666669</cx:pt>
          <cx:pt idx="245">444372</cx:pt>
          <cx:pt idx="246">411862</cx:pt>
          <cx:pt idx="247">368384.33333333337</cx:pt>
          <cx:pt idx="248">659317.33333333337</cx:pt>
          <cx:pt idx="249">482248</cx:pt>
          <cx:pt idx="250">239741.33333333334</cx:pt>
          <cx:pt idx="251">793627</cx:pt>
          <cx:pt idx="252">466160</cx:pt>
          <cx:pt idx="253">166379</cx:pt>
          <cx:pt idx="254">443703</cx:pt>
          <cx:pt idx="255">122931</cx:pt>
          <cx:pt idx="256">110499</cx:pt>
          <cx:pt idx="257">88680</cx:pt>
          <cx:pt idx="258">342933.33333333331</cx:pt>
          <cx:pt idx="259">257651</cx:pt>
          <cx:pt idx="260">331716.66666666663</cx:pt>
          <cx:pt idx="261">137580</cx:pt>
          <cx:pt idx="262">385394</cx:pt>
          <cx:pt idx="263">779778</cx:pt>
          <cx:pt idx="264">170486</cx:pt>
          <cx:pt idx="265">347008</cx:pt>
          <cx:pt idx="266">483365.33333333331</cx:pt>
          <cx:pt idx="267">303965.33333333331</cx:pt>
          <cx:pt idx="268">196575</cx:pt>
          <cx:pt idx="269">408050.66666666669</cx:pt>
          <cx:pt idx="270">106193</cx:pt>
          <cx:pt idx="271">341970.66666666669</cx:pt>
          <cx:pt idx="272">401235</cx:pt>
          <cx:pt idx="273">308839</cx:pt>
          <cx:pt idx="274">166530.66666666666</cx:pt>
          <cx:pt idx="275">459746.66666666669</cx:pt>
          <cx:pt idx="276">379876</cx:pt>
          <cx:pt idx="277">531717.33333333337</cx:pt>
          <cx:pt idx="278">358352</cx:pt>
          <cx:pt idx="279">469074.66666666669</cx:pt>
          <cx:pt idx="280">334384</cx:pt>
          <cx:pt idx="281">181029</cx:pt>
          <cx:pt idx="282">740746</cx:pt>
          <cx:pt idx="283">378904</cx:pt>
          <cx:pt idx="284">421677.33333333331</cx:pt>
          <cx:pt idx="285">171002.66666666666</cx:pt>
          <cx:pt idx="286">513727</cx:pt>
          <cx:pt idx="287">87858.666666666672</cx:pt>
          <cx:pt idx="288">394836</cx:pt>
          <cx:pt idx="289">633688</cx:pt>
          <cx:pt idx="290">326554.66666666669</cx:pt>
          <cx:pt idx="291">478692</cx:pt>
          <cx:pt idx="292">272045.33333333331</cx:pt>
          <cx:pt idx="293">255157.33333333334</cx:pt>
          <cx:pt idx="294">142597</cx:pt>
          <cx:pt idx="295">321733.33333333331</cx:pt>
          <cx:pt idx="296">608949.33333333337</cx:pt>
          <cx:pt idx="297">445744.33333333337</cx:pt>
          <cx:pt idx="298">487368</cx:pt>
          <cx:pt idx="299">286693</cx:pt>
          <cx:pt idx="300">367247</cx:pt>
          <cx:pt idx="301">191639</cx:pt>
          <cx:pt idx="302">319445.33333333331</cx:pt>
          <cx:pt idx="303">194434</cx:pt>
          <cx:pt idx="304">391364</cx:pt>
          <cx:pt idx="305">592416</cx:pt>
          <cx:pt idx="306">293732</cx:pt>
          <cx:pt idx="307">146687</cx:pt>
          <cx:pt idx="308">482575</cx:pt>
          <cx:pt idx="309">161457</cx:pt>
          <cx:pt idx="310">287076</cx:pt>
          <cx:pt idx="311">171903</cx:pt>
          <cx:pt idx="312">744202.66666666663</cx:pt>
          <cx:pt idx="313">758280</cx:pt>
          <cx:pt idx="314">285007</cx:pt>
          <cx:pt idx="315">478325.33333333331</cx:pt>
          <cx:pt idx="316">434249</cx:pt>
          <cx:pt idx="317">372776</cx:pt>
          <cx:pt idx="318">248346</cx:pt>
          <cx:pt idx="319">387742</cx:pt>
          <cx:pt idx="320">252653</cx:pt>
          <cx:pt idx="321">304007</cx:pt>
          <cx:pt idx="322">488994.66666666669</cx:pt>
          <cx:pt idx="323">129037.33333333333</cx:pt>
          <cx:pt idx="324">119389.33333333333</cx:pt>
          <cx:pt idx="325">297888</cx:pt>
          <cx:pt idx="326">488740</cx:pt>
          <cx:pt idx="327">372018.66666666669</cx:pt>
          <cx:pt idx="328">407682.66666666669</cx:pt>
          <cx:pt idx="329">199381.33333333334</cx:pt>
          <cx:pt idx="330">432126</cx:pt>
          <cx:pt idx="331">453600</cx:pt>
          <cx:pt idx="332">281781.33333333331</cx:pt>
          <cx:pt idx="333">520701.33333333331</cx:pt>
          <cx:pt idx="334">169736</cx:pt>
          <cx:pt idx="335">282090.66666666669</cx:pt>
          <cx:pt idx="336">398483</cx:pt>
          <cx:pt idx="337">516285.33333333331</cx:pt>
          <cx:pt idx="338">164721</cx:pt>
          <cx:pt idx="339">548824</cx:pt>
          <cx:pt idx="340">291493</cx:pt>
          <cx:pt idx="341">665368</cx:pt>
          <cx:pt idx="342">446626.66666666669</cx:pt>
          <cx:pt idx="343">391174</cx:pt>
          <cx:pt idx="344">136861.33333333334</cx:pt>
          <cx:pt idx="345">100259</cx:pt>
          <cx:pt idx="346">426720</cx:pt>
          <cx:pt idx="347">330965</cx:pt>
          <cx:pt idx="348">781754</cx:pt>
          <cx:pt idx="349">212213</cx:pt>
          <cx:pt idx="350">485904</cx:pt>
          <cx:pt idx="351">171549.33333333334</cx:pt>
          <cx:pt idx="352">264193</cx:pt>
          <cx:pt idx="353">196229.33333333334</cx:pt>
          <cx:pt idx="354">457080</cx:pt>
          <cx:pt idx="355">635837</cx:pt>
          <cx:pt idx="356">298021</cx:pt>
          <cx:pt idx="357">630717.33333333337</cx:pt>
          <cx:pt idx="358">290833</cx:pt>
          <cx:pt idx="359">374075</cx:pt>
          <cx:pt idx="360">125176</cx:pt>
          <cx:pt idx="361">127029.33333333333</cx:pt>
          <cx:pt idx="362">316666.66666666669</cx:pt>
          <cx:pt idx="363">274872</cx:pt>
          <cx:pt idx="364">178731</cx:pt>
          <cx:pt idx="365">132224</cx:pt>
          <cx:pt idx="366">513061.33333333331</cx:pt>
          <cx:pt idx="367">344040</cx:pt>
          <cx:pt idx="368">279882.66666666669</cx:pt>
          <cx:pt idx="369">331459</cx:pt>
          <cx:pt idx="370">582914.66666666663</cx:pt>
          <cx:pt idx="371">347048</cx:pt>
          <cx:pt idx="372">110721</cx:pt>
          <cx:pt idx="373">200357.33333333334</cx:pt>
          <cx:pt idx="374">170833</cx:pt>
          <cx:pt idx="375">345690.66666666669</cx:pt>
          <cx:pt idx="376">267669.33333333331</cx:pt>
          <cx:pt idx="377">589550</cx:pt>
          <cx:pt idx="378">144389.33333333334</cx:pt>
          <cx:pt idx="379">318032</cx:pt>
          <cx:pt idx="380">241906</cx:pt>
          <cx:pt idx="381">195720</cx:pt>
          <cx:pt idx="382">436892</cx:pt>
          <cx:pt idx="383">328892</cx:pt>
          <cx:pt idx="384">287206</cx:pt>
          <cx:pt idx="385">594865</cx:pt>
          <cx:pt idx="386">243053.33333333334</cx:pt>
          <cx:pt idx="387">335735</cx:pt>
          <cx:pt idx="388">365857.66666666663</cx:pt>
          <cx:pt idx="389">351715</cx:pt>
          <cx:pt idx="390">368552</cx:pt>
          <cx:pt idx="391">120648</cx:pt>
          <cx:pt idx="392">406216</cx:pt>
          <cx:pt idx="393">723461.33333333337</cx:pt>
          <cx:pt idx="394">350271.33333333337</cx:pt>
          <cx:pt idx="395">112922</cx:pt>
          <cx:pt idx="396">339328</cx:pt>
          <cx:pt idx="397">236016</cx:pt>
          <cx:pt idx="398">177884</cx:pt>
          <cx:pt idx="399">301744</cx:pt>
          <cx:pt idx="400">72138</cx:pt>
          <cx:pt idx="401">287733.33333333331</cx:pt>
          <cx:pt idx="402">337248</cx:pt>
          <cx:pt idx="403">521922.66666666669</cx:pt>
          <cx:pt idx="404">725155</cx:pt>
          <cx:pt idx="405">154494</cx:pt>
          <cx:pt idx="406">114319</cx:pt>
          <cx:pt idx="407">454234.66666666669</cx:pt>
          <cx:pt idx="408">535350</cx:pt>
          <cx:pt idx="409">374984</cx:pt>
          <cx:pt idx="410">226511</cx:pt>
          <cx:pt idx="411">570420</cx:pt>
          <cx:pt idx="412">667101.33333333337</cx:pt>
          <cx:pt idx="413">379859</cx:pt>
          <cx:pt idx="414">218589.33333333334</cx:pt>
          <cx:pt idx="415">451147</cx:pt>
          <cx:pt idx="416">440148.66666666663</cx:pt>
          <cx:pt idx="417">248961</cx:pt>
          <cx:pt idx="418">451333</cx:pt>
          <cx:pt idx="419">479821.33333333331</cx:pt>
          <cx:pt idx="420">209863</cx:pt>
          <cx:pt idx="421">489814</cx:pt>
          <cx:pt idx="422">701277.33333333337</cx:pt>
          <cx:pt idx="423">375053</cx:pt>
          <cx:pt idx="424">215735</cx:pt>
          <cx:pt idx="425">444794</cx:pt>
          <cx:pt idx="426">463250.66666666669</cx:pt>
          <cx:pt idx="427">726145</cx:pt>
          <cx:pt idx="428">382163</cx:pt>
          <cx:pt idx="429">156735</cx:pt>
          <cx:pt idx="430">587728</cx:pt>
          <cx:pt idx="431">356890</cx:pt>
          <cx:pt idx="432">367024</cx:pt>
          <cx:pt idx="433">293422</cx:pt>
          <cx:pt idx="434">495042.66666666669</cx:pt>
          <cx:pt idx="435">311387</cx:pt>
          <cx:pt idx="436">403633.33333333337</cx:pt>
          <cx:pt idx="437">432658</cx:pt>
          <cx:pt idx="438">192157</cx:pt>
          <cx:pt idx="439">74438</cx:pt>
          <cx:pt idx="440">766460</cx:pt>
          <cx:pt idx="441">251026.66666666666</cx:pt>
          <cx:pt idx="442">373136</cx:pt>
          <cx:pt idx="443">544405.33333333337</cx:pt>
          <cx:pt idx="444">312569</cx:pt>
          <cx:pt idx="445">442213</cx:pt>
          <cx:pt idx="446">278773.33333333331</cx:pt>
          <cx:pt idx="447">321181.33333333331</cx:pt>
          <cx:pt idx="448">375688</cx:pt>
          <cx:pt idx="449">521824</cx:pt>
          <cx:pt idx="450">328237.33333333331</cx:pt>
          <cx:pt idx="451">258885</cx:pt>
          <cx:pt idx="452">466138.66666666669</cx:pt>
          <cx:pt idx="453">360592</cx:pt>
          <cx:pt idx="454">126507</cx:pt>
          <cx:pt idx="455">91605.333333333328</cx:pt>
          <cx:pt idx="456">467714.66666666669</cx:pt>
          <cx:pt idx="457">194008</cx:pt>
          <cx:pt idx="458">418717.33333333331</cx:pt>
          <cx:pt idx="459">362258</cx:pt>
          <cx:pt idx="460">358632</cx:pt>
          <cx:pt idx="461">210229</cx:pt>
          <cx:pt idx="462">500301.33333333331</cx:pt>
          <cx:pt idx="463">244272</cx:pt>
          <cx:pt idx="464">367720</cx:pt>
          <cx:pt idx="465">391285</cx:pt>
          <cx:pt idx="466">250256</cx:pt>
          <cx:pt idx="467">154482.66666666666</cx:pt>
          <cx:pt idx="468">390169</cx:pt>
          <cx:pt idx="469">190820</cx:pt>
          <cx:pt idx="470">223470</cx:pt>
          <cx:pt idx="471">616413.33333333337</cx:pt>
          <cx:pt idx="472">421264</cx:pt>
          <cx:pt idx="473">744584</cx:pt>
          <cx:pt idx="474">261481</cx:pt>
          <cx:pt idx="475">193461.33333333334</cx:pt>
          <cx:pt idx="476">629440</cx:pt>
          <cx:pt idx="477">209813</cx:pt>
          <cx:pt idx="478">187621.33333333334</cx:pt>
          <cx:pt idx="479">626450</cx:pt>
          <cx:pt idx="480">457941.33333333331</cx:pt>
          <cx:pt idx="481">204953</cx:pt>
          <cx:pt idx="482">349492</cx:pt>
          <cx:pt idx="483">462114.66666666669</cx:pt>
          <cx:pt idx="484">213021.33333333334</cx:pt>
          <cx:pt idx="485">144461</cx:pt>
          <cx:pt idx="486">182430</cx:pt>
          <cx:pt idx="487">395056</cx:pt>
          <cx:pt idx="488">424968</cx:pt>
          <cx:pt idx="489">369701.33333333331</cx:pt>
          <cx:pt idx="490">336362.66666666669</cx:pt>
          <cx:pt idx="491">170069.33333333334</cx:pt>
          <cx:pt idx="492">362253.33333333331</cx:pt>
          <cx:pt idx="493">184869.33333333334</cx:pt>
          <cx:pt idx="494">220360</cx:pt>
          <cx:pt idx="495">406370.66666666669</cx:pt>
          <cx:pt idx="496">387002.66666666669</cx:pt>
          <cx:pt idx="497">335448</cx:pt>
          <cx:pt idx="498">423928</cx:pt>
          <cx:pt idx="499">503021.33333333331</cx:pt>
          <cx:pt idx="500">284696</cx:pt>
          <cx:pt idx="501">409777</cx:pt>
          <cx:pt idx="502">379523</cx:pt>
          <cx:pt idx="503">111299</cx:pt>
          <cx:pt idx="504">165875</cx:pt>
          <cx:pt idx="505">351466</cx:pt>
          <cx:pt idx="506">439906.66666666669</cx:pt>
          <cx:pt idx="507">414981</cx:pt>
          <cx:pt idx="508">421602.66666666669</cx:pt>
          <cx:pt idx="509">799874.66666666663</cx:pt>
          <cx:pt idx="510">275369</cx:pt>
          <cx:pt idx="511">320075</cx:pt>
          <cx:pt idx="512">164517.33333333334</cx:pt>
          <cx:pt idx="513">532800</cx:pt>
          <cx:pt idx="514">200148</cx:pt>
          <cx:pt idx="515">248003</cx:pt>
          <cx:pt idx="516">482744</cx:pt>
          <cx:pt idx="517">355050</cx:pt>
          <cx:pt idx="518">102165</cx:pt>
          <cx:pt idx="519">469770.66666666669</cx:pt>
          <cx:pt idx="520">196040</cx:pt>
          <cx:pt idx="521">144078</cx:pt>
          <cx:pt idx="522">304512</cx:pt>
          <cx:pt idx="523">156101.33333333334</cx:pt>
          <cx:pt idx="524">142028</cx:pt>
          <cx:pt idx="525">397192</cx:pt>
          <cx:pt idx="526">269272</cx:pt>
          <cx:pt idx="527">191136</cx:pt>
          <cx:pt idx="528">88621.333333333328</cx:pt>
          <cx:pt idx="529">334658.66666666669</cx:pt>
          <cx:pt idx="530">574168</cx:pt>
          <cx:pt idx="531">336480</cx:pt>
          <cx:pt idx="532">535432</cx:pt>
          <cx:pt idx="533">209858.66666666666</cx:pt>
          <cx:pt idx="534">330200</cx:pt>
          <cx:pt idx="535">471397.33333333331</cx:pt>
          <cx:pt idx="536">379280</cx:pt>
          <cx:pt idx="537">152221.33333333334</cx:pt>
          <cx:pt idx="538">493149.33333333331</cx:pt>
          <cx:pt idx="539">187149.33333333334</cx:pt>
          <cx:pt idx="540">197610</cx:pt>
          <cx:pt idx="541">292589.33333333331</cx:pt>
          <cx:pt idx="542">423469.33333333331</cx:pt>
          <cx:pt idx="543">222326</cx:pt>
          <cx:pt idx="544">415455</cx:pt>
          <cx:pt idx="545">708848</cx:pt>
          <cx:pt idx="546">105102</cx:pt>
          <cx:pt idx="547">108929</cx:pt>
          <cx:pt idx="548">331557</cx:pt>
          <cx:pt idx="549">452765.33333333331</cx:pt>
          <cx:pt idx="550">459330.66666666669</cx:pt>
          <cx:pt idx="551">321521</cx:pt>
          <cx:pt idx="552">780866.66666666663</cx:pt>
          <cx:pt idx="553">422416</cx:pt>
          <cx:pt idx="554">211326</cx:pt>
          <cx:pt idx="555">213752</cx:pt>
          <cx:pt idx="556">662544</cx:pt>
          <cx:pt idx="557">167648</cx:pt>
          <cx:pt idx="558">762628</cx:pt>
          <cx:pt idx="559">392698.66666666669</cx:pt>
          <cx:pt idx="560">426376.33333333337</cx:pt>
          <cx:pt idx="561">324878</cx:pt>
          <cx:pt idx="562">187114.66666666666</cx:pt>
          <cx:pt idx="563">480952</cx:pt>
          <cx:pt idx="564">216426.66666666666</cx:pt>
          <cx:pt idx="565">177618.66666666666</cx:pt>
          <cx:pt idx="566">386394</cx:pt>
          <cx:pt idx="567">143183</cx:pt>
          <cx:pt idx="568">368253.33333333331</cx:pt>
          <cx:pt idx="569">153108</cx:pt>
          <cx:pt idx="570">330762.66666666669</cx:pt>
          <cx:pt idx="571">406444</cx:pt>
          <cx:pt idx="572">214557.33333333334</cx:pt>
          <cx:pt idx="573">258306.66666666666</cx:pt>
          <cx:pt idx="574">185427</cx:pt>
          <cx:pt idx="575">344929</cx:pt>
          <cx:pt idx="576">235917</cx:pt>
          <cx:pt idx="577">203749</cx:pt>
          <cx:pt idx="578">538155</cx:pt>
          <cx:pt idx="579">437619</cx:pt>
          <cx:pt idx="580">520576</cx:pt>
          <cx:pt idx="581">682890.66666666663</cx:pt>
          <cx:pt idx="582">549808</cx:pt>
          <cx:pt idx="583">329208</cx:pt>
          <cx:pt idx="584">203776</cx:pt>
          <cx:pt idx="585">134829</cx:pt>
          <cx:pt idx="586">276072</cx:pt>
          <cx:pt idx="587">548840</cx:pt>
          <cx:pt idx="588">483559</cx:pt>
          <cx:pt idx="589">132704</cx:pt>
          <cx:pt idx="590">771717.33333333337</cx:pt>
          <cx:pt idx="591">798844</cx:pt>
          <cx:pt idx="592">264652</cx:pt>
          <cx:pt idx="593">667221.33333333337</cx:pt>
          <cx:pt idx="594">634786.66666666663</cx:pt>
          <cx:pt idx="595">319269.33333333331</cx:pt>
          <cx:pt idx="596">174444</cx:pt>
          <cx:pt idx="597">665789.33333333337</cx:pt>
          <cx:pt idx="598">244566</cx:pt>
          <cx:pt idx="599">366798</cx:pt>
          <cx:pt idx="600">785157.33333333337</cx:pt>
          <cx:pt idx="601">139166</cx:pt>
          <cx:pt idx="602">175614</cx:pt>
          <cx:pt idx="603">389044</cx:pt>
          <cx:pt idx="604">316808</cx:pt>
          <cx:pt idx="605">260384</cx:pt>
          <cx:pt idx="606">570833</cx:pt>
          <cx:pt idx="607">732154.66666666663</cx:pt>
          <cx:pt idx="608">232042.66666666666</cx:pt>
          <cx:pt idx="609">210957.33333333334</cx:pt>
          <cx:pt idx="610">468312</cx:pt>
          <cx:pt idx="611">136354.66666666666</cx:pt>
          <cx:pt idx="612">250115</cx:pt>
          <cx:pt idx="613">259327</cx:pt>
          <cx:pt idx="614">780365.33333333337</cx:pt>
          <cx:pt idx="615">626282.66666666663</cx:pt>
          <cx:pt idx="616">145586.66666666666</cx:pt>
          <cx:pt idx="617">295069</cx:pt>
          <cx:pt idx="618">159494</cx:pt>
          <cx:pt idx="619">254337</cx:pt>
          <cx:pt idx="620">301631</cx:pt>
          <cx:pt idx="621">457253.33333333331</cx:pt>
          <cx:pt idx="622">446597</cx:pt>
          <cx:pt idx="623">224144</cx:pt>
          <cx:pt idx="624">784432</cx:pt>
          <cx:pt idx="625">465928</cx:pt>
          <cx:pt idx="626">353011</cx:pt>
          <cx:pt idx="627">407728</cx:pt>
          <cx:pt idx="628">310973.33333333331</cx:pt>
          <cx:pt idx="629">202174</cx:pt>
          <cx:pt idx="630">532925.33333333337</cx:pt>
          <cx:pt idx="631">633069.33333333337</cx:pt>
          <cx:pt idx="632">422858</cx:pt>
          <cx:pt idx="633">429688</cx:pt>
          <cx:pt idx="634">184484</cx:pt>
          <cx:pt idx="635">376951</cx:pt>
          <cx:pt idx="636">248878</cx:pt>
          <cx:pt idx="637">668141.33333333337</cx:pt>
          <cx:pt idx="638">381384</cx:pt>
          <cx:pt idx="639">445246</cx:pt>
          <cx:pt idx="640">321482.66666666669</cx:pt>
          <cx:pt idx="641">488394</cx:pt>
          <cx:pt idx="642">264908</cx:pt>
          <cx:pt idx="643">111512</cx:pt>
          <cx:pt idx="644">202400</cx:pt>
          <cx:pt idx="645">155818.66666666666</cx:pt>
          <cx:pt idx="646">489525</cx:pt>
          <cx:pt idx="647">177193</cx:pt>
          <cx:pt idx="648">446400</cx:pt>
          <cx:pt idx="649">418002.66666666669</cx:pt>
          <cx:pt idx="650">227845.33333333334</cx:pt>
          <cx:pt idx="651">671565.33333333337</cx:pt>
          <cx:pt idx="652">379562</cx:pt>
          <cx:pt idx="653">487706.66666666669</cx:pt>
          <cx:pt idx="654">328469.33333333331</cx:pt>
          <cx:pt idx="655">221472</cx:pt>
          <cx:pt idx="656">596664</cx:pt>
          <cx:pt idx="657">118041</cx:pt>
          <cx:pt idx="658">614061</cx:pt>
          <cx:pt idx="659">637696</cx:pt>
          <cx:pt idx="660">295454</cx:pt>
          <cx:pt idx="661">792250.66666666663</cx:pt>
          <cx:pt idx="662">284698.66666666669</cx:pt>
          <cx:pt idx="663">110530.66666666667</cx:pt>
          <cx:pt idx="664">682432</cx:pt>
          <cx:pt idx="665">336397.33333333331</cx:pt>
          <cx:pt idx="666">622130.66666666663</cx:pt>
          <cx:pt idx="667">608405</cx:pt>
          <cx:pt idx="668">159378</cx:pt>
          <cx:pt idx="669">799475</cx:pt>
          <cx:pt idx="670">410960</cx:pt>
          <cx:pt idx="671">768093.33333333337</cx:pt>
          <cx:pt idx="672">302234.66666666669</cx:pt>
          <cx:pt idx="673">420869</cx:pt>
          <cx:pt idx="674">395426.66666666669</cx:pt>
          <cx:pt idx="675">400759.33333333337</cx:pt>
          <cx:pt idx="676">477763</cx:pt>
          <cx:pt idx="677">744365</cx:pt>
          <cx:pt idx="678">708502</cx:pt>
          <cx:pt idx="679">286050.66666666669</cx:pt>
          <cx:pt idx="680">702876</cx:pt>
          <cx:pt idx="681">631293.33333333337</cx:pt>
          <cx:pt idx="682">119590</cx:pt>
          <cx:pt idx="683">406832</cx:pt>
          <cx:pt idx="684">585536</cx:pt>
          <cx:pt idx="685">450370</cx:pt>
          <cx:pt idx="686">734470</cx:pt>
          <cx:pt idx="687">214696</cx:pt>
          <cx:pt idx="688">401885.33333333337</cx:pt>
          <cx:pt idx="689">101627</cx:pt>
          <cx:pt idx="690">665204</cx:pt>
          <cx:pt idx="691">431456</cx:pt>
          <cx:pt idx="692">458763</cx:pt>
          <cx:pt idx="693">458757</cx:pt>
          <cx:pt idx="694">489533.33333333331</cx:pt>
          <cx:pt idx="695">474023</cx:pt>
          <cx:pt idx="696">328962</cx:pt>
          <cx:pt idx="697">468264</cx:pt>
          <cx:pt idx="698">136914</cx:pt>
          <cx:pt idx="699">112363</cx:pt>
          <cx:pt idx="700">295306</cx:pt>
          <cx:pt idx="701">184888</cx:pt>
          <cx:pt idx="702">750383</cx:pt>
          <cx:pt idx="703">434786</cx:pt>
          <cx:pt idx="704">298904</cx:pt>
          <cx:pt idx="705">365637.33333333331</cx:pt>
          <cx:pt idx="706">189199</cx:pt>
          <cx:pt idx="707">120865</cx:pt>
          <cx:pt idx="708">311864</cx:pt>
          <cx:pt idx="709">304466.66666666669</cx:pt>
          <cx:pt idx="710">307018</cx:pt>
          <cx:pt idx="711">215077.33333333334</cx:pt>
          <cx:pt idx="712">201521</cx:pt>
          <cx:pt idx="713">247562.66666666666</cx:pt>
          <cx:pt idx="714">144042</cx:pt>
          <cx:pt idx="715">223014</cx:pt>
          <cx:pt idx="716">192290.66666666666</cx:pt>
          <cx:pt idx="717">290762.66666666669</cx:pt>
          <cx:pt idx="718">793106.66666666663</cx:pt>
          <cx:pt idx="719">442267</cx:pt>
          <cx:pt idx="720">251746</cx:pt>
          <cx:pt idx="721">278477.33333333331</cx:pt>
          <cx:pt idx="722">213882.66666666666</cx:pt>
          <cx:pt idx="723">292173.33333333331</cx:pt>
          <cx:pt idx="724">442112</cx:pt>
          <cx:pt idx="725">221498</cx:pt>
          <cx:pt idx="726">312609</cx:pt>
          <cx:pt idx="727">416836</cx:pt>
          <cx:pt idx="728">139841</cx:pt>
          <cx:pt idx="729">230434.66666666666</cx:pt>
          <cx:pt idx="730">144345</cx:pt>
          <cx:pt idx="731">261477</cx:pt>
          <cx:pt idx="732">201330.66666666666</cx:pt>
          <cx:pt idx="733">722312</cx:pt>
          <cx:pt idx="734">384810.66666666669</cx:pt>
          <cx:pt idx="735">194801</cx:pt>
          <cx:pt idx="736">476872</cx:pt>
          <cx:pt idx="737">299336</cx:pt>
          <cx:pt idx="738">248608</cx:pt>
          <cx:pt idx="739">771546.66666666663</cx:pt>
          <cx:pt idx="740">256622</cx:pt>
          <cx:pt idx="741">793912</cx:pt>
          <cx:pt idx="742">760061.33333333337</cx:pt>
          <cx:pt idx="743">554314.66666666663</cx:pt>
          <cx:pt idx="744">483066.66666666669</cx:pt>
          <cx:pt idx="745">161114</cx:pt>
          <cx:pt idx="746">401488</cx:pt>
          <cx:pt idx="747">339537</cx:pt>
          <cx:pt idx="748">367381.33333333331</cx:pt>
          <cx:pt idx="749">329658.33333333337</cx:pt>
          <cx:pt idx="750">797648</cx:pt>
          <cx:pt idx="751">101682</cx:pt>
          <cx:pt idx="752">791751</cx:pt>
          <cx:pt idx="753">263762</cx:pt>
          <cx:pt idx="754">249469</cx:pt>
          <cx:pt idx="755">235806</cx:pt>
          <cx:pt idx="756">405432</cx:pt>
          <cx:pt idx="757">259039</cx:pt>
          <cx:pt idx="758">202022</cx:pt>
          <cx:pt idx="759">251834.66666666666</cx:pt>
          <cx:pt idx="760">188928</cx:pt>
          <cx:pt idx="761">457549.33333333331</cx:pt>
          <cx:pt idx="762">167954</cx:pt>
          <cx:pt idx="763">282346.66666666669</cx:pt>
          <cx:pt idx="764">612280</cx:pt>
          <cx:pt idx="765">293293</cx:pt>
          <cx:pt idx="766">210531</cx:pt>
          <cx:pt idx="767">339045.33333333331</cx:pt>
          <cx:pt idx="768">666021</cx:pt>
          <cx:pt idx="769">544672</cx:pt>
          <cx:pt idx="770">368015</cx:pt>
          <cx:pt idx="771">515672</cx:pt>
          <cx:pt idx="772">412497.66666666663</cx:pt>
          <cx:pt idx="773">473247</cx:pt>
          <cx:pt idx="774">171219</cx:pt>
          <cx:pt idx="775">360492</cx:pt>
          <cx:pt idx="776">432870.66666666663</cx:pt>
          <cx:pt idx="777">371932</cx:pt>
          <cx:pt idx="778">109580</cx:pt>
          <cx:pt idx="779">741904</cx:pt>
          <cx:pt idx="780">432032</cx:pt>
          <cx:pt idx="781">110658.66666666667</cx:pt>
          <cx:pt idx="782">770696</cx:pt>
          <cx:pt idx="783">207132</cx:pt>
          <cx:pt idx="784">479046</cx:pt>
          <cx:pt idx="785">555141</cx:pt>
          <cx:pt idx="786">174288</cx:pt>
          <cx:pt idx="787">397490.66666666669</cx:pt>
          <cx:pt idx="788">299424</cx:pt>
          <cx:pt idx="789">748570.66666666663</cx:pt>
          <cx:pt idx="790">531421.33333333337</cx:pt>
          <cx:pt idx="791">413357.33333333331</cx:pt>
          <cx:pt idx="792">351965.33333333331</cx:pt>
          <cx:pt idx="793">363085.33333333331</cx:pt>
          <cx:pt idx="794">485208</cx:pt>
          <cx:pt idx="795">657923</cx:pt>
          <cx:pt idx="796">515208</cx:pt>
          <cx:pt idx="797">444005.33333333331</cx:pt>
          <cx:pt idx="798">745188</cx:pt>
          <cx:pt idx="799">643808</cx:pt>
          <cx:pt idx="800">266669.33333333331</cx:pt>
          <cx:pt idx="801">430558</cx:pt>
          <cx:pt idx="802">451701.33333333337</cx:pt>
          <cx:pt idx="803">300552</cx:pt>
          <cx:pt idx="804">735239</cx:pt>
          <cx:pt idx="805">440155</cx:pt>
          <cx:pt idx="806">388106</cx:pt>
          <cx:pt idx="807">147898</cx:pt>
          <cx:pt idx="808">534922.66666666663</cx:pt>
          <cx:pt idx="809">319173.33333333331</cx:pt>
          <cx:pt idx="810">528362.66666666663</cx:pt>
          <cx:pt idx="811">527736</cx:pt>
          <cx:pt idx="812">281683</cx:pt>
          <cx:pt idx="813">140388</cx:pt>
          <cx:pt idx="814">224736</cx:pt>
          <cx:pt idx="815">242003</cx:pt>
          <cx:pt idx="816">158302</cx:pt>
          <cx:pt idx="817">234670</cx:pt>
          <cx:pt idx="818">103346</cx:pt>
          <cx:pt idx="819">268662</cx:pt>
          <cx:pt idx="820">419575</cx:pt>
          <cx:pt idx="821">272734</cx:pt>
          <cx:pt idx="822">472921</cx:pt>
          <cx:pt idx="823">117598</cx:pt>
          <cx:pt idx="824">178234.66666666666</cx:pt>
          <cx:pt idx="825">502574</cx:pt>
          <cx:pt idx="826">182656</cx:pt>
          <cx:pt idx="827">158133.33333333334</cx:pt>
          <cx:pt idx="828">198706.66666666666</cx:pt>
          <cx:pt idx="829">212330.66666666666</cx:pt>
          <cx:pt idx="830">693448</cx:pt>
          <cx:pt idx="831">207971</cx:pt>
          <cx:pt idx="832">231432</cx:pt>
          <cx:pt idx="833">566845.33333333337</cx:pt>
          <cx:pt idx="834">126464</cx:pt>
          <cx:pt idx="835">641695</cx:pt>
          <cx:pt idx="836">115098</cx:pt>
          <cx:pt idx="837">335945</cx:pt>
          <cx:pt idx="838">177634.66666666666</cx:pt>
          <cx:pt idx="839">435501.33333333331</cx:pt>
          <cx:pt idx="840">424016</cx:pt>
          <cx:pt idx="841">406882.66666666669</cx:pt>
          <cx:pt idx="842">448111</cx:pt>
          <cx:pt idx="843">508844</cx:pt>
          <cx:pt idx="844">299368</cx:pt>
          <cx:pt idx="845">159969</cx:pt>
          <cx:pt idx="846">465634.66666666669</cx:pt>
          <cx:pt idx="847">598858.66666666663</cx:pt>
          <cx:pt idx="848">728108</cx:pt>
          <cx:pt idx="849">225208</cx:pt>
          <cx:pt idx="850">201929</cx:pt>
          <cx:pt idx="851">95677</cx:pt>
          <cx:pt idx="852">411643.66666666663</cx:pt>
          <cx:pt idx="853">193197.33333333334</cx:pt>
          <cx:pt idx="854">550300</cx:pt>
          <cx:pt idx="855">451919</cx:pt>
          <cx:pt idx="856">360717.33333333331</cx:pt>
          <cx:pt idx="857">509970.66666666669</cx:pt>
          <cx:pt idx="858">172656</cx:pt>
          <cx:pt idx="859">165747</cx:pt>
          <cx:pt idx="860">295184</cx:pt>
          <cx:pt idx="861">389944</cx:pt>
          <cx:pt idx="862">324306</cx:pt>
          <cx:pt idx="863">677440</cx:pt>
          <cx:pt idx="864">106461</cx:pt>
          <cx:pt idx="865">184587</cx:pt>
          <cx:pt idx="866">502066.66666666669</cx:pt>
          <cx:pt idx="867">354050</cx:pt>
          <cx:pt idx="868">409992</cx:pt>
          <cx:pt idx="869">456619</cx:pt>
          <cx:pt idx="870">668625</cx:pt>
          <cx:pt idx="871">289802.66666666669</cx:pt>
          <cx:pt idx="872">292310</cx:pt>
          <cx:pt idx="873">425914.66666666669</cx:pt>
          <cx:pt idx="874">566781.33333333337</cx:pt>
          <cx:pt idx="875">739970.66666666663</cx:pt>
          <cx:pt idx="876">471660</cx:pt>
          <cx:pt idx="877">532354.66666666663</cx:pt>
          <cx:pt idx="878">273064</cx:pt>
          <cx:pt idx="879">751351</cx:pt>
          <cx:pt idx="880">455877.33333333331</cx:pt>
          <cx:pt idx="881">322146.66666666669</cx:pt>
          <cx:pt idx="882">417339</cx:pt>
          <cx:pt idx="883">658392</cx:pt>
          <cx:pt idx="884">180469.33333333334</cx:pt>
          <cx:pt idx="885">430874.66666666663</cx:pt>
          <cx:pt idx="886">404781.33333333331</cx:pt>
          <cx:pt idx="887">536224</cx:pt>
          <cx:pt idx="888">643813.33333333337</cx:pt>
          <cx:pt idx="889">761668</cx:pt>
          <cx:pt idx="890">344499</cx:pt>
          <cx:pt idx="891">81354.666666666672</cx:pt>
          <cx:pt idx="892">740562.66666666663</cx:pt>
          <cx:pt idx="893">473405.33333333331</cx:pt>
          <cx:pt idx="894">119298.66666666667</cx:pt>
          <cx:pt idx="895">232684</cx:pt>
          <cx:pt idx="896">439954.66666666663</cx:pt>
          <cx:pt idx="897">602413.33333333337</cx:pt>
          <cx:pt idx="898">172039</cx:pt>
          <cx:pt idx="899">161617</cx:pt>
          <cx:pt idx="900">237366</cx:pt>
          <cx:pt idx="901">269197.33333333331</cx:pt>
          <cx:pt idx="902">477976</cx:pt>
          <cx:pt idx="903">441869.33333333331</cx:pt>
          <cx:pt idx="904">443394</cx:pt>
          <cx:pt idx="905">534237.33333333337</cx:pt>
          <cx:pt idx="906">276885</cx:pt>
          <cx:pt idx="907">297638</cx:pt>
          <cx:pt idx="908">147133.33333333334</cx:pt>
          <cx:pt idx="909">293887</cx:pt>
          <cx:pt idx="910">197085</cx:pt>
          <cx:pt idx="911">260130</cx:pt>
          <cx:pt idx="912">158893.33333333334</cx:pt>
          <cx:pt idx="913">162771</cx:pt>
          <cx:pt idx="914">378738.66666666669</cx:pt>
          <cx:pt idx="915">244022</cx:pt>
          <cx:pt idx="916">265986.66666666669</cx:pt>
          <cx:pt idx="917">600982</cx:pt>
          <cx:pt idx="918">750781</cx:pt>
          <cx:pt idx="919">89986.666666666672</cx:pt>
          <cx:pt idx="920">480752</cx:pt>
          <cx:pt idx="921">417229.33333333331</cx:pt>
          <cx:pt idx="922">237429</cx:pt>
          <cx:pt idx="923">232586</cx:pt>
          <cx:pt idx="924">491964</cx:pt>
          <cx:pt idx="925">468356</cx:pt>
          <cx:pt idx="926">381649</cx:pt>
          <cx:pt idx="927">168024</cx:pt>
          <cx:pt idx="928">434322.66666666669</cx:pt>
          <cx:pt idx="929">111544</cx:pt>
          <cx:pt idx="930">247623</cx:pt>
          <cx:pt idx="931">753178.66666666663</cx:pt>
          <cx:pt idx="932">225182</cx:pt>
          <cx:pt idx="933">118176</cx:pt>
          <cx:pt idx="934">544738</cx:pt>
          <cx:pt idx="935">233160</cx:pt>
          <cx:pt idx="936">375728</cx:pt>
          <cx:pt idx="937">106402.66666666667</cx:pt>
          <cx:pt idx="938">145257</cx:pt>
          <cx:pt idx="939">328605.33333333331</cx:pt>
          <cx:pt idx="940">300376</cx:pt>
          <cx:pt idx="941">147722</cx:pt>
          <cx:pt idx="942">518706.66666666669</cx:pt>
          <cx:pt idx="943">470261.33333333331</cx:pt>
          <cx:pt idx="944">281261</cx:pt>
          <cx:pt idx="945">774725.33333333337</cx:pt>
          <cx:pt idx="946">311889</cx:pt>
          <cx:pt idx="947">127413.33333333333</cx:pt>
          <cx:pt idx="948">365383</cx:pt>
          <cx:pt idx="949">427142</cx:pt>
          <cx:pt idx="950">344402.66666666669</cx:pt>
          <cx:pt idx="951">555474.66666666663</cx:pt>
          <cx:pt idx="952">428737</cx:pt>
          <cx:pt idx="953">139336</cx:pt>
          <cx:pt idx="954">201242</cx:pt>
          <cx:pt idx="955">336840</cx:pt>
          <cx:pt idx="956">691488</cx:pt>
          <cx:pt idx="957">233728</cx:pt>
          <cx:pt idx="958">408205.33333333331</cx:pt>
          <cx:pt idx="959">621997.33333333337</cx:pt>
          <cx:pt idx="960">410695.33333333337</cx:pt>
          <cx:pt idx="961">689211</cx:pt>
          <cx:pt idx="962">147898.66666666666</cx:pt>
          <cx:pt idx="963">329072</cx:pt>
          <cx:pt idx="964">516376</cx:pt>
          <cx:pt idx="965">270317</cx:pt>
          <cx:pt idx="966">413960</cx:pt>
          <cx:pt idx="967">393824</cx:pt>
          <cx:pt idx="968">133863</cx:pt>
          <cx:pt idx="969">408608</cx:pt>
          <cx:pt idx="970">342136</cx:pt>
          <cx:pt idx="971">424800</cx:pt>
          <cx:pt idx="972">102192</cx:pt>
          <cx:pt idx="973">610568</cx:pt>
          <cx:pt idx="974">608328</cx:pt>
          <cx:pt idx="975">265391</cx:pt>
          <cx:pt idx="976">365141.33333333331</cx:pt>
          <cx:pt idx="977">692744</cx:pt>
          <cx:pt idx="978">659224</cx:pt>
          <cx:pt idx="979">138503</cx:pt>
          <cx:pt idx="980">690840</cx:pt>
          <cx:pt idx="981">276136</cx:pt>
          <cx:pt idx="982">280698.66666666669</cx:pt>
          <cx:pt idx="983">119727</cx:pt>
          <cx:pt idx="984">473960</cx:pt>
          <cx:pt idx="985">128165</cx:pt>
          <cx:pt idx="986">325549</cx:pt>
          <cx:pt idx="987">298516</cx:pt>
          <cx:pt idx="988">427464</cx:pt>
          <cx:pt idx="989">487653.33333333331</cx:pt>
          <cx:pt idx="990">241937</cx:pt>
          <cx:pt idx="991">316411</cx:pt>
          <cx:pt idx="992">269538</cx:pt>
          <cx:pt idx="993">225656</cx:pt>
          <cx:pt idx="994">384403.66666666663</cx:pt>
          <cx:pt idx="995">343170.66666666669</cx:pt>
          <cx:pt idx="996">276062</cx:pt>
          <cx:pt idx="997">731365</cx:pt>
          <cx:pt idx="998">296433</cx:pt>
          <cx:pt idx="999">728888</cx:pt>
          <cx:pt idx="1000">423567</cx:pt>
          <cx:pt idx="1001">492368</cx:pt>
          <cx:pt idx="1002">351119</cx:pt>
          <cx:pt idx="1003">461968</cx:pt>
          <cx:pt idx="1004">256994</cx:pt>
          <cx:pt idx="1005">278224</cx:pt>
          <cx:pt idx="1006">490824</cx:pt>
          <cx:pt idx="1007">411410.66666666669</cx:pt>
          <cx:pt idx="1008">753373.33333333337</cx:pt>
          <cx:pt idx="1009">741397.33333333337</cx:pt>
          <cx:pt idx="1010">363541.33333333331</cx:pt>
          <cx:pt idx="1011">360170.66666666669</cx:pt>
          <cx:pt idx="1012">412218.66666666669</cx:pt>
          <cx:pt idx="1013">387205</cx:pt>
          <cx:pt idx="1014">238192</cx:pt>
          <cx:pt idx="1015">383810.66666666669</cx:pt>
          <cx:pt idx="1016">453326</cx:pt>
          <cx:pt idx="1017">295787</cx:pt>
          <cx:pt idx="1018">383084</cx:pt>
          <cx:pt idx="1019">133509</cx:pt>
          <cx:pt idx="1020">330840</cx:pt>
          <cx:pt idx="1021">139532</cx:pt>
          <cx:pt idx="1022">720435</cx:pt>
          <cx:pt idx="1023">460755</cx:pt>
          <cx:pt idx="1024">109474</cx:pt>
          <cx:pt idx="1025">203186.66666666666</cx:pt>
          <cx:pt idx="1026">793648</cx:pt>
          <cx:pt idx="1027">156619</cx:pt>
          <cx:pt idx="1028">120743</cx:pt>
          <cx:pt idx="1029">649984</cx:pt>
          <cx:pt idx="1030">318453.33333333331</cx:pt>
          <cx:pt idx="1031">282761</cx:pt>
          <cx:pt idx="1032">724179</cx:pt>
          <cx:pt idx="1033">104893</cx:pt>
          <cx:pt idx="1034">180748</cx:pt>
          <cx:pt idx="1035">301029</cx:pt>
          <cx:pt idx="1036">242488</cx:pt>
          <cx:pt idx="1037">173223</cx:pt>
          <cx:pt idx="1038">328048</cx:pt>
          <cx:pt idx="1039">424181</cx:pt>
          <cx:pt idx="1040">291258</cx:pt>
          <cx:pt idx="1041">349936</cx:pt>
          <cx:pt idx="1042">94738.666666666672</cx:pt>
          <cx:pt idx="1043">736981.33333333337</cx:pt>
          <cx:pt idx="1044">600296</cx:pt>
          <cx:pt idx="1045">272370.66666666669</cx:pt>
          <cx:pt idx="1046">233816</cx:pt>
          <cx:pt idx="1047">286458.66666666669</cx:pt>
          <cx:pt idx="1048">536795</cx:pt>
          <cx:pt idx="1049">154832</cx:pt>
          <cx:pt idx="1050">317809</cx:pt>
          <cx:pt idx="1051">501442.66666666669</cx:pt>
          <cx:pt idx="1052">102248</cx:pt>
          <cx:pt idx="1053">605568</cx:pt>
          <cx:pt idx="1054">432553.33333333337</cx:pt>
          <cx:pt idx="1055">551818.66666666663</cx:pt>
          <cx:pt idx="1056">130440</cx:pt>
          <cx:pt idx="1057">609808</cx:pt>
          <cx:pt idx="1058">109166</cx:pt>
          <cx:pt idx="1059">363658.66666666669</cx:pt>
          <cx:pt idx="1060">310948</cx:pt>
          <cx:pt idx="1061">281269.33333333331</cx:pt>
          <cx:pt idx="1062">331212.33333333337</cx:pt>
          <cx:pt idx="1063">284974</cx:pt>
          <cx:pt idx="1064">74267</cx:pt>
          <cx:pt idx="1065">294776</cx:pt>
          <cx:pt idx="1066">607261.33333333337</cx:pt>
          <cx:pt idx="1067">323485.33333333331</cx:pt>
          <cx:pt idx="1068">586208</cx:pt>
          <cx:pt idx="1069">793677.33333333337</cx:pt>
          <cx:pt idx="1070">125649</cx:pt>
          <cx:pt idx="1071">109758</cx:pt>
          <cx:pt idx="1072">387787</cx:pt>
          <cx:pt idx="1073">517466.66666666669</cx:pt>
          <cx:pt idx="1074">480910</cx:pt>
          <cx:pt idx="1075">483333</cx:pt>
          <cx:pt idx="1076">352502</cx:pt>
          <cx:pt idx="1077">350776</cx:pt>
          <cx:pt idx="1078">367713</cx:pt>
          <cx:pt idx="1079">256397</cx:pt>
          <cx:pt idx="1080">444941.33333333331</cx:pt>
          <cx:pt idx="1081">284992</cx:pt>
          <cx:pt idx="1082">172408</cx:pt>
          <cx:pt idx="1083">131632</cx:pt>
          <cx:pt idx="1084">799449</cx:pt>
          <cx:pt idx="1085">519506.66666666669</cx:pt>
          <cx:pt idx="1086">582656</cx:pt>
          <cx:pt idx="1087">368949</cx:pt>
          <cx:pt idx="1088">268920</cx:pt>
          <cx:pt idx="1089">441333.33333333331</cx:pt>
          <cx:pt idx="1090">256735</cx:pt>
          <cx:pt idx="1091">202184</cx:pt>
          <cx:pt idx="1092">149960</cx:pt>
          <cx:pt idx="1093">160402.66666666666</cx:pt>
          <cx:pt idx="1094">420216</cx:pt>
          <cx:pt idx="1095">342546</cx:pt>
          <cx:pt idx="1096">179431</cx:pt>
          <cx:pt idx="1097">249354.66666666666</cx:pt>
          <cx:pt idx="1098">205802.66666666666</cx:pt>
          <cx:pt idx="1099">248661</cx:pt>
          <cx:pt idx="1100">245259</cx:pt>
          <cx:pt idx="1101">292516</cx:pt>
          <cx:pt idx="1102">313858.66666666669</cx:pt>
          <cx:pt idx="1103">220857</cx:pt>
          <cx:pt idx="1104">432826.66666666669</cx:pt>
          <cx:pt idx="1105">175416</cx:pt>
          <cx:pt idx="1106">155861.33333333334</cx:pt>
          <cx:pt idx="1107">423840</cx:pt>
          <cx:pt idx="1108">636861</cx:pt>
          <cx:pt idx="1109">127093.33333333333</cx:pt>
          <cx:pt idx="1110">273930.66666666669</cx:pt>
          <cx:pt idx="1111">399292</cx:pt>
          <cx:pt idx="1112">730459</cx:pt>
          <cx:pt idx="1113">327144</cx:pt>
          <cx:pt idx="1114">358333.33333333331</cx:pt>
          <cx:pt idx="1115">741533.33333333337</cx:pt>
          <cx:pt idx="1116">105659</cx:pt>
          <cx:pt idx="1117">140177</cx:pt>
          <cx:pt idx="1118">153526</cx:pt>
          <cx:pt idx="1119">441381</cx:pt>
          <cx:pt idx="1120">317309.33333333331</cx:pt>
          <cx:pt idx="1121">301290</cx:pt>
          <cx:pt idx="1122">734863</cx:pt>
          <cx:pt idx="1123">331752</cx:pt>
          <cx:pt idx="1124">294850.66666666669</cx:pt>
          <cx:pt idx="1125">144616</cx:pt>
          <cx:pt idx="1126">392194.66666666669</cx:pt>
          <cx:pt idx="1127">417687.66666666663</cx:pt>
          <cx:pt idx="1128">200346.66666666666</cx:pt>
          <cx:pt idx="1129">269813.33333333331</cx:pt>
          <cx:pt idx="1130">279570.66666666669</cx:pt>
          <cx:pt idx="1131">313461.33333333331</cx:pt>
          <cx:pt idx="1132">172306</cx:pt>
          <cx:pt idx="1133">250607</cx:pt>
          <cx:pt idx="1134">736856</cx:pt>
          <cx:pt idx="1135">129391</cx:pt>
          <cx:pt idx="1136">577690.66666666663</cx:pt>
          <cx:pt idx="1137">220522.66666666666</cx:pt>
          <cx:pt idx="1138">194355</cx:pt>
          <cx:pt idx="1139">149483</cx:pt>
          <cx:pt idx="1140">199970.66666666666</cx:pt>
          <cx:pt idx="1141">312237.33333333331</cx:pt>
          <cx:pt idx="1142">467613.33333333331</cx:pt>
          <cx:pt idx="1143">186834.66666666666</cx:pt>
          <cx:pt idx="1144">615989.33333333337</cx:pt>
          <cx:pt idx="1145">415946.66666666669</cx:pt>
          <cx:pt idx="1146">151544</cx:pt>
          <cx:pt idx="1147">460446</cx:pt>
          <cx:pt idx="1148">314483</cx:pt>
          <cx:pt idx="1149">284504</cx:pt>
          <cx:pt idx="1150">496823</cx:pt>
          <cx:pt idx="1151">136880</cx:pt>
          <cx:pt idx="1152">574749.33333333337</cx:pt>
          <cx:pt idx="1153">415095</cx:pt>
          <cx:pt idx="1154">230425</cx:pt>
          <cx:pt idx="1155">253621</cx:pt>
          <cx:pt idx="1156">202714.66666666666</cx:pt>
          <cx:pt idx="1157">267997</cx:pt>
          <cx:pt idx="1158">684754.66666666663</cx:pt>
          <cx:pt idx="1159">357157</cx:pt>
          <cx:pt idx="1160">292714</cx:pt>
          <cx:pt idx="1161">442252</cx:pt>
          <cx:pt idx="1162">296626.66666666669</cx:pt>
          <cx:pt idx="1163">169774</cx:pt>
          <cx:pt idx="1164">499533.33333333331</cx:pt>
          <cx:pt idx="1165">370645.33333333331</cx:pt>
          <cx:pt idx="1166">363918.66666666663</cx:pt>
          <cx:pt idx="1167">391136.66666666663</cx:pt>
          <cx:pt idx="1168">284145</cx:pt>
          <cx:pt idx="1169">574566</cx:pt>
          <cx:pt idx="1170">249869.33333333334</cx:pt>
          <cx:pt idx="1171">438236</cx:pt>
          <cx:pt idx="1172">651248</cx:pt>
          <cx:pt idx="1173">457203</cx:pt>
          <cx:pt idx="1174">208055</cx:pt>
          <cx:pt idx="1175">385821</cx:pt>
          <cx:pt idx="1176">425034.66666666669</cx:pt>
          <cx:pt idx="1177">337208</cx:pt>
          <cx:pt idx="1178">665037</cx:pt>
          <cx:pt idx="1179">379418.66666666669</cx:pt>
          <cx:pt idx="1180">739200</cx:pt>
          <cx:pt idx="1181">243490</cx:pt>
          <cx:pt idx="1182">375242.66666666669</cx:pt>
          <cx:pt idx="1183">287874.66666666669</cx:pt>
          <cx:pt idx="1184">435581.33333333337</cx:pt>
          <cx:pt idx="1185">307810.66666666669</cx:pt>
          <cx:pt idx="1186">239662</cx:pt>
          <cx:pt idx="1187">581736</cx:pt>
          <cx:pt idx="1188">101813.33333333333</cx:pt>
          <cx:pt idx="1189">189390</cx:pt>
          <cx:pt idx="1190">332512</cx:pt>
          <cx:pt idx="1191">229324</cx:pt>
          <cx:pt idx="1192">770035</cx:pt>
          <cx:pt idx="1193">531901</cx:pt>
          <cx:pt idx="1194">438965.33333333331</cx:pt>
          <cx:pt idx="1195">514576</cx:pt>
          <cx:pt idx="1196">413010.66666666669</cx:pt>
          <cx:pt idx="1197">241784</cx:pt>
          <cx:pt idx="1198">188237</cx:pt>
          <cx:pt idx="1199">427653.33333333331</cx:pt>
          <cx:pt idx="1200">128624</cx:pt>
          <cx:pt idx="1201">753321</cx:pt>
          <cx:pt idx="1202">457711.66666666663</cx:pt>
          <cx:pt idx="1203">375469.33333333331</cx:pt>
          <cx:pt idx="1204">147906.66666666666</cx:pt>
          <cx:pt idx="1205">256816</cx:pt>
          <cx:pt idx="1206">256970.66666666666</cx:pt>
          <cx:pt idx="1207">686405.33333333337</cx:pt>
          <cx:pt idx="1208">336589.33333333331</cx:pt>
          <cx:pt idx="1209">238202.66666666666</cx:pt>
          <cx:pt idx="1210">397862.33333333337</cx:pt>
          <cx:pt idx="1211">613042.66666666663</cx:pt>
          <cx:pt idx="1212">311075</cx:pt>
          <cx:pt idx="1213">456252</cx:pt>
          <cx:pt idx="1214">121210</cx:pt>
          <cx:pt idx="1215">190120</cx:pt>
          <cx:pt idx="1216">226863</cx:pt>
          <cx:pt idx="1217">142736</cx:pt>
          <cx:pt idx="1218">790592</cx:pt>
          <cx:pt idx="1219">139862</cx:pt>
          <cx:pt idx="1220">318675</cx:pt>
          <cx:pt idx="1221">437825.66666666663</cx:pt>
          <cx:pt idx="1222">168770</cx:pt>
          <cx:pt idx="1223">388093.33333333331</cx:pt>
          <cx:pt idx="1224">474374</cx:pt>
          <cx:pt idx="1225">124773.33333333333</cx:pt>
          <cx:pt idx="1226">94518</cx:pt>
          <cx:pt idx="1227">232490.66666666666</cx:pt>
          <cx:pt idx="1228">283201</cx:pt>
          <cx:pt idx="1229">277475</cx:pt>
          <cx:pt idx="1230">296258.66666666669</cx:pt>
          <cx:pt idx="1231">628123</cx:pt>
          <cx:pt idx="1232">407472</cx:pt>
          <cx:pt idx="1233">326440</cx:pt>
          <cx:pt idx="1234">158219</cx:pt>
          <cx:pt idx="1235">113832</cx:pt>
          <cx:pt idx="1236">385362.66666666669</cx:pt>
          <cx:pt idx="1237">779932</cx:pt>
          <cx:pt idx="1238">425462</cx:pt>
          <cx:pt idx="1239">237125</cx:pt>
          <cx:pt idx="1240">171080</cx:pt>
          <cx:pt idx="1241">756550</cx:pt>
          <cx:pt idx="1242">333571</cx:pt>
          <cx:pt idx="1243">334762.66666666669</cx:pt>
          <cx:pt idx="1244">294776</cx:pt>
          <cx:pt idx="1245">482626</cx:pt>
          <cx:pt idx="1246">793167</cx:pt>
          <cx:pt idx="1247">419541.33333333331</cx:pt>
          <cx:pt idx="1248">484021</cx:pt>
          <cx:pt idx="1249">250029.33333333334</cx:pt>
          <cx:pt idx="1250">779645.33333333337</cx:pt>
          <cx:pt idx="1251">428917.33333333331</cx:pt>
          <cx:pt idx="1252">480616</cx:pt>
          <cx:pt idx="1253">187245.33333333334</cx:pt>
          <cx:pt idx="1254">109160</cx:pt>
          <cx:pt idx="1255">492344</cx:pt>
          <cx:pt idx="1256">628893.33333333337</cx:pt>
          <cx:pt idx="1257">452096</cx:pt>
          <cx:pt idx="1258">582083</cx:pt>
          <cx:pt idx="1259">399736</cx:pt>
          <cx:pt idx="1260">536114.66666666663</cx:pt>
          <cx:pt idx="1261">258378</cx:pt>
          <cx:pt idx="1262">312058</cx:pt>
          <cx:pt idx="1263">752872</cx:pt>
          <cx:pt idx="1264">448558</cx:pt>
          <cx:pt idx="1265">738802.66666666663</cx:pt>
          <cx:pt idx="1266">477232</cx:pt>
          <cx:pt idx="1267">423766</cx:pt>
          <cx:pt idx="1268">456365.33333333331</cx:pt>
          <cx:pt idx="1269">268560</cx:pt>
          <cx:pt idx="1270">401652.33333333337</cx:pt>
          <cx:pt idx="1271">277840</cx:pt>
          <cx:pt idx="1272">363101.33333333331</cx:pt>
          <cx:pt idx="1273">447320.33333333337</cx:pt>
          <cx:pt idx="1274">466629.33333333331</cx:pt>
          <cx:pt idx="1275">252834.66666666666</cx:pt>
          <cx:pt idx="1276">440205.33333333331</cx:pt>
          <cx:pt idx="1277">106359</cx:pt>
          <cx:pt idx="1278">461016</cx:pt>
          <cx:pt idx="1279">297954</cx:pt>
          <cx:pt idx="1280">481466.66666666669</cx:pt>
          <cx:pt idx="1281">357185</cx:pt>
          <cx:pt idx="1282">506314.66666666669</cx:pt>
          <cx:pt idx="1283">358282.66666666669</cx:pt>
          <cx:pt idx="1284">467690.66666666669</cx:pt>
          <cx:pt idx="1285">373898</cx:pt>
          <cx:pt idx="1286">368937</cx:pt>
          <cx:pt idx="1287">431328</cx:pt>
          <cx:pt idx="1288">567354</cx:pt>
          <cx:pt idx="1289">84861</cx:pt>
          <cx:pt idx="1290">386341.33333333331</cx:pt>
          <cx:pt idx="1291">507437</cx:pt>
          <cx:pt idx="1292">496704</cx:pt>
          <cx:pt idx="1293">127057</cx:pt>
          <cx:pt idx="1294">415734</cx:pt>
          <cx:pt idx="1295">525962.66666666663</cx:pt>
          <cx:pt idx="1296">172985</cx:pt>
          <cx:pt idx="1297">463516</cx:pt>
          <cx:pt idx="1298">487409</cx:pt>
          <cx:pt idx="1299">254024</cx:pt>
          <cx:pt idx="1300">517664</cx:pt>
          <cx:pt idx="1301">417370</cx:pt>
          <cx:pt idx="1302">302229</cx:pt>
          <cx:pt idx="1303">384336</cx:pt>
          <cx:pt idx="1304">589330.66666666663</cx:pt>
          <cx:pt idx="1305">182164</cx:pt>
          <cx:pt idx="1306">219469.33333333334</cx:pt>
          <cx:pt idx="1307">460477.33333333331</cx:pt>
          <cx:pt idx="1308">143074</cx:pt>
          <cx:pt idx="1309">766661</cx:pt>
          <cx:pt idx="1310">131477.33333333334</cx:pt>
          <cx:pt idx="1311">520296</cx:pt>
          <cx:pt idx="1312">197857</cx:pt>
          <cx:pt idx="1313">369050.66666666669</cx:pt>
          <cx:pt idx="1314">283834.66666666669</cx:pt>
          <cx:pt idx="1315">525689</cx:pt>
          <cx:pt idx="1316">167927</cx:pt>
          <cx:pt idx="1317">159501.33333333334</cx:pt>
          <cx:pt idx="1318">148933.33333333334</cx:pt>
          <cx:pt idx="1319">110647</cx:pt>
          <cx:pt idx="1320">273285</cx:pt>
          <cx:pt idx="1321">376456</cx:pt>
          <cx:pt idx="1322">357115</cx:pt>
          <cx:pt idx="1323">293085</cx:pt>
          <cx:pt idx="1324">724488</cx:pt>
          <cx:pt idx="1325">378794.66666666669</cx:pt>
          <cx:pt idx="1326">108632</cx:pt>
          <cx:pt idx="1327">295634.33333333331</cx:pt>
          <cx:pt idx="1328">72708</cx:pt>
          <cx:pt idx="1329">383592</cx:pt>
          <cx:pt idx="1330">329077.33333333331</cx:pt>
          <cx:pt idx="1331">146118</cx:pt>
          <cx:pt idx="1332">606946.66666666663</cx:pt>
          <cx:pt idx="1333">310736</cx:pt>
          <cx:pt idx="1334">720545</cx:pt>
          <cx:pt idx="1335">593070</cx:pt>
          <cx:pt idx="1336">333362.66666666669</cx:pt>
          <cx:pt idx="1337">287490.66666666669</cx:pt>
          <cx:pt idx="1338">217134</cx:pt>
          <cx:pt idx="1339">687533.33333333337</cx:pt>
          <cx:pt idx="1340">318176</cx:pt>
          <cx:pt idx="1341">406242.66666666669</cx:pt>
          <cx:pt idx="1342">263437.33333333331</cx:pt>
          <cx:pt idx="1343">154653.33333333334</cx:pt>
          <cx:pt idx="1344">493466.66666666669</cx:pt>
          <cx:pt idx="1345">518605.33333333331</cx:pt>
          <cx:pt idx="1346">233362</cx:pt>
          <cx:pt idx="1347">492960</cx:pt>
          <cx:pt idx="1348">300022</cx:pt>
          <cx:pt idx="1349">324639.33333333337</cx:pt>
          <cx:pt idx="1350">100770.66666666667</cx:pt>
          <cx:pt idx="1351">109978</cx:pt>
          <cx:pt idx="1352">174503</cx:pt>
          <cx:pt idx="1353">97165.333333333328</cx:pt>
          <cx:pt idx="1354">123464</cx:pt>
          <cx:pt idx="1355">348214</cx:pt>
          <cx:pt idx="1356">406503</cx:pt>
          <cx:pt idx="1357">213380</cx:pt>
          <cx:pt idx="1358">107099</cx:pt>
          <cx:pt idx="1359">693984</cx:pt>
          <cx:pt idx="1360">769974</cx:pt>
          <cx:pt idx="1361">747121</cx:pt>
          <cx:pt idx="1362">644569</cx:pt>
          <cx:pt idx="1363">314469.33333333331</cx:pt>
          <cx:pt idx="1364">417302</cx:pt>
          <cx:pt idx="1365">217650</cx:pt>
          <cx:pt idx="1366">370161</cx:pt>
          <cx:pt idx="1367">163074</cx:pt>
          <cx:pt idx="1368">661188</cx:pt>
          <cx:pt idx="1369">157830</cx:pt>
          <cx:pt idx="1370">188866.66666666666</cx:pt>
          <cx:pt idx="1371">321097</cx:pt>
          <cx:pt idx="1372">340002</cx:pt>
          <cx:pt idx="1373">267356</cx:pt>
          <cx:pt idx="1374">398816</cx:pt>
          <cx:pt idx="1375">135446</cx:pt>
          <cx:pt idx="1376">588134</cx:pt>
          <cx:pt idx="1377">484072</cx:pt>
          <cx:pt idx="1378">326906.66666666669</cx:pt>
          <cx:pt idx="1379">329941</cx:pt>
          <cx:pt idx="1380">171373.33333333334</cx:pt>
          <cx:pt idx="1381">477943</cx:pt>
          <cx:pt idx="1382">379192</cx:pt>
          <cx:pt idx="1383">793137</cx:pt>
          <cx:pt idx="1384">148689</cx:pt>
          <cx:pt idx="1385">223039</cx:pt>
          <cx:pt idx="1386">473408</cx:pt>
          <cx:pt idx="1387">438329</cx:pt>
          <cx:pt idx="1388">421605</cx:pt>
          <cx:pt idx="1389">186793</cx:pt>
          <cx:pt idx="1390">138488</cx:pt>
          <cx:pt idx="1391">787261.33333333337</cx:pt>
          <cx:pt idx="1392">412002</cx:pt>
          <cx:pt idx="1393">266837.33333333331</cx:pt>
          <cx:pt idx="1394">730762.66666666663</cx:pt>
          <cx:pt idx="1395">240363</cx:pt>
          <cx:pt idx="1396">197202.66666666666</cx:pt>
          <cx:pt idx="1397">362288</cx:pt>
          <cx:pt idx="1398">268134</cx:pt>
          <cx:pt idx="1399">298366</cx:pt>
          <cx:pt idx="1400">582637.33333333337</cx:pt>
          <cx:pt idx="1401">744637</cx:pt>
          <cx:pt idx="1402">414363</cx:pt>
          <cx:pt idx="1403">434352</cx:pt>
          <cx:pt idx="1404">148578</cx:pt>
          <cx:pt idx="1405">421844</cx:pt>
          <cx:pt idx="1406">376888</cx:pt>
          <cx:pt idx="1407">757224</cx:pt>
          <cx:pt idx="1408">461592</cx:pt>
          <cx:pt idx="1409">457498.66666666669</cx:pt>
          <cx:pt idx="1410">303746</cx:pt>
          <cx:pt idx="1411">164826.66666666666</cx:pt>
          <cx:pt idx="1412">325445.33333333331</cx:pt>
          <cx:pt idx="1413">209917.33333333334</cx:pt>
          <cx:pt idx="1414">273778.66666666669</cx:pt>
          <cx:pt idx="1415">728797</cx:pt>
          <cx:pt idx="1416">619456</cx:pt>
          <cx:pt idx="1417">767637</cx:pt>
          <cx:pt idx="1418">342632</cx:pt>
          <cx:pt idx="1419">171684</cx:pt>
          <cx:pt idx="1420">329312</cx:pt>
          <cx:pt idx="1421">372394.66666666669</cx:pt>
          <cx:pt idx="1422">228051</cx:pt>
          <cx:pt idx="1423">70384</cx:pt>
          <cx:pt idx="1424">365311</cx:pt>
          <cx:pt idx="1425">644082.66666666663</cx:pt>
          <cx:pt idx="1426">645356</cx:pt>
          <cx:pt idx="1427">196360</cx:pt>
          <cx:pt idx="1428">341770.66666666663</cx:pt>
          <cx:pt idx="1429">674722.66666666663</cx:pt>
          <cx:pt idx="1430">409210.66666666669</cx:pt>
          <cx:pt idx="1431">194450</cx:pt>
          <cx:pt idx="1432">358616</cx:pt>
          <cx:pt idx="1433">284546.66666666669</cx:pt>
          <cx:pt idx="1434">596248</cx:pt>
          <cx:pt idx="1435">282219</cx:pt>
          <cx:pt idx="1436">441939</cx:pt>
          <cx:pt idx="1437">534899</cx:pt>
          <cx:pt idx="1438">159048</cx:pt>
          <cx:pt idx="1439">156792</cx:pt>
          <cx:pt idx="1440">384357.33333333331</cx:pt>
          <cx:pt idx="1441">448818.66666666669</cx:pt>
          <cx:pt idx="1442">698519</cx:pt>
          <cx:pt idx="1443">491430</cx:pt>
          <cx:pt idx="1444">292505</cx:pt>
          <cx:pt idx="1445">786408</cx:pt>
          <cx:pt idx="1446">367085.33333333331</cx:pt>
          <cx:pt idx="1447">204189.33333333334</cx:pt>
          <cx:pt idx="1448">169946.66666666666</cx:pt>
          <cx:pt idx="1449">165235</cx:pt>
          <cx:pt idx="1450">282040</cx:pt>
          <cx:pt idx="1451">264888</cx:pt>
          <cx:pt idx="1452">242378</cx:pt>
          <cx:pt idx="1453">313421.33333333331</cx:pt>
          <cx:pt idx="1454">220553</cx:pt>
          <cx:pt idx="1455">257653</cx:pt>
          <cx:pt idx="1456">217280</cx:pt>
          <cx:pt idx="1457">177154.66666666666</cx:pt>
          <cx:pt idx="1458">634605</cx:pt>
          <cx:pt idx="1459">487614</cx:pt>
          <cx:pt idx="1460">270757</cx:pt>
          <cx:pt idx="1461">475160</cx:pt>
          <cx:pt idx="1462">437282.66666666669</cx:pt>
          <cx:pt idx="1463">720976</cx:pt>
          <cx:pt idx="1464">294282.66666666669</cx:pt>
          <cx:pt idx="1465">750080</cx:pt>
          <cx:pt idx="1466">368392.66666666663</cx:pt>
          <cx:pt idx="1467">512477.33333333331</cx:pt>
          <cx:pt idx="1468">429469.66666666663</cx:pt>
          <cx:pt idx="1469">356845.33333333331</cx:pt>
          <cx:pt idx="1470">381816</cx:pt>
          <cx:pt idx="1471">202037</cx:pt>
          <cx:pt idx="1472">665978.66666666663</cx:pt>
          <cx:pt idx="1473">496288</cx:pt>
          <cx:pt idx="1474">411221.33333333331</cx:pt>
          <cx:pt idx="1475">317149</cx:pt>
          <cx:pt idx="1476">417365.33333333331</cx:pt>
          <cx:pt idx="1477">146458.66666666666</cx:pt>
          <cx:pt idx="1478">234920</cx:pt>
          <cx:pt idx="1479">158584</cx:pt>
          <cx:pt idx="1480">662165.33333333337</cx:pt>
          <cx:pt idx="1481">83563</cx:pt>
          <cx:pt idx="1482">374756</cx:pt>
          <cx:pt idx="1483">603922</cx:pt>
          <cx:pt idx="1484">423887</cx:pt>
          <cx:pt idx="1485">441045.33333333331</cx:pt>
          <cx:pt idx="1486">197193</cx:pt>
          <cx:pt idx="1487">313606</cx:pt>
          <cx:pt idx="1488">214300</cx:pt>
          <cx:pt idx="1489">228740</cx:pt>
          <cx:pt idx="1490">270259</cx:pt>
          <cx:pt idx="1491">496784</cx:pt>
          <cx:pt idx="1492">315265.66666666669</cx:pt>
          <cx:pt idx="1493">221353</cx:pt>
          <cx:pt idx="1494">416920</cx:pt>
          <cx:pt idx="1495">501458.66666666669</cx:pt>
          <cx:pt idx="1496">187074.66666666666</cx:pt>
          <cx:pt idx="1497">288716</cx:pt>
          <cx:pt idx="1498">609076</cx:pt>
          <cx:pt idx="1499">252974</cx:pt>
          <cx:pt idx="1500">266312</cx:pt>
          <cx:pt idx="1501">657720</cx:pt>
          <cx:pt idx="1502">122103</cx:pt>
          <cx:pt idx="1503">383029</cx:pt>
          <cx:pt idx="1504">135962</cx:pt>
          <cx:pt idx="1505">452040</cx:pt>
          <cx:pt idx="1506">492973.33333333331</cx:pt>
          <cx:pt idx="1507">286432</cx:pt>
          <cx:pt idx="1508">199359</cx:pt>
          <cx:pt idx="1509">108416</cx:pt>
          <cx:pt idx="1510">76088</cx:pt>
          <cx:pt idx="1511">469210.66666666669</cx:pt>
          <cx:pt idx="1512">463034.66666666669</cx:pt>
          <cx:pt idx="1513">425435</cx:pt>
          <cx:pt idx="1514">182652</cx:pt>
          <cx:pt idx="1515">164842.66666666666</cx:pt>
          <cx:pt idx="1516">588962.66666666663</cx:pt>
          <cx:pt idx="1517">301936</cx:pt>
          <cx:pt idx="1518">441237</cx:pt>
          <cx:pt idx="1519">121850</cx:pt>
          <cx:pt idx="1520">389189.33333333331</cx:pt>
          <cx:pt idx="1521">105760</cx:pt>
          <cx:pt idx="1522">278490.66666666669</cx:pt>
          <cx:pt idx="1523">140599</cx:pt>
          <cx:pt idx="1524">276482</cx:pt>
          <cx:pt idx="1525">341689</cx:pt>
          <cx:pt idx="1526">283423</cx:pt>
          <cx:pt idx="1527">272242.66666666669</cx:pt>
          <cx:pt idx="1528">460546.66666666669</cx:pt>
          <cx:pt idx="1529">222580</cx:pt>
          <cx:pt idx="1530">444717.33333333331</cx:pt>
          <cx:pt idx="1531">453364</cx:pt>
          <cx:pt idx="1532">759032</cx:pt>
          <cx:pt idx="1533">495442.66666666669</cx:pt>
          <cx:pt idx="1534">390168</cx:pt>
          <cx:pt idx="1535">485930.66666666669</cx:pt>
          <cx:pt idx="1536">421049</cx:pt>
          <cx:pt idx="1537">401317</cx:pt>
          <cx:pt idx="1538">118898.66666666667</cx:pt>
          <cx:pt idx="1539">453392</cx:pt>
          <cx:pt idx="1540">510810.66666666669</cx:pt>
          <cx:pt idx="1541">663344</cx:pt>
          <cx:pt idx="1542">398314</cx:pt>
          <cx:pt idx="1543">514355</cx:pt>
          <cx:pt idx="1544">753342</cx:pt>
          <cx:pt idx="1545">307086</cx:pt>
          <cx:pt idx="1546">691447</cx:pt>
          <cx:pt idx="1547">410773</cx:pt>
          <cx:pt idx="1548">153221</cx:pt>
          <cx:pt idx="1549">317830</cx:pt>
          <cx:pt idx="1550">352541.33333333331</cx:pt>
          <cx:pt idx="1551">753177</cx:pt>
          <cx:pt idx="1552">471634</cx:pt>
          <cx:pt idx="1553">798549.33333333337</cx:pt>
          <cx:pt idx="1554">275498.66666666669</cx:pt>
          <cx:pt idx="1555">341455</cx:pt>
          <cx:pt idx="1556">322570</cx:pt>
          <cx:pt idx="1557">133188</cx:pt>
          <cx:pt idx="1558">371496</cx:pt>
          <cx:pt idx="1559">411763.66666666663</cx:pt>
          <cx:pt idx="1560">193413.33333333334</cx:pt>
          <cx:pt idx="1561">499528</cx:pt>
          <cx:pt idx="1562">192746.66666666666</cx:pt>
          <cx:pt idx="1563">210505</cx:pt>
          <cx:pt idx="1564">325428</cx:pt>
          <cx:pt idx="1565">328229.33333333331</cx:pt>
          <cx:pt idx="1566">603755</cx:pt>
          <cx:pt idx="1567">261378</cx:pt>
          <cx:pt idx="1568">612097</cx:pt>
          <cx:pt idx="1569">291454</cx:pt>
          <cx:pt idx="1570">487951</cx:pt>
          <cx:pt idx="1571">729485.33333333337</cx:pt>
          <cx:pt idx="1572">251557.33333333334</cx:pt>
          <cx:pt idx="1573">249848</cx:pt>
          <cx:pt idx="1574">116130</cx:pt>
          <cx:pt idx="1575">93882.666666666672</cx:pt>
          <cx:pt idx="1576">151938.66666666666</cx:pt>
          <cx:pt idx="1577">228490.66666666666</cx:pt>
          <cx:pt idx="1578">361408</cx:pt>
          <cx:pt idx="1579">446762.66666666669</cx:pt>
          <cx:pt idx="1580">120698.66666666667</cx:pt>
          <cx:pt idx="1581">530368</cx:pt>
          <cx:pt idx="1582">128949</cx:pt>
          <cx:pt idx="1583">283771</cx:pt>
          <cx:pt idx="1584">759744</cx:pt>
          <cx:pt idx="1585">85845.333333333328</cx:pt>
          <cx:pt idx="1586">168050</cx:pt>
          <cx:pt idx="1587">296544</cx:pt>
          <cx:pt idx="1588">326376</cx:pt>
          <cx:pt idx="1589">428400</cx:pt>
          <cx:pt idx="1590">299678</cx:pt>
          <cx:pt idx="1591">719995</cx:pt>
          <cx:pt idx="1592">333454</cx:pt>
          <cx:pt idx="1593">621386.66666666663</cx:pt>
          <cx:pt idx="1594">609960</cx:pt>
          <cx:pt idx="1595">184810.66666666666</cx:pt>
          <cx:pt idx="1596">553365.33333333337</cx:pt>
          <cx:pt idx="1597">490754.66666666669</cx:pt>
          <cx:pt idx="1598">354165.33333333331</cx:pt>
          <cx:pt idx="1599">460688</cx:pt>
          <cx:pt idx="1600">290482.66666666669</cx:pt>
          <cx:pt idx="1601">323413.33333333331</cx:pt>
          <cx:pt idx="1602">234135</cx:pt>
          <cx:pt idx="1603">406160</cx:pt>
          <cx:pt idx="1604">700925.33333333337</cx:pt>
          <cx:pt idx="1605">91169</cx:pt>
          <cx:pt idx="1606">338120</cx:pt>
          <cx:pt idx="1607">369560</cx:pt>
          <cx:pt idx="1608">661985</cx:pt>
          <cx:pt idx="1609">292393</cx:pt>
          <cx:pt idx="1610">781866.66666666663</cx:pt>
          <cx:pt idx="1611">403413.33333333331</cx:pt>
          <cx:pt idx="1612">190690.66666666666</cx:pt>
          <cx:pt idx="1613">295193</cx:pt>
          <cx:pt idx="1614">762536</cx:pt>
          <cx:pt idx="1615">669547</cx:pt>
          <cx:pt idx="1616">494576</cx:pt>
          <cx:pt idx="1617">252171</cx:pt>
          <cx:pt idx="1618">790645</cx:pt>
          <cx:pt idx="1619">793429.33333333337</cx:pt>
          <cx:pt idx="1620">261501.33333333334</cx:pt>
          <cx:pt idx="1621">685791</cx:pt>
          <cx:pt idx="1622">285064</cx:pt>
          <cx:pt idx="1623">361458</cx:pt>
          <cx:pt idx="1624">135958</cx:pt>
          <cx:pt idx="1625">165024</cx:pt>
          <cx:pt idx="1626">316468</cx:pt>
          <cx:pt idx="1627">221925</cx:pt>
          <cx:pt idx="1628">480574</cx:pt>
          <cx:pt idx="1629">163638</cx:pt>
          <cx:pt idx="1630">112218.66666666667</cx:pt>
          <cx:pt idx="1631">582922.66666666663</cx:pt>
          <cx:pt idx="1632">270658.66666666669</cx:pt>
          <cx:pt idx="1633">768112</cx:pt>
          <cx:pt idx="1634">294424</cx:pt>
          <cx:pt idx="1635">479373.33333333331</cx:pt>
          <cx:pt idx="1636">736316</cx:pt>
          <cx:pt idx="1637">394433</cx:pt>
          <cx:pt idx="1638">333770.66666666669</cx:pt>
          <cx:pt idx="1639">434664</cx:pt>
          <cx:pt idx="1640">144909</cx:pt>
          <cx:pt idx="1641">253127</cx:pt>
          <cx:pt idx="1642">361997.33333333331</cx:pt>
          <cx:pt idx="1643">488018.66666666669</cx:pt>
          <cx:pt idx="1644">162914.66666666666</cx:pt>
          <cx:pt idx="1645">223192</cx:pt>
          <cx:pt idx="1646">179912</cx:pt>
          <cx:pt idx="1647">423067</cx:pt>
          <cx:pt idx="1648">208232</cx:pt>
          <cx:pt idx="1649">443750</cx:pt>
          <cx:pt idx="1650">154152</cx:pt>
          <cx:pt idx="1651">281720</cx:pt>
          <cx:pt idx="1652">309678</cx:pt>
          <cx:pt idx="1653">143148</cx:pt>
          <cx:pt idx="1654">396066.66666666669</cx:pt>
          <cx:pt idx="1655">189248</cx:pt>
          <cx:pt idx="1656">541360</cx:pt>
          <cx:pt idx="1657">622602</cx:pt>
          <cx:pt idx="1658">235085</cx:pt>
          <cx:pt idx="1659">486378</cx:pt>
          <cx:pt idx="1660">373629.33333333331</cx:pt>
          <cx:pt idx="1661">152067</cx:pt>
          <cx:pt idx="1662">232065</cx:pt>
          <cx:pt idx="1663">420203</cx:pt>
          <cx:pt idx="1664">245610</cx:pt>
          <cx:pt idx="1665">729280</cx:pt>
          <cx:pt idx="1666">337421.33333333331</cx:pt>
          <cx:pt idx="1667">244480</cx:pt>
          <cx:pt idx="1668">465656</cx:pt>
          <cx:pt idx="1669">182093</cx:pt>
          <cx:pt idx="1670">662524</cx:pt>
          <cx:pt idx="1671">91133.333333333328</cx:pt>
          <cx:pt idx="1672">367430</cx:pt>
          <cx:pt idx="1673">108197</cx:pt>
          <cx:pt idx="1674">254448</cx:pt>
          <cx:pt idx="1675">408820</cx:pt>
          <cx:pt idx="1676">118975</cx:pt>
          <cx:pt idx="1677">181099</cx:pt>
          <cx:pt idx="1678">281213.33333333331</cx:pt>
          <cx:pt idx="1679">336876</cx:pt>
          <cx:pt idx="1680">265508</cx:pt>
          <cx:pt idx="1681">262077</cx:pt>
          <cx:pt idx="1682">160288</cx:pt>
          <cx:pt idx="1683">191126</cx:pt>
          <cx:pt idx="1684">103060</cx:pt>
          <cx:pt idx="1685">147101</cx:pt>
          <cx:pt idx="1686">249447</cx:pt>
          <cx:pt idx="1687">189802</cx:pt>
          <cx:pt idx="1688">421741.33333333331</cx:pt>
          <cx:pt idx="1689">784031</cx:pt>
          <cx:pt idx="1690">244920</cx:pt>
          <cx:pt idx="1691">177976</cx:pt>
          <cx:pt idx="1692">182468</cx:pt>
          <cx:pt idx="1693">674458.66666666663</cx:pt>
          <cx:pt idx="1694">177086</cx:pt>
          <cx:pt idx="1695">421626.66666666669</cx:pt>
          <cx:pt idx="1696">270093</cx:pt>
          <cx:pt idx="1697">259904</cx:pt>
          <cx:pt idx="1698">442690.66666666669</cx:pt>
          <cx:pt idx="1699">350280</cx:pt>
          <cx:pt idx="1700">433386.66666666669</cx:pt>
          <cx:pt idx="1701">178262</cx:pt>
          <cx:pt idx="1702">428781</cx:pt>
          <cx:pt idx="1703">351440</cx:pt>
          <cx:pt idx="1704">445821.33333333331</cx:pt>
          <cx:pt idx="1705">508948</cx:pt>
          <cx:pt idx="1706">797117</cx:pt>
          <cx:pt idx="1707">218450</cx:pt>
          <cx:pt idx="1708">480301.33333333331</cx:pt>
          <cx:pt idx="1709">470048</cx:pt>
          <cx:pt idx="1710">136601</cx:pt>
          <cx:pt idx="1711">454084</cx:pt>
          <cx:pt idx="1712">140532</cx:pt>
          <cx:pt idx="1713">742776</cx:pt>
          <cx:pt idx="1714">479200</cx:pt>
          <cx:pt idx="1715">254560</cx:pt>
          <cx:pt idx="1716">100320</cx:pt>
          <cx:pt idx="1717">405157.33333333331</cx:pt>
          <cx:pt idx="1718">450336</cx:pt>
          <cx:pt idx="1719">321189.33333333331</cx:pt>
          <cx:pt idx="1720">343074.66666666669</cx:pt>
          <cx:pt idx="1721">325202.66666666669</cx:pt>
          <cx:pt idx="1722">691886</cx:pt>
          <cx:pt idx="1723">89632</cx:pt>
          <cx:pt idx="1724">511512</cx:pt>
          <cx:pt idx="1725">414020</cx:pt>
          <cx:pt idx="1726">573274.66666666663</cx:pt>
          <cx:pt idx="1727">478789.33333333331</cx:pt>
          <cx:pt idx="1728">365322.66666666669</cx:pt>
          <cx:pt idx="1729">197481</cx:pt>
          <cx:pt idx="1730">166402</cx:pt>
          <cx:pt idx="1731">379784</cx:pt>
          <cx:pt idx="1732">789039</cx:pt>
          <cx:pt idx="1733">416296</cx:pt>
          <cx:pt idx="1734">309605.33333333331</cx:pt>
          <cx:pt idx="1735">279946</cx:pt>
          <cx:pt idx="1736">293593</cx:pt>
          <cx:pt idx="1737">104673</cx:pt>
          <cx:pt idx="1738">159152</cx:pt>
          <cx:pt idx="1739">232882.66666666666</cx:pt>
          <cx:pt idx="1740">456128</cx:pt>
          <cx:pt idx="1741">326100</cx:pt>
          <cx:pt idx="1742">378650.66666666669</cx:pt>
          <cx:pt idx="1743">171452</cx:pt>
          <cx:pt idx="1744">487725.33333333331</cx:pt>
          <cx:pt idx="1745">271752</cx:pt>
          <cx:pt idx="1746">353197.33333333331</cx:pt>
          <cx:pt idx="1747">494498.66666666669</cx:pt>
          <cx:pt idx="1748">534100</cx:pt>
          <cx:pt idx="1749">93840</cx:pt>
          <cx:pt idx="1750">479333</cx:pt>
          <cx:pt idx="1751">714008</cx:pt>
          <cx:pt idx="1752">227498</cx:pt>
          <cx:pt idx="1753">190141.33333333334</cx:pt>
          <cx:pt idx="1754">285586.66666666669</cx:pt>
          <cx:pt idx="1755">162842.66666666666</cx:pt>
          <cx:pt idx="1756">722247</cx:pt>
          <cx:pt idx="1757">92626.666666666672</cx:pt>
          <cx:pt idx="1758">152192</cx:pt>
          <cx:pt idx="1759">436832</cx:pt>
          <cx:pt idx="1760">227304</cx:pt>
          <cx:pt idx="1761">789315</cx:pt>
          <cx:pt idx="1762">147802.66666666666</cx:pt>
          <cx:pt idx="1763">265505</cx:pt>
          <cx:pt idx="1764">209658</cx:pt>
          <cx:pt idx="1765">797690</cx:pt>
          <cx:pt idx="1766">682727</cx:pt>
          <cx:pt idx="1767">778392</cx:pt>
          <cx:pt idx="1768">275722.66666666669</cx:pt>
          <cx:pt idx="1769">124266.66666666667</cx:pt>
          <cx:pt idx="1770">278904</cx:pt>
          <cx:pt idx="1771">122071</cx:pt>
          <cx:pt idx="1772">150557.33333333334</cx:pt>
          <cx:pt idx="1773">517645.33333333331</cx:pt>
          <cx:pt idx="1774">784221.33333333337</cx:pt>
          <cx:pt idx="1775">398337.66666666663</cx:pt>
          <cx:pt idx="1776">286727</cx:pt>
          <cx:pt idx="1777">697829.33333333337</cx:pt>
          <cx:pt idx="1778">456192</cx:pt>
          <cx:pt idx="1779">278251</cx:pt>
          <cx:pt idx="1780">149976</cx:pt>
          <cx:pt idx="1781">150471</cx:pt>
          <cx:pt idx="1782">434581</cx:pt>
          <cx:pt idx="1783">101258.66666666667</cx:pt>
          <cx:pt idx="1784">377784</cx:pt>
          <cx:pt idx="1785">670942</cx:pt>
          <cx:pt idx="1786">140330.66666666666</cx:pt>
          <cx:pt idx="1787">262893</cx:pt>
          <cx:pt idx="1788">622621.33333333337</cx:pt>
          <cx:pt idx="1789">362196</cx:pt>
          <cx:pt idx="1790">314480.33333333331</cx:pt>
          <cx:pt idx="1791">223008</cx:pt>
          <cx:pt idx="1792">251274.66666666666</cx:pt>
          <cx:pt idx="1793">158594.66666666666</cx:pt>
          <cx:pt idx="1794">489053</cx:pt>
          <cx:pt idx="1795">335998</cx:pt>
          <cx:pt idx="1796">81690.666666666672</cx:pt>
          <cx:pt idx="1797">425842.66666666669</cx:pt>
          <cx:pt idx="1798">288730</cx:pt>
          <cx:pt idx="1799">387725.33333333331</cx:pt>
          <cx:pt idx="1800">476253</cx:pt>
          <cx:pt idx="1801">372906.66666666669</cx:pt>
          <cx:pt idx="1802">199790</cx:pt>
          <cx:pt idx="1803">191644</cx:pt>
          <cx:pt idx="1804">394568</cx:pt>
          <cx:pt idx="1805">431245.33333333331</cx:pt>
          <cx:pt idx="1806">229813.33333333334</cx:pt>
          <cx:pt idx="1807">226546.66666666666</cx:pt>
          <cx:pt idx="1808">106508</cx:pt>
          <cx:pt idx="1809">411550</cx:pt>
          <cx:pt idx="1810">508680</cx:pt>
          <cx:pt idx="1811">778017</cx:pt>
          <cx:pt idx="1812">143440</cx:pt>
          <cx:pt idx="1813">198290.66666666666</cx:pt>
          <cx:pt idx="1814">235937</cx:pt>
          <cx:pt idx="1815">399552</cx:pt>
          <cx:pt idx="1816">291375</cx:pt>
          <cx:pt idx="1817">439770.66666666669</cx:pt>
          <cx:pt idx="1818">141337</cx:pt>
          <cx:pt idx="1819">797338</cx:pt>
          <cx:pt idx="1820">507749.33333333331</cx:pt>
          <cx:pt idx="1821">262794</cx:pt>
          <cx:pt idx="1822">642336</cx:pt>
          <cx:pt idx="1823">196613.33333333334</cx:pt>
          <cx:pt idx="1824">321369</cx:pt>
          <cx:pt idx="1825">379349.33333333331</cx:pt>
          <cx:pt idx="1826">476445.33333333331</cx:pt>
          <cx:pt idx="1827">235645</cx:pt>
          <cx:pt idx="1828">112664</cx:pt>
          <cx:pt idx="1829">770261.33333333337</cx:pt>
          <cx:pt idx="1830">275837.33333333331</cx:pt>
          <cx:pt idx="1831">306098.66666666669</cx:pt>
          <cx:pt idx="1832">208463</cx:pt>
          <cx:pt idx="1833">167645.33333333334</cx:pt>
          <cx:pt idx="1834">448313</cx:pt>
          <cx:pt idx="1835">499004</cx:pt>
          <cx:pt idx="1836">392286</cx:pt>
          <cx:pt idx="1837">688464</cx:pt>
          <cx:pt idx="1838">314088.66666666669</cx:pt>
          <cx:pt idx="1839">420933.33333333331</cx:pt>
          <cx:pt idx="1840">138232</cx:pt>
          <cx:pt idx="1841">354693</cx:pt>
          <cx:pt idx="1842">153635</cx:pt>
          <cx:pt idx="1843">354421.33333333331</cx:pt>
          <cx:pt idx="1844">252640</cx:pt>
          <cx:pt idx="1845">384626.66666666669</cx:pt>
          <cx:pt idx="1846">270772</cx:pt>
          <cx:pt idx="1847">289421</cx:pt>
          <cx:pt idx="1848">438726</cx:pt>
          <cx:pt idx="1849">101467</cx:pt>
          <cx:pt idx="1850">356842</cx:pt>
          <cx:pt idx="1851">114880</cx:pt>
          <cx:pt idx="1852">292849</cx:pt>
          <cx:pt idx="1853">523141</cx:pt>
          <cx:pt idx="1854">510208</cx:pt>
          <cx:pt idx="1855">716568</cx:pt>
          <cx:pt idx="1856">400760</cx:pt>
          <cx:pt idx="1857">193771</cx:pt>
          <cx:pt idx="1858">248237</cx:pt>
          <cx:pt idx="1859">254226.66666666666</cx:pt>
          <cx:pt idx="1860">506925.33333333331</cx:pt>
          <cx:pt idx="1861">185007</cx:pt>
          <cx:pt idx="1862">703071</cx:pt>
          <cx:pt idx="1863">130812</cx:pt>
          <cx:pt idx="1864">96145</cx:pt>
          <cx:pt idx="1865">553365.33333333337</cx:pt>
          <cx:pt idx="1866">514210.66666666669</cx:pt>
          <cx:pt idx="1867">162967</cx:pt>
          <cx:pt idx="1868">316445.33333333331</cx:pt>
          <cx:pt idx="1869">352405.33333333331</cx:pt>
          <cx:pt idx="1870">106634</cx:pt>
          <cx:pt idx="1871">118952</cx:pt>
          <cx:pt idx="1872">348527</cx:pt>
          <cx:pt idx="1873">165603</cx:pt>
          <cx:pt idx="1874">320042</cx:pt>
          <cx:pt idx="1875">155027</cx:pt>
          <cx:pt idx="1876">210906.66666666666</cx:pt>
          <cx:pt idx="1877">772914</cx:pt>
          <cx:pt idx="1878">128948</cx:pt>
          <cx:pt idx="1879">163432</cx:pt>
          <cx:pt idx="1880">673320</cx:pt>
          <cx:pt idx="1881">502026.66666666669</cx:pt>
          <cx:pt idx="1882">721741.33333333337</cx:pt>
          <cx:pt idx="1883">152517.33333333334</cx:pt>
          <cx:pt idx="1884">318597.33333333331</cx:pt>
          <cx:pt idx="1885">351576</cx:pt>
          <cx:pt idx="1886">299376</cx:pt>
          <cx:pt idx="1887">151997</cx:pt>
          <cx:pt idx="1888">397162.66666666669</cx:pt>
          <cx:pt idx="1889">342205.33333333331</cx:pt>
          <cx:pt idx="1890">288091</cx:pt>
          <cx:pt idx="1891">302458</cx:pt>
          <cx:pt idx="1892">379136</cx:pt>
          <cx:pt idx="1893">403009.66666666663</cx:pt>
          <cx:pt idx="1894">294068</cx:pt>
          <cx:pt idx="1895">180341</cx:pt>
          <cx:pt idx="1896">277206</cx:pt>
          <cx:pt idx="1897">102698.66666666667</cx:pt>
          <cx:pt idx="1898">322820</cx:pt>
          <cx:pt idx="1899">797515</cx:pt>
          <cx:pt idx="1900">212526</cx:pt>
          <cx:pt idx="1901">482218.66666666669</cx:pt>
          <cx:pt idx="1902">265238</cx:pt>
          <cx:pt idx="1903">189807</cx:pt>
          <cx:pt idx="1904">162101</cx:pt>
          <cx:pt idx="1905">523365.33333333331</cx:pt>
          <cx:pt idx="1906">322432</cx:pt>
          <cx:pt idx="1907">338919</cx:pt>
          <cx:pt idx="1908">129937</cx:pt>
          <cx:pt idx="1909">428571</cx:pt>
          <cx:pt idx="1910">785269.33333333337</cx:pt>
          <cx:pt idx="1911">504325.33333333331</cx:pt>
          <cx:pt idx="1912">502232</cx:pt>
          <cx:pt idx="1913">99288</cx:pt>
          <cx:pt idx="1914">149912</cx:pt>
          <cx:pt idx="1915">205571</cx:pt>
          <cx:pt idx="1916">108743</cx:pt>
          <cx:pt idx="1917">480594.66666666669</cx:pt>
          <cx:pt idx="1918">731758</cx:pt>
          <cx:pt idx="1919">765402.66666666663</cx:pt>
          <cx:pt idx="1920">244118</cx:pt>
          <cx:pt idx="1921">404928</cx:pt>
          <cx:pt idx="1922">132603</cx:pt>
          <cx:pt idx="1923">300057</cx:pt>
          <cx:pt idx="1924">299306.66666666669</cx:pt>
          <cx:pt idx="1925">242039</cx:pt>
          <cx:pt idx="1926">513928</cx:pt>
          <cx:pt idx="1927">421946.66666666669</cx:pt>
          <cx:pt idx="1928">470075</cx:pt>
          <cx:pt idx="1929">315644</cx:pt>
          <cx:pt idx="1930">238050</cx:pt>
          <cx:pt idx="1931">787226.66666666663</cx:pt>
          <cx:pt idx="1932">166041</cx:pt>
          <cx:pt idx="1933">108384</cx:pt>
          <cx:pt idx="1934">682146.66666666663</cx:pt>
          <cx:pt idx="1935">132005</cx:pt>
          <cx:pt idx="1936">417117.33333333331</cx:pt>
          <cx:pt idx="1937">469973.33333333331</cx:pt>
          <cx:pt idx="1938">314253.33333333331</cx:pt>
          <cx:pt idx="1939">603427</cx:pt>
          <cx:pt idx="1940">289272</cx:pt>
          <cx:pt idx="1941">151389</cx:pt>
          <cx:pt idx="1942">169420</cx:pt>
          <cx:pt idx="1943">202539</cx:pt>
          <cx:pt idx="1944">448952</cx:pt>
          <cx:pt idx="1945">350077.66666666663</cx:pt>
          <cx:pt idx="1946">350552</cx:pt>
          <cx:pt idx="1947">129598</cx:pt>
          <cx:pt idx="1948">195581</cx:pt>
          <cx:pt idx="1949">641552</cx:pt>
          <cx:pt idx="1950">306880</cx:pt>
          <cx:pt idx="1951">182225</cx:pt>
          <cx:pt idx="1952">684333.33333333337</cx:pt>
          <cx:pt idx="1953">135078</cx:pt>
          <cx:pt idx="1954">404859.66666666663</cx:pt>
          <cx:pt idx="1955">201627</cx:pt>
          <cx:pt idx="1956">517392</cx:pt>
          <cx:pt idx="1957">577481</cx:pt>
          <cx:pt idx="1958">332045.33333333331</cx:pt>
          <cx:pt idx="1959">367192</cx:pt>
          <cx:pt idx="1960">200278</cx:pt>
          <cx:pt idx="1961">474694</cx:pt>
          <cx:pt idx="1962">799738</cx:pt>
          <cx:pt idx="1963">254272</cx:pt>
          <cx:pt idx="1964">630200</cx:pt>
          <cx:pt idx="1965">178991</cx:pt>
          <cx:pt idx="1966">238593</cx:pt>
          <cx:pt idx="1967">290606</cx:pt>
          <cx:pt idx="1968">481532</cx:pt>
          <cx:pt idx="1969">193394.66666666666</cx:pt>
          <cx:pt idx="1970">349739</cx:pt>
          <cx:pt idx="1971">420109.33333333331</cx:pt>
          <cx:pt idx="1972">564882.66666666663</cx:pt>
          <cx:pt idx="1973">192937</cx:pt>
          <cx:pt idx="1974">240565</cx:pt>
          <cx:pt idx="1975">667259</cx:pt>
          <cx:pt idx="1976">161577</cx:pt>
          <cx:pt idx="1977">382314.66666666669</cx:pt>
          <cx:pt idx="1978">211559</cx:pt>
          <cx:pt idx="1979">163890.66666666666</cx:pt>
          <cx:pt idx="1980">191285.33333333334</cx:pt>
          <cx:pt idx="1981">782890.66666666663</cx:pt>
          <cx:pt idx="1982">613167</cx:pt>
          <cx:pt idx="1983">81629.333333333328</cx:pt>
          <cx:pt idx="1984">690493.33333333337</cx:pt>
          <cx:pt idx="1985">147535</cx:pt>
          <cx:pt idx="1986">252157</cx:pt>
          <cx:pt idx="1987">100976</cx:pt>
          <cx:pt idx="1988">334382</cx:pt>
          <cx:pt idx="1989">348760</cx:pt>
          <cx:pt idx="1990">295309.33333333331</cx:pt>
          <cx:pt idx="1991">325808</cx:pt>
          <cx:pt idx="1992">735322.66666666663</cx:pt>
          <cx:pt idx="1993">431383</cx:pt>
          <cx:pt idx="1994">310312</cx:pt>
          <cx:pt idx="1995">767210.66666666663</cx:pt>
          <cx:pt idx="1996">390056</cx:pt>
          <cx:pt idx="1997">179343</cx:pt>
          <cx:pt idx="1998">278477.33333333331</cx:pt>
          <cx:pt idx="1999">445655</cx:pt>
          <cx:pt idx="2000">299916</cx:pt>
          <cx:pt idx="2001">215156</cx:pt>
          <cx:pt idx="2002">246013</cx:pt>
          <cx:pt idx="2003">180597</cx:pt>
          <cx:pt idx="2004">175688</cx:pt>
          <cx:pt idx="2005">521570</cx:pt>
          <cx:pt idx="2006">768752</cx:pt>
          <cx:pt idx="2007">553285.33333333337</cx:pt>
          <cx:pt idx="2008">381745</cx:pt>
          <cx:pt idx="2009">338034.66666666669</cx:pt>
          <cx:pt idx="2010">256002.66666666666</cx:pt>
          <cx:pt idx="2011">378114.66666666669</cx:pt>
          <cx:pt idx="2012">682405.33333333337</cx:pt>
          <cx:pt idx="2013">455771</cx:pt>
          <cx:pt idx="2014">594472</cx:pt>
          <cx:pt idx="2015">163597.33333333334</cx:pt>
          <cx:pt idx="2016">422790.33333333337</cx:pt>
          <cx:pt idx="2017">354563</cx:pt>
          <cx:pt idx="2018">338685.33333333331</cx:pt>
          <cx:pt idx="2019">256741.33333333334</cx:pt>
          <cx:pt idx="2020">160890.66666666666</cx:pt>
          <cx:pt idx="2021">267278</cx:pt>
          <cx:pt idx="2022">430515</cx:pt>
          <cx:pt idx="2023">515380</cx:pt>
          <cx:pt idx="2024">459487</cx:pt>
          <cx:pt idx="2025">268909.33333333331</cx:pt>
          <cx:pt idx="2026">205934</cx:pt>
          <cx:pt idx="2027">551461.33333333337</cx:pt>
          <cx:pt idx="2028">643184</cx:pt>
          <cx:pt idx="2029">348826.66666666669</cx:pt>
          <cx:pt idx="2030">446002</cx:pt>
          <cx:pt idx="2031">214674</cx:pt>
          <cx:pt idx="2032">521936</cx:pt>
          <cx:pt idx="2033">505010.66666666669</cx:pt>
          <cx:pt idx="2034">307341.33333333331</cx:pt>
          <cx:pt idx="2035">136994.66666666666</cx:pt>
          <cx:pt idx="2036">505939</cx:pt>
          <cx:pt idx="2037">211652</cx:pt>
          <cx:pt idx="2038">196389</cx:pt>
          <cx:pt idx="2039">525897</cx:pt>
          <cx:pt idx="2040">163820</cx:pt>
          <cx:pt idx="2041">327904</cx:pt>
          <cx:pt idx="2042">362986</cx:pt>
          <cx:pt idx="2043">611833</cx:pt>
          <cx:pt idx="2044">492920</cx:pt>
          <cx:pt idx="2045">587352</cx:pt>
          <cx:pt idx="2046">441260</cx:pt>
          <cx:pt idx="2047">448938.66666666669</cx:pt>
          <cx:pt idx="2048">155538.66666666666</cx:pt>
          <cx:pt idx="2049">395586.66666666669</cx:pt>
          <cx:pt idx="2050">90106.666666666672</cx:pt>
          <cx:pt idx="2051">422736</cx:pt>
          <cx:pt idx="2052">460960</cx:pt>
          <cx:pt idx="2053">490067</cx:pt>
          <cx:pt idx="2054">468768</cx:pt>
          <cx:pt idx="2055">221565.33333333334</cx:pt>
          <cx:pt idx="2056">476834.66666666669</cx:pt>
          <cx:pt idx="2057">84098.666666666672</cx:pt>
          <cx:pt idx="2058">171488</cx:pt>
          <cx:pt idx="2059">334528</cx:pt>
          <cx:pt idx="2060">86525</cx:pt>
          <cx:pt idx="2061">675512</cx:pt>
          <cx:pt idx="2062">446000</cx:pt>
          <cx:pt idx="2063">548664</cx:pt>
          <cx:pt idx="2064">441994.66666666669</cx:pt>
          <cx:pt idx="2065">171680</cx:pt>
          <cx:pt idx="2066">166628</cx:pt>
          <cx:pt idx="2067">293262</cx:pt>
          <cx:pt idx="2068">212602.66666666666</cx:pt>
          <cx:pt idx="2069">559909</cx:pt>
          <cx:pt idx="2070">145951</cx:pt>
          <cx:pt idx="2071">491287</cx:pt>
          <cx:pt idx="2072">516061</cx:pt>
          <cx:pt idx="2073">331965.33333333331</cx:pt>
          <cx:pt idx="2074">291371</cx:pt>
          <cx:pt idx="2075">256381.33333333334</cx:pt>
          <cx:pt idx="2076">406509.33333333331</cx:pt>
          <cx:pt idx="2077">324575</cx:pt>
          <cx:pt idx="2078">124490.66666666667</cx:pt>
          <cx:pt idx="2079">431130</cx:pt>
          <cx:pt idx="2080">576202</cx:pt>
          <cx:pt idx="2081">690349.33333333337</cx:pt>
          <cx:pt idx="2082">376080</cx:pt>
          <cx:pt idx="2083">420144</cx:pt>
          <cx:pt idx="2084">313046</cx:pt>
          <cx:pt idx="2085">349386.66666666669</cx:pt>
          <cx:pt idx="2086">455469.33333333331</cx:pt>
          <cx:pt idx="2087">309415</cx:pt>
          <cx:pt idx="2088">201114</cx:pt>
          <cx:pt idx="2089">377517.33333333331</cx:pt>
          <cx:pt idx="2090">88778.666666666672</cx:pt>
          <cx:pt idx="2091">634653.33333333337</cx:pt>
          <cx:pt idx="2092">437909.33333333331</cx:pt>
          <cx:pt idx="2093">244557.33333333334</cx:pt>
          <cx:pt idx="2094">474539</cx:pt>
          <cx:pt idx="2095">310908</cx:pt>
          <cx:pt idx="2096">250188</cx:pt>
          <cx:pt idx="2097">668888</cx:pt>
          <cx:pt idx="2098">479514.66666666669</cx:pt>
          <cx:pt idx="2099">273957.33333333331</cx:pt>
          <cx:pt idx="2100">336696</cx:pt>
          <cx:pt idx="2101">174936</cx:pt>
          <cx:pt idx="2102">421760</cx:pt>
          <cx:pt idx="2103">373472</cx:pt>
          <cx:pt idx="2104">299006</cx:pt>
          <cx:pt idx="2105">429928</cx:pt>
          <cx:pt idx="2106">189870</cx:pt>
          <cx:pt idx="2107">290839</cx:pt>
          <cx:pt idx="2108">527186</cx:pt>
          <cx:pt idx="2109">235424</cx:pt>
          <cx:pt idx="2110">374634.66666666669</cx:pt>
          <cx:pt idx="2111">428249</cx:pt>
          <cx:pt idx="2112">426377</cx:pt>
          <cx:pt idx="2113">622891</cx:pt>
          <cx:pt idx="2114">281939</cx:pt>
          <cx:pt idx="2115">246474</cx:pt>
          <cx:pt idx="2116">521077.33333333331</cx:pt>
          <cx:pt idx="2117">108465</cx:pt>
          <cx:pt idx="2118">642992</cx:pt>
          <cx:pt idx="2119">243077</cx:pt>
          <cx:pt idx="2120">699093.33333333337</cx:pt>
          <cx:pt idx="2121">758389</cx:pt>
          <cx:pt idx="2122">134848</cx:pt>
          <cx:pt idx="2123">481109.33333333331</cx:pt>
          <cx:pt idx="2124">442914.66666666669</cx:pt>
          <cx:pt idx="2125">470752</cx:pt>
          <cx:pt idx="2126">105175</cx:pt>
          <cx:pt idx="2127">218736</cx:pt>
          <cx:pt idx="2128">498021</cx:pt>
          <cx:pt idx="2129">611984</cx:pt>
          <cx:pt idx="2130">493157.33333333331</cx:pt>
          <cx:pt idx="2131">103346</cx:pt>
          <cx:pt idx="2132">107378</cx:pt>
          <cx:pt idx="2133">340920</cx:pt>
          <cx:pt idx="2134">168360</cx:pt>
          <cx:pt idx="2135">410039</cx:pt>
          <cx:pt idx="2136">382971</cx:pt>
          <cx:pt idx="2137">455645.33333333331</cx:pt>
          <cx:pt idx="2138">405232</cx:pt>
          <cx:pt idx="2139">507861.33333333331</cx:pt>
          <cx:pt idx="2140">454474.66666666669</cx:pt>
          <cx:pt idx="2141">451520</cx:pt>
          <cx:pt idx="2142">285181.33333333331</cx:pt>
          <cx:pt idx="2143">304568</cx:pt>
          <cx:pt idx="2144">194530</cx:pt>
          <cx:pt idx="2145">647482.66666666663</cx:pt>
          <cx:pt idx="2146">238162</cx:pt>
          <cx:pt idx="2147">212562</cx:pt>
          <cx:pt idx="2148">334738.66666666669</cx:pt>
          <cx:pt idx="2149">432139</cx:pt>
          <cx:pt idx="2150">266848</cx:pt>
          <cx:pt idx="2151">750592</cx:pt>
          <cx:pt idx="2152">263525.33333333331</cx:pt>
          <cx:pt idx="2153">128998</cx:pt>
          <cx:pt idx="2154">127342</cx:pt>
          <cx:pt idx="2155">312749</cx:pt>
          <cx:pt idx="2156">461784</cx:pt>
          <cx:pt idx="2157">387147.33333333337</cx:pt>
          <cx:pt idx="2158">453422.33333333337</cx:pt>
          <cx:pt idx="2159">293173.33333333331</cx:pt>
          <cx:pt idx="2160">294714</cx:pt>
          <cx:pt idx="2161">131912</cx:pt>
          <cx:pt idx="2162">330397.33333333331</cx:pt>
          <cx:pt idx="2163">478178.66666666669</cx:pt>
          <cx:pt idx="2164">424456</cx:pt>
          <cx:pt idx="2165">401962.66666666669</cx:pt>
          <cx:pt idx="2166">108030</cx:pt>
          <cx:pt idx="2167">485669.33333333331</cx:pt>
          <cx:pt idx="2168">766741.33333333337</cx:pt>
          <cx:pt idx="2169">195995</cx:pt>
          <cx:pt idx="2170">613925</cx:pt>
          <cx:pt idx="2171">144021.33333333334</cx:pt>
          <cx:pt idx="2172">258872</cx:pt>
          <cx:pt idx="2173">400112</cx:pt>
          <cx:pt idx="2174">564978.66666666663</cx:pt>
          <cx:pt idx="2175">604755</cx:pt>
          <cx:pt idx="2176">246050</cx:pt>
          <cx:pt idx="2177">435906.66666666669</cx:pt>
          <cx:pt idx="2178">475797</cx:pt>
          <cx:pt idx="2179">435282.66666666669</cx:pt>
          <cx:pt idx="2180">379538</cx:pt>
          <cx:pt idx="2181">206530</cx:pt>
          <cx:pt idx="2182">153696</cx:pt>
          <cx:pt idx="2183">191419</cx:pt>
          <cx:pt idx="2184">387023.33333333337</cx:pt>
          <cx:pt idx="2185">224434</cx:pt>
          <cx:pt idx="2186">130517.33333333333</cx:pt>
          <cx:pt idx="2187">790794.66666666663</cx:pt>
          <cx:pt idx="2188">787632</cx:pt>
          <cx:pt idx="2189">753184</cx:pt>
          <cx:pt idx="2190">530198</cx:pt>
          <cx:pt idx="2191">726927</cx:pt>
          <cx:pt idx="2192">84736</cx:pt>
          <cx:pt idx="2193">372757.33333333331</cx:pt>
          <cx:pt idx="2194">200092</cx:pt>
          <cx:pt idx="2195">206141.33333333334</cx:pt>
          <cx:pt idx="2196">624970.66666666663</cx:pt>
          <cx:pt idx="2197">112253.33333333333</cx:pt>
          <cx:pt idx="2198">315202.66666666669</cx:pt>
          <cx:pt idx="2199">310950</cx:pt>
          <cx:pt idx="2200">322984</cx:pt>
          <cx:pt idx="2201">322488</cx:pt>
          <cx:pt idx="2202">779557.33333333337</cx:pt>
          <cx:pt idx="2203">481100</cx:pt>
          <cx:pt idx="2204">238102</cx:pt>
          <cx:pt idx="2205">477514.66666666669</cx:pt>
          <cx:pt idx="2206">433217</cx:pt>
          <cx:pt idx="2207">109196</cx:pt>
          <cx:pt idx="2208">795443</cx:pt>
          <cx:pt idx="2209">338549.33333333331</cx:pt>
          <cx:pt idx="2210">215155</cx:pt>
          <cx:pt idx="2211">163893.33333333334</cx:pt>
          <cx:pt idx="2212">264860</cx:pt>
          <cx:pt idx="2213">514208</cx:pt>
          <cx:pt idx="2214">262524</cx:pt>
          <cx:pt idx="2215">372738.66666666669</cx:pt>
          <cx:pt idx="2216">112011</cx:pt>
          <cx:pt idx="2217">683581.33333333337</cx:pt>
          <cx:pt idx="2218">261595</cx:pt>
          <cx:pt idx="2219">430506.66666666669</cx:pt>
          <cx:pt idx="2220">140790</cx:pt>
          <cx:pt idx="2221">201406</cx:pt>
          <cx:pt idx="2222">222592</cx:pt>
          <cx:pt idx="2223">396709.33333333331</cx:pt>
          <cx:pt idx="2224">507368</cx:pt>
          <cx:pt idx="2225">218360</cx:pt>
          <cx:pt idx="2226">662510</cx:pt>
          <cx:pt idx="2227">128850.66666666667</cx:pt>
          <cx:pt idx="2228">284546</cx:pt>
          <cx:pt idx="2229">496433</cx:pt>
          <cx:pt idx="2230">670768</cx:pt>
          <cx:pt idx="2231">201784</cx:pt>
          <cx:pt idx="2232">319320</cx:pt>
          <cx:pt idx="2233">265501</cx:pt>
          <cx:pt idx="2234">405105</cx:pt>
          <cx:pt idx="2235">224585</cx:pt>
          <cx:pt idx="2236">159980</cx:pt>
          <cx:pt idx="2237">371250.66666666669</cx:pt>
          <cx:pt idx="2238">413624</cx:pt>
          <cx:pt idx="2239">454693.33333333331</cx:pt>
          <cx:pt idx="2240">359541.33333333331</cx:pt>
          <cx:pt idx="2241">741524</cx:pt>
          <cx:pt idx="2242">276077.33333333331</cx:pt>
          <cx:pt idx="2243">108924</cx:pt>
          <cx:pt idx="2244">555373.33333333337</cx:pt>
          <cx:pt idx="2245">164782</cx:pt>
          <cx:pt idx="2246">108418.66666666667</cx:pt>
          <cx:pt idx="2247">201458.66666666666</cx:pt>
          <cx:pt idx="2248">482765</cx:pt>
          <cx:pt idx="2249">168322</cx:pt>
          <cx:pt idx="2250">405146.66666666669</cx:pt>
          <cx:pt idx="2251">343650.66666666669</cx:pt>
          <cx:pt idx="2252">490170</cx:pt>
          <cx:pt idx="2253">475352</cx:pt>
          <cx:pt idx="2254">595014</cx:pt>
          <cx:pt idx="2255">663404</cx:pt>
          <cx:pt idx="2256">350576</cx:pt>
          <cx:pt idx="2257">255504</cx:pt>
          <cx:pt idx="2258">157288</cx:pt>
          <cx:pt idx="2259">599373</cx:pt>
          <cx:pt idx="2260">174978.66666666666</cx:pt>
          <cx:pt idx="2261">538768</cx:pt>
          <cx:pt idx="2262">764922.66666666663</cx:pt>
          <cx:pt idx="2263">494749.33333333331</cx:pt>
          <cx:pt idx="2264">197790</cx:pt>
          <cx:pt idx="2265">531725.33333333337</cx:pt>
          <cx:pt idx="2266">228364</cx:pt>
          <cx:pt idx="2267">729008</cx:pt>
          <cx:pt idx="2268">370811</cx:pt>
          <cx:pt idx="2269">458794</cx:pt>
          <cx:pt idx="2270">225669.33333333334</cx:pt>
          <cx:pt idx="2271">674122.66666666663</cx:pt>
          <cx:pt idx="2272">601128</cx:pt>
          <cx:pt idx="2273">280805</cx:pt>
          <cx:pt idx="2274">223078</cx:pt>
          <cx:pt idx="2275">377448</cx:pt>
          <cx:pt idx="2276">315875</cx:pt>
          <cx:pt idx="2277">123938.66666666667</cx:pt>
          <cx:pt idx="2278">216805.33333333334</cx:pt>
          <cx:pt idx="2279">123704</cx:pt>
          <cx:pt idx="2280">635009</cx:pt>
          <cx:pt idx="2281">264412</cx:pt>
          <cx:pt idx="2282">239111</cx:pt>
          <cx:pt idx="2283">326853</cx:pt>
          <cx:pt idx="2284">142632</cx:pt>
          <cx:pt idx="2285">629080</cx:pt>
          <cx:pt idx="2286">164562.66666666666</cx:pt>
          <cx:pt idx="2287">373354.66666666669</cx:pt>
          <cx:pt idx="2288">255580</cx:pt>
          <cx:pt idx="2289">644883</cx:pt>
          <cx:pt idx="2290">671424</cx:pt>
          <cx:pt idx="2291">444005.33333333331</cx:pt>
          <cx:pt idx="2292">194097</cx:pt>
          <cx:pt idx="2293">215966</cx:pt>
          <cx:pt idx="2294">200155</cx:pt>
          <cx:pt idx="2295">313029.33333333331</cx:pt>
          <cx:pt idx="2296">582192</cx:pt>
          <cx:pt idx="2297">753880</cx:pt>
          <cx:pt idx="2298">530038</cx:pt>
          <cx:pt idx="2299">252848</cx:pt>
          <cx:pt idx="2300">444512</cx:pt>
          <cx:pt idx="2301">239883</cx:pt>
          <cx:pt idx="2302">171056</cx:pt>
          <cx:pt idx="2303">434712</cx:pt>
          <cx:pt idx="2304">142998</cx:pt>
          <cx:pt idx="2305">353922.66666666669</cx:pt>
          <cx:pt idx="2306">546381.33333333337</cx:pt>
          <cx:pt idx="2307">150021.33333333334</cx:pt>
          <cx:pt idx="2308">355466.66666666663</cx:pt>
          <cx:pt idx="2309">344447</cx:pt>
          <cx:pt idx="2310">101522.66666666667</cx:pt>
          <cx:pt idx="2311">238541</cx:pt>
          <cx:pt idx="2312">234656</cx:pt>
          <cx:pt idx="2313">158080</cx:pt>
          <cx:pt idx="2314">220176</cx:pt>
          <cx:pt idx="2315">369586.66666666669</cx:pt>
          <cx:pt idx="2316">195282</cx:pt>
          <cx:pt idx="2317">154686</cx:pt>
          <cx:pt idx="2318">440527</cx:pt>
          <cx:pt idx="2319">102024</cx:pt>
          <cx:pt idx="2320">457286</cx:pt>
          <cx:pt idx="2321">331584</cx:pt>
          <cx:pt idx="2322">350970.66666666669</cx:pt>
          <cx:pt idx="2323">139605.33333333334</cx:pt>
          <cx:pt idx="2324">503979</cx:pt>
          <cx:pt idx="2325">263377</cx:pt>
          <cx:pt idx="2326">275712</cx:pt>
          <cx:pt idx="2327">474704</cx:pt>
          <cx:pt idx="2328">760488</cx:pt>
          <cx:pt idx="2329">655505</cx:pt>
          <cx:pt idx="2330">191592</cx:pt>
          <cx:pt idx="2331">271051</cx:pt>
          <cx:pt idx="2332">495812</cx:pt>
          <cx:pt idx="2333">609201</cx:pt>
          <cx:pt idx="2334">105043</cx:pt>
          <cx:pt idx="2335">131320</cx:pt>
          <cx:pt idx="2336">157153</cx:pt>
          <cx:pt idx="2337">719202.66666666663</cx:pt>
          <cx:pt idx="2338">205576</cx:pt>
          <cx:pt idx="2339">455636.33333333337</cx:pt>
          <cx:pt idx="2340">154780</cx:pt>
          <cx:pt idx="2341">115192</cx:pt>
          <cx:pt idx="2342">318397.33333333331</cx:pt>
          <cx:pt idx="2343">652676</cx:pt>
          <cx:pt idx="2344">797680</cx:pt>
          <cx:pt idx="2345">204848</cx:pt>
          <cx:pt idx="2346">583261</cx:pt>
          <cx:pt idx="2347">502789.33333333331</cx:pt>
          <cx:pt idx="2348">308093.33333333331</cx:pt>
          <cx:pt idx="2349">286736</cx:pt>
          <cx:pt idx="2350">185519</cx:pt>
          <cx:pt idx="2351">670904</cx:pt>
          <cx:pt idx="2352">467335</cx:pt>
          <cx:pt idx="2353">186760</cx:pt>
          <cx:pt idx="2354">245544</cx:pt>
          <cx:pt idx="2355">364932</cx:pt>
          <cx:pt idx="2356">359456</cx:pt>
          <cx:pt idx="2357">455672</cx:pt>
          <cx:pt idx="2358">160261</cx:pt>
          <cx:pt idx="2359">302938</cx:pt>
          <cx:pt idx="2360">514288</cx:pt>
          <cx:pt idx="2361">86980</cx:pt>
          <cx:pt idx="2362">243053.33333333334</cx:pt>
          <cx:pt idx="2363">173812</cx:pt>
          <cx:pt idx="2364">150933.33333333334</cx:pt>
          <cx:pt idx="2365">310065</cx:pt>
          <cx:pt idx="2366">341554.66666666669</cx:pt>
          <cx:pt idx="2367">284417</cx:pt>
          <cx:pt idx="2368">140808</cx:pt>
          <cx:pt idx="2369">351880</cx:pt>
          <cx:pt idx="2370">123686</cx:pt>
          <cx:pt idx="2371">156496</cx:pt>
          <cx:pt idx="2372">161122.66666666666</cx:pt>
          <cx:pt idx="2373">333949.33333333331</cx:pt>
          <cx:pt idx="2374">432246</cx:pt>
          <cx:pt idx="2375">694551</cx:pt>
          <cx:pt idx="2376">136477.33333333334</cx:pt>
          <cx:pt idx="2377">541815</cx:pt>
          <cx:pt idx="2378">440920</cx:pt>
          <cx:pt idx="2379">412680</cx:pt>
          <cx:pt idx="2380">482341.33333333331</cx:pt>
          <cx:pt idx="2381">699733.33333333337</cx:pt>
          <cx:pt idx="2382">291647</cx:pt>
          <cx:pt idx="2383">244544</cx:pt>
          <cx:pt idx="2384">388034.66666666669</cx:pt>
          <cx:pt idx="2385">495524</cx:pt>
          <cx:pt idx="2386">312434</cx:pt>
          <cx:pt idx="2387">292988</cx:pt>
          <cx:pt idx="2388">390709.33333333331</cx:pt>
          <cx:pt idx="2389">160325.33333333334</cx:pt>
          <cx:pt idx="2390">351115</cx:pt>
          <cx:pt idx="2391">302650.66666666669</cx:pt>
          <cx:pt idx="2392">357497</cx:pt>
          <cx:pt idx="2393">107647</cx:pt>
          <cx:pt idx="2394">263136</cx:pt>
          <cx:pt idx="2395">527800</cx:pt>
          <cx:pt idx="2396">226464</cx:pt>
          <cx:pt idx="2397">496178.66666666669</cx:pt>
          <cx:pt idx="2398">670095</cx:pt>
          <cx:pt idx="2399">229536</cx:pt>
          <cx:pt idx="2400">251114</cx:pt>
          <cx:pt idx="2401">434016</cx:pt>
          <cx:pt idx="2402">326044</cx:pt>
          <cx:pt idx="2403">518002.66666666669</cx:pt>
          <cx:pt idx="2404">319062</cx:pt>
          <cx:pt idx="2405">252213</cx:pt>
          <cx:pt idx="2406">192232</cx:pt>
          <cx:pt idx="2407">289363</cx:pt>
          <cx:pt idx="2408">355572</cx:pt>
          <cx:pt idx="2409">116623</cx:pt>
          <cx:pt idx="2410">121002.66666666667</cx:pt>
          <cx:pt idx="2411">433315.66666666663</cx:pt>
          <cx:pt idx="2412">81845</cx:pt>
          <cx:pt idx="2413">314430</cx:pt>
          <cx:pt idx="2414">726250</cx:pt>
          <cx:pt idx="2415">366256</cx:pt>
          <cx:pt idx="2416">191544</cx:pt>
          <cx:pt idx="2417">595136</cx:pt>
          <cx:pt idx="2418">518864</cx:pt>
          <cx:pt idx="2419">421240</cx:pt>
          <cx:pt idx="2420">173287</cx:pt>
          <cx:pt idx="2421">459651</cx:pt>
          <cx:pt idx="2422">507586.66666666669</cx:pt>
          <cx:pt idx="2423">469029.33333333331</cx:pt>
          <cx:pt idx="2424">79043</cx:pt>
          <cx:pt idx="2425">593276</cx:pt>
          <cx:pt idx="2426">259035</cx:pt>
          <cx:pt idx="2427">365501.33333333331</cx:pt>
          <cx:pt idx="2428">339098.66666666669</cx:pt>
          <cx:pt idx="2429">436682.66666666669</cx:pt>
          <cx:pt idx="2430">163501.33333333334</cx:pt>
          <cx:pt idx="2431">170063</cx:pt>
          <cx:pt idx="2432">145561</cx:pt>
          <cx:pt idx="2433">414242.66666666669</cx:pt>
          <cx:pt idx="2434">528413.33333333337</cx:pt>
          <cx:pt idx="2435">495637.33333333331</cx:pt>
          <cx:pt idx="2436">243850.66666666666</cx:pt>
          <cx:pt idx="2437">776112</cx:pt>
          <cx:pt idx="2438">283633</cx:pt>
          <cx:pt idx="2439">279869.33333333331</cx:pt>
          <cx:pt idx="2440">116520</cx:pt>
          <cx:pt idx="2441">279210.66666666669</cx:pt>
          <cx:pt idx="2442">176554.66666666666</cx:pt>
          <cx:pt idx="2443">142965.33333333334</cx:pt>
          <cx:pt idx="2444">740669.33333333337</cx:pt>
          <cx:pt idx="2445">269671</cx:pt>
          <cx:pt idx="2446">194930</cx:pt>
          <cx:pt idx="2447">440074.66666666669</cx:pt>
          <cx:pt idx="2448">365572</cx:pt>
          <cx:pt idx="2449">406565.33333333331</cx:pt>
          <cx:pt idx="2450">366837</cx:pt>
          <cx:pt idx="2451">206273</cx:pt>
          <cx:pt idx="2452">404789.33333333331</cx:pt>
          <cx:pt idx="2453">223182</cx:pt>
          <cx:pt idx="2454">188496</cx:pt>
          <cx:pt idx="2455">404866</cx:pt>
          <cx:pt idx="2456">204816</cx:pt>
          <cx:pt idx="2457">158305</cx:pt>
          <cx:pt idx="2458">477304</cx:pt>
          <cx:pt idx="2459">162166</cx:pt>
          <cx:pt idx="2460">216769</cx:pt>
          <cx:pt idx="2461">404506.66666666669</cx:pt>
          <cx:pt idx="2462">469375</cx:pt>
          <cx:pt idx="2463">419966</cx:pt>
          <cx:pt idx="2464">436482.66666666669</cx:pt>
          <cx:pt idx="2465">529426.66666666663</cx:pt>
          <cx:pt idx="2466">374410.66666666669</cx:pt>
          <cx:pt idx="2467">174896</cx:pt>
          <cx:pt idx="2468">198704</cx:pt>
          <cx:pt idx="2469">209178</cx:pt>
          <cx:pt idx="2470">303306.66666666669</cx:pt>
          <cx:pt idx="2471">273160</cx:pt>
          <cx:pt idx="2472">362136</cx:pt>
          <cx:pt idx="2473">457994</cx:pt>
          <cx:pt idx="2474">668346.66666666663</cx:pt>
          <cx:pt idx="2475">272901</cx:pt>
          <cx:pt idx="2476">694712</cx:pt>
          <cx:pt idx="2477">318378.33333333337</cx:pt>
          <cx:pt idx="2478">255387</cx:pt>
          <cx:pt idx="2479">339149.33333333331</cx:pt>
          <cx:pt idx="2480">404673.33333333337</cx:pt>
          <cx:pt idx="2481">111060</cx:pt>
          <cx:pt idx="2482">137530</cx:pt>
          <cx:pt idx="2483">539920</cx:pt>
          <cx:pt idx="2484">545384</cx:pt>
          <cx:pt idx="2485">315810</cx:pt>
          <cx:pt idx="2486">187045</cx:pt>
          <cx:pt idx="2487">569858.66666666663</cx:pt>
          <cx:pt idx="2488">112205.33333333333</cx:pt>
          <cx:pt idx="2489">261728</cx:pt>
          <cx:pt idx="2490">109668</cx:pt>
          <cx:pt idx="2491">245045.33333333334</cx:pt>
          <cx:pt idx="2492">285093.33333333331</cx:pt>
          <cx:pt idx="2493">466462</cx:pt>
          <cx:pt idx="2494">205725.33333333334</cx:pt>
          <cx:pt idx="2495">432472</cx:pt>
          <cx:pt idx="2496">442805.33333333331</cx:pt>
          <cx:pt idx="2497">359973</cx:pt>
          <cx:pt idx="2498">657623</cx:pt>
          <cx:pt idx="2499">201445</cx:pt>
          <cx:pt idx="2500">774349.33333333337</cx:pt>
          <cx:pt idx="2501">492852</cx:pt>
          <cx:pt idx="2502">176773</cx:pt>
          <cx:pt idx="2503">386968</cx:pt>
          <cx:pt idx="2504">314979.33333333331</cx:pt>
          <cx:pt idx="2505">296413.33333333331</cx:pt>
          <cx:pt idx="2506">459458.66666666669</cx:pt>
          <cx:pt idx="2507">743934</cx:pt>
          <cx:pt idx="2508">332704</cx:pt>
          <cx:pt idx="2509">789970.66666666663</cx:pt>
          <cx:pt idx="2510">524197.33333333331</cx:pt>
          <cx:pt idx="2511">232516</cx:pt>
          <cx:pt idx="2512">647568</cx:pt>
          <cx:pt idx="2513">190125.33333333334</cx:pt>
          <cx:pt idx="2514">170608</cx:pt>
          <cx:pt idx="2515">769063</cx:pt>
          <cx:pt idx="2516">251522</cx:pt>
          <cx:pt idx="2517">261768</cx:pt>
          <cx:pt idx="2518">278941.33333333331</cx:pt>
          <cx:pt idx="2519">193476</cx:pt>
          <cx:pt idx="2520">122326</cx:pt>
          <cx:pt idx="2521">521130.66666666669</cx:pt>
          <cx:pt idx="2522">441826.66666666669</cx:pt>
          <cx:pt idx="2523">181245</cx:pt>
          <cx:pt idx="2524">370045.33333333331</cx:pt>
          <cx:pt idx="2525">108169</cx:pt>
          <cx:pt idx="2526">167816</cx:pt>
          <cx:pt idx="2527">439744</cx:pt>
          <cx:pt idx="2528">469992</cx:pt>
          <cx:pt idx="2529">235014</cx:pt>
          <cx:pt idx="2530">457256</cx:pt>
          <cx:pt idx="2531">775024</cx:pt>
          <cx:pt idx="2532">684659</cx:pt>
          <cx:pt idx="2533">595250.66666666663</cx:pt>
          <cx:pt idx="2534">448269.33333333331</cx:pt>
          <cx:pt idx="2535">212170.66666666666</cx:pt>
          <cx:pt idx="2536">124567</cx:pt>
          <cx:pt idx="2537">395736</cx:pt>
          <cx:pt idx="2538">366466.66666666669</cx:pt>
          <cx:pt idx="2539">482792</cx:pt>
          <cx:pt idx="2540">351477.33333333331</cx:pt>
          <cx:pt idx="2541">413178.66666666669</cx:pt>
          <cx:pt idx="2542">277077</cx:pt>
          <cx:pt idx="2543">455666</cx:pt>
          <cx:pt idx="2544">680149.33333333337</cx:pt>
          <cx:pt idx="2545">260832</cx:pt>
          <cx:pt idx="2546">422674.66666666669</cx:pt>
          <cx:pt idx="2547">191349</cx:pt>
          <cx:pt idx="2548">253357.33333333334</cx:pt>
          <cx:pt idx="2549">551671</cx:pt>
          <cx:pt idx="2550">113205.33333333333</cx:pt>
          <cx:pt idx="2551">133976</cx:pt>
          <cx:pt idx="2552">535557.33333333337</cx:pt>
          <cx:pt idx="2553">336914.66666666669</cx:pt>
          <cx:pt idx="2554">457925</cx:pt>
          <cx:pt idx="2555">739954.66666666663</cx:pt>
          <cx:pt idx="2556">273854</cx:pt>
          <cx:pt idx="2557">452515</cx:pt>
          <cx:pt idx="2558">449819</cx:pt>
          <cx:pt idx="2559">242621.33333333334</cx:pt>
          <cx:pt idx="2560">340088</cx:pt>
          <cx:pt idx="2561">476686</cx:pt>
          <cx:pt idx="2562">198645</cx:pt>
          <cx:pt idx="2563">150600</cx:pt>
          <cx:pt idx="2564">433333</cx:pt>
          <cx:pt idx="2565">549666</cx:pt>
          <cx:pt idx="2566">129861.33333333333</cx:pt>
          <cx:pt idx="2567">285226.66666666669</cx:pt>
          <cx:pt idx="2568">485210.66666666669</cx:pt>
          <cx:pt idx="2569">428578.66666666669</cx:pt>
          <cx:pt idx="2570">152288</cx:pt>
          <cx:pt idx="2571">562693</cx:pt>
          <cx:pt idx="2572">165989.33333333334</cx:pt>
          <cx:pt idx="2573">534042</cx:pt>
          <cx:pt idx="2574">212755</cx:pt>
          <cx:pt idx="2575">794957.33333333337</cx:pt>
          <cx:pt idx="2576">443479</cx:pt>
          <cx:pt idx="2577">422112</cx:pt>
          <cx:pt idx="2578">160598</cx:pt>
          <cx:pt idx="2579">75221</cx:pt>
          <cx:pt idx="2580">96085</cx:pt>
          <cx:pt idx="2581">208650.66666666666</cx:pt>
          <cx:pt idx="2582">346034.66666666669</cx:pt>
          <cx:pt idx="2583">254509.33333333334</cx:pt>
          <cx:pt idx="2584">477226.66666666669</cx:pt>
          <cx:pt idx="2585">217272</cx:pt>
          <cx:pt idx="2586">76539</cx:pt>
          <cx:pt idx="2587">436482.66666666669</cx:pt>
          <cx:pt idx="2588">248436</cx:pt>
          <cx:pt idx="2589">112509.33333333333</cx:pt>
          <cx:pt idx="2590">219447</cx:pt>
          <cx:pt idx="2591">426181</cx:pt>
          <cx:pt idx="2592">517048</cx:pt>
          <cx:pt idx="2593">463651</cx:pt>
          <cx:pt idx="2594">263353</cx:pt>
          <cx:pt idx="2595">99565.333333333328</cx:pt>
          <cx:pt idx="2596">672594.66666666663</cx:pt>
          <cx:pt idx="2597">518088</cx:pt>
          <cx:pt idx="2598">137872</cx:pt>
          <cx:pt idx="2599">420534</cx:pt>
          <cx:pt idx="2600">207112</cx:pt>
          <cx:pt idx="2601">264204</cx:pt>
          <cx:pt idx="2602">472138.66666666669</cx:pt>
          <cx:pt idx="2603">495658.66666666669</cx:pt>
          <cx:pt idx="2604">180489</cx:pt>
          <cx:pt idx="2605">377272</cx:pt>
          <cx:pt idx="2606">135318</cx:pt>
          <cx:pt idx="2607">230906.66666666666</cx:pt>
          <cx:pt idx="2608">184213</cx:pt>
          <cx:pt idx="2609">278184</cx:pt>
          <cx:pt idx="2610">250559</cx:pt>
          <cx:pt idx="2611">147266</cx:pt>
          <cx:pt idx="2612">463872</cx:pt>
          <cx:pt idx="2613">197109</cx:pt>
          <cx:pt idx="2614">152422</cx:pt>
          <cx:pt idx="2615">272154.66666666669</cx:pt>
          <cx:pt idx="2616">637548</cx:pt>
          <cx:pt idx="2617">224069</cx:pt>
          <cx:pt idx="2618">406714.66666666669</cx:pt>
          <cx:pt idx="2619">307853.33333333331</cx:pt>
          <cx:pt idx="2620">145004</cx:pt>
          <cx:pt idx="2621">602578.66666666663</cx:pt>
          <cx:pt idx="2622">187027</cx:pt>
          <cx:pt idx="2623">184255</cx:pt>
          <cx:pt idx="2624">144278</cx:pt>
          <cx:pt idx="2625">167696</cx:pt>
          <cx:pt idx="2626">346160</cx:pt>
          <cx:pt idx="2627">748875</cx:pt>
          <cx:pt idx="2628">212559</cx:pt>
          <cx:pt idx="2629">269208</cx:pt>
          <cx:pt idx="2630">433770</cx:pt>
          <cx:pt idx="2631">78890</cx:pt>
          <cx:pt idx="2632">169701.33333333334</cx:pt>
          <cx:pt idx="2633">720573</cx:pt>
          <cx:pt idx="2634">774314.66666666663</cx:pt>
          <cx:pt idx="2635">301834</cx:pt>
          <cx:pt idx="2636">573018.66666666663</cx:pt>
          <cx:pt idx="2637">184004</cx:pt>
          <cx:pt idx="2638">146668</cx:pt>
          <cx:pt idx="2639">310517</cx:pt>
          <cx:pt idx="2640">419605.33333333331</cx:pt>
          <cx:pt idx="2641">359880</cx:pt>
          <cx:pt idx="2642">350960</cx:pt>
          <cx:pt idx="2643">170727</cx:pt>
          <cx:pt idx="2644">229954.66666666666</cx:pt>
          <cx:pt idx="2645">257663</cx:pt>
          <cx:pt idx="2646">212580</cx:pt>
          <cx:pt idx="2647">283964</cx:pt>
          <cx:pt idx="2648">766961</cx:pt>
          <cx:pt idx="2649">216695</cx:pt>
          <cx:pt idx="2650">224792</cx:pt>
          <cx:pt idx="2651">603472</cx:pt>
          <cx:pt idx="2652">616378</cx:pt>
          <cx:pt idx="2653">186176</cx:pt>
          <cx:pt idx="2654">253686</cx:pt>
          <cx:pt idx="2655">320714.66666666669</cx:pt>
          <cx:pt idx="2656">453618</cx:pt>
          <cx:pt idx="2657">111449</cx:pt>
          <cx:pt idx="2658">411195</cx:pt>
          <cx:pt idx="2659">498048</cx:pt>
          <cx:pt idx="2660">320981.33333333331</cx:pt>
          <cx:pt idx="2661">155805.33333333334</cx:pt>
          <cx:pt idx="2662">503008</cx:pt>
          <cx:pt idx="2663">431565.33333333331</cx:pt>
          <cx:pt idx="2664">274524</cx:pt>
          <cx:pt idx="2665">186186.66666666666</cx:pt>
          <cx:pt idx="2666">556130</cx:pt>
          <cx:pt idx="2667">489413.33333333331</cx:pt>
          <cx:pt idx="2668">270388</cx:pt>
          <cx:pt idx="2669">434437.33333333331</cx:pt>
          <cx:pt idx="2670">157454</cx:pt>
          <cx:pt idx="2671">437404.66666666663</cx:pt>
          <cx:pt idx="2672">458078</cx:pt>
          <cx:pt idx="2673">136645.33333333334</cx:pt>
          <cx:pt idx="2674">456873</cx:pt>
          <cx:pt idx="2675">460010</cx:pt>
          <cx:pt idx="2676">672784</cx:pt>
          <cx:pt idx="2677">284573.33333333331</cx:pt>
          <cx:pt idx="2678">622605.33333333337</cx:pt>
          <cx:pt idx="2679">384125.33333333331</cx:pt>
          <cx:pt idx="2680">222258</cx:pt>
          <cx:pt idx="2681">215613.33333333334</cx:pt>
          <cx:pt idx="2682">138840</cx:pt>
          <cx:pt idx="2683">331248</cx:pt>
          <cx:pt idx="2684">272039</cx:pt>
          <cx:pt idx="2685">409777</cx:pt>
          <cx:pt idx="2686">240480</cx:pt>
          <cx:pt idx="2687">157844</cx:pt>
          <cx:pt idx="2688">641372</cx:pt>
          <cx:pt idx="2689">224614</cx:pt>
          <cx:pt idx="2690">355474.66666666669</cx:pt>
          <cx:pt idx="2691">327288</cx:pt>
          <cx:pt idx="2692">159879</cx:pt>
          <cx:pt idx="2693">204736</cx:pt>
          <cx:pt idx="2694">762410.66666666663</cx:pt>
          <cx:pt idx="2695">620554.66666666663</cx:pt>
          <cx:pt idx="2696">345440</cx:pt>
          <cx:pt idx="2697">403176</cx:pt>
          <cx:pt idx="2698">548503</cx:pt>
          <cx:pt idx="2699">334202.66666666669</cx:pt>
          <cx:pt idx="2700">242603</cx:pt>
          <cx:pt idx="2701">418064</cx:pt>
          <cx:pt idx="2702">464520</cx:pt>
          <cx:pt idx="2703">272984</cx:pt>
          <cx:pt idx="2704">337421.33333333331</cx:pt>
          <cx:pt idx="2705">289484</cx:pt>
          <cx:pt idx="2706">442242.66666666669</cx:pt>
          <cx:pt idx="2707">357082.66666666669</cx:pt>
          <cx:pt idx="2708">451162.66666666669</cx:pt>
          <cx:pt idx="2709">459989.33333333331</cx:pt>
          <cx:pt idx="2710">447480</cx:pt>
          <cx:pt idx="2711">521666.66666666669</cx:pt>
          <cx:pt idx="2712">465266.66666666669</cx:pt>
          <cx:pt idx="2713">141050</cx:pt>
          <cx:pt idx="2714">314490</cx:pt>
          <cx:pt idx="2715">411559</cx:pt>
          <cx:pt idx="2716">185424</cx:pt>
          <cx:pt idx="2717">599412</cx:pt>
          <cx:pt idx="2718">258902</cx:pt>
          <cx:pt idx="2719">288266</cx:pt>
          <cx:pt idx="2720">147950</cx:pt>
          <cx:pt idx="2721">442322.66666666669</cx:pt>
          <cx:pt idx="2722">276227</cx:pt>
          <cx:pt idx="2723">395027</cx:pt>
          <cx:pt idx="2724">461874</cx:pt>
          <cx:pt idx="2725">356459</cx:pt>
          <cx:pt idx="2726">198151</cx:pt>
          <cx:pt idx="2727">405027</cx:pt>
          <cx:pt idx="2728">141283</cx:pt>
          <cx:pt idx="2729">278410</cx:pt>
          <cx:pt idx="2730">790109</cx:pt>
          <cx:pt idx="2731">782960</cx:pt>
          <cx:pt idx="2732">118353</cx:pt>
          <cx:pt idx="2733">240104</cx:pt>
          <cx:pt idx="2734">319808.33333333331</cx:pt>
          <cx:pt idx="2735">289811</cx:pt>
          <cx:pt idx="2736">637192</cx:pt>
          <cx:pt idx="2737">116538</cx:pt>
          <cx:pt idx="2738">107845.33333333333</cx:pt>
          <cx:pt idx="2739">367952</cx:pt>
          <cx:pt idx="2740">177106.66666666666</cx:pt>
          <cx:pt idx="2741">420296</cx:pt>
          <cx:pt idx="2742">361533.33333333331</cx:pt>
          <cx:pt idx="2743">308297</cx:pt>
          <cx:pt idx="2744">489614</cx:pt>
          <cx:pt idx="2745">376530.66666666669</cx:pt>
          <cx:pt idx="2746">202832</cx:pt>
          <cx:pt idx="2747">146223</cx:pt>
          <cx:pt idx="2748">435969</cx:pt>
          <cx:pt idx="2749">177786.66666666666</cx:pt>
          <cx:pt idx="2750">389047.33333333337</cx:pt>
          <cx:pt idx="2751">711933</cx:pt>
          <cx:pt idx="2752">82786.666666666672</cx:pt>
          <cx:pt idx="2753">288896</cx:pt>
          <cx:pt idx="2754">471064</cx:pt>
          <cx:pt idx="2755">714840</cx:pt>
          <cx:pt idx="2756">287015</cx:pt>
          <cx:pt idx="2757">598679</cx:pt>
          <cx:pt idx="2758">441901.33333333331</cx:pt>
          <cx:pt idx="2759">559426</cx:pt>
          <cx:pt idx="2760">463845.33333333331</cx:pt>
          <cx:pt idx="2761">229892</cx:pt>
          <cx:pt idx="2762">273285</cx:pt>
          <cx:pt idx="2763">315701</cx:pt>
          <cx:pt idx="2764">248282.66666666666</cx:pt>
          <cx:pt idx="2765">112621</cx:pt>
          <cx:pt idx="2766">119772</cx:pt>
          <cx:pt idx="2767">310304</cx:pt>
          <cx:pt idx="2768">730544</cx:pt>
          <cx:pt idx="2769">158298.66666666666</cx:pt>
          <cx:pt idx="2770">429580</cx:pt>
          <cx:pt idx="2771">255162</cx:pt>
          <cx:pt idx="2772">210418</cx:pt>
          <cx:pt idx="2773">759189</cx:pt>
          <cx:pt idx="2774">358827</cx:pt>
          <cx:pt idx="2775">425752</cx:pt>
          <cx:pt idx="2776">514866</cx:pt>
          <cx:pt idx="2777">456565.33333333331</cx:pt>
          <cx:pt idx="2778">214725.33333333334</cx:pt>
          <cx:pt idx="2779">199914.66666666666</cx:pt>
          <cx:pt idx="2780">480165.33333333331</cx:pt>
          <cx:pt idx="2781">615168</cx:pt>
          <cx:pt idx="2782">569616</cx:pt>
          <cx:pt idx="2783">427504</cx:pt>
          <cx:pt idx="2784">771981</cx:pt>
          <cx:pt idx="2785">166417</cx:pt>
          <cx:pt idx="2786">321540</cx:pt>
          <cx:pt idx="2787">388765</cx:pt>
          <cx:pt idx="2788">705475</cx:pt>
          <cx:pt idx="2789">257093.33333333334</cx:pt>
          <cx:pt idx="2790">581749.33333333337</cx:pt>
          <cx:pt idx="2791">600893.33333333337</cx:pt>
          <cx:pt idx="2792">99122.666666666672</cx:pt>
          <cx:pt idx="2793">263546</cx:pt>
          <cx:pt idx="2794">374490.66666666669</cx:pt>
          <cx:pt idx="2795">488428</cx:pt>
          <cx:pt idx="2796">429826.66666666669</cx:pt>
          <cx:pt idx="2797">767512</cx:pt>
          <cx:pt idx="2798">310991</cx:pt>
          <cx:pt idx="2799">149295</cx:pt>
          <cx:pt idx="2800">730010</cx:pt>
          <cx:pt idx="2801">796930.66666666663</cx:pt>
          <cx:pt idx="2802">241347</cx:pt>
          <cx:pt idx="2803">526549.33333333337</cx:pt>
          <cx:pt idx="2804">205527</cx:pt>
          <cx:pt idx="2805">323632</cx:pt>
          <cx:pt idx="2806">250639</cx:pt>
          <cx:pt idx="2807">175549</cx:pt>
          <cx:pt idx="2808">214422</cx:pt>
          <cx:pt idx="2809">233995</cx:pt>
          <cx:pt idx="2810">412538.66666666669</cx:pt>
          <cx:pt idx="2811">368277.33333333331</cx:pt>
          <cx:pt idx="2812">486192</cx:pt>
          <cx:pt idx="2813">207635</cx:pt>
          <cx:pt idx="2814">209080</cx:pt>
          <cx:pt idx="2815">651312</cx:pt>
          <cx:pt idx="2816">241946.66666666666</cx:pt>
          <cx:pt idx="2817">487743</cx:pt>
          <cx:pt idx="2818">357679</cx:pt>
          <cx:pt idx="2819">198171</cx:pt>
          <cx:pt idx="2820">442272</cx:pt>
          <cx:pt idx="2821">124136</cx:pt>
          <cx:pt idx="2822">335656</cx:pt>
          <cx:pt idx="2823">463709.33333333331</cx:pt>
          <cx:pt idx="2824">623778.66666666663</cx:pt>
          <cx:pt idx="2825">495405.33333333331</cx:pt>
          <cx:pt idx="2826">491813</cx:pt>
          <cx:pt idx="2827">272701.33333333331</cx:pt>
          <cx:pt idx="2828">239715</cx:pt>
          <cx:pt idx="2829">503957.33333333331</cx:pt>
          <cx:pt idx="2830">434706</cx:pt>
          <cx:pt idx="2831">486773.33333333331</cx:pt>
          <cx:pt idx="2832">266960</cx:pt>
          <cx:pt idx="2833">622784</cx:pt>
          <cx:pt idx="2834">146450.66666666666</cx:pt>
          <cx:pt idx="2835">385106.66666666669</cx:pt>
          <cx:pt idx="2836">331659</cx:pt>
          <cx:pt idx="2837">417693.33333333331</cx:pt>
          <cx:pt idx="2838">250409</cx:pt>
          <cx:pt idx="2839">314698.66666666669</cx:pt>
          <cx:pt idx="2840">354005.33333333331</cx:pt>
          <cx:pt idx="2841">477238</cx:pt>
          <cx:pt idx="2842">320384.33333333331</cx:pt>
          <cx:pt idx="2843">169000</cx:pt>
          <cx:pt idx="2844">400547</cx:pt>
          <cx:pt idx="2845">270861.33333333331</cx:pt>
          <cx:pt idx="2846">507114.66666666669</cx:pt>
          <cx:pt idx="2847">291389.33333333331</cx:pt>
          <cx:pt idx="2848">104539</cx:pt>
          <cx:pt idx="2849">701320</cx:pt>
          <cx:pt idx="2850">219842.66666666666</cx:pt>
          <cx:pt idx="2851">585234</cx:pt>
          <cx:pt idx="2852">201276</cx:pt>
          <cx:pt idx="2853">478333</cx:pt>
          <cx:pt idx="2854">253195</cx:pt>
          <cx:pt idx="2855">451402.66666666669</cx:pt>
          <cx:pt idx="2856">353781.33333333331</cx:pt>
          <cx:pt idx="2857">239003</cx:pt>
          <cx:pt idx="2858">408890.66666666669</cx:pt>
          <cx:pt idx="2859">146218</cx:pt>
          <cx:pt idx="2860">206140</cx:pt>
          <cx:pt idx="2861">226120</cx:pt>
          <cx:pt idx="2862">207802</cx:pt>
          <cx:pt idx="2863">78404</cx:pt>
          <cx:pt idx="2864">314227</cx:pt>
          <cx:pt idx="2865">315602.66666666669</cx:pt>
          <cx:pt idx="2866">450768</cx:pt>
          <cx:pt idx="2867">352928</cx:pt>
          <cx:pt idx="2868">144336</cx:pt>
          <cx:pt idx="2869">294800</cx:pt>
          <cx:pt idx="2870">377368</cx:pt>
          <cx:pt idx="2871">355176</cx:pt>
          <cx:pt idx="2872">197530</cx:pt>
          <cx:pt idx="2873">625029.33333333337</cx:pt>
          <cx:pt idx="2874">314874.66666666669</cx:pt>
          <cx:pt idx="2875">662128</cx:pt>
          <cx:pt idx="2876">376028</cx:pt>
          <cx:pt idx="2877">152003</cx:pt>
          <cx:pt idx="2878">435189.33333333331</cx:pt>
          <cx:pt idx="2879">450264</cx:pt>
          <cx:pt idx="2880">164738</cx:pt>
          <cx:pt idx="2881">552376</cx:pt>
          <cx:pt idx="2882">309080</cx:pt>
          <cx:pt idx="2883">455477.33333333331</cx:pt>
          <cx:pt idx="2884">201138</cx:pt>
          <cx:pt idx="2885">725699</cx:pt>
          <cx:pt idx="2886">514730.66666666669</cx:pt>
          <cx:pt idx="2887">418625</cx:pt>
          <cx:pt idx="2888">366718</cx:pt>
          <cx:pt idx="2889">304224</cx:pt>
          <cx:pt idx="2890">474840</cx:pt>
          <cx:pt idx="2891">293018.66666666669</cx:pt>
          <cx:pt idx="2892">450309.33333333331</cx:pt>
          <cx:pt idx="2893">396037.33333333331</cx:pt>
          <cx:pt idx="2894">612831</cx:pt>
          <cx:pt idx="2895">406800</cx:pt>
          <cx:pt idx="2896">268770</cx:pt>
          <cx:pt idx="2897">595616</cx:pt>
          <cx:pt idx="2898">110559</cx:pt>
          <cx:pt idx="2899">772822</cx:pt>
          <cx:pt idx="2900">271577</cx:pt>
          <cx:pt idx="2901">694290.66666666663</cx:pt>
          <cx:pt idx="2902">178723</cx:pt>
          <cx:pt idx="2903">209220</cx:pt>
          <cx:pt idx="2904">139711</cx:pt>
          <cx:pt idx="2905">423588</cx:pt>
          <cx:pt idx="2906">715957.33333333337</cx:pt>
          <cx:pt idx="2907">88125.333333333328</cx:pt>
          <cx:pt idx="2908">524863</cx:pt>
          <cx:pt idx="2909">325681</cx:pt>
          <cx:pt idx="2910">693032</cx:pt>
          <cx:pt idx="2911">461845.33333333331</cx:pt>
          <cx:pt idx="2912">375471</cx:pt>
          <cx:pt idx="2913">511946</cx:pt>
          <cx:pt idx="2914">393392</cx:pt>
          <cx:pt idx="2915">379802.66666666669</cx:pt>
          <cx:pt idx="2916">240118</cx:pt>
          <cx:pt idx="2917">486541.33333333331</cx:pt>
          <cx:pt idx="2918">323817</cx:pt>
          <cx:pt idx="2919">81789.333333333328</cx:pt>
          <cx:pt idx="2920">203554.66666666666</cx:pt>
          <cx:pt idx="2921">523427</cx:pt>
          <cx:pt idx="2922">446829.33333333331</cx:pt>
          <cx:pt idx="2923">205320</cx:pt>
          <cx:pt idx="2924">393040</cx:pt>
          <cx:pt idx="2925">361597</cx:pt>
          <cx:pt idx="2926">426257</cx:pt>
          <cx:pt idx="2927">500306.66666666669</cx:pt>
          <cx:pt idx="2928">109365</cx:pt>
          <cx:pt idx="2929">72100</cx:pt>
          <cx:pt idx="2930">452727</cx:pt>
          <cx:pt idx="2931">511794.66666666669</cx:pt>
          <cx:pt idx="2932">243977</cx:pt>
          <cx:pt idx="2933">271578</cx:pt>
          <cx:pt idx="2934">242540</cx:pt>
          <cx:pt idx="2935">223159</cx:pt>
          <cx:pt idx="2936">408378.66666666669</cx:pt>
          <cx:pt idx="2937">512728</cx:pt>
          <cx:pt idx="2938">461210.66666666669</cx:pt>
          <cx:pt idx="2939">361564</cx:pt>
          <cx:pt idx="2940">729413.33333333337</cx:pt>
          <cx:pt idx="2941">533941.33333333337</cx:pt>
          <cx:pt idx="2942">374768</cx:pt>
          <cx:pt idx="2943">247469</cx:pt>
          <cx:pt idx="2944">182928</cx:pt>
          <cx:pt idx="2945">181884</cx:pt>
          <cx:pt idx="2946">190234.66666666666</cx:pt>
          <cx:pt idx="2947">300450.66666666669</cx:pt>
          <cx:pt idx="2948">251348</cx:pt>
          <cx:pt idx="2949">295020</cx:pt>
          <cx:pt idx="2950">233222</cx:pt>
          <cx:pt idx="2951">675464</cx:pt>
          <cx:pt idx="2952">551774</cx:pt>
          <cx:pt idx="2953">195288</cx:pt>
          <cx:pt idx="2954">258501.33333333334</cx:pt>
          <cx:pt idx="2955">469277.33333333331</cx:pt>
          <cx:pt idx="2956">341987</cx:pt>
          <cx:pt idx="2957">155584</cx:pt>
          <cx:pt idx="2958">296029.33333333331</cx:pt>
          <cx:pt idx="2959">369496</cx:pt>
          <cx:pt idx="2960">501365.33333333331</cx:pt>
          <cx:pt idx="2961">160109.33333333334</cx:pt>
          <cx:pt idx="2962">170598</cx:pt>
          <cx:pt idx="2963">297216</cx:pt>
          <cx:pt idx="2964">151054</cx:pt>
          <cx:pt idx="2965">792154.66666666663</cx:pt>
          <cx:pt idx="2966">275181.33333333331</cx:pt>
          <cx:pt idx="2967">484304</cx:pt>
          <cx:pt idx="2968">435926</cx:pt>
          <cx:pt idx="2969">195441</cx:pt>
          <cx:pt idx="2970">337535</cx:pt>
          <cx:pt idx="2971">189480</cx:pt>
          <cx:pt idx="2972">385244.33333333337</cx:pt>
          <cx:pt idx="2973">561873</cx:pt>
          <cx:pt idx="2974">482427</cx:pt>
          <cx:pt idx="2975">323392</cx:pt>
          <cx:pt idx="2976">173128</cx:pt>
          <cx:pt idx="2977">275224</cx:pt>
          <cx:pt idx="2978">469333.33333333331</cx:pt>
          <cx:pt idx="2979">387178.66666666669</cx:pt>
          <cx:pt idx="2980">309136</cx:pt>
          <cx:pt idx="2981">527525.33333333337</cx:pt>
          <cx:pt idx="2982">366928</cx:pt>
          <cx:pt idx="2983">395890.66666666669</cx:pt>
          <cx:pt idx="2984">317291</cx:pt>
          <cx:pt idx="2985">141970.66666666666</cx:pt>
          <cx:pt idx="2986">176223</cx:pt>
          <cx:pt idx="2987">199158</cx:pt>
          <cx:pt idx="2988">314549.33333333331</cx:pt>
          <cx:pt idx="2989">90482.666666666672</cx:pt>
          <cx:pt idx="2990">186624</cx:pt>
          <cx:pt idx="2991">278152</cx:pt>
          <cx:pt idx="2992">210478</cx:pt>
          <cx:pt idx="2993">294266</cx:pt>
          <cx:pt idx="2994">603664</cx:pt>
          <cx:pt idx="2995">148319</cx:pt>
          <cx:pt idx="2996">122221</cx:pt>
          <cx:pt idx="2997">355909.33333333331</cx:pt>
          <cx:pt idx="2998">607429.33333333337</cx:pt>
          <cx:pt idx="2999">500656</cx:pt>
          <cx:pt idx="3000">82666</cx:pt>
          <cx:pt idx="3001">297417.33333333331</cx:pt>
          <cx:pt idx="3002">107269</cx:pt>
          <cx:pt idx="3003">202504</cx:pt>
          <cx:pt idx="3004">325266.66666666669</cx:pt>
          <cx:pt idx="3005">513871</cx:pt>
          <cx:pt idx="3006">259697</cx:pt>
          <cx:pt idx="3007">372221.33333333331</cx:pt>
          <cx:pt idx="3008">639370</cx:pt>
          <cx:pt idx="3009">391517.33333333331</cx:pt>
          <cx:pt idx="3010">318160.33333333337</cx:pt>
          <cx:pt idx="3011">213631</cx:pt>
          <cx:pt idx="3012">206423</cx:pt>
          <cx:pt idx="3013">497107</cx:pt>
          <cx:pt idx="3014">257141.33333333334</cx:pt>
          <cx:pt idx="3015">178986.66666666666</cx:pt>
          <cx:pt idx="3016">153421</cx:pt>
          <cx:pt idx="3017">120237.33333333333</cx:pt>
          <cx:pt idx="3018">235148</cx:pt>
          <cx:pt idx="3019">723334</cx:pt>
          <cx:pt idx="3020">222528</cx:pt>
          <cx:pt idx="3021">766693.33333333337</cx:pt>
          <cx:pt idx="3022">697208</cx:pt>
          <cx:pt idx="3023">514802</cx:pt>
          <cx:pt idx="3024">125290</cx:pt>
          <cx:pt idx="3025">205788</cx:pt>
          <cx:pt idx="3026">267181.33333333331</cx:pt>
          <cx:pt idx="3027">256506.66666666666</cx:pt>
          <cx:pt idx="3028">369939</cx:pt>
          <cx:pt idx="3029">487968</cx:pt>
          <cx:pt idx="3030">242000</cx:pt>
          <cx:pt idx="3031">169835</cx:pt>
          <cx:pt idx="3032">258257</cx:pt>
          <cx:pt idx="3033">698869.33333333337</cx:pt>
          <cx:pt idx="3034">530323</cx:pt>
          <cx:pt idx="3035">457752</cx:pt>
          <cx:pt idx="3036">136412</cx:pt>
          <cx:pt idx="3037">470709.33333333331</cx:pt>
          <cx:pt idx="3038">158438</cx:pt>
          <cx:pt idx="3039">335150</cx:pt>
          <cx:pt idx="3040">86938.666666666672</cx:pt>
          <cx:pt idx="3041">439061.33333333331</cx:pt>
          <cx:pt idx="3042">357822</cx:pt>
          <cx:pt idx="3043">254115</cx:pt>
          <cx:pt idx="3044">116875</cx:pt>
          <cx:pt idx="3045">348079</cx:pt>
          <cx:pt idx="3046">273008</cx:pt>
          <cx:pt idx="3047">230534</cx:pt>
          <cx:pt idx="3048">473778.66666666669</cx:pt>
          <cx:pt idx="3049">637378.66666666663</cx:pt>
          <cx:pt idx="3050">452321</cx:pt>
          <cx:pt idx="3051">191323</cx:pt>
          <cx:pt idx="3052">439234.66666666669</cx:pt>
          <cx:pt idx="3053">390994.66666666669</cx:pt>
          <cx:pt idx="3054">191880</cx:pt>
          <cx:pt idx="3055">444968</cx:pt>
          <cx:pt idx="3056">221600</cx:pt>
          <cx:pt idx="3057">343626.66666666669</cx:pt>
          <cx:pt idx="3058">200729</cx:pt>
          <cx:pt idx="3059">186105</cx:pt>
          <cx:pt idx="3060">314133</cx:pt>
          <cx:pt idx="3061">485846</cx:pt>
          <cx:pt idx="3062">160614</cx:pt>
          <cx:pt idx="3063">524992</cx:pt>
          <cx:pt idx="3064">159186</cx:pt>
          <cx:pt idx="3065">518338.66666666669</cx:pt>
          <cx:pt idx="3066">168326</cx:pt>
          <cx:pt idx="3067">152869.33333333334</cx:pt>
          <cx:pt idx="3068">370173.33333333331</cx:pt>
          <cx:pt idx="3069">321141</cx:pt>
          <cx:pt idx="3070">212986</cx:pt>
          <cx:pt idx="3071">416757.33333333331</cx:pt>
          <cx:pt idx="3072">145868</cx:pt>
          <cx:pt idx="3073">297509</cx:pt>
          <cx:pt idx="3074">211808</cx:pt>
          <cx:pt idx="3075">258454</cx:pt>
          <cx:pt idx="3076">764909.33333333337</cx:pt>
          <cx:pt idx="3077">730664</cx:pt>
          <cx:pt idx="3078">234110</cx:pt>
          <cx:pt idx="3079">523679</cx:pt>
          <cx:pt idx="3080">662962.66666666663</cx:pt>
          <cx:pt idx="3081">256358</cx:pt>
          <cx:pt idx="3082">334077.33333333331</cx:pt>
          <cx:pt idx="3083">163480</cx:pt>
          <cx:pt idx="3084">154459</cx:pt>
          <cx:pt idx="3085">667088</cx:pt>
          <cx:pt idx="3086">347402.66666666669</cx:pt>
          <cx:pt idx="3087">192682.66666666666</cx:pt>
          <cx:pt idx="3088">394482.66666666669</cx:pt>
          <cx:pt idx="3089">295976</cx:pt>
          <cx:pt idx="3090">124397</cx:pt>
          <cx:pt idx="3091">310493</cx:pt>
          <cx:pt idx="3092">104338.66666666667</cx:pt>
          <cx:pt idx="3093">248384</cx:pt>
          <cx:pt idx="3094">321816</cx:pt>
          <cx:pt idx="3095">313282</cx:pt>
          <cx:pt idx="3096">373728</cx:pt>
          <cx:pt idx="3097">262601</cx:pt>
          <cx:pt idx="3098">252638</cx:pt>
          <cx:pt idx="3099">668254</cx:pt>
          <cx:pt idx="3100">110862</cx:pt>
          <cx:pt idx="3101">409040</cx:pt>
          <cx:pt idx="3102">327462</cx:pt>
          <cx:pt idx="3103">362853.33333333331</cx:pt>
          <cx:pt idx="3104">247483</cx:pt>
          <cx:pt idx="3105">348460</cx:pt>
          <cx:pt idx="3106">345700</cx:pt>
          <cx:pt idx="3107">263077</cx:pt>
          <cx:pt idx="3108">550357</cx:pt>
          <cx:pt idx="3109">210085.33333333334</cx:pt>
          <cx:pt idx="3110">680773.33333333337</cx:pt>
          <cx:pt idx="3111">234648</cx:pt>
          <cx:pt idx="3112">190297</cx:pt>
          <cx:pt idx="3113">403934</cx:pt>
          <cx:pt idx="3114">271017</cx:pt>
          <cx:pt idx="3115">242214</cx:pt>
          <cx:pt idx="3116">686126</cx:pt>
          <cx:pt idx="3117">173410</cx:pt>
          <cx:pt idx="3118">649498.66666666663</cx:pt>
          <cx:pt idx="3119">393224</cx:pt>
          <cx:pt idx="3120">360473</cx:pt>
          <cx:pt idx="3121">234564</cx:pt>
          <cx:pt idx="3122">428485</cx:pt>
          <cx:pt idx="3123">559864</cx:pt>
          <cx:pt idx="3124">372941.33333333331</cx:pt>
          <cx:pt idx="3125">407373.33333333331</cx:pt>
          <cx:pt idx="3126">104594</cx:pt>
          <cx:pt idx="3127">259305</cx:pt>
          <cx:pt idx="3128">233514.66666666666</cx:pt>
          <cx:pt idx="3129">320802.66666666669</cx:pt>
          <cx:pt idx="3130">284461.33333333331</cx:pt>
          <cx:pt idx="3131">459264</cx:pt>
          <cx:pt idx="3132">72668</cx:pt>
          <cx:pt idx="3133">188448</cx:pt>
          <cx:pt idx="3134">388790</cx:pt>
          <cx:pt idx="3135">425328</cx:pt>
          <cx:pt idx="3136">222554.66666666666</cx:pt>
          <cx:pt idx="3137">365420</cx:pt>
          <cx:pt idx="3138">325747</cx:pt>
          <cx:pt idx="3139">595648</cx:pt>
          <cx:pt idx="3140">368760</cx:pt>
          <cx:pt idx="3141">118924</cx:pt>
          <cx:pt idx="3142">143726</cx:pt>
          <cx:pt idx="3143">510189.33333333331</cx:pt>
          <cx:pt idx="3144">137413.33333333334</cx:pt>
          <cx:pt idx="3145">143476</cx:pt>
          <cx:pt idx="3146">503618.66666666669</cx:pt>
          <cx:pt idx="3147">366338</cx:pt>
          <cx:pt idx="3148">231682</cx:pt>
          <cx:pt idx="3149">567002.66666666663</cx:pt>
          <cx:pt idx="3150">472498.66666666669</cx:pt>
          <cx:pt idx="3151">502408</cx:pt>
          <cx:pt idx="3152">538426.66666666663</cx:pt>
          <cx:pt idx="3153">595570.66666666663</cx:pt>
          <cx:pt idx="3154">194949</cx:pt>
          <cx:pt idx="3155">237168</cx:pt>
          <cx:pt idx="3156">685894</cx:pt>
          <cx:pt idx="3157">299128</cx:pt>
          <cx:pt idx="3158">188442.66666666666</cx:pt>
          <cx:pt idx="3159">341408</cx:pt>
          <cx:pt idx="3160">463555</cx:pt>
          <cx:pt idx="3161">441904</cx:pt>
          <cx:pt idx="3162">129298</cx:pt>
          <cx:pt idx="3163">353893.33333333331</cx:pt>
          <cx:pt idx="3164">319839</cx:pt>
          <cx:pt idx="3165">482976</cx:pt>
          <cx:pt idx="3166">202186.66666666666</cx:pt>
          <cx:pt idx="3167">460791</cx:pt>
          <cx:pt idx="3168">438453.33333333331</cx:pt>
          <cx:pt idx="3169">237258.66666666666</cx:pt>
          <cx:pt idx="3170">270822</cx:pt>
          <cx:pt idx="3171">112921</cx:pt>
          <cx:pt idx="3172">343866</cx:pt>
          <cx:pt idx="3173">788871</cx:pt>
          <cx:pt idx="3174">476685.33333333331</cx:pt>
          <cx:pt idx="3175">340250.66666666669</cx:pt>
          <cx:pt idx="3176">459064</cx:pt>
          <cx:pt idx="3177">742992</cx:pt>
          <cx:pt idx="3178">103018.66666666667</cx:pt>
          <cx:pt idx="3179">164036</cx:pt>
          <cx:pt idx="3180">259493.33333333334</cx:pt>
          <cx:pt idx="3181">165798</cx:pt>
          <cx:pt idx="3182">236998</cx:pt>
          <cx:pt idx="3183">693447</cx:pt>
          <cx:pt idx="3184">414893</cx:pt>
          <cx:pt idx="3185">476881</cx:pt>
          <cx:pt idx="3186">256337</cx:pt>
          <cx:pt idx="3187">212866.66666666666</cx:pt>
          <cx:pt idx="3188">485384</cx:pt>
          <cx:pt idx="3189">566461.33333333337</cx:pt>
          <cx:pt idx="3190">262851</cx:pt>
          <cx:pt idx="3191">677866.66666666663</cx:pt>
          <cx:pt idx="3192">687869.33333333337</cx:pt>
          <cx:pt idx="3193">438681</cx:pt>
          <cx:pt idx="3194">408152</cx:pt>
          <cx:pt idx="3195">88296</cx:pt>
          <cx:pt idx="3196">407794</cx:pt>
          <cx:pt idx="3197">226164</cx:pt>
          <cx:pt idx="3198">215390</cx:pt>
          <cx:pt idx="3199">708856</cx:pt>
          <cx:pt idx="3200">723529</cx:pt>
          <cx:pt idx="3201">536277.33333333337</cx:pt>
          <cx:pt idx="3202">408111</cx:pt>
          <cx:pt idx="3203">438344</cx:pt>
          <cx:pt idx="3204">311893.33333333331</cx:pt>
          <cx:pt idx="3205">81125.333333333328</cx:pt>
          <cx:pt idx="3206">76798</cx:pt>
          <cx:pt idx="3207">112779</cx:pt>
          <cx:pt idx="3208">485787</cx:pt>
          <cx:pt idx="3209">191007</cx:pt>
          <cx:pt idx="3210">276947</cx:pt>
          <cx:pt idx="3211">213969</cx:pt>
          <cx:pt idx="3212">333527</cx:pt>
          <cx:pt idx="3213">131916</cx:pt>
          <cx:pt idx="3214">314701.33333333331</cx:pt>
          <cx:pt idx="3215">213540</cx:pt>
          <cx:pt idx="3216">511890.66666666669</cx:pt>
          <cx:pt idx="3217">291071</cx:pt>
          <cx:pt idx="3218">149999</cx:pt>
          <cx:pt idx="3219">312801</cx:pt>
          <cx:pt idx="3220">229816</cx:pt>
          <cx:pt idx="3221">436218.66666666669</cx:pt>
          <cx:pt idx="3222">289458.66666666669</cx:pt>
          <cx:pt idx="3223">746054</cx:pt>
          <cx:pt idx="3224">435402.66666666669</cx:pt>
          <cx:pt idx="3225">101381</cx:pt>
          <cx:pt idx="3226">219449</cx:pt>
          <cx:pt idx="3227">510904</cx:pt>
          <cx:pt idx="3228">586476</cx:pt>
          <cx:pt idx="3229">90522</cx:pt>
          <cx:pt idx="3230">261181</cx:pt>
          <cx:pt idx="3231">416485.33333333331</cx:pt>
          <cx:pt idx="3232">403130.66666666669</cx:pt>
          <cx:pt idx="3233">514696</cx:pt>
          <cx:pt idx="3234">239160</cx:pt>
          <cx:pt idx="3235">409914</cx:pt>
          <cx:pt idx="3236">398775</cx:pt>
          <cx:pt idx="3237">136342</cx:pt>
          <cx:pt idx="3238">250048</cx:pt>
          <cx:pt idx="3239">450544</cx:pt>
          <cx:pt idx="3240">116766</cx:pt>
          <cx:pt idx="3241">410794.66666666669</cx:pt>
          <cx:pt idx="3242">683826</cx:pt>
          <cx:pt idx="3243">239736</cx:pt>
          <cx:pt idx="3244">197816</cx:pt>
          <cx:pt idx="3245">487085</cx:pt>
          <cx:pt idx="3246">91432</cx:pt>
          <cx:pt idx="3247">281430</cx:pt>
          <cx:pt idx="3248">128058.66666666667</cx:pt>
          <cx:pt idx="3249">201089</cx:pt>
          <cx:pt idx="3250">172358</cx:pt>
          <cx:pt idx="3251">141384</cx:pt>
          <cx:pt idx="3252">408259.33333333337</cx:pt>
          <cx:pt idx="3253">365912</cx:pt>
          <cx:pt idx="3254">297493</cx:pt>
          <cx:pt idx="3255">169402</cx:pt>
          <cx:pt idx="3256">468692</cx:pt>
          <cx:pt idx="3257">467556</cx:pt>
          <cx:pt idx="3258">471109.33333333331</cx:pt>
          <cx:pt idx="3259">787482.66666666663</cx:pt>
          <cx:pt idx="3260">340898.66666666669</cx:pt>
          <cx:pt idx="3261">280489</cx:pt>
          <cx:pt idx="3262">197184</cx:pt>
          <cx:pt idx="3263">470608</cx:pt>
          <cx:pt idx="3264">197172</cx:pt>
          <cx:pt idx="3265">453550</cx:pt>
          <cx:pt idx="3266">153869</cx:pt>
          <cx:pt idx="3267">201432</cx:pt>
          <cx:pt idx="3268">102416</cx:pt>
          <cx:pt idx="3269">173381.33333333334</cx:pt>
          <cx:pt idx="3270">412208</cx:pt>
          <cx:pt idx="3271">766889</cx:pt>
          <cx:pt idx="3272">331814.33333333337</cx:pt>
          <cx:pt idx="3273">496213.33333333331</cx:pt>
          <cx:pt idx="3274">288013.33333333331</cx:pt>
          <cx:pt idx="3275">241437</cx:pt>
          <cx:pt idx="3276">432949.33333333331</cx:pt>
          <cx:pt idx="3277">527293.33333333337</cx:pt>
          <cx:pt idx="3278">79447</cx:pt>
          <cx:pt idx="3279">357488</cx:pt>
          <cx:pt idx="3280">92927</cx:pt>
          <cx:pt idx="3281">691824</cx:pt>
          <cx:pt idx="3282">354133.33333333331</cx:pt>
          <cx:pt idx="3283">236578</cx:pt>
          <cx:pt idx="3284">404653.33333333331</cx:pt>
          <cx:pt idx="3285">245538.66666666666</cx:pt>
          <cx:pt idx="3286">432701.33333333331</cx:pt>
          <cx:pt idx="3287">454992</cx:pt>
          <cx:pt idx="3288">192578.66666666666</cx:pt>
          <cx:pt idx="3289">275928</cx:pt>
          <cx:pt idx="3290">131846</cx:pt>
          <cx:pt idx="3291">301805.33333333331</cx:pt>
          <cx:pt idx="3292">473474.66666666669</cx:pt>
          <cx:pt idx="3293">331056</cx:pt>
          <cx:pt idx="3294">294528</cx:pt>
          <cx:pt idx="3295">391664</cx:pt>
          <cx:pt idx="3296">111029.33333333333</cx:pt>
          <cx:pt idx="3297">162162.66666666666</cx:pt>
          <cx:pt idx="3298">168266.66666666666</cx:pt>
          <cx:pt idx="3299">160338.66666666666</cx:pt>
          <cx:pt idx="3300">152400</cx:pt>
          <cx:pt idx="3301">341412</cx:pt>
          <cx:pt idx="3302">135237.33333333334</cx:pt>
          <cx:pt idx="3303">658794.66666666663</cx:pt>
          <cx:pt idx="3304">185752</cx:pt>
          <cx:pt idx="3305">392157</cx:pt>
          <cx:pt idx="3306">665333.33333333337</cx:pt>
          <cx:pt idx="3307">316678</cx:pt>
          <cx:pt idx="3308">198864</cx:pt>
          <cx:pt idx="3309">130772</cx:pt>
          <cx:pt idx="3310">487746.66666666669</cx:pt>
          <cx:pt idx="3311">248850.66666666666</cx:pt>
          <cx:pt idx="3312">163459</cx:pt>
          <cx:pt idx="3313">197418</cx:pt>
          <cx:pt idx="3314">486441</cx:pt>
          <cx:pt idx="3315">287042.66666666669</cx:pt>
          <cx:pt idx="3316">437530.66666666669</cx:pt>
          <cx:pt idx="3317">224502</cx:pt>
          <cx:pt idx="3318">304589.33333333331</cx:pt>
          <cx:pt idx="3319">391829.33333333331</cx:pt>
          <cx:pt idx="3320">427467</cx:pt>
          <cx:pt idx="3321">495632</cx:pt>
          <cx:pt idx="3322">633309.33333333337</cx:pt>
          <cx:pt idx="3323">246557</cx:pt>
          <cx:pt idx="3324">440972.33333333337</cx:pt>
          <cx:pt idx="3325">248066.66666666666</cx:pt>
          <cx:pt idx="3326">230317</cx:pt>
          <cx:pt idx="3327">548322</cx:pt>
          <cx:pt idx="3328">260471</cx:pt>
          <cx:pt idx="3329">509306.66666666669</cx:pt>
          <cx:pt idx="3330">215158</cx:pt>
          <cx:pt idx="3331">173422</cx:pt>
          <cx:pt idx="3332">298140</cx:pt>
          <cx:pt idx="3333">103284</cx:pt>
          <cx:pt idx="3334">418549.33333333331</cx:pt>
          <cx:pt idx="3335">297340.66666666669</cx:pt>
          <cx:pt idx="3336">347543.33333333337</cx:pt>
          <cx:pt idx="3337">405388</cx:pt>
          <cx:pt idx="3338">226172</cx:pt>
          <cx:pt idx="3339">225594.66666666666</cx:pt>
          <cx:pt idx="3340">381088</cx:pt>
          <cx:pt idx="3341">224178.66666666666</cx:pt>
          <cx:pt idx="3342">311073</cx:pt>
          <cx:pt idx="3343">405355</cx:pt>
          <cx:pt idx="3344">422726</cx:pt>
          <cx:pt idx="3345">404824</cx:pt>
          <cx:pt idx="3346">504122.66666666669</cx:pt>
          <cx:pt idx="3347">343653</cx:pt>
          <cx:pt idx="3348">316507</cx:pt>
          <cx:pt idx="3349">797101.33333333337</cx:pt>
          <cx:pt idx="3350">480141.33333333331</cx:pt>
          <cx:pt idx="3351">230144</cx:pt>
          <cx:pt idx="3352">104639</cx:pt>
          <cx:pt idx="3353">418245.33333333331</cx:pt>
          <cx:pt idx="3354">130868</cx:pt>
          <cx:pt idx="3355">629122.66666666663</cx:pt>
          <cx:pt idx="3356">280405</cx:pt>
          <cx:pt idx="3357">372650.66666666669</cx:pt>
          <cx:pt idx="3358">318594</cx:pt>
          <cx:pt idx="3359">353309.33333333331</cx:pt>
          <cx:pt idx="3360">128756</cx:pt>
          <cx:pt idx="3361">450230</cx:pt>
          <cx:pt idx="3362">260271</cx:pt>
          <cx:pt idx="3363">579842.66666666663</cx:pt>
          <cx:pt idx="3364">159285.33333333334</cx:pt>
          <cx:pt idx="3365">431599</cx:pt>
          <cx:pt idx="3366">126270</cx:pt>
          <cx:pt idx="3367">158614</cx:pt>
          <cx:pt idx="3368">430687</cx:pt>
          <cx:pt idx="3369">409345</cx:pt>
          <cx:pt idx="3370">308227</cx:pt>
          <cx:pt idx="3371">116452</cx:pt>
          <cx:pt idx="3372">103909</cx:pt>
          <cx:pt idx="3373">326908.66666666663</cx:pt>
          <cx:pt idx="3374">257381.33333333334</cx:pt>
          <cx:pt idx="3375">482570.66666666669</cx:pt>
          <cx:pt idx="3376">722498.66666666663</cx:pt>
          <cx:pt idx="3377">475021.33333333331</cx:pt>
          <cx:pt idx="3378">467824</cx:pt>
          <cx:pt idx="3379">438378.33333333337</cx:pt>
          <cx:pt idx="3380">375866</cx:pt>
          <cx:pt idx="3381">476821</cx:pt>
          <cx:pt idx="3382">338013.33333333331</cx:pt>
          <cx:pt idx="3383">251620</cx:pt>
          <cx:pt idx="3384">199104</cx:pt>
          <cx:pt idx="3385">292426</cx:pt>
          <cx:pt idx="3386">397525.33333333331</cx:pt>
          <cx:pt idx="3387">527952</cx:pt>
          <cx:pt idx="3388">121784</cx:pt>
          <cx:pt idx="3389">217408</cx:pt>
          <cx:pt idx="3390">246668</cx:pt>
          <cx:pt idx="3391">194520</cx:pt>
          <cx:pt idx="3392">70170</cx:pt>
          <cx:pt idx="3393">300016</cx:pt>
          <cx:pt idx="3394">159496</cx:pt>
          <cx:pt idx="3395">272477.33333333331</cx:pt>
          <cx:pt idx="3396">427440</cx:pt>
          <cx:pt idx="3397">169497</cx:pt>
          <cx:pt idx="3398">444901.33333333331</cx:pt>
          <cx:pt idx="3399">191991</cx:pt>
          <cx:pt idx="3400">184912</cx:pt>
          <cx:pt idx="3401">453160</cx:pt>
          <cx:pt idx="3402">180922</cx:pt>
          <cx:pt idx="3403">299646</cx:pt>
          <cx:pt idx="3404">142469.33333333334</cx:pt>
          <cx:pt idx="3405">771376</cx:pt>
          <cx:pt idx="3406">407849</cx:pt>
          <cx:pt idx="3407">493336</cx:pt>
          <cx:pt idx="3408">307444</cx:pt>
          <cx:pt idx="3409">259819</cx:pt>
          <cx:pt idx="3410">216601</cx:pt>
          <cx:pt idx="3411">194678</cx:pt>
          <cx:pt idx="3412">763805.33333333337</cx:pt>
          <cx:pt idx="3413">245450</cx:pt>
          <cx:pt idx="3414">349035</cx:pt>
          <cx:pt idx="3415">252031</cx:pt>
          <cx:pt idx="3416">313049</cx:pt>
          <cx:pt idx="3417">315058.66666666669</cx:pt>
          <cx:pt idx="3418">134516</cx:pt>
          <cx:pt idx="3419">317021.33333333331</cx:pt>
          <cx:pt idx="3420">652897</cx:pt>
          <cx:pt idx="3421">295855</cx:pt>
          <cx:pt idx="3422">445116</cx:pt>
          <cx:pt idx="3423">179416</cx:pt>
          <cx:pt idx="3424">292843</cx:pt>
          <cx:pt idx="3425">107348</cx:pt>
          <cx:pt idx="3426">417770</cx:pt>
          <cx:pt idx="3427">260271</cx:pt>
          <cx:pt idx="3428">117766</cx:pt>
          <cx:pt idx="3429">583578.66666666663</cx:pt>
          <cx:pt idx="3430">420716</cx:pt>
          <cx:pt idx="3431">422523</cx:pt>
          <cx:pt idx="3432">423540</cx:pt>
          <cx:pt idx="3433">334067</cx:pt>
          <cx:pt idx="3434">665503</cx:pt>
          <cx:pt idx="3435">771250.66666666663</cx:pt>
          <cx:pt idx="3436">703980</cx:pt>
          <cx:pt idx="3437">180088</cx:pt>
          <cx:pt idx="3438">244926</cx:pt>
          <cx:pt idx="3439">259777</cx:pt>
          <cx:pt idx="3440">115157</cx:pt>
          <cx:pt idx="3441">242592</cx:pt>
          <cx:pt idx="3442">415090.66666666669</cx:pt>
          <cx:pt idx="3443">173598</cx:pt>
          <cx:pt idx="3444">76543</cx:pt>
          <cx:pt idx="3445">260162.66666666666</cx:pt>
          <cx:pt idx="3446">109568</cx:pt>
          <cx:pt idx="3447">212005.33333333334</cx:pt>
          <cx:pt idx="3448">499874.66666666669</cx:pt>
          <cx:pt idx="3449">388976</cx:pt>
          <cx:pt idx="3450">484864</cx:pt>
          <cx:pt idx="3451">296368</cx:pt>
          <cx:pt idx="3452">711211</cx:pt>
          <cx:pt idx="3453">515658.66666666669</cx:pt>
          <cx:pt idx="3454">387351</cx:pt>
          <cx:pt idx="3455">194727</cx:pt>
          <cx:pt idx="3456">338580</cx:pt>
          <cx:pt idx="3457">459517.33333333331</cx:pt>
          <cx:pt idx="3458">177042.66666666666</cx:pt>
          <cx:pt idx="3459">262161</cx:pt>
          <cx:pt idx="3460">370824</cx:pt>
          <cx:pt idx="3461">323273</cx:pt>
          <cx:pt idx="3462">315990</cx:pt>
          <cx:pt idx="3463">283477.33333333331</cx:pt>
          <cx:pt idx="3464">462680</cx:pt>
          <cx:pt idx="3465">557741.33333333337</cx:pt>
          <cx:pt idx="3466">440906.66666666669</cx:pt>
          <cx:pt idx="3467">372805</cx:pt>
          <cx:pt idx="3468">486530.66666666669</cx:pt>
          <cx:pt idx="3469">414151</cx:pt>
          <cx:pt idx="3470">225896</cx:pt>
          <cx:pt idx="3471">485488</cx:pt>
          <cx:pt idx="3472">479790</cx:pt>
          <cx:pt idx="3473">676840</cx:pt>
          <cx:pt idx="3474">414091</cx:pt>
          <cx:pt idx="3475">312768</cx:pt>
          <cx:pt idx="3476">374208</cx:pt>
          <cx:pt idx="3477">461073</cx:pt>
          <cx:pt idx="3478">499249</cx:pt>
          <cx:pt idx="3479">608215</cx:pt>
          <cx:pt idx="3480">503573.33333333331</cx:pt>
          <cx:pt idx="3481">787474.66666666663</cx:pt>
          <cx:pt idx="3482">257418</cx:pt>
          <cx:pt idx="3483">451857</cx:pt>
          <cx:pt idx="3484">448732</cx:pt>
          <cx:pt idx="3485">636850.66666666663</cx:pt>
          <cx:pt idx="3486">141961</cx:pt>
          <cx:pt idx="3487">179706</cx:pt>
          <cx:pt idx="3488">149105</cx:pt>
          <cx:pt idx="3489">497666</cx:pt>
          <cx:pt idx="3490">259973</cx:pt>
          <cx:pt idx="3491">441485.33333333331</cx:pt>
          <cx:pt idx="3492">314725.33333333331</cx:pt>
          <cx:pt idx="3493">106734</cx:pt>
          <cx:pt idx="3494">334330.66666666669</cx:pt>
          <cx:pt idx="3495">481527</cx:pt>
          <cx:pt idx="3496">275498</cx:pt>
          <cx:pt idx="3497">352535</cx:pt>
          <cx:pt idx="3498">122794.66666666667</cx:pt>
          <cx:pt idx="3499">602353</cx:pt>
          <cx:pt idx="3500">178087</cx:pt>
          <cx:pt idx="3501">448149.33333333331</cx:pt>
          <cx:pt idx="3502">239053.33333333334</cx:pt>
          <cx:pt idx="3503">345861</cx:pt>
          <cx:pt idx="3504">710231</cx:pt>
          <cx:pt idx="3505">538646</cx:pt>
          <cx:pt idx="3506">498216</cx:pt>
          <cx:pt idx="3507">296517.66666666669</cx:pt>
          <cx:pt idx="3508">457016</cx:pt>
          <cx:pt idx="3509">451005.33333333331</cx:pt>
          <cx:pt idx="3510">398540</cx:pt>
          <cx:pt idx="3511">202389</cx:pt>
          <cx:pt idx="3512">459877.33333333331</cx:pt>
          <cx:pt idx="3513">761496</cx:pt>
          <cx:pt idx="3514">304909.33333333331</cx:pt>
          <cx:pt idx="3515">147940</cx:pt>
          <cx:pt idx="3516">545616</cx:pt>
          <cx:pt idx="3517">642872</cx:pt>
          <cx:pt idx="3518">344949</cx:pt>
          <cx:pt idx="3519">286706.66666666669</cx:pt>
          <cx:pt idx="3520">436312.33333333337</cx:pt>
          <cx:pt idx="3521">258806</cx:pt>
          <cx:pt idx="3522">330422</cx:pt>
          <cx:pt idx="3523">227969</cx:pt>
          <cx:pt idx="3524">117898.66666666667</cx:pt>
          <cx:pt idx="3525">327289</cx:pt>
          <cx:pt idx="3526">484546.66666666669</cx:pt>
          <cx:pt idx="3527">119938</cx:pt>
          <cx:pt idx="3528">431946.66666666669</cx:pt>
          <cx:pt idx="3529">415920</cx:pt>
          <cx:pt idx="3530">164840</cx:pt>
          <cx:pt idx="3531">258185</cx:pt>
          <cx:pt idx="3532">223688</cx:pt>
          <cx:pt idx="3533">227514</cx:pt>
          <cx:pt idx="3534">138127</cx:pt>
          <cx:pt idx="3535">703189.33333333337</cx:pt>
          <cx:pt idx="3536">777498.66666666663</cx:pt>
          <cx:pt idx="3537">644164</cx:pt>
          <cx:pt idx="3538">178586</cx:pt>
          <cx:pt idx="3539">575880</cx:pt>
          <cx:pt idx="3540">443397.33333333331</cx:pt>
          <cx:pt idx="3541">285770</cx:pt>
          <cx:pt idx="3542">188106.66666666666</cx:pt>
          <cx:pt idx="3543">162845</cx:pt>
          <cx:pt idx="3544">294938.66666666669</cx:pt>
          <cx:pt idx="3545">89154.666666666672</cx:pt>
          <cx:pt idx="3546">204818</cx:pt>
          <cx:pt idx="3547">214497</cx:pt>
          <cx:pt idx="3548">168072</cx:pt>
          <cx:pt idx="3549">287634</cx:pt>
          <cx:pt idx="3550">448661.33333333331</cx:pt>
          <cx:pt idx="3551">198008</cx:pt>
          <cx:pt idx="3552">101509</cx:pt>
          <cx:pt idx="3553">390208</cx:pt>
          <cx:pt idx="3554">295228</cx:pt>
          <cx:pt idx="3555">475006</cx:pt>
          <cx:pt idx="3556">274003</cx:pt>
          <cx:pt idx="3557">193872</cx:pt>
          <cx:pt idx="3558">307538.66666666669</cx:pt>
          <cx:pt idx="3559">320193</cx:pt>
          <cx:pt idx="3560">175577</cx:pt>
          <cx:pt idx="3561">157408</cx:pt>
          <cx:pt idx="3562">393645.33333333331</cx:pt>
          <cx:pt idx="3563">228720</cx:pt>
          <cx:pt idx="3564">295617</cx:pt>
          <cx:pt idx="3565">417525</cx:pt>
          <cx:pt idx="3566">281357.33333333331</cx:pt>
          <cx:pt idx="3567">123677</cx:pt>
          <cx:pt idx="3568">299877</cx:pt>
          <cx:pt idx="3569">731263</cx:pt>
          <cx:pt idx="3570">219618.66666666666</cx:pt>
          <cx:pt idx="3571">204018</cx:pt>
          <cx:pt idx="3572">211590</cx:pt>
          <cx:pt idx="3573">223400</cx:pt>
          <cx:pt idx="3574">534050</cx:pt>
          <cx:pt idx="3575">434624</cx:pt>
          <cx:pt idx="3576">145322</cx:pt>
          <cx:pt idx="3577">490637.33333333331</cx:pt>
          <cx:pt idx="3578">353765</cx:pt>
          <cx:pt idx="3579">565026.66666666663</cx:pt>
          <cx:pt idx="3580">679952</cx:pt>
          <cx:pt idx="3581">176017</cx:pt>
          <cx:pt idx="3582">177248</cx:pt>
          <cx:pt idx="3583">665426</cx:pt>
          <cx:pt idx="3584">185246</cx:pt>
          <cx:pt idx="3585">313088</cx:pt>
          <cx:pt idx="3586">624013.33333333337</cx:pt>
          <cx:pt idx="3587">189708</cx:pt>
          <cx:pt idx="3588">286556</cx:pt>
          <cx:pt idx="3589">524838</cx:pt>
          <cx:pt idx="3590">465879</cx:pt>
          <cx:pt idx="3591">437891.33333333337</cx:pt>
          <cx:pt idx="3592">395494</cx:pt>
          <cx:pt idx="3593">393189.33333333331</cx:pt>
          <cx:pt idx="3594">238400</cx:pt>
          <cx:pt idx="3595">428293.33333333331</cx:pt>
          <cx:pt idx="3596">363056</cx:pt>
          <cx:pt idx="3597">317693.33333333331</cx:pt>
          <cx:pt idx="3598">489947</cx:pt>
          <cx:pt idx="3599">131819</cx:pt>
          <cx:pt idx="3600">609957.33333333337</cx:pt>
          <cx:pt idx="3601">200416</cx:pt>
          <cx:pt idx="3602">344325.33333333331</cx:pt>
          <cx:pt idx="3603">298248</cx:pt>
          <cx:pt idx="3604">328532</cx:pt>
          <cx:pt idx="3605">289426.66666666669</cx:pt>
          <cx:pt idx="3606">145373</cx:pt>
          <cx:pt idx="3607">190861.33333333334</cx:pt>
          <cx:pt idx="3608">410300</cx:pt>
          <cx:pt idx="3609">327208</cx:pt>
          <cx:pt idx="3610">103476</cx:pt>
          <cx:pt idx="3611">168348</cx:pt>
          <cx:pt idx="3612">471493.33333333331</cx:pt>
          <cx:pt idx="3613">457234.66666666669</cx:pt>
          <cx:pt idx="3614">448449</cx:pt>
          <cx:pt idx="3615">230191</cx:pt>
          <cx:pt idx="3616">528760</cx:pt>
          <cx:pt idx="3617">152845</cx:pt>
          <cx:pt idx="3618">564877</cx:pt>
          <cx:pt idx="3619">170048</cx:pt>
          <cx:pt idx="3620">376776</cx:pt>
          <cx:pt idx="3621">455365.33333333331</cx:pt>
          <cx:pt idx="3622">449783</cx:pt>
          <cx:pt idx="3623">155114.66666666666</cx:pt>
          <cx:pt idx="3624">125824</cx:pt>
          <cx:pt idx="3625">504125</cx:pt>
          <cx:pt idx="3626">205721</cx:pt>
          <cx:pt idx="3627">274632</cx:pt>
          <cx:pt idx="3628">81672</cx:pt>
          <cx:pt idx="3629">362418</cx:pt>
          <cx:pt idx="3630">343358.33333333337</cx:pt>
          <cx:pt idx="3631">222169</cx:pt>
          <cx:pt idx="3632">303221.33333333331</cx:pt>
          <cx:pt idx="3633">421586</cx:pt>
          <cx:pt idx="3634">342053</cx:pt>
          <cx:pt idx="3635">382053.33333333331</cx:pt>
          <cx:pt idx="3636">131420</cx:pt>
          <cx:pt idx="3637">764253.33333333337</cx:pt>
          <cx:pt idx="3638">184469.33333333334</cx:pt>
          <cx:pt idx="3639">250450.66666666666</cx:pt>
          <cx:pt idx="3640">218784</cx:pt>
          <cx:pt idx="3641">343950.66666666663</cx:pt>
          <cx:pt idx="3642">564165.33333333337</cx:pt>
          <cx:pt idx="3643">420896</cx:pt>
          <cx:pt idx="3644">200352</cx:pt>
          <cx:pt idx="3645">160138</cx:pt>
          <cx:pt idx="3646">243013.33333333334</cx:pt>
          <cx:pt idx="3647">432322.66666666669</cx:pt>
          <cx:pt idx="3648">81426.666666666672</cx:pt>
          <cx:pt idx="3649">382085.33333333331</cx:pt>
          <cx:pt idx="3650">83911</cx:pt>
          <cx:pt idx="3651">158753</cx:pt>
          <cx:pt idx="3652">281285.33333333331</cx:pt>
          <cx:pt idx="3653">451173.33333333331</cx:pt>
          <cx:pt idx="3654">284304</cx:pt>
          <cx:pt idx="3655">215933.33333333334</cx:pt>
          <cx:pt idx="3656">427229.33333333331</cx:pt>
          <cx:pt idx="3657">122403</cx:pt>
          <cx:pt idx="3658">134272</cx:pt>
          <cx:pt idx="3659">115343</cx:pt>
          <cx:pt idx="3660">374766</cx:pt>
          <cx:pt idx="3661">388748</cx:pt>
          <cx:pt idx="3662">198400</cx:pt>
          <cx:pt idx="3663">232850.66666666666</cx:pt>
          <cx:pt idx="3664">213647</cx:pt>
          <cx:pt idx="3665">119180</cx:pt>
          <cx:pt idx="3666">328214</cx:pt>
          <cx:pt idx="3667">398130.66666666669</cx:pt>
          <cx:pt idx="3668">326232</cx:pt>
          <cx:pt idx="3669">215439</cx:pt>
          <cx:pt idx="3670">144757.33333333334</cx:pt>
          <cx:pt idx="3671">133421.33333333334</cx:pt>
          <cx:pt idx="3672">313202</cx:pt>
          <cx:pt idx="3673">494088</cx:pt>
          <cx:pt idx="3674">770941.33333333337</cx:pt>
          <cx:pt idx="3675">268526</cx:pt>
          <cx:pt idx="3676">306672</cx:pt>
          <cx:pt idx="3677">160293.33333333334</cx:pt>
          <cx:pt idx="3678">184665</cx:pt>
          <cx:pt idx="3679">233706</cx:pt>
          <cx:pt idx="3680">464570.66666666669</cx:pt>
          <cx:pt idx="3681">292149</cx:pt>
          <cx:pt idx="3682">300634.66666666669</cx:pt>
          <cx:pt idx="3683">386621.33333333331</cx:pt>
          <cx:pt idx="3684">331208</cx:pt>
          <cx:pt idx="3685">466629</cx:pt>
          <cx:pt idx="3686">509352</cx:pt>
          <cx:pt idx="3687">497805.33333333331</cx:pt>
          <cx:pt idx="3688">202701</cx:pt>
          <cx:pt idx="3689">433880</cx:pt>
          <cx:pt idx="3690">449392</cx:pt>
          <cx:pt idx="3691">359416</cx:pt>
          <cx:pt idx="3692">210240</cx:pt>
          <cx:pt idx="3693">82121</cx:pt>
          <cx:pt idx="3694">483688</cx:pt>
          <cx:pt idx="3695">462770.66666666669</cx:pt>
          <cx:pt idx="3696">792493.33333333337</cx:pt>
          <cx:pt idx="3697">757131</cx:pt>
          <cx:pt idx="3698">116786.66666666667</cx:pt>
          <cx:pt idx="3699">140861.33333333334</cx:pt>
          <cx:pt idx="3700">474038</cx:pt>
          <cx:pt idx="3701">214912</cx:pt>
          <cx:pt idx="3702">332290.66666666669</cx:pt>
          <cx:pt idx="3703">291192</cx:pt>
          <cx:pt idx="3704">414454</cx:pt>
          <cx:pt idx="3705">162924</cx:pt>
          <cx:pt idx="3706">469957.33333333331</cx:pt>
          <cx:pt idx="3707">209744</cx:pt>
          <cx:pt idx="3708">251786</cx:pt>
          <cx:pt idx="3709">206120</cx:pt>
          <cx:pt idx="3710">125268</cx:pt>
          <cx:pt idx="3711">432660</cx:pt>
          <cx:pt idx="3712">483066.66666666669</cx:pt>
          <cx:pt idx="3713">285346.66666666669</cx:pt>
          <cx:pt idx="3714">103521</cx:pt>
          <cx:pt idx="3715">434941.33333333331</cx:pt>
          <cx:pt idx="3716">268249</cx:pt>
          <cx:pt idx="3717">311517.33333333331</cx:pt>
          <cx:pt idx="3718">535026.66666666663</cx:pt>
          <cx:pt idx="3719">449400</cx:pt>
          <cx:pt idx="3720">724666.66666666663</cx:pt>
          <cx:pt idx="3721">419508</cx:pt>
          <cx:pt idx="3722">718301</cx:pt>
          <cx:pt idx="3723">785002</cx:pt>
          <cx:pt idx="3724">526757</cx:pt>
          <cx:pt idx="3725">294490</cx:pt>
          <cx:pt idx="3726">225736</cx:pt>
          <cx:pt idx="3727">238756</cx:pt>
          <cx:pt idx="3728">619413</cx:pt>
          <cx:pt idx="3729">794661.33333333337</cx:pt>
          <cx:pt idx="3730">115993</cx:pt>
          <cx:pt idx="3731">244009</cx:pt>
          <cx:pt idx="3732">228706.66666666666</cx:pt>
          <cx:pt idx="3733">505352</cx:pt>
          <cx:pt idx="3734">245866.66666666666</cx:pt>
          <cx:pt idx="3735">113921</cx:pt>
          <cx:pt idx="3736">141221</cx:pt>
          <cx:pt idx="3737">434906.66666666669</cx:pt>
          <cx:pt idx="3738">673426.66666666663</cx:pt>
          <cx:pt idx="3739">374685.33333333331</cx:pt>
          <cx:pt idx="3740">73940</cx:pt>
          <cx:pt idx="3741">510941.33333333331</cx:pt>
          <cx:pt idx="3742">193122.66666666666</cx:pt>
          <cx:pt idx="3743">642191</cx:pt>
          <cx:pt idx="3744">395856</cx:pt>
          <cx:pt idx="3745">323112</cx:pt>
          <cx:pt idx="3746">416534</cx:pt>
          <cx:pt idx="3747">121756</cx:pt>
          <cx:pt idx="3748">629722.66666666663</cx:pt>
          <cx:pt idx="3749">270981</cx:pt>
          <cx:pt idx="3750">159423</cx:pt>
          <cx:pt idx="3751">516659</cx:pt>
          <cx:pt idx="3752">450406</cx:pt>
          <cx:pt idx="3753">294971.33333333331</cx:pt>
          <cx:pt idx="3754">327861</cx:pt>
          <cx:pt idx="3755">375472</cx:pt>
          <cx:pt idx="3756">172349.33333333334</cx:pt>
          <cx:pt idx="3757">448826.66666666669</cx:pt>
          <cx:pt idx="3758">358896</cx:pt>
          <cx:pt idx="3759">241896</cx:pt>
          <cx:pt idx="3760">233154.66666666666</cx:pt>
          <cx:pt idx="3761">87626.666666666672</cx:pt>
          <cx:pt idx="3762">102861.33333333333</cx:pt>
          <cx:pt idx="3763">430938.66666666669</cx:pt>
          <cx:pt idx="3764">472480</cx:pt>
          <cx:pt idx="3765">276037.33333333331</cx:pt>
          <cx:pt idx="3766">355541.66666666663</cx:pt>
          <cx:pt idx="3767">84619</cx:pt>
          <cx:pt idx="3768">271163</cx:pt>
          <cx:pt idx="3769">471653</cx:pt>
          <cx:pt idx="3770">294048</cx:pt>
          <cx:pt idx="3771">341182.66666666663</cx:pt>
          <cx:pt idx="3772">471157.33333333331</cx:pt>
          <cx:pt idx="3773">383504</cx:pt>
          <cx:pt idx="3774">474437.33333333331</cx:pt>
          <cx:pt idx="3775">225714.66666666666</cx:pt>
          <cx:pt idx="3776">623932</cx:pt>
          <cx:pt idx="3777">284802</cx:pt>
          <cx:pt idx="3778">208677.33333333334</cx:pt>
          <cx:pt idx="3779">464284</cx:pt>
          <cx:pt idx="3780">193194.66666666666</cx:pt>
          <cx:pt idx="3781">262864</cx:pt>
          <cx:pt idx="3782">282672</cx:pt>
          <cx:pt idx="3783">346640</cx:pt>
          <cx:pt idx="3784">387042.66666666669</cx:pt>
          <cx:pt idx="3785">183661.33333333334</cx:pt>
          <cx:pt idx="3786">151798</cx:pt>
          <cx:pt idx="3787">634748</cx:pt>
          <cx:pt idx="3788">342739</cx:pt>
          <cx:pt idx="3789">171471</cx:pt>
          <cx:pt idx="3790">253687</cx:pt>
          <cx:pt idx="3791">443972.33333333337</cx:pt>
          <cx:pt idx="3792">715352</cx:pt>
          <cx:pt idx="3793">475972</cx:pt>
          <cx:pt idx="3794">317549.33333333331</cx:pt>
          <cx:pt idx="3795">183584</cx:pt>
          <cx:pt idx="3796">648257</cx:pt>
          <cx:pt idx="3797">169872</cx:pt>
          <cx:pt idx="3798">236824</cx:pt>
          <cx:pt idx="3799">123850</cx:pt>
          <cx:pt idx="3800">623708</cx:pt>
          <cx:pt idx="3801">181445.33333333334</cx:pt>
          <cx:pt idx="3802">573672</cx:pt>
          <cx:pt idx="3803">427611</cx:pt>
          <cx:pt idx="3804">128783</cx:pt>
          <cx:pt idx="3805">715986.66666666663</cx:pt>
          <cx:pt idx="3806">714953</cx:pt>
          <cx:pt idx="3807">571918</cx:pt>
          <cx:pt idx="3808">281074.66666666669</cx:pt>
          <cx:pt idx="3809">108763</cx:pt>
          <cx:pt idx="3810">76212</cx:pt>
          <cx:pt idx="3811">291402.66666666669</cx:pt>
          <cx:pt idx="3812">190264</cx:pt>
          <cx:pt idx="3813">108354.66666666667</cx:pt>
          <cx:pt idx="3814">362192</cx:pt>
          <cx:pt idx="3815">468402.66666666669</cx:pt>
          <cx:pt idx="3816">458069.33333333331</cx:pt>
          <cx:pt idx="3817">105414</cx:pt>
          <cx:pt idx="3818">101073</cx:pt>
          <cx:pt idx="3819">509794.66666666669</cx:pt>
          <cx:pt idx="3820">626229.33333333337</cx:pt>
          <cx:pt idx="3821">404328</cx:pt>
          <cx:pt idx="3822">624610</cx:pt>
          <cx:pt idx="3823">150638</cx:pt>
          <cx:pt idx="3824">179728</cx:pt>
          <cx:pt idx="3825">315605.33333333331</cx:pt>
          <cx:pt idx="3826">282344</cx:pt>
          <cx:pt idx="3827">594264</cx:pt>
          <cx:pt idx="3828">445423</cx:pt>
          <cx:pt idx="3829">268991</cx:pt>
          <cx:pt idx="3830">365453.33333333331</cx:pt>
          <cx:pt idx="3831">227517.33333333334</cx:pt>
          <cx:pt idx="3832">246490.66666666666</cx:pt>
          <cx:pt idx="3833">235593</cx:pt>
          <cx:pt idx="3834">563008</cx:pt>
          <cx:pt idx="3835">709293</cx:pt>
          <cx:pt idx="3836">274989</cx:pt>
          <cx:pt idx="3837">386712</cx:pt>
          <cx:pt idx="3838">255064</cx:pt>
          <cx:pt idx="3839">231289</cx:pt>
          <cx:pt idx="3840">280450.66666666669</cx:pt>
          <cx:pt idx="3841">237127</cx:pt>
          <cx:pt idx="3842">695458.66666666663</cx:pt>
          <cx:pt idx="3843">662320</cx:pt>
          <cx:pt idx="3844">773802.66666666663</cx:pt>
          <cx:pt idx="3845">441933</cx:pt>
          <cx:pt idx="3846">698592</cx:pt>
          <cx:pt idx="3847">187266.66666666666</cx:pt>
          <cx:pt idx="3848">365881</cx:pt>
          <cx:pt idx="3849">776698</cx:pt>
          <cx:pt idx="3850">317554</cx:pt>
          <cx:pt idx="3851">384048</cx:pt>
          <cx:pt idx="3852">498831</cx:pt>
          <cx:pt idx="3853">137992</cx:pt>
          <cx:pt idx="3854">480709.33333333331</cx:pt>
          <cx:pt idx="3855">272522.66666666669</cx:pt>
          <cx:pt idx="3856">302409</cx:pt>
          <cx:pt idx="3857">147281</cx:pt>
          <cx:pt idx="3858">613823</cx:pt>
          <cx:pt idx="3859">411101.33333333331</cx:pt>
          <cx:pt idx="3860">339316</cx:pt>
          <cx:pt idx="3861">285204</cx:pt>
          <cx:pt idx="3862">249901.33333333334</cx:pt>
          <cx:pt idx="3863">762227</cx:pt>
          <cx:pt idx="3864">350394.66666666669</cx:pt>
          <cx:pt idx="3865">150767</cx:pt>
          <cx:pt idx="3866">334838.66666666663</cx:pt>
          <cx:pt idx="3867">377317.33333333331</cx:pt>
          <cx:pt idx="3868">419172.33333333337</cx:pt>
          <cx:pt idx="3869">440421</cx:pt>
          <cx:pt idx="3870">175630</cx:pt>
          <cx:pt idx="3871">246761</cx:pt>
          <cx:pt idx="3872">259762.66666666666</cx:pt>
          <cx:pt idx="3873">449733.33333333331</cx:pt>
          <cx:pt idx="3874">95773.333333333328</cx:pt>
          <cx:pt idx="3875">278228</cx:pt>
          <cx:pt idx="3876">216768</cx:pt>
          <cx:pt idx="3877">133546.66666666666</cx:pt>
          <cx:pt idx="3878">587138.66666666663</cx:pt>
          <cx:pt idx="3879">255976</cx:pt>
          <cx:pt idx="3880">755602.66666666663</cx:pt>
          <cx:pt idx="3881">495045.33333333331</cx:pt>
          <cx:pt idx="3882">175421.33333333334</cx:pt>
          <cx:pt idx="3883">241090</cx:pt>
          <cx:pt idx="3884">470437.33333333331</cx:pt>
          <cx:pt idx="3885">660379</cx:pt>
          <cx:pt idx="3886">201706</cx:pt>
          <cx:pt idx="3887">468191</cx:pt>
          <cx:pt idx="3888">274584</cx:pt>
          <cx:pt idx="3889">220344</cx:pt>
          <cx:pt idx="3890">336919</cx:pt>
          <cx:pt idx="3891">788000</cx:pt>
          <cx:pt idx="3892">450586</cx:pt>
          <cx:pt idx="3893">291813</cx:pt>
          <cx:pt idx="3894">311543</cx:pt>
          <cx:pt idx="3895">786109.33333333337</cx:pt>
          <cx:pt idx="3896">135169</cx:pt>
          <cx:pt idx="3897">773304</cx:pt>
          <cx:pt idx="3898">624392</cx:pt>
          <cx:pt idx="3899">263670</cx:pt>
          <cx:pt idx="3900">108104</cx:pt>
          <cx:pt idx="3901">208408</cx:pt>
          <cx:pt idx="3902">659109.33333333337</cx:pt>
          <cx:pt idx="3903">341682.66666666669</cx:pt>
          <cx:pt idx="3904">181155</cx:pt>
          <cx:pt idx="3905">731223</cx:pt>
          <cx:pt idx="3906">223520</cx:pt>
          <cx:pt idx="3907">167511</cx:pt>
          <cx:pt idx="3908">133726</cx:pt>
          <cx:pt idx="3909">155898.66666666666</cx:pt>
          <cx:pt idx="3910">351810.66666666669</cx:pt>
          <cx:pt idx="3911">682360</cx:pt>
          <cx:pt idx="3912">481049</cx:pt>
          <cx:pt idx="3913">216637.33333333334</cx:pt>
          <cx:pt idx="3914">387206</cx:pt>
          <cx:pt idx="3915">440252</cx:pt>
          <cx:pt idx="3916">395941</cx:pt>
          <cx:pt idx="3917">262912</cx:pt>
          <cx:pt idx="3918">318586</cx:pt>
          <cx:pt idx="3919">391125.33333333331</cx:pt>
          <cx:pt idx="3920">402530</cx:pt>
          <cx:pt idx="3921">316634.66666666669</cx:pt>
          <cx:pt idx="3922">132645.33333333334</cx:pt>
          <cx:pt idx="3923">305985</cx:pt>
          <cx:pt idx="3924">500854</cx:pt>
          <cx:pt idx="3925">549493.33333333337</cx:pt>
          <cx:pt idx="3926">215038</cx:pt>
          <cx:pt idx="3927">363992</cx:pt>
          <cx:pt idx="3928">402398</cx:pt>
          <cx:pt idx="3929">425768</cx:pt>
          <cx:pt idx="3930">446181</cx:pt>
          <cx:pt idx="3931">474136</cx:pt>
          <cx:pt idx="3932">728360</cx:pt>
          <cx:pt idx="3933">482498</cx:pt>
          <cx:pt idx="3934">704340</cx:pt>
          <cx:pt idx="3935">440645.33333333331</cx:pt>
          <cx:pt idx="3936">158628</cx:pt>
          <cx:pt idx="3937">308552</cx:pt>
          <cx:pt idx="3938">693346.66666666663</cx:pt>
          <cx:pt idx="3939">224803</cx:pt>
          <cx:pt idx="3940">247293.33333333334</cx:pt>
          <cx:pt idx="3941">136954.66666666666</cx:pt>
          <cx:pt idx="3942">346975</cx:pt>
          <cx:pt idx="3943">400493.33333333331</cx:pt>
          <cx:pt idx="3944">553052</cx:pt>
          <cx:pt idx="3945">354269.33333333331</cx:pt>
          <cx:pt idx="3946">322672</cx:pt>
          <cx:pt idx="3947">409178.66666666669</cx:pt>
          <cx:pt idx="3948">395810.66666666669</cx:pt>
          <cx:pt idx="3949">412088</cx:pt>
          <cx:pt idx="3950">401578.66666666669</cx:pt>
          <cx:pt idx="3951">488623</cx:pt>
          <cx:pt idx="3952">321306.66666666669</cx:pt>
          <cx:pt idx="3953">425425</cx:pt>
          <cx:pt idx="3954">350424</cx:pt>
          <cx:pt idx="3955">373784</cx:pt>
          <cx:pt idx="3956">190528</cx:pt>
          <cx:pt idx="3957">202417</cx:pt>
          <cx:pt idx="3958">522789.33333333331</cx:pt>
          <cx:pt idx="3959">336958.33333333337</cx:pt>
          <cx:pt idx="3960">709464</cx:pt>
          <cx:pt idx="3961">113875</cx:pt>
          <cx:pt idx="3962">424709</cx:pt>
          <cx:pt idx="3963">163778.66666666666</cx:pt>
          <cx:pt idx="3964">218630</cx:pt>
          <cx:pt idx="3965">131771</cx:pt>
          <cx:pt idx="3966">632077.33333333337</cx:pt>
          <cx:pt idx="3967">353032</cx:pt>
          <cx:pt idx="3968">416975</cx:pt>
          <cx:pt idx="3969">278268</cx:pt>
          <cx:pt idx="3970">299945</cx:pt>
          <cx:pt idx="3971">411090.66666666669</cx:pt>
          <cx:pt idx="3972">240191</cx:pt>
          <cx:pt idx="3973">623302</cx:pt>
          <cx:pt idx="3974">85930.666666666672</cx:pt>
          <cx:pt idx="3975">339338.66666666669</cx:pt>
          <cx:pt idx="3976">359779</cx:pt>
          <cx:pt idx="3977">393634.66666666669</cx:pt>
          <cx:pt idx="3978">444667</cx:pt>
          <cx:pt idx="3979">170357.33333333334</cx:pt>
          <cx:pt idx="3980">378664</cx:pt>
          <cx:pt idx="3981">598997.33333333337</cx:pt>
          <cx:pt idx="3982">422844</cx:pt>
          <cx:pt idx="3983">247364</cx:pt>
          <cx:pt idx="3984">686488</cx:pt>
          <cx:pt idx="3985">728706.66666666663</cx:pt>
          <cx:pt idx="3986">689716</cx:pt>
          <cx:pt idx="3987">762288</cx:pt>
          <cx:pt idx="3988">225589.33333333334</cx:pt>
          <cx:pt idx="3989">287080</cx:pt>
          <cx:pt idx="3990">589784</cx:pt>
          <cx:pt idx="3991">506888</cx:pt>
          <cx:pt idx="3992">282032</cx:pt>
          <cx:pt idx="3993">609409</cx:pt>
          <cx:pt idx="3994">124441</cx:pt>
          <cx:pt idx="3995">362890</cx:pt>
          <cx:pt idx="3996">235489</cx:pt>
          <cx:pt idx="3997">86203</cx:pt>
          <cx:pt idx="3998">326247.33333333337</cx:pt>
          <cx:pt idx="3999">356141.33333333331</cx:pt>
          <cx:pt idx="4000">780013.33333333337</cx:pt>
          <cx:pt idx="4001">292577</cx:pt>
          <cx:pt idx="4002">282224</cx:pt>
          <cx:pt idx="4003">342978.66666666669</cx:pt>
          <cx:pt idx="4004">665110</cx:pt>
          <cx:pt idx="4005">424056</cx:pt>
          <cx:pt idx="4006">338896.66666666663</cx:pt>
          <cx:pt idx="4007">178977</cx:pt>
          <cx:pt idx="4008">431136</cx:pt>
          <cx:pt idx="4009">346999</cx:pt>
          <cx:pt idx="4010">168410.66666666666</cx:pt>
          <cx:pt idx="4011">395496</cx:pt>
          <cx:pt idx="4012">348034.66666666669</cx:pt>
          <cx:pt idx="4013">405204</cx:pt>
          <cx:pt idx="4014">338279</cx:pt>
          <cx:pt idx="4015">84693.333333333328</cx:pt>
          <cx:pt idx="4016">167962</cx:pt>
          <cx:pt idx="4017">248134</cx:pt>
          <cx:pt idx="4018">95026.666666666672</cx:pt>
          <cx:pt idx="4019">287138.66666666669</cx:pt>
          <cx:pt idx="4020">365877.33333333331</cx:pt>
          <cx:pt idx="4021">353498.66666666669</cx:pt>
          <cx:pt idx="4022">646513</cx:pt>
          <cx:pt idx="4023">119888</cx:pt>
          <cx:pt idx="4024">239393</cx:pt>
          <cx:pt idx="4025">415037.33333333331</cx:pt>
          <cx:pt idx="4026">392844.33333333337</cx:pt>
          <cx:pt idx="4027">478600</cx:pt>
          <cx:pt idx="4028">161653.33333333334</cx:pt>
          <cx:pt idx="4029">225160</cx:pt>
          <cx:pt idx="4030">436264</cx:pt>
          <cx:pt idx="4031">328536</cx:pt>
          <cx:pt idx="4032">484170</cx:pt>
          <cx:pt idx="4033">244013.33333333334</cx:pt>
          <cx:pt idx="4034">384489</cx:pt>
          <cx:pt idx="4035">414147</cx:pt>
          <cx:pt idx="4036">246691</cx:pt>
          <cx:pt idx="4037">267309</cx:pt>
          <cx:pt idx="4038">123490</cx:pt>
          <cx:pt idx="4039">339616</cx:pt>
          <cx:pt idx="4040">293911</cx:pt>
          <cx:pt idx="4041">304826.66666666669</cx:pt>
          <cx:pt idx="4042">404592</cx:pt>
          <cx:pt idx="4043">732680</cx:pt>
          <cx:pt idx="4044">749584</cx:pt>
          <cx:pt idx="4045">424234.66666666669</cx:pt>
          <cx:pt idx="4046">243214</cx:pt>
          <cx:pt idx="4047">182373.33333333334</cx:pt>
          <cx:pt idx="4048">504842.66666666669</cx:pt>
          <cx:pt idx="4049">177643</cx:pt>
          <cx:pt idx="4050">134578.66666666666</cx:pt>
          <cx:pt idx="4051">745125.33333333337</cx:pt>
          <cx:pt idx="4052">262701.33333333331</cx:pt>
          <cx:pt idx="4053">585828</cx:pt>
          <cx:pt idx="4054">308688</cx:pt>
          <cx:pt idx="4055">192042.66666666666</cx:pt>
          <cx:pt idx="4056">462520</cx:pt>
          <cx:pt idx="4057">497426.66666666669</cx:pt>
          <cx:pt idx="4058">220431</cx:pt>
          <cx:pt idx="4059">278687</cx:pt>
          <cx:pt idx="4060">85157.333333333328</cx:pt>
          <cx:pt idx="4061">361149.33333333331</cx:pt>
          <cx:pt idx="4062">416888</cx:pt>
          <cx:pt idx="4063">326909.33333333331</cx:pt>
          <cx:pt idx="4064">419635.66666666663</cx:pt>
          <cx:pt idx="4065">265152</cx:pt>
          <cx:pt idx="4066">211693.33333333334</cx:pt>
          <cx:pt idx="4067">260415</cx:pt>
          <cx:pt idx="4068">440874.66666666669</cx:pt>
          <cx:pt idx="4069">391600</cx:pt>
          <cx:pt idx="4070">678273</cx:pt>
          <cx:pt idx="4071">109533.33333333333</cx:pt>
          <cx:pt idx="4072">232208</cx:pt>
          <cx:pt idx="4073">153053</cx:pt>
          <cx:pt idx="4074">154290.66666666666</cx:pt>
          <cx:pt idx="4075">506650.66666666669</cx:pt>
          <cx:pt idx="4076">595054</cx:pt>
          <cx:pt idx="4077">473344</cx:pt>
          <cx:pt idx="4078">413218.66666666669</cx:pt>
          <cx:pt idx="4079">482979</cx:pt>
          <cx:pt idx="4080">396336</cx:pt>
          <cx:pt idx="4081">318613.33333333331</cx:pt>
          <cx:pt idx="4082">150463</cx:pt>
          <cx:pt idx="4083">242978</cx:pt>
          <cx:pt idx="4084">260146</cx:pt>
          <cx:pt idx="4085">106170.66666666667</cx:pt>
          <cx:pt idx="4086">425166</cx:pt>
          <cx:pt idx="4087">93488</cx:pt>
          <cx:pt idx="4088">253025</cx:pt>
          <cx:pt idx="4089">477854</cx:pt>
          <cx:pt idx="4090">188378</cx:pt>
          <cx:pt idx="4091">209512</cx:pt>
          <cx:pt idx="4092">397613.33333333331</cx:pt>
          <cx:pt idx="4093">352904</cx:pt>
          <cx:pt idx="4094">298359</cx:pt>
          <cx:pt idx="4095">412845.33333333331</cx:pt>
          <cx:pt idx="4096">154674.66666666666</cx:pt>
          <cx:pt idx="4097">398245.33333333331</cx:pt>
          <cx:pt idx="4098">195848</cx:pt>
          <cx:pt idx="4099">679593</cx:pt>
          <cx:pt idx="4100">485619</cx:pt>
          <cx:pt idx="4101">232276</cx:pt>
          <cx:pt idx="4102">482808</cx:pt>
          <cx:pt idx="4103">298445.33333333331</cx:pt>
          <cx:pt idx="4104">347241</cx:pt>
          <cx:pt idx="4105">448560</cx:pt>
          <cx:pt idx="4106">190749.33333333334</cx:pt>
          <cx:pt idx="4107">501269.33333333331</cx:pt>
          <cx:pt idx="4108">566566</cx:pt>
          <cx:pt idx="4109">714006</cx:pt>
          <cx:pt idx="4110">275246</cx:pt>
          <cx:pt idx="4111">312618.66666666669</cx:pt>
          <cx:pt idx="4112">235349</cx:pt>
          <cx:pt idx="4113">247117.33333333334</cx:pt>
          <cx:pt idx="4114">382244</cx:pt>
          <cx:pt idx="4115">387394</cx:pt>
          <cx:pt idx="4116">191594</cx:pt>
          <cx:pt idx="4117">338452</cx:pt>
          <cx:pt idx="4118">181471</cx:pt>
          <cx:pt idx="4119">485594.66666666669</cx:pt>
          <cx:pt idx="4120">314162</cx:pt>
          <cx:pt idx="4121">682124</cx:pt>
          <cx:pt idx="4122">153506</cx:pt>
          <cx:pt idx="4123">407517.33333333331</cx:pt>
          <cx:pt idx="4124">135386</cx:pt>
          <cx:pt idx="4125">680320</cx:pt>
          <cx:pt idx="4126">211739</cx:pt>
          <cx:pt idx="4127">385706.66666666669</cx:pt>
          <cx:pt idx="4128">557477.33333333337</cx:pt>
          <cx:pt idx="4129">782101</cx:pt>
          <cx:pt idx="4130">549979</cx:pt>
          <cx:pt idx="4131">318320</cx:pt>
          <cx:pt idx="4132">111385</cx:pt>
          <cx:pt idx="4133">367826.66666666669</cx:pt>
          <cx:pt idx="4134">389552</cx:pt>
          <cx:pt idx="4135">275597.33333333331</cx:pt>
          <cx:pt idx="4136">517432</cx:pt>
          <cx:pt idx="4137">730109.33333333337</cx:pt>
          <cx:pt idx="4138">327759</cx:pt>
          <cx:pt idx="4139">423245.33333333331</cx:pt>
          <cx:pt idx="4140">400550</cx:pt>
          <cx:pt idx="4141">143922.66666666666</cx:pt>
          <cx:pt idx="4142">298018.66666666669</cx:pt>
          <cx:pt idx="4143">338388.66666666663</cx:pt>
          <cx:pt idx="4144">268216</cx:pt>
          <cx:pt idx="4145">411130.33333333337</cx:pt>
          <cx:pt idx="4146">124770</cx:pt>
          <cx:pt idx="4147">345024</cx:pt>
          <cx:pt idx="4148">545186.66666666663</cx:pt>
          <cx:pt idx="4149">303973.33333333331</cx:pt>
          <cx:pt idx="4150">377074.66666666669</cx:pt>
          <cx:pt idx="4151">273288</cx:pt>
          <cx:pt idx="4152">296344</cx:pt>
          <cx:pt idx="4153">402613.33333333331</cx:pt>
          <cx:pt idx="4154">113060</cx:pt>
          <cx:pt idx="4155">571656</cx:pt>
          <cx:pt idx="4156">242520</cx:pt>
          <cx:pt idx="4157">285025</cx:pt>
          <cx:pt idx="4158">452770.66666666669</cx:pt>
          <cx:pt idx="4159">390677.33333333331</cx:pt>
          <cx:pt idx="4160">200744</cx:pt>
          <cx:pt idx="4161">187327</cx:pt>
          <cx:pt idx="4162">247530</cx:pt>
          <cx:pt idx="4163">663717.33333333337</cx:pt>
          <cx:pt idx="4164">436064</cx:pt>
          <cx:pt idx="4165">770142</cx:pt>
          <cx:pt idx="4166">231178</cx:pt>
          <cx:pt idx="4167">109949.33333333333</cx:pt>
          <cx:pt idx="4168">132627</cx:pt>
          <cx:pt idx="4169">159387</cx:pt>
          <cx:pt idx="4170">225351</cx:pt>
          <cx:pt idx="4171">687941</cx:pt>
          <cx:pt idx="4172">353112</cx:pt>
          <cx:pt idx="4173">206763</cx:pt>
          <cx:pt idx="4174">777565</cx:pt>
          <cx:pt idx="4175">413488</cx:pt>
          <cx:pt idx="4176">351823</cx:pt>
          <cx:pt idx="4177">474912</cx:pt>
          <cx:pt idx="4178">418128</cx:pt>
          <cx:pt idx="4179">438342</cx:pt>
          <cx:pt idx="4180">159522.66666666666</cx:pt>
          <cx:pt idx="4181">119312</cx:pt>
          <cx:pt idx="4182">481098.66666666669</cx:pt>
          <cx:pt idx="4183">358445.33333333331</cx:pt>
          <cx:pt idx="4184">318301.33333333331</cx:pt>
          <cx:pt idx="4185">388808</cx:pt>
          <cx:pt idx="4186">403552.66666666663</cx:pt>
          <cx:pt idx="4187">383080</cx:pt>
          <cx:pt idx="4188">295124</cx:pt>
          <cx:pt idx="4189">529882</cx:pt>
          <cx:pt idx="4190">271502</cx:pt>
          <cx:pt idx="4191">124926</cx:pt>
          <cx:pt idx="4192">296846</cx:pt>
          <cx:pt idx="4193">90656</cx:pt>
          <cx:pt idx="4194">137998</cx:pt>
          <cx:pt idx="4195">360429.33333333331</cx:pt>
          <cx:pt idx="4196">193312</cx:pt>
          <cx:pt idx="4197">354778.33333333337</cx:pt>
          <cx:pt idx="4198">517088</cx:pt>
          <cx:pt idx="4199">128168</cx:pt>
          <cx:pt idx="4200">217802.66666666666</cx:pt>
          <cx:pt idx="4201">331948</cx:pt>
          <cx:pt idx="4202">106494</cx:pt>
          <cx:pt idx="4203">668031</cx:pt>
          <cx:pt idx="4204">330208</cx:pt>
          <cx:pt idx="4205">403504</cx:pt>
          <cx:pt idx="4206">205033</cx:pt>
          <cx:pt idx="4207">746781.33333333337</cx:pt>
          <cx:pt idx="4208">380986.66666666669</cx:pt>
          <cx:pt idx="4209">402284.66666666663</cx:pt>
          <cx:pt idx="4210">643046</cx:pt>
          <cx:pt idx="4211">396330.66666666669</cx:pt>
          <cx:pt idx="4212">203637.33333333334</cx:pt>
          <cx:pt idx="4213">539624</cx:pt>
          <cx:pt idx="4214">729669</cx:pt>
          <cx:pt idx="4215">572250.66666666663</cx:pt>
          <cx:pt idx="4216">323229</cx:pt>
          <cx:pt idx="4217">408810.66666666669</cx:pt>
          <cx:pt idx="4218">793061.33333333337</cx:pt>
          <cx:pt idx="4219">759362</cx:pt>
          <cx:pt idx="4220">676571</cx:pt>
          <cx:pt idx="4221">391402.66666666669</cx:pt>
          <cx:pt idx="4222">187730</cx:pt>
          <cx:pt idx="4223">239697</cx:pt>
          <cx:pt idx="4224">799274.66666666663</cx:pt>
          <cx:pt idx="4225">327398</cx:pt>
          <cx:pt idx="4226">550697</cx:pt>
          <cx:pt idx="4227">197690.66666666666</cx:pt>
          <cx:pt idx="4228">362859</cx:pt>
          <cx:pt idx="4229">438243</cx:pt>
          <cx:pt idx="4230">705971</cx:pt>
          <cx:pt idx="4231">491802.66666666669</cx:pt>
          <cx:pt idx="4232">349661.33333333331</cx:pt>
          <cx:pt idx="4233">204793</cx:pt>
          <cx:pt idx="4234">379827</cx:pt>
          <cx:pt idx="4235">708035</cx:pt>
          <cx:pt idx="4236">174215</cx:pt>
          <cx:pt idx="4237">350037.33333333331</cx:pt>
          <cx:pt idx="4238">399882.66666666669</cx:pt>
          <cx:pt idx="4239">93205.333333333328</cx:pt>
          <cx:pt idx="4240">163116</cx:pt>
          <cx:pt idx="4241">212517.33333333334</cx:pt>
          <cx:pt idx="4242">386592</cx:pt>
          <cx:pt idx="4243">527938.66666666663</cx:pt>
          <cx:pt idx="4244">374893.33333333331</cx:pt>
          <cx:pt idx="4245">381781.33333333331</cx:pt>
          <cx:pt idx="4246">281173.33333333331</cx:pt>
          <cx:pt idx="4247">141274</cx:pt>
          <cx:pt idx="4248">583197.33333333337</cx:pt>
          <cx:pt idx="4249">716136</cx:pt>
          <cx:pt idx="4250">213936</cx:pt>
          <cx:pt idx="4251">601962.66666666663</cx:pt>
          <cx:pt idx="4252">191472</cx:pt>
          <cx:pt idx="4253">435623</cx:pt>
          <cx:pt idx="4254">524952</cx:pt>
          <cx:pt idx="4255">191202.66666666666</cx:pt>
          <cx:pt idx="4256">292925.33333333331</cx:pt>
          <cx:pt idx="4257">511352</cx:pt>
          <cx:pt idx="4258">293612</cx:pt>
          <cx:pt idx="4259">166344</cx:pt>
          <cx:pt idx="4260">287486</cx:pt>
          <cx:pt idx="4261">326349.33333333331</cx:pt>
          <cx:pt idx="4262">516866.66666666669</cx:pt>
          <cx:pt idx="4263">142043</cx:pt>
          <cx:pt idx="4264">455632</cx:pt>
          <cx:pt idx="4265">426821</cx:pt>
          <cx:pt idx="4266">698146.66666666663</cx:pt>
          <cx:pt idx="4267">356517.33333333337</cx:pt>
          <cx:pt idx="4268">234202</cx:pt>
          <cx:pt idx="4269">234749</cx:pt>
          <cx:pt idx="4270">199586</cx:pt>
          <cx:pt idx="4271">142846</cx:pt>
          <cx:pt idx="4272">312456</cx:pt>
          <cx:pt idx="4273">390714</cx:pt>
          <cx:pt idx="4274">401478</cx:pt>
          <cx:pt idx="4275">683075</cx:pt>
          <cx:pt idx="4276">241813.33333333334</cx:pt>
          <cx:pt idx="4277">175685</cx:pt>
          <cx:pt idx="4278">786754.66666666663</cx:pt>
          <cx:pt idx="4279">446232</cx:pt>
          <cx:pt idx="4280">279628</cx:pt>
          <cx:pt idx="4281">767389.33333333337</cx:pt>
          <cx:pt idx="4282">365728</cx:pt>
          <cx:pt idx="4283">554888</cx:pt>
          <cx:pt idx="4284">116626.66666666667</cx:pt>
          <cx:pt idx="4285">214529</cx:pt>
          <cx:pt idx="4286">436062</cx:pt>
          <cx:pt idx="4287">284728</cx:pt>
          <cx:pt idx="4288">195699</cx:pt>
          <cx:pt idx="4289">676280</cx:pt>
          <cx:pt idx="4290">313139</cx:pt>
          <cx:pt idx="4291">716248</cx:pt>
          <cx:pt idx="4292">410946.66666666669</cx:pt>
          <cx:pt idx="4293">246210.66666666666</cx:pt>
          <cx:pt idx="4294">369832</cx:pt>
          <cx:pt idx="4295">713500</cx:pt>
          <cx:pt idx="4296">765222</cx:pt>
          <cx:pt idx="4297">414810.66666666669</cx:pt>
          <cx:pt idx="4298">327128</cx:pt>
          <cx:pt idx="4299">300507</cx:pt>
          <cx:pt idx="4300">269656</cx:pt>
          <cx:pt idx="4301">244349</cx:pt>
          <cx:pt idx="4302">159794.66666666666</cx:pt>
          <cx:pt idx="4303">252469.33333333334</cx:pt>
          <cx:pt idx="4304">474954</cx:pt>
          <cx:pt idx="4305">176896</cx:pt>
          <cx:pt idx="4306">158273</cx:pt>
          <cx:pt idx="4307">771054</cx:pt>
          <cx:pt idx="4308">443576</cx:pt>
          <cx:pt idx="4309">735944</cx:pt>
          <cx:pt idx="4310">132953</cx:pt>
          <cx:pt idx="4311">277284</cx:pt>
          <cx:pt idx="4312">111509</cx:pt>
          <cx:pt idx="4313">236648</cx:pt>
          <cx:pt idx="4314">207059</cx:pt>
          <cx:pt idx="4315">369234.66666666669</cx:pt>
          <cx:pt idx="4316">159474</cx:pt>
          <cx:pt idx="4317">415700</cx:pt>
          <cx:pt idx="4318">560496</cx:pt>
          <cx:pt idx="4319">259478</cx:pt>
          <cx:pt idx="4320">199974</cx:pt>
          <cx:pt idx="4321">330336</cx:pt>
          <cx:pt idx="4322">146589.33333333334</cx:pt>
          <cx:pt idx="4323">229696</cx:pt>
          <cx:pt idx="4324">605568</cx:pt>
          <cx:pt idx="4325">222085.33333333334</cx:pt>
          <cx:pt idx="4326">573185</cx:pt>
          <cx:pt idx="4327">115497</cx:pt>
          <cx:pt idx="4328">216380</cx:pt>
          <cx:pt idx="4329">699296</cx:pt>
          <cx:pt idx="4330">205147</cx:pt>
          <cx:pt idx="4331">197498.66666666666</cx:pt>
          <cx:pt idx="4332">218697</cx:pt>
          <cx:pt idx="4333">482858.66666666669</cx:pt>
          <cx:pt idx="4334">284730.66666666669</cx:pt>
          <cx:pt idx="4335">144381</cx:pt>
          <cx:pt idx="4336">109568</cx:pt>
          <cx:pt idx="4337">620691</cx:pt>
          <cx:pt idx="4338">621832</cx:pt>
          <cx:pt idx="4339">345896</cx:pt>
          <cx:pt idx="4340">145346.66666666666</cx:pt>
          <cx:pt idx="4341">349045.33333333331</cx:pt>
          <cx:pt idx="4342">515683</cx:pt>
          <cx:pt idx="4343">138607</cx:pt>
          <cx:pt idx="4344">150796</cx:pt>
          <cx:pt idx="4345">483664</cx:pt>
          <cx:pt idx="4346">192413.33333333334</cx:pt>
          <cx:pt idx="4347">106189.33333333333</cx:pt>
          <cx:pt idx="4348">270274</cx:pt>
          <cx:pt idx="4349">175954</cx:pt>
          <cx:pt idx="4350">309216</cx:pt>
          <cx:pt idx="4351">330085</cx:pt>
          <cx:pt idx="4352">773674.66666666663</cx:pt>
          <cx:pt idx="4353">324130.66666666669</cx:pt>
          <cx:pt idx="4354">503186.66666666669</cx:pt>
          <cx:pt idx="4355">201481</cx:pt>
          <cx:pt idx="4356">457162.66666666669</cx:pt>
          <cx:pt idx="4357">747744</cx:pt>
          <cx:pt idx="4358">437562.66666666669</cx:pt>
          <cx:pt idx="4359">321480.33333333337</cx:pt>
          <cx:pt idx="4360">206076</cx:pt>
          <cx:pt idx="4361">362533.33333333331</cx:pt>
          <cx:pt idx="4362">413071</cx:pt>
          <cx:pt idx="4363">638157</cx:pt>
          <cx:pt idx="4364">430524</cx:pt>
          <cx:pt idx="4365">674979</cx:pt>
          <cx:pt idx="4366">279405</cx:pt>
          <cx:pt idx="4367">423322.66666666669</cx:pt>
          <cx:pt idx="4368">322727</cx:pt>
          <cx:pt idx="4369">356917</cx:pt>
          <cx:pt idx="4370">118221.33333333333</cx:pt>
          <cx:pt idx="4371">371952</cx:pt>
          <cx:pt idx="4372">441286</cx:pt>
          <cx:pt idx="4373">201620</cx:pt>
          <cx:pt idx="4374">179527</cx:pt>
          <cx:pt idx="4375">300846.33333333331</cx:pt>
          <cx:pt idx="4376">170233</cx:pt>
          <cx:pt idx="4377">573042.66666666663</cx:pt>
          <cx:pt idx="4378">448331</cx:pt>
          <cx:pt idx="4379">534554</cx:pt>
          <cx:pt idx="4380">253690.66666666666</cx:pt>
          <cx:pt idx="4381">114415</cx:pt>
          <cx:pt idx="4382">107837</cx:pt>
          <cx:pt idx="4383">256141.33333333334</cx:pt>
          <cx:pt idx="4384">176450</cx:pt>
          <cx:pt idx="4385">368357.33333333331</cx:pt>
          <cx:pt idx="4386">410673.66666666663</cx:pt>
          <cx:pt idx="4387">120217</cx:pt>
          <cx:pt idx="4388">782051</cx:pt>
          <cx:pt idx="4389">260219</cx:pt>
          <cx:pt idx="4390">662106.66666666663</cx:pt>
          <cx:pt idx="4391">277303</cx:pt>
          <cx:pt idx="4392">299472</cx:pt>
          <cx:pt idx="4393">406381.33333333331</cx:pt>
          <cx:pt idx="4394">260224</cx:pt>
          <cx:pt idx="4395">425006</cx:pt>
          <cx:pt idx="4396">100072</cx:pt>
          <cx:pt idx="4397">641113</cx:pt>
          <cx:pt idx="4398">730208</cx:pt>
          <cx:pt idx="4399">250254</cx:pt>
          <cx:pt idx="4400">189098.66666666666</cx:pt>
          <cx:pt idx="4401">494072</cx:pt>
          <cx:pt idx="4402">229584</cx:pt>
          <cx:pt idx="4403">208242.66666666666</cx:pt>
          <cx:pt idx="4404">343959</cx:pt>
          <cx:pt idx="4405">664168</cx:pt>
          <cx:pt idx="4406">115837</cx:pt>
          <cx:pt idx="4407">112888</cx:pt>
          <cx:pt idx="4408">204170.66666666666</cx:pt>
          <cx:pt idx="4409">356926</cx:pt>
          <cx:pt idx="4410">109928</cx:pt>
          <cx:pt idx="4411">402525.33333333331</cx:pt>
          <cx:pt idx="4412">778170.66666666663</cx:pt>
          <cx:pt idx="4413">657616</cx:pt>
          <cx:pt idx="4414">195490.66666666666</cx:pt>
          <cx:pt idx="4415">83289</cx:pt>
          <cx:pt idx="4416">427069.33333333337</cx:pt>
          <cx:pt idx="4417">379405</cx:pt>
          <cx:pt idx="4418">239788</cx:pt>
          <cx:pt idx="4419">275897</cx:pt>
          <cx:pt idx="4420">602050.66666666663</cx:pt>
          <cx:pt idx="4421">276010.66666666669</cx:pt>
          <cx:pt idx="4422">632698.66666666663</cx:pt>
          <cx:pt idx="4423">665416</cx:pt>
          <cx:pt idx="4424">97433</cx:pt>
          <cx:pt idx="4425">412998</cx:pt>
          <cx:pt idx="4426">515384</cx:pt>
          <cx:pt idx="4427">205889</cx:pt>
          <cx:pt idx="4428">586149.33333333337</cx:pt>
          <cx:pt idx="4429">390280</cx:pt>
          <cx:pt idx="4430">230866</cx:pt>
          <cx:pt idx="4431">418256</cx:pt>
          <cx:pt idx="4432">357696</cx:pt>
          <cx:pt idx="4433">162223</cx:pt>
          <cx:pt idx="4434">382800</cx:pt>
          <cx:pt idx="4435">299279</cx:pt>
          <cx:pt idx="4436">273781</cx:pt>
          <cx:pt idx="4437">128176</cx:pt>
          <cx:pt idx="4438">574206</cx:pt>
          <cx:pt idx="4439">93640</cx:pt>
          <cx:pt idx="4440">288740</cx:pt>
          <cx:pt idx="4441">267826.66666666669</cx:pt>
          <cx:pt idx="4442">139253</cx:pt>
          <cx:pt idx="4443">714949.33333333337</cx:pt>
          <cx:pt idx="4444">458809</cx:pt>
          <cx:pt idx="4445">377056</cx:pt>
          <cx:pt idx="4446">518904</cx:pt>
          <cx:pt idx="4447">386149.33333333331</cx:pt>
          <cx:pt idx="4448">644837.33333333337</cx:pt>
          <cx:pt idx="4449">491162.66666666669</cx:pt>
          <cx:pt idx="4450">234959</cx:pt>
          <cx:pt idx="4451">249825</cx:pt>
          <cx:pt idx="4452">403491.33333333337</cx:pt>
          <cx:pt idx="4453">220277.33333333334</cx:pt>
          <cx:pt idx="4454">204082.66666666666</cx:pt>
          <cx:pt idx="4455">527994.66666666663</cx:pt>
          <cx:pt idx="4456">235299</cx:pt>
          <cx:pt idx="4457">427749.33333333331</cx:pt>
          <cx:pt idx="4458">780773.33333333337</cx:pt>
          <cx:pt idx="4459">110552</cx:pt>
          <cx:pt idx="4460">279758</cx:pt>
          <cx:pt idx="4461">149991</cx:pt>
          <cx:pt idx="4462">412510</cx:pt>
          <cx:pt idx="4463">415165</cx:pt>
          <cx:pt idx="4464">762235</cx:pt>
          <cx:pt idx="4465">188030</cx:pt>
          <cx:pt idx="4466">433378</cx:pt>
          <cx:pt idx="4467">408314.66666666669</cx:pt>
          <cx:pt idx="4468">264183</cx:pt>
          <cx:pt idx="4469">758882.66666666663</cx:pt>
          <cx:pt idx="4470">216852</cx:pt>
          <cx:pt idx="4471">174500</cx:pt>
          <cx:pt idx="4472">509296</cx:pt>
          <cx:pt idx="4473">467240</cx:pt>
          <cx:pt idx="4474">330362.66666666669</cx:pt>
          <cx:pt idx="4475">168132</cx:pt>
          <cx:pt idx="4476">483321</cx:pt>
          <cx:pt idx="4477">186400</cx:pt>
          <cx:pt idx="4478">169510</cx:pt>
          <cx:pt idx="4479">748372</cx:pt>
          <cx:pt idx="4480">215520</cx:pt>
          <cx:pt idx="4481">461636.33333333337</cx:pt>
          <cx:pt idx="4482">178009</cx:pt>
          <cx:pt idx="4483">687911</cx:pt>
          <cx:pt idx="4484">475058</cx:pt>
          <cx:pt idx="4485">312411</cx:pt>
          <cx:pt idx="4486">133487</cx:pt>
          <cx:pt idx="4487">717060</cx:pt>
          <cx:pt idx="4488">312218.66666666669</cx:pt>
          <cx:pt idx="4489">302133.33333333331</cx:pt>
          <cx:pt idx="4490">639656</cx:pt>
          <cx:pt idx="4491">670042.66666666663</cx:pt>
          <cx:pt idx="4492">310133.33333333331</cx:pt>
          <cx:pt idx="4493">307757</cx:pt>
          <cx:pt idx="4494">621698.66666666663</cx:pt>
          <cx:pt idx="4495">226077.33333333334</cx:pt>
          <cx:pt idx="4496">569546.66666666663</cx:pt>
          <cx:pt idx="4497">112981.33333333333</cx:pt>
          <cx:pt idx="4498">401880</cx:pt>
          <cx:pt idx="4499">344112</cx:pt>
          <cx:pt idx="4500">710592</cx:pt>
          <cx:pt idx="4501">275282</cx:pt>
          <cx:pt idx="4502">279752</cx:pt>
          <cx:pt idx="4503">475141.33333333331</cx:pt>
          <cx:pt idx="4504">448755</cx:pt>
          <cx:pt idx="4505">270518</cx:pt>
          <cx:pt idx="4506">481562.66666666669</cx:pt>
          <cx:pt idx="4507">702738.66666666663</cx:pt>
          <cx:pt idx="4508">789406</cx:pt>
          <cx:pt idx="4509">658066</cx:pt>
          <cx:pt idx="4510">84258.666666666672</cx:pt>
          <cx:pt idx="4511">568613.33333333337</cx:pt>
          <cx:pt idx="4512">551304</cx:pt>
          <cx:pt idx="4513">465875</cx:pt>
          <cx:pt idx="4514">345610.66666666669</cx:pt>
          <cx:pt idx="4515">161152</cx:pt>
          <cx:pt idx="4516">681853.33333333337</cx:pt>
          <cx:pt idx="4517">593024</cx:pt>
          <cx:pt idx="4518">717242.66666666663</cx:pt>
          <cx:pt idx="4519">344766</cx:pt>
          <cx:pt idx="4520">411474.66666666663</cx:pt>
          <cx:pt idx="4521">394253.33333333331</cx:pt>
          <cx:pt idx="4522">470053</cx:pt>
          <cx:pt idx="4523">321509.33333333331</cx:pt>
          <cx:pt idx="4524">602248</cx:pt>
          <cx:pt idx="4525">443466.66666666669</cx:pt>
          <cx:pt idx="4526">344602.66666666663</cx:pt>
          <cx:pt idx="4527">392229.33333333331</cx:pt>
          <cx:pt idx="4528">628434.66666666663</cx:pt>
          <cx:pt idx="4529">654000</cx:pt>
          <cx:pt idx="4530">693453.33333333337</cx:pt>
          <cx:pt idx="4531">432821.33333333331</cx:pt>
          <cx:pt idx="4532">770756</cx:pt>
          <cx:pt idx="4533">417062</cx:pt>
          <cx:pt idx="4534">258011</cx:pt>
          <cx:pt idx="4535">415098</cx:pt>
          <cx:pt idx="4536">130672</cx:pt>
          <cx:pt idx="4537">521829.33333333331</cx:pt>
          <cx:pt idx="4538">471472</cx:pt>
          <cx:pt idx="4539">474316</cx:pt>
          <cx:pt idx="4540">399189.33333333331</cx:pt>
          <cx:pt idx="4541">462925.33333333331</cx:pt>
          <cx:pt idx="4542">258746</cx:pt>
          <cx:pt idx="4543">263213.33333333331</cx:pt>
          <cx:pt idx="4544">319829.33333333331</cx:pt>
          <cx:pt idx="4545">352144</cx:pt>
          <cx:pt idx="4546">502656</cx:pt>
          <cx:pt idx="4547">83952</cx:pt>
          <cx:pt idx="4548">89850</cx:pt>
          <cx:pt idx="4549">441384</cx:pt>
          <cx:pt idx="4550">398177</cx:pt>
          <cx:pt idx="4551">762240</cx:pt>
          <cx:pt idx="4552">110502</cx:pt>
          <cx:pt idx="4553">455429.33333333331</cx:pt>
          <cx:pt idx="4554">128949.33333333333</cx:pt>
          <cx:pt idx="4555">774426.66666666663</cx:pt>
          <cx:pt idx="4556">331026</cx:pt>
          <cx:pt idx="4557">578941.33333333337</cx:pt>
          <cx:pt idx="4558">224186</cx:pt>
          <cx:pt idx="4559">325811</cx:pt>
          <cx:pt idx="4560">414360</cx:pt>
          <cx:pt idx="4561">230987</cx:pt>
          <cx:pt idx="4562">435482</cx:pt>
          <cx:pt idx="4563">382520</cx:pt>
          <cx:pt idx="4564">289256</cx:pt>
          <cx:pt idx="4565">490132</cx:pt>
          <cx:pt idx="4566">351044</cx:pt>
          <cx:pt idx="4567">209194.66666666666</cx:pt>
          <cx:pt idx="4568">136845</cx:pt>
          <cx:pt idx="4569">647701.33333333337</cx:pt>
          <cx:pt idx="4570">360886</cx:pt>
          <cx:pt idx="4571">336309.33333333331</cx:pt>
          <cx:pt idx="4572">303918</cx:pt>
          <cx:pt idx="4573">693637.33333333337</cx:pt>
          <cx:pt idx="4574">410280</cx:pt>
          <cx:pt idx="4575">361960</cx:pt>
          <cx:pt idx="4576">325446</cx:pt>
          <cx:pt idx="4577">351706</cx:pt>
          <cx:pt idx="4578">175237</cx:pt>
          <cx:pt idx="4579">214592</cx:pt>
          <cx:pt idx="4580">197796</cx:pt>
          <cx:pt idx="4581">288299</cx:pt>
          <cx:pt idx="4582">335970.66666666669</cx:pt>
          <cx:pt idx="4583">235117.33333333334</cx:pt>
          <cx:pt idx="4584">565629.33333333337</cx:pt>
          <cx:pt idx="4585">447522.66666666669</cx:pt>
          <cx:pt idx="4586">317417</cx:pt>
          <cx:pt idx="4587">419221.33333333331</cx:pt>
          <cx:pt idx="4588">369440</cx:pt>
          <cx:pt idx="4589">344952</cx:pt>
          <cx:pt idx="4590">645424</cx:pt>
          <cx:pt idx="4591">118547</cx:pt>
          <cx:pt idx="4592">158952</cx:pt>
          <cx:pt idx="4593">123668</cx:pt>
          <cx:pt idx="4594">605224</cx:pt>
          <cx:pt idx="4595">270264</cx:pt>
          <cx:pt idx="4596">390344</cx:pt>
          <cx:pt idx="4597">463079</cx:pt>
          <cx:pt idx="4598">522430</cx:pt>
          <cx:pt idx="4599">240258</cx:pt>
          <cx:pt idx="4600">495026.66666666669</cx:pt>
          <cx:pt idx="4601">394659</cx:pt>
          <cx:pt idx="4602">398658.66666666669</cx:pt>
          <cx:pt idx="4603">111792</cx:pt>
          <cx:pt idx="4604">316293.33333333331</cx:pt>
          <cx:pt idx="4605">112312</cx:pt>
          <cx:pt idx="4606">240373</cx:pt>
          <cx:pt idx="4607">440015.33333333337</cx:pt>
          <cx:pt idx="4608">182554.66666666666</cx:pt>
          <cx:pt idx="4609">648165.33333333337</cx:pt>
          <cx:pt idx="4610">108192</cx:pt>
          <cx:pt idx="4611">558119</cx:pt>
          <cx:pt idx="4612">490541.33333333331</cx:pt>
          <cx:pt idx="4613">126246</cx:pt>
          <cx:pt idx="4614">371270</cx:pt>
          <cx:pt idx="4615">505837.33333333331</cx:pt>
          <cx:pt idx="4616">258605.33333333334</cx:pt>
          <cx:pt idx="4617">102932</cx:pt>
          <cx:pt idx="4618">204006</cx:pt>
          <cx:pt idx="4619">332289.33333333337</cx:pt>
          <cx:pt idx="4620">415696</cx:pt>
          <cx:pt idx="4621">341026.33333333337</cx:pt>
          <cx:pt idx="4622">122264</cx:pt>
          <cx:pt idx="4623">557834.66666666663</cx:pt>
          <cx:pt idx="4624">761560</cx:pt>
          <cx:pt idx="4625">498402.66666666669</cx:pt>
          <cx:pt idx="4626">350137</cx:pt>
          <cx:pt idx="4627">266579</cx:pt>
          <cx:pt idx="4628">641681</cx:pt>
          <cx:pt idx="4629">283229.33333333331</cx:pt>
          <cx:pt idx="4630">410840</cx:pt>
          <cx:pt idx="4631">209503</cx:pt>
          <cx:pt idx="4632">239514.66666666666</cx:pt>
          <cx:pt idx="4633">130447</cx:pt>
          <cx:pt idx="4634">134436</cx:pt>
          <cx:pt idx="4635">196546</cx:pt>
          <cx:pt idx="4636">138001</cx:pt>
          <cx:pt idx="4637">292640</cx:pt>
          <cx:pt idx="4638">281622</cx:pt>
          <cx:pt idx="4639">315688</cx:pt>
          <cx:pt idx="4640">274221.33333333331</cx:pt>
          <cx:pt idx="4641">302848</cx:pt>
          <cx:pt idx="4642">191761</cx:pt>
          <cx:pt idx="4643">563098.66666666663</cx:pt>
          <cx:pt idx="4644">147478</cx:pt>
          <cx:pt idx="4645">201759</cx:pt>
          <cx:pt idx="4646">612810.66666666663</cx:pt>
          <cx:pt idx="4647">310044</cx:pt>
          <cx:pt idx="4648">260088</cx:pt>
          <cx:pt idx="4649">433117.33333333331</cx:pt>
          <cx:pt idx="4650">233591</cx:pt>
          <cx:pt idx="4651">129176</cx:pt>
          <cx:pt idx="4652">428941</cx:pt>
          <cx:pt idx="4653">461394.66666666669</cx:pt>
          <cx:pt idx="4654">229596</cx:pt>
          <cx:pt idx="4655">353260</cx:pt>
          <cx:pt idx="4656">264969</cx:pt>
          <cx:pt idx="4657">418666.66666666669</cx:pt>
          <cx:pt idx="4658">256088</cx:pt>
          <cx:pt idx="4659">120130.66666666667</cx:pt>
          <cx:pt idx="4660">755635</cx:pt>
          <cx:pt idx="4661">404061</cx:pt>
          <cx:pt idx="4662">487057</cx:pt>
          <cx:pt idx="4663">468866.66666666669</cx:pt>
          <cx:pt idx="4664">122467</cx:pt>
          <cx:pt idx="4665">462512.33333333337</cx:pt>
          <cx:pt idx="4666">183882</cx:pt>
          <cx:pt idx="4667">188800</cx:pt>
          <cx:pt idx="4668">144256</cx:pt>
          <cx:pt idx="4669">755920</cx:pt>
          <cx:pt idx="4670">323202.66666666669</cx:pt>
          <cx:pt idx="4671">407384</cx:pt>
          <cx:pt idx="4672">318505</cx:pt>
          <cx:pt idx="4673">276156</cx:pt>
          <cx:pt idx="4674">100791</cx:pt>
          <cx:pt idx="4675">203893.33333333334</cx:pt>
          <cx:pt idx="4676">214686</cx:pt>
          <cx:pt idx="4677">453744</cx:pt>
          <cx:pt idx="4678">377680</cx:pt>
          <cx:pt idx="4679">590533.33333333337</cx:pt>
          <cx:pt idx="4680">126533</cx:pt>
          <cx:pt idx="4681">503432</cx:pt>
          <cx:pt idx="4682">216936</cx:pt>
          <cx:pt idx="4683">403082</cx:pt>
          <cx:pt idx="4684">109024</cx:pt>
          <cx:pt idx="4685">391443</cx:pt>
          <cx:pt idx="4686">643626.66666666663</cx:pt>
          <cx:pt idx="4687">318531</cx:pt>
          <cx:pt idx="4688">490281</cx:pt>
          <cx:pt idx="4689">183737</cx:pt>
          <cx:pt idx="4690">374597.33333333331</cx:pt>
          <cx:pt idx="4691">412346.66666666669</cx:pt>
          <cx:pt idx="4692">193722</cx:pt>
          <cx:pt idx="4693">246499</cx:pt>
          <cx:pt idx="4694">240074</cx:pt>
          <cx:pt idx="4695">171294</cx:pt>
          <cx:pt idx="4696">242357</cx:pt>
          <cx:pt idx="4697">433923</cx:pt>
          <cx:pt idx="4698">317317</cx:pt>
          <cx:pt idx="4699">263888</cx:pt>
          <cx:pt idx="4700">671448</cx:pt>
          <cx:pt idx="4701">616863</cx:pt>
          <cx:pt idx="4702">745117.33333333337</cx:pt>
          <cx:pt idx="4703">425016</cx:pt>
          <cx:pt idx="4704">605317.33333333337</cx:pt>
          <cx:pt idx="4705">292373.33333333331</cx:pt>
          <cx:pt idx="4706">386272</cx:pt>
          <cx:pt idx="4707">113227</cx:pt>
          <cx:pt idx="4708">293194.66666666669</cx:pt>
          <cx:pt idx="4709">193571</cx:pt>
          <cx:pt idx="4710">637973.33333333337</cx:pt>
          <cx:pt idx="4711">161904</cx:pt>
          <cx:pt idx="4712">427778.66666666669</cx:pt>
          <cx:pt idx="4713">549986.66666666663</cx:pt>
          <cx:pt idx="4714">457296</cx:pt>
          <cx:pt idx="4715">124466.66666666667</cx:pt>
          <cx:pt idx="4716">323833</cx:pt>
          <cx:pt idx="4717">192816</cx:pt>
          <cx:pt idx="4718">313959</cx:pt>
          <cx:pt idx="4719">217430</cx:pt>
          <cx:pt idx="4720">378877</cx:pt>
          <cx:pt idx="4721">228754.66666666666</cx:pt>
          <cx:pt idx="4722">392170.66666666669</cx:pt>
          <cx:pt idx="4723">154325</cx:pt>
          <cx:pt idx="4724">210102</cx:pt>
          <cx:pt idx="4725">453012</cx:pt>
          <cx:pt idx="4726">432837.33333333331</cx:pt>
          <cx:pt idx="4727">676064</cx:pt>
          <cx:pt idx="4728">193532</cx:pt>
          <cx:pt idx="4729">379102</cx:pt>
          <cx:pt idx="4730">114319</cx:pt>
          <cx:pt idx="4731">284263</cx:pt>
          <cx:pt idx="4732">274826.66666666669</cx:pt>
          <cx:pt idx="4733">498893.33333333331</cx:pt>
          <cx:pt idx="4734">328998</cx:pt>
          <cx:pt idx="4735">156769</cx:pt>
          <cx:pt idx="4736">662209</cx:pt>
          <cx:pt idx="4737">210086</cx:pt>
          <cx:pt idx="4738">111481</cx:pt>
          <cx:pt idx="4739">377359.33333333337</cx:pt>
          <cx:pt idx="4740">411168</cx:pt>
          <cx:pt idx="4741">792754.66666666663</cx:pt>
          <cx:pt idx="4742">571587</cx:pt>
          <cx:pt idx="4743">428496</cx:pt>
          <cx:pt idx="4744">229743</cx:pt>
          <cx:pt idx="4745">471096</cx:pt>
          <cx:pt idx="4746">170034.66666666666</cx:pt>
          <cx:pt idx="4747">294426.66666666669</cx:pt>
          <cx:pt idx="4748">224658</cx:pt>
          <cx:pt idx="4749">529831</cx:pt>
          <cx:pt idx="4750">465572</cx:pt>
          <cx:pt idx="4751">419693.33333333331</cx:pt>
          <cx:pt idx="4752">127726</cx:pt>
          <cx:pt idx="4753">194104</cx:pt>
          <cx:pt idx="4754">287125.33333333331</cx:pt>
          <cx:pt idx="4755">770762.66666666663</cx:pt>
          <cx:pt idx="4756">395389.33333333331</cx:pt>
          <cx:pt idx="4757">394720</cx:pt>
          <cx:pt idx="4758">73630</cx:pt>
          <cx:pt idx="4759">282517.33333333331</cx:pt>
          <cx:pt idx="4760">270553</cx:pt>
          <cx:pt idx="4761">476515</cx:pt>
          <cx:pt idx="4762">229885.33333333334</cx:pt>
          <cx:pt idx="4763">212649</cx:pt>
          <cx:pt idx="4764">514864</cx:pt>
          <cx:pt idx="4765">222018.66666666666</cx:pt>
          <cx:pt idx="4766">211601</cx:pt>
          <cx:pt idx="4767">686277.33333333337</cx:pt>
          <cx:pt idx="4768">280202</cx:pt>
          <cx:pt idx="4769">473985</cx:pt>
          <cx:pt idx="4770">538226.66666666663</cx:pt>
          <cx:pt idx="4771">365736</cx:pt>
          <cx:pt idx="4772">379712</cx:pt>
          <cx:pt idx="4773">112813</cx:pt>
          <cx:pt idx="4774">445738</cx:pt>
          <cx:pt idx="4775">541044</cx:pt>
          <cx:pt idx="4776">289511</cx:pt>
          <cx:pt idx="4777">677622</cx:pt>
          <cx:pt idx="4778">501557.33333333331</cx:pt>
          <cx:pt idx="4779">584335</cx:pt>
          <cx:pt idx="4780">427984</cx:pt>
          <cx:pt idx="4781">481306.66666666669</cx:pt>
          <cx:pt idx="4782">445769</cx:pt>
          <cx:pt idx="4783">159202.66666666666</cx:pt>
          <cx:pt idx="4784">391335.33333333337</cx:pt>
          <cx:pt idx="4785">267909.33333333331</cx:pt>
          <cx:pt idx="4786">290197.33333333331</cx:pt>
          <cx:pt idx="4787">661789.33333333337</cx:pt>
          <cx:pt idx="4788">547172</cx:pt>
          <cx:pt idx="4789">133661.33333333334</cx:pt>
          <cx:pt idx="4790">464186.66666666669</cx:pt>
          <cx:pt idx="4791">313824</cx:pt>
          <cx:pt idx="4792">727045</cx:pt>
          <cx:pt idx="4793">484128</cx:pt>
          <cx:pt idx="4794">223329</cx:pt>
          <cx:pt idx="4795">737327</cx:pt>
          <cx:pt idx="4796">730712</cx:pt>
          <cx:pt idx="4797">284586.66666666669</cx:pt>
          <cx:pt idx="4798">261516</cx:pt>
          <cx:pt idx="4799">212296</cx:pt>
          <cx:pt idx="4800">562946</cx:pt>
          <cx:pt idx="4801">513770.66666666669</cx:pt>
          <cx:pt idx="4802">397633</cx:pt>
          <cx:pt idx="4803">178511</cx:pt>
          <cx:pt idx="4804">735066.66666666663</cx:pt>
          <cx:pt idx="4805">464253.33333333331</cx:pt>
          <cx:pt idx="4806">254854</cx:pt>
          <cx:pt idx="4807">619040</cx:pt>
          <cx:pt idx="4808">409026.66666666669</cx:pt>
          <cx:pt idx="4809">604223</cx:pt>
          <cx:pt idx="4810">122578</cx:pt>
          <cx:pt idx="4811">405478.66666666663</cx:pt>
          <cx:pt idx="4812">269557.33333333331</cx:pt>
          <cx:pt idx="4813">371338.66666666669</cx:pt>
          <cx:pt idx="4814">490269.33333333331</cx:pt>
          <cx:pt idx="4815">331088</cx:pt>
          <cx:pt idx="4816">257897</cx:pt>
          <cx:pt idx="4817">664307</cx:pt>
          <cx:pt idx="4818">461338</cx:pt>
          <cx:pt idx="4819">384803</cx:pt>
          <cx:pt idx="4820">289256</cx:pt>
          <cx:pt idx="4821">326707.33333333337</cx:pt>
          <cx:pt idx="4822">270429</cx:pt>
          <cx:pt idx="4823">263152</cx:pt>
          <cx:pt idx="4824">498786.66666666669</cx:pt>
          <cx:pt idx="4825">437450.66666666669</cx:pt>
          <cx:pt idx="4826">622463</cx:pt>
          <cx:pt idx="4827">127839</cx:pt>
          <cx:pt idx="4828">478565.33333333331</cx:pt>
          <cx:pt idx="4829">458289</cx:pt>
          <cx:pt idx="4830">647392</cx:pt>
          <cx:pt idx="4831">276438</cx:pt>
          <cx:pt idx="4832">509762.66666666669</cx:pt>
          <cx:pt idx="4833">141801</cx:pt>
          <cx:pt idx="4834">730955</cx:pt>
          <cx:pt idx="4835">265483</cx:pt>
          <cx:pt idx="4836">363236</cx:pt>
          <cx:pt idx="4837">190023</cx:pt>
          <cx:pt idx="4838">593291</cx:pt>
          <cx:pt idx="4839">327518</cx:pt>
          <cx:pt idx="4840">265440</cx:pt>
          <cx:pt idx="4841">366306.66666666669</cx:pt>
          <cx:pt idx="4842">267647</cx:pt>
          <cx:pt idx="4843">94373.333333333328</cx:pt>
          <cx:pt idx="4844">321648.33333333337</cx:pt>
          <cx:pt idx="4845">584227</cx:pt>
          <cx:pt idx="4846">782465</cx:pt>
          <cx:pt idx="4847">192106.66666666666</cx:pt>
          <cx:pt idx="4848">155954</cx:pt>
          <cx:pt idx="4849">408619</cx:pt>
          <cx:pt idx="4850">204701</cx:pt>
          <cx:pt idx="4851">161719</cx:pt>
          <cx:pt idx="4852">419130.66666666669</cx:pt>
          <cx:pt idx="4853">453980</cx:pt>
          <cx:pt idx="4854">309358</cx:pt>
          <cx:pt idx="4855">191730</cx:pt>
          <cx:pt idx="4856">281018</cx:pt>
          <cx:pt idx="4857">143511</cx:pt>
          <cx:pt idx="4858">577830</cx:pt>
          <cx:pt idx="4859">603072</cx:pt>
          <cx:pt idx="4860">616079</cx:pt>
          <cx:pt idx="4861">387613.33333333331</cx:pt>
          <cx:pt idx="4862">356336</cx:pt>
          <cx:pt idx="4863">201386</cx:pt>
          <cx:pt idx="4864">126922</cx:pt>
          <cx:pt idx="4865">223464</cx:pt>
          <cx:pt idx="4866">265146.66666666669</cx:pt>
          <cx:pt idx="4867">410000</cx:pt>
          <cx:pt idx="4868">174373.33333333334</cx:pt>
          <cx:pt idx="4869">246051</cx:pt>
          <cx:pt idx="4870">101872</cx:pt>
          <cx:pt idx="4871">221511</cx:pt>
          <cx:pt idx="4872">115882.66666666667</cx:pt>
          <cx:pt idx="4873">342621</cx:pt>
          <cx:pt idx="4874">107674</cx:pt>
          <cx:pt idx="4875">319802</cx:pt>
          <cx:pt idx="4876">441084</cx:pt>
          <cx:pt idx="4877">518802.66666666669</cx:pt>
          <cx:pt idx="4878">394129</cx:pt>
          <cx:pt idx="4879">788173.33333333337</cx:pt>
          <cx:pt idx="4880">607312</cx:pt>
          <cx:pt idx="4881">394969</cx:pt>
          <cx:pt idx="4882">320641.33333333337</cx:pt>
          <cx:pt idx="4883">500170.66666666669</cx:pt>
          <cx:pt idx="4884">391586.66666666669</cx:pt>
          <cx:pt idx="4885">700186</cx:pt>
          <cx:pt idx="4886">397571</cx:pt>
          <cx:pt idx="4887">424114.66666666669</cx:pt>
          <cx:pt idx="4888">118389</cx:pt>
          <cx:pt idx="4889">195308</cx:pt>
          <cx:pt idx="4890">384293.33333333331</cx:pt>
          <cx:pt idx="4891">310808</cx:pt>
          <cx:pt idx="4892">280130.66666666669</cx:pt>
          <cx:pt idx="4893">355839</cx:pt>
          <cx:pt idx="4894">245677.33333333334</cx:pt>
          <cx:pt idx="4895">332154.66666666669</cx:pt>
          <cx:pt idx="4896">301221</cx:pt>
          <cx:pt idx="4897">351940.66666666663</cx:pt>
          <cx:pt idx="4898">311172.33333333331</cx:pt>
          <cx:pt idx="4899">484677.33333333331</cx:pt>
          <cx:pt idx="4900">191487</cx:pt>
          <cx:pt idx="4901">328220</cx:pt>
          <cx:pt idx="4902">262212</cx:pt>
          <cx:pt idx="4903">189796</cx:pt>
          <cx:pt idx="4904">236160</cx:pt>
          <cx:pt idx="4905">413344</cx:pt>
          <cx:pt idx="4906">200907</cx:pt>
          <cx:pt idx="4907">275169</cx:pt>
          <cx:pt idx="4908">284872</cx:pt>
          <cx:pt idx="4909">220314</cx:pt>
          <cx:pt idx="4910">200324</cx:pt>
          <cx:pt idx="4911">265721</cx:pt>
          <cx:pt idx="4912">144328</cx:pt>
          <cx:pt idx="4913">261360</cx:pt>
          <cx:pt idx="4914">141002.66666666666</cx:pt>
          <cx:pt idx="4915">253058.66666666666</cx:pt>
          <cx:pt idx="4916">604994.66666666663</cx:pt>
          <cx:pt idx="4917">287332</cx:pt>
          <cx:pt idx="4918">426394.66666666669</cx:pt>
          <cx:pt idx="4919">275958</cx:pt>
          <cx:pt idx="4920">105968</cx:pt>
          <cx:pt idx="4921">310680</cx:pt>
          <cx:pt idx="4922">509498.66666666669</cx:pt>
          <cx:pt idx="4923">606893.33333333337</cx:pt>
          <cx:pt idx="4924">198794</cx:pt>
          <cx:pt idx="4925">275586.66666666669</cx:pt>
          <cx:pt idx="4926">694152</cx:pt>
          <cx:pt idx="4927">454749.33333333331</cx:pt>
          <cx:pt idx="4928">442517.33333333331</cx:pt>
          <cx:pt idx="4929">771026.66666666663</cx:pt>
          <cx:pt idx="4930">311591</cx:pt>
          <cx:pt idx="4931">141093.33333333334</cx:pt>
          <cx:pt idx="4932">185000</cx:pt>
          <cx:pt idx="4933">277706.66666666669</cx:pt>
          <cx:pt idx="4934">438982</cx:pt>
          <cx:pt idx="4935">397971</cx:pt>
          <cx:pt idx="4936">500288</cx:pt>
          <cx:pt idx="4937">200983</cx:pt>
          <cx:pt idx="4938">406601</cx:pt>
          <cx:pt idx="4939">512474.66666666669</cx:pt>
          <cx:pt idx="4940">327847</cx:pt>
          <cx:pt idx="4941">403352</cx:pt>
          <cx:pt idx="4942">187728</cx:pt>
          <cx:pt idx="4943">572506.66666666663</cx:pt>
          <cx:pt idx="4944">407773.33333333331</cx:pt>
          <cx:pt idx="4945">607329</cx:pt>
          <cx:pt idx="4946">576285.33333333337</cx:pt>
          <cx:pt idx="4947">294306.66666666669</cx:pt>
          <cx:pt idx="4948">452172</cx:pt>
          <cx:pt idx="4949">294749</cx:pt>
          <cx:pt idx="4950">218116</cx:pt>
          <cx:pt idx="4951">426525.33333333331</cx:pt>
          <cx:pt idx="4952">415813.33333333331</cx:pt>
          <cx:pt idx="4953">209141.33333333334</cx:pt>
          <cx:pt idx="4954">628506</cx:pt>
          <cx:pt idx="4955">370114.66666666669</cx:pt>
          <cx:pt idx="4956">415544</cx:pt>
          <cx:pt idx="4957">468949</cx:pt>
          <cx:pt idx="4958">777227</cx:pt>
          <cx:pt idx="4959">162802</cx:pt>
          <cx:pt idx="4960">80680</cx:pt>
          <cx:pt idx="4961">652380</cx:pt>
          <cx:pt idx="4962">111952</cx:pt>
          <cx:pt idx="4963">506466</cx:pt>
          <cx:pt idx="4964">428304</cx:pt>
          <cx:pt idx="4965">714347</cx:pt>
          <cx:pt idx="4966">755946.66666666663</cx:pt>
          <cx:pt idx="4967">220078</cx:pt>
          <cx:pt idx="4968">308125.66666666669</cx:pt>
          <cx:pt idx="4969">285525.33333333331</cx:pt>
          <cx:pt idx="4970">507378.66666666669</cx:pt>
          <cx:pt idx="4971">150095</cx:pt>
          <cx:pt idx="4972">147117</cx:pt>
          <cx:pt idx="4973">355706</cx:pt>
          <cx:pt idx="4974">193141.33333333334</cx:pt>
          <cx:pt idx="4975">459705.33333333337</cx:pt>
          <cx:pt idx="4976">275073</cx:pt>
          <cx:pt idx="4977">350309.33333333331</cx:pt>
          <cx:pt idx="4978">128748</cx:pt>
          <cx:pt idx="4979">699490.66666666663</cx:pt>
          <cx:pt idx="4980">161447</cx:pt>
          <cx:pt idx="4981">112982</cx:pt>
          <cx:pt idx="4982">231572</cx:pt>
          <cx:pt idx="4983">279424</cx:pt>
          <cx:pt idx="4984">673272</cx:pt>
          <cx:pt idx="4985">215996</cx:pt>
          <cx:pt idx="4986">411001</cx:pt>
          <cx:pt idx="4987">365002.66666666669</cx:pt>
          <cx:pt idx="4988">300846</cx:pt>
          <cx:pt idx="4989">503701.33333333331</cx:pt>
          <cx:pt idx="4990">643077</cx:pt>
          <cx:pt idx="4991">299666</cx:pt>
          <cx:pt idx="4992">367381.33333333331</cx:pt>
          <cx:pt idx="4993">409299</cx:pt>
          <cx:pt idx="4994">680408</cx:pt>
          <cx:pt idx="4995">306210.66666666669</cx:pt>
          <cx:pt idx="4996">126351</cx:pt>
          <cx:pt idx="4997">107965.33333333333</cx:pt>
          <cx:pt idx="4998">234483</cx:pt>
          <cx:pt idx="4999">358843</cx:pt>
          <cx:pt idx="5000">245642</cx:pt>
          <cx:pt idx="5001">277936</cx:pt>
          <cx:pt idx="5002">236338.66666666666</cx:pt>
          <cx:pt idx="5003">432053.33333333331</cx:pt>
          <cx:pt idx="5004">421989.33333333331</cx:pt>
          <cx:pt idx="5005">400890</cx:pt>
          <cx:pt idx="5006">660541.33333333337</cx:pt>
          <cx:pt idx="5007">410240</cx:pt>
          <cx:pt idx="5008">120335</cx:pt>
          <cx:pt idx="5009">458616</cx:pt>
          <cx:pt idx="5010">358114</cx:pt>
          <cx:pt idx="5011">79745</cx:pt>
          <cx:pt idx="5012">433885.33333333331</cx:pt>
          <cx:pt idx="5013">450178.66666666669</cx:pt>
          <cx:pt idx="5014">598816</cx:pt>
          <cx:pt idx="5015">734715</cx:pt>
          <cx:pt idx="5016">324729</cx:pt>
          <cx:pt idx="5017">128203</cx:pt>
          <cx:pt idx="5018">179033</cx:pt>
          <cx:pt idx="5019">85600</cx:pt>
          <cx:pt idx="5020">351629.33333333331</cx:pt>
          <cx:pt idx="5021">355930.66666666669</cx:pt>
          <cx:pt idx="5022">480248</cx:pt>
          <cx:pt idx="5023">101563</cx:pt>
          <cx:pt idx="5024">226036</cx:pt>
          <cx:pt idx="5025">171938.66666666666</cx:pt>
          <cx:pt idx="5026">239542</cx:pt>
          <cx:pt idx="5027">295580</cx:pt>
          <cx:pt idx="5028">264984</cx:pt>
          <cx:pt idx="5029">466725</cx:pt>
          <cx:pt idx="5030">768760</cx:pt>
          <cx:pt idx="5031">385751</cx:pt>
          <cx:pt idx="5032">585960</cx:pt>
          <cx:pt idx="5033">90521</cx:pt>
          <cx:pt idx="5034">239878</cx:pt>
          <cx:pt idx="5035">559629</cx:pt>
          <cx:pt idx="5036">289407</cx:pt>
          <cx:pt idx="5037">205853</cx:pt>
          <cx:pt idx="5038">293828</cx:pt>
          <cx:pt idx="5039">167258.66666666666</cx:pt>
          <cx:pt idx="5040">374493.33333333331</cx:pt>
          <cx:pt idx="5041">382957.33333333331</cx:pt>
          <cx:pt idx="5042">399637.33333333331</cx:pt>
          <cx:pt idx="5043">113404</cx:pt>
          <cx:pt idx="5044">747066.66666666663</cx:pt>
          <cx:pt idx="5045">479501</cx:pt>
          <cx:pt idx="5046">341613</cx:pt>
          <cx:pt idx="5047">226544</cx:pt>
          <cx:pt idx="5048">167558</cx:pt>
          <cx:pt idx="5049">280064</cx:pt>
          <cx:pt idx="5050">290416</cx:pt>
          <cx:pt idx="5051">471664</cx:pt>
          <cx:pt idx="5052">671918</cx:pt>
          <cx:pt idx="5053">352645.33333333331</cx:pt>
          <cx:pt idx="5054">247823</cx:pt>
          <cx:pt idx="5055">447026.66666666669</cx:pt>
          <cx:pt idx="5056">436298.66666666669</cx:pt>
          <cx:pt idx="5057">793616</cx:pt>
          <cx:pt idx="5058">410837.33333333331</cx:pt>
          <cx:pt idx="5059">345763.33333333337</cx:pt>
          <cx:pt idx="5060">360890</cx:pt>
          <cx:pt idx="5061">488661.33333333331</cx:pt>
          <cx:pt idx="5062">308674.66666666669</cx:pt>
          <cx:pt idx="5063">430165.33333333331</cx:pt>
          <cx:pt idx="5064">132208</cx:pt>
          <cx:pt idx="5065">313840</cx:pt>
          <cx:pt idx="5066">498635</cx:pt>
          <cx:pt idx="5067">255669.33333333334</cx:pt>
          <cx:pt idx="5068">358272</cx:pt>
          <cx:pt idx="5069">783427</cx:pt>
          <cx:pt idx="5070">463440</cx:pt>
          <cx:pt idx="5071">502936</cx:pt>
          <cx:pt idx="5072">558652</cx:pt>
          <cx:pt idx="5073">143237.33333333334</cx:pt>
          <cx:pt idx="5074">228007</cx:pt>
          <cx:pt idx="5075">377978.66666666669</cx:pt>
          <cx:pt idx="5076">559981.33333333337</cx:pt>
          <cx:pt idx="5077">420664</cx:pt>
          <cx:pt idx="5078">232617</cx:pt>
          <cx:pt idx="5079">408469.33333333331</cx:pt>
          <cx:pt idx="5080">273768</cx:pt>
          <cx:pt idx="5081">176448</cx:pt>
          <cx:pt idx="5082">319850.66666666669</cx:pt>
          <cx:pt idx="5083">428832</cx:pt>
          <cx:pt idx="5084">741077.33333333337</cx:pt>
          <cx:pt idx="5085">168655</cx:pt>
          <cx:pt idx="5086">247954</cx:pt>
          <cx:pt idx="5087">789033</cx:pt>
          <cx:pt idx="5088">106170.66666666667</cx:pt>
          <cx:pt idx="5089">397280</cx:pt>
          <cx:pt idx="5090">378204</cx:pt>
          <cx:pt idx="5091">406450</cx:pt>
          <cx:pt idx="5092">688237.33333333337</cx:pt>
          <cx:pt idx="5093">512754.66666666669</cx:pt>
          <cx:pt idx="5094">448463.66666666663</cx:pt>
          <cx:pt idx="5095">454848</cx:pt>
          <cx:pt idx="5096">407677.33333333331</cx:pt>
          <cx:pt idx="5097">372187</cx:pt>
          <cx:pt idx="5098">268202</cx:pt>
          <cx:pt idx="5099">537981.33333333337</cx:pt>
          <cx:pt idx="5100">396722.66666666669</cx:pt>
          <cx:pt idx="5101">155849</cx:pt>
          <cx:pt idx="5102">91887</cx:pt>
          <cx:pt idx="5103">612005.33333333337</cx:pt>
          <cx:pt idx="5104">573499</cx:pt>
          <cx:pt idx="5105">279904</cx:pt>
          <cx:pt idx="5106">401399.33333333337</cx:pt>
          <cx:pt idx="5107">739613.33333333337</cx:pt>
          <cx:pt idx="5108">562113</cx:pt>
          <cx:pt idx="5109">315408</cx:pt>
          <cx:pt idx="5110">525176</cx:pt>
          <cx:pt idx="5111">651821.33333333337</cx:pt>
          <cx:pt idx="5112">189329</cx:pt>
          <cx:pt idx="5113">164981.33333333334</cx:pt>
          <cx:pt idx="5114">300895</cx:pt>
          <cx:pt idx="5115">171347</cx:pt>
          <cx:pt idx="5116">329312</cx:pt>
          <cx:pt idx="5117">354152</cx:pt>
          <cx:pt idx="5118">320120</cx:pt>
          <cx:pt idx="5119">524610</cx:pt>
          <cx:pt idx="5120">792641</cx:pt>
          <cx:pt idx="5121">432672</cx:pt>
          <cx:pt idx="5122">353569</cx:pt>
          <cx:pt idx="5123">770403</cx:pt>
          <cx:pt idx="5124">403168</cx:pt>
          <cx:pt idx="5125">327277.33333333331</cx:pt>
          <cx:pt idx="5126">236444</cx:pt>
          <cx:pt idx="5127">788688</cx:pt>
          <cx:pt idx="5128">312312</cx:pt>
          <cx:pt idx="5129">210206</cx:pt>
          <cx:pt idx="5130">474357</cx:pt>
          <cx:pt idx="5131">272501.33333333331</cx:pt>
          <cx:pt idx="5132">373455</cx:pt>
          <cx:pt idx="5133">289869</cx:pt>
          <cx:pt idx="5134">185936</cx:pt>
          <cx:pt idx="5135">386176</cx:pt>
          <cx:pt idx="5136">588608</cx:pt>
          <cx:pt idx="5137">306188</cx:pt>
          <cx:pt idx="5138">212272</cx:pt>
          <cx:pt idx="5139">229672</cx:pt>
          <cx:pt idx="5140">162554.66666666666</cx:pt>
          <cx:pt idx="5141">332600</cx:pt>
          <cx:pt idx="5142">349625</cx:pt>
          <cx:pt idx="5143">470625</cx:pt>
          <cx:pt idx="5144">676154.66666666663</cx:pt>
          <cx:pt idx="5145">240302</cx:pt>
          <cx:pt idx="5146">117919</cx:pt>
          <cx:pt idx="5147">288386.66666666669</cx:pt>
          <cx:pt idx="5148">342178.66666666669</cx:pt>
          <cx:pt idx="5149">434322</cx:pt>
          <cx:pt idx="5150">260079</cx:pt>
          <cx:pt idx="5151">306783.66666666669</cx:pt>
          <cx:pt idx="5152">674926</cx:pt>
          <cx:pt idx="5153">169098.66666666666</cx:pt>
          <cx:pt idx="5154">161152</cx:pt>
          <cx:pt idx="5155">440309</cx:pt>
          <cx:pt idx="5156">465565.33333333331</cx:pt>
          <cx:pt idx="5157">194821.33333333334</cx:pt>
          <cx:pt idx="5158">221295</cx:pt>
          <cx:pt idx="5159">134091</cx:pt>
          <cx:pt idx="5160">540154.66666666663</cx:pt>
          <cx:pt idx="5161">413763.66666666663</cx:pt>
          <cx:pt idx="5162">91549.333333333328</cx:pt>
          <cx:pt idx="5163">192471</cx:pt>
          <cx:pt idx="5164">172211</cx:pt>
          <cx:pt idx="5165">275568</cx:pt>
          <cx:pt idx="5166">242349.33333333334</cx:pt>
          <cx:pt idx="5167">427312.66666666663</cx:pt>
          <cx:pt idx="5168">115851</cx:pt>
          <cx:pt idx="5169">447850</cx:pt>
          <cx:pt idx="5170">282159</cx:pt>
          <cx:pt idx="5171">401898.66666666669</cx:pt>
          <cx:pt idx="5172">376056</cx:pt>
          <cx:pt idx="5173">302780</cx:pt>
          <cx:pt idx="5174">676453.33333333337</cx:pt>
          <cx:pt idx="5175">281385</cx:pt>
          <cx:pt idx="5176">680770.66666666663</cx:pt>
          <cx:pt idx="5177">208809</cx:pt>
          <cx:pt idx="5178">473280</cx:pt>
          <cx:pt idx="5179">732637.33333333337</cx:pt>
          <cx:pt idx="5180">491645.33333333331</cx:pt>
          <cx:pt idx="5181">376045.66666666663</cx:pt>
          <cx:pt idx="5182">134973</cx:pt>
          <cx:pt idx="5183">467168</cx:pt>
          <cx:pt idx="5184">308909</cx:pt>
          <cx:pt idx="5185">489667</cx:pt>
          <cx:pt idx="5186">111825</cx:pt>
          <cx:pt idx="5187">326474.66666666669</cx:pt>
          <cx:pt idx="5188">342099</cx:pt>
          <cx:pt idx="5189">486775</cx:pt>
          <cx:pt idx="5190">549874.66666666663</cx:pt>
          <cx:pt idx="5191">157494</cx:pt>
          <cx:pt idx="5192">656592</cx:pt>
          <cx:pt idx="5193">259618</cx:pt>
          <cx:pt idx="5194">272202</cx:pt>
          <cx:pt idx="5195">534080</cx:pt>
          <cx:pt idx="5196">519757.33333333331</cx:pt>
          <cx:pt idx="5197">649134</cx:pt>
          <cx:pt idx="5198">361307</cx:pt>
          <cx:pt idx="5199">202479</cx:pt>
          <cx:pt idx="5200">329266</cx:pt>
          <cx:pt idx="5201">118333.33333333333</cx:pt>
          <cx:pt idx="5202">339181.33333333331</cx:pt>
          <cx:pt idx="5203">301664</cx:pt>
          <cx:pt idx="5204">122675</cx:pt>
          <cx:pt idx="5205">514784</cx:pt>
          <cx:pt idx="5206">395941.33333333331</cx:pt>
          <cx:pt idx="5207">138458.66666666666</cx:pt>
          <cx:pt idx="5208">338303</cx:pt>
          <cx:pt idx="5209">294705</cx:pt>
          <cx:pt idx="5210">397850.66666666669</cx:pt>
          <cx:pt idx="5211">395254</cx:pt>
          <cx:pt idx="5212">796537</cx:pt>
          <cx:pt idx="5213">392512</cx:pt>
          <cx:pt idx="5214">358013.33333333331</cx:pt>
          <cx:pt idx="5215">170816</cx:pt>
          <cx:pt idx="5216">469498.66666666669</cx:pt>
          <cx:pt idx="5217">271551</cx:pt>
          <cx:pt idx="5218">434554.66666666669</cx:pt>
          <cx:pt idx="5219">393237.33333333331</cx:pt>
          <cx:pt idx="5220">486637.33333333331</cx:pt>
          <cx:pt idx="5221">511514.66666666669</cx:pt>
          <cx:pt idx="5222">485712</cx:pt>
          <cx:pt idx="5223">332847</cx:pt>
          <cx:pt idx="5224">317184</cx:pt>
          <cx:pt idx="5225">455240</cx:pt>
          <cx:pt idx="5226">134730.66666666666</cx:pt>
          <cx:pt idx="5227">571055</cx:pt>
          <cx:pt idx="5228">211244</cx:pt>
          <cx:pt idx="5229">291034.66666666669</cx:pt>
          <cx:pt idx="5230">184125.33333333334</cx:pt>
          <cx:pt idx="5231">382085.33333333331</cx:pt>
          <cx:pt idx="5232">100345</cx:pt>
          <cx:pt idx="5233">84805.333333333328</cx:pt>
          <cx:pt idx="5234">204050.66666666666</cx:pt>
          <cx:pt idx="5235">666685.33333333337</cx:pt>
          <cx:pt idx="5236">497261.33333333331</cx:pt>
          <cx:pt idx="5237">374106.66666666669</cx:pt>
          <cx:pt idx="5238">486034</cx:pt>
          <cx:pt idx="5239">224013.33333333334</cx:pt>
          <cx:pt idx="5240">186001</cx:pt>
          <cx:pt idx="5241">302610.66666666669</cx:pt>
          <cx:pt idx="5242">172039</cx:pt>
          <cx:pt idx="5243">753952</cx:pt>
          <cx:pt idx="5244">514478</cx:pt>
          <cx:pt idx="5245">489197</cx:pt>
          <cx:pt idx="5246">293493</cx:pt>
          <cx:pt idx="5247">276628</cx:pt>
          <cx:pt idx="5248">440084.33333333337</cx:pt>
          <cx:pt idx="5249">190300</cx:pt>
          <cx:pt idx="5250">640093.33333333337</cx:pt>
          <cx:pt idx="5251">399634.66666666669</cx:pt>
          <cx:pt idx="5252">361024</cx:pt>
          <cx:pt idx="5253">301720</cx:pt>
          <cx:pt idx="5254">764773.33333333337</cx:pt>
          <cx:pt idx="5255">733362.66666666663</cx:pt>
          <cx:pt idx="5256">482853.33333333331</cx:pt>
          <cx:pt idx="5257">195446</cx:pt>
          <cx:pt idx="5258">209954</cx:pt>
          <cx:pt idx="5259">491961</cx:pt>
          <cx:pt idx="5260">287826</cx:pt>
          <cx:pt idx="5261">504682.66666666669</cx:pt>
          <cx:pt idx="5262">372269</cx:pt>
          <cx:pt idx="5263">392640</cx:pt>
          <cx:pt idx="5264">479056</cx:pt>
          <cx:pt idx="5265">205605.33333333334</cx:pt>
          <cx:pt idx="5266">385344</cx:pt>
          <cx:pt idx="5267">481029.33333333331</cx:pt>
          <cx:pt idx="5268">278072</cx:pt>
          <cx:pt idx="5269">144693</cx:pt>
          <cx:pt idx="5270">419205.33333333331</cx:pt>
          <cx:pt idx="5271">264188</cx:pt>
          <cx:pt idx="5272">187128</cx:pt>
          <cx:pt idx="5273">284992</cx:pt>
          <cx:pt idx="5274">155171</cx:pt>
          <cx:pt idx="5275">362451</cx:pt>
          <cx:pt idx="5276">446886</cx:pt>
          <cx:pt idx="5277">123893</cx:pt>
          <cx:pt idx="5278">139896</cx:pt>
          <cx:pt idx="5279">119207</cx:pt>
          <cx:pt idx="5280">707880</cx:pt>
          <cx:pt idx="5281">84736</cx:pt>
          <cx:pt idx="5282">359682.66666666669</cx:pt>
          <cx:pt idx="5283">104261</cx:pt>
          <cx:pt idx="5284">215283</cx:pt>
          <cx:pt idx="5285">121116</cx:pt>
          <cx:pt idx="5286">283021.33333333331</cx:pt>
          <cx:pt idx="5287">328566</cx:pt>
          <cx:pt idx="5288">234386</cx:pt>
          <cx:pt idx="5289">298677</cx:pt>
          <cx:pt idx="5290">308816</cx:pt>
          <cx:pt idx="5291">231503</cx:pt>
          <cx:pt idx="5292">617866.66666666663</cx:pt>
          <cx:pt idx="5293">430256</cx:pt>
          <cx:pt idx="5294">472711</cx:pt>
          <cx:pt idx="5295">507741.33333333331</cx:pt>
          <cx:pt idx="5296">294752</cx:pt>
          <cx:pt idx="5297">559184</cx:pt>
          <cx:pt idx="5298">329312</cx:pt>
          <cx:pt idx="5299">192165</cx:pt>
          <cx:pt idx="5300">138484</cx:pt>
          <cx:pt idx="5301">179701</cx:pt>
          <cx:pt idx="5302">282885.33333333331</cx:pt>
          <cx:pt idx="5303">402461.33333333331</cx:pt>
          <cx:pt idx="5304">501046</cx:pt>
          <cx:pt idx="5305">165312</cx:pt>
          <cx:pt idx="5306">204243</cx:pt>
          <cx:pt idx="5307">332463</cx:pt>
          <cx:pt idx="5308">371769</cx:pt>
          <cx:pt idx="5309">319911</cx:pt>
          <cx:pt idx="5310">731921</cx:pt>
          <cx:pt idx="5311">776432</cx:pt>
          <cx:pt idx="5312">175692</cx:pt>
          <cx:pt idx="5313">404330</cx:pt>
          <cx:pt idx="5314">165718</cx:pt>
          <cx:pt idx="5315">368333.33333333331</cx:pt>
          <cx:pt idx="5316">438882</cx:pt>
          <cx:pt idx="5317">459224</cx:pt>
          <cx:pt idx="5318">154806</cx:pt>
          <cx:pt idx="5319">473322</cx:pt>
          <cx:pt idx="5320">337562.66666666669</cx:pt>
          <cx:pt idx="5321">267722</cx:pt>
          <cx:pt idx="5322">378616</cx:pt>
          <cx:pt idx="5323">123604</cx:pt>
          <cx:pt idx="5324">462994</cx:pt>
          <cx:pt idx="5325">255893.33333333334</cx:pt>
          <cx:pt idx="5326">306216</cx:pt>
          <cx:pt idx="5327">310637.33333333331</cx:pt>
          <cx:pt idx="5328">402426.66666666669</cx:pt>
          <cx:pt idx="5329">272815</cx:pt>
          <cx:pt idx="5330">165352</cx:pt>
          <cx:pt idx="5331">261912</cx:pt>
          <cx:pt idx="5332">683677.33333333337</cx:pt>
          <cx:pt idx="5333">183997.33333333334</cx:pt>
          <cx:pt idx="5334">342800</cx:pt>
          <cx:pt idx="5335">181792</cx:pt>
          <cx:pt idx="5336">260156</cx:pt>
          <cx:pt idx="5337">377480</cx:pt>
          <cx:pt idx="5338">205172</cx:pt>
          <cx:pt idx="5339">742794.66666666663</cx:pt>
          <cx:pt idx="5340">437792</cx:pt>
          <cx:pt idx="5341">578296</cx:pt>
          <cx:pt idx="5342">483970.66666666669</cx:pt>
          <cx:pt idx="5343">144699</cx:pt>
          <cx:pt idx="5344">131409</cx:pt>
          <cx:pt idx="5345">234950</cx:pt>
          <cx:pt idx="5346">223492</cx:pt>
          <cx:pt idx="5347">774077.33333333337</cx:pt>
          <cx:pt idx="5348">147375</cx:pt>
          <cx:pt idx="5349">270146</cx:pt>
          <cx:pt idx="5350">252985</cx:pt>
          <cx:pt idx="5351">274829.33333333331</cx:pt>
          <cx:pt idx="5352">228306</cx:pt>
          <cx:pt idx="5353">209944</cx:pt>
          <cx:pt idx="5354">116155</cx:pt>
          <cx:pt idx="5355">403304</cx:pt>
          <cx:pt idx="5356">255966</cx:pt>
          <cx:pt idx="5357">260266</cx:pt>
          <cx:pt idx="5358">136669.33333333334</cx:pt>
          <cx:pt idx="5359">752578.66666666663</cx:pt>
          <cx:pt idx="5360">297166</cx:pt>
          <cx:pt idx="5361">386997</cx:pt>
          <cx:pt idx="5362">272109.33333333331</cx:pt>
          <cx:pt idx="5363">379041</cx:pt>
          <cx:pt idx="5364">393492</cx:pt>
          <cx:pt idx="5365">100279</cx:pt>
          <cx:pt idx="5366">449389</cx:pt>
          <cx:pt idx="5367">161946.66666666666</cx:pt>
          <cx:pt idx="5368">116149</cx:pt>
          <cx:pt idx="5369">741629.33333333337</cx:pt>
          <cx:pt idx="5370">601584</cx:pt>
          <cx:pt idx="5371">194660</cx:pt>
          <cx:pt idx="5372">335432</cx:pt>
          <cx:pt idx="5373">443015</cx:pt>
          <cx:pt idx="5374">308573.33333333331</cx:pt>
          <cx:pt idx="5375">204269</cx:pt>
          <cx:pt idx="5376">291903</cx:pt>
          <cx:pt idx="5377">306581.33333333331</cx:pt>
          <cx:pt idx="5378">269174</cx:pt>
          <cx:pt idx="5379">561478</cx:pt>
          <cx:pt idx="5380">300856</cx:pt>
          <cx:pt idx="5381">353251</cx:pt>
          <cx:pt idx="5382">396281</cx:pt>
          <cx:pt idx="5383">389691</cx:pt>
          <cx:pt idx="5384">227757.33333333334</cx:pt>
          <cx:pt idx="5385">362050.66666666669</cx:pt>
          <cx:pt idx="5386">268824</cx:pt>
          <cx:pt idx="5387">490480</cx:pt>
          <cx:pt idx="5388">357037.33333333331</cx:pt>
          <cx:pt idx="5389">227506.66666666666</cx:pt>
          <cx:pt idx="5390">713573.33333333337</cx:pt>
          <cx:pt idx="5391">163736</cx:pt>
          <cx:pt idx="5392">738464</cx:pt>
          <cx:pt idx="5393">114953</cx:pt>
          <cx:pt idx="5394">212828</cx:pt>
          <cx:pt idx="5395">255770.66666666666</cx:pt>
          <cx:pt idx="5396">378739.33333333337</cx:pt>
          <cx:pt idx="5397">449410.66666666669</cx:pt>
          <cx:pt idx="5398">235668</cx:pt>
          <cx:pt idx="5399">494266</cx:pt>
          <cx:pt idx="5400">701005.33333333337</cx:pt>
          <cx:pt idx="5401">569078</cx:pt>
          <cx:pt idx="5402">289518</cx:pt>
          <cx:pt idx="5403">576012</cx:pt>
          <cx:pt idx="5404">137526</cx:pt>
          <cx:pt idx="5405">200296</cx:pt>
          <cx:pt idx="5406">477242.66666666669</cx:pt>
          <cx:pt idx="5407">452570.66666666669</cx:pt>
          <cx:pt idx="5408">440453.33333333331</cx:pt>
          <cx:pt idx="5409">346109.33333333337</cx:pt>
          <cx:pt idx="5410">719778.66666666663</cx:pt>
          <cx:pt idx="5411">664088</cx:pt>
          <cx:pt idx="5412">223494</cx:pt>
          <cx:pt idx="5413">478432</cx:pt>
          <cx:pt idx="5414">690506</cx:pt>
          <cx:pt idx="5415">488752</cx:pt>
          <cx:pt idx="5416">319000</cx:pt>
          <cx:pt idx="5417">386322</cx:pt>
          <cx:pt idx="5418">457582</cx:pt>
          <cx:pt idx="5419">462450.66666666669</cx:pt>
          <cx:pt idx="5420">366237.33333333331</cx:pt>
          <cx:pt idx="5421">115224</cx:pt>
          <cx:pt idx="5422">542240</cx:pt>
          <cx:pt idx="5423">516285.33333333331</cx:pt>
          <cx:pt idx="5424">590803</cx:pt>
          <cx:pt idx="5425">780727</cx:pt>
          <cx:pt idx="5426">380482.66666666669</cx:pt>
          <cx:pt idx="5427">677681</cx:pt>
          <cx:pt idx="5428">257167</cx:pt>
          <cx:pt idx="5429">738363</cx:pt>
          <cx:pt idx="5430">682910</cx:pt>
          <cx:pt idx="5431">324736</cx:pt>
          <cx:pt idx="5432">387634.66666666669</cx:pt>
          <cx:pt idx="5433">203119</cx:pt>
          <cx:pt idx="5434">615917.33333333337</cx:pt>
          <cx:pt idx="5435">439472</cx:pt>
          <cx:pt idx="5436">267301</cx:pt>
          <cx:pt idx="5437">336521</cx:pt>
          <cx:pt idx="5438">438826.66666666669</cx:pt>
          <cx:pt idx="5439">422981</cx:pt>
          <cx:pt idx="5440">327885.33333333331</cx:pt>
          <cx:pt idx="5441">691962.66666666663</cx:pt>
          <cx:pt idx="5442">571405</cx:pt>
          <cx:pt idx="5443">177469</cx:pt>
          <cx:pt idx="5444">466368</cx:pt>
          <cx:pt idx="5445">112396</cx:pt>
          <cx:pt idx="5446">280104</cx:pt>
          <cx:pt idx="5447">150521</cx:pt>
          <cx:pt idx="5448">524272</cx:pt>
          <cx:pt idx="5449">388582</cx:pt>
          <cx:pt idx="5450">414539</cx:pt>
          <cx:pt idx="5451">486280</cx:pt>
          <cx:pt idx="5452">772858.66666666663</cx:pt>
          <cx:pt idx="5453">624362.66666666663</cx:pt>
          <cx:pt idx="5454">504928</cx:pt>
          <cx:pt idx="5455">274912</cx:pt>
          <cx:pt idx="5456">371727</cx:pt>
          <cx:pt idx="5457">485341.33333333331</cx:pt>
          <cx:pt idx="5458">582222</cx:pt>
          <cx:pt idx="5459">276554</cx:pt>
          <cx:pt idx="5460">105106.66666666667</cx:pt>
          <cx:pt idx="5461">417450.66666666669</cx:pt>
          <cx:pt idx="5462">559815</cx:pt>
          <cx:pt idx="5463">747106</cx:pt>
          <cx:pt idx="5464">530909.33333333337</cx:pt>
          <cx:pt idx="5465">135133</cx:pt>
          <cx:pt idx="5466">468680</cx:pt>
          <cx:pt idx="5467">149090</cx:pt>
          <cx:pt idx="5468">586842.66666666663</cx:pt>
          <cx:pt idx="5469">240728</cx:pt>
          <cx:pt idx="5470">466525.33333333331</cx:pt>
          <cx:pt idx="5471">595872</cx:pt>
          <cx:pt idx="5472">314886</cx:pt>
          <cx:pt idx="5473">621584</cx:pt>
          <cx:pt idx="5474">371898.66666666669</cx:pt>
          <cx:pt idx="5475">517072</cx:pt>
          <cx:pt idx="5476">138658</cx:pt>
          <cx:pt idx="5477">786146.66666666663</cx:pt>
          <cx:pt idx="5478">275064</cx:pt>
          <cx:pt idx="5479">486146.66666666669</cx:pt>
          <cx:pt idx="5480">381893.33333333331</cx:pt>
          <cx:pt idx="5481">246679</cx:pt>
          <cx:pt idx="5482">194794</cx:pt>
          <cx:pt idx="5483">524381.33333333337</cx:pt>
          <cx:pt idx="5484">330559</cx:pt>
          <cx:pt idx="5485">180917.33333333334</cx:pt>
          <cx:pt idx="5486">534578.66666666663</cx:pt>
          <cx:pt idx="5487">94205.333333333328</cx:pt>
          <cx:pt idx="5488">282237.33333333331</cx:pt>
          <cx:pt idx="5489">393866.66666666669</cx:pt>
          <cx:pt idx="5490">106861.33333333333</cx:pt>
          <cx:pt idx="5491">356498</cx:pt>
          <cx:pt idx="5492">433824</cx:pt>
          <cx:pt idx="5493">139712</cx:pt>
          <cx:pt idx="5494">203975</cx:pt>
          <cx:pt idx="5495">341450.66666666669</cx:pt>
          <cx:pt idx="5496">368321</cx:pt>
          <cx:pt idx="5497">279110</cx:pt>
          <cx:pt idx="5498">283858</cx:pt>
          <cx:pt idx="5499">81643</cx:pt>
          <cx:pt idx="5500">279922.66666666669</cx:pt>
          <cx:pt idx="5501">746690.66666666663</cx:pt>
          <cx:pt idx="5502">385630</cx:pt>
          <cx:pt idx="5503">254456</cx:pt>
          <cx:pt idx="5504">332200</cx:pt>
          <cx:pt idx="5505">290458.66666666669</cx:pt>
          <cx:pt idx="5506">366174</cx:pt>
          <cx:pt idx="5507">222436</cx:pt>
          <cx:pt idx="5508">409091.66666666663</cx:pt>
          <cx:pt idx="5509">351412</cx:pt>
          <cx:pt idx="5510">122387</cx:pt>
          <cx:pt idx="5511">329864</cx:pt>
          <cx:pt idx="5512">298971</cx:pt>
          <cx:pt idx="5513">286820</cx:pt>
          <cx:pt idx="5514">780245.33333333337</cx:pt>
          <cx:pt idx="5515">155321</cx:pt>
          <cx:pt idx="5516">316845.33333333331</cx:pt>
          <cx:pt idx="5517">126873</cx:pt>
          <cx:pt idx="5518">478034.66666666669</cx:pt>
          <cx:pt idx="5519">530413.33333333337</cx:pt>
          <cx:pt idx="5520">286893.33333333331</cx:pt>
          <cx:pt idx="5521">177968</cx:pt>
          <cx:pt idx="5522">279008</cx:pt>
          <cx:pt idx="5523">337896</cx:pt>
          <cx:pt idx="5524">545357.33333333337</cx:pt>
          <cx:pt idx="5525">276656</cx:pt>
          <cx:pt idx="5526">552280</cx:pt>
          <cx:pt idx="5527">492072</cx:pt>
          <cx:pt idx="5528">148277</cx:pt>
          <cx:pt idx="5529">140990</cx:pt>
          <cx:pt idx="5530">511021.33333333331</cx:pt>
          <cx:pt idx="5531">444220</cx:pt>
          <cx:pt idx="5532">749648</cx:pt>
          <cx:pt idx="5533">167126</cx:pt>
          <cx:pt idx="5534">214775</cx:pt>
          <cx:pt idx="5535">119315</cx:pt>
          <cx:pt idx="5536">519870</cx:pt>
          <cx:pt idx="5537">188608</cx:pt>
          <cx:pt idx="5538">481080</cx:pt>
          <cx:pt idx="5539">275941</cx:pt>
          <cx:pt idx="5540">133756</cx:pt>
          <cx:pt idx="5541">695626.66666666663</cx:pt>
          <cx:pt idx="5542">778394.66666666663</cx:pt>
          <cx:pt idx="5543">548176</cx:pt>
          <cx:pt idx="5544">651248</cx:pt>
          <cx:pt idx="5545">383548</cx:pt>
          <cx:pt idx="5546">266015</cx:pt>
          <cx:pt idx="5547">368050</cx:pt>
          <cx:pt idx="5548">429184</cx:pt>
          <cx:pt idx="5549">256580</cx:pt>
          <cx:pt idx="5550">308314.66666666669</cx:pt>
          <cx:pt idx="5551">348757.33333333331</cx:pt>
          <cx:pt idx="5552">247149.33333333334</cx:pt>
          <cx:pt idx="5553">306192</cx:pt>
          <cx:pt idx="5554">497599</cx:pt>
          <cx:pt idx="5555">471536</cx:pt>
          <cx:pt idx="5556">441832</cx:pt>
          <cx:pt idx="5557">609800</cx:pt>
          <cx:pt idx="5558">342830.66666666663</cx:pt>
          <cx:pt idx="5559">219578.66666666666</cx:pt>
          <cx:pt idx="5560">166669.33333333334</cx:pt>
          <cx:pt idx="5561">727650.66666666663</cx:pt>
          <cx:pt idx="5562">162884</cx:pt>
          <cx:pt idx="5563">492813.33333333331</cx:pt>
          <cx:pt idx="5564">376673</cx:pt>
          <cx:pt idx="5565">515688</cx:pt>
          <cx:pt idx="5566">484672</cx:pt>
          <cx:pt idx="5567">405951</cx:pt>
          <cx:pt idx="5568">216151</cx:pt>
          <cx:pt idx="5569">454496</cx:pt>
          <cx:pt idx="5570">314736</cx:pt>
          <cx:pt idx="5571">161226</cx:pt>
          <cx:pt idx="5572">189605</cx:pt>
          <cx:pt idx="5573">111337</cx:pt>
          <cx:pt idx="5574">355002.66666666669</cx:pt>
          <cx:pt idx="5575">145733.33333333334</cx:pt>
          <cx:pt idx="5576">308778.66666666669</cx:pt>
          <cx:pt idx="5577">138840</cx:pt>
          <cx:pt idx="5578">140021.33333333334</cx:pt>
          <cx:pt idx="5579">345706.66666666669</cx:pt>
          <cx:pt idx="5580">282525</cx:pt>
          <cx:pt idx="5581">767517</cx:pt>
          <cx:pt idx="5582">770401</cx:pt>
          <cx:pt idx="5583">303301.33333333331</cx:pt>
          <cx:pt idx="5584">236682</cx:pt>
          <cx:pt idx="5585">318325.33333333331</cx:pt>
          <cx:pt idx="5586">650749.33333333337</cx:pt>
          <cx:pt idx="5587">139900</cx:pt>
          <cx:pt idx="5588">526672</cx:pt>
          <cx:pt idx="5589">182450</cx:pt>
          <cx:pt idx="5590">422516</cx:pt>
          <cx:pt idx="5591">310653.33333333331</cx:pt>
          <cx:pt idx="5592">210738</cx:pt>
          <cx:pt idx="5593">260638</cx:pt>
          <cx:pt idx="5594">173129</cx:pt>
          <cx:pt idx="5595">305028</cx:pt>
          <cx:pt idx="5596">138600</cx:pt>
          <cx:pt idx="5597">497232</cx:pt>
          <cx:pt idx="5598">149246</cx:pt>
          <cx:pt idx="5599">269520</cx:pt>
          <cx:pt idx="5600">494834.66666666669</cx:pt>
          <cx:pt idx="5601">778525.33333333337</cx:pt>
          <cx:pt idx="5602">448219</cx:pt>
          <cx:pt idx="5603">139365</cx:pt>
          <cx:pt idx="5604">104040</cx:pt>
          <cx:pt idx="5605">793882.66666666663</cx:pt>
          <cx:pt idx="5606">393045</cx:pt>
          <cx:pt idx="5607">386011</cx:pt>
          <cx:pt idx="5608">194680</cx:pt>
          <cx:pt idx="5609">511866.66666666669</cx:pt>
          <cx:pt idx="5610">752893.33333333337</cx:pt>
          <cx:pt idx="5611">413469.33333333331</cx:pt>
          <cx:pt idx="5612">382975</cx:pt>
          <cx:pt idx="5613">191624</cx:pt>
          <cx:pt idx="5614">143688</cx:pt>
          <cx:pt idx="5615">156042.66666666666</cx:pt>
          <cx:pt idx="5616">294748</cx:pt>
          <cx:pt idx="5617">649840</cx:pt>
          <cx:pt idx="5618">362332</cx:pt>
          <cx:pt idx="5619">223832</cx:pt>
          <cx:pt idx="5620">467264</cx:pt>
          <cx:pt idx="5621">103296</cx:pt>
          <cx:pt idx="5622">519394.66666666669</cx:pt>
          <cx:pt idx="5623">259943</cx:pt>
          <cx:pt idx="5624">111199</cx:pt>
          <cx:pt idx="5625">436640</cx:pt>
          <cx:pt idx="5626">133615</cx:pt>
          <cx:pt idx="5627">567608</cx:pt>
          <cx:pt idx="5628">472661</cx:pt>
          <cx:pt idx="5629">366045</cx:pt>
          <cx:pt idx="5630">232783</cx:pt>
          <cx:pt idx="5631">594923</cx:pt>
          <cx:pt idx="5632">457373</cx:pt>
          <cx:pt idx="5633">413650.66666666669</cx:pt>
          <cx:pt idx="5634">447960</cx:pt>
          <cx:pt idx="5635">165114</cx:pt>
          <cx:pt idx="5636">694038</cx:pt>
          <cx:pt idx="5637">329741.33333333331</cx:pt>
          <cx:pt idx="5638">414568</cx:pt>
          <cx:pt idx="5639">269891</cx:pt>
          <cx:pt idx="5640">494992</cx:pt>
          <cx:pt idx="5641">430453.33333333331</cx:pt>
          <cx:pt idx="5642">362676</cx:pt>
          <cx:pt idx="5643">663381</cx:pt>
          <cx:pt idx="5644">251896</cx:pt>
          <cx:pt idx="5645">127618.66666666667</cx:pt>
          <cx:pt idx="5646">179485</cx:pt>
          <cx:pt idx="5647">267325</cx:pt>
          <cx:pt idx="5648">490831</cx:pt>
          <cx:pt idx="5649">306949</cx:pt>
          <cx:pt idx="5650">339728</cx:pt>
          <cx:pt idx="5651">344982</cx:pt>
          <cx:pt idx="5652">486094</cx:pt>
          <cx:pt idx="5653">235112</cx:pt>
          <cx:pt idx="5654">171520</cx:pt>
          <cx:pt idx="5655">192442.66666666666</cx:pt>
          <cx:pt idx="5656">383690.66666666669</cx:pt>
          <cx:pt idx="5657">238477.33333333334</cx:pt>
          <cx:pt idx="5658">138463</cx:pt>
          <cx:pt idx="5659">465384</cx:pt>
          <cx:pt idx="5660">291360</cx:pt>
          <cx:pt idx="5661">222093</cx:pt>
          <cx:pt idx="5662">81024</cx:pt>
          <cx:pt idx="5663">272394.66666666669</cx:pt>
          <cx:pt idx="5664">445633</cx:pt>
          <cx:pt idx="5665">281776</cx:pt>
          <cx:pt idx="5666">291469.33333333331</cx:pt>
          <cx:pt idx="5667">527770.66666666663</cx:pt>
          <cx:pt idx="5668">167789.33333333334</cx:pt>
          <cx:pt idx="5669">705376</cx:pt>
          <cx:pt idx="5670">625320</cx:pt>
          <cx:pt idx="5671">654037</cx:pt>
          <cx:pt idx="5672">706480</cx:pt>
          <cx:pt idx="5673">268496</cx:pt>
          <cx:pt idx="5674">484240</cx:pt>
          <cx:pt idx="5675">450128</cx:pt>
          <cx:pt idx="5676">486186.66666666669</cx:pt>
          <cx:pt idx="5677">176343</cx:pt>
          <cx:pt idx="5678">296432</cx:pt>
          <cx:pt idx="5679">194764</cx:pt>
          <cx:pt idx="5680">798788</cx:pt>
          <cx:pt idx="5681">457397.33333333331</cx:pt>
          <cx:pt idx="5682">267189</cx:pt>
          <cx:pt idx="5683">324910.33333333337</cx:pt>
          <cx:pt idx="5684">149018.66666666666</cx:pt>
          <cx:pt idx="5685">487496</cx:pt>
          <cx:pt idx="5686">302290.66666666669</cx:pt>
          <cx:pt idx="5687">751445.33333333337</cx:pt>
          <cx:pt idx="5688">710355</cx:pt>
          <cx:pt idx="5689">186625</cx:pt>
          <cx:pt idx="5690">552002</cx:pt>
          <cx:pt idx="5691">361322</cx:pt>
          <cx:pt idx="5692">218092</cx:pt>
          <cx:pt idx="5693">313974</cx:pt>
          <cx:pt idx="5694">500040</cx:pt>
          <cx:pt idx="5695">214763</cx:pt>
          <cx:pt idx="5696">381786.66666666669</cx:pt>
          <cx:pt idx="5697">444809.33333333337</cx:pt>
          <cx:pt idx="5698">268825</cx:pt>
          <cx:pt idx="5699">113373</cx:pt>
          <cx:pt idx="5700">375898.66666666669</cx:pt>
          <cx:pt idx="5701">135132</cx:pt>
          <cx:pt idx="5702">399597.33333333331</cx:pt>
          <cx:pt idx="5703">473290.66666666669</cx:pt>
          <cx:pt idx="5704">669027</cx:pt>
          <cx:pt idx="5705">526018.66666666663</cx:pt>
          <cx:pt idx="5706">134319</cx:pt>
          <cx:pt idx="5707">145985</cx:pt>
          <cx:pt idx="5708">339697</cx:pt>
          <cx:pt idx="5709">251114.66666666666</cx:pt>
          <cx:pt idx="5710">588731</cx:pt>
          <cx:pt idx="5711">319717.33333333331</cx:pt>
          <cx:pt idx="5712">382227</cx:pt>
          <cx:pt idx="5713">186898</cx:pt>
          <cx:pt idx="5714">205101</cx:pt>
          <cx:pt idx="5715">275847</cx:pt>
          <cx:pt idx="5716">216843</cx:pt>
          <cx:pt idx="5717">244354</cx:pt>
          <cx:pt idx="5718">177451</cx:pt>
          <cx:pt idx="5719">247318</cx:pt>
          <cx:pt idx="5720">325181.33333333331</cx:pt>
          <cx:pt idx="5721">521112</cx:pt>
          <cx:pt idx="5722">321618</cx:pt>
          <cx:pt idx="5723">692594.66666666663</cx:pt>
          <cx:pt idx="5724">458154.66666666669</cx:pt>
          <cx:pt idx="5725">758346.66666666663</cx:pt>
          <cx:pt idx="5726">234006</cx:pt>
          <cx:pt idx="5727">304498.66666666669</cx:pt>
          <cx:pt idx="5728">257122.66666666666</cx:pt>
          <cx:pt idx="5729">477474.66666666669</cx:pt>
          <cx:pt idx="5730">480701.33333333331</cx:pt>
          <cx:pt idx="5731">232328</cx:pt>
          <cx:pt idx="5732">96690.666666666672</cx:pt>
          <cx:pt idx="5733">137849</cx:pt>
          <cx:pt idx="5734">366717.33333333331</cx:pt>
          <cx:pt idx="5735">293107</cx:pt>
          <cx:pt idx="5736">534901</cx:pt>
          <cx:pt idx="5737">482882</cx:pt>
          <cx:pt idx="5738">218293.33333333334</cx:pt>
          <cx:pt idx="5739">284238</cx:pt>
          <cx:pt idx="5740">443797.33333333331</cx:pt>
          <cx:pt idx="5741">488376</cx:pt>
          <cx:pt idx="5742">111070</cx:pt>
          <cx:pt idx="5743">315237.33333333331</cx:pt>
          <cx:pt idx="5744">350309.33333333331</cx:pt>
          <cx:pt idx="5745">691728</cx:pt>
          <cx:pt idx="5746">296168</cx:pt>
          <cx:pt idx="5747">127733.33333333333</cx:pt>
          <cx:pt idx="5748">243000</cx:pt>
          <cx:pt idx="5749">768957</cx:pt>
          <cx:pt idx="5750">499650.66666666669</cx:pt>
          <cx:pt idx="5751">131146</cx:pt>
          <cx:pt idx="5752">317438.33333333331</cx:pt>
          <cx:pt idx="5753">650936</cx:pt>
          <cx:pt idx="5754">633125.33333333337</cx:pt>
          <cx:pt idx="5755">224659</cx:pt>
          <cx:pt idx="5756">223439</cx:pt>
          <cx:pt idx="5757">594000</cx:pt>
          <cx:pt idx="5758">150786.66666666666</cx:pt>
          <cx:pt idx="5759">418833.33333333337</cx:pt>
          <cx:pt idx="5760">170168</cx:pt>
          <cx:pt idx="5761">370732</cx:pt>
          <cx:pt idx="5762">478204</cx:pt>
          <cx:pt idx="5763">346272</cx:pt>
          <cx:pt idx="5764">203762.66666666666</cx:pt>
          <cx:pt idx="5765">310458.66666666669</cx:pt>
          <cx:pt idx="5766">114631</cx:pt>
          <cx:pt idx="5767">734093.33333333337</cx:pt>
          <cx:pt idx="5768">151372</cx:pt>
          <cx:pt idx="5769">458142</cx:pt>
          <cx:pt idx="5770">768190</cx:pt>
          <cx:pt idx="5771">317269.33333333331</cx:pt>
          <cx:pt idx="5772">382857</cx:pt>
          <cx:pt idx="5773">210076</cx:pt>
          <cx:pt idx="5774">283141.33333333331</cx:pt>
          <cx:pt idx="5775">334712.66666666663</cx:pt>
          <cx:pt idx="5776">278649</cx:pt>
          <cx:pt idx="5777">135774</cx:pt>
          <cx:pt idx="5778">343014</cx:pt>
          <cx:pt idx="5779">623004</cx:pt>
          <cx:pt idx="5780">416083</cx:pt>
          <cx:pt idx="5781">277576</cx:pt>
          <cx:pt idx="5782">662768</cx:pt>
          <cx:pt idx="5783">477282.66666666669</cx:pt>
          <cx:pt idx="5784">579559</cx:pt>
          <cx:pt idx="5785">416846.66666666663</cx:pt>
          <cx:pt idx="5786">663090</cx:pt>
          <cx:pt idx="5787">430864</cx:pt>
          <cx:pt idx="5788">202555</cx:pt>
          <cx:pt idx="5789">430341</cx:pt>
          <cx:pt idx="5790">296566</cx:pt>
          <cx:pt idx="5791">404784</cx:pt>
          <cx:pt idx="5792">379229.33333333331</cx:pt>
          <cx:pt idx="5793">253360</cx:pt>
          <cx:pt idx="5794">278293.33333333331</cx:pt>
          <cx:pt idx="5795">96882.666666666672</cx:pt>
          <cx:pt idx="5796">121456</cx:pt>
          <cx:pt idx="5797">309690.66666666669</cx:pt>
          <cx:pt idx="5798">555421.33333333337</cx:pt>
          <cx:pt idx="5799">567326</cx:pt>
          <cx:pt idx="5800">534710</cx:pt>
          <cx:pt idx="5801">671573.33333333337</cx:pt>
          <cx:pt idx="5802">133407</cx:pt>
          <cx:pt idx="5803">630978.66666666663</cx:pt>
          <cx:pt idx="5804">142437</cx:pt>
          <cx:pt idx="5805">114245</cx:pt>
          <cx:pt idx="5806">558826.66666666663</cx:pt>
          <cx:pt idx="5807">160539</cx:pt>
          <cx:pt idx="5808">324542</cx:pt>
          <cx:pt idx="5809">731013</cx:pt>
          <cx:pt idx="5810">144059</cx:pt>
          <cx:pt idx="5811">137985</cx:pt>
          <cx:pt idx="5812">300925.33333333331</cx:pt>
          <cx:pt idx="5813">231413.33333333334</cx:pt>
          <cx:pt idx="5814">264579</cx:pt>
          <cx:pt idx="5815">599840</cx:pt>
          <cx:pt idx="5816">522344</cx:pt>
          <cx:pt idx="5817">211585</cx:pt>
          <cx:pt idx="5818">242705</cx:pt>
          <cx:pt idx="5819">448928</cx:pt>
          <cx:pt idx="5820">456626.66666666669</cx:pt>
          <cx:pt idx="5821">763392</cx:pt>
          <cx:pt idx="5822">275505</cx:pt>
          <cx:pt idx="5823">748413.33333333337</cx:pt>
          <cx:pt idx="5824">200145</cx:pt>
          <cx:pt idx="5825">122453</cx:pt>
          <cx:pt idx="5826">129841</cx:pt>
          <cx:pt idx="5827">198002.66666666666</cx:pt>
          <cx:pt idx="5828">423082.66666666669</cx:pt>
          <cx:pt idx="5829">305129</cx:pt>
          <cx:pt idx="5830">195125.33333333334</cx:pt>
          <cx:pt idx="5831">139819</cx:pt>
          <cx:pt idx="5832">531762.66666666663</cx:pt>
          <cx:pt idx="5833">271925.33333333331</cx:pt>
          <cx:pt idx="5834">151767</cx:pt>
          <cx:pt idx="5835">718741.33333333337</cx:pt>
          <cx:pt idx="5836">416125</cx:pt>
          <cx:pt idx="5837">583800</cx:pt>
          <cx:pt idx="5838">295823</cx:pt>
          <cx:pt idx="5839">106810.66666666667</cx:pt>
          <cx:pt idx="5840">101888</cx:pt>
          <cx:pt idx="5841">267693.33333333331</cx:pt>
          <cx:pt idx="5842">363925</cx:pt>
          <cx:pt idx="5843">158974</cx:pt>
          <cx:pt idx="5844">473812</cx:pt>
          <cx:pt idx="5845">129377</cx:pt>
          <cx:pt idx="5846">361744.66666666663</cx:pt>
          <cx:pt idx="5847">470117</cx:pt>
          <cx:pt idx="5848">340144</cx:pt>
          <cx:pt idx="5849">411946.66666666669</cx:pt>
          <cx:pt idx="5850">722145</cx:pt>
          <cx:pt idx="5851">422756.33333333337</cx:pt>
          <cx:pt idx="5852">726837</cx:pt>
          <cx:pt idx="5853">507904</cx:pt>
          <cx:pt idx="5854">724920</cx:pt>
          <cx:pt idx="5855">311205.33333333331</cx:pt>
          <cx:pt idx="5856">154710</cx:pt>
          <cx:pt idx="5857">269032</cx:pt>
          <cx:pt idx="5858">225189.33333333334</cx:pt>
          <cx:pt idx="5859">787736</cx:pt>
          <cx:pt idx="5860">477409</cx:pt>
          <cx:pt idx="5861">452362</cx:pt>
          <cx:pt idx="5862">132574</cx:pt>
          <cx:pt idx="5863">736770.66666666663</cx:pt>
          <cx:pt idx="5864">451442</cx:pt>
          <cx:pt idx="5865">781809</cx:pt>
          <cx:pt idx="5866">650491</cx:pt>
          <cx:pt idx="5867">366845.33333333331</cx:pt>
          <cx:pt idx="5868">272214</cx:pt>
          <cx:pt idx="5869">352161.66666666663</cx:pt>
          <cx:pt idx="5870">366218.66666666669</cx:pt>
          <cx:pt idx="5871">195772</cx:pt>
          <cx:pt idx="5872">354642.66666666669</cx:pt>
          <cx:pt idx="5873">787664</cx:pt>
          <cx:pt idx="5874">689450.66666666663</cx:pt>
          <cx:pt idx="5875">426597.33333333331</cx:pt>
          <cx:pt idx="5876">377861.33333333331</cx:pt>
          <cx:pt idx="5877">337424</cx:pt>
          <cx:pt idx="5878">406634.66666666669</cx:pt>
          <cx:pt idx="5879">697345</cx:pt>
          <cx:pt idx="5880">170777</cx:pt>
          <cx:pt idx="5881">248578</cx:pt>
          <cx:pt idx="5882">489692</cx:pt>
          <cx:pt idx="5883">129896</cx:pt>
          <cx:pt idx="5884">136877.33333333334</cx:pt>
          <cx:pt idx="5885">574125.33333333337</cx:pt>
          <cx:pt idx="5886">242069.33333333334</cx:pt>
          <cx:pt idx="5887">401112</cx:pt>
          <cx:pt idx="5888">109377</cx:pt>
          <cx:pt idx="5889">526749.33333333337</cx:pt>
          <cx:pt idx="5890">496071</cx:pt>
          <cx:pt idx="5891">356029</cx:pt>
          <cx:pt idx="5892">168381</cx:pt>
          <cx:pt idx="5893">396378</cx:pt>
          <cx:pt idx="5894">565010.66666666663</cx:pt>
          <cx:pt idx="5895">301072</cx:pt>
          <cx:pt idx="5896">267917.33333333331</cx:pt>
          <cx:pt idx="5897">144580</cx:pt>
          <cx:pt idx="5898">212375</cx:pt>
          <cx:pt idx="5899">595762</cx:pt>
          <cx:pt idx="5900">330392.66666666663</cx:pt>
          <cx:pt idx="5901">245781</cx:pt>
          <cx:pt idx="5902">302825</cx:pt>
          <cx:pt idx="5903">580891</cx:pt>
          <cx:pt idx="5904">504544</cx:pt>
          <cx:pt idx="5905">85370</cx:pt>
          <cx:pt idx="5906">724138.66666666663</cx:pt>
          <cx:pt idx="5907">419872</cx:pt>
          <cx:pt idx="5908">157689</cx:pt>
          <cx:pt idx="5909">427922.66666666669</cx:pt>
          <cx:pt idx="5910">675197</cx:pt>
          <cx:pt idx="5911">148576</cx:pt>
          <cx:pt idx="5912">317034.66666666669</cx:pt>
          <cx:pt idx="5913">421556</cx:pt>
          <cx:pt idx="5914">451235</cx:pt>
          <cx:pt idx="5915">139759</cx:pt>
          <cx:pt idx="5916">435202</cx:pt>
          <cx:pt idx="5917">218650</cx:pt>
          <cx:pt idx="5918">388698</cx:pt>
          <cx:pt idx="5919">334970.66666666669</cx:pt>
          <cx:pt idx="5920">183638</cx:pt>
          <cx:pt idx="5921">372517.33333333331</cx:pt>
          <cx:pt idx="5922">656920</cx:pt>
          <cx:pt idx="5923">154443</cx:pt>
          <cx:pt idx="5924">409926</cx:pt>
          <cx:pt idx="5925">202511</cx:pt>
          <cx:pt idx="5926">567080</cx:pt>
          <cx:pt idx="5927">298482.66666666669</cx:pt>
          <cx:pt idx="5928">123976</cx:pt>
          <cx:pt idx="5929">204472</cx:pt>
          <cx:pt idx="5930">373674.66666666669</cx:pt>
          <cx:pt idx="5931">342052</cx:pt>
          <cx:pt idx="5932">161851</cx:pt>
          <cx:pt idx="5933">363645</cx:pt>
          <cx:pt idx="5934">498016</cx:pt>
          <cx:pt idx="5935">273930.66666666669</cx:pt>
          <cx:pt idx="5936">349226.66666666669</cx:pt>
          <cx:pt idx="5937">444868.66666666663</cx:pt>
          <cx:pt idx="5938">454440</cx:pt>
          <cx:pt idx="5939">381316</cx:pt>
          <cx:pt idx="5940">321928</cx:pt>
          <cx:pt idx="5941">202729</cx:pt>
          <cx:pt idx="5942">244507</cx:pt>
          <cx:pt idx="5943">569048</cx:pt>
          <cx:pt idx="5944">374421.33333333331</cx:pt>
          <cx:pt idx="5945">472248</cx:pt>
          <cx:pt idx="5946">248530.66666666666</cx:pt>
          <cx:pt idx="5947">388506.66666666669</cx:pt>
          <cx:pt idx="5948">592653.33333333337</cx:pt>
          <cx:pt idx="5949">399984</cx:pt>
          <cx:pt idx="5950">355258.66666666669</cx:pt>
          <cx:pt idx="5951">323341.33333333331</cx:pt>
          <cx:pt idx="5952">126130.66666666667</cx:pt>
          <cx:pt idx="5953">237484</cx:pt>
          <cx:pt idx="5954">680338.66666666663</cx:pt>
          <cx:pt idx="5955">729583</cx:pt>
          <cx:pt idx="5956">141864</cx:pt>
          <cx:pt idx="5957">534626.66666666663</cx:pt>
          <cx:pt idx="5958">606314.66666666663</cx:pt>
          <cx:pt idx="5959">141714</cx:pt>
          <cx:pt idx="5960">188264</cx:pt>
          <cx:pt idx="5961">433368</cx:pt>
          <cx:pt idx="5962">133659</cx:pt>
          <cx:pt idx="5963">415149.33333333331</cx:pt>
          <cx:pt idx="5964">246715</cx:pt>
          <cx:pt idx="5965">428278</cx:pt>
          <cx:pt idx="5966">134965.33333333334</cx:pt>
          <cx:pt idx="5967">290750</cx:pt>
          <cx:pt idx="5968">299413.33333333331</cx:pt>
          <cx:pt idx="5969">365241</cx:pt>
          <cx:pt idx="5970">432341.33333333331</cx:pt>
          <cx:pt idx="5971">172690</cx:pt>
          <cx:pt idx="5972">456069</cx:pt>
          <cx:pt idx="5973">216362</cx:pt>
          <cx:pt idx="5974">267637.33333333331</cx:pt>
          <cx:pt idx="5975">145426.66666666666</cx:pt>
          <cx:pt idx="5976">313045.33333333331</cx:pt>
          <cx:pt idx="5977">202006</cx:pt>
          <cx:pt idx="5978">509588</cx:pt>
          <cx:pt idx="5979">570409</cx:pt>
          <cx:pt idx="5980">705909</cx:pt>
          <cx:pt idx="5981">229301</cx:pt>
          <cx:pt idx="5982">251319</cx:pt>
          <cx:pt idx="5983">512520</cx:pt>
          <cx:pt idx="5984">222347</cx:pt>
          <cx:pt idx="5985">376466.66666666669</cx:pt>
          <cx:pt idx="5986">284714</cx:pt>
          <cx:pt idx="5987">162664</cx:pt>
          <cx:pt idx="5988">538532</cx:pt>
          <cx:pt idx="5989">176874.66666666666</cx:pt>
          <cx:pt idx="5990">354317.33333333331</cx:pt>
          <cx:pt idx="5991">357613.33333333331</cx:pt>
          <cx:pt idx="5992">114337</cx:pt>
          <cx:pt idx="5993">109245</cx:pt>
          <cx:pt idx="5994">121447</cx:pt>
          <cx:pt idx="5995">121669.33333333333</cx:pt>
          <cx:pt idx="5996">190833</cx:pt>
          <cx:pt idx="5997">309454</cx:pt>
          <cx:pt idx="5998">672586.66666666663</cx:pt>
          <cx:pt idx="5999">283664</cx:pt>
          <cx:pt idx="6000">316514.66666666669</cx:pt>
          <cx:pt idx="6001">585971</cx:pt>
          <cx:pt idx="6002">293284</cx:pt>
          <cx:pt idx="6003">287190</cx:pt>
          <cx:pt idx="6004">291183</cx:pt>
          <cx:pt idx="6005">262042.66666666666</cx:pt>
          <cx:pt idx="6006">285971</cx:pt>
          <cx:pt idx="6007">267138.66666666669</cx:pt>
          <cx:pt idx="6008">688133.33333333337</cx:pt>
          <cx:pt idx="6009">183280</cx:pt>
          <cx:pt idx="6010">96394.666666666672</cx:pt>
          <cx:pt idx="6011">83602.666666666672</cx:pt>
          <cx:pt idx="6012">285371</cx:pt>
          <cx:pt idx="6013">212009</cx:pt>
          <cx:pt idx="6014">272360</cx:pt>
          <cx:pt idx="6015">374556</cx:pt>
          <cx:pt idx="6016">485062</cx:pt>
          <cx:pt idx="6017">413685.33333333331</cx:pt>
          <cx:pt idx="6018">468298.66666666669</cx:pt>
          <cx:pt idx="6019">454205.33333333331</cx:pt>
          <cx:pt idx="6020">386437.33333333331</cx:pt>
          <cx:pt idx="6021">120482.66666666667</cx:pt>
          <cx:pt idx="6022">203077.33333333334</cx:pt>
          <cx:pt idx="6023">161442.66666666666</cx:pt>
          <cx:pt idx="6024">365137</cx:pt>
          <cx:pt idx="6025">158340</cx:pt>
          <cx:pt idx="6026">496672</cx:pt>
          <cx:pt idx="6027">158290.66666666666</cx:pt>
          <cx:pt idx="6028">604256</cx:pt>
          <cx:pt idx="6029">323277.33333333331</cx:pt>
          <cx:pt idx="6030">156925</cx:pt>
          <cx:pt idx="6031">268430</cx:pt>
          <cx:pt idx="6032">168399</cx:pt>
          <cx:pt idx="6033">100777</cx:pt>
          <cx:pt idx="6034">374294</cx:pt>
          <cx:pt idx="6035">527413.33333333337</cx:pt>
          <cx:pt idx="6036">742349.33333333337</cx:pt>
          <cx:pt idx="6037">255469.33333333334</cx:pt>
          <cx:pt idx="6038">143986.66666666666</cx:pt>
          <cx:pt idx="6039">101571</cx:pt>
          <cx:pt idx="6040">591829</cx:pt>
          <cx:pt idx="6041">391282</cx:pt>
          <cx:pt idx="6042">228806</cx:pt>
          <cx:pt idx="6043">281795</cx:pt>
          <cx:pt idx="6044">531645.33333333337</cx:pt>
          <cx:pt idx="6045">781958</cx:pt>
          <cx:pt idx="6046">495904</cx:pt>
          <cx:pt idx="6047">275416</cx:pt>
          <cx:pt idx="6048">238647</cx:pt>
          <cx:pt idx="6049">143546</cx:pt>
          <cx:pt idx="6050">407128</cx:pt>
          <cx:pt idx="6051">258384</cx:pt>
          <cx:pt idx="6052">786202.66666666663</cx:pt>
          <cx:pt idx="6053">145253</cx:pt>
          <cx:pt idx="6054">229139</cx:pt>
          <cx:pt idx="6055">176967</cx:pt>
          <cx:pt idx="6056">168404</cx:pt>
          <cx:pt idx="6057">735328</cx:pt>
          <cx:pt idx="6058">474421.33333333331</cx:pt>
          <cx:pt idx="6059">148437</cx:pt>
          <cx:pt idx="6060">348904</cx:pt>
          <cx:pt idx="6061">291583</cx:pt>
          <cx:pt idx="6062">430810.66666666669</cx:pt>
          <cx:pt idx="6063">316954.66666666669</cx:pt>
          <cx:pt idx="6064">177757.33333333334</cx:pt>
          <cx:pt idx="6065">797954.66666666663</cx:pt>
          <cx:pt idx="6066">115471</cx:pt>
          <cx:pt idx="6067">284928</cx:pt>
          <cx:pt idx="6068">467660</cx:pt>
          <cx:pt idx="6069">157277</cx:pt>
          <cx:pt idx="6070">403872</cx:pt>
          <cx:pt idx="6071">471322.66666666669</cx:pt>
          <cx:pt idx="6072">390360</cx:pt>
          <cx:pt idx="6073">493854</cx:pt>
          <cx:pt idx="6074">235543</cx:pt>
          <cx:pt idx="6075">196831</cx:pt>
          <cx:pt idx="6076">401341</cx:pt>
          <cx:pt idx="6077">169666.66666666666</cx:pt>
          <cx:pt idx="6078">138618.66666666666</cx:pt>
          <cx:pt idx="6079">504261.33333333331</cx:pt>
          <cx:pt idx="6080">126560</cx:pt>
          <cx:pt idx="6081">133856</cx:pt>
          <cx:pt idx="6082">143658</cx:pt>
          <cx:pt idx="6083">377756</cx:pt>
          <cx:pt idx="6084">230200</cx:pt>
          <cx:pt idx="6085">212982</cx:pt>
          <cx:pt idx="6086">206016</cx:pt>
          <cx:pt idx="6087">757996</cx:pt>
          <cx:pt idx="6088">464553</cx:pt>
          <cx:pt idx="6089">149461.33333333334</cx:pt>
          <cx:pt idx="6090">229338</cx:pt>
          <cx:pt idx="6091">177029</cx:pt>
          <cx:pt idx="6092">207932</cx:pt>
          <cx:pt idx="6093">270594.66666666669</cx:pt>
          <cx:pt idx="6094">370842.66666666669</cx:pt>
          <cx:pt idx="6095">584661.33333333337</cx:pt>
          <cx:pt idx="6096">382360</cx:pt>
          <cx:pt idx="6097">139904</cx:pt>
          <cx:pt idx="6098">311656</cx:pt>
          <cx:pt idx="6099">100216</cx:pt>
          <cx:pt idx="6100">455986</cx:pt>
          <cx:pt idx="6101">206526</cx:pt>
          <cx:pt idx="6102">306374</cx:pt>
          <cx:pt idx="6103">289834.66666666669</cx:pt>
          <cx:pt idx="6104">235164</cx:pt>
          <cx:pt idx="6105">149588</cx:pt>
          <cx:pt idx="6106">196326</cx:pt>
          <cx:pt idx="6107">234304</cx:pt>
          <cx:pt idx="6108">411456</cx:pt>
          <cx:pt idx="6109">374536.33333333337</cx:pt>
          <cx:pt idx="6110">334552</cx:pt>
          <cx:pt idx="6111">308440</cx:pt>
          <cx:pt idx="6112">277352</cx:pt>
          <cx:pt idx="6113">346290.66666666669</cx:pt>
          <cx:pt idx="6114">246338.66666666666</cx:pt>
          <cx:pt idx="6115">222408</cx:pt>
          <cx:pt idx="6116">357818.66666666669</cx:pt>
          <cx:pt idx="6117">300461.33333333331</cx:pt>
          <cx:pt idx="6118">504466.66666666669</cx:pt>
          <cx:pt idx="6119">145221.33333333334</cx:pt>
          <cx:pt idx="6120">592849</cx:pt>
          <cx:pt idx="6121">103826</cx:pt>
          <cx:pt idx="6122">392351</cx:pt>
          <cx:pt idx="6123">162112</cx:pt>
          <cx:pt idx="6124">336757.33333333331</cx:pt>
          <cx:pt idx="6125">475608</cx:pt>
          <cx:pt idx="6126">248919</cx:pt>
          <cx:pt idx="6127">509285.33333333331</cx:pt>
          <cx:pt idx="6128">442256</cx:pt>
          <cx:pt idx="6129">244280</cx:pt>
          <cx:pt idx="6130">642411</cx:pt>
          <cx:pt idx="6131">383896</cx:pt>
          <cx:pt idx="6132">114323</cx:pt>
          <cx:pt idx="6133">613666.66666666663</cx:pt>
          <cx:pt idx="6134">306541.33333333331</cx:pt>
          <cx:pt idx="6135">355837.33333333331</cx:pt>
          <cx:pt idx="6136">320186.66666666669</cx:pt>
          <cx:pt idx="6137">178933.33333333334</cx:pt>
          <cx:pt idx="6138">433408</cx:pt>
          <cx:pt idx="6139">422043</cx:pt>
          <cx:pt idx="6140">769040</cx:pt>
          <cx:pt idx="6141">512842.66666666669</cx:pt>
          <cx:pt idx="6142">164603</cx:pt>
          <cx:pt idx="6143">219682.66666666666</cx:pt>
          <cx:pt idx="6144">396944</cx:pt>
          <cx:pt idx="6145">188595</cx:pt>
          <cx:pt idx="6146">362589.33333333331</cx:pt>
          <cx:pt idx="6147">248845</cx:pt>
          <cx:pt idx="6148">426091</cx:pt>
          <cx:pt idx="6149">185545</cx:pt>
          <cx:pt idx="6150">440202.33333333337</cx:pt>
          <cx:pt idx="6151">208241</cx:pt>
          <cx:pt idx="6152">156880</cx:pt>
          <cx:pt idx="6153">621864</cx:pt>
          <cx:pt idx="6154">181160</cx:pt>
          <cx:pt idx="6155">138595</cx:pt>
          <cx:pt idx="6156">421645</cx:pt>
          <cx:pt idx="6157">155346.66666666666</cx:pt>
          <cx:pt idx="6158">692224</cx:pt>
          <cx:pt idx="6159">496154.66666666669</cx:pt>
          <cx:pt idx="6160">793344</cx:pt>
          <cx:pt idx="6161">472205</cx:pt>
          <cx:pt idx="6162">335220</cx:pt>
          <cx:pt idx="6163">466180</cx:pt>
          <cx:pt idx="6164">161211</cx:pt>
          <cx:pt idx="6165">539616</cx:pt>
          <cx:pt idx="6166">262922.66666666669</cx:pt>
          <cx:pt idx="6167">141364</cx:pt>
          <cx:pt idx="6168">221898.66666666666</cx:pt>
          <cx:pt idx="6169">230039</cx:pt>
          <cx:pt idx="6170">270672</cx:pt>
          <cx:pt idx="6171">596818.66666666663</cx:pt>
          <cx:pt idx="6172">132847</cx:pt>
          <cx:pt idx="6173">473871</cx:pt>
          <cx:pt idx="6174">112448</cx:pt>
          <cx:pt idx="6175">538810</cx:pt>
          <cx:pt idx="6176">300338.66666666669</cx:pt>
          <cx:pt idx="6177">718066.66666666663</cx:pt>
          <cx:pt idx="6178">204630</cx:pt>
          <cx:pt idx="6179">221801</cx:pt>
          <cx:pt idx="6180">210216</cx:pt>
          <cx:pt idx="6181">183178.66666666666</cx:pt>
          <cx:pt idx="6182">507574</cx:pt>
          <cx:pt idx="6183">242764</cx:pt>
          <cx:pt idx="6184">153851</cx:pt>
          <cx:pt idx="6185">221994.66666666666</cx:pt>
          <cx:pt idx="6186">80042.666666666672</cx:pt>
          <cx:pt idx="6187">213983</cx:pt>
          <cx:pt idx="6188">157483</cx:pt>
          <cx:pt idx="6189">359608</cx:pt>
          <cx:pt idx="6190">773569</cx:pt>
          <cx:pt idx="6191">180178.66666666666</cx:pt>
          <cx:pt idx="6192">413814</cx:pt>
          <cx:pt idx="6193">433821.33333333331</cx:pt>
          <cx:pt idx="6194">290504</cx:pt>
          <cx:pt idx="6195">374528</cx:pt>
          <cx:pt idx="6196">556741</cx:pt>
          <cx:pt idx="6197">392693.33333333331</cx:pt>
          <cx:pt idx="6198">459376</cx:pt>
          <cx:pt idx="6199">514002</cx:pt>
          <cx:pt idx="6200">192421.33333333334</cx:pt>
          <cx:pt idx="6201">249850.66666666666</cx:pt>
          <cx:pt idx="6202">610445.33333333337</cx:pt>
          <cx:pt idx="6203">766506.66666666663</cx:pt>
          <cx:pt idx="6204">99797.333333333328</cx:pt>
          <cx:pt idx="6205">557210.66666666663</cx:pt>
          <cx:pt idx="6206">585784</cx:pt>
          <cx:pt idx="6207">789055</cx:pt>
          <cx:pt idx="6208">212768</cx:pt>
          <cx:pt idx="6209">105337</cx:pt>
          <cx:pt idx="6210">640481</cx:pt>
          <cx:pt idx="6211">120480</cx:pt>
          <cx:pt idx="6212">173049</cx:pt>
          <cx:pt idx="6213">487931</cx:pt>
          <cx:pt idx="6214">784922.66666666663</cx:pt>
          <cx:pt idx="6215">652000</cx:pt>
          <cx:pt idx="6216">422869.33333333331</cx:pt>
          <cx:pt idx="6217">416405.33333333331</cx:pt>
          <cx:pt idx="6218">343178.66666666669</cx:pt>
          <cx:pt idx="6219">335290.66666666669</cx:pt>
          <cx:pt idx="6220">131750</cx:pt>
          <cx:pt idx="6221">380412</cx:pt>
          <cx:pt idx="6222">220012</cx:pt>
          <cx:pt idx="6223">759493.33333333337</cx:pt>
          <cx:pt idx="6224">313293.33333333331</cx:pt>
          <cx:pt idx="6225">714864</cx:pt>
          <cx:pt idx="6226">634110</cx:pt>
          <cx:pt idx="6227">528808</cx:pt>
          <cx:pt idx="6228">211698.66666666666</cx:pt>
          <cx:pt idx="6229">231376</cx:pt>
          <cx:pt idx="6230">348861.33333333331</cx:pt>
          <cx:pt idx="6231">443162</cx:pt>
          <cx:pt idx="6232">413453.33333333331</cx:pt>
          <cx:pt idx="6233">351340</cx:pt>
          <cx:pt idx="6234">314032</cx:pt>
          <cx:pt idx="6235">234897</cx:pt>
          <cx:pt idx="6236">638936</cx:pt>
          <cx:pt idx="6237">120586.66666666667</cx:pt>
          <cx:pt idx="6238">547547</cx:pt>
          <cx:pt idx="6239">246718</cx:pt>
          <cx:pt idx="6240">444952</cx:pt>
          <cx:pt idx="6241">544000</cx:pt>
          <cx:pt idx="6242">392133.33333333331</cx:pt>
          <cx:pt idx="6243">295058.66666666669</cx:pt>
          <cx:pt idx="6244">110949.33333333333</cx:pt>
          <cx:pt idx="6245">261849</cx:pt>
          <cx:pt idx="6246">154673</cx:pt>
          <cx:pt idx="6247">287092</cx:pt>
          <cx:pt idx="6248">666643</cx:pt>
          <cx:pt idx="6249">268448</cx:pt>
          <cx:pt idx="6250">581032</cx:pt>
          <cx:pt idx="6251">317077.33333333331</cx:pt>
          <cx:pt idx="6252">216808</cx:pt>
          <cx:pt idx="6253">641408</cx:pt>
          <cx:pt idx="6254">141439</cx:pt>
          <cx:pt idx="6255">478968</cx:pt>
          <cx:pt idx="6256">567338</cx:pt>
          <cx:pt idx="6257">165430</cx:pt>
          <cx:pt idx="6258">305392</cx:pt>
          <cx:pt idx="6259">72740</cx:pt>
          <cx:pt idx="6260">248867</cx:pt>
          <cx:pt idx="6261">392645.33333333331</cx:pt>
          <cx:pt idx="6262">137926</cx:pt>
          <cx:pt idx="6263">407338</cx:pt>
          <cx:pt idx="6264">234661.33333333334</cx:pt>
          <cx:pt idx="6265">287185</cx:pt>
          <cx:pt idx="6266">398975</cx:pt>
          <cx:pt idx="6267">732610.66666666663</cx:pt>
          <cx:pt idx="6268">284155</cx:pt>
          <cx:pt idx="6269">534576</cx:pt>
          <cx:pt idx="6270">312738.66666666669</cx:pt>
          <cx:pt idx="6271">321621.33333333331</cx:pt>
          <cx:pt idx="6272">171057</cx:pt>
          <cx:pt idx="6273">689696</cx:pt>
          <cx:pt idx="6274">395829.33333333331</cx:pt>
          <cx:pt idx="6275">324698.66666666669</cx:pt>
          <cx:pt idx="6276">568173.33333333337</cx:pt>
          <cx:pt idx="6277">287522.66666666669</cx:pt>
          <cx:pt idx="6278">394813.33333333331</cx:pt>
          <cx:pt idx="6279">482040</cx:pt>
          <cx:pt idx="6280">166929</cx:pt>
          <cx:pt idx="6281">452830</cx:pt>
          <cx:pt idx="6282">247162.66666666666</cx:pt>
          <cx:pt idx="6283">292972</cx:pt>
          <cx:pt idx="6284">376738.66666666669</cx:pt>
          <cx:pt idx="6285">264890</cx:pt>
          <cx:pt idx="6286">353573.33333333331</cx:pt>
          <cx:pt idx="6287">208622</cx:pt>
          <cx:pt idx="6288">638866.66666666663</cx:pt>
          <cx:pt idx="6289">186143</cx:pt>
          <cx:pt idx="6290">232960</cx:pt>
          <cx:pt idx="6291">104138.66666666667</cx:pt>
          <cx:pt idx="6292">270146.66666666669</cx:pt>
          <cx:pt idx="6293">415530.66666666669</cx:pt>
          <cx:pt idx="6294">163912</cx:pt>
          <cx:pt idx="6295">446952</cx:pt>
          <cx:pt idx="6296">481797.33333333331</cx:pt>
          <cx:pt idx="6297">382037.33333333331</cx:pt>
          <cx:pt idx="6298">475397.33333333331</cx:pt>
          <cx:pt idx="6299">656337</cx:pt>
          <cx:pt idx="6300">403784</cx:pt>
          <cx:pt idx="6301">204794</cx:pt>
          <cx:pt idx="6302">630469</cx:pt>
          <cx:pt idx="6303">625538.66666666663</cx:pt>
          <cx:pt idx="6304">349456</cx:pt>
          <cx:pt idx="6305">508553</cx:pt>
          <cx:pt idx="6306">500353</cx:pt>
          <cx:pt idx="6307">752917.33333333337</cx:pt>
          <cx:pt idx="6308">305170.66666666669</cx:pt>
          <cx:pt idx="6309">556400</cx:pt>
          <cx:pt idx="6310">464482.66666666669</cx:pt>
          <cx:pt idx="6311">465005.33333333331</cx:pt>
          <cx:pt idx="6312">96794.666666666672</cx:pt>
          <cx:pt idx="6313">381232.66666666663</cx:pt>
          <cx:pt idx="6314">508821.33333333331</cx:pt>
          <cx:pt idx="6315">680373.33333333337</cx:pt>
          <cx:pt idx="6316">406288</cx:pt>
          <cx:pt idx="6317">207179</cx:pt>
          <cx:pt idx="6318">204784</cx:pt>
          <cx:pt idx="6319">288766</cx:pt>
          <cx:pt idx="6320">345565.33333333331</cx:pt>
          <cx:pt idx="6321">418117</cx:pt>
          <cx:pt idx="6322">575755</cx:pt>
          <cx:pt idx="6323">704218.66666666663</cx:pt>
          <cx:pt idx="6324">489568</cx:pt>
          <cx:pt idx="6325">180920</cx:pt>
          <cx:pt idx="6326">496896</cx:pt>
          <cx:pt idx="6327">198669</cx:pt>
          <cx:pt idx="6328">407890.66666666669</cx:pt>
          <cx:pt idx="6329">610213.33333333337</cx:pt>
          <cx:pt idx="6330">289640</cx:pt>
          <cx:pt idx="6331">692576</cx:pt>
          <cx:pt idx="6332">314665</cx:pt>
          <cx:pt idx="6333">744937</cx:pt>
          <cx:pt idx="6334">334557.33333333331</cx:pt>
          <cx:pt idx="6335">124027</cx:pt>
          <cx:pt idx="6336">277976</cx:pt>
          <cx:pt idx="6337">734233</cx:pt>
          <cx:pt idx="6338">626957.33333333337</cx:pt>
          <cx:pt idx="6339">204785</cx:pt>
          <cx:pt idx="6340">330482.66666666669</cx:pt>
          <cx:pt idx="6341">392672</cx:pt>
          <cx:pt idx="6342">431737</cx:pt>
          <cx:pt idx="6343">346816</cx:pt>
          <cx:pt idx="6344">403816</cx:pt>
          <cx:pt idx="6345">351704</cx:pt>
          <cx:pt idx="6346">426074.66666666669</cx:pt>
          <cx:pt idx="6347">412847</cx:pt>
          <cx:pt idx="6348">249060</cx:pt>
          <cx:pt idx="6349">629656</cx:pt>
          <cx:pt idx="6350">269651</cx:pt>
          <cx:pt idx="6351">186176</cx:pt>
          <cx:pt idx="6352">469266.66666666669</cx:pt>
          <cx:pt idx="6353">553406</cx:pt>
          <cx:pt idx="6354">396874</cx:pt>
          <cx:pt idx="6355">288768</cx:pt>
          <cx:pt idx="6356">382148</cx:pt>
          <cx:pt idx="6357">793626.66666666663</cx:pt>
          <cx:pt idx="6358">642349.33333333337</cx:pt>
          <cx:pt idx="6359">282130.66666666669</cx:pt>
          <cx:pt idx="6360">360566</cx:pt>
          <cx:pt idx="6361">533969</cx:pt>
          <cx:pt idx="6362">368218</cx:pt>
          <cx:pt idx="6363">427987</cx:pt>
          <cx:pt idx="6364">381957</cx:pt>
          <cx:pt idx="6365">305565</cx:pt>
          <cx:pt idx="6366">169343</cx:pt>
          <cx:pt idx="6367">412117.33333333331</cx:pt>
          <cx:pt idx="6368">231038</cx:pt>
          <cx:pt idx="6369">184665</cx:pt>
          <cx:pt idx="6370">148912</cx:pt>
          <cx:pt idx="6371">158221</cx:pt>
          <cx:pt idx="6372">334528</cx:pt>
          <cx:pt idx="6373">275448</cx:pt>
          <cx:pt idx="6374">105562</cx:pt>
          <cx:pt idx="6375">209232</cx:pt>
          <cx:pt idx="6376">692624</cx:pt>
          <cx:pt idx="6377">353458.66666666669</cx:pt>
          <cx:pt idx="6378">202242.66666666666</cx:pt>
          <cx:pt idx="6379">163093</cx:pt>
          <cx:pt idx="6380">779331</cx:pt>
          <cx:pt idx="6381">506845.33333333331</cx:pt>
          <cx:pt idx="6382">412031</cx:pt>
          <cx:pt idx="6383">499957.33333333331</cx:pt>
          <cx:pt idx="6384">323896</cx:pt>
          <cx:pt idx="6385">492701.33333333331</cx:pt>
          <cx:pt idx="6386">297359</cx:pt>
          <cx:pt idx="6387">450170.66666666669</cx:pt>
          <cx:pt idx="6388">230362</cx:pt>
          <cx:pt idx="6389">405530.66666666669</cx:pt>
          <cx:pt idx="6390">785426.66666666663</cx:pt>
          <cx:pt idx="6391">319117</cx:pt>
          <cx:pt idx="6392">739856</cx:pt>
          <cx:pt idx="6393">448194.66666666669</cx:pt>
          <cx:pt idx="6394">254430</cx:pt>
          <cx:pt idx="6395">377543</cx:pt>
          <cx:pt idx="6396">302000</cx:pt>
          <cx:pt idx="6397">551859</cx:pt>
          <cx:pt idx="6398">439722.66666666669</cx:pt>
          <cx:pt idx="6399">445805.33333333331</cx:pt>
          <cx:pt idx="6400">398120</cx:pt>
          <cx:pt idx="6401">457581.33333333331</cx:pt>
          <cx:pt idx="6402">127062</cx:pt>
          <cx:pt idx="6403">370767</cx:pt>
          <cx:pt idx="6404">181104</cx:pt>
          <cx:pt idx="6405">637285.33333333337</cx:pt>
          <cx:pt idx="6406">168562</cx:pt>
          <cx:pt idx="6407">355237.33333333331</cx:pt>
          <cx:pt idx="6408">507405.33333333331</cx:pt>
          <cx:pt idx="6409">493699</cx:pt>
          <cx:pt idx="6410">294000</cx:pt>
          <cx:pt idx="6411">236677.33333333334</cx:pt>
          <cx:pt idx="6412">440905</cx:pt>
          <cx:pt idx="6413">497033</cx:pt>
          <cx:pt idx="6414">472509.33333333331</cx:pt>
          <cx:pt idx="6415">341592</cx:pt>
          <cx:pt idx="6416">145741</cx:pt>
          <cx:pt idx="6417">317973.33333333331</cx:pt>
          <cx:pt idx="6418">627784</cx:pt>
          <cx:pt idx="6419">345397</cx:pt>
          <cx:pt idx="6420">458365.33333333331</cx:pt>
          <cx:pt idx="6421">518210.66666666669</cx:pt>
          <cx:pt idx="6422">372957.33333333331</cx:pt>
          <cx:pt idx="6423">254422</cx:pt>
          <cx:pt idx="6424">288261</cx:pt>
          <cx:pt idx="6425">460397</cx:pt>
          <cx:pt idx="6426">511192</cx:pt>
          <cx:pt idx="6427">96765.333333333328</cx:pt>
          <cx:pt idx="6428">105856</cx:pt>
          <cx:pt idx="6429">240327</cx:pt>
          <cx:pt idx="6430">258027</cx:pt>
          <cx:pt idx="6431">252032</cx:pt>
          <cx:pt idx="6432">286946</cx:pt>
          <cx:pt idx="6433">385624</cx:pt>
          <cx:pt idx="6434">132253</cx:pt>
          <cx:pt idx="6435">310034</cx:pt>
          <cx:pt idx="6436">147182</cx:pt>
          <cx:pt idx="6437">613052</cx:pt>
          <cx:pt idx="6438">397228</cx:pt>
          <cx:pt idx="6439">136488</cx:pt>
          <cx:pt idx="6440">402466.66666666669</cx:pt>
          <cx:pt idx="6441">538536</cx:pt>
          <cx:pt idx="6442">456943.33333333337</cx:pt>
          <cx:pt idx="6443">155258</cx:pt>
          <cx:pt idx="6444">447376</cx:pt>
          <cx:pt idx="6445">329914.66666666669</cx:pt>
          <cx:pt idx="6446">407865</cx:pt>
          <cx:pt idx="6447">515677.33333333331</cx:pt>
          <cx:pt idx="6448">112272</cx:pt>
          <cx:pt idx="6449">129440</cx:pt>
          <cx:pt idx="6450">696682.66666666663</cx:pt>
          <cx:pt idx="6451">143067</cx:pt>
          <cx:pt idx="6452">202640</cx:pt>
          <cx:pt idx="6453">476822</cx:pt>
          <cx:pt idx="6454">427141.33333333337</cx:pt>
          <cx:pt idx="6455">275375</cx:pt>
          <cx:pt idx="6456">353326</cx:pt>
          <cx:pt idx="6457">296120</cx:pt>
          <cx:pt idx="6458">243250</cx:pt>
          <cx:pt idx="6459">89802.666666666672</cx:pt>
          <cx:pt idx="6460">373929.33333333337</cx:pt>
          <cx:pt idx="6461">795317.33333333337</cx:pt>
          <cx:pt idx="6462">414954</cx:pt>
          <cx:pt idx="6463">147996</cx:pt>
          <cx:pt idx="6464">669742</cx:pt>
          <cx:pt idx="6465">442085.33333333331</cx:pt>
          <cx:pt idx="6466">203077</cx:pt>
          <cx:pt idx="6467">313835</cx:pt>
          <cx:pt idx="6468">235567</cx:pt>
          <cx:pt idx="6469">342253.33333333331</cx:pt>
          <cx:pt idx="6470">722714.66666666663</cx:pt>
          <cx:pt idx="6471">342321</cx:pt>
          <cx:pt idx="6472">378965.33333333331</cx:pt>
          <cx:pt idx="6473">725312</cx:pt>
          <cx:pt idx="6474">677153</cx:pt>
          <cx:pt idx="6475">247389.33333333334</cx:pt>
          <cx:pt idx="6476">398509</cx:pt>
          <cx:pt idx="6477">424805.33333333331</cx:pt>
          <cx:pt idx="6478">295699</cx:pt>
          <cx:pt idx="6479">253671</cx:pt>
          <cx:pt idx="6480">311498.66666666669</cx:pt>
          <cx:pt idx="6481">379381.33333333331</cx:pt>
          <cx:pt idx="6482">472676</cx:pt>
          <cx:pt idx="6483">379462</cx:pt>
          <cx:pt idx="6484">363576</cx:pt>
          <cx:pt idx="6485">537624</cx:pt>
          <cx:pt idx="6486">112996</cx:pt>
          <cx:pt idx="6487">520002.66666666669</cx:pt>
          <cx:pt idx="6488">249756</cx:pt>
          <cx:pt idx="6489">373391</cx:pt>
          <cx:pt idx="6490">530586.66666666663</cx:pt>
          <cx:pt idx="6491">189242</cx:pt>
          <cx:pt idx="6492">301637.33333333331</cx:pt>
          <cx:pt idx="6493">744330</cx:pt>
          <cx:pt idx="6494">166674.66666666666</cx:pt>
          <cx:pt idx="6495">355530.66666666669</cx:pt>
          <cx:pt idx="6496">750605.33333333337</cx:pt>
          <cx:pt idx="6497">149517.33333333334</cx:pt>
          <cx:pt idx="6498">726405.33333333337</cx:pt>
          <cx:pt idx="6499">481016</cx:pt>
          <cx:pt idx="6500">145269.33333333334</cx:pt>
          <cx:pt idx="6501">292748</cx:pt>
          <cx:pt idx="6502">116662</cx:pt>
          <cx:pt idx="6503">470869.33333333331</cx:pt>
          <cx:pt idx="6504">243018.66666666666</cx:pt>
          <cx:pt idx="6505">510022</cx:pt>
          <cx:pt idx="6506">411877.33333333331</cx:pt>
          <cx:pt idx="6507">293002</cx:pt>
          <cx:pt idx="6508">368146.66666666669</cx:pt>
          <cx:pt idx="6509">721144</cx:pt>
          <cx:pt idx="6510">159516</cx:pt>
          <cx:pt idx="6511">100623</cx:pt>
          <cx:pt idx="6512">222261</cx:pt>
          <cx:pt idx="6513">391853.33333333331</cx:pt>
          <cx:pt idx="6514">101288</cx:pt>
          <cx:pt idx="6515">418732</cx:pt>
          <cx:pt idx="6516">302297</cx:pt>
          <cx:pt idx="6517">517640</cx:pt>
          <cx:pt idx="6518">314317.33333333331</cx:pt>
          <cx:pt idx="6519">225476</cx:pt>
          <cx:pt idx="6520">405174</cx:pt>
          <cx:pt idx="6521">612125.33333333337</cx:pt>
          <cx:pt idx="6522">308634.66666666669</cx:pt>
          <cx:pt idx="6523">147613.33333333334</cx:pt>
          <cx:pt idx="6524">142815</cx:pt>
          <cx:pt idx="6525">136496</cx:pt>
          <cx:pt idx="6526">280790</cx:pt>
          <cx:pt idx="6527">371834</cx:pt>
          <cx:pt idx="6528">252285.33333333334</cx:pt>
          <cx:pt idx="6529">507349.33333333331</cx:pt>
          <cx:pt idx="6530">117947</cx:pt>
          <cx:pt idx="6531">430445.33333333331</cx:pt>
          <cx:pt idx="6532">348949.33333333331</cx:pt>
          <cx:pt idx="6533">231560</cx:pt>
          <cx:pt idx="6534">252846</cx:pt>
          <cx:pt idx="6535">650441</cx:pt>
          <cx:pt idx="6536">617652</cx:pt>
          <cx:pt idx="6537">207808</cx:pt>
          <cx:pt idx="6538">370864</cx:pt>
          <cx:pt idx="6539">417113</cx:pt>
          <cx:pt idx="6540">234200</cx:pt>
          <cx:pt idx="6541">332666.66666666669</cx:pt>
          <cx:pt idx="6542">455746.66666666669</cx:pt>
          <cx:pt idx="6543">652662</cx:pt>
          <cx:pt idx="6544">216157</cx:pt>
          <cx:pt idx="6545">453605.33333333331</cx:pt>
          <cx:pt idx="6546">259618.66666666666</cx:pt>
          <cx:pt idx="6547">634493.33333333337</cx:pt>
          <cx:pt idx="6548">720107</cx:pt>
          <cx:pt idx="6549">769201</cx:pt>
          <cx:pt idx="6550">114432</cx:pt>
          <cx:pt idx="6551">183228</cx:pt>
          <cx:pt idx="6552">298706</cx:pt>
          <cx:pt idx="6553">121320</cx:pt>
          <cx:pt idx="6554">544885.33333333337</cx:pt>
          <cx:pt idx="6555">242530.66666666666</cx:pt>
          <cx:pt idx="6556">158852</cx:pt>
          <cx:pt idx="6557">376232</cx:pt>
          <cx:pt idx="6558">211927</cx:pt>
          <cx:pt idx="6559">398197.33333333331</cx:pt>
          <cx:pt idx="6560">393612</cx:pt>
          <cx:pt idx="6561">87493.333333333328</cx:pt>
          <cx:pt idx="6562">163320</cx:pt>
          <cx:pt idx="6563">195835</cx:pt>
          <cx:pt idx="6564">379583</cx:pt>
          <cx:pt idx="6565">180820</cx:pt>
          <cx:pt idx="6566">288076</cx:pt>
          <cx:pt idx="6567">502869</cx:pt>
          <cx:pt idx="6568">341504</cx:pt>
          <cx:pt idx="6569">290424</cx:pt>
          <cx:pt idx="6570">366384</cx:pt>
          <cx:pt idx="6571">509429.33333333331</cx:pt>
          <cx:pt idx="6572">430305</cx:pt>
          <cx:pt idx="6573">124137</cx:pt>
          <cx:pt idx="6574">135311</cx:pt>
          <cx:pt idx="6575">366822</cx:pt>
          <cx:pt idx="6576">363288</cx:pt>
          <cx:pt idx="6577">280604</cx:pt>
          <cx:pt idx="6578">217572</cx:pt>
          <cx:pt idx="6579">307259</cx:pt>
          <cx:pt idx="6580">470639</cx:pt>
          <cx:pt idx="6581">272349.33333333331</cx:pt>
          <cx:pt idx="6582">179793</cx:pt>
          <cx:pt idx="6583">428013.33333333331</cx:pt>
          <cx:pt idx="6584">208464</cx:pt>
          <cx:pt idx="6585">335352</cx:pt>
          <cx:pt idx="6586">289510</cx:pt>
          <cx:pt idx="6587">508472</cx:pt>
          <cx:pt idx="6588">264739</cx:pt>
          <cx:pt idx="6589">216741</cx:pt>
          <cx:pt idx="6590">180448</cx:pt>
          <cx:pt idx="6591">331733.33333333331</cx:pt>
          <cx:pt idx="6592">511574</cx:pt>
          <cx:pt idx="6593">554621</cx:pt>
          <cx:pt idx="6594">389410.66666666669</cx:pt>
          <cx:pt idx="6595">510536</cx:pt>
          <cx:pt idx="6596">509526</cx:pt>
          <cx:pt idx="6597">306804</cx:pt>
          <cx:pt idx="6598">144546</cx:pt>
          <cx:pt idx="6599">189016</cx:pt>
          <cx:pt idx="6600">173796</cx:pt>
          <cx:pt idx="6601">467392</cx:pt>
          <cx:pt idx="6602">225064</cx:pt>
          <cx:pt idx="6603">697370</cx:pt>
          <cx:pt idx="6604">558920</cx:pt>
          <cx:pt idx="6605">310638</cx:pt>
          <cx:pt idx="6606">144090.66666666666</cx:pt>
          <cx:pt idx="6607">224559</cx:pt>
          <cx:pt idx="6608">138900</cx:pt>
          <cx:pt idx="6609">427045.33333333331</cx:pt>
          <cx:pt idx="6610">328709.33333333331</cx:pt>
          <cx:pt idx="6611">422036</cx:pt>
          <cx:pt idx="6612">139177</cx:pt>
          <cx:pt idx="6613">156880</cx:pt>
          <cx:pt idx="6614">348577.66666666663</cx:pt>
          <cx:pt idx="6615">96598</cx:pt>
          <cx:pt idx="6616">190835</cx:pt>
          <cx:pt idx="6617">203658</cx:pt>
          <cx:pt idx="6618">119728</cx:pt>
          <cx:pt idx="6619">467170</cx:pt>
          <cx:pt idx="6620">228864</cx:pt>
          <cx:pt idx="6621">233565.33333333334</cx:pt>
          <cx:pt idx="6622">350842</cx:pt>
          <cx:pt idx="6623">342984</cx:pt>
          <cx:pt idx="6624">472392</cx:pt>
          <cx:pt idx="6625">262771</cx:pt>
          <cx:pt idx="6626">427766</cx:pt>
          <cx:pt idx="6627">412104</cx:pt>
          <cx:pt idx="6628">555557</cx:pt>
          <cx:pt idx="6629">253644</cx:pt>
          <cx:pt idx="6630">166892</cx:pt>
          <cx:pt idx="6631">400684</cx:pt>
          <cx:pt idx="6632">318347</cx:pt>
          <cx:pt idx="6633">291199</cx:pt>
          <cx:pt idx="6634">501984</cx:pt>
          <cx:pt idx="6635">216941.33333333334</cx:pt>
          <cx:pt idx="6636">204077</cx:pt>
          <cx:pt idx="6637">133407</cx:pt>
          <cx:pt idx="6638">460157.66666666663</cx:pt>
          <cx:pt idx="6639">413803</cx:pt>
          <cx:pt idx="6640">225234.66666666666</cx:pt>
          <cx:pt idx="6641">458869.33333333331</cx:pt>
          <cx:pt idx="6642">274714</cx:pt>
          <cx:pt idx="6643">157912</cx:pt>
          <cx:pt idx="6644">321650</cx:pt>
          <cx:pt idx="6645">281938.66666666669</cx:pt>
          <cx:pt idx="6646">410536</cx:pt>
          <cx:pt idx="6647">339226.66666666669</cx:pt>
          <cx:pt idx="6648">245160</cx:pt>
          <cx:pt idx="6649">454819.66666666663</cx:pt>
          <cx:pt idx="6650">134628</cx:pt>
          <cx:pt idx="6651">404117.33333333331</cx:pt>
          <cx:pt idx="6652">294906.66666666669</cx:pt>
          <cx:pt idx="6653">248294</cx:pt>
          <cx:pt idx="6654">414915</cx:pt>
          <cx:pt idx="6655">274680</cx:pt>
          <cx:pt idx="6656">491033</cx:pt>
          <cx:pt idx="6657">263240</cx:pt>
          <cx:pt idx="6658">210099</cx:pt>
          <cx:pt idx="6659">299276</cx:pt>
          <cx:pt idx="6660">133376</cx:pt>
          <cx:pt idx="6661">610304</cx:pt>
          <cx:pt idx="6662">150341.33333333334</cx:pt>
          <cx:pt idx="6663">223101.33333333334</cx:pt>
          <cx:pt idx="6664">496142</cx:pt>
          <cx:pt idx="6665">286658.66666666669</cx:pt>
          <cx:pt idx="6666">445090.66666666669</cx:pt>
          <cx:pt idx="6667">200492</cx:pt>
          <cx:pt idx="6668">753671</cx:pt>
          <cx:pt idx="6669">382374</cx:pt>
          <cx:pt idx="6670">173957</cx:pt>
          <cx:pt idx="6671">250254</cx:pt>
          <cx:pt idx="6672">249013.33333333334</cx:pt>
          <cx:pt idx="6673">439111</cx:pt>
          <cx:pt idx="6674">518349.33333333331</cx:pt>
          <cx:pt idx="6675">116203</cx:pt>
          <cx:pt idx="6676">470640</cx:pt>
          <cx:pt idx="6677">496021.33333333331</cx:pt>
          <cx:pt idx="6678">440946.66666666669</cx:pt>
          <cx:pt idx="6679">303754</cx:pt>
          <cx:pt idx="6680">119078</cx:pt>
          <cx:pt idx="6681">82823</cx:pt>
          <cx:pt idx="6682">402480</cx:pt>
          <cx:pt idx="6683">680622</cx:pt>
          <cx:pt idx="6684">270665</cx:pt>
          <cx:pt idx="6685">364106.66666666669</cx:pt>
          <cx:pt idx="6686">412848</cx:pt>
          <cx:pt idx="6687">222136</cx:pt>
          <cx:pt idx="6688">210466</cx:pt>
          <cx:pt idx="6689">547246</cx:pt>
          <cx:pt idx="6690">206127</cx:pt>
          <cx:pt idx="6691">483930</cx:pt>
          <cx:pt idx="6692">116006</cx:pt>
          <cx:pt idx="6693">419572</cx:pt>
          <cx:pt idx="6694">685058.66666666663</cx:pt>
          <cx:pt idx="6695">373352</cx:pt>
          <cx:pt idx="6696">399464</cx:pt>
          <cx:pt idx="6697">283845.33333333331</cx:pt>
          <cx:pt idx="6698">154815</cx:pt>
          <cx:pt idx="6699">305493</cx:pt>
          <cx:pt idx="6700">296002</cx:pt>
          <cx:pt idx="6701">379281</cx:pt>
          <cx:pt idx="6702">583026.66666666663</cx:pt>
          <cx:pt idx="6703">414759</cx:pt>
          <cx:pt idx="6704">201130.66666666666</cx:pt>
          <cx:pt idx="6705">140853</cx:pt>
          <cx:pt idx="6706">408469.33333333331</cx:pt>
          <cx:pt idx="6707">468344</cx:pt>
          <cx:pt idx="6708">389352</cx:pt>
          <cx:pt idx="6709">487096</cx:pt>
          <cx:pt idx="6710">302540</cx:pt>
          <cx:pt idx="6711">440747</cx:pt>
          <cx:pt idx="6712">343267</cx:pt>
          <cx:pt idx="6713">650272</cx:pt>
          <cx:pt idx="6714">328520</cx:pt>
          <cx:pt idx="6715">745346.66666666663</cx:pt>
          <cx:pt idx="6716">127767</cx:pt>
          <cx:pt idx="6717">254040</cx:pt>
          <cx:pt idx="6718">637091</cx:pt>
          <cx:pt idx="6719">291493.33333333331</cx:pt>
          <cx:pt idx="6720">116448</cx:pt>
          <cx:pt idx="6721">387565.33333333331</cx:pt>
          <cx:pt idx="6722">506543</cx:pt>
          <cx:pt idx="6723">410733.33333333331</cx:pt>
          <cx:pt idx="6724">648962</cx:pt>
          <cx:pt idx="6725">209597.33333333334</cx:pt>
          <cx:pt idx="6726">103888</cx:pt>
          <cx:pt idx="6727">434871</cx:pt>
          <cx:pt idx="6728">184971</cx:pt>
          <cx:pt idx="6729">282043</cx:pt>
          <cx:pt idx="6730">587088</cx:pt>
          <cx:pt idx="6731">353474</cx:pt>
          <cx:pt idx="6732">671400</cx:pt>
          <cx:pt idx="6733">362661</cx:pt>
          <cx:pt idx="6734">679941.33333333337</cx:pt>
          <cx:pt idx="6735">370220</cx:pt>
          <cx:pt idx="6736">351152</cx:pt>
          <cx:pt idx="6737">393957.33333333331</cx:pt>
          <cx:pt idx="6738">120352</cx:pt>
          <cx:pt idx="6739">113988</cx:pt>
          <cx:pt idx="6740">500856</cx:pt>
          <cx:pt idx="6741">416405.33333333331</cx:pt>
          <cx:pt idx="6742">702218.66666666663</cx:pt>
          <cx:pt idx="6743">332106.66666666669</cx:pt>
          <cx:pt idx="6744">184787</cx:pt>
          <cx:pt idx="6745">382378.66666666669</cx:pt>
          <cx:pt idx="6746">115069.33333333333</cx:pt>
          <cx:pt idx="6747">145421</cx:pt>
          <cx:pt idx="6748">335767</cx:pt>
          <cx:pt idx="6749">384315</cx:pt>
          <cx:pt idx="6750">488997.33333333331</cx:pt>
          <cx:pt idx="6751">385746.66666666669</cx:pt>
          <cx:pt idx="6752">224369</cx:pt>
          <cx:pt idx="6753">395814.33333333337</cx:pt>
          <cx:pt idx="6754">307514.66666666669</cx:pt>
          <cx:pt idx="6755">102615</cx:pt>
          <cx:pt idx="6756">522080</cx:pt>
          <cx:pt idx="6757">694928</cx:pt>
          <cx:pt idx="6758">420789.33333333331</cx:pt>
          <cx:pt idx="6759">180796</cx:pt>
          <cx:pt idx="6760">181615</cx:pt>
          <cx:pt idx="6761">279205</cx:pt>
          <cx:pt idx="6762">178451</cx:pt>
          <cx:pt idx="6763">438645.33333333331</cx:pt>
          <cx:pt idx="6764">240540</cx:pt>
          <cx:pt idx="6765">380672</cx:pt>
          <cx:pt idx="6766">561752</cx:pt>
          <cx:pt idx="6767">374495</cx:pt>
          <cx:pt idx="6768">458360</cx:pt>
          <cx:pt idx="6769">485091</cx:pt>
          <cx:pt idx="6770">142166</cx:pt>
          <cx:pt idx="6771">190573</cx:pt>
          <cx:pt idx="6772">124125.33333333333</cx:pt>
          <cx:pt idx="6773">336730.66666666669</cx:pt>
          <cx:pt idx="6774">140215</cx:pt>
          <cx:pt idx="6775">132850</cx:pt>
          <cx:pt idx="6776">130684</cx:pt>
          <cx:pt idx="6777">630170.66666666663</cx:pt>
          <cx:pt idx="6778">668008</cx:pt>
          <cx:pt idx="6779">391618.66666666669</cx:pt>
          <cx:pt idx="6780">163232</cx:pt>
          <cx:pt idx="6781">222133.33333333334</cx:pt>
          <cx:pt idx="6782">579244</cx:pt>
          <cx:pt idx="6783">412909</cx:pt>
          <cx:pt idx="6784">240997.33333333334</cx:pt>
          <cx:pt idx="6785">191562</cx:pt>
          <cx:pt idx="6786">192621.33333333334</cx:pt>
          <cx:pt idx="6787">181170</cx:pt>
          <cx:pt idx="6788">303816</cx:pt>
          <cx:pt idx="6789">424390</cx:pt>
          <cx:pt idx="6790">502000</cx:pt>
          <cx:pt idx="6791">290670</cx:pt>
          <cx:pt idx="6792">371874.66666666669</cx:pt>
          <cx:pt idx="6793">340031</cx:pt>
          <cx:pt idx="6794">482455</cx:pt>
          <cx:pt idx="6795">420472</cx:pt>
          <cx:pt idx="6796">103413</cx:pt>
          <cx:pt idx="6797">495920</cx:pt>
          <cx:pt idx="6798">147324</cx:pt>
          <cx:pt idx="6799">713885.33333333337</cx:pt>
          <cx:pt idx="6800">328917.33333333331</cx:pt>
          <cx:pt idx="6801">216612</cx:pt>
          <cx:pt idx="6802">298002.66666666669</cx:pt>
          <cx:pt idx="6803">388985</cx:pt>
          <cx:pt idx="6804">581203</cx:pt>
          <cx:pt idx="6805">414837.33333333331</cx:pt>
          <cx:pt idx="6806">83586</cx:pt>
          <cx:pt idx="6807">147149</cx:pt>
          <cx:pt idx="6808">283725.33333333331</cx:pt>
          <cx:pt idx="6809">701605.33333333337</cx:pt>
          <cx:pt idx="6810">147064</cx:pt>
          <cx:pt idx="6811">266021.33333333331</cx:pt>
          <cx:pt idx="6812">291673</cx:pt>
          <cx:pt idx="6813">491909.33333333331</cx:pt>
          <cx:pt idx="6814">357336</cx:pt>
          <cx:pt idx="6815">741866</cx:pt>
          <cx:pt idx="6816">308712</cx:pt>
          <cx:pt idx="6817">318202</cx:pt>
          <cx:pt idx="6818">199522</cx:pt>
          <cx:pt idx="6819">285029.33333333331</cx:pt>
          <cx:pt idx="6820">563634</cx:pt>
          <cx:pt idx="6821">455610.33333333337</cx:pt>
          <cx:pt idx="6822">756882</cx:pt>
          <cx:pt idx="6823">443673</cx:pt>
          <cx:pt idx="6824">604569</cx:pt>
          <cx:pt idx="6825">438589.33333333331</cx:pt>
          <cx:pt idx="6826">389357.33333333331</cx:pt>
          <cx:pt idx="6827">162457</cx:pt>
          <cx:pt idx="6828">95882.666666666672</cx:pt>
          <cx:pt idx="6829">144800</cx:pt>
          <cx:pt idx="6830">581152</cx:pt>
          <cx:pt idx="6831">257542</cx:pt>
          <cx:pt idx="6832">707976</cx:pt>
          <cx:pt idx="6833">713197.33333333337</cx:pt>
          <cx:pt idx="6834">144125</cx:pt>
          <cx:pt idx="6835">555455</cx:pt>
          <cx:pt idx="6836">669901.33333333337</cx:pt>
          <cx:pt idx="6837">379984</cx:pt>
          <cx:pt idx="6838">162813.33333333334</cx:pt>
          <cx:pt idx="6839">450439</cx:pt>
          <cx:pt idx="6840">111206</cx:pt>
          <cx:pt idx="6841">528365.33333333337</cx:pt>
          <cx:pt idx="6842">438717.33333333331</cx:pt>
          <cx:pt idx="6843">306256</cx:pt>
          <cx:pt idx="6844">169754.66666666666</cx:pt>
          <cx:pt idx="6845">176138</cx:pt>
          <cx:pt idx="6846">285140</cx:pt>
          <cx:pt idx="6847">165322</cx:pt>
          <cx:pt idx="6848">178347</cx:pt>
          <cx:pt idx="6849">510485.33333333331</cx:pt>
          <cx:pt idx="6850">225804</cx:pt>
          <cx:pt idx="6851">206272</cx:pt>
          <cx:pt idx="6852">457236.66666666663</cx:pt>
          <cx:pt idx="6853">335848</cx:pt>
          <cx:pt idx="6854">163738</cx:pt>
          <cx:pt idx="6855">238810.66666666666</cx:pt>
          <cx:pt idx="6856">350074</cx:pt>
          <cx:pt idx="6857">629251</cx:pt>
          <cx:pt idx="6858">760612</cx:pt>
          <cx:pt idx="6859">83774</cx:pt>
          <cx:pt idx="6860">146254</cx:pt>
          <cx:pt idx="6861">373568</cx:pt>
          <cx:pt idx="6862">718474.66666666663</cx:pt>
          <cx:pt idx="6863">117856</cx:pt>
          <cx:pt idx="6864">310282</cx:pt>
          <cx:pt idx="6865">240687</cx:pt>
          <cx:pt idx="6866">511224</cx:pt>
          <cx:pt idx="6867">339403</cx:pt>
          <cx:pt idx="6868">123193</cx:pt>
          <cx:pt idx="6869">662560</cx:pt>
          <cx:pt idx="6870">440082.66666666669</cx:pt>
          <cx:pt idx="6871">108429</cx:pt>
          <cx:pt idx="6872">429453.66666666663</cx:pt>
          <cx:pt idx="6873">483864</cx:pt>
          <cx:pt idx="6874">179957</cx:pt>
          <cx:pt idx="6875">384960</cx:pt>
          <cx:pt idx="6876">186410</cx:pt>
          <cx:pt idx="6877">247941</cx:pt>
          <cx:pt idx="6878">695291</cx:pt>
          <cx:pt idx="6879">689584</cx:pt>
          <cx:pt idx="6880">508045.33333333331</cx:pt>
          <cx:pt idx="6881">771021.33333333337</cx:pt>
          <cx:pt idx="6882">371229</cx:pt>
          <cx:pt idx="6883">657947</cx:pt>
          <cx:pt idx="6884">704101.33333333337</cx:pt>
          <cx:pt idx="6885">185839</cx:pt>
          <cx:pt idx="6886">243624</cx:pt>
          <cx:pt idx="6887">497485.33333333331</cx:pt>
          <cx:pt idx="6888">213280</cx:pt>
          <cx:pt idx="6889">269373.33333333331</cx:pt>
          <cx:pt idx="6890">353320</cx:pt>
          <cx:pt idx="6891">456679</cx:pt>
          <cx:pt idx="6892">103953</cx:pt>
          <cx:pt idx="6893">456685.33333333331</cx:pt>
          <cx:pt idx="6894">427493.33333333331</cx:pt>
          <cx:pt idx="6895">253494</cx:pt>
          <cx:pt idx="6896">248692</cx:pt>
          <cx:pt idx="6897">128965.33333333333</cx:pt>
          <cx:pt idx="6898">727331</cx:pt>
          <cx:pt idx="6899">421077.33333333331</cx:pt>
          <cx:pt idx="6900">453856</cx:pt>
          <cx:pt idx="6901">778370</cx:pt>
          <cx:pt idx="6902">403522.66666666669</cx:pt>
          <cx:pt idx="6903">193032</cx:pt>
          <cx:pt idx="6904">252274.66666666666</cx:pt>
          <cx:pt idx="6905">486122</cx:pt>
          <cx:pt idx="6906">326176</cx:pt>
          <cx:pt idx="6907">254872</cx:pt>
          <cx:pt idx="6908">587712</cx:pt>
          <cx:pt idx="6909">135016</cx:pt>
          <cx:pt idx="6910">341565.33333333331</cx:pt>
          <cx:pt idx="6911">278128</cx:pt>
          <cx:pt idx="6912">706392</cx:pt>
          <cx:pt idx="6913">214192</cx:pt>
          <cx:pt idx="6914">411123</cx:pt>
          <cx:pt idx="6915">272348</cx:pt>
          <cx:pt idx="6916">254509.33333333334</cx:pt>
          <cx:pt idx="6917">459725.33333333331</cx:pt>
          <cx:pt idx="6918">459549</cx:pt>
          <cx:pt idx="6919">755518</cx:pt>
          <cx:pt idx="6920">119162</cx:pt>
          <cx:pt idx="6921">238927</cx:pt>
          <cx:pt idx="6922">468806</cx:pt>
          <cx:pt idx="6923">588702</cx:pt>
          <cx:pt idx="6924">464552</cx:pt>
          <cx:pt idx="6925">479381.33333333331</cx:pt>
          <cx:pt idx="6926">760610.66666666663</cx:pt>
          <cx:pt idx="6927">116273</cx:pt>
          <cx:pt idx="6928">757260</cx:pt>
          <cx:pt idx="6929">169074.66666666666</cx:pt>
          <cx:pt idx="6930">193104</cx:pt>
          <cx:pt idx="6931">772608</cx:pt>
          <cx:pt idx="6932">282350</cx:pt>
          <cx:pt idx="6933">130635</cx:pt>
          <cx:pt idx="6934">570373.33333333337</cx:pt>
          <cx:pt idx="6935">192714.66666666666</cx:pt>
          <cx:pt idx="6936">270923</cx:pt>
          <cx:pt idx="6937">717517.33333333337</cx:pt>
          <cx:pt idx="6938">316266.66666666669</cx:pt>
          <cx:pt idx="6939">168347</cx:pt>
          <cx:pt idx="6940">526644</cx:pt>
          <cx:pt idx="6941">231053</cx:pt>
          <cx:pt idx="6942">314042.33333333331</cx:pt>
          <cx:pt idx="6943">484266.66666666669</cx:pt>
          <cx:pt idx="6944">367064</cx:pt>
          <cx:pt idx="6945">266994.66666666669</cx:pt>
          <cx:pt idx="6946">415925.33333333331</cx:pt>
          <cx:pt idx="6947">184878</cx:pt>
          <cx:pt idx="6948">441993</cx:pt>
          <cx:pt idx="6949">476512</cx:pt>
          <cx:pt idx="6950">100925.33333333333</cx:pt>
          <cx:pt idx="6951">677743</cx:pt>
          <cx:pt idx="6952">372471</cx:pt>
          <cx:pt idx="6953">186665</cx:pt>
          <cx:pt idx="6954">252235</cx:pt>
          <cx:pt idx="6955">381037.33333333337</cx:pt>
          <cx:pt idx="6956">414501</cx:pt>
          <cx:pt idx="6957">232213</cx:pt>
          <cx:pt idx="6958">386854</cx:pt>
          <cx:pt idx="6959">142202.66666666666</cx:pt>
          <cx:pt idx="6960">286773.33333333331</cx:pt>
          <cx:pt idx="6961">172799</cx:pt>
          <cx:pt idx="6962">394066.66666666669</cx:pt>
          <cx:pt idx="6963">170366</cx:pt>
          <cx:pt idx="6964">610413.33333333337</cx:pt>
          <cx:pt idx="6965">282625</cx:pt>
          <cx:pt idx="6966">437986.66666666669</cx:pt>
          <cx:pt idx="6967">426197.33333333331</cx:pt>
          <cx:pt idx="6968">149871</cx:pt>
          <cx:pt idx="6969">201261</cx:pt>
          <cx:pt idx="6970">723885.33333333337</cx:pt>
          <cx:pt idx="6971">253586.66666666666</cx:pt>
          <cx:pt idx="6972">450024</cx:pt>
          <cx:pt idx="6973">636101</cx:pt>
          <cx:pt idx="6974">729320</cx:pt>
          <cx:pt idx="6975">368898.66666666669</cx:pt>
          <cx:pt idx="6976">548058.66666666663</cx:pt>
          <cx:pt idx="6977">568265</cx:pt>
          <cx:pt idx="6978">117152</cx:pt>
          <cx:pt idx="6979">256236</cx:pt>
          <cx:pt idx="6980">94146.666666666672</cx:pt>
          <cx:pt idx="6981">115476</cx:pt>
          <cx:pt idx="6982">308543</cx:pt>
          <cx:pt idx="6983">236442.66666666666</cx:pt>
          <cx:pt idx="6984">280608</cx:pt>
          <cx:pt idx="6985">253224</cx:pt>
          <cx:pt idx="6986">220952</cx:pt>
          <cx:pt idx="6987">452768</cx:pt>
          <cx:pt idx="6988">562158</cx:pt>
          <cx:pt idx="6989">448733.33333333331</cx:pt>
          <cx:pt idx="6990">213589</cx:pt>
          <cx:pt idx="6991">769506.66666666663</cx:pt>
          <cx:pt idx="6992">223813</cx:pt>
          <cx:pt idx="6993">317263</cx:pt>
          <cx:pt idx="6994">123353</cx:pt>
          <cx:pt idx="6995">362469</cx:pt>
          <cx:pt idx="6996">283194</cx:pt>
          <cx:pt idx="6997">485253.33333333331</cx:pt>
          <cx:pt idx="6998">282149.33333333331</cx:pt>
          <cx:pt idx="6999">309837.33333333331</cx:pt>
          <cx:pt idx="7000">595506.66666666663</cx:pt>
          <cx:pt idx="7001">468797.33333333331</cx:pt>
          <cx:pt idx="7002">339722.66666666669</cx:pt>
          <cx:pt idx="7003">361224</cx:pt>
          <cx:pt idx="7004">394073</cx:pt>
          <cx:pt idx="7005">509258</cx:pt>
          <cx:pt idx="7006">202259</cx:pt>
          <cx:pt idx="7007">260088</cx:pt>
          <cx:pt idx="7008">346381.33333333331</cx:pt>
          <cx:pt idx="7009">343907</cx:pt>
          <cx:pt idx="7010">328523</cx:pt>
          <cx:pt idx="7011">464437.33333333331</cx:pt>
          <cx:pt idx="7012">458578.66666666669</cx:pt>
          <cx:pt idx="7013">200650</cx:pt>
          <cx:pt idx="7014">156959</cx:pt>
          <cx:pt idx="7015">297248</cx:pt>
          <cx:pt idx="7016">320218.66666666669</cx:pt>
          <cx:pt idx="7017">504570.66666666669</cx:pt>
          <cx:pt idx="7018">532946.66666666663</cx:pt>
          <cx:pt idx="7019">755288</cx:pt>
          <cx:pt idx="7020">529914.66666666663</cx:pt>
          <cx:pt idx="7021">368850.66666666669</cx:pt>
          <cx:pt idx="7022">314469</cx:pt>
          <cx:pt idx="7023">311026.66666666669</cx:pt>
          <cx:pt idx="7024">259498.66666666666</cx:pt>
          <cx:pt idx="7025">535625</cx:pt>
          <cx:pt idx="7026">119292</cx:pt>
          <cx:pt idx="7027">301901.33333333331</cx:pt>
          <cx:pt idx="7028">262680</cx:pt>
          <cx:pt idx="7029">118908</cx:pt>
          <cx:pt idx="7030">196563</cx:pt>
          <cx:pt idx="7031">312325.33333333331</cx:pt>
          <cx:pt idx="7032">405703.33333333337</cx:pt>
          <cx:pt idx="7033">232719</cx:pt>
          <cx:pt idx="7034">455549.33333333331</cx:pt>
          <cx:pt idx="7035">123549</cx:pt>
          <cx:pt idx="7036">326350</cx:pt>
          <cx:pt idx="7037">426917.33333333331</cx:pt>
          <cx:pt idx="7038">350509.33333333331</cx:pt>
          <cx:pt idx="7039">396682.66666666669</cx:pt>
          <cx:pt idx="7040">349861.33333333331</cx:pt>
          <cx:pt idx="7041">328361</cx:pt>
          <cx:pt idx="7042">399077.33333333331</cx:pt>
          <cx:pt idx="7043">289664</cx:pt>
          <cx:pt idx="7044">467952</cx:pt>
          <cx:pt idx="7045">120107</cx:pt>
          <cx:pt idx="7046">534381.33333333337</cx:pt>
          <cx:pt idx="7047">110509</cx:pt>
          <cx:pt idx="7048">260592</cx:pt>
          <cx:pt idx="7049">224631</cx:pt>
          <cx:pt idx="7050">411399</cx:pt>
          <cx:pt idx="7051">202984</cx:pt>
          <cx:pt idx="7052">611410</cx:pt>
          <cx:pt idx="7053">237834.66666666666</cx:pt>
          <cx:pt idx="7054">380445.33333333331</cx:pt>
          <cx:pt idx="7055">752236</cx:pt>
          <cx:pt idx="7056">334444.66666666663</cx:pt>
          <cx:pt idx="7057">319232</cx:pt>
          <cx:pt idx="7058">403995</cx:pt>
          <cx:pt idx="7059">237920</cx:pt>
          <cx:pt idx="7060">198146.66666666666</cx:pt>
          <cx:pt idx="7061">568498.66666666663</cx:pt>
          <cx:pt idx="7062">231335</cx:pt>
          <cx:pt idx="7063">258353</cx:pt>
          <cx:pt idx="7064">576570</cx:pt>
          <cx:pt idx="7065">256983</cx:pt>
          <cx:pt idx="7066">283272</cx:pt>
          <cx:pt idx="7067">678013.33333333337</cx:pt>
          <cx:pt idx="7068">556370.66666666663</cx:pt>
          <cx:pt idx="7069">164955</cx:pt>
          <cx:pt idx="7070">152330</cx:pt>
          <cx:pt idx="7071">469559</cx:pt>
          <cx:pt idx="7072">329866.66666666669</cx:pt>
          <cx:pt idx="7073">365006</cx:pt>
          <cx:pt idx="7074">353651</cx:pt>
          <cx:pt idx="7075">531856</cx:pt>
          <cx:pt idx="7076">780239</cx:pt>
          <cx:pt idx="7077">592771</cx:pt>
          <cx:pt idx="7078">135349</cx:pt>
          <cx:pt idx="7079">358968</cx:pt>
          <cx:pt idx="7080">104960</cx:pt>
          <cx:pt idx="7081">334654</cx:pt>
          <cx:pt idx="7082">458584</cx:pt>
          <cx:pt idx="7083">420984</cx:pt>
          <cx:pt idx="7084">156491</cx:pt>
          <cx:pt idx="7085">409173.33333333331</cx:pt>
          <cx:pt idx="7086">194605</cx:pt>
          <cx:pt idx="7087">787861.33333333337</cx:pt>
          <cx:pt idx="7088">162376</cx:pt>
          <cx:pt idx="7089">279312</cx:pt>
          <cx:pt idx="7090">734472</cx:pt>
          <cx:pt idx="7091">277636</cx:pt>
          <cx:pt idx="7092">461404</cx:pt>
          <cx:pt idx="7093">146224</cx:pt>
          <cx:pt idx="7094">202309</cx:pt>
          <cx:pt idx="7095">718685.33333333337</cx:pt>
          <cx:pt idx="7096">759845</cx:pt>
          <cx:pt idx="7097">163007</cx:pt>
          <cx:pt idx="7098">528746.66666666663</cx:pt>
          <cx:pt idx="7099">700168</cx:pt>
          <cx:pt idx="7100">414304</cx:pt>
          <cx:pt idx="7101">189336</cx:pt>
          <cx:pt idx="7102">226605</cx:pt>
          <cx:pt idx="7103">154165</cx:pt>
          <cx:pt idx="7104">365784</cx:pt>
          <cx:pt idx="7105">221336</cx:pt>
          <cx:pt idx="7106">80470</cx:pt>
          <cx:pt idx="7107">364394.66666666669</cx:pt>
          <cx:pt idx="7108">313261.33333333331</cx:pt>
          <cx:pt idx="7109">177361</cx:pt>
          <cx:pt idx="7110">489595</cx:pt>
          <cx:pt idx="7111">548168</cx:pt>
          <cx:pt idx="7112">144758</cx:pt>
          <cx:pt idx="7113">153132</cx:pt>
          <cx:pt idx="7114">302064</cx:pt>
          <cx:pt idx="7115">488241</cx:pt>
          <cx:pt idx="7116">168888</cx:pt>
          <cx:pt idx="7117">228007</cx:pt>
          <cx:pt idx="7118">223130</cx:pt>
          <cx:pt idx="7119">636747</cx:pt>
          <cx:pt idx="7120">586605.33333333337</cx:pt>
          <cx:pt idx="7121">503880</cx:pt>
          <cx:pt idx="7122">730528</cx:pt>
          <cx:pt idx="7123">351122.66666666669</cx:pt>
          <cx:pt idx="7124">185714</cx:pt>
          <cx:pt idx="7125">349125.33333333331</cx:pt>
          <cx:pt idx="7126">561840</cx:pt>
          <cx:pt idx="7127">438065.33333333337</cx:pt>
          <cx:pt idx="7128">187040</cx:pt>
          <cx:pt idx="7129">260482</cx:pt>
          <cx:pt idx="7130">413152</cx:pt>
          <cx:pt idx="7131">327988</cx:pt>
          <cx:pt idx="7132">231376</cx:pt>
          <cx:pt idx="7133">320450</cx:pt>
          <cx:pt idx="7134">109772</cx:pt>
          <cx:pt idx="7135">202122</cx:pt>
          <cx:pt idx="7136">271280</cx:pt>
          <cx:pt idx="7137">369360</cx:pt>
          <cx:pt idx="7138">395452</cx:pt>
          <cx:pt idx="7139">155512</cx:pt>
          <cx:pt idx="7140">662534</cx:pt>
          <cx:pt idx="7141">632365.33333333337</cx:pt>
          <cx:pt idx="7142">683970.66666666663</cx:pt>
          <cx:pt idx="7143">156512</cx:pt>
          <cx:pt idx="7144">297336</cx:pt>
          <cx:pt idx="7145">148520</cx:pt>
          <cx:pt idx="7146">239409</cx:pt>
          <cx:pt idx="7147">268062</cx:pt>
          <cx:pt idx="7148">606272</cx:pt>
          <cx:pt idx="7149">456836</cx:pt>
          <cx:pt idx="7150">238567</cx:pt>
          <cx:pt idx="7151">317142</cx:pt>
          <cx:pt idx="7152">298683</cx:pt>
          <cx:pt idx="7153">258138.66666666666</cx:pt>
          <cx:pt idx="7154">119274</cx:pt>
          <cx:pt idx="7155">201883</cx:pt>
          <cx:pt idx="7156">302536</cx:pt>
          <cx:pt idx="7157">422450</cx:pt>
          <cx:pt idx="7158">419557.33333333331</cx:pt>
          <cx:pt idx="7159">397285.33333333331</cx:pt>
          <cx:pt idx="7160">348005.33333333331</cx:pt>
          <cx:pt idx="7161">520773.33333333331</cx:pt>
          <cx:pt idx="7162">630703</cx:pt>
          <cx:pt idx="7163">318120</cx:pt>
          <cx:pt idx="7164">130775</cx:pt>
          <cx:pt idx="7165">547157</cx:pt>
          <cx:pt idx="7166">404832</cx:pt>
          <cx:pt idx="7167">626445.33333333337</cx:pt>
          <cx:pt idx="7168">282474.66666666669</cx:pt>
          <cx:pt idx="7169">744386.66666666663</cx:pt>
          <cx:pt idx="7170">462512</cx:pt>
          <cx:pt idx="7171">397718</cx:pt>
          <cx:pt idx="7172">380634.66666666669</cx:pt>
          <cx:pt idx="7173">419938.66666666669</cx:pt>
          <cx:pt idx="7174">502509.33333333331</cx:pt>
          <cx:pt idx="7175">245912</cx:pt>
          <cx:pt idx="7176">467717.33333333331</cx:pt>
          <cx:pt idx="7177">388756</cx:pt>
          <cx:pt idx="7178">297750</cx:pt>
          <cx:pt idx="7179">376288</cx:pt>
          <cx:pt idx="7180">256352</cx:pt>
          <cx:pt idx="7181">211493.33333333334</cx:pt>
          <cx:pt idx="7182">305485</cx:pt>
          <cx:pt idx="7183">359040</cx:pt>
          <cx:pt idx="7184">377168</cx:pt>
          <cx:pt idx="7185">350194.66666666669</cx:pt>
          <cx:pt idx="7186">193815</cx:pt>
          <cx:pt idx="7187">264648</cx:pt>
          <cx:pt idx="7188">102743</cx:pt>
          <cx:pt idx="7189">498234.66666666669</cx:pt>
          <cx:pt idx="7190">393472</cx:pt>
          <cx:pt idx="7191">364813.33333333331</cx:pt>
          <cx:pt idx="7192">299349.33333333331</cx:pt>
          <cx:pt idx="7193">266597.33333333331</cx:pt>
          <cx:pt idx="7194">332717.33333333331</cx:pt>
          <cx:pt idx="7195">360312</cx:pt>
          <cx:pt idx="7196">770354.66666666663</cx:pt>
          <cx:pt idx="7197">461313</cx:pt>
          <cx:pt idx="7198">123849</cx:pt>
          <cx:pt idx="7199">483144</cx:pt>
          <cx:pt idx="7200">215088</cx:pt>
          <cx:pt idx="7201">167687</cx:pt>
          <cx:pt idx="7202">436296</cx:pt>
          <cx:pt idx="7203">485618.66666666669</cx:pt>
          <cx:pt idx="7204">680806</cx:pt>
          <cx:pt idx="7205">671620</cx:pt>
          <cx:pt idx="7206">369736</cx:pt>
          <cx:pt idx="7207">718693.33333333337</cx:pt>
          <cx:pt idx="7208">382715</cx:pt>
          <cx:pt idx="7209">258202.66666666666</cx:pt>
          <cx:pt idx="7210">432541.33333333331</cx:pt>
          <cx:pt idx="7211">220989</cx:pt>
          <cx:pt idx="7212">513794.66666666669</cx:pt>
          <cx:pt idx="7213">225696</cx:pt>
          <cx:pt idx="7214">659992</cx:pt>
          <cx:pt idx="7215">179262</cx:pt>
          <cx:pt idx="7216">258594</cx:pt>
          <cx:pt idx="7217">131188</cx:pt>
          <cx:pt idx="7218">117156</cx:pt>
          <cx:pt idx="7219">401349.33333333331</cx:pt>
          <cx:pt idx="7220">284581.33333333331</cx:pt>
          <cx:pt idx="7221">204839</cx:pt>
          <cx:pt idx="7222">217088</cx:pt>
          <cx:pt idx="7223">210752</cx:pt>
          <cx:pt idx="7224">147833</cx:pt>
          <cx:pt idx="7225">166361</cx:pt>
          <cx:pt idx="7226">368639</cx:pt>
          <cx:pt idx="7227">514163</cx:pt>
          <cx:pt idx="7228">122142</cx:pt>
          <cx:pt idx="7229">452832</cx:pt>
          <cx:pt idx="7230">283156</cx:pt>
          <cx:pt idx="7231">173347</cx:pt>
          <cx:pt idx="7232">777532</cx:pt>
          <cx:pt idx="7233">400917.33333333331</cx:pt>
          <cx:pt idx="7234">259226</cx:pt>
          <cx:pt idx="7235">232005.33333333334</cx:pt>
          <cx:pt idx="7236">102645</cx:pt>
          <cx:pt idx="7237">267026</cx:pt>
          <cx:pt idx="7238">273485.33333333331</cx:pt>
          <cx:pt idx="7239">783072</cx:pt>
          <cx:pt idx="7240">427034.66666666669</cx:pt>
          <cx:pt idx="7241">678600</cx:pt>
          <cx:pt idx="7242">376162.66666666669</cx:pt>
          <cx:pt idx="7243">242755</cx:pt>
          <cx:pt idx="7244">305367</cx:pt>
          <cx:pt idx="7245">320458.66666666669</cx:pt>
          <cx:pt idx="7246">186276</cx:pt>
          <cx:pt idx="7247">125597</cx:pt>
          <cx:pt idx="7248">181224</cx:pt>
          <cx:pt idx="7249">275738.66666666669</cx:pt>
          <cx:pt idx="7250">186641</cx:pt>
          <cx:pt idx="7251">412181.33333333331</cx:pt>
          <cx:pt idx="7252">407804</cx:pt>
          <cx:pt idx="7253">421504</cx:pt>
          <cx:pt idx="7254">275116</cx:pt>
          <cx:pt idx="7255">247371</cx:pt>
          <cx:pt idx="7256">381128</cx:pt>
          <cx:pt idx="7257">504333.33333333331</cx:pt>
          <cx:pt idx="7258">126082.66666666667</cx:pt>
          <cx:pt idx="7259">241653.33333333334</cx:pt>
          <cx:pt idx="7260">455374</cx:pt>
          <cx:pt idx="7261">235228</cx:pt>
          <cx:pt idx="7262">136342</cx:pt>
          <cx:pt idx="7263">415741</cx:pt>
          <cx:pt idx="7264">592970</cx:pt>
          <cx:pt idx="7265">473957.33333333331</cx:pt>
          <cx:pt idx="7266">176529</cx:pt>
          <cx:pt idx="7267">256722</cx:pt>
          <cx:pt idx="7268">187474.66666666666</cx:pt>
          <cx:pt idx="7269">159387</cx:pt>
          <cx:pt idx="7270">485658.66666666669</cx:pt>
          <cx:pt idx="7271">169357.33333333334</cx:pt>
          <cx:pt idx="7272">267871</cx:pt>
          <cx:pt idx="7273">223030</cx:pt>
          <cx:pt idx="7274">713299</cx:pt>
          <cx:pt idx="7275">92114.666666666672</cx:pt>
          <cx:pt idx="7276">488148</cx:pt>
          <cx:pt idx="7277">243600</cx:pt>
          <cx:pt idx="7278">252772</cx:pt>
          <cx:pt idx="7279">311160</cx:pt>
          <cx:pt idx="7280">453424</cx:pt>
          <cx:pt idx="7281">434128</cx:pt>
          <cx:pt idx="7282">471898.66666666669</cx:pt>
          <cx:pt idx="7283">450942</cx:pt>
          <cx:pt idx="7284">705130.66666666663</cx:pt>
          <cx:pt idx="7285">247165.33333333334</cx:pt>
          <cx:pt idx="7286">485528</cx:pt>
          <cx:pt idx="7287">287162</cx:pt>
          <cx:pt idx="7288">374229</cx:pt>
          <cx:pt idx="7289">495090.66666666669</cx:pt>
          <cx:pt idx="7290">189197.33333333334</cx:pt>
          <cx:pt idx="7291">104915</cx:pt>
          <cx:pt idx="7292">490015</cx:pt>
          <cx:pt idx="7293">264045</cx:pt>
          <cx:pt idx="7294">406282.66666666669</cx:pt>
          <cx:pt idx="7295">595705</cx:pt>
          <cx:pt idx="7296">511643</cx:pt>
          <cx:pt idx="7297">438810.66666666669</cx:pt>
          <cx:pt idx="7298">698104</cx:pt>
          <cx:pt idx="7299">712592</cx:pt>
          <cx:pt idx="7300">465597.33333333331</cx:pt>
          <cx:pt idx="7301">499998</cx:pt>
          <cx:pt idx="7302">264948</cx:pt>
          <cx:pt idx="7303">427492</cx:pt>
          <cx:pt idx="7304">579762.66666666663</cx:pt>
          <cx:pt idx="7305">354676</cx:pt>
          <cx:pt idx="7306">642104</cx:pt>
          <cx:pt idx="7307">271136</cx:pt>
          <cx:pt idx="7308">283941.33333333331</cx:pt>
          <cx:pt idx="7309">207647</cx:pt>
          <cx:pt idx="7310">395363</cx:pt>
          <cx:pt idx="7311">270429.33333333331</cx:pt>
          <cx:pt idx="7312">547045</cx:pt>
          <cx:pt idx="7313">233506.66666666666</cx:pt>
          <cx:pt idx="7314">321010</cx:pt>
          <cx:pt idx="7315">526810.66666666663</cx:pt>
          <cx:pt idx="7316">529352</cx:pt>
          <cx:pt idx="7317">420362.66666666669</cx:pt>
          <cx:pt idx="7318">648213.33333333337</cx:pt>
          <cx:pt idx="7319">669775</cx:pt>
          <cx:pt idx="7320">329568.33333333337</cx:pt>
          <cx:pt idx="7321">781739</cx:pt>
          <cx:pt idx="7322">374021.33333333331</cx:pt>
          <cx:pt idx="7323">336978.66666666669</cx:pt>
          <cx:pt idx="7324">676166</cx:pt>
          <cx:pt idx="7325">343002</cx:pt>
          <cx:pt idx="7326">251257</cx:pt>
          <cx:pt idx="7327">422460</cx:pt>
          <cx:pt idx="7328">354045.33333333331</cx:pt>
          <cx:pt idx="7329">518610.66666666669</cx:pt>
          <cx:pt idx="7330">520365.33333333331</cx:pt>
          <cx:pt idx="7331">113933</cx:pt>
          <cx:pt idx="7332">206113</cx:pt>
          <cx:pt idx="7333">248849</cx:pt>
          <cx:pt idx="7334">428170.66666666669</cx:pt>
          <cx:pt idx="7335">621575</cx:pt>
          <cx:pt idx="7336">388269</cx:pt>
          <cx:pt idx="7337">333501.33333333331</cx:pt>
          <cx:pt idx="7338">156486</cx:pt>
          <cx:pt idx="7339">749675</cx:pt>
          <cx:pt idx="7340">222480</cx:pt>
          <cx:pt idx="7341">361591</cx:pt>
          <cx:pt idx="7342">447097.66666666663</cx:pt>
          <cx:pt idx="7343">382337</cx:pt>
          <cx:pt idx="7344">466519</cx:pt>
          <cx:pt idx="7345">285651</cx:pt>
          <cx:pt idx="7346">159712</cx:pt>
          <cx:pt idx="7347">199290.66666666666</cx:pt>
          <cx:pt idx="7348">762208</cx:pt>
          <cx:pt idx="7349">134290</cx:pt>
          <cx:pt idx="7350">270016</cx:pt>
          <cx:pt idx="7351">292785</cx:pt>
          <cx:pt idx="7352">573336</cx:pt>
          <cx:pt idx="7353">467344</cx:pt>
          <cx:pt idx="7354">344095</cx:pt>
          <cx:pt idx="7355">140842.66666666666</cx:pt>
          <cx:pt idx="7356">408461.33333333331</cx:pt>
          <cx:pt idx="7357">152341</cx:pt>
          <cx:pt idx="7358">344381.33333333331</cx:pt>
          <cx:pt idx="7359">430647</cx:pt>
          <cx:pt idx="7360">428640</cx:pt>
          <cx:pt idx="7361">448312</cx:pt>
          <cx:pt idx="7362">312352</cx:pt>
          <cx:pt idx="7363">610397.33333333337</cx:pt>
          <cx:pt idx="7364">139979</cx:pt>
          <cx:pt idx="7365">164317</cx:pt>
          <cx:pt idx="7366">463077.33333333331</cx:pt>
          <cx:pt idx="7367">478181.33333333331</cx:pt>
          <cx:pt idx="7368">221494</cx:pt>
          <cx:pt idx="7369">88288</cx:pt>
          <cx:pt idx="7370">451557</cx:pt>
          <cx:pt idx="7371">476178.66666666669</cx:pt>
          <cx:pt idx="7372">452744</cx:pt>
          <cx:pt idx="7373">225781</cx:pt>
          <cx:pt idx="7374">515058.66666666669</cx:pt>
          <cx:pt idx="7375">572056</cx:pt>
          <cx:pt idx="7376">778935</cx:pt>
          <cx:pt idx="7377">671636</cx:pt>
          <cx:pt idx="7378">323549.33333333337</cx:pt>
          <cx:pt idx="7379">393114.66666666669</cx:pt>
          <cx:pt idx="7380">237327</cx:pt>
          <cx:pt idx="7381">269819</cx:pt>
          <cx:pt idx="7382">765536</cx:pt>
          <cx:pt idx="7383">491439</cx:pt>
          <cx:pt idx="7384">280260</cx:pt>
          <cx:pt idx="7385">139762</cx:pt>
          <cx:pt idx="7386">383717</cx:pt>
          <cx:pt idx="7387">117408</cx:pt>
          <cx:pt idx="7388">170363</cx:pt>
          <cx:pt idx="7389">254265</cx:pt>
          <cx:pt idx="7390">524302</cx:pt>
          <cx:pt idx="7391">246799</cx:pt>
          <cx:pt idx="7392">615801</cx:pt>
          <cx:pt idx="7393">400750.33333333337</cx:pt>
          <cx:pt idx="7394">314958</cx:pt>
          <cx:pt idx="7395">232891</cx:pt>
          <cx:pt idx="7396">330157</cx:pt>
          <cx:pt idx="7397">165107</cx:pt>
          <cx:pt idx="7398">464194.66666666669</cx:pt>
          <cx:pt idx="7399">414640</cx:pt>
          <cx:pt idx="7400">272333.33333333331</cx:pt>
          <cx:pt idx="7401">528756</cx:pt>
          <cx:pt idx="7402">554562</cx:pt>
          <cx:pt idx="7403">515874.66666666669</cx:pt>
          <cx:pt idx="7404">336709.33333333331</cx:pt>
          <cx:pt idx="7405">289336</cx:pt>
          <cx:pt idx="7406">641925.33333333337</cx:pt>
          <cx:pt idx="7407">479518</cx:pt>
          <cx:pt idx="7408">427211</cx:pt>
          <cx:pt idx="7409">781792</cx:pt>
          <cx:pt idx="7410">698338.66666666663</cx:pt>
          <cx:pt idx="7411">401813.33333333331</cx:pt>
          <cx:pt idx="7412">226953</cx:pt>
          <cx:pt idx="7413">167090.66666666666</cx:pt>
          <cx:pt idx="7414">144438</cx:pt>
          <cx:pt idx="7415">177361</cx:pt>
          <cx:pt idx="7416">191015</cx:pt>
          <cx:pt idx="7417">150685.33333333334</cx:pt>
          <cx:pt idx="7418">457234</cx:pt>
          <cx:pt idx="7419">239673</cx:pt>
          <cx:pt idx="7420">186637</cx:pt>
          <cx:pt idx="7421">385781.33333333331</cx:pt>
          <cx:pt idx="7422">315098.66666666669</cx:pt>
          <cx:pt idx="7423">405843</cx:pt>
          <cx:pt idx="7424">396586.66666666669</cx:pt>
          <cx:pt idx="7425">330709.33333333331</cx:pt>
          <cx:pt idx="7426">525632</cx:pt>
          <cx:pt idx="7427">454561.66666666663</cx:pt>
          <cx:pt idx="7428">430042.66666666669</cx:pt>
          <cx:pt idx="7429">287365</cx:pt>
          <cx:pt idx="7430">131146</cx:pt>
          <cx:pt idx="7431">437412</cx:pt>
          <cx:pt idx="7432">190586.66666666666</cx:pt>
          <cx:pt idx="7433">255317</cx:pt>
          <cx:pt idx="7434">281035</cx:pt>
          <cx:pt idx="7435">426440</cx:pt>
          <cx:pt idx="7436">303122.66666666669</cx:pt>
          <cx:pt idx="7437">486335</cx:pt>
          <cx:pt idx="7438">191348</cx:pt>
          <cx:pt idx="7439">481010.66666666669</cx:pt>
          <cx:pt idx="7440">646197.33333333337</cx:pt>
          <cx:pt idx="7441">168813.33333333334</cx:pt>
          <cx:pt idx="7442">267370.66666666669</cx:pt>
          <cx:pt idx="7443">135120</cx:pt>
          <cx:pt idx="7444">669145</cx:pt>
          <cx:pt idx="7445">348375</cx:pt>
          <cx:pt idx="7446">198070</cx:pt>
          <cx:pt idx="7447">178410.66666666666</cx:pt>
          <cx:pt idx="7448">179717.33333333334</cx:pt>
          <cx:pt idx="7449">108823</cx:pt>
          <cx:pt idx="7450">309522.66666666669</cx:pt>
          <cx:pt idx="7451">313284</cx:pt>
          <cx:pt idx="7452">684530.66666666663</cx:pt>
          <cx:pt idx="7453">519584</cx:pt>
          <cx:pt idx="7454">468618.66666666669</cx:pt>
          <cx:pt idx="7455">759414</cx:pt>
          <cx:pt idx="7456">395701</cx:pt>
          <cx:pt idx="7457">295050.66666666669</cx:pt>
          <cx:pt idx="7458">445694</cx:pt>
          <cx:pt idx="7459">437356.33333333337</cx:pt>
          <cx:pt idx="7460">286497</cx:pt>
          <cx:pt idx="7461">490856</cx:pt>
          <cx:pt idx="7462">356149</cx:pt>
          <cx:pt idx="7463">275770.66666666669</cx:pt>
          <cx:pt idx="7464">191858.66666666666</cx:pt>
          <cx:pt idx="7465">168124</cx:pt>
          <cx:pt idx="7466">160459</cx:pt>
          <cx:pt idx="7467">533204</cx:pt>
          <cx:pt idx="7468">317250.66666666669</cx:pt>
          <cx:pt idx="7469">549800</cx:pt>
          <cx:pt idx="7470">416880</cx:pt>
          <cx:pt idx="7471">157098.66666666666</cx:pt>
          <cx:pt idx="7472">210858.66666666666</cx:pt>
          <cx:pt idx="7473">766989.33333333337</cx:pt>
          <cx:pt idx="7474">155108</cx:pt>
          <cx:pt idx="7475">281407</cx:pt>
          <cx:pt idx="7476">418438</cx:pt>
          <cx:pt idx="7477">232882</cx:pt>
          <cx:pt idx="7478">271268</cx:pt>
          <cx:pt idx="7479">191376</cx:pt>
          <cx:pt idx="7480">235917</cx:pt>
          <cx:pt idx="7481">216242.66666666666</cx:pt>
          <cx:pt idx="7482">418424</cx:pt>
          <cx:pt idx="7483">239208</cx:pt>
          <cx:pt idx="7484">235764</cx:pt>
          <cx:pt idx="7485">445323</cx:pt>
          <cx:pt idx="7486">352570.66666666669</cx:pt>
          <cx:pt idx="7487">787893.33333333337</cx:pt>
          <cx:pt idx="7488">195156</cx:pt>
          <cx:pt idx="7489">289368</cx:pt>
          <cx:pt idx="7490">642941.33333333337</cx:pt>
          <cx:pt idx="7491">195901.33333333334</cx:pt>
          <cx:pt idx="7492">460328</cx:pt>
          <cx:pt idx="7493">512058.66666666669</cx:pt>
          <cx:pt idx="7494">487010.66666666669</cx:pt>
          <cx:pt idx="7495">413980</cx:pt>
          <cx:pt idx="7496">486224</cx:pt>
          <cx:pt idx="7497">681254</cx:pt>
          <cx:pt idx="7498">182665</cx:pt>
          <cx:pt idx="7499">462505</cx:pt>
          <cx:pt idx="7500">99378</cx:pt>
          <cx:pt idx="7501">161362.66666666666</cx:pt>
          <cx:pt idx="7502">406201</cx:pt>
          <cx:pt idx="7503">436064</cx:pt>
          <cx:pt idx="7504">326222</cx:pt>
          <cx:pt idx="7505">254485.33333333334</cx:pt>
          <cx:pt idx="7506">364866.66666666669</cx:pt>
          <cx:pt idx="7507">113936</cx:pt>
          <cx:pt idx="7508">381533</cx:pt>
          <cx:pt idx="7509">660141.33333333337</cx:pt>
          <cx:pt idx="7510">799176</cx:pt>
          <cx:pt idx="7511">483382</cx:pt>
          <cx:pt idx="7512">345477</cx:pt>
          <cx:pt idx="7513">178768</cx:pt>
          <cx:pt idx="7514">209341.33333333334</cx:pt>
          <cx:pt idx="7515">430762.66666666669</cx:pt>
          <cx:pt idx="7516">385898.66666666669</cx:pt>
          <cx:pt idx="7517">115775</cx:pt>
          <cx:pt idx="7518">409599</cx:pt>
          <cx:pt idx="7519">479463</cx:pt>
          <cx:pt idx="7520">292373.33333333331</cx:pt>
          <cx:pt idx="7521">436000</cx:pt>
          <cx:pt idx="7522">200394.66666666666</cx:pt>
          <cx:pt idx="7523">364751</cx:pt>
          <cx:pt idx="7524">285817</cx:pt>
          <cx:pt idx="7525">590314.66666666663</cx:pt>
          <cx:pt idx="7526">681466.66666666663</cx:pt>
          <cx:pt idx="7527">355466</cx:pt>
          <cx:pt idx="7528">320829.33333333331</cx:pt>
          <cx:pt idx="7529">374325.33333333331</cx:pt>
          <cx:pt idx="7530">621456</cx:pt>
          <cx:pt idx="7531">332806</cx:pt>
          <cx:pt idx="7532">104209</cx:pt>
          <cx:pt idx="7533">280160</cx:pt>
          <cx:pt idx="7534">222813.33333333334</cx:pt>
          <cx:pt idx="7535">266113</cx:pt>
          <cx:pt idx="7536">601427</cx:pt>
          <cx:pt idx="7537">238160</cx:pt>
          <cx:pt idx="7538">98936</cx:pt>
          <cx:pt idx="7539">419546.66666666669</cx:pt>
          <cx:pt idx="7540">398352</cx:pt>
          <cx:pt idx="7541">305085.33333333331</cx:pt>
          <cx:pt idx="7542">564578.66666666663</cx:pt>
          <cx:pt idx="7543">257656</cx:pt>
          <cx:pt idx="7544">180111</cx:pt>
          <cx:pt idx="7545">339528</cx:pt>
          <cx:pt idx="7546">461058.66666666669</cx:pt>
          <cx:pt idx="7547">468221.33333333331</cx:pt>
          <cx:pt idx="7548">239286</cx:pt>
          <cx:pt idx="7549">373203</cx:pt>
          <cx:pt idx="7550">725077.33333333337</cx:pt>
          <cx:pt idx="7551">705168</cx:pt>
          <cx:pt idx="7552">399262</cx:pt>
          <cx:pt idx="7553">342028</cx:pt>
          <cx:pt idx="7554">285714.66666666669</cx:pt>
          <cx:pt idx="7555">85187</cx:pt>
          <cx:pt idx="7556">271096</cx:pt>
          <cx:pt idx="7557">101556</cx:pt>
          <cx:pt idx="7558">331391.33333333337</cx:pt>
          <cx:pt idx="7559">357233</cx:pt>
          <cx:pt idx="7560">485058.66666666669</cx:pt>
          <cx:pt idx="7561">352633.33333333337</cx:pt>
          <cx:pt idx="7562">717507</cx:pt>
          <cx:pt idx="7563">273230</cx:pt>
          <cx:pt idx="7564">249815</cx:pt>
          <cx:pt idx="7565">550642.66666666663</cx:pt>
          <cx:pt idx="7566">228049</cx:pt>
          <cx:pt idx="7567">494720</cx:pt>
          <cx:pt idx="7568">177841</cx:pt>
          <cx:pt idx="7569">451411</cx:pt>
          <cx:pt idx="7570">190053</cx:pt>
          <cx:pt idx="7571">403266.66666666669</cx:pt>
          <cx:pt idx="7572">102912</cx:pt>
          <cx:pt idx="7573">471061.33333333331</cx:pt>
          <cx:pt idx="7574">147361</cx:pt>
          <cx:pt idx="7575">289484</cx:pt>
          <cx:pt idx="7576">177882.66666666666</cx:pt>
          <cx:pt idx="7577">694528</cx:pt>
          <cx:pt idx="7578">253584</cx:pt>
          <cx:pt idx="7579">284213.33333333331</cx:pt>
          <cx:pt idx="7580">418513.33333333337</cx:pt>
          <cx:pt idx="7581">311611.33333333331</cx:pt>
          <cx:pt idx="7582">223628</cx:pt>
          <cx:pt idx="7583">198696</cx:pt>
          <cx:pt idx="7584">527392</cx:pt>
          <cx:pt idx="7585">87733.333333333328</cx:pt>
          <cx:pt idx="7586">266261.33333333331</cx:pt>
          <cx:pt idx="7587">670634.66666666663</cx:pt>
          <cx:pt idx="7588">526368</cx:pt>
          <cx:pt idx="7589">266682.66666666669</cx:pt>
          <cx:pt idx="7590">448106</cx:pt>
          <cx:pt idx="7591">145770</cx:pt>
          <cx:pt idx="7592">448869.33333333331</cx:pt>
          <cx:pt idx="7593">671490.66666666663</cx:pt>
          <cx:pt idx="7594">217630</cx:pt>
          <cx:pt idx="7595">278546.66666666669</cx:pt>
          <cx:pt idx="7596">132321</cx:pt>
          <cx:pt idx="7597">221866</cx:pt>
          <cx:pt idx="7598">360720</cx:pt>
          <cx:pt idx="7599">718704</cx:pt>
          <cx:pt idx="7600">400968</cx:pt>
          <cx:pt idx="7601">497160</cx:pt>
          <cx:pt idx="7602">273053.33333333331</cx:pt>
          <cx:pt idx="7603">486222</cx:pt>
          <cx:pt idx="7604">247838</cx:pt>
          <cx:pt idx="7605">233853.33333333334</cx:pt>
          <cx:pt idx="7606">516909.33333333331</cx:pt>
          <cx:pt idx="7607">579485.33333333337</cx:pt>
          <cx:pt idx="7608">320498.66666666669</cx:pt>
          <cx:pt idx="7609">125827</cx:pt>
          <cx:pt idx="7610">221773.33333333334</cx:pt>
          <cx:pt idx="7611">146318</cx:pt>
          <cx:pt idx="7612">235992</cx:pt>
          <cx:pt idx="7613">272367</cx:pt>
          <cx:pt idx="7614">304501</cx:pt>
          <cx:pt idx="7615">407661.33333333331</cx:pt>
          <cx:pt idx="7616">155072</cx:pt>
          <cx:pt idx="7617">303547</cx:pt>
          <cx:pt idx="7618">169608</cx:pt>
          <cx:pt idx="7619">181917</cx:pt>
          <cx:pt idx="7620">391238</cx:pt>
          <cx:pt idx="7621">321023</cx:pt>
          <cx:pt idx="7622">452504</cx:pt>
          <cx:pt idx="7623">148730</cx:pt>
          <cx:pt idx="7624">137941</cx:pt>
          <cx:pt idx="7625">181371</cx:pt>
          <cx:pt idx="7626">480257</cx:pt>
          <cx:pt idx="7627">216342</cx:pt>
          <cx:pt idx="7628">439105</cx:pt>
          <cx:pt idx="7629">350906</cx:pt>
          <cx:pt idx="7630">159340</cx:pt>
          <cx:pt idx="7631">169918</cx:pt>
          <cx:pt idx="7632">385618.66666666669</cx:pt>
          <cx:pt idx="7633">109009</cx:pt>
          <cx:pt idx="7634">223177</cx:pt>
          <cx:pt idx="7635">763706.66666666663</cx:pt>
          <cx:pt idx="7636">203880</cx:pt>
          <cx:pt idx="7637">270736</cx:pt>
          <cx:pt idx="7638">552021</cx:pt>
          <cx:pt idx="7639">84880</cx:pt>
          <cx:pt idx="7640">422205.33333333337</cx:pt>
          <cx:pt idx="7641">521682.66666666669</cx:pt>
          <cx:pt idx="7642">780554.66666666663</cx:pt>
          <cx:pt idx="7643">390370.66666666669</cx:pt>
          <cx:pt idx="7644">298282.66666666669</cx:pt>
          <cx:pt idx="7645">221568</cx:pt>
          <cx:pt idx="7646">306864</cx:pt>
          <cx:pt idx="7647">265173.33333333331</cx:pt>
          <cx:pt idx="7648">132776</cx:pt>
          <cx:pt idx="7649">291682.66666666669</cx:pt>
          <cx:pt idx="7650">112362.66666666667</cx:pt>
          <cx:pt idx="7651">225730</cx:pt>
          <cx:pt idx="7652">218040</cx:pt>
          <cx:pt idx="7653">471743</cx:pt>
          <cx:pt idx="7654">634567</cx:pt>
          <cx:pt idx="7655">387064.33333333337</cx:pt>
          <cx:pt idx="7656">154433</cx:pt>
          <cx:pt idx="7657">454877.33333333331</cx:pt>
          <cx:pt idx="7658">449498</cx:pt>
          <cx:pt idx="7659">245658</cx:pt>
          <cx:pt idx="7660">349312</cx:pt>
          <cx:pt idx="7661">364128</cx:pt>
          <cx:pt idx="7662">497704</cx:pt>
          <cx:pt idx="7663">244269</cx:pt>
          <cx:pt idx="7664">128919</cx:pt>
          <cx:pt idx="7665">207765</cx:pt>
          <cx:pt idx="7666">191257</cx:pt>
          <cx:pt idx="7667">581313</cx:pt>
          <cx:pt idx="7668">711010.66666666663</cx:pt>
          <cx:pt idx="7669">194551</cx:pt>
          <cx:pt idx="7670">407773</cx:pt>
          <cx:pt idx="7671">536924</cx:pt>
          <cx:pt idx="7672">201637.33333333334</cx:pt>
          <cx:pt idx="7673">407666.66666666669</cx:pt>
          <cx:pt idx="7674">331870</cx:pt>
          <cx:pt idx="7675">447293</cx:pt>
          <cx:pt idx="7676">129013</cx:pt>
          <cx:pt idx="7677">343987</cx:pt>
          <cx:pt idx="7678">229779</cx:pt>
          <cx:pt idx="7679">345592</cx:pt>
          <cx:pt idx="7680">746958</cx:pt>
          <cx:pt idx="7681">415226.66666666669</cx:pt>
          <cx:pt idx="7682">567877.33333333337</cx:pt>
          <cx:pt idx="7683">433448</cx:pt>
          <cx:pt idx="7684">149583</cx:pt>
          <cx:pt idx="7685">400591.33333333337</cx:pt>
          <cx:pt idx="7686">229623</cx:pt>
          <cx:pt idx="7687">419071</cx:pt>
          <cx:pt idx="7688">227254</cx:pt>
          <cx:pt idx="7689">279378.66666666669</cx:pt>
          <cx:pt idx="7690">143746.66666666666</cx:pt>
          <cx:pt idx="7691">336162.66666666669</cx:pt>
          <cx:pt idx="7692">749030</cx:pt>
          <cx:pt idx="7693">203165.33333333334</cx:pt>
          <cx:pt idx="7694">366108</cx:pt>
          <cx:pt idx="7695">181496</cx:pt>
          <cx:pt idx="7696">146338.66666666666</cx:pt>
          <cx:pt idx="7697">714255</cx:pt>
          <cx:pt idx="7698">140883</cx:pt>
          <cx:pt idx="7699">236119</cx:pt>
          <cx:pt idx="7700">404200</cx:pt>
          <cx:pt idx="7701">500392</cx:pt>
          <cx:pt idx="7702">676634.66666666663</cx:pt>
          <cx:pt idx="7703">482152</cx:pt>
          <cx:pt idx="7704">429511</cx:pt>
          <cx:pt idx="7705">152328</cx:pt>
          <cx:pt idx="7706">436322.66666666669</cx:pt>
          <cx:pt idx="7707">447124</cx:pt>
          <cx:pt idx="7708">400736</cx:pt>
          <cx:pt idx="7709">454117.33333333337</cx:pt>
          <cx:pt idx="7710">266216</cx:pt>
          <cx:pt idx="7711">466800</cx:pt>
          <cx:pt idx="7712">493654</cx:pt>
          <cx:pt idx="7713">598050.66666666663</cx:pt>
          <cx:pt idx="7714">303924</cx:pt>
          <cx:pt idx="7715">447282.66666666669</cx:pt>
          <cx:pt idx="7716">226387</cx:pt>
          <cx:pt idx="7717">453810.66666666669</cx:pt>
          <cx:pt idx="7718">411126</cx:pt>
          <cx:pt idx="7719">291751</cx:pt>
          <cx:pt idx="7720">204685</cx:pt>
          <cx:pt idx="7721">484272</cx:pt>
          <cx:pt idx="7722">106692</cx:pt>
          <cx:pt idx="7723">232226</cx:pt>
          <cx:pt idx="7724">317833</cx:pt>
          <cx:pt idx="7725">391272</cx:pt>
          <cx:pt idx="7726">325286</cx:pt>
          <cx:pt idx="7727">71987</cx:pt>
          <cx:pt idx="7728">184653</cx:pt>
          <cx:pt idx="7729">697416</cx:pt>
          <cx:pt idx="7730">190695</cx:pt>
          <cx:pt idx="7731">291448</cx:pt>
          <cx:pt idx="7732">215399</cx:pt>
          <cx:pt idx="7733">446599</cx:pt>
          <cx:pt idx="7734">107386.66666666667</cx:pt>
          <cx:pt idx="7735">240534</cx:pt>
          <cx:pt idx="7736">367837.33333333331</cx:pt>
          <cx:pt idx="7737">299728</cx:pt>
          <cx:pt idx="7738">729234.66666666663</cx:pt>
          <cx:pt idx="7739">295604</cx:pt>
          <cx:pt idx="7740">282546.66666666669</cx:pt>
          <cx:pt idx="7741">198466.66666666666</cx:pt>
          <cx:pt idx="7742">138226</cx:pt>
          <cx:pt idx="7743">134308</cx:pt>
          <cx:pt idx="7744">117027</cx:pt>
          <cx:pt idx="7745">278086</cx:pt>
          <cx:pt idx="7746">278400</cx:pt>
          <cx:pt idx="7747">273434.66666666669</cx:pt>
          <cx:pt idx="7748">369421</cx:pt>
          <cx:pt idx="7749">724930.66666666663</cx:pt>
          <cx:pt idx="7750">319997.33333333331</cx:pt>
          <cx:pt idx="7751">163573</cx:pt>
          <cx:pt idx="7752">517131</cx:pt>
          <cx:pt idx="7753">477233</cx:pt>
          <cx:pt idx="7754">551534</cx:pt>
          <cx:pt idx="7755">788880</cx:pt>
          <cx:pt idx="7756">435644</cx:pt>
          <cx:pt idx="7757">189728</cx:pt>
          <cx:pt idx="7758">504264</cx:pt>
          <cx:pt idx="7759">257985</cx:pt>
          <cx:pt idx="7760">366276</cx:pt>
          <cx:pt idx="7761">129250.66666666667</cx:pt>
          <cx:pt idx="7762">438698.66666666669</cx:pt>
          <cx:pt idx="7763">499443</cx:pt>
          <cx:pt idx="7764">279192</cx:pt>
          <cx:pt idx="7765">417269.33333333331</cx:pt>
          <cx:pt idx="7766">492720</cx:pt>
          <cx:pt idx="7767">344216</cx:pt>
          <cx:pt idx="7768">420928</cx:pt>
          <cx:pt idx="7769">320184</cx:pt>
          <cx:pt idx="7770">132021</cx:pt>
          <cx:pt idx="7771">169817</cx:pt>
          <cx:pt idx="7772">263445</cx:pt>
          <cx:pt idx="7773">229040</cx:pt>
          <cx:pt idx="7774">165722</cx:pt>
          <cx:pt idx="7775">699216</cx:pt>
          <cx:pt idx="7776">370157.33333333331</cx:pt>
          <cx:pt idx="7777">433221.66666666663</cx:pt>
          <cx:pt idx="7778">740487</cx:pt>
          <cx:pt idx="7779">449100</cx:pt>
          <cx:pt idx="7780">282746.66666666669</cx:pt>
          <cx:pt idx="7781">338293</cx:pt>
          <cx:pt idx="7782">355813.33333333331</cx:pt>
          <cx:pt idx="7783">645229.33333333337</cx:pt>
          <cx:pt idx="7784">326192</cx:pt>
          <cx:pt idx="7785">88544</cx:pt>
          <cx:pt idx="7786">412632</cx:pt>
          <cx:pt idx="7787">208805.33333333334</cx:pt>
          <cx:pt idx="7788">134996</cx:pt>
          <cx:pt idx="7789">280960</cx:pt>
          <cx:pt idx="7790">288500</cx:pt>
          <cx:pt idx="7791">481114.66666666669</cx:pt>
          <cx:pt idx="7792">494880</cx:pt>
          <cx:pt idx="7793">501269.33333333331</cx:pt>
          <cx:pt idx="7794">90109</cx:pt>
          <cx:pt idx="7795">334035</cx:pt>
          <cx:pt idx="7796">170599</cx:pt>
          <cx:pt idx="7797">311773.33333333331</cx:pt>
          <cx:pt idx="7798">469764</cx:pt>
          <cx:pt idx="7799">591314.66666666663</cx:pt>
          <cx:pt idx="7800">761270</cx:pt>
          <cx:pt idx="7801">428081.33333333337</cx:pt>
          <cx:pt idx="7802">203911</cx:pt>
          <cx:pt idx="7803">421853</cx:pt>
          <cx:pt idx="7804">220684</cx:pt>
          <cx:pt idx="7805">308005.33333333331</cx:pt>
          <cx:pt idx="7806">448144</cx:pt>
          <cx:pt idx="7807">435232</cx:pt>
          <cx:pt idx="7808">689464</cx:pt>
          <cx:pt idx="7809">182053</cx:pt>
          <cx:pt idx="7810">309725.33333333331</cx:pt>
          <cx:pt idx="7811">107756</cx:pt>
          <cx:pt idx="7812">515237.33333333331</cx:pt>
          <cx:pt idx="7813">591268</cx:pt>
          <cx:pt idx="7814">345736</cx:pt>
          <cx:pt idx="7815">261544</cx:pt>
          <cx:pt idx="7816">494085.33333333331</cx:pt>
          <cx:pt idx="7817">660932</cx:pt>
          <cx:pt idx="7818">217125</cx:pt>
          <cx:pt idx="7819">259395</cx:pt>
          <cx:pt idx="7820">214398</cx:pt>
          <cx:pt idx="7821">337836</cx:pt>
          <cx:pt idx="7822">265775</cx:pt>
          <cx:pt idx="7823">257440</cx:pt>
          <cx:pt idx="7824">252372</cx:pt>
          <cx:pt idx="7825">102789.33333333333</cx:pt>
          <cx:pt idx="7826">709197.33333333337</cx:pt>
          <cx:pt idx="7827">443605.66666666663</cx:pt>
          <cx:pt idx="7828">313333.33333333331</cx:pt>
          <cx:pt idx="7829">656368</cx:pt>
          <cx:pt idx="7830">394401.66666666663</cx:pt>
          <cx:pt idx="7831">473549.33333333331</cx:pt>
          <cx:pt idx="7832">393872</cx:pt>
          <cx:pt idx="7833">756854</cx:pt>
          <cx:pt idx="7834">265147</cx:pt>
          <cx:pt idx="7835">213779</cx:pt>
          <cx:pt idx="7836">106528</cx:pt>
          <cx:pt idx="7837">88145</cx:pt>
          <cx:pt idx="7838">151308</cx:pt>
          <cx:pt idx="7839">377529</cx:pt>
          <cx:pt idx="7840">184896</cx:pt>
          <cx:pt idx="7841">409100</cx:pt>
          <cx:pt idx="7842">228525.33333333334</cx:pt>
          <cx:pt idx="7843">741746</cx:pt>
          <cx:pt idx="7844">146149</cx:pt>
          <cx:pt idx="7845">355404</cx:pt>
          <cx:pt idx="7846">125608</cx:pt>
          <cx:pt idx="7847">777598</cx:pt>
          <cx:pt idx="7848">289748</cx:pt>
          <cx:pt idx="7849">440829.33333333331</cx:pt>
          <cx:pt idx="7850">168241</cx:pt>
          <cx:pt idx="7851">159668</cx:pt>
          <cx:pt idx="7852">434654</cx:pt>
          <cx:pt idx="7853">169158</cx:pt>
          <cx:pt idx="7854">343525</cx:pt>
          <cx:pt idx="7855">238756</cx:pt>
          <cx:pt idx="7856">481808</cx:pt>
          <cx:pt idx="7857">760996</cx:pt>
          <cx:pt idx="7858">764952</cx:pt>
          <cx:pt idx="7859">746909.33333333337</cx:pt>
          <cx:pt idx="7860">222642</cx:pt>
          <cx:pt idx="7861">463780</cx:pt>
          <cx:pt idx="7862">210491</cx:pt>
          <cx:pt idx="7863">104848</cx:pt>
          <cx:pt idx="7864">397322.66666666669</cx:pt>
          <cx:pt idx="7865">191860</cx:pt>
          <cx:pt idx="7866">139432</cx:pt>
          <cx:pt idx="7867">536914.66666666663</cx:pt>
          <cx:pt idx="7868">206157</cx:pt>
          <cx:pt idx="7869">436328</cx:pt>
          <cx:pt idx="7870">252388</cx:pt>
          <cx:pt idx="7871">131909.33333333334</cx:pt>
          <cx:pt idx="7872">337333</cx:pt>
          <cx:pt idx="7873">298112</cx:pt>
          <cx:pt idx="7874">209865</cx:pt>
          <cx:pt idx="7875">312701.33333333331</cx:pt>
          <cx:pt idx="7876">221881</cx:pt>
          <cx:pt idx="7877">628654</cx:pt>
          <cx:pt idx="7878">225264</cx:pt>
          <cx:pt idx="7879">177109.33333333334</cx:pt>
          <cx:pt idx="7880">235950</cx:pt>
          <cx:pt idx="7881">302622</cx:pt>
          <cx:pt idx="7882">259943</cx:pt>
          <cx:pt idx="7883">121293</cx:pt>
          <cx:pt idx="7884">140216</cx:pt>
          <cx:pt idx="7885">279783</cx:pt>
          <cx:pt idx="7886">630349.33333333337</cx:pt>
          <cx:pt idx="7887">135883</cx:pt>
          <cx:pt idx="7888">665749.33333333337</cx:pt>
          <cx:pt idx="7889">483544</cx:pt>
          <cx:pt idx="7890">416752</cx:pt>
          <cx:pt idx="7891">196263</cx:pt>
          <cx:pt idx="7892">749874.66666666663</cx:pt>
          <cx:pt idx="7893">534832</cx:pt>
          <cx:pt idx="7894">218062</cx:pt>
          <cx:pt idx="7895">537245.33333333337</cx:pt>
          <cx:pt idx="7896">742642.66666666663</cx:pt>
          <cx:pt idx="7897">283842</cx:pt>
          <cx:pt idx="7898">143063</cx:pt>
          <cx:pt idx="7899">292829</cx:pt>
          <cx:pt idx="7900">434527</cx:pt>
          <cx:pt idx="7901">476433</cx:pt>
          <cx:pt idx="7902">383957.33333333331</cx:pt>
          <cx:pt idx="7903">256709</cx:pt>
          <cx:pt idx="7904">458224</cx:pt>
          <cx:pt idx="7905">294624</cx:pt>
          <cx:pt idx="7906">329028.66666666663</cx:pt>
          <cx:pt idx="7907">453666</cx:pt>
          <cx:pt idx="7908">93235</cx:pt>
          <cx:pt idx="7909">243377</cx:pt>
          <cx:pt idx="7910">148130</cx:pt>
          <cx:pt idx="7911">211675</cx:pt>
          <cx:pt idx="7912">122775</cx:pt>
          <cx:pt idx="7913">121865</cx:pt>
          <cx:pt idx="7914">580261.33333333337</cx:pt>
          <cx:pt idx="7915">598101.33333333337</cx:pt>
          <cx:pt idx="7916">262177</cx:pt>
          <cx:pt idx="7917">309418.66666666669</cx:pt>
          <cx:pt idx="7918">256872</cx:pt>
          <cx:pt idx="7919">143111</cx:pt>
          <cx:pt idx="7920">233662</cx:pt>
          <cx:pt idx="7921">476816</cx:pt>
          <cx:pt idx="7922">481328</cx:pt>
          <cx:pt idx="7923">310485</cx:pt>
          <cx:pt idx="7924">473653.33333333331</cx:pt>
          <cx:pt idx="7925">372250.66666666669</cx:pt>
          <cx:pt idx="7926">386640</cx:pt>
          <cx:pt idx="7927">270544</cx:pt>
          <cx:pt idx="7928">188106.66666666666</cx:pt>
          <cx:pt idx="7929">304068</cx:pt>
          <cx:pt idx="7930">366026.66666666669</cx:pt>
          <cx:pt idx="7931">396242</cx:pt>
          <cx:pt idx="7932">168155</cx:pt>
          <cx:pt idx="7933">388634.66666666669</cx:pt>
          <cx:pt idx="7934">109368</cx:pt>
          <cx:pt idx="7935">287731</cx:pt>
          <cx:pt idx="7936">518941.33333333331</cx:pt>
          <cx:pt idx="7937">474969</cx:pt>
          <cx:pt idx="7938">273325</cx:pt>
          <cx:pt idx="7939">308184</cx:pt>
          <cx:pt idx="7940">366282.66666666669</cx:pt>
          <cx:pt idx="7941">449367</cx:pt>
          <cx:pt idx="7942">430952</cx:pt>
          <cx:pt idx="7943">249073</cx:pt>
          <cx:pt idx="7944">790504</cx:pt>
          <cx:pt idx="7945">420306.66666666669</cx:pt>
          <cx:pt idx="7946">168758</cx:pt>
          <cx:pt idx="7947">267000</cx:pt>
          <cx:pt idx="7948">767472</cx:pt>
          <cx:pt idx="7949">467506.66666666669</cx:pt>
          <cx:pt idx="7950">508882.66666666669</cx:pt>
          <cx:pt idx="7951">519173.33333333331</cx:pt>
          <cx:pt idx="7952">385745</cx:pt>
          <cx:pt idx="7953">100133.33333333333</cx:pt>
          <cx:pt idx="7954">160001</cx:pt>
          <cx:pt idx="7955">208181.33333333334</cx:pt>
          <cx:pt idx="7956">444328</cx:pt>
          <cx:pt idx="7957">446170</cx:pt>
          <cx:pt idx="7958">443226.66666666669</cx:pt>
          <cx:pt idx="7959">158450.66666666666</cx:pt>
          <cx:pt idx="7960">706852</cx:pt>
          <cx:pt idx="7961">380035</cx:pt>
          <cx:pt idx="7962">398237.33333333331</cx:pt>
          <cx:pt idx="7963">508485.33333333331</cx:pt>
          <cx:pt idx="7964">100024</cx:pt>
          <cx:pt idx="7965">406145</cx:pt>
          <cx:pt idx="7966">333489</cx:pt>
          <cx:pt idx="7967">150951</cx:pt>
          <cx:pt idx="7968">461242.66666666669</cx:pt>
          <cx:pt idx="7969">604225</cx:pt>
          <cx:pt idx="7970">435746.66666666669</cx:pt>
          <cx:pt idx="7971">207073</cx:pt>
          <cx:pt idx="7972">382842.66666666669</cx:pt>
          <cx:pt idx="7973">163202</cx:pt>
          <cx:pt idx="7974">216148</cx:pt>
          <cx:pt idx="7975">192716</cx:pt>
          <cx:pt idx="7976">292216</cx:pt>
          <cx:pt idx="7977">242955</cx:pt>
          <cx:pt idx="7978">768930.66666666663</cx:pt>
          <cx:pt idx="7979">795320</cx:pt>
          <cx:pt idx="7980">451053.33333333331</cx:pt>
          <cx:pt idx="7981">366645.33333333331</cx:pt>
          <cx:pt idx="7982">561354</cx:pt>
          <cx:pt idx="7983">234281</cx:pt>
          <cx:pt idx="7984">229254</cx:pt>
          <cx:pt idx="7985">270226</cx:pt>
          <cx:pt idx="7986">285237.33333333331</cx:pt>
          <cx:pt idx="7987">493136</cx:pt>
          <cx:pt idx="7988">458485.33333333331</cx:pt>
          <cx:pt idx="7989">270161</cx:pt>
          <cx:pt idx="7990">379153</cx:pt>
          <cx:pt idx="7991">134829</cx:pt>
          <cx:pt idx="7992">193122</cx:pt>
          <cx:pt idx="7993">308108</cx:pt>
          <cx:pt idx="7994">405217</cx:pt>
          <cx:pt idx="7995">654581.33333333337</cx:pt>
          <cx:pt idx="7996">612240</cx:pt>
          <cx:pt idx="7997">528096</cx:pt>
          <cx:pt idx="7998">457321</cx:pt>
          <cx:pt idx="7999">294583</cx:pt>
          <cx:pt idx="8000">367480.66666666663</cx:pt>
          <cx:pt idx="8001">348861.33333333331</cx:pt>
          <cx:pt idx="8002">137148</cx:pt>
          <cx:pt idx="8003">503781.33333333331</cx:pt>
          <cx:pt idx="8004">360835</cx:pt>
          <cx:pt idx="8005">230757</cx:pt>
          <cx:pt idx="8006">326197.33333333331</cx:pt>
          <cx:pt idx="8007">368900</cx:pt>
          <cx:pt idx="8008">126034.66666666667</cx:pt>
          <cx:pt idx="8009">315265.66666666669</cx:pt>
          <cx:pt idx="8010">197157.33333333334</cx:pt>
          <cx:pt idx="8011">548452</cx:pt>
          <cx:pt idx="8012">464056</cx:pt>
          <cx:pt idx="8013">291216</cx:pt>
          <cx:pt idx="8014">458471.33333333337</cx:pt>
          <cx:pt idx="8015">251965</cx:pt>
          <cx:pt idx="8016">448537</cx:pt>
          <cx:pt idx="8017">581797.33333333337</cx:pt>
          <cx:pt idx="8018">481533.33333333331</cx:pt>
          <cx:pt idx="8019">709864</cx:pt>
          <cx:pt idx="8020">322290</cx:pt>
          <cx:pt idx="8021">258897</cx:pt>
          <cx:pt idx="8022">274245</cx:pt>
          <cx:pt idx="8023">543448</cx:pt>
          <cx:pt idx="8024">332494</cx:pt>
          <cx:pt idx="8025">459984</cx:pt>
          <cx:pt idx="8026">195755</cx:pt>
          <cx:pt idx="8027">523874.66666666669</cx:pt>
          <cx:pt idx="8028">217208</cx:pt>
          <cx:pt idx="8029">646374</cx:pt>
          <cx:pt idx="8030">482104</cx:pt>
          <cx:pt idx="8031">218272</cx:pt>
          <cx:pt idx="8032">507170.66666666669</cx:pt>
          <cx:pt idx="8033">425728</cx:pt>
          <cx:pt idx="8034">378051</cx:pt>
          <cx:pt idx="8035">340682.66666666669</cx:pt>
          <cx:pt idx="8036">473580</cx:pt>
          <cx:pt idx="8037">85682.666666666672</cx:pt>
          <cx:pt idx="8038">481365</cx:pt>
          <cx:pt idx="8039">247298.66666666666</cx:pt>
          <cx:pt idx="8040">126581</cx:pt>
          <cx:pt idx="8041">355048</cx:pt>
          <cx:pt idx="8042">293000</cx:pt>
          <cx:pt idx="8043">457286</cx:pt>
          <cx:pt idx="8044">151568</cx:pt>
          <cx:pt idx="8045">375736</cx:pt>
          <cx:pt idx="8046">454284</cx:pt>
          <cx:pt idx="8047">501646</cx:pt>
          <cx:pt idx="8048">104208</cx:pt>
          <cx:pt idx="8049">312378.66666666669</cx:pt>
          <cx:pt idx="8050">377365.33333333331</cx:pt>
          <cx:pt idx="8051">280580</cx:pt>
          <cx:pt idx="8052">631550</cx:pt>
          <cx:pt idx="8053">496722.66666666669</cx:pt>
          <cx:pt idx="8054">218588</cx:pt>
          <cx:pt idx="8055">135789</cx:pt>
          <cx:pt idx="8056">287808</cx:pt>
          <cx:pt idx="8057">103762.66666666667</cx:pt>
          <cx:pt idx="8058">375808</cx:pt>
          <cx:pt idx="8059">505232</cx:pt>
          <cx:pt idx="8060">484000</cx:pt>
          <cx:pt idx="8061">174403</cx:pt>
          <cx:pt idx="8062">530488</cx:pt>
          <cx:pt idx="8063">351597.33333333331</cx:pt>
          <cx:pt idx="8064">368045.33333333331</cx:pt>
          <cx:pt idx="8065">697517.33333333337</cx:pt>
          <cx:pt idx="8066">338301.33333333331</cx:pt>
          <cx:pt idx="8067">345565</cx:pt>
          <cx:pt idx="8068">529485.33333333337</cx:pt>
          <cx:pt idx="8069">307757</cx:pt>
          <cx:pt idx="8070">325570.66666666669</cx:pt>
          <cx:pt idx="8071">320069.33333333331</cx:pt>
          <cx:pt idx="8072">158386</cx:pt>
          <cx:pt idx="8073">694426.66666666663</cx:pt>
          <cx:pt idx="8074">416090.66666666669</cx:pt>
          <cx:pt idx="8075">349134</cx:pt>
          <cx:pt idx="8076">264079</cx:pt>
          <cx:pt idx="8077">460275</cx:pt>
          <cx:pt idx="8078">668760</cx:pt>
          <cx:pt idx="8079">791832</cx:pt>
          <cx:pt idx="8080">556400</cx:pt>
          <cx:pt idx="8081">309493.33333333331</cx:pt>
          <cx:pt idx="8082">122306.66666666667</cx:pt>
          <cx:pt idx="8083">288440</cx:pt>
          <cx:pt idx="8084">632888</cx:pt>
          <cx:pt idx="8085">463742</cx:pt>
          <cx:pt idx="8086">430495</cx:pt>
          <cx:pt idx="8087">171239</cx:pt>
          <cx:pt idx="8088">456270</cx:pt>
          <cx:pt idx="8089">315154.66666666669</cx:pt>
          <cx:pt idx="8090">406133</cx:pt>
          <cx:pt idx="8091">426086</cx:pt>
          <cx:pt idx="8092">386792</cx:pt>
          <cx:pt idx="8093">328736</cx:pt>
          <cx:pt idx="8094">516082.66666666669</cx:pt>
          <cx:pt idx="8095">454134</cx:pt>
          <cx:pt idx="8096">236205</cx:pt>
          <cx:pt idx="8097">496741.33333333331</cx:pt>
          <cx:pt idx="8098">183732</cx:pt>
          <cx:pt idx="8099">404777.33333333337</cx:pt>
          <cx:pt idx="8100">551634</cx:pt>
          <cx:pt idx="8101">369173.33333333331</cx:pt>
          <cx:pt idx="8102">562746.66666666663</cx:pt>
          <cx:pt idx="8103">501389.33333333331</cx:pt>
          <cx:pt idx="8104">303698.66666666669</cx:pt>
          <cx:pt idx="8105">245199</cx:pt>
          <cx:pt idx="8106">577480</cx:pt>
          <cx:pt idx="8107">398836</cx:pt>
          <cx:pt idx="8108">285323</cx:pt>
          <cx:pt idx="8109">328010.66666666669</cx:pt>
          <cx:pt idx="8110">688144</cx:pt>
          <cx:pt idx="8111">326021.33333333331</cx:pt>
          <cx:pt idx="8112">367066</cx:pt>
          <cx:pt idx="8113">215875</cx:pt>
          <cx:pt idx="8114">553608</cx:pt>
          <cx:pt idx="8115">120893</cx:pt>
          <cx:pt idx="8116">222509.33333333334</cx:pt>
          <cx:pt idx="8117">567864</cx:pt>
          <cx:pt idx="8118">187764</cx:pt>
          <cx:pt idx="8119">477717.33333333331</cx:pt>
          <cx:pt idx="8120">373653.33333333331</cx:pt>
          <cx:pt idx="8121">354856</cx:pt>
          <cx:pt idx="8122">269909.33333333331</cx:pt>
          <cx:pt idx="8123">465254</cx:pt>
          <cx:pt idx="8124">388737</cx:pt>
          <cx:pt idx="8125">175498.66666666666</cx:pt>
          <cx:pt idx="8126">244434.66666666666</cx:pt>
          <cx:pt idx="8127">531365.33333333337</cx:pt>
          <cx:pt idx="8128">191861.33333333334</cx:pt>
          <cx:pt idx="8129">335693.33333333331</cx:pt>
          <cx:pt idx="8130">253136</cx:pt>
          <cx:pt idx="8131">469858.66666666669</cx:pt>
          <cx:pt idx="8132">111442</cx:pt>
          <cx:pt idx="8133">657594.66666666663</cx:pt>
          <cx:pt idx="8134">428734.33333333337</cx:pt>
          <cx:pt idx="8135">176128</cx:pt>
          <cx:pt idx="8136">375624</cx:pt>
          <cx:pt idx="8137">511608</cx:pt>
          <cx:pt idx="8138">438661</cx:pt>
          <cx:pt idx="8139">399580</cx:pt>
          <cx:pt idx="8140">82196</cx:pt>
          <cx:pt idx="8141">355794</cx:pt>
          <cx:pt idx="8142">776618.66666666663</cx:pt>
          <cx:pt idx="8143">254417</cx:pt>
          <cx:pt idx="8144">155946.66666666666</cx:pt>
          <cx:pt idx="8145">334134</cx:pt>
          <cx:pt idx="8146">366642.66666666669</cx:pt>
          <cx:pt idx="8147">347322</cx:pt>
          <cx:pt idx="8148">263258</cx:pt>
          <cx:pt idx="8149">479682</cx:pt>
          <cx:pt idx="8150">577557.33333333337</cx:pt>
          <cx:pt idx="8151">204900</cx:pt>
          <cx:pt idx="8152">221176</cx:pt>
          <cx:pt idx="8153">398352</cx:pt>
          <cx:pt idx="8154">155966</cx:pt>
          <cx:pt idx="8155">420482.66666666669</cx:pt>
          <cx:pt idx="8156">299879.33333333331</cx:pt>
          <cx:pt idx="8157">236124</cx:pt>
          <cx:pt idx="8158">197600</cx:pt>
          <cx:pt idx="8159">295925</cx:pt>
          <cx:pt idx="8160">311576</cx:pt>
          <cx:pt idx="8161">400549.33333333331</cx:pt>
          <cx:pt idx="8162">792524</cx:pt>
          <cx:pt idx="8163">353736.66666666663</cx:pt>
          <cx:pt idx="8164">180056</cx:pt>
          <cx:pt idx="8165">219845.33333333334</cx:pt>
          <cx:pt idx="8166">478403</cx:pt>
          <cx:pt idx="8167">81506.666666666672</cx:pt>
          <cx:pt idx="8168">437066.66666666669</cx:pt>
          <cx:pt idx="8169">183528</cx:pt>
          <cx:pt idx="8170">139038</cx:pt>
          <cx:pt idx="8171">263277</cx:pt>
          <cx:pt idx="8172">579338.66666666663</cx:pt>
          <cx:pt idx="8173">716976</cx:pt>
          <cx:pt idx="8174">300687</cx:pt>
          <cx:pt idx="8175">530288</cx:pt>
          <cx:pt idx="8176">149716</cx:pt>
          <cx:pt idx="8177">71283</cx:pt>
          <cx:pt idx="8178">439258.66666666669</cx:pt>
          <cx:pt idx="8179">492509</cx:pt>
          <cx:pt idx="8180">692808</cx:pt>
          <cx:pt idx="8181">199344</cx:pt>
          <cx:pt idx="8182">385077.33333333331</cx:pt>
          <cx:pt idx="8183">423357.33333333331</cx:pt>
          <cx:pt idx="8184">737293.33333333337</cx:pt>
          <cx:pt idx="8185">479613.33333333331</cx:pt>
          <cx:pt idx="8186">501554.66666666669</cx:pt>
          <cx:pt idx="8187">228841</cx:pt>
          <cx:pt idx="8188">732492</cx:pt>
          <cx:pt idx="8189">157342</cx:pt>
          <cx:pt idx="8190">463255</cx:pt>
          <cx:pt idx="8191">449786</cx:pt>
          <cx:pt idx="8192">301773.33333333331</cx:pt>
          <cx:pt idx="8193">125746</cx:pt>
          <cx:pt idx="8194">428991.33333333337</cx:pt>
          <cx:pt idx="8195">202882</cx:pt>
          <cx:pt idx="8196">143827</cx:pt>
          <cx:pt idx="8197">381866.66666666669</cx:pt>
          <cx:pt idx="8198">341282.66666666669</cx:pt>
          <cx:pt idx="8199">590302</cx:pt>
          <cx:pt idx="8200">752964</cx:pt>
          <cx:pt idx="8201">789501.33333333337</cx:pt>
          <cx:pt idx="8202">197944</cx:pt>
          <cx:pt idx="8203">731214</cx:pt>
          <cx:pt idx="8204">288992</cx:pt>
          <cx:pt idx="8205">269545</cx:pt>
          <cx:pt idx="8206">535389.33333333337</cx:pt>
          <cx:pt idx="8207">330907</cx:pt>
          <cx:pt idx="8208">404961</cx:pt>
          <cx:pt idx="8209">102899</cx:pt>
          <cx:pt idx="8210">164077</cx:pt>
          <cx:pt idx="8211">219048</cx:pt>
          <cx:pt idx="8212">289517</cx:pt>
          <cx:pt idx="8213">399514.66666666669</cx:pt>
          <cx:pt idx="8214">733546.66666666663</cx:pt>
          <cx:pt idx="8215">179933.33333333334</cx:pt>
          <cx:pt idx="8216">584205</cx:pt>
          <cx:pt idx="8217">509453.33333333331</cx:pt>
          <cx:pt idx="8218">420671</cx:pt>
          <cx:pt idx="8219">280642</cx:pt>
          <cx:pt idx="8220">475842.66666666669</cx:pt>
          <cx:pt idx="8221">265367</cx:pt>
          <cx:pt idx="8222">260388</cx:pt>
          <cx:pt idx="8223">245691</cx:pt>
          <cx:pt idx="8224">225876</cx:pt>
          <cx:pt idx="8225">176026</cx:pt>
          <cx:pt idx="8226">784587</cx:pt>
          <cx:pt idx="8227">587050</cx:pt>
          <cx:pt idx="8228">297466</cx:pt>
          <cx:pt idx="8229">383064.66666666663</cx:pt>
          <cx:pt idx="8230">144434.66666666666</cx:pt>
          <cx:pt idx="8231">280365.33333333331</cx:pt>
          <cx:pt idx="8232">439414</cx:pt>
          <cx:pt idx="8233">125026.66666666667</cx:pt>
          <cx:pt idx="8234">507680</cx:pt>
          <cx:pt idx="8235">775170.66666666663</cx:pt>
          <cx:pt idx="8236">175418.66666666666</cx:pt>
          <cx:pt idx="8237">312994</cx:pt>
          <cx:pt idx="8238">431034</cx:pt>
          <cx:pt idx="8239">232798</cx:pt>
          <cx:pt idx="8240">236418</cx:pt>
          <cx:pt idx="8241">200261.33333333334</cx:pt>
          <cx:pt idx="8242">319738.66666666669</cx:pt>
          <cx:pt idx="8243">446074.66666666669</cx:pt>
          <cx:pt idx="8244">267404</cx:pt>
          <cx:pt idx="8245">316097</cx:pt>
          <cx:pt idx="8246">394072</cx:pt>
          <cx:pt idx="8247">149800</cx:pt>
          <cx:pt idx="8248">305129</cx:pt>
          <cx:pt idx="8249">476431</cx:pt>
          <cx:pt idx="8250">243443</cx:pt>
          <cx:pt idx="8251">298072</cx:pt>
          <cx:pt idx="8252">474176</cx:pt>
          <cx:pt idx="8253">344293.33333333331</cx:pt>
          <cx:pt idx="8254">160347</cx:pt>
          <cx:pt idx="8255">278045</cx:pt>
          <cx:pt idx="8256">333491</cx:pt>
          <cx:pt idx="8257">227833</cx:pt>
          <cx:pt idx="8258">700195</cx:pt>
          <cx:pt idx="8259">255331</cx:pt>
          <cx:pt idx="8260">176169</cx:pt>
          <cx:pt idx="8261">313745</cx:pt>
          <cx:pt idx="8262">624160</cx:pt>
          <cx:pt idx="8263">147221.33333333334</cx:pt>
          <cx:pt idx="8264">535165</cx:pt>
          <cx:pt idx="8265">590637.33333333337</cx:pt>
          <cx:pt idx="8266">335616</cx:pt>
          <cx:pt idx="8267">233593</cx:pt>
          <cx:pt idx="8268">462338.66666666669</cx:pt>
          <cx:pt idx="8269">787613.33333333337</cx:pt>
          <cx:pt idx="8270">518639</cx:pt>
          <cx:pt idx="8271">481034.66666666669</cx:pt>
          <cx:pt idx="8272">380352</cx:pt>
          <cx:pt idx="8273">138759</cx:pt>
          <cx:pt idx="8274">238765</cx:pt>
          <cx:pt idx="8275">442056</cx:pt>
          <cx:pt idx="8276">415805.33333333331</cx:pt>
          <cx:pt idx="8277">443714.66666666669</cx:pt>
          <cx:pt idx="8278">471637.33333333331</cx:pt>
          <cx:pt idx="8279">102458</cx:pt>
          <cx:pt idx="8280">330040</cx:pt>
          <cx:pt idx="8281">263221.33333333331</cx:pt>
          <cx:pt idx="8282">182922</cx:pt>
          <cx:pt idx="8283">400338.66666666669</cx:pt>
          <cx:pt idx="8284">689309.33333333337</cx:pt>
          <cx:pt idx="8285">413839</cx:pt>
          <cx:pt idx="8286">172289</cx:pt>
          <cx:pt idx="8287">457888</cx:pt>
          <cx:pt idx="8288">130236</cx:pt>
          <cx:pt idx="8289">308305</cx:pt>
          <cx:pt idx="8290">481768</cx:pt>
          <cx:pt idx="8291">698517.33333333337</cx:pt>
          <cx:pt idx="8292">279609</cx:pt>
          <cx:pt idx="8293">288261.33333333331</cx:pt>
          <cx:pt idx="8294">141601</cx:pt>
          <cx:pt idx="8295">482472</cx:pt>
          <cx:pt idx="8296">506576</cx:pt>
          <cx:pt idx="8297">303784</cx:pt>
          <cx:pt idx="8298">259770.66666666666</cx:pt>
          <cx:pt idx="8299">326650.66666666669</cx:pt>
          <cx:pt idx="8300">455221.33333333331</cx:pt>
          <cx:pt idx="8301">490052</cx:pt>
          <cx:pt idx="8302">177537</cx:pt>
          <cx:pt idx="8303">496722.66666666669</cx:pt>
          <cx:pt idx="8304">216394.66666666666</cx:pt>
          <cx:pt idx="8305">270296</cx:pt>
          <cx:pt idx="8306">159070</cx:pt>
          <cx:pt idx="8307">654160</cx:pt>
          <cx:pt idx="8308">130578.66666666667</cx:pt>
          <cx:pt idx="8309">314160</cx:pt>
          <cx:pt idx="8310">426029</cx:pt>
          <cx:pt idx="8311">774424</cx:pt>
          <cx:pt idx="8312">190298</cx:pt>
          <cx:pt idx="8313">456697</cx:pt>
          <cx:pt idx="8314">506461.33333333331</cx:pt>
          <cx:pt idx="8315">185394.66666666666</cx:pt>
          <cx:pt idx="8316">134439</cx:pt>
          <cx:pt idx="8317">364038</cx:pt>
          <cx:pt idx="8318">227622</cx:pt>
          <cx:pt idx="8319">149374</cx:pt>
          <cx:pt idx="8320">170856</cx:pt>
          <cx:pt idx="8321">346819.33333333337</cx:pt>
          <cx:pt idx="8322">136885.33333333334</cx:pt>
          <cx:pt idx="8323">211888</cx:pt>
          <cx:pt idx="8324">134154.66666666666</cx:pt>
          <cx:pt idx="8325">250194</cx:pt>
          <cx:pt idx="8326">488288</cx:pt>
          <cx:pt idx="8327">232082.66666666666</cx:pt>
          <cx:pt idx="8328">129709</cx:pt>
          <cx:pt idx="8329">394392</cx:pt>
          <cx:pt idx="8330">379717.33333333331</cx:pt>
          <cx:pt idx="8331">635301.33333333337</cx:pt>
          <cx:pt idx="8332">196344</cx:pt>
          <cx:pt idx="8333">302988</cx:pt>
          <cx:pt idx="8334">429600</cx:pt>
          <cx:pt idx="8335">70377</cx:pt>
          <cx:pt idx="8336">254394.66666666666</cx:pt>
          <cx:pt idx="8337">216417</cx:pt>
          <cx:pt idx="8338">309265</cx:pt>
          <cx:pt idx="8339">107022</cx:pt>
          <cx:pt idx="8340">428493.33333333331</cx:pt>
          <cx:pt idx="8341">323912</cx:pt>
          <cx:pt idx="8342">645013.33333333337</cx:pt>
          <cx:pt idx="8343">445518.66666666663</cx:pt>
          <cx:pt idx="8344">614056</cx:pt>
          <cx:pt idx="8345">342656</cx:pt>
          <cx:pt idx="8346">477445</cx:pt>
          <cx:pt idx="8347">275703</cx:pt>
          <cx:pt idx="8348">324615</cx:pt>
          <cx:pt idx="8349">548234</cx:pt>
          <cx:pt idx="8350">307730.66666666669</cx:pt>
          <cx:pt idx="8351">212024</cx:pt>
          <cx:pt idx="8352">243994.66666666666</cx:pt>
          <cx:pt idx="8353">186835</cx:pt>
          <cx:pt idx="8354">355352</cx:pt>
          <cx:pt idx="8355">272019</cx:pt>
          <cx:pt idx="8356">112905</cx:pt>
          <cx:pt idx="8357">643437.33333333337</cx:pt>
          <cx:pt idx="8358">221749.33333333334</cx:pt>
          <cx:pt idx="8359">304477.33333333331</cx:pt>
          <cx:pt idx="8360">561301</cx:pt>
          <cx:pt idx="8361">190216</cx:pt>
          <cx:pt idx="8362">254451</cx:pt>
          <cx:pt idx="8363">148104</cx:pt>
          <cx:pt idx="8364">282239</cx:pt>
          <cx:pt idx="8365">418882.66666666669</cx:pt>
          <cx:pt idx="8366">179917</cx:pt>
          <cx:pt idx="8367">579802</cx:pt>
          <cx:pt idx="8368">361333</cx:pt>
          <cx:pt idx="8369">139900</cx:pt>
          <cx:pt idx="8370">745357.33333333337</cx:pt>
          <cx:pt idx="8371">240357</cx:pt>
          <cx:pt idx="8372">326746.66666666669</cx:pt>
          <cx:pt idx="8373">288034</cx:pt>
          <cx:pt idx="8374">674016</cx:pt>
          <cx:pt idx="8375">411005.33333333331</cx:pt>
          <cx:pt idx="8376">467807</cx:pt>
          <cx:pt idx="8377">275278</cx:pt>
          <cx:pt idx="8378">337117.33333333331</cx:pt>
          <cx:pt idx="8379">71668</cx:pt>
          <cx:pt idx="8380">450658.66666666669</cx:pt>
          <cx:pt idx="8381">436364.66666666663</cx:pt>
          <cx:pt idx="8382">326021.33333333331</cx:pt>
          <cx:pt idx="8383">148523</cx:pt>
          <cx:pt idx="8384">456152</cx:pt>
          <cx:pt idx="8385">298182</cx:pt>
          <cx:pt idx="8386">447184</cx:pt>
          <cx:pt idx="8387">205981</cx:pt>
          <cx:pt idx="8388">291957.33333333331</cx:pt>
          <cx:pt idx="8389">642310</cx:pt>
          <cx:pt idx="8390">183538.66666666666</cx:pt>
          <cx:pt idx="8391">277738</cx:pt>
          <cx:pt idx="8392">267152</cx:pt>
          <cx:pt idx="8393">372388</cx:pt>
          <cx:pt idx="8394">393029.33333333331</cx:pt>
          <cx:pt idx="8395">319570.66666666669</cx:pt>
          <cx:pt idx="8396">386007</cx:pt>
          <cx:pt idx="8397">155685</cx:pt>
          <cx:pt idx="8398">391025</cx:pt>
          <cx:pt idx="8399">81586.666666666672</cx:pt>
          <cx:pt idx="8400">137152</cx:pt>
          <cx:pt idx="8401">630375</cx:pt>
          <cx:pt idx="8402">255186.66666666666</cx:pt>
          <cx:pt idx="8403">637658.66666666663</cx:pt>
          <cx:pt idx="8404">436580</cx:pt>
          <cx:pt idx="8405">492501</cx:pt>
          <cx:pt idx="8406">415042.66666666669</cx:pt>
          <cx:pt idx="8407">293555</cx:pt>
          <cx:pt idx="8408">294570.66666666669</cx:pt>
          <cx:pt idx="8409">74558</cx:pt>
          <cx:pt idx="8410">464037</cx:pt>
          <cx:pt idx="8411">377362.66666666669</cx:pt>
          <cx:pt idx="8412">511663</cx:pt>
          <cx:pt idx="8413">450356</cx:pt>
          <cx:pt idx="8414">711952</cx:pt>
          <cx:pt idx="8415">594429</cx:pt>
          <cx:pt idx="8416">111987</cx:pt>
          <cx:pt idx="8417">366117.33333333331</cx:pt>
          <cx:pt idx="8418">243395</cx:pt>
          <cx:pt idx="8419">420749.33333333331</cx:pt>
          <cx:pt idx="8420">292834.66666666669</cx:pt>
          <cx:pt idx="8421">193234.66666666666</cx:pt>
          <cx:pt idx="8422">155036</cx:pt>
          <cx:pt idx="8423">348618</cx:pt>
          <cx:pt idx="8424">194672</cx:pt>
          <cx:pt idx="8425">272634.66666666669</cx:pt>
          <cx:pt idx="8426">241449</cx:pt>
          <cx:pt idx="8427">170281</cx:pt>
          <cx:pt idx="8428">212949.33333333334</cx:pt>
          <cx:pt idx="8429">258168</cx:pt>
          <cx:pt idx="8430">112867</cx:pt>
          <cx:pt idx="8431">521112</cx:pt>
          <cx:pt idx="8432">648989.33333333337</cx:pt>
          <cx:pt idx="8433">272488</cx:pt>
          <cx:pt idx="8434">279912</cx:pt>
          <cx:pt idx="8435">270368</cx:pt>
          <cx:pt idx="8436">287879</cx:pt>
          <cx:pt idx="8437">92458.666666666672</cx:pt>
          <cx:pt idx="8438">211214</cx:pt>
          <cx:pt idx="8439">361746.33333333337</cx:pt>
          <cx:pt idx="8440">161887</cx:pt>
          <cx:pt idx="8441">279224</cx:pt>
          <cx:pt idx="8442">242511</cx:pt>
          <cx:pt idx="8443">352066</cx:pt>
          <cx:pt idx="8444">277736</cx:pt>
          <cx:pt idx="8445">457688</cx:pt>
          <cx:pt idx="8446">252042.66666666666</cx:pt>
          <cx:pt idx="8447">732288</cx:pt>
          <cx:pt idx="8448">168506.66666666666</cx:pt>
          <cx:pt idx="8449">199848</cx:pt>
          <cx:pt idx="8450">303899</cx:pt>
          <cx:pt idx="8451">643168</cx:pt>
          <cx:pt idx="8452">278194.66666666669</cx:pt>
          <cx:pt idx="8453">462512</cx:pt>
          <cx:pt idx="8454">158387</cx:pt>
          <cx:pt idx="8455">104082</cx:pt>
          <cx:pt idx="8456">150623</cx:pt>
          <cx:pt idx="8457">458148</cx:pt>
          <cx:pt idx="8458">252805.33333333334</cx:pt>
          <cx:pt idx="8459">259307</cx:pt>
          <cx:pt idx="8460">558525.33333333337</cx:pt>
          <cx:pt idx="8461">81592</cx:pt>
          <cx:pt idx="8462">285769</cx:pt>
          <cx:pt idx="8463">526735</cx:pt>
          <cx:pt idx="8464">383621.33333333331</cx:pt>
          <cx:pt idx="8465">449421</cx:pt>
          <cx:pt idx="8466">469488</cx:pt>
          <cx:pt idx="8467">359265.66666666663</cx:pt>
          <cx:pt idx="8468">191082</cx:pt>
          <cx:pt idx="8469">215290</cx:pt>
          <cx:pt idx="8470">256480</cx:pt>
          <cx:pt idx="8471">310652.66666666669</cx:pt>
          <cx:pt idx="8472">525338.66666666663</cx:pt>
          <cx:pt idx="8473">697024</cx:pt>
          <cx:pt idx="8474">169200</cx:pt>
          <cx:pt idx="8475">475837</cx:pt>
          <cx:pt idx="8476">233732</cx:pt>
          <cx:pt idx="8477">419058.66666666669</cx:pt>
          <cx:pt idx="8478">235408</cx:pt>
          <cx:pt idx="8479">85994.666666666672</cx:pt>
          <cx:pt idx="8480">214125.33333333334</cx:pt>
          <cx:pt idx="8481">409754.66666666669</cx:pt>
          <cx:pt idx="8482">457925.33333333331</cx:pt>
          <cx:pt idx="8483">283200</cx:pt>
          <cx:pt idx="8484">460328</cx:pt>
          <cx:pt idx="8485">719917</cx:pt>
          <cx:pt idx="8486">267644</cx:pt>
          <cx:pt idx="8487">175311</cx:pt>
          <cx:pt idx="8488">435405.33333333331</cx:pt>
          <cx:pt idx="8489">209904</cx:pt>
          <cx:pt idx="8490">272831</cx:pt>
          <cx:pt idx="8491">567903</cx:pt>
          <cx:pt idx="8492">221981.33333333334</cx:pt>
          <cx:pt idx="8493">265088</cx:pt>
          <cx:pt idx="8494">111765.33333333333</cx:pt>
          <cx:pt idx="8495">282188</cx:pt>
          <cx:pt idx="8496">321962.66666666669</cx:pt>
          <cx:pt idx="8497">321916</cx:pt>
          <cx:pt idx="8498">749581</cx:pt>
          <cx:pt idx="8499">222436</cx:pt>
          <cx:pt idx="8500">358415</cx:pt>
          <cx:pt idx="8501">323545</cx:pt>
          <cx:pt idx="8502">712196</cx:pt>
          <cx:pt idx="8503">508853.33333333331</cx:pt>
          <cx:pt idx="8504">341673</cx:pt>
          <cx:pt idx="8505">276496</cx:pt>
          <cx:pt idx="8506">299331.66666666669</cx:pt>
          <cx:pt idx="8507">239149</cx:pt>
          <cx:pt idx="8508">183191</cx:pt>
          <cx:pt idx="8509">538760</cx:pt>
          <cx:pt idx="8510">438109.33333333331</cx:pt>
          <cx:pt idx="8511">303746.66666666669</cx:pt>
          <cx:pt idx="8512">297589.33333333331</cx:pt>
          <cx:pt idx="8513">239808</cx:pt>
          <cx:pt idx="8514">396832</cx:pt>
          <cx:pt idx="8515">472949</cx:pt>
          <cx:pt idx="8516">245029.33333333334</cx:pt>
          <cx:pt idx="8517">229061</cx:pt>
          <cx:pt idx="8518">273437</cx:pt>
          <cx:pt idx="8519">346386.66666666669</cx:pt>
          <cx:pt idx="8520">419428.66666666663</cx:pt>
          <cx:pt idx="8521">461549.33333333331</cx:pt>
          <cx:pt idx="8522">425653.33333333331</cx:pt>
          <cx:pt idx="8523">488949</cx:pt>
          <cx:pt idx="8524">107459</cx:pt>
          <cx:pt idx="8525">400365.66666666663</cx:pt>
          <cx:pt idx="8526">155012</cx:pt>
          <cx:pt idx="8527">220934</cx:pt>
          <cx:pt idx="8528">395829</cx:pt>
          <cx:pt idx="8529">146197</cx:pt>
          <cx:pt idx="8530">392522</cx:pt>
          <cx:pt idx="8531">416762.66666666669</cx:pt>
          <cx:pt idx="8532">682847</cx:pt>
          <cx:pt idx="8533">338850</cx:pt>
          <cx:pt idx="8534">106642</cx:pt>
          <cx:pt idx="8535">436189.33333333337</cx:pt>
          <cx:pt idx="8536">285218.66666666669</cx:pt>
          <cx:pt idx="8537">498919</cx:pt>
          <cx:pt idx="8538">88032</cx:pt>
          <cx:pt idx="8539">407813</cx:pt>
          <cx:pt idx="8540">388114.66666666669</cx:pt>
          <cx:pt idx="8541">100472</cx:pt>
          <cx:pt idx="8542">328802</cx:pt>
          <cx:pt idx="8543">281333</cx:pt>
          <cx:pt idx="8544">331477.33333333331</cx:pt>
          <cx:pt idx="8545">127114.66666666667</cx:pt>
          <cx:pt idx="8546">333874</cx:pt>
          <cx:pt idx="8547">690493.33333333337</cx:pt>
          <cx:pt idx="8548">356992</cx:pt>
          <cx:pt idx="8549">480050</cx:pt>
          <cx:pt idx="8550">356694.33333333337</cx:pt>
          <cx:pt idx="8551">164781.33333333334</cx:pt>
          <cx:pt idx="8552">348984</cx:pt>
          <cx:pt idx="8553">130224</cx:pt>
          <cx:pt idx="8554">263129</cx:pt>
          <cx:pt idx="8555">566764</cx:pt>
          <cx:pt idx="8556">277975</cx:pt>
          <cx:pt idx="8557">345974</cx:pt>
          <cx:pt idx="8558">736378.66666666663</cx:pt>
          <cx:pt idx="8559">428320</cx:pt>
          <cx:pt idx="8560">109013</cx:pt>
          <cx:pt idx="8561">244603</cx:pt>
          <cx:pt idx="8562">207732</cx:pt>
          <cx:pt idx="8563">751397.33333333337</cx:pt>
          <cx:pt idx="8564">347900</cx:pt>
          <cx:pt idx="8565">382773</cx:pt>
          <cx:pt idx="8566">265048</cx:pt>
          <cx:pt idx="8567">446080</cx:pt>
          <cx:pt idx="8568">182011</cx:pt>
          <cx:pt idx="8569">205123</cx:pt>
          <cx:pt idx="8570">138162.66666666666</cx:pt>
          <cx:pt idx="8571">73917</cx:pt>
          <cx:pt idx="8572">485229.33333333331</cx:pt>
          <cx:pt idx="8573">782334</cx:pt>
          <cx:pt idx="8574">192683</cx:pt>
          <cx:pt idx="8575">87016</cx:pt>
          <cx:pt idx="8576">509957</cx:pt>
          <cx:pt idx="8577">600800</cx:pt>
          <cx:pt idx="8578">306555</cx:pt>
          <cx:pt idx="8579">305429.33333333331</cx:pt>
          <cx:pt idx="8580">296722.66666666669</cx:pt>
          <cx:pt idx="8581">691242.66666666663</cx:pt>
          <cx:pt idx="8582">314322.66666666669</cx:pt>
          <cx:pt idx="8583">361981.33333333331</cx:pt>
          <cx:pt idx="8584">359253.33333333331</cx:pt>
          <cx:pt idx="8585">346280</cx:pt>
          <cx:pt idx="8586">486781</cx:pt>
          <cx:pt idx="8587">197173.33333333334</cx:pt>
          <cx:pt idx="8588">433018.66666666669</cx:pt>
          <cx:pt idx="8589">335744</cx:pt>
          <cx:pt idx="8590">214298</cx:pt>
          <cx:pt idx="8591">118378</cx:pt>
          <cx:pt idx="8592">367700</cx:pt>
          <cx:pt idx="8593">450778.66666666669</cx:pt>
          <cx:pt idx="8594">243322.66666666666</cx:pt>
          <cx:pt idx="8595">170989</cx:pt>
          <cx:pt idx="8596">76161</cx:pt>
          <cx:pt idx="8597">198226</cx:pt>
          <cx:pt idx="8598">155892</cx:pt>
          <cx:pt idx="8599">261864</cx:pt>
          <cx:pt idx="8600">239985</cx:pt>
          <cx:pt idx="8601">636282.66666666663</cx:pt>
          <cx:pt idx="8602">260818.66666666666</cx:pt>
          <cx:pt idx="8603">374426</cx:pt>
          <cx:pt idx="8604">137240</cx:pt>
          <cx:pt idx="8605">161902</cx:pt>
          <cx:pt idx="8606">449442.66666666669</cx:pt>
          <cx:pt idx="8607">131085.33333333334</cx:pt>
          <cx:pt idx="8608">436195</cx:pt>
          <cx:pt idx="8609">315280</cx:pt>
          <cx:pt idx="8610">519125.33333333331</cx:pt>
          <cx:pt idx="8611">378948</cx:pt>
          <cx:pt idx="8612">516754</cx:pt>
          <cx:pt idx="8613">654412</cx:pt>
          <cx:pt idx="8614">333168</cx:pt>
          <cx:pt idx="8615">500613.33333333331</cx:pt>
          <cx:pt idx="8616">354921</cx:pt>
          <cx:pt idx="8617">649245</cx:pt>
          <cx:pt idx="8618">366359</cx:pt>
          <cx:pt idx="8619">423061.33333333331</cx:pt>
          <cx:pt idx="8620">337770.66666666663</cx:pt>
          <cx:pt idx="8621">356562.66666666669</cx:pt>
          <cx:pt idx="8622">284200</cx:pt>
          <cx:pt idx="8623">673205.33333333337</cx:pt>
          <cx:pt idx="8624">733029.33333333337</cx:pt>
          <cx:pt idx="8625">378461.33333333331</cx:pt>
          <cx:pt idx="8626">470397.33333333331</cx:pt>
          <cx:pt idx="8627">337384</cx:pt>
          <cx:pt idx="8628">566128</cx:pt>
          <cx:pt idx="8629">238135</cx:pt>
          <cx:pt idx="8630">476885</cx:pt>
          <cx:pt idx="8631">646163</cx:pt>
          <cx:pt idx="8632">364408</cx:pt>
          <cx:pt idx="8633">264317</cx:pt>
          <cx:pt idx="8634">385608</cx:pt>
          <cx:pt idx="8635">437525.33333333331</cx:pt>
          <cx:pt idx="8636">310632</cx:pt>
          <cx:pt idx="8637">137421</cx:pt>
          <cx:pt idx="8638">389698.66666666669</cx:pt>
          <cx:pt idx="8639">137677</cx:pt>
          <cx:pt idx="8640">99352</cx:pt>
          <cx:pt idx="8641">646949</cx:pt>
          <cx:pt idx="8642">251949</cx:pt>
          <cx:pt idx="8643">766861.33333333337</cx:pt>
          <cx:pt idx="8644">684637</cx:pt>
          <cx:pt idx="8645">604927</cx:pt>
          <cx:pt idx="8646">284144</cx:pt>
          <cx:pt idx="8647">518381.33333333331</cx:pt>
          <cx:pt idx="8648">551937</cx:pt>
          <cx:pt idx="8649">337834</cx:pt>
          <cx:pt idx="8650">550663</cx:pt>
          <cx:pt idx="8651">452040</cx:pt>
          <cx:pt idx="8652">667461</cx:pt>
          <cx:pt idx="8653">523322.66666666669</cx:pt>
          <cx:pt idx="8654">201066</cx:pt>
          <cx:pt idx="8655">310936</cx:pt>
          <cx:pt idx="8656">472386.66666666669</cx:pt>
          <cx:pt idx="8657">440269</cx:pt>
          <cx:pt idx="8658">175344</cx:pt>
          <cx:pt idx="8659">463525.33333333331</cx:pt>
          <cx:pt idx="8660">248377</cx:pt>
          <cx:pt idx="8661">426213</cx:pt>
          <cx:pt idx="8662">265918</cx:pt>
          <cx:pt idx="8663">286895</cx:pt>
          <cx:pt idx="8664">315212</cx:pt>
          <cx:pt idx="8665">212279</cx:pt>
          <cx:pt idx="8666">311704</cx:pt>
          <cx:pt idx="8667">174385</cx:pt>
          <cx:pt idx="8668">154666</cx:pt>
          <cx:pt idx="8669">291439</cx:pt>
          <cx:pt idx="8670">686768</cx:pt>
          <cx:pt idx="8671">245634</cx:pt>
          <cx:pt idx="8672">168482</cx:pt>
          <cx:pt idx="8673">377456</cx:pt>
          <cx:pt idx="8674">240586</cx:pt>
          <cx:pt idx="8675">108210.66666666667</cx:pt>
          <cx:pt idx="8676">493720</cx:pt>
          <cx:pt idx="8677">347820.66666666663</cx:pt>
          <cx:pt idx="8678">507608</cx:pt>
          <cx:pt idx="8679">139029.33333333334</cx:pt>
          <cx:pt idx="8680">588709.33333333337</cx:pt>
          <cx:pt idx="8681">626872</cx:pt>
          <cx:pt idx="8682">103087</cx:pt>
          <cx:pt idx="8683">361200</cx:pt>
          <cx:pt idx="8684">299061.33333333331</cx:pt>
          <cx:pt idx="8685">219895</cx:pt>
          <cx:pt idx="8686">514114.66666666669</cx:pt>
          <cx:pt idx="8687">275490</cx:pt>
          <cx:pt idx="8688">709125.33333333337</cx:pt>
          <cx:pt idx="8689">365352</cx:pt>
          <cx:pt idx="8690">200816</cx:pt>
          <cx:pt idx="8691">358038</cx:pt>
          <cx:pt idx="8692">486909.33333333331</cx:pt>
          <cx:pt idx="8693">642501.33333333337</cx:pt>
          <cx:pt idx="8694">603420</cx:pt>
          <cx:pt idx="8695">91581.333333333328</cx:pt>
          <cx:pt idx="8696">148026.66666666666</cx:pt>
          <cx:pt idx="8697">432392</cx:pt>
          <cx:pt idx="8698">202475</cx:pt>
          <cx:pt idx="8699">530221.33333333337</cx:pt>
          <cx:pt idx="8700">483574</cx:pt>
          <cx:pt idx="8701">565970</cx:pt>
          <cx:pt idx="8702">256680</cx:pt>
          <cx:pt idx="8703">431520</cx:pt>
          <cx:pt idx="8704">617733.33333333337</cx:pt>
          <cx:pt idx="8705">657760</cx:pt>
          <cx:pt idx="8706">72397</cx:pt>
          <cx:pt idx="8707">529207</cx:pt>
          <cx:pt idx="8708">299541.33333333331</cx:pt>
          <cx:pt idx="8709">259194.66666666666</cx:pt>
          <cx:pt idx="8710">135778.66666666666</cx:pt>
          <cx:pt idx="8711">411090.33333333337</cx:pt>
          <cx:pt idx="8712">459528</cx:pt>
          <cx:pt idx="8713">172226.66666666666</cx:pt>
          <cx:pt idx="8714">324781.33333333331</cx:pt>
          <cx:pt idx="8715">381541.33333333331</cx:pt>
          <cx:pt idx="8716">451677.33333333331</cx:pt>
          <cx:pt idx="8717">216177</cx:pt>
          <cx:pt idx="8718">293152</cx:pt>
          <cx:pt idx="8719">279880</cx:pt>
          <cx:pt idx="8720">610765.33333333337</cx:pt>
          <cx:pt idx="8721">465360</cx:pt>
          <cx:pt idx="8722">193906.66666666666</cx:pt>
          <cx:pt idx="8723">620530</cx:pt>
          <cx:pt idx="8724">177264</cx:pt>
          <cx:pt idx="8725">328508</cx:pt>
          <cx:pt idx="8726">407350</cx:pt>
          <cx:pt idx="8727">394469.33333333331</cx:pt>
          <cx:pt idx="8728">698237</cx:pt>
          <cx:pt idx="8729">236821.33333333334</cx:pt>
          <cx:pt idx="8730">481296</cx:pt>
          <cx:pt idx="8731">412560</cx:pt>
          <cx:pt idx="8732">635069.33333333337</cx:pt>
          <cx:pt idx="8733">439688.66666666663</cx:pt>
          <cx:pt idx="8734">376128</cx:pt>
          <cx:pt idx="8735">507873</cx:pt>
          <cx:pt idx="8736">791859</cx:pt>
          <cx:pt idx="8737">619738.66666666663</cx:pt>
          <cx:pt idx="8738">504929</cx:pt>
          <cx:pt idx="8739">233000</cx:pt>
          <cx:pt idx="8740">444238</cx:pt>
          <cx:pt idx="8741">345600</cx:pt>
          <cx:pt idx="8742">259184</cx:pt>
          <cx:pt idx="8743">539810</cx:pt>
          <cx:pt idx="8744">467754.66666666669</cx:pt>
          <cx:pt idx="8745">673018.66666666663</cx:pt>
          <cx:pt idx="8746">759728</cx:pt>
          <cx:pt idx="8747">323394</cx:pt>
          <cx:pt idx="8748">325496</cx:pt>
          <cx:pt idx="8749">554828</cx:pt>
          <cx:pt idx="8750">137405</cx:pt>
          <cx:pt idx="8751">312774</cx:pt>
          <cx:pt idx="8752">352176</cx:pt>
          <cx:pt idx="8753">170488</cx:pt>
          <cx:pt idx="8754">449625</cx:pt>
          <cx:pt idx="8755">304595.66666666669</cx:pt>
          <cx:pt idx="8756">427576</cx:pt>
          <cx:pt idx="8757">419278</cx:pt>
          <cx:pt idx="8758">255570</cx:pt>
          <cx:pt idx="8759">389130.66666666669</cx:pt>
          <cx:pt idx="8760">285987</cx:pt>
          <cx:pt idx="8761">362602.66666666669</cx:pt>
          <cx:pt idx="8762">252728</cx:pt>
          <cx:pt idx="8763">269754.66666666669</cx:pt>
          <cx:pt idx="8764">388944</cx:pt>
          <cx:pt idx="8765">226439</cx:pt>
          <cx:pt idx="8766">300368</cx:pt>
          <cx:pt idx="8767">269464</cx:pt>
          <cx:pt idx="8768">505720</cx:pt>
          <cx:pt idx="8769">796642.66666666663</cx:pt>
          <cx:pt idx="8770">137428</cx:pt>
          <cx:pt idx="8771">607146.66666666663</cx:pt>
          <cx:pt idx="8772">104227</cx:pt>
          <cx:pt idx="8773">335845.33333333331</cx:pt>
          <cx:pt idx="8774">393240</cx:pt>
          <cx:pt idx="8775">125086</cx:pt>
          <cx:pt idx="8776">706333.33333333337</cx:pt>
          <cx:pt idx="8777">565506.66666666663</cx:pt>
          <cx:pt idx="8778">286045</cx:pt>
          <cx:pt idx="8779">287043</cx:pt>
          <cx:pt idx="8780">774973.33333333337</cx:pt>
          <cx:pt idx="8781">296853.33333333331</cx:pt>
          <cx:pt idx="8782">404250.66666666669</cx:pt>
          <cx:pt idx="8783">120184</cx:pt>
          <cx:pt idx="8784">655969</cx:pt>
          <cx:pt idx="8785">346313</cx:pt>
          <cx:pt idx="8786">172300</cx:pt>
          <cx:pt idx="8787">177034</cx:pt>
          <cx:pt idx="8788">326969.33333333337</cx:pt>
          <cx:pt idx="8789">335037.33333333331</cx:pt>
          <cx:pt idx="8790">194821</cx:pt>
          <cx:pt idx="8791">161807</cx:pt>
          <cx:pt idx="8792">242395</cx:pt>
          <cx:pt idx="8793">218763</cx:pt>
          <cx:pt idx="8794">142082.66666666666</cx:pt>
          <cx:pt idx="8795">271584</cx:pt>
          <cx:pt idx="8796">797936</cx:pt>
          <cx:pt idx="8797">351978</cx:pt>
          <cx:pt idx="8798">300962.66666666669</cx:pt>
          <cx:pt idx="8799">324069.33333333331</cx:pt>
          <cx:pt idx="8800">530280</cx:pt>
          <cx:pt idx="8801">586552</cx:pt>
          <cx:pt idx="8802">478288</cx:pt>
          <cx:pt idx="8803">379290</cx:pt>
          <cx:pt idx="8804">318321</cx:pt>
          <cx:pt idx="8805">278906</cx:pt>
          <cx:pt idx="8806">189896</cx:pt>
          <cx:pt idx="8807">428039</cx:pt>
          <cx:pt idx="8808">345416</cx:pt>
          <cx:pt idx="8809">430557.33333333331</cx:pt>
          <cx:pt idx="8810">437933.33333333331</cx:pt>
          <cx:pt idx="8811">473826.66666666669</cx:pt>
          <cx:pt idx="8812">490654</cx:pt>
          <cx:pt idx="8813">339959</cx:pt>
          <cx:pt idx="8814">249114.66666666666</cx:pt>
          <cx:pt idx="8815">132530</cx:pt>
          <cx:pt idx="8816">479837.33333333331</cx:pt>
          <cx:pt idx="8817">758682.66666666663</cx:pt>
          <cx:pt idx="8818">413188</cx:pt>
          <cx:pt idx="8819">122899</cx:pt>
          <cx:pt idx="8820">100688</cx:pt>
          <cx:pt idx="8821">741645.33333333337</cx:pt>
          <cx:pt idx="8822">412049.33333333337</cx:pt>
          <cx:pt idx="8823">202699</cx:pt>
          <cx:pt idx="8824">273762.66666666669</cx:pt>
          <cx:pt idx="8825">160595</cx:pt>
          <cx:pt idx="8826">410755.33333333337</cx:pt>
          <cx:pt idx="8827">110008</cx:pt>
          <cx:pt idx="8828">561049</cx:pt>
          <cx:pt idx="8829">246666.66666666666</cx:pt>
          <cx:pt idx="8830">193541.33333333334</cx:pt>
          <cx:pt idx="8831">762658</cx:pt>
          <cx:pt idx="8832">756205.33333333337</cx:pt>
          <cx:pt idx="8833">696101</cx:pt>
          <cx:pt idx="8834">288690</cx:pt>
          <cx:pt idx="8835">359362.66666666669</cx:pt>
          <cx:pt idx="8836">322547.66666666663</cx:pt>
          <cx:pt idx="8837">440996</cx:pt>
          <cx:pt idx="8838">251473</cx:pt>
          <cx:pt idx="8839">235375</cx:pt>
          <cx:pt idx="8840">233994.66666666666</cx:pt>
          <cx:pt idx="8841">774401</cx:pt>
          <cx:pt idx="8842">309920</cx:pt>
          <cx:pt idx="8843">312992</cx:pt>
          <cx:pt idx="8844">353556</cx:pt>
          <cx:pt idx="8845">662666.66666666663</cx:pt>
          <cx:pt idx="8846">679826.66666666663</cx:pt>
          <cx:pt idx="8847">398300</cx:pt>
          <cx:pt idx="8848">229410.66666666666</cx:pt>
          <cx:pt idx="8849">99586.666666666672</cx:pt>
          <cx:pt idx="8850">196816</cx:pt>
          <cx:pt idx="8851">442010</cx:pt>
          <cx:pt idx="8852">252063</cx:pt>
          <cx:pt idx="8853">417289</cx:pt>
          <cx:pt idx="8854">761525</cx:pt>
          <cx:pt idx="8855">82269</cx:pt>
          <cx:pt idx="8856">464895</cx:pt>
          <cx:pt idx="8857">475549</cx:pt>
          <cx:pt idx="8858">560109.33333333337</cx:pt>
          <cx:pt idx="8859">469962.66666666669</cx:pt>
          <cx:pt idx="8860">478309.33333333331</cx:pt>
          <cx:pt idx="8861">614496</cx:pt>
          <cx:pt idx="8862">138341</cx:pt>
          <cx:pt idx="8863">172160</cx:pt>
          <cx:pt idx="8864">780384</cx:pt>
          <cx:pt idx="8865">314688</cx:pt>
          <cx:pt idx="8866">636307</cx:pt>
          <cx:pt idx="8867">397445.33333333331</cx:pt>
          <cx:pt idx="8868">209639</cx:pt>
          <cx:pt idx="8869">333333.33333333331</cx:pt>
          <cx:pt idx="8870">397813.33333333331</cx:pt>
          <cx:pt idx="8871">433730</cx:pt>
          <cx:pt idx="8872">152859</cx:pt>
          <cx:pt idx="8873">433195</cx:pt>
          <cx:pt idx="8874">215528</cx:pt>
          <cx:pt idx="8875">381836</cx:pt>
          <cx:pt idx="8876">258922</cx:pt>
          <cx:pt idx="8877">277664</cx:pt>
          <cx:pt idx="8878">631890.66666666663</cx:pt>
          <cx:pt idx="8879">139997.33333333334</cx:pt>
          <cx:pt idx="8880">732296</cx:pt>
          <cx:pt idx="8881">404970.66666666669</cx:pt>
          <cx:pt idx="8882">554568</cx:pt>
          <cx:pt idx="8883">533104</cx:pt>
          <cx:pt idx="8884">106621.33333333333</cx:pt>
          <cx:pt idx="8885">276256</cx:pt>
          <cx:pt idx="8886">287672</cx:pt>
          <cx:pt idx="8887">143846</cx:pt>
          <cx:pt idx="8888">113135</cx:pt>
          <cx:pt idx="8889">738592</cx:pt>
          <cx:pt idx="8890">621772</cx:pt>
          <cx:pt idx="8891">354445.33333333331</cx:pt>
          <cx:pt idx="8892">155889</cx:pt>
          <cx:pt idx="8893">131528</cx:pt>
          <cx:pt idx="8894">549370.66666666663</cx:pt>
          <cx:pt idx="8895">296910</cx:pt>
          <cx:pt idx="8896">271644</cx:pt>
          <cx:pt idx="8897">301874.66666666669</cx:pt>
          <cx:pt idx="8898">270968</cx:pt>
          <cx:pt idx="8899">122057</cx:pt>
          <cx:pt idx="8900">221775</cx:pt>
          <cx:pt idx="8901">332594.66666666669</cx:pt>
          <cx:pt idx="8902">374621.33333333331</cx:pt>
          <cx:pt idx="8903">332650</cx:pt>
          <cx:pt idx="8904">177298</cx:pt>
          <cx:pt idx="8905">287837.33333333331</cx:pt>
          <cx:pt idx="8906">138672</cx:pt>
          <cx:pt idx="8907">140614</cx:pt>
          <cx:pt idx="8908">395472</cx:pt>
          <cx:pt idx="8909">183809</cx:pt>
          <cx:pt idx="8910">218398</cx:pt>
          <cx:pt idx="8911">567162.66666666663</cx:pt>
          <cx:pt idx="8912">231764</cx:pt>
          <cx:pt idx="8913">236685.33333333334</cx:pt>
          <cx:pt idx="8914">788886</cx:pt>
          <cx:pt idx="8915">432487</cx:pt>
          <cx:pt idx="8916">420605.33333333331</cx:pt>
          <cx:pt idx="8917">331330.66666666669</cx:pt>
          <cx:pt idx="8918">146819</cx:pt>
          <cx:pt idx="8919">349790.66666666663</cx:pt>
          <cx:pt idx="8920">447069.33333333331</cx:pt>
          <cx:pt idx="8921">282946</cx:pt>
          <cx:pt idx="8922">157858</cx:pt>
          <cx:pt idx="8923">477684</cx:pt>
          <cx:pt idx="8924">181717.33333333334</cx:pt>
          <cx:pt idx="8925">236767</cx:pt>
          <cx:pt idx="8926">272716</cx:pt>
          <cx:pt idx="8927">714186</cx:pt>
          <cx:pt idx="8928">189787</cx:pt>
          <cx:pt idx="8929">338130</cx:pt>
          <cx:pt idx="8930">224959</cx:pt>
          <cx:pt idx="8931">296282.66666666669</cx:pt>
          <cx:pt idx="8932">388445.33333333331</cx:pt>
          <cx:pt idx="8933">259711</cx:pt>
          <cx:pt idx="8934">142109</cx:pt>
          <cx:pt idx="8935">132772</cx:pt>
          <cx:pt idx="8936">660704</cx:pt>
          <cx:pt idx="8937">383155</cx:pt>
          <cx:pt idx="8938">489624</cx:pt>
          <cx:pt idx="8939">369202.66666666669</cx:pt>
          <cx:pt idx="8940">342389.33333333337</cx:pt>
          <cx:pt idx="8941">154720</cx:pt>
          <cx:pt idx="8942">220837</cx:pt>
          <cx:pt idx="8943">137469</cx:pt>
          <cx:pt idx="8944">132432</cx:pt>
          <cx:pt idx="8945">138850.66666666666</cx:pt>
          <cx:pt idx="8946">154171</cx:pt>
          <cx:pt idx="8947">127328</cx:pt>
          <cx:pt idx="8948">134130.66666666666</cx:pt>
          <cx:pt idx="8949">246919</cx:pt>
          <cx:pt idx="8950">129121</cx:pt>
          <cx:pt idx="8951">267812</cx:pt>
          <cx:pt idx="8952">595237.33333333337</cx:pt>
          <cx:pt idx="8953">630046</cx:pt>
          <cx:pt idx="8954">461936</cx:pt>
          <cx:pt idx="8955">368114.66666666669</cx:pt>
          <cx:pt idx="8956">540803</cx:pt>
          <cx:pt idx="8957">651423</cx:pt>
          <cx:pt idx="8958">393271.66666666663</cx:pt>
          <cx:pt idx="8959">475493.33333333331</cx:pt>
          <cx:pt idx="8960">473493.33333333331</cx:pt>
          <cx:pt idx="8961">219085.33333333334</cx:pt>
          <cx:pt idx="8962">720845.33333333337</cx:pt>
          <cx:pt idx="8963">372442.66666666669</cx:pt>
          <cx:pt idx="8964">452514.66666666669</cx:pt>
          <cx:pt idx="8965">242406</cx:pt>
          <cx:pt idx="8966">203352</cx:pt>
          <cx:pt idx="8967">298962</cx:pt>
          <cx:pt idx="8968">448784</cx:pt>
          <cx:pt idx="8969">127693</cx:pt>
          <cx:pt idx="8970">332469.33333333331</cx:pt>
          <cx:pt idx="8971">365240</cx:pt>
          <cx:pt idx="8972">190741.33333333334</cx:pt>
          <cx:pt idx="8973">220532</cx:pt>
          <cx:pt idx="8974">235758</cx:pt>
          <cx:pt idx="8975">111599</cx:pt>
          <cx:pt idx="8976">691250.66666666663</cx:pt>
          <cx:pt idx="8977">231601</cx:pt>
          <cx:pt idx="8978">197560</cx:pt>
          <cx:pt idx="8979">383323</cx:pt>
          <cx:pt idx="8980">729200</cx:pt>
          <cx:pt idx="8981">717813</cx:pt>
          <cx:pt idx="8982">198973.33333333334</cx:pt>
          <cx:pt idx="8983">256912</cx:pt>
          <cx:pt idx="8984">278718</cx:pt>
          <cx:pt idx="8985">404019</cx:pt>
          <cx:pt idx="8986">420885.33333333331</cx:pt>
          <cx:pt idx="8987">481262</cx:pt>
          <cx:pt idx="8988">166714</cx:pt>
          <cx:pt idx="8989">344474.33333333337</cx:pt>
          <cx:pt idx="8990">413520</cx:pt>
          <cx:pt idx="8991">270120</cx:pt>
          <cx:pt idx="8992">265192</cx:pt>
          <cx:pt idx="8993">789750</cx:pt>
          <cx:pt idx="8994">157242</cx:pt>
          <cx:pt idx="8995">750885.33333333337</cx:pt>
          <cx:pt idx="8996">208949</cx:pt>
          <cx:pt idx="8997">319837.33333333331</cx:pt>
          <cx:pt idx="8998">407746</cx:pt>
          <cx:pt idx="8999">450194</cx:pt>
          <cx:pt idx="9000">419273</cx:pt>
          <cx:pt idx="9001">718402.66666666663</cx:pt>
          <cx:pt idx="9002">356201</cx:pt>
          <cx:pt idx="9003">618166</cx:pt>
          <cx:pt idx="9004">104161</cx:pt>
          <cx:pt idx="9005">402458.66666666669</cx:pt>
          <cx:pt idx="9006">229318</cx:pt>
          <cx:pt idx="9007">283684</cx:pt>
          <cx:pt idx="9008">150677</cx:pt>
          <cx:pt idx="9009">348693.33333333331</cx:pt>
          <cx:pt idx="9010">188576</cx:pt>
          <cx:pt idx="9011">184410.66666666666</cx:pt>
          <cx:pt idx="9012">332405.33333333331</cx:pt>
          <cx:pt idx="9013">691567</cx:pt>
          <cx:pt idx="9014">164062</cx:pt>
          <cx:pt idx="9015">150185</cx:pt>
          <cx:pt idx="9016">322934</cx:pt>
          <cx:pt idx="9017">159430</cx:pt>
          <cx:pt idx="9018">296716</cx:pt>
          <cx:pt idx="9019">395500</cx:pt>
          <cx:pt idx="9020">361421.66666666663</cx:pt>
          <cx:pt idx="9021">249822</cx:pt>
          <cx:pt idx="9022">471232</cx:pt>
          <cx:pt idx="9023">162962.66666666666</cx:pt>
          <cx:pt idx="9024">431583</cx:pt>
          <cx:pt idx="9025">303336</cx:pt>
          <cx:pt idx="9026">277144</cx:pt>
          <cx:pt idx="9027">125558</cx:pt>
          <cx:pt idx="9028">317898.66666666669</cx:pt>
          <cx:pt idx="9029">433687</cx:pt>
          <cx:pt idx="9030">141598</cx:pt>
          <cx:pt idx="9031">441746.66666666669</cx:pt>
          <cx:pt idx="9032">705075</cx:pt>
          <cx:pt idx="9033">764693.33333333337</cx:pt>
          <cx:pt idx="9034">505792</cx:pt>
          <cx:pt idx="9035">320928</cx:pt>
          <cx:pt idx="9036">346450.66666666669</cx:pt>
          <cx:pt idx="9037">374461.33333333331</cx:pt>
          <cx:pt idx="9038">677688</cx:pt>
          <cx:pt idx="9039">709050.66666666663</cx:pt>
          <cx:pt idx="9040">433200</cx:pt>
          <cx:pt idx="9041">446760</cx:pt>
          <cx:pt idx="9042">312866.66666666669</cx:pt>
          <cx:pt idx="9043">335251</cx:pt>
          <cx:pt idx="9044">260387</cx:pt>
          <cx:pt idx="9045">480954.66666666669</cx:pt>
          <cx:pt idx="9046">400609</cx:pt>
          <cx:pt idx="9047">481144</cx:pt>
          <cx:pt idx="9048">288746</cx:pt>
          <cx:pt idx="9049">307688</cx:pt>
          <cx:pt idx="9050">448335</cx:pt>
          <cx:pt idx="9051">207748</cx:pt>
          <cx:pt idx="9052">238881</cx:pt>
          <cx:pt idx="9053">118632</cx:pt>
          <cx:pt idx="9054">361288</cx:pt>
          <cx:pt idx="9055">189559</cx:pt>
          <cx:pt idx="9056">85886</cx:pt>
          <cx:pt idx="9057">420255</cx:pt>
          <cx:pt idx="9058">105442</cx:pt>
          <cx:pt idx="9059">498338</cx:pt>
          <cx:pt idx="9060">310880</cx:pt>
          <cx:pt idx="9061">426152</cx:pt>
          <cx:pt idx="9062">316477</cx:pt>
          <cx:pt idx="9063">499696</cx:pt>
          <cx:pt idx="9064">499195</cx:pt>
          <cx:pt idx="9065">253855</cx:pt>
          <cx:pt idx="9066">462234</cx:pt>
          <cx:pt idx="9067">748426</cx:pt>
          <cx:pt idx="9068">272813.33333333331</cx:pt>
          <cx:pt idx="9069">102716</cx:pt>
          <cx:pt idx="9070">231568</cx:pt>
          <cx:pt idx="9071">298986.66666666669</cx:pt>
          <cx:pt idx="9072">386924</cx:pt>
          <cx:pt idx="9073">119854</cx:pt>
          <cx:pt idx="9074">380392</cx:pt>
          <cx:pt idx="9075">161755</cx:pt>
          <cx:pt idx="9076">763342</cx:pt>
          <cx:pt idx="9077">265169</cx:pt>
          <cx:pt idx="9078">268149.33333333331</cx:pt>
          <cx:pt idx="9079">449118</cx:pt>
          <cx:pt idx="9080">549787</cx:pt>
          <cx:pt idx="9081">417081</cx:pt>
          <cx:pt idx="9082">457453.33333333331</cx:pt>
          <cx:pt idx="9083">201284</cx:pt>
          <cx:pt idx="9084">265210</cx:pt>
          <cx:pt idx="9085">292760</cx:pt>
          <cx:pt idx="9086">453998</cx:pt>
          <cx:pt idx="9087">394485.33333333331</cx:pt>
          <cx:pt idx="9088">368507</cx:pt>
          <cx:pt idx="9089">259851</cx:pt>
          <cx:pt idx="9090">249050.66666666666</cx:pt>
          <cx:pt idx="9091">610978.66666666663</cx:pt>
          <cx:pt idx="9092">588709.33333333337</cx:pt>
          <cx:pt idx="9093">192546</cx:pt>
          <cx:pt idx="9094">263386</cx:pt>
          <cx:pt idx="9095">349324.66666666663</cx:pt>
          <cx:pt idx="9096">253579</cx:pt>
          <cx:pt idx="9097">204421.33333333334</cx:pt>
          <cx:pt idx="9098">365793.66666666663</cx:pt>
          <cx:pt idx="9099">486253.33333333331</cx:pt>
          <cx:pt idx="9100">634048</cx:pt>
          <cx:pt idx="9101">501586.66666666669</cx:pt>
          <cx:pt idx="9102">456560</cx:pt>
          <cx:pt idx="9103">343090</cx:pt>
          <cx:pt idx="9104">346155</cx:pt>
          <cx:pt idx="9105">155722.66666666666</cx:pt>
          <cx:pt idx="9106">372723</cx:pt>
          <cx:pt idx="9107">756461.33333333337</cx:pt>
          <cx:pt idx="9108">418851</cx:pt>
          <cx:pt idx="9109">163432</cx:pt>
          <cx:pt idx="9110">449620.33333333337</cx:pt>
          <cx:pt idx="9111">640981.33333333337</cx:pt>
          <cx:pt idx="9112">682925</cx:pt>
          <cx:pt idx="9113">340153</cx:pt>
          <cx:pt idx="9114">248158</cx:pt>
          <cx:pt idx="9115">219024</cx:pt>
          <cx:pt idx="9116">417712</cx:pt>
          <cx:pt idx="9117">209128</cx:pt>
          <cx:pt idx="9118">387160</cx:pt>
          <cx:pt idx="9119">161206</cx:pt>
          <cx:pt idx="9120">296344</cx:pt>
          <cx:pt idx="9121">165362</cx:pt>
          <cx:pt idx="9122">110522.66666666667</cx:pt>
          <cx:pt idx="9123">170456</cx:pt>
          <cx:pt idx="9124">125031</cx:pt>
          <cx:pt idx="9125">413057</cx:pt>
          <cx:pt idx="9126">279442</cx:pt>
          <cx:pt idx="9127">204742</cx:pt>
          <cx:pt idx="9128">106818</cx:pt>
          <cx:pt idx="9129">799380</cx:pt>
          <cx:pt idx="9130">354562.66666666669</cx:pt>
          <cx:pt idx="9131">80122.666666666672</cx:pt>
          <cx:pt idx="9132">121020</cx:pt>
          <cx:pt idx="9133">243714.66666666666</cx:pt>
          <cx:pt idx="9134">103477</cx:pt>
          <cx:pt idx="9135">228547</cx:pt>
          <cx:pt idx="9136">572908</cx:pt>
          <cx:pt idx="9137">341288</cx:pt>
          <cx:pt idx="9138">494465</cx:pt>
          <cx:pt idx="9139">454149.33333333331</cx:pt>
          <cx:pt idx="9140">738166</cx:pt>
          <cx:pt idx="9141">249504</cx:pt>
          <cx:pt idx="9142">479868</cx:pt>
          <cx:pt idx="9143">165556</cx:pt>
          <cx:pt idx="9144">375352</cx:pt>
          <cx:pt idx="9145">164013</cx:pt>
          <cx:pt idx="9146">310808</cx:pt>
          <cx:pt idx="9147">682994.66666666663</cx:pt>
          <cx:pt idx="9148">309538.66666666669</cx:pt>
          <cx:pt idx="9149">580738.66666666663</cx:pt>
          <cx:pt idx="9150">499255</cx:pt>
          <cx:pt idx="9151">263758</cx:pt>
          <cx:pt idx="9152">476595</cx:pt>
          <cx:pt idx="9153">258825</cx:pt>
          <cx:pt idx="9154">369313</cx:pt>
          <cx:pt idx="9155">394301</cx:pt>
          <cx:pt idx="9156">562812</cx:pt>
          <cx:pt idx="9157">302002.66666666669</cx:pt>
          <cx:pt idx="9158">389469</cx:pt>
          <cx:pt idx="9159">363261.33333333331</cx:pt>
          <cx:pt idx="9160">149216</cx:pt>
          <cx:pt idx="9161">781718</cx:pt>
          <cx:pt idx="9162">415806</cx:pt>
          <cx:pt idx="9163">405028</cx:pt>
          <cx:pt idx="9164">101926</cx:pt>
          <cx:pt idx="9165">226110</cx:pt>
          <cx:pt idx="9166">259059</cx:pt>
          <cx:pt idx="9167">630233</cx:pt>
          <cx:pt idx="9168">429091</cx:pt>
          <cx:pt idx="9169">293714.66666666669</cx:pt>
          <cx:pt idx="9170">718803</cx:pt>
          <cx:pt idx="9171">725032</cx:pt>
          <cx:pt idx="9172">253959</cx:pt>
          <cx:pt idx="9173">241227</cx:pt>
          <cx:pt idx="9174">339057</cx:pt>
          <cx:pt idx="9175">432040</cx:pt>
          <cx:pt idx="9176">496732</cx:pt>
          <cx:pt idx="9177">576657</cx:pt>
          <cx:pt idx="9178">255044</cx:pt>
          <cx:pt idx="9179">407810.66666666669</cx:pt>
          <cx:pt idx="9180">637314</cx:pt>
          <cx:pt idx="9181">130922</cx:pt>
          <cx:pt idx="9182">423997.33333333331</cx:pt>
          <cx:pt idx="9183">102737</cx:pt>
          <cx:pt idx="9184">345376</cx:pt>
          <cx:pt idx="9185">496565.33333333331</cx:pt>
          <cx:pt idx="9186">441669.33333333331</cx:pt>
          <cx:pt idx="9187">558157</cx:pt>
          <cx:pt idx="9188">404560</cx:pt>
          <cx:pt idx="9189">305297</cx:pt>
          <cx:pt idx="9190">195879</cx:pt>
          <cx:pt idx="9191">422035.66666666663</cx:pt>
          <cx:pt idx="9192">292728</cx:pt>
          <cx:pt idx="9193">263025</cx:pt>
          <cx:pt idx="9194">453405</cx:pt>
          <cx:pt idx="9195">329086</cx:pt>
          <cx:pt idx="9196">710816</cx:pt>
          <cx:pt idx="9197">785136</cx:pt>
          <cx:pt idx="9198">186540</cx:pt>
          <cx:pt idx="9199">191645</cx:pt>
          <cx:pt idx="9200">383008</cx:pt>
          <cx:pt idx="9201">672637.33333333337</cx:pt>
          <cx:pt idx="9202">275805.33333333331</cx:pt>
          <cx:pt idx="9203">236951</cx:pt>
          <cx:pt idx="9204">181138</cx:pt>
          <cx:pt idx="9205">275357.33333333331</cx:pt>
          <cx:pt idx="9206">495392</cx:pt>
          <cx:pt idx="9207">170735</cx:pt>
          <cx:pt idx="9208">372876</cx:pt>
          <cx:pt idx="9209">340386.66666666669</cx:pt>
          <cx:pt idx="9210">318434.66666666669</cx:pt>
          <cx:pt idx="9211">165784</cx:pt>
          <cx:pt idx="9212">433389.33333333331</cx:pt>
          <cx:pt idx="9213">120249</cx:pt>
          <cx:pt idx="9214">224962.66666666666</cx:pt>
          <cx:pt idx="9215">421682</cx:pt>
          <cx:pt idx="9216">137524</cx:pt>
          <cx:pt idx="9217">327410.66666666669</cx:pt>
          <cx:pt idx="9218">310701</cx:pt>
          <cx:pt idx="9219">266516</cx:pt>
          <cx:pt idx="9220">136760</cx:pt>
          <cx:pt idx="9221">222845</cx:pt>
          <cx:pt idx="9222">194242.66666666666</cx:pt>
          <cx:pt idx="9223">406563</cx:pt>
          <cx:pt idx="9224">493024</cx:pt>
          <cx:pt idx="9225">273784</cx:pt>
          <cx:pt idx="9226">455093.33333333331</cx:pt>
          <cx:pt idx="9227">187708</cx:pt>
          <cx:pt idx="9228">523925.33333333331</cx:pt>
          <cx:pt idx="9229">131998</cx:pt>
          <cx:pt idx="9230">415133</cx:pt>
          <cx:pt idx="9231">742928</cx:pt>
          <cx:pt idx="9232">218495</cx:pt>
          <cx:pt idx="9233">284785</cx:pt>
          <cx:pt idx="9234">416517</cx:pt>
          <cx:pt idx="9235">270155</cx:pt>
          <cx:pt idx="9236">451421</cx:pt>
          <cx:pt idx="9237">249538.66666666666</cx:pt>
          <cx:pt idx="9238">721050.66666666663</cx:pt>
          <cx:pt idx="9239">431754</cx:pt>
          <cx:pt idx="9240">250896</cx:pt>
          <cx:pt idx="9241">441021.33333333331</cx:pt>
          <cx:pt idx="9242">431028</cx:pt>
          <cx:pt idx="9243">355788</cx:pt>
          <cx:pt idx="9244">285278</cx:pt>
          <cx:pt idx="9245">371333.33333333331</cx:pt>
          <cx:pt idx="9246">349088</cx:pt>
          <cx:pt idx="9247">160490</cx:pt>
          <cx:pt idx="9248">299634.66666666669</cx:pt>
          <cx:pt idx="9249">118928</cx:pt>
          <cx:pt idx="9250">155749.33333333334</cx:pt>
          <cx:pt idx="9251">293712</cx:pt>
          <cx:pt idx="9252">334710</cx:pt>
          <cx:pt idx="9253">422640</cx:pt>
          <cx:pt idx="9254">122808</cx:pt>
          <cx:pt idx="9255">161898.66666666666</cx:pt>
          <cx:pt idx="9256">180752</cx:pt>
          <cx:pt idx="9257">278295</cx:pt>
          <cx:pt idx="9258">282021.33333333331</cx:pt>
          <cx:pt idx="9259">423434</cx:pt>
          <cx:pt idx="9260">257495</cx:pt>
          <cx:pt idx="9261">260338</cx:pt>
          <cx:pt idx="9262">443612</cx:pt>
          <cx:pt idx="9263">375081</cx:pt>
          <cx:pt idx="9264">485101.33333333331</cx:pt>
          <cx:pt idx="9265">327778.66666666669</cx:pt>
          <cx:pt idx="9266">693080</cx:pt>
          <cx:pt idx="9267">394133.33333333331</cx:pt>
          <cx:pt idx="9268">641077.33333333337</cx:pt>
          <cx:pt idx="9269">431982</cx:pt>
          <cx:pt idx="9270">247758</cx:pt>
          <cx:pt idx="9271">269016</cx:pt>
          <cx:pt idx="9272">508466.66666666669</cx:pt>
          <cx:pt idx="9273">210812</cx:pt>
          <cx:pt idx="9274">475342</cx:pt>
          <cx:pt idx="9275">326186.66666666669</cx:pt>
          <cx:pt idx="9276">396380.66666666663</cx:pt>
          <cx:pt idx="9277">317472</cx:pt>
          <cx:pt idx="9278">405216</cx:pt>
          <cx:pt idx="9279">283208</cx:pt>
          <cx:pt idx="9280">491277.33333333331</cx:pt>
          <cx:pt idx="9281">486172</cx:pt>
          <cx:pt idx="9282">420952</cx:pt>
          <cx:pt idx="9283">224539</cx:pt>
          <cx:pt idx="9284">406768.66666666663</cx:pt>
          <cx:pt idx="9285">478927</cx:pt>
          <cx:pt idx="9286">392979</cx:pt>
          <cx:pt idx="9287">459756</cx:pt>
          <cx:pt idx="9288">582084</cx:pt>
          <cx:pt idx="9289">174837.33333333334</cx:pt>
          <cx:pt idx="9290">288002</cx:pt>
          <cx:pt idx="9291">345574</cx:pt>
          <cx:pt idx="9292">337104</cx:pt>
          <cx:pt idx="9293">299060</cx:pt>
          <cx:pt idx="9294">247749.33333333334</cx:pt>
          <cx:pt idx="9295">309562.66666666669</cx:pt>
          <cx:pt idx="9296">229876</cx:pt>
          <cx:pt idx="9297">224758</cx:pt>
          <cx:pt idx="9298">380738.66666666669</cx:pt>
          <cx:pt idx="9299">435928</cx:pt>
          <cx:pt idx="9300">126074.66666666667</cx:pt>
          <cx:pt idx="9301">734146.66666666663</cx:pt>
          <cx:pt idx="9302">174741</cx:pt>
          <cx:pt idx="9303">196701.33333333334</cx:pt>
          <cx:pt idx="9304">315653.33333333331</cx:pt>
          <cx:pt idx="9305">111168</cx:pt>
          <cx:pt idx="9306">366770.66666666669</cx:pt>
          <cx:pt idx="9307">514688</cx:pt>
          <cx:pt idx="9308">135197.33333333334</cx:pt>
          <cx:pt idx="9309">187480</cx:pt>
          <cx:pt idx="9310">318856</cx:pt>
          <cx:pt idx="9311">178294</cx:pt>
          <cx:pt idx="9312">696096</cx:pt>
          <cx:pt idx="9313">444794</cx:pt>
          <cx:pt idx="9314">247647</cx:pt>
          <cx:pt idx="9315">148677</cx:pt>
          <cx:pt idx="9316">454618</cx:pt>
          <cx:pt idx="9317">112689</cx:pt>
          <cx:pt idx="9318">206112</cx:pt>
          <cx:pt idx="9319">221739</cx:pt>
          <cx:pt idx="9320">466641</cx:pt>
          <cx:pt idx="9321">211278</cx:pt>
          <cx:pt idx="9322">107979</cx:pt>
          <cx:pt idx="9323">621466.66666666663</cx:pt>
          <cx:pt idx="9324">140254</cx:pt>
          <cx:pt idx="9325">452741.33333333331</cx:pt>
          <cx:pt idx="9326">277253</cx:pt>
          <cx:pt idx="9327">332937</cx:pt>
          <cx:pt idx="9328">359040</cx:pt>
          <cx:pt idx="9329">285313</cx:pt>
          <cx:pt idx="9330">445457</cx:pt>
          <cx:pt idx="9331">194805.33333333334</cx:pt>
          <cx:pt idx="9332">614045</cx:pt>
          <cx:pt idx="9333">740834.66666666663</cx:pt>
          <cx:pt idx="9334">72574</cx:pt>
          <cx:pt idx="9335">181262</cx:pt>
          <cx:pt idx="9336">474000</cx:pt>
          <cx:pt idx="9337">396799</cx:pt>
          <cx:pt idx="9338">249655</cx:pt>
          <cx:pt idx="9339">369181.33333333331</cx:pt>
          <cx:pt idx="9340">562997.33333333337</cx:pt>
          <cx:pt idx="9341">765186</cx:pt>
          <cx:pt idx="9342">469698.66666666669</cx:pt>
          <cx:pt idx="9343">498770</cx:pt>
          <cx:pt idx="9344">325282.66666666669</cx:pt>
          <cx:pt idx="9345">184865</cx:pt>
          <cx:pt idx="9346">356892</cx:pt>
          <cx:pt idx="9347">402408</cx:pt>
          <cx:pt idx="9348">322732</cx:pt>
          <cx:pt idx="9349">467520</cx:pt>
          <cx:pt idx="9350">690280</cx:pt>
          <cx:pt idx="9351">312642.66666666669</cx:pt>
          <cx:pt idx="9352">347746</cx:pt>
          <cx:pt idx="9353">145727</cx:pt>
          <cx:pt idx="9354">272427</cx:pt>
          <cx:pt idx="9355">143759</cx:pt>
          <cx:pt idx="9356">511949</cx:pt>
          <cx:pt idx="9357">457207</cx:pt>
          <cx:pt idx="9358">321410</cx:pt>
          <cx:pt idx="9359">320186.66666666669</cx:pt>
          <cx:pt idx="9360">346757.33333333331</cx:pt>
          <cx:pt idx="9361">426988.66666666663</cx:pt>
          <cx:pt idx="9362">255597.33333333334</cx:pt>
          <cx:pt idx="9363">239866.66666666666</cx:pt>
          <cx:pt idx="9364">436485.33333333331</cx:pt>
          <cx:pt idx="9365">302325</cx:pt>
          <cx:pt idx="9366">149418.66666666666</cx:pt>
          <cx:pt idx="9367">295221</cx:pt>
          <cx:pt idx="9368">106329</cx:pt>
          <cx:pt idx="9369">91952</cx:pt>
          <cx:pt idx="9370">155411</cx:pt>
          <cx:pt idx="9371">317579</cx:pt>
          <cx:pt idx="9372">606653</cx:pt>
          <cx:pt idx="9373">366623</cx:pt>
          <cx:pt idx="9374">284010</cx:pt>
          <cx:pt idx="9375">165217</cx:pt>
          <cx:pt idx="9376">196450</cx:pt>
          <cx:pt idx="9377">500726</cx:pt>
          <cx:pt idx="9378">263331</cx:pt>
          <cx:pt idx="9379">390314</cx:pt>
          <cx:pt idx="9380">212082.66666666666</cx:pt>
          <cx:pt idx="9381">363907</cx:pt>
          <cx:pt idx="9382">201039</cx:pt>
          <cx:pt idx="9383">271677</cx:pt>
          <cx:pt idx="9384">466437</cx:pt>
          <cx:pt idx="9385">150498</cx:pt>
          <cx:pt idx="9386">255924</cx:pt>
          <cx:pt idx="9387">611938.66666666663</cx:pt>
          <cx:pt idx="9388">297749.33333333331</cx:pt>
          <cx:pt idx="9389">458266.66666666669</cx:pt>
          <cx:pt idx="9390">226258</cx:pt>
          <cx:pt idx="9391">725250.66666666663</cx:pt>
          <cx:pt idx="9392">371160</cx:pt>
          <cx:pt idx="9393">276477.33333333331</cx:pt>
          <cx:pt idx="9394">745221.33333333337</cx:pt>
          <cx:pt idx="9395">686687</cx:pt>
          <cx:pt idx="9396">792073</cx:pt>
          <cx:pt idx="9397">343941.33333333331</cx:pt>
          <cx:pt idx="9398">755993</cx:pt>
          <cx:pt idx="9399">474136</cx:pt>
          <cx:pt idx="9400">172053.33333333334</cx:pt>
          <cx:pt idx="9401">110967</cx:pt>
          <cx:pt idx="9402">405776</cx:pt>
          <cx:pt idx="9403">269953</cx:pt>
          <cx:pt idx="9404">572999</cx:pt>
          <cx:pt idx="9405">445485.33333333331</cx:pt>
          <cx:pt idx="9406">595108</cx:pt>
          <cx:pt idx="9407">473536</cx:pt>
          <cx:pt idx="9408">262413.33333333331</cx:pt>
          <cx:pt idx="9409">213910</cx:pt>
          <cx:pt idx="9410">464714.66666666669</cx:pt>
          <cx:pt idx="9411">433826.66666666669</cx:pt>
          <cx:pt idx="9412">300178</cx:pt>
          <cx:pt idx="9413">399909.33333333331</cx:pt>
          <cx:pt idx="9414">104100</cx:pt>
          <cx:pt idx="9415">355424</cx:pt>
          <cx:pt idx="9416">124040</cx:pt>
          <cx:pt idx="9417">72881</cx:pt>
          <cx:pt idx="9418">718882.66666666663</cx:pt>
          <cx:pt idx="9419">378734.33333333337</cx:pt>
          <cx:pt idx="9420">478408</cx:pt>
          <cx:pt idx="9421">362184</cx:pt>
          <cx:pt idx="9422">763322.66666666663</cx:pt>
          <cx:pt idx="9423">548424</cx:pt>
          <cx:pt idx="9424">252245.33333333334</cx:pt>
          <cx:pt idx="9425">277184</cx:pt>
          <cx:pt idx="9426">390749.33333333331</cx:pt>
          <cx:pt idx="9427">284683</cx:pt>
          <cx:pt idx="9428">201385</cx:pt>
          <cx:pt idx="9429">478608</cx:pt>
          <cx:pt idx="9430">137323</cx:pt>
          <cx:pt idx="9431">606914.66666666663</cx:pt>
          <cx:pt idx="9432">218109</cx:pt>
          <cx:pt idx="9433">453472</cx:pt>
          <cx:pt idx="9434">280369</cx:pt>
          <cx:pt idx="9435">144274</cx:pt>
          <cx:pt idx="9436">336081</cx:pt>
          <cx:pt idx="9437">167351</cx:pt>
          <cx:pt idx="9438">246122.66666666666</cx:pt>
          <cx:pt idx="9439">517450.66666666669</cx:pt>
          <cx:pt idx="9440">296077</cx:pt>
          <cx:pt idx="9441">449596</cx:pt>
          <cx:pt idx="9442">110292</cx:pt>
          <cx:pt idx="9443">693037.33333333337</cx:pt>
          <cx:pt idx="9444">293400</cx:pt>
          <cx:pt idx="9445">244090</cx:pt>
          <cx:pt idx="9446">629792</cx:pt>
          <cx:pt idx="9447">492610</cx:pt>
          <cx:pt idx="9448">479176</cx:pt>
          <cx:pt idx="9449">136752</cx:pt>
          <cx:pt idx="9450">187236</cx:pt>
          <cx:pt idx="9451">209282.66666666666</cx:pt>
          <cx:pt idx="9452">399122.66666666669</cx:pt>
          <cx:pt idx="9453">173893</cx:pt>
          <cx:pt idx="9454">291957</cx:pt>
          <cx:pt idx="9455">686808</cx:pt>
          <cx:pt idx="9456">458134.66666666663</cx:pt>
          <cx:pt idx="9457">349789.33333333331</cx:pt>
          <cx:pt idx="9458">95258.666666666672</cx:pt>
          <cx:pt idx="9459">325982</cx:pt>
          <cx:pt idx="9460">155290</cx:pt>
          <cx:pt idx="9461">354555</cx:pt>
          <cx:pt idx="9462">285017</cx:pt>
          <cx:pt idx="9463">446132</cx:pt>
          <cx:pt idx="9464">353755.66666666663</cx:pt>
          <cx:pt idx="9465">595688</cx:pt>
          <cx:pt idx="9466">299648</cx:pt>
          <cx:pt idx="9467">345682</cx:pt>
          <cx:pt idx="9468">459848</cx:pt>
          <cx:pt idx="9469">637688</cx:pt>
          <cx:pt idx="9470">517823</cx:pt>
          <cx:pt idx="9471">182490.66666666666</cx:pt>
          <cx:pt idx="9472">744544</cx:pt>
          <cx:pt idx="9473">606826</cx:pt>
          <cx:pt idx="9474">476722.66666666669</cx:pt>
          <cx:pt idx="9475">213119</cx:pt>
          <cx:pt idx="9476">753824</cx:pt>
          <cx:pt idx="9477">571953</cx:pt>
          <cx:pt idx="9478">196726</cx:pt>
          <cx:pt idx="9479">155300</cx:pt>
          <cx:pt idx="9480">274181</cx:pt>
          <cx:pt idx="9481">181498</cx:pt>
          <cx:pt idx="9482">207445</cx:pt>
          <cx:pt idx="9483">333610.66666666669</cx:pt>
          <cx:pt idx="9484">705168</cx:pt>
          <cx:pt idx="9485">469392</cx:pt>
          <cx:pt idx="9486">203992</cx:pt>
          <cx:pt idx="9487">169474.66666666666</cx:pt>
          <cx:pt idx="9488">196618</cx:pt>
          <cx:pt idx="9489">349605.33333333331</cx:pt>
          <cx:pt idx="9490">229165</cx:pt>
          <cx:pt idx="9491">320994</cx:pt>
          <cx:pt idx="9492">660312</cx:pt>
          <cx:pt idx="9493">445365.33333333331</cx:pt>
          <cx:pt idx="9494">349025</cx:pt>
          <cx:pt idx="9495">152810</cx:pt>
          <cx:pt idx="9496">265290</cx:pt>
          <cx:pt idx="9497">234786</cx:pt>
          <cx:pt idx="9498">227802.66666666666</cx:pt>
          <cx:pt idx="9499">265265</cx:pt>
          <cx:pt idx="9500">258005.33333333334</cx:pt>
          <cx:pt idx="9501">761732</cx:pt>
          <cx:pt idx="9502">423100</cx:pt>
          <cx:pt idx="9503">211104</cx:pt>
          <cx:pt idx="9504">527015</cx:pt>
          <cx:pt idx="9505">441765.33333333331</cx:pt>
          <cx:pt idx="9506">585152</cx:pt>
          <cx:pt idx="9507">93457</cx:pt>
          <cx:pt idx="9508">242393</cx:pt>
          <cx:pt idx="9509">515767</cx:pt>
          <cx:pt idx="9510">415698.66666666669</cx:pt>
          <cx:pt idx="9511">423760</cx:pt>
          <cx:pt idx="9512">192640</cx:pt>
          <cx:pt idx="9513">241723</cx:pt>
          <cx:pt idx="9514">357336</cx:pt>
          <cx:pt idx="9515">463077.33333333331</cx:pt>
          <cx:pt idx="9516">335082.66666666669</cx:pt>
          <cx:pt idx="9517">299853.33333333331</cx:pt>
          <cx:pt idx="9518">301181.33333333331</cx:pt>
          <cx:pt idx="9519">627896</cx:pt>
          <cx:pt idx="9520">408721</cx:pt>
          <cx:pt idx="9521">664978.66666666663</cx:pt>
          <cx:pt idx="9522">326401.33333333337</cx:pt>
          <cx:pt idx="9523">272959</cx:pt>
          <cx:pt idx="9524">367510</cx:pt>
          <cx:pt idx="9525">550162.66666666663</cx:pt>
          <cx:pt idx="9526">778477</cx:pt>
          <cx:pt idx="9527">166339</cx:pt>
          <cx:pt idx="9528">265059</cx:pt>
          <cx:pt idx="9529">315456</cx:pt>
          <cx:pt idx="9530">116250</cx:pt>
          <cx:pt idx="9531">429581.33333333331</cx:pt>
          <cx:pt idx="9532">267006</cx:pt>
          <cx:pt idx="9533">360261.33333333331</cx:pt>
          <cx:pt idx="9534">153450</cx:pt>
          <cx:pt idx="9535">102011</cx:pt>
          <cx:pt idx="9536">292588</cx:pt>
          <cx:pt idx="9537">244922.66666666666</cx:pt>
          <cx:pt idx="9538">246695</cx:pt>
          <cx:pt idx="9539">191994</cx:pt>
          <cx:pt idx="9540">572573</cx:pt>
          <cx:pt idx="9541">481664</cx:pt>
          <cx:pt idx="9542">517520</cx:pt>
          <cx:pt idx="9543">473088</cx:pt>
          <cx:pt idx="9544">415547.66666666663</cx:pt>
          <cx:pt idx="9545">226616</cx:pt>
          <cx:pt idx="9546">308481</cx:pt>
          <cx:pt idx="9547">443904</cx:pt>
          <cx:pt idx="9548">662669</cx:pt>
          <cx:pt idx="9549">387330.66666666669</cx:pt>
          <cx:pt idx="9550">444124</cx:pt>
          <cx:pt idx="9551">695786.66666666663</cx:pt>
          <cx:pt idx="9552">165456</cx:pt>
          <cx:pt idx="9553">367553</cx:pt>
          <cx:pt idx="9554">268413</cx:pt>
          <cx:pt idx="9555">246339</cx:pt>
          <cx:pt idx="9556">91637.333333333328</cx:pt>
          <cx:pt idx="9557">266492</cx:pt>
          <cx:pt idx="9558">235180</cx:pt>
          <cx:pt idx="9559">798442.66666666663</cx:pt>
          <cx:pt idx="9560">285037</cx:pt>
          <cx:pt idx="9561">279209</cx:pt>
          <cx:pt idx="9562">706293.33333333337</cx:pt>
          <cx:pt idx="9563">360354.66666666669</cx:pt>
          <cx:pt idx="9564">112654</cx:pt>
          <cx:pt idx="9565">147277.33333333334</cx:pt>
          <cx:pt idx="9566">472173.33333333331</cx:pt>
          <cx:pt idx="9567">183821.33333333334</cx:pt>
          <cx:pt idx="9568">379465</cx:pt>
          <cx:pt idx="9569">121661.33333333333</cx:pt>
          <cx:pt idx="9570">526074</cx:pt>
          <cx:pt idx="9571">304107</cx:pt>
          <cx:pt idx="9572">160986.66666666666</cx:pt>
          <cx:pt idx="9573">767516</cx:pt>
          <cx:pt idx="9574">461364</cx:pt>
          <cx:pt idx="9575">497805.33333333331</cx:pt>
          <cx:pt idx="9576">194390</cx:pt>
          <cx:pt idx="9577">293711</cx:pt>
          <cx:pt idx="9578">135717.33333333334</cx:pt>
          <cx:pt idx="9579">711836</cx:pt>
          <cx:pt idx="9580">278277.33333333331</cx:pt>
          <cx:pt idx="9581">223793</cx:pt>
          <cx:pt idx="9582">200162.66666666666</cx:pt>
          <cx:pt idx="9583">272181.33333333331</cx:pt>
          <cx:pt idx="9584">183544</cx:pt>
          <cx:pt idx="9585">467122</cx:pt>
          <cx:pt idx="9586">666210</cx:pt>
          <cx:pt idx="9587">188516</cx:pt>
          <cx:pt idx="9588">222095</cx:pt>
          <cx:pt idx="9589">409370</cx:pt>
          <cx:pt idx="9590">752808</cx:pt>
          <cx:pt idx="9591">368987</cx:pt>
          <cx:pt idx="9592">786090</cx:pt>
          <cx:pt idx="9593">174888</cx:pt>
          <cx:pt idx="9594">190120</cx:pt>
          <cx:pt idx="9595">240013.33333333334</cx:pt>
          <cx:pt idx="9596">294357</cx:pt>
          <cx:pt idx="9597">165701.33333333334</cx:pt>
          <cx:pt idx="9598">429837.33333333331</cx:pt>
          <cx:pt idx="9599">125502</cx:pt>
          <cx:pt idx="9600">295008</cx:pt>
          <cx:pt idx="9601">320666.66666666669</cx:pt>
          <cx:pt idx="9602">191437.33333333334</cx:pt>
          <cx:pt idx="9603">497760</cx:pt>
          <cx:pt idx="9604">338874.66666666669</cx:pt>
          <cx:pt idx="9605">277309</cx:pt>
          <cx:pt idx="9606">134233</cx:pt>
          <cx:pt idx="9607">352448</cx:pt>
          <cx:pt idx="9608">239754.66666666666</cx:pt>
          <cx:pt idx="9609">169529</cx:pt>
          <cx:pt idx="9610">461936</cx:pt>
          <cx:pt idx="9611">660619</cx:pt>
          <cx:pt idx="9612">455109.33333333331</cx:pt>
          <cx:pt idx="9613">321431</cx:pt>
          <cx:pt idx="9614">283528</cx:pt>
          <cx:pt idx="9615">456589.33333333331</cx:pt>
          <cx:pt idx="9616">421778.66666666669</cx:pt>
          <cx:pt idx="9617">230991</cx:pt>
          <cx:pt idx="9618">359460</cx:pt>
          <cx:pt idx="9619">189294</cx:pt>
          <cx:pt idx="9620">280143</cx:pt>
          <cx:pt idx="9621">153506.66666666666</cx:pt>
          <cx:pt idx="9622">156902</cx:pt>
          <cx:pt idx="9623">284745</cx:pt>
          <cx:pt idx="9624">406245.33333333331</cx:pt>
          <cx:pt idx="9625">476107</cx:pt>
          <cx:pt idx="9626">176462</cx:pt>
          <cx:pt idx="9627">682543</cx:pt>
          <cx:pt idx="9628">411424</cx:pt>
          <cx:pt idx="9629">753933.33333333337</cx:pt>
          <cx:pt idx="9630">228575</cx:pt>
          <cx:pt idx="9631">754232</cx:pt>
          <cx:pt idx="9632">741325.33333333337</cx:pt>
          <cx:pt idx="9633">266020</cx:pt>
          <cx:pt idx="9634">110934</cx:pt>
          <cx:pt idx="9635">522672</cx:pt>
          <cx:pt idx="9636">683720</cx:pt>
          <cx:pt idx="9637">589189.33333333337</cx:pt>
          <cx:pt idx="9638">177403</cx:pt>
          <cx:pt idx="9639">488986.66666666669</cx:pt>
          <cx:pt idx="9640">161281</cx:pt>
          <cx:pt idx="9641">638509.33333333337</cx:pt>
          <cx:pt idx="9642">191560</cx:pt>
          <cx:pt idx="9643">510989</cx:pt>
          <cx:pt idx="9644">341885.33333333331</cx:pt>
          <cx:pt idx="9645">635395</cx:pt>
          <cx:pt idx="9646">460696</cx:pt>
          <cx:pt idx="9647">184394.66666666666</cx:pt>
          <cx:pt idx="9648">522757.33333333331</cx:pt>
          <cx:pt idx="9649">360202.66666666669</cx:pt>
          <cx:pt idx="9650">175471</cx:pt>
          <cx:pt idx="9651">137570.66666666666</cx:pt>
          <cx:pt idx="9652">239137</cx:pt>
          <cx:pt idx="9653">308112</cx:pt>
          <cx:pt idx="9654">422922</cx:pt>
          <cx:pt idx="9655">625856</cx:pt>
          <cx:pt idx="9656">474330.66666666669</cx:pt>
          <cx:pt idx="9657">576429.33333333337</cx:pt>
          <cx:pt idx="9658">178605</cx:pt>
          <cx:pt idx="9659">296352</cx:pt>
          <cx:pt idx="9660">364363</cx:pt>
          <cx:pt idx="9661">338970.66666666669</cx:pt>
          <cx:pt idx="9662">166054</cx:pt>
          <cx:pt idx="9663">455770.66666666669</cx:pt>
          <cx:pt idx="9664">646924</cx:pt>
          <cx:pt idx="9665">776604</cx:pt>
          <cx:pt idx="9666">648829</cx:pt>
          <cx:pt idx="9667">658432</cx:pt>
          <cx:pt idx="9668">499269</cx:pt>
          <cx:pt idx="9669">251163</cx:pt>
          <cx:pt idx="9670">681352</cx:pt>
          <cx:pt idx="9671">221946</cx:pt>
          <cx:pt idx="9672">404730.66666666669</cx:pt>
          <cx:pt idx="9673">463645.33333333331</cx:pt>
          <cx:pt idx="9674">184541.33333333334</cx:pt>
          <cx:pt idx="9675">365397.33333333331</cx:pt>
          <cx:pt idx="9676">267393</cx:pt>
          <cx:pt idx="9677">239331</cx:pt>
          <cx:pt idx="9678">136987</cx:pt>
          <cx:pt idx="9679">263245.33333333331</cx:pt>
          <cx:pt idx="9680">295521</cx:pt>
          <cx:pt idx="9681">156866.66666666666</cx:pt>
          <cx:pt idx="9682">326344</cx:pt>
          <cx:pt idx="9683">280879</cx:pt>
          <cx:pt idx="9684">343251</cx:pt>
          <cx:pt idx="9685">368085.33333333331</cx:pt>
          <cx:pt idx="9686">265563</cx:pt>
          <cx:pt idx="9687">289373.33333333331</cx:pt>
          <cx:pt idx="9688">466496</cx:pt>
          <cx:pt idx="9689">101074.66666666667</cx:pt>
          <cx:pt idx="9690">300080</cx:pt>
          <cx:pt idx="9691">447029.33333333331</cx:pt>
          <cx:pt idx="9692">601075</cx:pt>
          <cx:pt idx="9693">269322.66666666669</cx:pt>
          <cx:pt idx="9694">504117</cx:pt>
          <cx:pt idx="9695">173944</cx:pt>
          <cx:pt idx="9696">798418.66666666663</cx:pt>
          <cx:pt idx="9697">751394.66666666663</cx:pt>
          <cx:pt idx="9698">708994.66666666663</cx:pt>
          <cx:pt idx="9699">254650.66666666666</cx:pt>
          <cx:pt idx="9700">133457</cx:pt>
          <cx:pt idx="9701">417138</cx:pt>
          <cx:pt idx="9702">382641</cx:pt>
          <cx:pt idx="9703">141566</cx:pt>
          <cx:pt idx="9704">257317.33333333334</cx:pt>
          <cx:pt idx="9705">775407</cx:pt>
          <cx:pt idx="9706">303891.66666666669</cx:pt>
          <cx:pt idx="9707">175627</cx:pt>
          <cx:pt idx="9708">276000</cx:pt>
          <cx:pt idx="9709">321965.33333333331</cx:pt>
          <cx:pt idx="9710">163702</cx:pt>
          <cx:pt idx="9711">137571</cx:pt>
          <cx:pt idx="9712">388162.66666666663</cx:pt>
          <cx:pt idx="9713">116154</cx:pt>
          <cx:pt idx="9714">319720</cx:pt>
          <cx:pt idx="9715">730536</cx:pt>
          <cx:pt idx="9716">241265</cx:pt>
          <cx:pt idx="9717">455096.33333333337</cx:pt>
          <cx:pt idx="9718">294294</cx:pt>
          <cx:pt idx="9719">283266</cx:pt>
          <cx:pt idx="9720">399864</cx:pt>
          <cx:pt idx="9721">105886</cx:pt>
          <cx:pt idx="9722">348210</cx:pt>
          <cx:pt idx="9723">291498.66666666669</cx:pt>
          <cx:pt idx="9724">249861.33333333334</cx:pt>
          <cx:pt idx="9725">168246</cx:pt>
          <cx:pt idx="9726">124092</cx:pt>
          <cx:pt idx="9727">324714.66666666669</cx:pt>
          <cx:pt idx="9728">174221.33333333334</cx:pt>
          <cx:pt idx="9729">454096</cx:pt>
          <cx:pt idx="9730">365389.33333333331</cx:pt>
          <cx:pt idx="9731">177884</cx:pt>
          <cx:pt idx="9732">346744</cx:pt>
          <cx:pt idx="9733">199597.33333333334</cx:pt>
          <cx:pt idx="9734">400621.33333333331</cx:pt>
          <cx:pt idx="9735">777432</cx:pt>
          <cx:pt idx="9736">495714</cx:pt>
          <cx:pt idx="9737">436984</cx:pt>
          <cx:pt idx="9738">106567</cx:pt>
          <cx:pt idx="9739">178074.66666666666</cx:pt>
          <cx:pt idx="9740">377368</cx:pt>
          <cx:pt idx="9741">417077.33333333331</cx:pt>
          <cx:pt idx="9742">325321</cx:pt>
          <cx:pt idx="9743">540170.66666666663</cx:pt>
          <cx:pt idx="9744">643330.66666666663</cx:pt>
          <cx:pt idx="9745">315349.33333333331</cx:pt>
          <cx:pt idx="9746">359453.33333333331</cx:pt>
          <cx:pt idx="9747">101509.33333333333</cx:pt>
          <cx:pt idx="9748">794235</cx:pt>
          <cx:pt idx="9749">435421</cx:pt>
          <cx:pt idx="9750">101320</cx:pt>
          <cx:pt idx="9751">797424</cx:pt>
          <cx:pt idx="9752">112258</cx:pt>
          <cx:pt idx="9753">254537</cx:pt>
          <cx:pt idx="9754">131477.33333333334</cx:pt>
          <cx:pt idx="9755">349524</cx:pt>
          <cx:pt idx="9756">172418.66666666666</cx:pt>
          <cx:pt idx="9757">466994.66666666669</cx:pt>
          <cx:pt idx="9758">105829.33333333333</cx:pt>
          <cx:pt idx="9759">365298.66666666669</cx:pt>
          <cx:pt idx="9760">288370.66666666669</cx:pt>
          <cx:pt idx="9761">264544</cx:pt>
          <cx:pt idx="9762">289445.33333333331</cx:pt>
          <cx:pt idx="9763">455697</cx:pt>
          <cx:pt idx="9764">422181.33333333331</cx:pt>
          <cx:pt idx="9765">135244</cx:pt>
          <cx:pt idx="9766">440769</cx:pt>
          <cx:pt idx="9767">140416</cx:pt>
          <cx:pt idx="9768">297456</cx:pt>
          <cx:pt idx="9769">285306.66666666669</cx:pt>
          <cx:pt idx="9770">659418.66666666663</cx:pt>
          <cx:pt idx="9771">388210.66666666669</cx:pt>
          <cx:pt idx="9772">231703</cx:pt>
          <cx:pt idx="9773">191106</cx:pt>
          <cx:pt idx="9774">252949.33333333334</cx:pt>
          <cx:pt idx="9775">400829.33333333331</cx:pt>
          <cx:pt idx="9776">331921</cx:pt>
          <cx:pt idx="9777">550860</cx:pt>
          <cx:pt idx="9778">427557.33333333331</cx:pt>
          <cx:pt idx="9779">749374</cx:pt>
          <cx:pt idx="9780">765637</cx:pt>
          <cx:pt idx="9781">437480</cx:pt>
          <cx:pt idx="9782">443813.33333333331</cx:pt>
          <cx:pt idx="9783">73341</cx:pt>
          <cx:pt idx="9784">263817</cx:pt>
          <cx:pt idx="9785">360600</cx:pt>
          <cx:pt idx="9786">298968</cx:pt>
          <cx:pt idx="9787">109635</cx:pt>
          <cx:pt idx="9788">152186</cx:pt>
          <cx:pt idx="9789">158917</cx:pt>
          <cx:pt idx="9790">187049</cx:pt>
          <cx:pt idx="9791">114599</cx:pt>
          <cx:pt idx="9792">160502</cx:pt>
          <cx:pt idx="9793">199794.66666666666</cx:pt>
          <cx:pt idx="9794">395633</cx:pt>
          <cx:pt idx="9795">173075</cx:pt>
          <cx:pt idx="9796">398532.33333333337</cx:pt>
          <cx:pt idx="9797">444626</cx:pt>
          <cx:pt idx="9798">666848</cx:pt>
          <cx:pt idx="9799">345475</cx:pt>
          <cx:pt idx="9800">286151</cx:pt>
          <cx:pt idx="9801">266826</cx:pt>
          <cx:pt idx="9802">153337</cx:pt>
          <cx:pt idx="9803">748493.33333333337</cx:pt>
          <cx:pt idx="9804">437000</cx:pt>
          <cx:pt idx="9805">394696</cx:pt>
          <cx:pt idx="9806">443210.66666666669</cx:pt>
          <cx:pt idx="9807">504960</cx:pt>
          <cx:pt idx="9808">290257</cx:pt>
          <cx:pt idx="9809">513590</cx:pt>
          <cx:pt idx="9810">225049</cx:pt>
          <cx:pt idx="9811">431920</cx:pt>
          <cx:pt idx="9812">265162</cx:pt>
          <cx:pt idx="9813">116386.66666666667</cx:pt>
          <cx:pt idx="9814">276861</cx:pt>
          <cx:pt idx="9815">223957.33333333334</cx:pt>
          <cx:pt idx="9816">310194</cx:pt>
          <cx:pt idx="9817">485938.66666666669</cx:pt>
          <cx:pt idx="9818">690646</cx:pt>
          <cx:pt idx="9819">567954.66666666663</cx:pt>
          <cx:pt idx="9820">509873</cx:pt>
          <cx:pt idx="9821">233945</cx:pt>
          <cx:pt idx="9822">446840</cx:pt>
          <cx:pt idx="9823">175781</cx:pt>
          <cx:pt idx="9824">139080</cx:pt>
          <cx:pt idx="9825">722362.66666666663</cx:pt>
          <cx:pt idx="9826">119319</cx:pt>
          <cx:pt idx="9827">247192</cx:pt>
          <cx:pt idx="9828">173770.66666666666</cx:pt>
          <cx:pt idx="9829">186124</cx:pt>
          <cx:pt idx="9830">457133.33333333331</cx:pt>
          <cx:pt idx="9831">580410.66666666663</cx:pt>
          <cx:pt idx="9832">202245</cx:pt>
          <cx:pt idx="9833">612712</cx:pt>
          <cx:pt idx="9834">302858.66666666669</cx:pt>
          <cx:pt idx="9835">221221.33333333334</cx:pt>
          <cx:pt idx="9836">341746.66666666669</cx:pt>
          <cx:pt idx="9837">324939</cx:pt>
          <cx:pt idx="9838">724986.66666666663</cx:pt>
          <cx:pt idx="9839">187132</cx:pt>
          <cx:pt idx="9840">356060</cx:pt>
          <cx:pt idx="9841">102916</cx:pt>
          <cx:pt idx="9842">318069.33333333331</cx:pt>
          <cx:pt idx="9843">439153</cx:pt>
          <cx:pt idx="9844">661429.33333333337</cx:pt>
          <cx:pt idx="9845">745640</cx:pt>
          <cx:pt idx="9846">762562.66666666663</cx:pt>
          <cx:pt idx="9847">163666.66666666666</cx:pt>
          <cx:pt idx="9848">767648</cx:pt>
          <cx:pt idx="9849">189660</cx:pt>
          <cx:pt idx="9850">243242</cx:pt>
          <cx:pt idx="9851">229667</cx:pt>
          <cx:pt idx="9852">446370.66666666669</cx:pt>
          <cx:pt idx="9853">460458.66666666669</cx:pt>
          <cx:pt idx="9854">178687</cx:pt>
          <cx:pt idx="9855">565429.33333333337</cx:pt>
          <cx:pt idx="9856">524361</cx:pt>
          <cx:pt idx="9857">641101.33333333337</cx:pt>
          <cx:pt idx="9858">357864</cx:pt>
          <cx:pt idx="9859">278296</cx:pt>
          <cx:pt idx="9860">245943</cx:pt>
          <cx:pt idx="9861">262146.66666666669</cx:pt>
          <cx:pt idx="9862">597847</cx:pt>
          <cx:pt idx="9863">178869</cx:pt>
          <cx:pt idx="9864">435033</cx:pt>
          <cx:pt idx="9865">395381.33333333331</cx:pt>
          <cx:pt idx="9866">172080</cx:pt>
          <cx:pt idx="9867">143579</cx:pt>
          <cx:pt idx="9868">437758</cx:pt>
          <cx:pt idx="9869">517391</cx:pt>
          <cx:pt idx="9870">331869</cx:pt>
          <cx:pt idx="9871">589669.33333333337</cx:pt>
          <cx:pt idx="9872">124525.33333333333</cx:pt>
          <cx:pt idx="9873">221127</cx:pt>
          <cx:pt idx="9874">103024</cx:pt>
          <cx:pt idx="9875">374204</cx:pt>
          <cx:pt idx="9876">486194</cx:pt>
          <cx:pt idx="9877">786813</cx:pt>
          <cx:pt idx="9878">344130.66666666669</cx:pt>
          <cx:pt idx="9879">732733.33333333337</cx:pt>
          <cx:pt idx="9880">517309.33333333331</cx:pt>
          <cx:pt idx="9881">222992</cx:pt>
          <cx:pt idx="9882">107195</cx:pt>
          <cx:pt idx="9883">475173.33333333331</cx:pt>
          <cx:pt idx="9884">270577</cx:pt>
          <cx:pt idx="9885">181634</cx:pt>
          <cx:pt idx="9886">558269.33333333337</cx:pt>
          <cx:pt idx="9887">415970.66666666669</cx:pt>
          <cx:pt idx="9888">740293.33333333337</cx:pt>
          <cx:pt idx="9889">385909.33333333331</cx:pt>
          <cx:pt idx="9890">482794.66666666669</cx:pt>
          <cx:pt idx="9891">405725.33333333331</cx:pt>
          <cx:pt idx="9892">363666</cx:pt>
          <cx:pt idx="9893">175476</cx:pt>
          <cx:pt idx="9894">703744</cx:pt>
          <cx:pt idx="9895">347562.66666666669</cx:pt>
          <cx:pt idx="9896">179403</cx:pt>
          <cx:pt idx="9897">798957.33333333337</cx:pt>
          <cx:pt idx="9898">166688</cx:pt>
          <cx:pt idx="9899">468386.66666666669</cx:pt>
          <cx:pt idx="9900">123313</cx:pt>
          <cx:pt idx="9901">624736</cx:pt>
          <cx:pt idx="9902">356442.66666666669</cx:pt>
          <cx:pt idx="9903">406082.66666666669</cx:pt>
          <cx:pt idx="9904">496656</cx:pt>
          <cx:pt idx="9905">384171</cx:pt>
          <cx:pt idx="9906">331066.66666666669</cx:pt>
          <cx:pt idx="9907">233533</cx:pt>
          <cx:pt idx="9908">290997.33333333331</cx:pt>
          <cx:pt idx="9909">137970.66666666666</cx:pt>
          <cx:pt idx="9910">682297</cx:pt>
          <cx:pt idx="9911">799008</cx:pt>
          <cx:pt idx="9912">214362</cx:pt>
          <cx:pt idx="9913">493354.66666666669</cx:pt>
          <cx:pt idx="9914">268567</cx:pt>
          <cx:pt idx="9915">266986.66666666669</cx:pt>
          <cx:pt idx="9916">615133.33333333337</cx:pt>
          <cx:pt idx="9917">341162.66666666669</cx:pt>
          <cx:pt idx="9918">334781</cx:pt>
          <cx:pt idx="9919">323648</cx:pt>
          <cx:pt idx="9920">396584</cx:pt>
          <cx:pt idx="9921">304074</cx:pt>
          <cx:pt idx="9922">421923</cx:pt>
          <cx:pt idx="9923">480202.66666666669</cx:pt>
          <cx:pt idx="9924">367079</cx:pt>
          <cx:pt idx="9925">117873</cx:pt>
          <cx:pt idx="9926">195008</cx:pt>
          <cx:pt idx="9927">360711</cx:pt>
          <cx:pt idx="9928">656180</cx:pt>
          <cx:pt idx="9929">493755</cx:pt>
          <cx:pt idx="9930">156253.33333333334</cx:pt>
          <cx:pt idx="9931">349087</cx:pt>
          <cx:pt idx="9932">267114.66666666669</cx:pt>
          <cx:pt idx="9933">360460</cx:pt>
          <cx:pt idx="9934">157568</cx:pt>
          <cx:pt idx="9935">407291</cx:pt>
          <cx:pt idx="9936">309365.33333333331</cx:pt>
          <cx:pt idx="9937">608405.33333333337</cx:pt>
          <cx:pt idx="9938">201867</cx:pt>
          <cx:pt idx="9939">348860</cx:pt>
          <cx:pt idx="9940">666653.33333333337</cx:pt>
          <cx:pt idx="9941">236164</cx:pt>
          <cx:pt idx="9942">292877.33333333331</cx:pt>
          <cx:pt idx="9943">426141.33333333331</cx:pt>
          <cx:pt idx="9944">429680</cx:pt>
          <cx:pt idx="9945">429408</cx:pt>
          <cx:pt idx="9946">493250</cx:pt>
          <cx:pt idx="9947">247433</cx:pt>
          <cx:pt idx="9948">180287</cx:pt>
          <cx:pt idx="9949">183469.33333333334</cx:pt>
          <cx:pt idx="9950">497171</cx:pt>
          <cx:pt idx="9951">486622</cx:pt>
          <cx:pt idx="9952">431077.33333333331</cx:pt>
          <cx:pt idx="9953">345574</cx:pt>
          <cx:pt idx="9954">277933.33333333331</cx:pt>
          <cx:pt idx="9955">755201</cx:pt>
          <cx:pt idx="9956">247392</cx:pt>
          <cx:pt idx="9957">178462</cx:pt>
          <cx:pt idx="9958">697917.33333333337</cx:pt>
          <cx:pt idx="9959">318557.33333333331</cx:pt>
          <cx:pt idx="9960">278792</cx:pt>
          <cx:pt idx="9961">667133.33333333337</cx:pt>
          <cx:pt idx="9962">375490.66666666669</cx:pt>
          <cx:pt idx="9963">301426</cx:pt>
          <cx:pt idx="9964">143345</cx:pt>
          <cx:pt idx="9965">554346</cx:pt>
          <cx:pt idx="9966">318914.66666666669</cx:pt>
          <cx:pt idx="9967">138634.66666666666</cx:pt>
          <cx:pt idx="9968">131840</cx:pt>
          <cx:pt idx="9969">404901.33333333331</cx:pt>
          <cx:pt idx="9970">652160</cx:pt>
          <cx:pt idx="9971">396127</cx:pt>
          <cx:pt idx="9972">342162.66666666669</cx:pt>
          <cx:pt idx="9973">101281</cx:pt>
          <cx:pt idx="9974">325193</cx:pt>
          <cx:pt idx="9975">356701.33333333331</cx:pt>
          <cx:pt idx="9976">85459</cx:pt>
          <cx:pt idx="9977">188250</cx:pt>
          <cx:pt idx="9978">604965.33333333337</cx:pt>
          <cx:pt idx="9979">369786</cx:pt>
          <cx:pt idx="9980">324764</cx:pt>
          <cx:pt idx="9981">771429.33333333337</cx:pt>
          <cx:pt idx="9982">375352</cx:pt>
          <cx:pt idx="9983">518386.66666666669</cx:pt>
          <cx:pt idx="9984">177394</cx:pt>
          <cx:pt idx="9985">380838</cx:pt>
          <cx:pt idx="9986">131718</cx:pt>
          <cx:pt idx="9987">274536</cx:pt>
          <cx:pt idx="9988">727981</cx:pt>
          <cx:pt idx="9989">609496</cx:pt>
          <cx:pt idx="9990">483925.33333333331</cx:pt>
          <cx:pt idx="9991">510856</cx:pt>
          <cx:pt idx="9992">248121</cx:pt>
          <cx:pt idx="9993">134325.33333333334</cx:pt>
          <cx:pt idx="9994">616794.66666666663</cx:pt>
          <cx:pt idx="9995">142520</cx:pt>
          <cx:pt idx="9996">427346.66666666669</cx:pt>
          <cx:pt idx="9997">263012</cx:pt>
          <cx:pt idx="9998">248931</cx:pt>
          <cx:pt idx="9999">669077.33333333337</cx:pt>
          <cx:pt idx="10000">298029</cx:pt>
          <cx:pt idx="10001">85648</cx:pt>
          <cx:pt idx="10002">524285.33333333331</cx:pt>
          <cx:pt idx="10003">303189.33333333331</cx:pt>
          <cx:pt idx="10004">433528</cx:pt>
          <cx:pt idx="10005">76448</cx:pt>
          <cx:pt idx="10006">396106.66666666669</cx:pt>
          <cx:pt idx="10007">189317.33333333334</cx:pt>
          <cx:pt idx="10008">399433</cx:pt>
          <cx:pt idx="10009">321142</cx:pt>
          <cx:pt idx="10010">412034.66666666669</cx:pt>
          <cx:pt idx="10011">372608.33333333337</cx:pt>
          <cx:pt idx="10012">676912</cx:pt>
          <cx:pt idx="10013">318508</cx:pt>
          <cx:pt idx="10014">114056</cx:pt>
          <cx:pt idx="10015">105331</cx:pt>
          <cx:pt idx="10016">377565.33333333331</cx:pt>
          <cx:pt idx="10017">139971</cx:pt>
          <cx:pt idx="10018">529154.66666666663</cx:pt>
          <cx:pt idx="10019">284866.66666666669</cx:pt>
          <cx:pt idx="10020">294623.33333333331</cx:pt>
          <cx:pt idx="10021">392578.66666666669</cx:pt>
          <cx:pt idx="10022">488301.33333333331</cx:pt>
          <cx:pt idx="10023">191765.33333333334</cx:pt>
          <cx:pt idx="10024">178301</cx:pt>
          <cx:pt idx="10025">763068</cx:pt>
          <cx:pt idx="10026">117227</cx:pt>
          <cx:pt idx="10027">633176</cx:pt>
          <cx:pt idx="10028">321789.33333333331</cx:pt>
          <cx:pt idx="10029">519208</cx:pt>
          <cx:pt idx="10030">733648</cx:pt>
          <cx:pt idx="10031">145412</cx:pt>
          <cx:pt idx="10032">324925.33333333331</cx:pt>
          <cx:pt idx="10033">206955</cx:pt>
          <cx:pt idx="10034">323400</cx:pt>
          <cx:pt idx="10035">423823</cx:pt>
          <cx:pt idx="10036">528765.33333333337</cx:pt>
          <cx:pt idx="10037">183490</cx:pt>
          <cx:pt idx="10038">418767</cx:pt>
          <cx:pt idx="10039">735987</cx:pt>
          <cx:pt idx="10040">392373.33333333331</cx:pt>
          <cx:pt idx="10041">101830</cx:pt>
          <cx:pt idx="10042">360267</cx:pt>
          <cx:pt idx="10043">213995</cx:pt>
          <cx:pt idx="10044">500781.33333333331</cx:pt>
          <cx:pt idx="10045">297907</cx:pt>
          <cx:pt idx="10046">351191</cx:pt>
          <cx:pt idx="10047">385288</cx:pt>
          <cx:pt idx="10048">320650.66666666669</cx:pt>
          <cx:pt idx="10049">412704</cx:pt>
          <cx:pt idx="10050">765546.66666666663</cx:pt>
          <cx:pt idx="10051">744646</cx:pt>
          <cx:pt idx="10052">200426</cx:pt>
          <cx:pt idx="10053">122016</cx:pt>
          <cx:pt idx="10054">149303</cx:pt>
          <cx:pt idx="10055">344234</cx:pt>
          <cx:pt idx="10056">164519</cx:pt>
          <cx:pt idx="10057">338904</cx:pt>
          <cx:pt idx="10058">172551</cx:pt>
          <cx:pt idx="10059">747413.33333333337</cx:pt>
          <cx:pt idx="10060">508266.66666666669</cx:pt>
          <cx:pt idx="10061">239764</cx:pt>
          <cx:pt idx="10062">412277.33333333331</cx:pt>
          <cx:pt idx="10063">150845.33333333334</cx:pt>
          <cx:pt idx="10064">567962.66666666663</cx:pt>
          <cx:pt idx="10065">410366</cx:pt>
          <cx:pt idx="10066">361604</cx:pt>
          <cx:pt idx="10067">583613.33333333337</cx:pt>
          <cx:pt idx="10068">193708</cx:pt>
          <cx:pt idx="10069">348309.33333333331</cx:pt>
          <cx:pt idx="10070">181260</cx:pt>
          <cx:pt idx="10071">70467</cx:pt>
          <cx:pt idx="10072">165700</cx:pt>
          <cx:pt idx="10073">492472</cx:pt>
          <cx:pt idx="10074">519901.33333333331</cx:pt>
          <cx:pt idx="10075">696848</cx:pt>
          <cx:pt idx="10076">253374</cx:pt>
          <cx:pt idx="10077">361542.66666666663</cx:pt>
          <cx:pt idx="10078">176965</cx:pt>
          <cx:pt idx="10079">309807</cx:pt>
          <cx:pt idx="10080">487098.66666666669</cx:pt>
          <cx:pt idx="10081">524001</cx:pt>
          <cx:pt idx="10082">680733.33333333337</cx:pt>
          <cx:pt idx="10083">153197.33333333334</cx:pt>
          <cx:pt idx="10084">358821.33333333331</cx:pt>
          <cx:pt idx="10085">383071</cx:pt>
          <cx:pt idx="10086">366843</cx:pt>
          <cx:pt idx="10087">455207</cx:pt>
          <cx:pt idx="10088">167064</cx:pt>
          <cx:pt idx="10089">339362.66666666669</cx:pt>
          <cx:pt idx="10090">732683</cx:pt>
          <cx:pt idx="10091">327292</cx:pt>
          <cx:pt idx="10092">225573.33333333334</cx:pt>
          <cx:pt idx="10093">379173.33333333331</cx:pt>
          <cx:pt idx="10094">248791</cx:pt>
          <cx:pt idx="10095">147604</cx:pt>
          <cx:pt idx="10096">441066</cx:pt>
          <cx:pt idx="10097">378209</cx:pt>
          <cx:pt idx="10098">180761</cx:pt>
          <cx:pt idx="10099">315176</cx:pt>
          <cx:pt idx="10100">110144</cx:pt>
          <cx:pt idx="10101">109219</cx:pt>
          <cx:pt idx="10102">131852</cx:pt>
          <cx:pt idx="10103">470440</cx:pt>
          <cx:pt idx="10104">135270</cx:pt>
          <cx:pt idx="10105">286437</cx:pt>
          <cx:pt idx="10106">711618.66666666663</cx:pt>
          <cx:pt idx="10107">369132</cx:pt>
          <cx:pt idx="10108">289832</cx:pt>
          <cx:pt idx="10109">211269.33333333334</cx:pt>
          <cx:pt idx="10110">325837.33333333331</cx:pt>
          <cx:pt idx="10111">271959</cx:pt>
          <cx:pt idx="10112">228971</cx:pt>
          <cx:pt idx="10113">224937</cx:pt>
          <cx:pt idx="10114">306308</cx:pt>
          <cx:pt idx="10115">134146.66666666666</cx:pt>
          <cx:pt idx="10116">309144</cx:pt>
          <cx:pt idx="10117">445378.66666666669</cx:pt>
          <cx:pt idx="10118">399133</cx:pt>
          <cx:pt idx="10119">741008</cx:pt>
          <cx:pt idx="10120">298735</cx:pt>
          <cx:pt idx="10121">588242.66666666663</cx:pt>
          <cx:pt idx="10122">486258.66666666669</cx:pt>
          <cx:pt idx="10123">202770</cx:pt>
          <cx:pt idx="10124">305443</cx:pt>
          <cx:pt idx="10125">396746.66666666663</cx:pt>
          <cx:pt idx="10126">190704</cx:pt>
          <cx:pt idx="10127">476397.33333333331</cx:pt>
          <cx:pt idx="10128">323714.66666666669</cx:pt>
          <cx:pt idx="10129">528104</cx:pt>
          <cx:pt idx="10130">655176</cx:pt>
          <cx:pt idx="10131">175968</cx:pt>
          <cx:pt idx="10132">442075</cx:pt>
          <cx:pt idx="10133">179310</cx:pt>
          <cx:pt idx="10134">422029.33333333331</cx:pt>
          <cx:pt idx="10135">631589.33333333337</cx:pt>
          <cx:pt idx="10136">170727</cx:pt>
          <cx:pt idx="10137">431725.33333333331</cx:pt>
          <cx:pt idx="10138">467859</cx:pt>
          <cx:pt idx="10139">305716</cx:pt>
          <cx:pt idx="10140">413112</cx:pt>
          <cx:pt idx="10141">143439</cx:pt>
          <cx:pt idx="10142">443717.33333333331</cx:pt>
          <cx:pt idx="10143">316032</cx:pt>
          <cx:pt idx="10144">298904</cx:pt>
          <cx:pt idx="10145">259638</cx:pt>
          <cx:pt idx="10146">689013.33333333337</cx:pt>
          <cx:pt idx="10147">246757.33333333334</cx:pt>
          <cx:pt idx="10148">453152</cx:pt>
          <cx:pt idx="10149">469094</cx:pt>
          <cx:pt idx="10150">189486</cx:pt>
          <cx:pt idx="10151">753032</cx:pt>
          <cx:pt idx="10152">144274</cx:pt>
          <cx:pt idx="10153">259817</cx:pt>
          <cx:pt idx="10154">223226.66666666666</cx:pt>
          <cx:pt idx="10155">456005.33333333331</cx:pt>
          <cx:pt idx="10156">102608</cx:pt>
          <cx:pt idx="10157">470978.66666666669</cx:pt>
          <cx:pt idx="10158">82258.666666666672</cx:pt>
          <cx:pt idx="10159">625581.33333333337</cx:pt>
          <cx:pt idx="10160">409159</cx:pt>
          <cx:pt idx="10161">513016</cx:pt>
          <cx:pt idx="10162">260970</cx:pt>
          <cx:pt idx="10163">219631</cx:pt>
          <cx:pt idx="10164">596773</cx:pt>
          <cx:pt idx="10165">545298.66666666663</cx:pt>
          <cx:pt idx="10166">111442</cx:pt>
          <cx:pt idx="10167">358355</cx:pt>
          <cx:pt idx="10168">792722</cx:pt>
          <cx:pt idx="10169">502386.66666666669</cx:pt>
          <cx:pt idx="10170">378749.33333333337</cx:pt>
          <cx:pt idx="10171">211608</cx:pt>
          <cx:pt idx="10172">327083</cx:pt>
          <cx:pt idx="10173">344368</cx:pt>
          <cx:pt idx="10174">207417</cx:pt>
          <cx:pt idx="10175">564437.33333333337</cx:pt>
          <cx:pt idx="10176">499298.66666666669</cx:pt>
          <cx:pt idx="10177">355282.66666666669</cx:pt>
          <cx:pt idx="10178">207007</cx:pt>
          <cx:pt idx="10179">607450.66666666663</cx:pt>
          <cx:pt idx="10180">406971</cx:pt>
          <cx:pt idx="10181">253470</cx:pt>
          <cx:pt idx="10182">245336</cx:pt>
          <cx:pt idx="10183">136858.66666666666</cx:pt>
          <cx:pt idx="10184">518629.33333333331</cx:pt>
          <cx:pt idx="10185">463237.33333333331</cx:pt>
          <cx:pt idx="10186">115121</cx:pt>
          <cx:pt idx="10187">307178.66666666669</cx:pt>
          <cx:pt idx="10188">277514</cx:pt>
          <cx:pt idx="10189">450684</cx:pt>
          <cx:pt idx="10190">552597.33333333337</cx:pt>
          <cx:pt idx="10191">333166</cx:pt>
          <cx:pt idx="10192">504762.66666666669</cx:pt>
          <cx:pt idx="10193">341626</cx:pt>
          <cx:pt idx="10194">382717.33333333331</cx:pt>
          <cx:pt idx="10195">687503</cx:pt>
          <cx:pt idx="10196">731675</cx:pt>
          <cx:pt idx="10197">178514</cx:pt>
          <cx:pt idx="10198">499720</cx:pt>
          <cx:pt idx="10199">137509.33333333334</cx:pt>
          <cx:pt idx="10200">273168</cx:pt>
          <cx:pt idx="10201">626911</cx:pt>
          <cx:pt idx="10202">518661.33333333331</cx:pt>
          <cx:pt idx="10203">499626.66666666669</cx:pt>
          <cx:pt idx="10204">210949.33333333334</cx:pt>
          <cx:pt idx="10205">396509.33333333331</cx:pt>
          <cx:pt idx="10206">268148</cx:pt>
          <cx:pt idx="10207">388170.66666666669</cx:pt>
          <cx:pt idx="10208">113671</cx:pt>
          <cx:pt idx="10209">285691</cx:pt>
          <cx:pt idx="10210">85128</cx:pt>
          <cx:pt idx="10211">231080</cx:pt>
          <cx:pt idx="10212">327493.33333333331</cx:pt>
          <cx:pt idx="10213">252799</cx:pt>
          <cx:pt idx="10214">161801</cx:pt>
          <cx:pt idx="10215">221877</cx:pt>
          <cx:pt idx="10216">420773</cx:pt>
          <cx:pt idx="10217">365405</cx:pt>
          <cx:pt idx="10218">319685.33333333331</cx:pt>
          <cx:pt idx="10219">219002</cx:pt>
          <cx:pt idx="10220">420637.33333333331</cx:pt>
          <cx:pt idx="10221">347766</cx:pt>
          <cx:pt idx="10222">313018.66666666669</cx:pt>
          <cx:pt idx="10223">308715</cx:pt>
          <cx:pt idx="10224">449504</cx:pt>
          <cx:pt idx="10225">200626.66666666666</cx:pt>
          <cx:pt idx="10226">382417.66666666663</cx:pt>
          <cx:pt idx="10227">343115</cx:pt>
          <cx:pt idx="10228">213888</cx:pt>
          <cx:pt idx="10229">128569</cx:pt>
          <cx:pt idx="10230">285437</cx:pt>
          <cx:pt idx="10231">434301.33333333331</cx:pt>
          <cx:pt idx="10232">249711</cx:pt>
          <cx:pt idx="10233">683641</cx:pt>
          <cx:pt idx="10234">347871</cx:pt>
          <cx:pt idx="10235">741490</cx:pt>
          <cx:pt idx="10236">361597.33333333331</cx:pt>
          <cx:pt idx="10237">371533.33333333331</cx:pt>
          <cx:pt idx="10238">486941</cx:pt>
          <cx:pt idx="10239">130980</cx:pt>
          <cx:pt idx="10240">129997</cx:pt>
          <cx:pt idx="10241">415160</cx:pt>
          <cx:pt idx="10242">763106.66666666663</cx:pt>
          <cx:pt idx="10243">161686</cx:pt>
          <cx:pt idx="10244">312272</cx:pt>
          <cx:pt idx="10245">729137</cx:pt>
          <cx:pt idx="10246">278282.66666666669</cx:pt>
          <cx:pt idx="10247">142078</cx:pt>
          <cx:pt idx="10248">279034.66666666669</cx:pt>
          <cx:pt idx="10249">329133.33333333331</cx:pt>
          <cx:pt idx="10250">355346.66666666669</cx:pt>
          <cx:pt idx="10251">519578</cx:pt>
          <cx:pt idx="10252">467554.66666666669</cx:pt>
          <cx:pt idx="10253">458549.33333333331</cx:pt>
          <cx:pt idx="10254">248739</cx:pt>
          <cx:pt idx="10255">269690.66666666669</cx:pt>
          <cx:pt idx="10256">326402</cx:pt>
          <cx:pt idx="10257">497675</cx:pt>
          <cx:pt idx="10258">295731</cx:pt>
          <cx:pt idx="10259">161139</cx:pt>
          <cx:pt idx="10260">88917.333333333328</cx:pt>
          <cx:pt idx="10261">226428</cx:pt>
          <cx:pt idx="10262">721474.66666666663</cx:pt>
          <cx:pt idx="10263">256123</cx:pt>
          <cx:pt idx="10264">588773.33333333337</cx:pt>
          <cx:pt idx="10265">203114</cx:pt>
          <cx:pt idx="10266">524770.66666666663</cx:pt>
          <cx:pt idx="10267">139372</cx:pt>
          <cx:pt idx="10268">163329</cx:pt>
          <cx:pt idx="10269">683382</cx:pt>
          <cx:pt idx="10270">133490.66666666666</cx:pt>
          <cx:pt idx="10271">325149.33333333331</cx:pt>
          <cx:pt idx="10272">702243</cx:pt>
          <cx:pt idx="10273">398372</cx:pt>
          <cx:pt idx="10274">568592</cx:pt>
          <cx:pt idx="10275">337276.66666666663</cx:pt>
          <cx:pt idx="10276">766965.33333333337</cx:pt>
          <cx:pt idx="10277">125317.33333333333</cx:pt>
          <cx:pt idx="10278">257682.66666666666</cx:pt>
          <cx:pt idx="10279">736981.33333333337</cx:pt>
          <cx:pt idx="10280">440845.33333333331</cx:pt>
          <cx:pt idx="10281">591700</cx:pt>
          <cx:pt idx="10282">442964</cx:pt>
          <cx:pt idx="10283">671157.33333333337</cx:pt>
          <cx:pt idx="10284">441277.33333333331</cx:pt>
          <cx:pt idx="10285">513957.33333333331</cx:pt>
          <cx:pt idx="10286">691824</cx:pt>
          <cx:pt idx="10287">651933.33333333337</cx:pt>
          <cx:pt idx="10288">240918</cx:pt>
          <cx:pt idx="10289">361149.33333333331</cx:pt>
          <cx:pt idx="10290">270463</cx:pt>
          <cx:pt idx="10291">94461.333333333328</cx:pt>
          <cx:pt idx="10292">263185</cx:pt>
          <cx:pt idx="10293">152140</cx:pt>
          <cx:pt idx="10294">528692</cx:pt>
          <cx:pt idx="10295">339547</cx:pt>
          <cx:pt idx="10296">324112</cx:pt>
          <cx:pt idx="10297">580902</cx:pt>
          <cx:pt idx="10298">421012.33333333337</cx:pt>
          <cx:pt idx="10299">120950</cx:pt>
          <cx:pt idx="10300">433282.66666666669</cx:pt>
          <cx:pt idx="10301">389938.66666666669</cx:pt>
          <cx:pt idx="10302">145107</cx:pt>
          <cx:pt idx="10303">336686</cx:pt>
          <cx:pt idx="10304">595834.66666666663</cx:pt>
          <cx:pt idx="10305">272875</cx:pt>
          <cx:pt idx="10306">232449</cx:pt>
          <cx:pt idx="10307">428621.66666666663</cx:pt>
          <cx:pt idx="10308">395144</cx:pt>
          <cx:pt idx="10309">430280</cx:pt>
          <cx:pt idx="10310">430838</cx:pt>
          <cx:pt idx="10311">394797.33333333331</cx:pt>
          <cx:pt idx="10312">417141.33333333331</cx:pt>
          <cx:pt idx="10313">277622</cx:pt>
          <cx:pt idx="10314">421954.66666666669</cx:pt>
          <cx:pt idx="10315">287383</cx:pt>
          <cx:pt idx="10316">474688</cx:pt>
          <cx:pt idx="10317">107326</cx:pt>
          <cx:pt idx="10318">469906.66666666669</cx:pt>
          <cx:pt idx="10319">336010.66666666669</cx:pt>
          <cx:pt idx="10320">282226</cx:pt>
          <cx:pt idx="10321">648941.33333333337</cx:pt>
          <cx:pt idx="10322">354952</cx:pt>
          <cx:pt idx="10323">137608</cx:pt>
          <cx:pt idx="10324">362944</cx:pt>
          <cx:pt idx="10325">382592</cx:pt>
          <cx:pt idx="10326">634994.66666666663</cx:pt>
          <cx:pt idx="10327">395066</cx:pt>
          <cx:pt idx="10328">191126</cx:pt>
          <cx:pt idx="10329">414280</cx:pt>
          <cx:pt idx="10330">195733</cx:pt>
          <cx:pt idx="10331">165963</cx:pt>
          <cx:pt idx="10332">451517.33333333331</cx:pt>
          <cx:pt idx="10333">206172</cx:pt>
          <cx:pt idx="10334">109768</cx:pt>
          <cx:pt idx="10335">779237.33333333337</cx:pt>
          <cx:pt idx="10336">519290</cx:pt>
          <cx:pt idx="10337">321568</cx:pt>
          <cx:pt idx="10338">358885.33333333331</cx:pt>
          <cx:pt idx="10339">426320</cx:pt>
          <cx:pt idx="10340">542842.66666666663</cx:pt>
          <cx:pt idx="10341">293917</cx:pt>
          <cx:pt idx="10342">657192</cx:pt>
          <cx:pt idx="10343">229599</cx:pt>
          <cx:pt idx="10344">406186.66666666663</cx:pt>
          <cx:pt idx="10345">458980</cx:pt>
          <cx:pt idx="10346">323095</cx:pt>
          <cx:pt idx="10347">386100</cx:pt>
          <cx:pt idx="10348">197050.66666666666</cx:pt>
          <cx:pt idx="10349">460755</cx:pt>
          <cx:pt idx="10350">516816</cx:pt>
          <cx:pt idx="10351">415607</cx:pt>
          <cx:pt idx="10352">179645.33333333334</cx:pt>
          <cx:pt idx="10353">467901</cx:pt>
          <cx:pt idx="10354">420808</cx:pt>
          <cx:pt idx="10355">330072</cx:pt>
          <cx:pt idx="10356">281453</cx:pt>
          <cx:pt idx="10357">187173.33333333334</cx:pt>
          <cx:pt idx="10358">540994.66666666663</cx:pt>
          <cx:pt idx="10359">135173.33333333334</cx:pt>
          <cx:pt idx="10360">218495</cx:pt>
          <cx:pt idx="10361">165405</cx:pt>
          <cx:pt idx="10362">327454</cx:pt>
          <cx:pt idx="10363">159592</cx:pt>
          <cx:pt idx="10364">108871</cx:pt>
          <cx:pt idx="10365">506426.66666666669</cx:pt>
          <cx:pt idx="10366">373693.33333333331</cx:pt>
          <cx:pt idx="10367">441232</cx:pt>
          <cx:pt idx="10368">497799</cx:pt>
          <cx:pt idx="10369">231643</cx:pt>
          <cx:pt idx="10370">178585</cx:pt>
          <cx:pt idx="10371">81069.333333333328</cx:pt>
          <cx:pt idx="10372">240367</cx:pt>
          <cx:pt idx="10373">761330.66666666663</cx:pt>
          <cx:pt idx="10374">401338.66666666669</cx:pt>
          <cx:pt idx="10375">414947</cx:pt>
          <cx:pt idx="10376">104879</cx:pt>
          <cx:pt idx="10377">371237</cx:pt>
          <cx:pt idx="10378">86850.666666666672</cx:pt>
          <cx:pt idx="10379">282300</cx:pt>
          <cx:pt idx="10380">652642.66666666663</cx:pt>
          <cx:pt idx="10381">626610.66666666663</cx:pt>
          <cx:pt idx="10382">458872.66666666663</cx:pt>
          <cx:pt idx="10383">237437</cx:pt>
          <cx:pt idx="10384">511424</cx:pt>
          <cx:pt idx="10385">189722.66666666666</cx:pt>
          <cx:pt idx="10386">323593</cx:pt>
          <cx:pt idx="10387">255232</cx:pt>
          <cx:pt idx="10388">303557.33333333331</cx:pt>
          <cx:pt idx="10389">380957.33333333331</cx:pt>
          <cx:pt idx="10390">727144</cx:pt>
          <cx:pt idx="10391">99856</cx:pt>
          <cx:pt idx="10392">343880</cx:pt>
          <cx:pt idx="10393">355898.66666666669</cx:pt>
          <cx:pt idx="10394">554502</cx:pt>
          <cx:pt idx="10395">235789</cx:pt>
          <cx:pt idx="10396">745461.33333333337</cx:pt>
          <cx:pt idx="10397">111066.66666666667</cx:pt>
          <cx:pt idx="10398">555766</cx:pt>
          <cx:pt idx="10399">503773.33333333331</cx:pt>
          <cx:pt idx="10400">522061.33333333331</cx:pt>
          <cx:pt idx="10401">137267</cx:pt>
          <cx:pt idx="10402">183559</cx:pt>
          <cx:pt idx="10403">530423</cx:pt>
          <cx:pt idx="10404">407632</cx:pt>
          <cx:pt idx="10405">798378.66666666663</cx:pt>
          <cx:pt idx="10406">751827</cx:pt>
          <cx:pt idx="10407">419139</cx:pt>
          <cx:pt idx="10408">746746</cx:pt>
          <cx:pt idx="10409">453456</cx:pt>
          <cx:pt idx="10410">467474.66666666669</cx:pt>
          <cx:pt idx="10411">246681</cx:pt>
          <cx:pt idx="10412">156608</cx:pt>
          <cx:pt idx="10413">473928</cx:pt>
          <cx:pt idx="10414">220325.33333333334</cx:pt>
          <cx:pt idx="10415">263413.33333333331</cx:pt>
          <cx:pt idx="10416">267237.33333333331</cx:pt>
          <cx:pt idx="10417">236061.33333333334</cx:pt>
          <cx:pt idx="10418">427171</cx:pt>
          <cx:pt idx="10419">184393</cx:pt>
          <cx:pt idx="10420">428451</cx:pt>
          <cx:pt idx="10421">439087</cx:pt>
          <cx:pt idx="10422">512568</cx:pt>
          <cx:pt idx="10423">267058.66666666669</cx:pt>
          <cx:pt idx="10424">229902</cx:pt>
          <cx:pt idx="10425">272056</cx:pt>
          <cx:pt idx="10426">118884</cx:pt>
          <cx:pt idx="10427">303069</cx:pt>
          <cx:pt idx="10428">745578.66666666663</cx:pt>
          <cx:pt idx="10429">119027</cx:pt>
          <cx:pt idx="10430">410930.66666666669</cx:pt>
          <cx:pt idx="10431">417920</cx:pt>
          <cx:pt idx="10432">193387</cx:pt>
          <cx:pt idx="10433">279487</cx:pt>
          <cx:pt idx="10434">476365</cx:pt>
          <cx:pt idx="10435">136855</cx:pt>
          <cx:pt idx="10436">125885</cx:pt>
          <cx:pt idx="10437">338720</cx:pt>
          <cx:pt idx="10438">156611</cx:pt>
          <cx:pt idx="10439">429528.66666666663</cx:pt>
          <cx:pt idx="10440">92199</cx:pt>
          <cx:pt idx="10441">414727</cx:pt>
          <cx:pt idx="10442">180962</cx:pt>
          <cx:pt idx="10443">696329</cx:pt>
          <cx:pt idx="10444">194013.33333333334</cx:pt>
          <cx:pt idx="10445">751485</cx:pt>
          <cx:pt idx="10446">410670</cx:pt>
          <cx:pt idx="10447">448597.33333333331</cx:pt>
          <cx:pt idx="10448">357007</cx:pt>
          <cx:pt idx="10449">539752</cx:pt>
          <cx:pt idx="10450">495234.66666666669</cx:pt>
          <cx:pt idx="10451">556329</cx:pt>
          <cx:pt idx="10452">405717.33333333331</cx:pt>
          <cx:pt idx="10453">266213</cx:pt>
          <cx:pt idx="10454">136339</cx:pt>
          <cx:pt idx="10455">165352</cx:pt>
          <cx:pt idx="10456">197800</cx:pt>
          <cx:pt idx="10457">655141</cx:pt>
          <cx:pt idx="10458">425639</cx:pt>
          <cx:pt idx="10459">719188</cx:pt>
          <cx:pt idx="10460">451303</cx:pt>
          <cx:pt idx="10461">337803</cx:pt>
          <cx:pt idx="10462">184521</cx:pt>
          <cx:pt idx="10463">361215</cx:pt>
          <cx:pt idx="10464">315917.33333333331</cx:pt>
          <cx:pt idx="10465">303250</cx:pt>
          <cx:pt idx="10466">298298</cx:pt>
          <cx:pt idx="10467">274666.66666666669</cx:pt>
          <cx:pt idx="10468">669914.66666666663</cx:pt>
          <cx:pt idx="10469">241120</cx:pt>
          <cx:pt idx="10470">574677.33333333337</cx:pt>
          <cx:pt idx="10471">168368</cx:pt>
          <cx:pt idx="10472">619370.66666666663</cx:pt>
          <cx:pt idx="10473">484973.33333333331</cx:pt>
          <cx:pt idx="10474">246156</cx:pt>
          <cx:pt idx="10475">132227</cx:pt>
          <cx:pt idx="10476">640962.66666666663</cx:pt>
          <cx:pt idx="10477">195237.33333333334</cx:pt>
          <cx:pt idx="10478">256317.33333333334</cx:pt>
          <cx:pt idx="10479">287485.33333333331</cx:pt>
          <cx:pt idx="10480">465746.66666666669</cx:pt>
          <cx:pt idx="10481">239682.66666666666</cx:pt>
          <cx:pt idx="10482">213716</cx:pt>
          <cx:pt idx="10483">246098</cx:pt>
          <cx:pt idx="10484">306050.66666666669</cx:pt>
          <cx:pt idx="10485">79571</cx:pt>
          <cx:pt idx="10486">446469.33333333331</cx:pt>
          <cx:pt idx="10487">103179</cx:pt>
          <cx:pt idx="10488">248525.33333333334</cx:pt>
          <cx:pt idx="10489">753543</cx:pt>
          <cx:pt idx="10490">228967</cx:pt>
          <cx:pt idx="10491">482194.66666666669</cx:pt>
          <cx:pt idx="10492">385583</cx:pt>
          <cx:pt idx="10493">108069</cx:pt>
          <cx:pt idx="10494">185319</cx:pt>
          <cx:pt idx="10495">316626.66666666669</cx:pt>
          <cx:pt idx="10496">700597.33333333337</cx:pt>
          <cx:pt idx="10497">279740</cx:pt>
          <cx:pt idx="10498">741674</cx:pt>
          <cx:pt idx="10499">181314</cx:pt>
          <cx:pt idx="10500">155448</cx:pt>
          <cx:pt idx="10501">629781.33333333337</cx:pt>
          <cx:pt idx="10502">274946</cx:pt>
          <cx:pt idx="10503">411200</cx:pt>
          <cx:pt idx="10504">498320</cx:pt>
          <cx:pt idx="10505">244360</cx:pt>
          <cx:pt idx="10506">486667</cx:pt>
          <cx:pt idx="10507">277752</cx:pt>
          <cx:pt idx="10508">454372</cx:pt>
          <cx:pt idx="10509">277501.33333333331</cx:pt>
          <cx:pt idx="10510">270917.33333333331</cx:pt>
          <cx:pt idx="10511">322410.66666666669</cx:pt>
          <cx:pt idx="10512">257297</cx:pt>
          <cx:pt idx="10513">290696</cx:pt>
          <cx:pt idx="10514">296988</cx:pt>
          <cx:pt idx="10515">452789.33333333331</cx:pt>
          <cx:pt idx="10516">293488</cx:pt>
          <cx:pt idx="10517">436122.66666666669</cx:pt>
          <cx:pt idx="10518">192740</cx:pt>
          <cx:pt idx="10519">126258</cx:pt>
          <cx:pt idx="10520">164951</cx:pt>
          <cx:pt idx="10521">300437</cx:pt>
          <cx:pt idx="10522">310633</cx:pt>
          <cx:pt idx="10523">360045.33333333331</cx:pt>
          <cx:pt idx="10524">527706.66666666663</cx:pt>
          <cx:pt idx="10525">275984</cx:pt>
          <cx:pt idx="10526">729098.66666666663</cx:pt>
          <cx:pt idx="10527">144323</cx:pt>
          <cx:pt idx="10528">192601</cx:pt>
          <cx:pt idx="10529">426858</cx:pt>
          <cx:pt idx="10530">211648</cx:pt>
          <cx:pt idx="10531">573594.66666666663</cx:pt>
          <cx:pt idx="10532">476925.33333333331</cx:pt>
          <cx:pt idx="10533">220888</cx:pt>
          <cx:pt idx="10534">404144</cx:pt>
          <cx:pt idx="10535">158452</cx:pt>
          <cx:pt idx="10536">228874.66666666666</cx:pt>
          <cx:pt idx="10537">341018.66666666669</cx:pt>
          <cx:pt idx="10538">141847</cx:pt>
          <cx:pt idx="10539">107927</cx:pt>
          <cx:pt idx="10540">338776</cx:pt>
          <cx:pt idx="10541">326196</cx:pt>
          <cx:pt idx="10542">391312</cx:pt>
          <cx:pt idx="10543">335041</cx:pt>
          <cx:pt idx="10544">316949.33333333331</cx:pt>
          <cx:pt idx="10545">158810.66666666666</cx:pt>
          <cx:pt idx="10546">551858</cx:pt>
          <cx:pt idx="10547">460075</cx:pt>
          <cx:pt idx="10548">121038</cx:pt>
          <cx:pt idx="10549">209490</cx:pt>
          <cx:pt idx="10550">137893.33333333334</cx:pt>
          <cx:pt idx="10551">215333.33333333334</cx:pt>
          <cx:pt idx="10552">399318</cx:pt>
          <cx:pt idx="10553">372344</cx:pt>
          <cx:pt idx="10554">122809</cx:pt>
          <cx:pt idx="10555">293850.66666666669</cx:pt>
          <cx:pt idx="10556">170821.33333333334</cx:pt>
          <cx:pt idx="10557">241267</cx:pt>
          <cx:pt idx="10558">169919</cx:pt>
          <cx:pt idx="10559">464848</cx:pt>
          <cx:pt idx="10560">168226</cx:pt>
          <cx:pt idx="10561">344227</cx:pt>
          <cx:pt idx="10562">638907</cx:pt>
          <cx:pt idx="10563">351869.33333333331</cx:pt>
          <cx:pt idx="10564">641315</cx:pt>
          <cx:pt idx="10565">331362.66666666669</cx:pt>
          <cx:pt idx="10566">384742</cx:pt>
          <cx:pt idx="10567">221912</cx:pt>
          <cx:pt idx="10568">411966</cx:pt>
          <cx:pt idx="10569">171365.33333333334</cx:pt>
          <cx:pt idx="10570">362947</cx:pt>
          <cx:pt idx="10571">478960</cx:pt>
          <cx:pt idx="10572">160992</cx:pt>
          <cx:pt idx="10573">490842.66666666669</cx:pt>
          <cx:pt idx="10574">686031</cx:pt>
          <cx:pt idx="10575">190377</cx:pt>
          <cx:pt idx="10576">151942</cx:pt>
          <cx:pt idx="10577">512108</cx:pt>
          <cx:pt idx="10578">258100</cx:pt>
          <cx:pt idx="10579">331778</cx:pt>
          <cx:pt idx="10580">414099</cx:pt>
          <cx:pt idx="10581">339687</cx:pt>
          <cx:pt idx="10582">467963</cx:pt>
          <cx:pt idx="10583">197277</cx:pt>
          <cx:pt idx="10584">376536</cx:pt>
          <cx:pt idx="10585">388885.33333333331</cx:pt>
          <cx:pt idx="10586">619509</cx:pt>
          <cx:pt idx="10587">499595</cx:pt>
          <cx:pt idx="10588">621002.66666666663</cx:pt>
          <cx:pt idx="10589">291318</cx:pt>
          <cx:pt idx="10590">460645</cx:pt>
          <cx:pt idx="10591">239986</cx:pt>
          <cx:pt idx="10592">629554.66666666663</cx:pt>
          <cx:pt idx="10593">403392.66666666663</cx:pt>
          <cx:pt idx="10594">161385</cx:pt>
          <cx:pt idx="10595">126467</cx:pt>
          <cx:pt idx="10596">423965.33333333331</cx:pt>
          <cx:pt idx="10597">754314.66666666663</cx:pt>
          <cx:pt idx="10598">488390</cx:pt>
          <cx:pt idx="10599">351908</cx:pt>
          <cx:pt idx="10600">269759</cx:pt>
          <cx:pt idx="10601">450090.66666666669</cx:pt>
          <cx:pt idx="10602">243641</cx:pt>
          <cx:pt idx="10603">106752</cx:pt>
          <cx:pt idx="10604">784552</cx:pt>
          <cx:pt idx="10605">455551</cx:pt>
          <cx:pt idx="10606">308292</cx:pt>
          <cx:pt idx="10607">170593</cx:pt>
          <cx:pt idx="10608">370132</cx:pt>
          <cx:pt idx="10609">467677</cx:pt>
          <cx:pt idx="10610">86589.333333333328</cx:pt>
          <cx:pt idx="10611">221621</cx:pt>
          <cx:pt idx="10612">322368</cx:pt>
          <cx:pt idx="10613">176493</cx:pt>
          <cx:pt idx="10614">314942</cx:pt>
          <cx:pt idx="10615">102288</cx:pt>
          <cx:pt idx="10616">251284</cx:pt>
          <cx:pt idx="10617">605713</cx:pt>
          <cx:pt idx="10618">204365</cx:pt>
          <cx:pt idx="10619">771968</cx:pt>
          <cx:pt idx="10620">150417</cx:pt>
          <cx:pt idx="10621">647637</cx:pt>
          <cx:pt idx="10622">163173.33333333334</cx:pt>
          <cx:pt idx="10623">165589</cx:pt>
          <cx:pt idx="10624">690096</cx:pt>
          <cx:pt idx="10625">399115.33333333337</cx:pt>
          <cx:pt idx="10626">268977</cx:pt>
          <cx:pt idx="10627">462258.66666666669</cx:pt>
          <cx:pt idx="10628">364941</cx:pt>
          <cx:pt idx="10629">645280</cx:pt>
          <cx:pt idx="10630">431501.33333333331</cx:pt>
          <cx:pt idx="10631">668860</cx:pt>
          <cx:pt idx="10632">456341</cx:pt>
          <cx:pt idx="10633">449804</cx:pt>
          <cx:pt idx="10634">255318</cx:pt>
          <cx:pt idx="10635">208552</cx:pt>
          <cx:pt idx="10636">306663</cx:pt>
          <cx:pt idx="10637">552568</cx:pt>
          <cx:pt idx="10638">348737</cx:pt>
          <cx:pt idx="10639">383808</cx:pt>
          <cx:pt idx="10640">513664</cx:pt>
          <cx:pt idx="10641">178056</cx:pt>
          <cx:pt idx="10642">124319</cx:pt>
          <cx:pt idx="10643">168165</cx:pt>
          <cx:pt idx="10644">552306.66666666663</cx:pt>
          <cx:pt idx="10645">217633</cx:pt>
          <cx:pt idx="10646">108060</cx:pt>
          <cx:pt idx="10647">584098.66666666663</cx:pt>
          <cx:pt idx="10648">248156</cx:pt>
          <cx:pt idx="10649">405679</cx:pt>
          <cx:pt idx="10650">128272</cx:pt>
          <cx:pt idx="10651">476760</cx:pt>
          <cx:pt idx="10652">516650.66666666669</cx:pt>
          <cx:pt idx="10653">621589.33333333337</cx:pt>
          <cx:pt idx="10654">227038</cx:pt>
          <cx:pt idx="10655">205112</cx:pt>
          <cx:pt idx="10656">370080</cx:pt>
          <cx:pt idx="10657">280215</cx:pt>
          <cx:pt idx="10658">372912</cx:pt>
          <cx:pt idx="10659">319386.66666666669</cx:pt>
          <cx:pt idx="10660">784466.66666666663</cx:pt>
          <cx:pt idx="10661">76420</cx:pt>
          <cx:pt idx="10662">296461.33333333331</cx:pt>
          <cx:pt idx="10663">509696</cx:pt>
          <cx:pt idx="10664">606303</cx:pt>
          <cx:pt idx="10665">265290.66666666669</cx:pt>
          <cx:pt idx="10666">427377</cx:pt>
          <cx:pt idx="10667">154042</cx:pt>
          <cx:pt idx="10668">426485.33333333331</cx:pt>
          <cx:pt idx="10669">224469.33333333334</cx:pt>
          <cx:pt idx="10670">296663</cx:pt>
          <cx:pt idx="10671">534144</cx:pt>
          <cx:pt idx="10672">408565.33333333331</cx:pt>
          <cx:pt idx="10673">437698</cx:pt>
          <cx:pt idx="10674">459144.66666666663</cx:pt>
          <cx:pt idx="10675">622948</cx:pt>
          <cx:pt idx="10676">186474.66666666666</cx:pt>
          <cx:pt idx="10677">181225</cx:pt>
          <cx:pt idx="10678">508392</cx:pt>
          <cx:pt idx="10679">342415</cx:pt>
          <cx:pt idx="10680">455082.66666666669</cx:pt>
          <cx:pt idx="10681">383992</cx:pt>
          <cx:pt idx="10682">314141.33333333331</cx:pt>
          <cx:pt idx="10683">302456</cx:pt>
          <cx:pt idx="10684">481250.66666666669</cx:pt>
          <cx:pt idx="10685">176766</cx:pt>
          <cx:pt idx="10686">710896</cx:pt>
          <cx:pt idx="10687">137046</cx:pt>
          <cx:pt idx="10688">474771</cx:pt>
          <cx:pt idx="10689">128036</cx:pt>
          <cx:pt idx="10690">216157</cx:pt>
          <cx:pt idx="10691">293234.66666666669</cx:pt>
          <cx:pt idx="10692">715546</cx:pt>
          <cx:pt idx="10693">103674</cx:pt>
          <cx:pt idx="10694">180570.66666666666</cx:pt>
          <cx:pt idx="10695">685082.66666666663</cx:pt>
          <cx:pt idx="10696">578407</cx:pt>
          <cx:pt idx="10697">188146.66666666666</cx:pt>
          <cx:pt idx="10698">241984</cx:pt>
          <cx:pt idx="10699">397325.33333333331</cx:pt>
          <cx:pt idx="10700">292113</cx:pt>
          <cx:pt idx="10701">164664</cx:pt>
          <cx:pt idx="10702">790120</cx:pt>
          <cx:pt idx="10703">575384</cx:pt>
          <cx:pt idx="10704">330190.33333333337</cx:pt>
          <cx:pt idx="10705">463570.66666666669</cx:pt>
          <cx:pt idx="10706">406184</cx:pt>
          <cx:pt idx="10707">271410</cx:pt>
          <cx:pt idx="10708">191557</cx:pt>
          <cx:pt idx="10709">508796</cx:pt>
          <cx:pt idx="10710">222754.66666666666</cx:pt>
          <cx:pt idx="10711">504189.33333333331</cx:pt>
          <cx:pt idx="10712">238085.33333333334</cx:pt>
          <cx:pt idx="10713">403599</cx:pt>
          <cx:pt idx="10714">316570.66666666669</cx:pt>
          <cx:pt idx="10715">492445.33333333331</cx:pt>
          <cx:pt idx="10716">150328</cx:pt>
          <cx:pt idx="10717">727138.66666666663</cx:pt>
          <cx:pt idx="10718">257619</cx:pt>
          <cx:pt idx="10719">235342</cx:pt>
          <cx:pt idx="10720">420534</cx:pt>
          <cx:pt idx="10721">261845.33333333334</cx:pt>
          <cx:pt idx="10722">469194.66666666669</cx:pt>
          <cx:pt idx="10723">134710</cx:pt>
          <cx:pt idx="10724">303936</cx:pt>
          <cx:pt idx="10725">260469.33333333334</cx:pt>
          <cx:pt idx="10726">139818.66666666666</cx:pt>
          <cx:pt idx="10727">586098.66666666663</cx:pt>
          <cx:pt idx="10728">733976</cx:pt>
          <cx:pt idx="10729">303850.66666666669</cx:pt>
          <cx:pt idx="10730">484200</cx:pt>
          <cx:pt idx="10731">201186.66666666666</cx:pt>
          <cx:pt idx="10732">360029.33333333331</cx:pt>
          <cx:pt idx="10733">169554</cx:pt>
          <cx:pt idx="10734">481598</cx:pt>
          <cx:pt idx="10735">401914.66666666669</cx:pt>
          <cx:pt idx="10736">134008</cx:pt>
          <cx:pt idx="10737">207095</cx:pt>
          <cx:pt idx="10738">356418</cx:pt>
          <cx:pt idx="10739">239405.33333333334</cx:pt>
          <cx:pt idx="10740">471122.66666666669</cx:pt>
          <cx:pt idx="10741">214902</cx:pt>
          <cx:pt idx="10742">174908</cx:pt>
          <cx:pt idx="10743">127816</cx:pt>
          <cx:pt idx="10744">338837.33333333331</cx:pt>
          <cx:pt idx="10745">312386.66666666669</cx:pt>
          <cx:pt idx="10746">113483</cx:pt>
          <cx:pt idx="10747">739821.33333333337</cx:pt>
          <cx:pt idx="10748">196244</cx:pt>
          <cx:pt idx="10749">306682</cx:pt>
          <cx:pt idx="10750">147932</cx:pt>
          <cx:pt idx="10751">493813</cx:pt>
          <cx:pt idx="10752">402378.66666666669</cx:pt>
          <cx:pt idx="10753">119609</cx:pt>
          <cx:pt idx="10754">144221.33333333334</cx:pt>
          <cx:pt idx="10755">480453.33333333331</cx:pt>
          <cx:pt idx="10756">401305</cx:pt>
          <cx:pt idx="10757">526514.66666666663</cx:pt>
          <cx:pt idx="10758">708541</cx:pt>
          <cx:pt idx="10759">311010.66666666669</cx:pt>
          <cx:pt idx="10760">101570</cx:pt>
          <cx:pt idx="10761">183024</cx:pt>
          <cx:pt idx="10762">545613.33333333337</cx:pt>
          <cx:pt idx="10763">554229</cx:pt>
          <cx:pt idx="10764">242146.66666666666</cx:pt>
          <cx:pt idx="10765">70488</cx:pt>
          <cx:pt idx="10766">385424</cx:pt>
          <cx:pt idx="10767">496314</cx:pt>
          <cx:pt idx="10768">422062</cx:pt>
          <cx:pt idx="10769">643626.66666666663</cx:pt>
          <cx:pt idx="10770">369920</cx:pt>
          <cx:pt idx="10771">444168</cx:pt>
          <cx:pt idx="10772">719920</cx:pt>
          <cx:pt idx="10773">309482.66666666669</cx:pt>
          <cx:pt idx="10774">386136</cx:pt>
          <cx:pt idx="10775">383953</cx:pt>
          <cx:pt idx="10776">795022</cx:pt>
          <cx:pt idx="10777">411621</cx:pt>
          <cx:pt idx="10778">163883</cx:pt>
          <cx:pt idx="10779">206034.66666666666</cx:pt>
          <cx:pt idx="10780">180092</cx:pt>
          <cx:pt idx="10781">248384</cx:pt>
          <cx:pt idx="10782">630765.33333333337</cx:pt>
          <cx:pt idx="10783">367698.66666666669</cx:pt>
          <cx:pt idx="10784">139562</cx:pt>
          <cx:pt idx="10785">575597</cx:pt>
          <cx:pt idx="10786">447956</cx:pt>
          <cx:pt idx="10787">380161</cx:pt>
          <cx:pt idx="10788">171558</cx:pt>
          <cx:pt idx="10789">631162.66666666663</cx:pt>
          <cx:pt idx="10790">339423</cx:pt>
          <cx:pt idx="10791">110819</cx:pt>
          <cx:pt idx="10792">156541</cx:pt>
          <cx:pt idx="10793">313397.33333333331</cx:pt>
          <cx:pt idx="10794">206526</cx:pt>
          <cx:pt idx="10795">349317.33333333331</cx:pt>
          <cx:pt idx="10796">473363</cx:pt>
          <cx:pt idx="10797">148141</cx:pt>
          <cx:pt idx="10798">180645</cx:pt>
          <cx:pt idx="10799">140172</cx:pt>
          <cx:pt idx="10800">146116</cx:pt>
          <cx:pt idx="10801">539229</cx:pt>
          <cx:pt idx="10802">306010.66666666669</cx:pt>
          <cx:pt idx="10803">135634.66666666666</cx:pt>
          <cx:pt idx="10804">796216</cx:pt>
          <cx:pt idx="10805">124340</cx:pt>
          <cx:pt idx="10806">427144.33333333337</cx:pt>
          <cx:pt idx="10807">166714.66666666666</cx:pt>
          <cx:pt idx="10808">382613.33333333331</cx:pt>
          <cx:pt idx="10809">685976</cx:pt>
          <cx:pt idx="10810">315545</cx:pt>
          <cx:pt idx="10811">400805</cx:pt>
          <cx:pt idx="10812">293648</cx:pt>
          <cx:pt idx="10813">189640</cx:pt>
          <cx:pt idx="10814">743397</cx:pt>
          <cx:pt idx="10815">445648</cx:pt>
          <cx:pt idx="10816">390245.33333333331</cx:pt>
          <cx:pt idx="10817">403466.66666666669</cx:pt>
          <cx:pt idx="10818">310533.66666666669</cx:pt>
          <cx:pt idx="10819">201545</cx:pt>
          <cx:pt idx="10820">393096</cx:pt>
          <cx:pt idx="10821">134760</cx:pt>
          <cx:pt idx="10822">347269.33333333331</cx:pt>
          <cx:pt idx="10823">237737</cx:pt>
          <cx:pt idx="10824">497489</cx:pt>
          <cx:pt idx="10825">238673</cx:pt>
          <cx:pt idx="10826">254033</cx:pt>
          <cx:pt idx="10827">294232</cx:pt>
          <cx:pt idx="10828">371539</cx:pt>
          <cx:pt idx="10829">237570.66666666666</cx:pt>
          <cx:pt idx="10830">521994.66666666669</cx:pt>
          <cx:pt idx="10831">291573</cx:pt>
          <cx:pt idx="10832">568458.66666666663</cx:pt>
          <cx:pt idx="10833">104263</cx:pt>
          <cx:pt idx="10834">356688</cx:pt>
          <cx:pt idx="10835">323178.66666666669</cx:pt>
          <cx:pt idx="10836">164685</cx:pt>
          <cx:pt idx="10837">331936</cx:pt>
          <cx:pt idx="10838">425258.66666666669</cx:pt>
          <cx:pt idx="10839">249228</cx:pt>
          <cx:pt idx="10840">214029.33333333334</cx:pt>
          <cx:pt idx="10841">389128</cx:pt>
          <cx:pt idx="10842">372170.66666666669</cx:pt>
          <cx:pt idx="10843">294106</cx:pt>
          <cx:pt idx="10844">269797</cx:pt>
          <cx:pt idx="10845">342021</cx:pt>
          <cx:pt idx="10846">251812</cx:pt>
          <cx:pt idx="10847">108146</cx:pt>
          <cx:pt idx="10848">268176</cx:pt>
          <cx:pt idx="10849">294471</cx:pt>
          <cx:pt idx="10850">292746.66666666669</cx:pt>
          <cx:pt idx="10851">360939</cx:pt>
          <cx:pt idx="10852">299754.66666666669</cx:pt>
          <cx:pt idx="10853">484410.66666666669</cx:pt>
          <cx:pt idx="10854">128287</cx:pt>
          <cx:pt idx="10855">220068</cx:pt>
          <cx:pt idx="10856">254763</cx:pt>
          <cx:pt idx="10857">405837.33333333331</cx:pt>
          <cx:pt idx="10858">713734</cx:pt>
          <cx:pt idx="10859">273841</cx:pt>
          <cx:pt idx="10860">271964</cx:pt>
          <cx:pt idx="10861">485591</cx:pt>
          <cx:pt idx="10862">198939</cx:pt>
          <cx:pt idx="10863">363120</cx:pt>
          <cx:pt idx="10864">594877.33333333337</cx:pt>
          <cx:pt idx="10865">203023</cx:pt>
          <cx:pt idx="10866">453649</cx:pt>
          <cx:pt idx="10867">128622</cx:pt>
          <cx:pt idx="10868">273834.66666666669</cx:pt>
          <cx:pt idx="10869">585952</cx:pt>
          <cx:pt idx="10870">124995</cx:pt>
          <cx:pt idx="10871">251392</cx:pt>
          <cx:pt idx="10872">556292</cx:pt>
          <cx:pt idx="10873">545216</cx:pt>
          <cx:pt idx="10874">346722.66666666669</cx:pt>
          <cx:pt idx="10875">424312</cx:pt>
          <cx:pt idx="10876">507608</cx:pt>
          <cx:pt idx="10877">493680</cx:pt>
          <cx:pt idx="10878">387109</cx:pt>
          <cx:pt idx="10879">307536</cx:pt>
          <cx:pt idx="10880">362741.33333333331</cx:pt>
          <cx:pt idx="10881">497912</cx:pt>
          <cx:pt idx="10882">289166</cx:pt>
          <cx:pt idx="10883">625736</cx:pt>
          <cx:pt idx="10884">184316</cx:pt>
          <cx:pt idx="10885">457634</cx:pt>
          <cx:pt idx="10886">344886</cx:pt>
          <cx:pt idx="10887">441221.33333333331</cx:pt>
          <cx:pt idx="10888">180786.66666666666</cx:pt>
          <cx:pt idx="10889">456397.33333333331</cx:pt>
          <cx:pt idx="10890">295707</cx:pt>
          <cx:pt idx="10891">244226</cx:pt>
          <cx:pt idx="10892">538610.66666666663</cx:pt>
          <cx:pt idx="10893">292525.33333333331</cx:pt>
          <cx:pt idx="10894">181985</cx:pt>
          <cx:pt idx="10895">326265</cx:pt>
          <cx:pt idx="10896">412133.33333333331</cx:pt>
          <cx:pt idx="10897">274066.66666666669</cx:pt>
          <cx:pt idx="10898">134459</cx:pt>
          <cx:pt idx="10899">293537</cx:pt>
          <cx:pt idx="10900">799378.66666666663</cx:pt>
          <cx:pt idx="10901">247730.66666666666</cx:pt>
          <cx:pt idx="10902">253114</cx:pt>
          <cx:pt idx="10903">227291</cx:pt>
          <cx:pt idx="10904">221003</cx:pt>
          <cx:pt idx="10905">451266.66666666669</cx:pt>
          <cx:pt idx="10906">669034.66666666663</cx:pt>
          <cx:pt idx="10907">224800</cx:pt>
          <cx:pt idx="10908">688038</cx:pt>
          <cx:pt idx="10909">77085</cx:pt>
          <cx:pt idx="10910">337061.33333333331</cx:pt>
          <cx:pt idx="10911">87405.333333333328</cx:pt>
          <cx:pt idx="10912">156588</cx:pt>
          <cx:pt idx="10913">215953</cx:pt>
          <cx:pt idx="10914">221115</cx:pt>
          <cx:pt idx="10915">313952</cx:pt>
          <cx:pt idx="10916">106221</cx:pt>
          <cx:pt idx="10917">341843</cx:pt>
          <cx:pt idx="10918">610333.33333333337</cx:pt>
          <cx:pt idx="10919">406728</cx:pt>
          <cx:pt idx="10920">100307</cx:pt>
          <cx:pt idx="10921">413458.66666666669</cx:pt>
          <cx:pt idx="10922">524917.33333333337</cx:pt>
          <cx:pt idx="10923">561944</cx:pt>
          <cx:pt idx="10924">386221.33333333331</cx:pt>
          <cx:pt idx="10925">413584</cx:pt>
          <cx:pt idx="10926">446035</cx:pt>
          <cx:pt idx="10927">793667</cx:pt>
          <cx:pt idx="10928">764070</cx:pt>
          <cx:pt idx="10929">190686</cx:pt>
          <cx:pt idx="10930">645800</cx:pt>
          <cx:pt idx="10931">512159</cx:pt>
          <cx:pt idx="10932">122990</cx:pt>
          <cx:pt idx="10933">273114.66666666669</cx:pt>
          <cx:pt idx="10934">498089</cx:pt>
          <cx:pt idx="10935">387437</cx:pt>
          <cx:pt idx="10936">231257</cx:pt>
          <cx:pt idx="10937">124410.66666666667</cx:pt>
          <cx:pt idx="10938">466944</cx:pt>
          <cx:pt idx="10939">114243</cx:pt>
          <cx:pt idx="10940">342118</cx:pt>
          <cx:pt idx="10941">641756</cx:pt>
          <cx:pt idx="10942">258438</cx:pt>
          <cx:pt idx="10943">415127.33333333337</cx:pt>
          <cx:pt idx="10944">435808</cx:pt>
          <cx:pt idx="10945">170778</cx:pt>
          <cx:pt idx="10946">452084</cx:pt>
          <cx:pt idx="10947">786319</cx:pt>
          <cx:pt idx="10948">514269.33333333331</cx:pt>
          <cx:pt idx="10949">184659</cx:pt>
          <cx:pt idx="10950">175332</cx:pt>
          <cx:pt idx="10951">675514.66666666663</cx:pt>
          <cx:pt idx="10952">399282.66666666669</cx:pt>
          <cx:pt idx="10953">106656</cx:pt>
          <cx:pt idx="10954">413481</cx:pt>
          <cx:pt idx="10955">116421.33333333333</cx:pt>
          <cx:pt idx="10956">246119</cx:pt>
          <cx:pt idx="10957">314592</cx:pt>
          <cx:pt idx="10958">298344</cx:pt>
          <cx:pt idx="10959">318853.33333333331</cx:pt>
          <cx:pt idx="10960">466356</cx:pt>
          <cx:pt idx="10961">288896</cx:pt>
          <cx:pt idx="10962">118231</cx:pt>
          <cx:pt idx="10963">485674.66666666669</cx:pt>
          <cx:pt idx="10964">307618.66666666669</cx:pt>
          <cx:pt idx="10965">133201</cx:pt>
          <cx:pt idx="10966">464993</cx:pt>
          <cx:pt idx="10967">348187</cx:pt>
          <cx:pt idx="10968">447750</cx:pt>
          <cx:pt idx="10969">409565.33333333331</cx:pt>
          <cx:pt idx="10970">171391</cx:pt>
          <cx:pt idx="10971">340485.33333333331</cx:pt>
          <cx:pt idx="10972">318139.33333333331</cx:pt>
          <cx:pt idx="10973">362914</cx:pt>
          <cx:pt idx="10974">446729</cx:pt>
          <cx:pt idx="10975">114389</cx:pt>
          <cx:pt idx="10976">142223</cx:pt>
          <cx:pt idx="10977">318587</cx:pt>
          <cx:pt idx="10978">297808</cx:pt>
          <cx:pt idx="10979">253077</cx:pt>
          <cx:pt idx="10980">774973.33333333337</cx:pt>
          <cx:pt idx="10981">406696</cx:pt>
          <cx:pt idx="10982">698343</cx:pt>
          <cx:pt idx="10983">196621.33333333334</cx:pt>
          <cx:pt idx="10984">659005.33333333337</cx:pt>
          <cx:pt idx="10985">720133.33333333337</cx:pt>
          <cx:pt idx="10986">255127</cx:pt>
          <cx:pt idx="10987">207182</cx:pt>
          <cx:pt idx="10988">175144</cx:pt>
          <cx:pt idx="10989">638125</cx:pt>
          <cx:pt idx="10990">512973.33333333331</cx:pt>
          <cx:pt idx="10991">328597.33333333331</cx:pt>
          <cx:pt idx="10992">247674.66666666666</cx:pt>
          <cx:pt idx="10993">103700</cx:pt>
          <cx:pt idx="10994">272662</cx:pt>
          <cx:pt idx="10995">321021.33333333331</cx:pt>
          <cx:pt idx="10996">399690.66666666669</cx:pt>
          <cx:pt idx="10997">151046</cx:pt>
          <cx:pt idx="10998">498642.66666666669</cx:pt>
          <cx:pt idx="10999">218547</cx:pt>
          <cx:pt idx="11000">147772</cx:pt>
          <cx:pt idx="11001">123358</cx:pt>
          <cx:pt idx="11002">468853</cx:pt>
          <cx:pt idx="11003">187360</cx:pt>
          <cx:pt idx="11004">520352</cx:pt>
          <cx:pt idx="11005">315054</cx:pt>
          <cx:pt idx="11006">494048</cx:pt>
          <cx:pt idx="11007">594173.33333333337</cx:pt>
          <cx:pt idx="11008">265884</cx:pt>
          <cx:pt idx="11009">212337</cx:pt>
          <cx:pt idx="11010">149568</cx:pt>
          <cx:pt idx="11011">744265</cx:pt>
          <cx:pt idx="11012">530426.66666666663</cx:pt>
          <cx:pt idx="11013">468919</cx:pt>
          <cx:pt idx="11014">325929</cx:pt>
          <cx:pt idx="11015">208485.33333333334</cx:pt>
          <cx:pt idx="11016">611192</cx:pt>
          <cx:pt idx="11017">149028</cx:pt>
          <cx:pt idx="11018">207485</cx:pt>
          <cx:pt idx="11019">177080</cx:pt>
          <cx:pt idx="11020">304186.66666666669</cx:pt>
          <cx:pt idx="11021">311627</cx:pt>
          <cx:pt idx="11022">336269.33333333331</cx:pt>
          <cx:pt idx="11023">208669</cx:pt>
          <cx:pt idx="11024">111733</cx:pt>
          <cx:pt idx="11025">255072</cx:pt>
          <cx:pt idx="11026">245596</cx:pt>
          <cx:pt idx="11027">474125.33333333331</cx:pt>
          <cx:pt idx="11028">106253.33333333333</cx:pt>
          <cx:pt idx="11029">482424</cx:pt>
          <cx:pt idx="11030">365328</cx:pt>
          <cx:pt idx="11031">543346</cx:pt>
          <cx:pt idx="11032">780090</cx:pt>
          <cx:pt idx="11033">714443</cx:pt>
          <cx:pt idx="11034">723132</cx:pt>
          <cx:pt idx="11035">387260</cx:pt>
          <cx:pt idx="11036">593037.33333333337</cx:pt>
          <cx:pt idx="11037">219760</cx:pt>
          <cx:pt idx="11038">378690.66666666669</cx:pt>
          <cx:pt idx="11039">398297</cx:pt>
          <cx:pt idx="11040">152475</cx:pt>
          <cx:pt idx="11041">257498</cx:pt>
          <cx:pt idx="11042">417941.33333333331</cx:pt>
          <cx:pt idx="11043">628272</cx:pt>
          <cx:pt idx="11044">254605.33333333334</cx:pt>
          <cx:pt idx="11045">378117.33333333331</cx:pt>
          <cx:pt idx="11046">189489</cx:pt>
          <cx:pt idx="11047">435010.66666666669</cx:pt>
          <cx:pt idx="11048">415645.66666666663</cx:pt>
          <cx:pt idx="11049">380194.66666666669</cx:pt>
          <cx:pt idx="11050">719941.33333333337</cx:pt>
          <cx:pt idx="11051">420240.66666666663</cx:pt>
          <cx:pt idx="11052">351189.33333333331</cx:pt>
          <cx:pt idx="11053">468386.66666666669</cx:pt>
          <cx:pt idx="11054">321813.33333333331</cx:pt>
          <cx:pt idx="11055">121604</cx:pt>
          <cx:pt idx="11056">727708</cx:pt>
          <cx:pt idx="11057">345785</cx:pt>
          <cx:pt idx="11058">151573</cx:pt>
          <cx:pt idx="11059">228165</cx:pt>
          <cx:pt idx="11060">287077.33333333331</cx:pt>
          <cx:pt idx="11061">307149.33333333331</cx:pt>
          <cx:pt idx="11062">491893</cx:pt>
          <cx:pt idx="11063">171720</cx:pt>
          <cx:pt idx="11064">257364</cx:pt>
          <cx:pt idx="11065">357315</cx:pt>
          <cx:pt idx="11066">370184</cx:pt>
          <cx:pt idx="11067">701893.33333333337</cx:pt>
          <cx:pt idx="11068">291384</cx:pt>
          <cx:pt idx="11069">287949.33333333331</cx:pt>
          <cx:pt idx="11070">745384</cx:pt>
          <cx:pt idx="11071">486480</cx:pt>
          <cx:pt idx="11072">517605.33333333331</cx:pt>
          <cx:pt idx="11073">145690</cx:pt>
          <cx:pt idx="11074">532426.66666666663</cx:pt>
          <cx:pt idx="11075">771704</cx:pt>
          <cx:pt idx="11076">439402.66666666669</cx:pt>
          <cx:pt idx="11077">638286</cx:pt>
          <cx:pt idx="11078">282874.66666666669</cx:pt>
          <cx:pt idx="11079">470186.66666666669</cx:pt>
          <cx:pt idx="11080">755556</cx:pt>
          <cx:pt idx="11081">371281</cx:pt>
          <cx:pt idx="11082">399739</cx:pt>
          <cx:pt idx="11083">328754.66666666669</cx:pt>
          <cx:pt idx="11084">391874</cx:pt>
          <cx:pt idx="11085">227029.33333333334</cx:pt>
          <cx:pt idx="11086">320114.66666666669</cx:pt>
          <cx:pt idx="11087">302210.66666666669</cx:pt>
          <cx:pt idx="11088">279850.66666666669</cx:pt>
          <cx:pt idx="11089">516759</cx:pt>
          <cx:pt idx="11090">798820</cx:pt>
          <cx:pt idx="11091">688837.33333333337</cx:pt>
          <cx:pt idx="11092">269608</cx:pt>
          <cx:pt idx="11093">188480</cx:pt>
          <cx:pt idx="11094">334312</cx:pt>
          <cx:pt idx="11095">218095</cx:pt>
          <cx:pt idx="11096">113211</cx:pt>
          <cx:pt idx="11097">447207.66666666663</cx:pt>
          <cx:pt idx="11098">278949.33333333331</cx:pt>
          <cx:pt idx="11099">375890</cx:pt>
          <cx:pt idx="11100">296556</cx:pt>
          <cx:pt idx="11101">382749.33333333331</cx:pt>
          <cx:pt idx="11102">420778.66666666669</cx:pt>
          <cx:pt idx="11103">276309</cx:pt>
          <cx:pt idx="11104">437251</cx:pt>
          <cx:pt idx="11105">499560</cx:pt>
          <cx:pt idx="11106">495053.33333333331</cx:pt>
          <cx:pt idx="11107">484322</cx:pt>
          <cx:pt idx="11108">111088</cx:pt>
          <cx:pt idx="11109">712306.66666666663</cx:pt>
          <cx:pt idx="11110">390277.33333333331</cx:pt>
          <cx:pt idx="11111">292226.66666666669</cx:pt>
          <cx:pt idx="11112">124804</cx:pt>
          <cx:pt idx="11113">131312</cx:pt>
          <cx:pt idx="11114">215706.66666666666</cx:pt>
          <cx:pt idx="11115">205365</cx:pt>
          <cx:pt idx="11116">483001</cx:pt>
          <cx:pt idx="11117">400688</cx:pt>
          <cx:pt idx="11118">127368</cx:pt>
          <cx:pt idx="11119">130164</cx:pt>
          <cx:pt idx="11120">439309.33333333331</cx:pt>
          <cx:pt idx="11121">628845</cx:pt>
          <cx:pt idx="11122">695816</cx:pt>
          <cx:pt idx="11123">349634</cx:pt>
          <cx:pt idx="11124">266362.66666666669</cx:pt>
          <cx:pt idx="11125">646533.33333333337</cx:pt>
          <cx:pt idx="11126">204615</cx:pt>
          <cx:pt idx="11127">228280</cx:pt>
          <cx:pt idx="11128">524589.33333333337</cx:pt>
          <cx:pt idx="11129">586688</cx:pt>
          <cx:pt idx="11130">351557</cx:pt>
          <cx:pt idx="11131">275961</cx:pt>
          <cx:pt idx="11132">164293.33333333334</cx:pt>
          <cx:pt idx="11133">676874</cx:pt>
          <cx:pt idx="11134">140069</cx:pt>
          <cx:pt idx="11135">301344</cx:pt>
          <cx:pt idx="11136">289866.66666666669</cx:pt>
          <cx:pt idx="11137">242193</cx:pt>
          <cx:pt idx="11138">477002.66666666669</cx:pt>
          <cx:pt idx="11139">711213</cx:pt>
          <cx:pt idx="11140">453866.66666666669</cx:pt>
          <cx:pt idx="11141">302178.66666666669</cx:pt>
          <cx:pt idx="11142">359256</cx:pt>
          <cx:pt idx="11143">156333</cx:pt>
          <cx:pt idx="11144">182176</cx:pt>
          <cx:pt idx="11145">465968</cx:pt>
          <cx:pt idx="11146">284764</cx:pt>
          <cx:pt idx="11147">172846</cx:pt>
          <cx:pt idx="11148">298253</cx:pt>
          <cx:pt idx="11149">747202.66666666663</cx:pt>
          <cx:pt idx="11150">272722.66666666669</cx:pt>
          <cx:pt idx="11151">626593</cx:pt>
          <cx:pt idx="11152">192225</cx:pt>
          <cx:pt idx="11153">707098</cx:pt>
          <cx:pt idx="11154">738816</cx:pt>
          <cx:pt idx="11155">401994.66666666669</cx:pt>
          <cx:pt idx="11156">122550</cx:pt>
          <cx:pt idx="11157">94901.333333333328</cx:pt>
          <cx:pt idx="11158">529466.66666666663</cx:pt>
          <cx:pt idx="11159">532818</cx:pt>
          <cx:pt idx="11160">333045.33333333331</cx:pt>
          <cx:pt idx="11161">159435</cx:pt>
          <cx:pt idx="11162">331797.33333333331</cx:pt>
          <cx:pt idx="11163">140088</cx:pt>
          <cx:pt idx="11164">335584</cx:pt>
          <cx:pt idx="11165">93504</cx:pt>
          <cx:pt idx="11166">102378</cx:pt>
          <cx:pt idx="11167">264322</cx:pt>
          <cx:pt idx="11168">120045.33333333333</cx:pt>
          <cx:pt idx="11169">422459</cx:pt>
          <cx:pt idx="11170">717941.33333333337</cx:pt>
          <cx:pt idx="11171">127007</cx:pt>
          <cx:pt idx="11172">253917</cx:pt>
          <cx:pt idx="11173">106674</cx:pt>
          <cx:pt idx="11174">249811</cx:pt>
          <cx:pt idx="11175">150197.33333333334</cx:pt>
          <cx:pt idx="11176">497502</cx:pt>
          <cx:pt idx="11177">284149.33333333331</cx:pt>
          <cx:pt idx="11178">388176</cx:pt>
          <cx:pt idx="11179">362731</cx:pt>
          <cx:pt idx="11180">464805</cx:pt>
          <cx:pt idx="11181">165730.66666666666</cx:pt>
          <cx:pt idx="11182">385514.66666666669</cx:pt>
          <cx:pt idx="11183">101268</cx:pt>
          <cx:pt idx="11184">285088</cx:pt>
          <cx:pt idx="11185">194199</cx:pt>
          <cx:pt idx="11186">109686</cx:pt>
          <cx:pt idx="11187">352692</cx:pt>
          <cx:pt idx="11188">370696</cx:pt>
          <cx:pt idx="11189">384498.66666666669</cx:pt>
          <cx:pt idx="11190">285650.66666666669</cx:pt>
          <cx:pt idx="11191">165736</cx:pt>
          <cx:pt idx="11192">279578.66666666669</cx:pt>
          <cx:pt idx="11193">758400</cx:pt>
          <cx:pt idx="11194">755712</cx:pt>
          <cx:pt idx="11195">455229</cx:pt>
          <cx:pt idx="11196">709589.33333333337</cx:pt>
          <cx:pt idx="11197">338042</cx:pt>
          <cx:pt idx="11198">375352</cx:pt>
          <cx:pt idx="11199">393120</cx:pt>
          <cx:pt idx="11200">434496</cx:pt>
          <cx:pt idx="11201">128515</cx:pt>
          <cx:pt idx="11202">293696</cx:pt>
          <cx:pt idx="11203">482028</cx:pt>
          <cx:pt idx="11204">202905</cx:pt>
          <cx:pt idx="11205">269591</cx:pt>
          <cx:pt idx="11206">130042.66666666667</cx:pt>
          <cx:pt idx="11207">273920</cx:pt>
          <cx:pt idx="11208">329142</cx:pt>
          <cx:pt idx="11209">82373</cx:pt>
          <cx:pt idx="11210">487216</cx:pt>
          <cx:pt idx="11211">266064</cx:pt>
          <cx:pt idx="11212">280472</cx:pt>
          <cx:pt idx="11213">263802.66666666669</cx:pt>
          <cx:pt idx="11214">414440</cx:pt>
          <cx:pt idx="11215">400397</cx:pt>
          <cx:pt idx="11216">243213.33333333334</cx:pt>
          <cx:pt idx="11217">316414</cx:pt>
          <cx:pt idx="11218">171592</cx:pt>
          <cx:pt idx="11219">291888</cx:pt>
          <cx:pt idx="11220">205004</cx:pt>
          <cx:pt idx="11221">723373.33333333337</cx:pt>
          <cx:pt idx="11222">307834.66666666669</cx:pt>
          <cx:pt idx="11223">256866</cx:pt>
          <cx:pt idx="11224">306586.66666666669</cx:pt>
          <cx:pt idx="11225">322274.66666666669</cx:pt>
          <cx:pt idx="11226">762450</cx:pt>
          <cx:pt idx="11227">142194.66666666666</cx:pt>
          <cx:pt idx="11228">385986</cx:pt>
          <cx:pt idx="11229">462081</cx:pt>
          <cx:pt idx="11230">756368</cx:pt>
          <cx:pt idx="11231">234146</cx:pt>
          <cx:pt idx="11232">235812</cx:pt>
          <cx:pt idx="11233">162730</cx:pt>
          <cx:pt idx="11234">650178</cx:pt>
          <cx:pt idx="11235">401894</cx:pt>
          <cx:pt idx="11236">488930.66666666669</cx:pt>
          <cx:pt idx="11237">244105</cx:pt>
          <cx:pt idx="11238">259027</cx:pt>
          <cx:pt idx="11239">362338</cx:pt>
          <cx:pt idx="11240">309063.66666666669</cx:pt>
          <cx:pt idx="11241">396845.33333333331</cx:pt>
          <cx:pt idx="11242">516456</cx:pt>
          <cx:pt idx="11243">489402.66666666669</cx:pt>
          <cx:pt idx="11244">793109.33333333337</cx:pt>
          <cx:pt idx="11245">190946.66666666666</cx:pt>
          <cx:pt idx="11246">129999</cx:pt>
          <cx:pt idx="11247">184733</cx:pt>
          <cx:pt idx="11248">379567</cx:pt>
          <cx:pt idx="11249">467834.66666666669</cx:pt>
          <cx:pt idx="11250">159131</cx:pt>
          <cx:pt idx="11251">444205.33333333331</cx:pt>
          <cx:pt idx="11252">317111</cx:pt>
          <cx:pt idx="11253">605416</cx:pt>
          <cx:pt idx="11254">345458.66666666669</cx:pt>
          <cx:pt idx="11255">400496</cx:pt>
          <cx:pt idx="11256">435376</cx:pt>
          <cx:pt idx="11257">138811</cx:pt>
          <cx:pt idx="11258">452904</cx:pt>
          <cx:pt idx="11259">408133.33333333331</cx:pt>
          <cx:pt idx="11260">363672.33333333337</cx:pt>
          <cx:pt idx="11261">159009</cx:pt>
          <cx:pt idx="11262">158082.66666666666</cx:pt>
          <cx:pt idx="11263">477581.33333333331</cx:pt>
          <cx:pt idx="11264">692217</cx:pt>
          <cx:pt idx="11265">452803</cx:pt>
          <cx:pt idx="11266">228304</cx:pt>
          <cx:pt idx="11267">591999</cx:pt>
          <cx:pt idx="11268">210108</cx:pt>
          <cx:pt idx="11269">209185</cx:pt>
          <cx:pt idx="11270">93632</cx:pt>
          <cx:pt idx="11271">573984</cx:pt>
          <cx:pt idx="11272">269468</cx:pt>
          <cx:pt idx="11273">189550</cx:pt>
          <cx:pt idx="11274">528941.33333333337</cx:pt>
          <cx:pt idx="11275">312992</cx:pt>
          <cx:pt idx="11276">189314.66666666666</cx:pt>
          <cx:pt idx="11277">291917</cx:pt>
          <cx:pt idx="11278">343925.33333333331</cx:pt>
          <cx:pt idx="11279">439969</cx:pt>
          <cx:pt idx="11280">195054</cx:pt>
          <cx:pt idx="11281">702909</cx:pt>
          <cx:pt idx="11282">380848</cx:pt>
          <cx:pt idx="11283">174855</cx:pt>
          <cx:pt idx="11284">225808</cx:pt>
          <cx:pt idx="11285">124016</cx:pt>
          <cx:pt idx="11286">479885.33333333331</cx:pt>
          <cx:pt idx="11287">185376</cx:pt>
          <cx:pt idx="11288">150928</cx:pt>
          <cx:pt idx="11289">256430</cx:pt>
          <cx:pt idx="11290">309745</cx:pt>
          <cx:pt idx="11291">339885.33333333331</cx:pt>
          <cx:pt idx="11292">243157.33333333334</cx:pt>
          <cx:pt idx="11293">749514.66666666663</cx:pt>
          <cx:pt idx="11294">128541.33333333333</cx:pt>
          <cx:pt idx="11295">216814</cx:pt>
          <cx:pt idx="11296">412792.66666666663</cx:pt>
          <cx:pt idx="11297">132010</cx:pt>
          <cx:pt idx="11298">205409</cx:pt>
          <cx:pt idx="11299">165754</cx:pt>
          <cx:pt idx="11300">704309</cx:pt>
          <cx:pt idx="11301">325837.33333333331</cx:pt>
          <cx:pt idx="11302">157923</cx:pt>
          <cx:pt idx="11303">175308</cx:pt>
          <cx:pt idx="11304">760573</cx:pt>
          <cx:pt idx="11305">443005.33333333331</cx:pt>
          <cx:pt idx="11306">311326</cx:pt>
          <cx:pt idx="11307">436621.33333333331</cx:pt>
          <cx:pt idx="11308">116109</cx:pt>
          <cx:pt idx="11309">151370</cx:pt>
          <cx:pt idx="11310">690005.33333333337</cx:pt>
          <cx:pt idx="11311">432010.66666666669</cx:pt>
          <cx:pt idx="11312">473869.33333333331</cx:pt>
          <cx:pt idx="11313">221372</cx:pt>
          <cx:pt idx="11314">485064</cx:pt>
          <cx:pt idx="11315">112603</cx:pt>
          <cx:pt idx="11316">106505</cx:pt>
          <cx:pt idx="11317">330562.66666666669</cx:pt>
          <cx:pt idx="11318">265623</cx:pt>
          <cx:pt idx="11319">277941.33333333331</cx:pt>
          <cx:pt idx="11320">489889</cx:pt>
          <cx:pt idx="11321">240335</cx:pt>
          <cx:pt idx="11322">222899</cx:pt>
          <cx:pt idx="11323">72447</cx:pt>
          <cx:pt idx="11324">368013.66666666663</cx:pt>
          <cx:pt idx="11325">103159</cx:pt>
          <cx:pt idx="11326">225746.66666666666</cx:pt>
          <cx:pt idx="11327">167774</cx:pt>
          <cx:pt idx="11328">224520</cx:pt>
          <cx:pt idx="11329">639256</cx:pt>
          <cx:pt idx="11330">310722.66666666669</cx:pt>
          <cx:pt idx="11331">159309</cx:pt>
          <cx:pt idx="11332">288946.66666666669</cx:pt>
          <cx:pt idx="11333">434069</cx:pt>
          <cx:pt idx="11334">506213.33333333331</cx:pt>
          <cx:pt idx="11335">463856</cx:pt>
          <cx:pt idx="11336">268316</cx:pt>
          <cx:pt idx="11337">206224</cx:pt>
          <cx:pt idx="11338">237343</cx:pt>
          <cx:pt idx="11339">247056</cx:pt>
          <cx:pt idx="11340">419546.66666666669</cx:pt>
          <cx:pt idx="11341">748781.33333333337</cx:pt>
          <cx:pt idx="11342">735957.33333333337</cx:pt>
          <cx:pt idx="11343">346844</cx:pt>
          <cx:pt idx="11344">600457</cx:pt>
          <cx:pt idx="11345">493690.66666666669</cx:pt>
          <cx:pt idx="11346">307620.33333333331</cx:pt>
          <cx:pt idx="11347">297738</cx:pt>
          <cx:pt idx="11348">454140.33333333337</cx:pt>
          <cx:pt idx="11349">386729</cx:pt>
          <cx:pt idx="11350">354125.33333333331</cx:pt>
          <cx:pt idx="11351">385544</cx:pt>
          <cx:pt idx="11352">170013.33333333334</cx:pt>
          <cx:pt idx="11353">114759</cx:pt>
          <cx:pt idx="11354">309413</cx:pt>
          <cx:pt idx="11355">412737.33333333337</cx:pt>
          <cx:pt idx="11356">107968</cx:pt>
          <cx:pt idx="11357">236027</cx:pt>
          <cx:pt idx="11358">775781.33333333337</cx:pt>
          <cx:pt idx="11359">307425</cx:pt>
          <cx:pt idx="11360">582237.33333333337</cx:pt>
          <cx:pt idx="11361">499381.33333333331</cx:pt>
          <cx:pt idx="11362">170292</cx:pt>
          <cx:pt idx="11363">354537</cx:pt>
          <cx:pt idx="11364">477772</cx:pt>
          <cx:pt idx="11365">258959</cx:pt>
          <cx:pt idx="11366">120837</cx:pt>
          <cx:pt idx="11367">364298.66666666669</cx:pt>
          <cx:pt idx="11368">163030</cx:pt>
          <cx:pt idx="11369">363210.66666666669</cx:pt>
          <cx:pt idx="11370">687338</cx:pt>
          <cx:pt idx="11371">227311</cx:pt>
          <cx:pt idx="11372">511845.33333333331</cx:pt>
          <cx:pt idx="11373">246110</cx:pt>
          <cx:pt idx="11374">145389</cx:pt>
          <cx:pt idx="11375">379061</cx:pt>
          <cx:pt idx="11376">450786.66666666669</cx:pt>
          <cx:pt idx="11377">282781</cx:pt>
          <cx:pt idx="11378">154122.66666666666</cx:pt>
          <cx:pt idx="11379">653959</cx:pt>
          <cx:pt idx="11380">216853.33333333334</cx:pt>
          <cx:pt idx="11381">418984</cx:pt>
          <cx:pt idx="11382">280137</cx:pt>
          <cx:pt idx="11383">111333</cx:pt>
          <cx:pt idx="11384">587381.33333333337</cx:pt>
          <cx:pt idx="11385">413301.33333333331</cx:pt>
          <cx:pt idx="11386">156815</cx:pt>
          <cx:pt idx="11387">384034.66666666669</cx:pt>
          <cx:pt idx="11388">427821</cx:pt>
          <cx:pt idx="11389">267772</cx:pt>
          <cx:pt idx="11390">789072</cx:pt>
          <cx:pt idx="11391">624696</cx:pt>
          <cx:pt idx="11392">423236</cx:pt>
          <cx:pt idx="11393">291381.33333333331</cx:pt>
          <cx:pt idx="11394">471157.33333333331</cx:pt>
          <cx:pt idx="11395">797577</cx:pt>
          <cx:pt idx="11396">97936</cx:pt>
          <cx:pt idx="11397">474621</cx:pt>
          <cx:pt idx="11398">399719.33333333337</cx:pt>
          <cx:pt idx="11399">379500</cx:pt>
          <cx:pt idx="11400">196517.33333333334</cx:pt>
          <cx:pt idx="11401">146357.33333333334</cx:pt>
          <cx:pt idx="11402">324150</cx:pt>
          <cx:pt idx="11403">325080</cx:pt>
          <cx:pt idx="11404">547138.66666666663</cx:pt>
          <cx:pt idx="11405">192195</cx:pt>
          <cx:pt idx="11406">303582</cx:pt>
          <cx:pt idx="11407">442577</cx:pt>
          <cx:pt idx="11408">709458.66666666663</cx:pt>
          <cx:pt idx="11409">515666.66666666669</cx:pt>
          <cx:pt idx="11410">193275</cx:pt>
          <cx:pt idx="11411">518072</cx:pt>
          <cx:pt idx="11412">123728</cx:pt>
          <cx:pt idx="11413">408879</cx:pt>
          <cx:pt idx="11414">249738.66666666666</cx:pt>
          <cx:pt idx="11415">339373.33333333331</cx:pt>
          <cx:pt idx="11416">347237.33333333331</cx:pt>
          <cx:pt idx="11417">312300</cx:pt>
          <cx:pt idx="11418">168328</cx:pt>
          <cx:pt idx="11419">253592</cx:pt>
          <cx:pt idx="11420">359112</cx:pt>
          <cx:pt idx="11421">365881</cx:pt>
          <cx:pt idx="11422">180747</cx:pt>
          <cx:pt idx="11423">164144</cx:pt>
          <cx:pt idx="11424">91189.333333333328</cx:pt>
          <cx:pt idx="11425">338992</cx:pt>
          <cx:pt idx="11426">609919</cx:pt>
          <cx:pt idx="11427">375702</cx:pt>
          <cx:pt idx="11428">522284</cx:pt>
          <cx:pt idx="11429">293171</cx:pt>
          <cx:pt idx="11430">337954</cx:pt>
          <cx:pt idx="11431">394445.33333333331</cx:pt>
          <cx:pt idx="11432">118488</cx:pt>
          <cx:pt idx="11433">529461</cx:pt>
          <cx:pt idx="11434">474794.66666666669</cx:pt>
          <cx:pt idx="11435">747336</cx:pt>
          <cx:pt idx="11436">196558</cx:pt>
          <cx:pt idx="11437">502626.66666666669</cx:pt>
          <cx:pt idx="11438">689410.66666666663</cx:pt>
          <cx:pt idx="11439">481672</cx:pt>
          <cx:pt idx="11440">313408</cx:pt>
          <cx:pt idx="11441">422138.66666666669</cx:pt>
          <cx:pt idx="11442">787330</cx:pt>
          <cx:pt idx="11443">400288</cx:pt>
          <cx:pt idx="11444">189864</cx:pt>
          <cx:pt idx="11445">380813.33333333331</cx:pt>
          <cx:pt idx="11446">365519</cx:pt>
          <cx:pt idx="11447">753298.66666666663</cx:pt>
          <cx:pt idx="11448">284651</cx:pt>
          <cx:pt idx="11449">238341</cx:pt>
          <cx:pt idx="11450">435923</cx:pt>
          <cx:pt idx="11451">346213</cx:pt>
          <cx:pt idx="11452">352448</cx:pt>
          <cx:pt idx="11453">388491.33333333337</cx:pt>
          <cx:pt idx="11454">490397.33333333331</cx:pt>
          <cx:pt idx="11455">401205.33333333331</cx:pt>
          <cx:pt idx="11456">248642</cx:pt>
          <cx:pt idx="11457">227691</cx:pt>
          <cx:pt idx="11458">460768</cx:pt>
          <cx:pt idx="11459">259311</cx:pt>
          <cx:pt idx="11460">343565.33333333331</cx:pt>
          <cx:pt idx="11461">290067</cx:pt>
          <cx:pt idx="11462">387298.66666666669</cx:pt>
          <cx:pt idx="11463">226786</cx:pt>
          <cx:pt idx="11464">189890.66666666666</cx:pt>
          <cx:pt idx="11465">488017</cx:pt>
          <cx:pt idx="11466">168501</cx:pt>
          <cx:pt idx="11467">365794.66666666669</cx:pt>
          <cx:pt idx="11468">214847</cx:pt>
          <cx:pt idx="11469">401754</cx:pt>
          <cx:pt idx="11470">179778.66666666666</cx:pt>
          <cx:pt idx="11471">141705</cx:pt>
          <cx:pt idx="11472">712855</cx:pt>
          <cx:pt idx="11473">313933</cx:pt>
          <cx:pt idx="11474">292586</cx:pt>
          <cx:pt idx="11475">509066.66666666669</cx:pt>
          <cx:pt idx="11476">531205.33333333337</cx:pt>
          <cx:pt idx="11477">676762</cx:pt>
          <cx:pt idx="11478">357986.66666666669</cx:pt>
          <cx:pt idx="11479">182622</cx:pt>
          <cx:pt idx="11480">386234.66666666669</cx:pt>
          <cx:pt idx="11481">469890.66666666669</cx:pt>
          <cx:pt idx="11482">582866.66666666663</cx:pt>
          <cx:pt idx="11483">479127</cx:pt>
          <cx:pt idx="11484">255893.33333333334</cx:pt>
          <cx:pt idx="11485">541458.66666666663</cx:pt>
          <cx:pt idx="11486">446621</cx:pt>
          <cx:pt idx="11487">281384</cx:pt>
          <cx:pt idx="11488">737069.33333333337</cx:pt>
          <cx:pt idx="11489">615981.33333333337</cx:pt>
          <cx:pt idx="11490">767356</cx:pt>
          <cx:pt idx="11491">212907</cx:pt>
          <cx:pt idx="11492">253897</cx:pt>
          <cx:pt idx="11493">374232</cx:pt>
          <cx:pt idx="11494">618210.66666666663</cx:pt>
          <cx:pt idx="11495">145626</cx:pt>
          <cx:pt idx="11496">187348</cx:pt>
          <cx:pt idx="11497">270759</cx:pt>
          <cx:pt idx="11498">440608</cx:pt>
          <cx:pt idx="11499">140409</cx:pt>
          <cx:pt idx="11500">782573</cx:pt>
          <cx:pt idx="11501">490946.66666666669</cx:pt>
          <cx:pt idx="11502">184141</cx:pt>
          <cx:pt idx="11503">241205.33333333334</cx:pt>
          <cx:pt idx="11504">402781.33333333331</cx:pt>
          <cx:pt idx="11505">326581.33333333331</cx:pt>
          <cx:pt idx="11506">638733.33333333337</cx:pt>
          <cx:pt idx="11507">599766</cx:pt>
          <cx:pt idx="11508">377932.66666666663</cx:pt>
          <cx:pt idx="11509">183696</cx:pt>
          <cx:pt idx="11510">668905</cx:pt>
          <cx:pt idx="11511">202837</cx:pt>
          <cx:pt idx="11512">546396</cx:pt>
          <cx:pt idx="11513">791218.66666666663</cx:pt>
          <cx:pt idx="11514">340816</cx:pt>
          <cx:pt idx="11515">217979</cx:pt>
          <cx:pt idx="11516">460437.33333333331</cx:pt>
          <cx:pt idx="11517">702453.33333333337</cx:pt>
          <cx:pt idx="11518">237808</cx:pt>
          <cx:pt idx="11519">429700</cx:pt>
          <cx:pt idx="11520">489509</cx:pt>
          <cx:pt idx="11521">175994.66666666666</cx:pt>
          <cx:pt idx="11522">160298.66666666666</cx:pt>
          <cx:pt idx="11523">277832</cx:pt>
          <cx:pt idx="11524">554598</cx:pt>
          <cx:pt idx="11525">672778.66666666663</cx:pt>
          <cx:pt idx="11526">229205</cx:pt>
          <cx:pt idx="11527">235519</cx:pt>
          <cx:pt idx="11528">213999</cx:pt>
          <cx:pt idx="11529">423448</cx:pt>
          <cx:pt idx="11530">567862</cx:pt>
          <cx:pt idx="11531">207314.66666666666</cx:pt>
          <cx:pt idx="11532">255901.33333333334</cx:pt>
          <cx:pt idx="11533">319193.33333333337</cx:pt>
          <cx:pt idx="11534">399580</cx:pt>
          <cx:pt idx="11535">225085.33333333334</cx:pt>
          <cx:pt idx="11536">117117</cx:pt>
          <cx:pt idx="11537">277788</cx:pt>
          <cx:pt idx="11538">217794</cx:pt>
          <cx:pt idx="11539">699480</cx:pt>
          <cx:pt idx="11540">194631</cx:pt>
          <cx:pt idx="11541">161017</cx:pt>
          <cx:pt idx="11542">265893</cx:pt>
          <cx:pt idx="11543">397234.66666666669</cx:pt>
          <cx:pt idx="11544">411210.66666666669</cx:pt>
          <cx:pt idx="11545">291661</cx:pt>
          <cx:pt idx="11546">364586</cx:pt>
          <cx:pt idx="11547">168802.66666666666</cx:pt>
          <cx:pt idx="11548">391608</cx:pt>
          <cx:pt idx="11549">137093</cx:pt>
          <cx:pt idx="11550">368600</cx:pt>
          <cx:pt idx="11551">121111</cx:pt>
          <cx:pt idx="11552">137101</cx:pt>
          <cx:pt idx="11553">113177</cx:pt>
          <cx:pt idx="11554">115173</cx:pt>
          <cx:pt idx="11555">112247</cx:pt>
          <cx:pt idx="11556">378395</cx:pt>
          <cx:pt idx="11557">90701.333333333328</cx:pt>
          <cx:pt idx="11558">171830</cx:pt>
          <cx:pt idx="11559">382085.33333333331</cx:pt>
          <cx:pt idx="11560">747479</cx:pt>
          <cx:pt idx="11561">421498.66666666669</cx:pt>
          <cx:pt idx="11562">168474</cx:pt>
          <cx:pt idx="11563">374673</cx:pt>
          <cx:pt idx="11564">202638</cx:pt>
          <cx:pt idx="11565">203466</cx:pt>
          <cx:pt idx="11566">308685.33333333331</cx:pt>
          <cx:pt idx="11567">420338</cx:pt>
          <cx:pt idx="11568">566053.33333333337</cx:pt>
          <cx:pt idx="11569">279273</cx:pt>
          <cx:pt idx="11570">269772</cx:pt>
          <cx:pt idx="11571">350978.66666666669</cx:pt>
          <cx:pt idx="11572">456133.33333333331</cx:pt>
          <cx:pt idx="11573">521992</cx:pt>
          <cx:pt idx="11574">142390</cx:pt>
          <cx:pt idx="11575">142168</cx:pt>
          <cx:pt idx="11576">304213.33333333331</cx:pt>
          <cx:pt idx="11577">532032</cx:pt>
          <cx:pt idx="11578">161532</cx:pt>
          <cx:pt idx="11579">459594.66666666669</cx:pt>
          <cx:pt idx="11580">747314.66666666663</cx:pt>
          <cx:pt idx="11581">419922.66666666669</cx:pt>
          <cx:pt idx="11582">481614</cx:pt>
          <cx:pt idx="11583">263620</cx:pt>
          <cx:pt idx="11584">322743</cx:pt>
          <cx:pt idx="11585">150874.66666666666</cx:pt>
          <cx:pt idx="11586">412280</cx:pt>
          <cx:pt idx="11587">160541.33333333334</cx:pt>
          <cx:pt idx="11588">209389.33333333334</cx:pt>
          <cx:pt idx="11589">147682.66666666666</cx:pt>
          <cx:pt idx="11590">321160</cx:pt>
          <cx:pt idx="11591">596477</cx:pt>
          <cx:pt idx="11592">561702</cx:pt>
          <cx:pt idx="11593">160661.33333333334</cx:pt>
          <cx:pt idx="11594">279746</cx:pt>
          <cx:pt idx="11595">445100.33333333337</cx:pt>
          <cx:pt idx="11596">312672</cx:pt>
          <cx:pt idx="11597">589054</cx:pt>
          <cx:pt idx="11598">287154.66666666669</cx:pt>
          <cx:pt idx="11599">628300</cx:pt>
          <cx:pt idx="11600">773007</cx:pt>
          <cx:pt idx="11601">753018.66666666663</cx:pt>
          <cx:pt idx="11602">197264</cx:pt>
          <cx:pt idx="11603">562981.33333333337</cx:pt>
          <cx:pt idx="11604">639602.66666666663</cx:pt>
          <cx:pt idx="11605">370581.33333333331</cx:pt>
          <cx:pt idx="11606">196328</cx:pt>
          <cx:pt idx="11607">553104</cx:pt>
          <cx:pt idx="11608">623381.33333333337</cx:pt>
          <cx:pt idx="11609">178766</cx:pt>
          <cx:pt idx="11610">466670</cx:pt>
          <cx:pt idx="11611">651816</cx:pt>
          <cx:pt idx="11612">566106.66666666663</cx:pt>
          <cx:pt idx="11613">617362.66666666663</cx:pt>
          <cx:pt idx="11614">667405.33333333337</cx:pt>
          <cx:pt idx="11615">338629.33333333331</cx:pt>
          <cx:pt idx="11616">344795</cx:pt>
          <cx:pt idx="11617">736149.33333333337</cx:pt>
          <cx:pt idx="11618">215826.66666666666</cx:pt>
          <cx:pt idx="11619">224091</cx:pt>
          <cx:pt idx="11620">242021</cx:pt>
          <cx:pt idx="11621">286962.66666666669</cx:pt>
          <cx:pt idx="11622">360704</cx:pt>
          <cx:pt idx="11623">513912</cx:pt>
          <cx:pt idx="11624">401606</cx:pt>
          <cx:pt idx="11625">275082.66666666669</cx:pt>
          <cx:pt idx="11626">219811</cx:pt>
          <cx:pt idx="11627">532889</cx:pt>
          <cx:pt idx="11628">178509</cx:pt>
          <cx:pt idx="11629">340945.66666666663</cx:pt>
          <cx:pt idx="11630">408250.66666666669</cx:pt>
          <cx:pt idx="11631">316080</cx:pt>
          <cx:pt idx="11632">464162</cx:pt>
          <cx:pt idx="11633">473613.33333333331</cx:pt>
          <cx:pt idx="11634">664309.33333333337</cx:pt>
          <cx:pt idx="11635">382240</cx:pt>
          <cx:pt idx="11636">732752</cx:pt>
          <cx:pt idx="11637">739028</cx:pt>
          <cx:pt idx="11638">470029.33333333331</cx:pt>
          <cx:pt idx="11639">144581.33333333334</cx:pt>
          <cx:pt idx="11640">523434.66666666669</cx:pt>
          <cx:pt idx="11641">337645.66666666663</cx:pt>
          <cx:pt idx="11642">218925.33333333334</cx:pt>
          <cx:pt idx="11643">393407</cx:pt>
          <cx:pt idx="11644">174915</cx:pt>
          <cx:pt idx="11645">247712</cx:pt>
          <cx:pt idx="11646">511160</cx:pt>
          <cx:pt idx="11647">203674</cx:pt>
          <cx:pt idx="11648">766202.66666666663</cx:pt>
          <cx:pt idx="11649">360890.66666666669</cx:pt>
          <cx:pt idx="11650">281165.33333333331</cx:pt>
          <cx:pt idx="11651">280827</cx:pt>
          <cx:pt idx="11652">406312</cx:pt>
          <cx:pt idx="11653">295685.33333333331</cx:pt>
          <cx:pt idx="11654">524560</cx:pt>
          <cx:pt idx="11655">274522.66666666669</cx:pt>
          <cx:pt idx="11656">396106.66666666669</cx:pt>
          <cx:pt idx="11657">276811</cx:pt>
          <cx:pt idx="11658">321824</cx:pt>
          <cx:pt idx="11659">590917.33333333337</cx:pt>
          <cx:pt idx="11660">435324.33333333337</cx:pt>
          <cx:pt idx="11661">412776</cx:pt>
          <cx:pt idx="11662">177848</cx:pt>
          <cx:pt idx="11663">289450.66666666669</cx:pt>
          <cx:pt idx="11664">140383</cx:pt>
          <cx:pt idx="11665">215924</cx:pt>
          <cx:pt idx="11666">349066.66666666669</cx:pt>
          <cx:pt idx="11667">450105</cx:pt>
          <cx:pt idx="11668">463082</cx:pt>
          <cx:pt idx="11669">157149</cx:pt>
          <cx:pt idx="11670">346629.33333333331</cx:pt>
          <cx:pt idx="11671">500023</cx:pt>
          <cx:pt idx="11672">463532</cx:pt>
          <cx:pt idx="11673">393042.66666666669</cx:pt>
          <cx:pt idx="11674">375794</cx:pt>
          <cx:pt idx="11675">106943</cx:pt>
          <cx:pt idx="11676">355577</cx:pt>
          <cx:pt idx="11677">129770.66666666667</cx:pt>
          <cx:pt idx="11678">309999</cx:pt>
          <cx:pt idx="11679">110343</cx:pt>
          <cx:pt idx="11680">402410.66666666669</cx:pt>
          <cx:pt idx="11681">349088</cx:pt>
          <cx:pt idx="11682">468746</cx:pt>
          <cx:pt idx="11683">440632</cx:pt>
          <cx:pt idx="11684">272776</cx:pt>
          <cx:pt idx="11685">428061</cx:pt>
          <cx:pt idx="11686">499677.33333333331</cx:pt>
          <cx:pt idx="11687">260603</cx:pt>
          <cx:pt idx="11688">277840</cx:pt>
          <cx:pt idx="11689">131800</cx:pt>
          <cx:pt idx="11690">695779</cx:pt>
          <cx:pt idx="11691">272005</cx:pt>
          <cx:pt idx="11692">455919</cx:pt>
          <cx:pt idx="11693">379689.33333333337</cx:pt>
          <cx:pt idx="11694">208952</cx:pt>
          <cx:pt idx="11695">369434</cx:pt>
          <cx:pt idx="11696">529928</cx:pt>
          <cx:pt idx="11697">224797</cx:pt>
          <cx:pt idx="11698">293000</cx:pt>
          <cx:pt idx="11699">421171</cx:pt>
          <cx:pt idx="11700">636093.33333333337</cx:pt>
          <cx:pt idx="11701">317427</cx:pt>
          <cx:pt idx="11702">308851</cx:pt>
          <cx:pt idx="11703">203402</cx:pt>
          <cx:pt idx="11704">667405.33333333337</cx:pt>
          <cx:pt idx="11705">485077.33333333331</cx:pt>
          <cx:pt idx="11706">224741.33333333334</cx:pt>
          <cx:pt idx="11707">452920</cx:pt>
          <cx:pt idx="11708">453663</cx:pt>
          <cx:pt idx="11709">386283</cx:pt>
          <cx:pt idx="11710">112754.66666666667</cx:pt>
          <cx:pt idx="11711">506178.66666666669</cx:pt>
          <cx:pt idx="11712">117372</cx:pt>
          <cx:pt idx="11713">249224</cx:pt>
          <cx:pt idx="11714">165294</cx:pt>
          <cx:pt idx="11715">82109.333333333328</cx:pt>
          <cx:pt idx="11716">321706.66666666669</cx:pt>
          <cx:pt idx="11717">335585</cx:pt>
          <cx:pt idx="11718">349386.66666666669</cx:pt>
          <cx:pt idx="11719">391197.33333333331</cx:pt>
          <cx:pt idx="11720">705944</cx:pt>
          <cx:pt idx="11721">303346.66666666669</cx:pt>
          <cx:pt idx="11722">447664</cx:pt>
          <cx:pt idx="11723">206384</cx:pt>
          <cx:pt idx="11724">107042.66666666667</cx:pt>
          <cx:pt idx="11725">115619</cx:pt>
          <cx:pt idx="11726">398170.66666666669</cx:pt>
          <cx:pt idx="11727">266025</cx:pt>
          <cx:pt idx="11728">316131.33333333331</cx:pt>
          <cx:pt idx="11729">113657</cx:pt>
          <cx:pt idx="11730">482753</cx:pt>
          <cx:pt idx="11731">293257</cx:pt>
          <cx:pt idx="11732">296654</cx:pt>
          <cx:pt idx="11733">139400</cx:pt>
          <cx:pt idx="11734">299965.33333333331</cx:pt>
          <cx:pt idx="11735">430773.33333333331</cx:pt>
          <cx:pt idx="11736">192380</cx:pt>
          <cx:pt idx="11737">323996</cx:pt>
          <cx:pt idx="11738">477296</cx:pt>
          <cx:pt idx="11739">326927</cx:pt>
          <cx:pt idx="11740">277254</cx:pt>
          <cx:pt idx="11741">411650.66666666669</cx:pt>
          <cx:pt idx="11742">580303</cx:pt>
          <cx:pt idx="11743">409627</cx:pt>
          <cx:pt idx="11744">332037.33333333331</cx:pt>
          <cx:pt idx="11745">322002.66666666669</cx:pt>
          <cx:pt idx="11746">616333</cx:pt>
          <cx:pt idx="11747">462205.33333333331</cx:pt>
          <cx:pt idx="11748">782338.66666666663</cx:pt>
          <cx:pt idx="11749">468127</cx:pt>
          <cx:pt idx="11750">466282.66666666669</cx:pt>
          <cx:pt idx="11751">381358</cx:pt>
          <cx:pt idx="11752">145348</cx:pt>
          <cx:pt idx="11753">264909.33333333331</cx:pt>
          <cx:pt idx="11754">429554.66666666669</cx:pt>
          <cx:pt idx="11755">156908</cx:pt>
          <cx:pt idx="11756">129799</cx:pt>
          <cx:pt idx="11757">99816</cx:pt>
          <cx:pt idx="11758">426572.33333333337</cx:pt>
          <cx:pt idx="11759">391444</cx:pt>
          <cx:pt idx="11760">546602</cx:pt>
          <cx:pt idx="11761">437101.33333333331</cx:pt>
          <cx:pt idx="11762">292244</cx:pt>
          <cx:pt idx="11763">462874.66666666669</cx:pt>
          <cx:pt idx="11764">91872</cx:pt>
          <cx:pt idx="11765">508970.66666666669</cx:pt>
          <cx:pt idx="11766">105218</cx:pt>
          <cx:pt idx="11767">633970.66666666663</cx:pt>
          <cx:pt idx="11768">249189.33333333334</cx:pt>
          <cx:pt idx="11769">494813.33333333331</cx:pt>
          <cx:pt idx="11770">218821.33333333334</cx:pt>
          <cx:pt idx="11771">273935</cx:pt>
          <cx:pt idx="11772">435218.66666666669</cx:pt>
          <cx:pt idx="11773">425162</cx:pt>
          <cx:pt idx="11774">398200</cx:pt>
          <cx:pt idx="11775">499981.33333333331</cx:pt>
          <cx:pt idx="11776">616411</cx:pt>
          <cx:pt idx="11777">381896</cx:pt>
          <cx:pt idx="11778">345357.33333333331</cx:pt>
          <cx:pt idx="11779">383658.66666666669</cx:pt>
          <cx:pt idx="11780">212931</cx:pt>
          <cx:pt idx="11781">197704</cx:pt>
          <cx:pt idx="11782">173661.33333333334</cx:pt>
          <cx:pt idx="11783">117909</cx:pt>
          <cx:pt idx="11784">328513</cx:pt>
          <cx:pt idx="11785">664346.66666666663</cx:pt>
          <cx:pt idx="11786">340503</cx:pt>
          <cx:pt idx="11787">287672</cx:pt>
          <cx:pt idx="11788">159537</cx:pt>
          <cx:pt idx="11789">257174</cx:pt>
          <cx:pt idx="11790">652184</cx:pt>
          <cx:pt idx="11791">155432</cx:pt>
          <cx:pt idx="11792">106968</cx:pt>
          <cx:pt idx="11793">366234.66666666663</cx:pt>
          <cx:pt idx="11794">152123</cx:pt>
          <cx:pt idx="11795">370900</cx:pt>
          <cx:pt idx="11796">496268</cx:pt>
          <cx:pt idx="11797">97245.333333333328</cx:pt>
          <cx:pt idx="11798">269173.33333333331</cx:pt>
          <cx:pt idx="11799">383277.33333333331</cx:pt>
          <cx:pt idx="11800">361640</cx:pt>
          <cx:pt idx="11801">512321</cx:pt>
          <cx:pt idx="11802">399677.33333333331</cx:pt>
          <cx:pt idx="11803">218511</cx:pt>
          <cx:pt idx="11804">502962.66666666669</cx:pt>
          <cx:pt idx="11805">424742</cx:pt>
          <cx:pt idx="11806">124117</cx:pt>
          <cx:pt idx="11807">186602.66666666666</cx:pt>
          <cx:pt idx="11808">487442.66666666669</cx:pt>
          <cx:pt idx="11809">766557</cx:pt>
          <cx:pt idx="11810">431213.33333333331</cx:pt>
          <cx:pt idx="11811">325688</cx:pt>
          <cx:pt idx="11812">216248</cx:pt>
          <cx:pt idx="11813">140881</cx:pt>
          <cx:pt idx="11814">126142</cx:pt>
          <cx:pt idx="11815">111001</cx:pt>
          <cx:pt idx="11816">443776</cx:pt>
          <cx:pt idx="11817">248805</cx:pt>
          <cx:pt idx="11818">506333.33333333331</cx:pt>
          <cx:pt idx="11819">184170.66666666666</cx:pt>
          <cx:pt idx="11820">361544</cx:pt>
          <cx:pt idx="11821">111197.33333333333</cx:pt>
          <cx:pt idx="11822">169814</cx:pt>
          <cx:pt idx="11823">247084</cx:pt>
          <cx:pt idx="11824">555805.33333333337</cx:pt>
          <cx:pt idx="11825">442038</cx:pt>
          <cx:pt idx="11826">409058.66666666669</cx:pt>
          <cx:pt idx="11827">532867</cx:pt>
          <cx:pt idx="11828">442860</cx:pt>
          <cx:pt idx="11829">308595</cx:pt>
          <cx:pt idx="11830">394181.33333333331</cx:pt>
          <cx:pt idx="11831">126940</cx:pt>
          <cx:pt idx="11832">138589.33333333334</cx:pt>
          <cx:pt idx="11833">423000</cx:pt>
          <cx:pt idx="11834">432809</cx:pt>
          <cx:pt idx="11835">581586.66666666663</cx:pt>
          <cx:pt idx="11836">503818.66666666669</cx:pt>
          <cx:pt idx="11837">91541</cx:pt>
          <cx:pt idx="11838">227840</cx:pt>
          <cx:pt idx="11839">523344</cx:pt>
          <cx:pt idx="11840">491738</cx:pt>
          <cx:pt idx="11841">425192</cx:pt>
          <cx:pt idx="11842">403480</cx:pt>
          <cx:pt idx="11843">285296</cx:pt>
          <cx:pt idx="11844">485255</cx:pt>
          <cx:pt idx="11845">472005.33333333331</cx:pt>
          <cx:pt idx="11846">210605.33333333334</cx:pt>
          <cx:pt idx="11847">307114.66666666669</cx:pt>
          <cx:pt idx="11848">110648</cx:pt>
          <cx:pt idx="11849">219522</cx:pt>
          <cx:pt idx="11850">664924</cx:pt>
          <cx:pt idx="11851">350237.33333333331</cx:pt>
          <cx:pt idx="11852">400074.66666666663</cx:pt>
          <cx:pt idx="11853">378680</cx:pt>
          <cx:pt idx="11854">280928</cx:pt>
          <cx:pt idx="11855">165476</cx:pt>
          <cx:pt idx="11856">367663</cx:pt>
          <cx:pt idx="11857">355613.33333333331</cx:pt>
          <cx:pt idx="11858">242521</cx:pt>
          <cx:pt idx="11859">711322.66666666663</cx:pt>
          <cx:pt idx="11860">475133.33333333331</cx:pt>
          <cx:pt idx="11861">238154.66666666666</cx:pt>
          <cx:pt idx="11862">241389.33333333334</cx:pt>
          <cx:pt idx="11863">236314</cx:pt>
          <cx:pt idx="11864">219795</cx:pt>
          <cx:pt idx="11865">128888</cx:pt>
          <cx:pt idx="11866">405135.66666666663</cx:pt>
          <cx:pt idx="11867">247449</cx:pt>
          <cx:pt idx="11868">406272</cx:pt>
          <cx:pt idx="11869">234621</cx:pt>
          <cx:pt idx="11870">546109.33333333337</cx:pt>
          <cx:pt idx="11871">758449</cx:pt>
          <cx:pt idx="11872">200784</cx:pt>
          <cx:pt idx="11873">342555</cx:pt>
          <cx:pt idx="11874">755650.66666666663</cx:pt>
          <cx:pt idx="11875">153040</cx:pt>
          <cx:pt idx="11876">441406</cx:pt>
          <cx:pt idx="11877">352778.66666666669</cx:pt>
          <cx:pt idx="11878">101529</cx:pt>
          <cx:pt idx="11879">152912</cx:pt>
          <cx:pt idx="11880">152850.66666666666</cx:pt>
          <cx:pt idx="11881">249106.66666666666</cx:pt>
          <cx:pt idx="11882">456426.66666666669</cx:pt>
          <cx:pt idx="11883">296520</cx:pt>
          <cx:pt idx="11884">560522.66666666663</cx:pt>
          <cx:pt idx="11885">152682</cx:pt>
          <cx:pt idx="11886">332053.33333333331</cx:pt>
          <cx:pt idx="11887">539301.33333333337</cx:pt>
          <cx:pt idx="11888">531598</cx:pt>
          <cx:pt idx="11889">312312</cx:pt>
          <cx:pt idx="11890">226066</cx:pt>
          <cx:pt idx="11891">415690.66666666663</cx:pt>
          <cx:pt idx="11892">210560</cx:pt>
          <cx:pt idx="11893">233008</cx:pt>
          <cx:pt idx="11894">470683</cx:pt>
          <cx:pt idx="11895">693168</cx:pt>
          <cx:pt idx="11896">216785</cx:pt>
          <cx:pt idx="11897">564061</cx:pt>
          <cx:pt idx="11898">356315</cx:pt>
          <cx:pt idx="11899">174781.33333333334</cx:pt>
          <cx:pt idx="11900">333160</cx:pt>
          <cx:pt idx="11901">218349.33333333334</cx:pt>
          <cx:pt idx="11902">597712</cx:pt>
          <cx:pt idx="11903">755579</cx:pt>
          <cx:pt idx="11904">210757.33333333334</cx:pt>
          <cx:pt idx="11905">380778.66666666669</cx:pt>
          <cx:pt idx="11906">393156</cx:pt>
          <cx:pt idx="11907">235136</cx:pt>
          <cx:pt idx="11908">108100</cx:pt>
          <cx:pt idx="11909">218391</cx:pt>
          <cx:pt idx="11910">299159</cx:pt>
          <cx:pt idx="11911">489464</cx:pt>
          <cx:pt idx="11912">559162.66666666663</cx:pt>
          <cx:pt idx="11913">725413.33333333337</cx:pt>
          <cx:pt idx="11914">330917.33333333337</cx:pt>
          <cx:pt idx="11915">151304</cx:pt>
          <cx:pt idx="11916">454817</cx:pt>
          <cx:pt idx="11917">214773</cx:pt>
          <cx:pt idx="11918">140480</cx:pt>
          <cx:pt idx="11919">306459</cx:pt>
          <cx:pt idx="11920">260830</cx:pt>
          <cx:pt idx="11921">330539</cx:pt>
          <cx:pt idx="11922">426569</cx:pt>
          <cx:pt idx="11923">355288</cx:pt>
          <cx:pt idx="11924">319605.33333333331</cx:pt>
          <cx:pt idx="11925">220773.33333333334</cx:pt>
          <cx:pt idx="11926">377240.33333333337</cx:pt>
          <cx:pt idx="11927">376054</cx:pt>
          <cx:pt idx="11928">226498</cx:pt>
          <cx:pt idx="11929">82326</cx:pt>
          <cx:pt idx="11930">473685.33333333331</cx:pt>
          <cx:pt idx="11931">428217</cx:pt>
          <cx:pt idx="11932">413642</cx:pt>
          <cx:pt idx="11933">271694</cx:pt>
          <cx:pt idx="11934">438553</cx:pt>
          <cx:pt idx="11935">271808</cx:pt>
          <cx:pt idx="11936">246373.33333333334</cx:pt>
          <cx:pt idx="11937">153515</cx:pt>
          <cx:pt idx="11938">171304</cx:pt>
          <cx:pt idx="11939">111770</cx:pt>
          <cx:pt idx="11940">146816</cx:pt>
          <cx:pt idx="11941">178895</cx:pt>
          <cx:pt idx="11942">128018</cx:pt>
          <cx:pt idx="11943">216658</cx:pt>
          <cx:pt idx="11944">267090.66666666669</cx:pt>
          <cx:pt idx="11945">442416</cx:pt>
          <cx:pt idx="11946">402184</cx:pt>
          <cx:pt idx="11947">480228</cx:pt>
          <cx:pt idx="11948">532546.66666666663</cx:pt>
          <cx:pt idx="11949">601532</cx:pt>
          <cx:pt idx="11950">753341.33333333337</cx:pt>
          <cx:pt idx="11951">573731</cx:pt>
          <cx:pt idx="11952">214735</cx:pt>
          <cx:pt idx="11953">301674.66666666669</cx:pt>
          <cx:pt idx="11954">379858</cx:pt>
          <cx:pt idx="11955">199317</cx:pt>
          <cx:pt idx="11956">111909</cx:pt>
          <cx:pt idx="11957">165659</cx:pt>
          <cx:pt idx="11958">300520.66666666669</cx:pt>
          <cx:pt idx="11959">463714.66666666669</cx:pt>
          <cx:pt idx="11960">689565.33333333337</cx:pt>
          <cx:pt idx="11961">795674</cx:pt>
          <cx:pt idx="11962">93589.333333333328</cx:pt>
          <cx:pt idx="11963">317164</cx:pt>
          <cx:pt idx="11964">288165.33333333331</cx:pt>
          <cx:pt idx="11965">262656</cx:pt>
          <cx:pt idx="11966">253837</cx:pt>
          <cx:pt idx="11967">205253.33333333334</cx:pt>
          <cx:pt idx="11968">774874.66666666663</cx:pt>
          <cx:pt idx="11969">200584</cx:pt>
          <cx:pt idx="11970">311466.66666666669</cx:pt>
          <cx:pt idx="11971">309033</cx:pt>
          <cx:pt idx="11972">214811</cx:pt>
          <cx:pt idx="11973">378210</cx:pt>
          <cx:pt idx="11974">794165.33333333337</cx:pt>
          <cx:pt idx="11975">405766</cx:pt>
          <cx:pt idx="11976">100145</cx:pt>
          <cx:pt idx="11977">242655</cx:pt>
          <cx:pt idx="11978">324410.66666666669</cx:pt>
          <cx:pt idx="11979">206842</cx:pt>
          <cx:pt idx="11980">283208</cx:pt>
          <cx:pt idx="11981">252084</cx:pt>
          <cx:pt idx="11982">304280</cx:pt>
          <cx:pt idx="11983">673522</cx:pt>
          <cx:pt idx="11984">131619</cx:pt>
          <cx:pt idx="11985">287458</cx:pt>
          <cx:pt idx="11986">211067</cx:pt>
          <cx:pt idx="11987">161490</cx:pt>
          <cx:pt idx="11988">477202.66666666669</cx:pt>
          <cx:pt idx="11989">101446</cx:pt>
          <cx:pt idx="11990">177696</cx:pt>
          <cx:pt idx="11991">465949</cx:pt>
          <cx:pt idx="11992">218472</cx:pt>
          <cx:pt idx="11993">320136</cx:pt>
          <cx:pt idx="11994">212088</cx:pt>
          <cx:pt idx="11995">317266</cx:pt>
          <cx:pt idx="11996">209978.66666666666</cx:pt>
          <cx:pt idx="11997">220320</cx:pt>
          <cx:pt idx="11998">311981</cx:pt>
          <cx:pt idx="11999">604445.33333333337</cx:pt>
          <cx:pt idx="12000">116856</cx:pt>
          <cx:pt idx="12001">321936</cx:pt>
          <cx:pt idx="12002">244628</cx:pt>
          <cx:pt idx="12003">469186.66666666669</cx:pt>
          <cx:pt idx="12004">360373.33333333331</cx:pt>
          <cx:pt idx="12005">643550</cx:pt>
          <cx:pt idx="12006">449292</cx:pt>
          <cx:pt idx="12007">323718</cx:pt>
          <cx:pt idx="12008">622637.33333333337</cx:pt>
          <cx:pt idx="12009">406034.66666666669</cx:pt>
          <cx:pt idx="12010">472554.66666666669</cx:pt>
          <cx:pt idx="12011">290536</cx:pt>
          <cx:pt idx="12012">285974</cx:pt>
          <cx:pt idx="12013">334215</cx:pt>
          <cx:pt idx="12014">440960</cx:pt>
          <cx:pt idx="12015">403906.66666666669</cx:pt>
          <cx:pt idx="12016">458901.33333333331</cx:pt>
          <cx:pt idx="12017">222298</cx:pt>
          <cx:pt idx="12018">85021.333333333328</cx:pt>
          <cx:pt idx="12019">560684</cx:pt>
          <cx:pt idx="12020">363720</cx:pt>
          <cx:pt idx="12021">479848</cx:pt>
          <cx:pt idx="12022">264854</cx:pt>
          <cx:pt idx="12023">128889</cx:pt>
          <cx:pt idx="12024">387938</cx:pt>
          <cx:pt idx="12025">141904</cx:pt>
          <cx:pt idx="12026">312164</cx:pt>
          <cx:pt idx="12027">701301.33333333337</cx:pt>
          <cx:pt idx="12028">234628</cx:pt>
          <cx:pt idx="12029">216099</cx:pt>
          <cx:pt idx="12030">758597</cx:pt>
          <cx:pt idx="12031">454994.66666666669</cx:pt>
          <cx:pt idx="12032">471789.33333333331</cx:pt>
          <cx:pt idx="12033">326096</cx:pt>
          <cx:pt idx="12034">762255</cx:pt>
          <cx:pt idx="12035">488273</cx:pt>
          <cx:pt idx="12036">136677.33333333334</cx:pt>
          <cx:pt idx="12037">293591</cx:pt>
          <cx:pt idx="12038">344501.33333333331</cx:pt>
          <cx:pt idx="12039">488255</cx:pt>
          <cx:pt idx="12040">586285.33333333337</cx:pt>
          <cx:pt idx="12041">463762.66666666669</cx:pt>
          <cx:pt idx="12042">129373.33333333333</cx:pt>
          <cx:pt idx="12043">478949.33333333331</cx:pt>
          <cx:pt idx="12044">367730.66666666669</cx:pt>
          <cx:pt idx="12045">153602</cx:pt>
          <cx:pt idx="12046">370760</cx:pt>
          <cx:pt idx="12047">215311</cx:pt>
          <cx:pt idx="12048">452162</cx:pt>
          <cx:pt idx="12049">305562</cx:pt>
          <cx:pt idx="12050">261165.33333333334</cx:pt>
          <cx:pt idx="12051">145208</cx:pt>
          <cx:pt idx="12052">325232</cx:pt>
          <cx:pt idx="12053">206380</cx:pt>
          <cx:pt idx="12054">110569</cx:pt>
          <cx:pt idx="12055">274625</cx:pt>
          <cx:pt idx="12056">243511</cx:pt>
          <cx:pt idx="12057">392616</cx:pt>
          <cx:pt idx="12058">307544</cx:pt>
          <cx:pt idx="12059">611612</cx:pt>
          <cx:pt idx="12060">133247</cx:pt>
          <cx:pt idx="12061">454146.66666666669</cx:pt>
          <cx:pt idx="12062">96053</cx:pt>
          <cx:pt idx="12063">325442.66666666669</cx:pt>
          <cx:pt idx="12064">197784</cx:pt>
          <cx:pt idx="12065">390469.33333333331</cx:pt>
          <cx:pt idx="12066">177428</cx:pt>
          <cx:pt idx="12067">671760</cx:pt>
          <cx:pt idx="12068">471373</cx:pt>
          <cx:pt idx="12069">135027</cx:pt>
          <cx:pt idx="12070">471698.66666666669</cx:pt>
          <cx:pt idx="12071">744020</cx:pt>
          <cx:pt idx="12072">379069.33333333331</cx:pt>
          <cx:pt idx="12073">120690</cx:pt>
          <cx:pt idx="12074">310416</cx:pt>
          <cx:pt idx="12075">231664</cx:pt>
          <cx:pt idx="12076">466533.33333333331</cx:pt>
          <cx:pt idx="12077">119185</cx:pt>
          <cx:pt idx="12078">484480</cx:pt>
          <cx:pt idx="12079">741288</cx:pt>
          <cx:pt idx="12080">383200</cx:pt>
          <cx:pt idx="12081">397414</cx:pt>
          <cx:pt idx="12082">658679</cx:pt>
          <cx:pt idx="12083">282226</cx:pt>
          <cx:pt idx="12084">145199</cx:pt>
          <cx:pt idx="12085">598120</cx:pt>
          <cx:pt idx="12086">271580</cx:pt>
          <cx:pt idx="12087">564774</cx:pt>
          <cx:pt idx="12088">454393</cx:pt>
          <cx:pt idx="12089">218701</cx:pt>
          <cx:pt idx="12090">183866</cx:pt>
          <cx:pt idx="12091">261744</cx:pt>
          <cx:pt idx="12092">739072</cx:pt>
          <cx:pt idx="12093">554960</cx:pt>
          <cx:pt idx="12094">211211</cx:pt>
          <cx:pt idx="12095">148542</cx:pt>
          <cx:pt idx="12096">89645.333333333328</cx:pt>
          <cx:pt idx="12097">296122.66666666669</cx:pt>
          <cx:pt idx="12098">110500</cx:pt>
          <cx:pt idx="12099">188456</cx:pt>
          <cx:pt idx="12100">82494</cx:pt>
          <cx:pt idx="12101">219365.33333333334</cx:pt>
          <cx:pt idx="12102">281727</cx:pt>
          <cx:pt idx="12103">103869</cx:pt>
          <cx:pt idx="12104">183242</cx:pt>
          <cx:pt idx="12105">225294</cx:pt>
          <cx:pt idx="12106">528504</cx:pt>
          <cx:pt idx="12107">344584</cx:pt>
          <cx:pt idx="12108">485652</cx:pt>
          <cx:pt idx="12109">180773</cx:pt>
          <cx:pt idx="12110">301218.66666666669</cx:pt>
          <cx:pt idx="12111">304869.33333333331</cx:pt>
          <cx:pt idx="12112">733000</cx:pt>
          <cx:pt idx="12113">464096</cx:pt>
          <cx:pt idx="12114">504896</cx:pt>
          <cx:pt idx="12115">516240</cx:pt>
          <cx:pt idx="12116">733914.66666666663</cx:pt>
          <cx:pt idx="12117">517565.33333333331</cx:pt>
          <cx:pt idx="12118">401930.66666666669</cx:pt>
          <cx:pt idx="12119">89493.333333333328</cx:pt>
          <cx:pt idx="12120">202225</cx:pt>
          <cx:pt idx="12121">189991</cx:pt>
          <cx:pt idx="12122">424673</cx:pt>
          <cx:pt idx="12123">179026</cx:pt>
          <cx:pt idx="12124">394277</cx:pt>
          <cx:pt idx="12125">224592</cx:pt>
          <cx:pt idx="12126">389004</cx:pt>
          <cx:pt idx="12127">442806</cx:pt>
          <cx:pt idx="12128">126141</cx:pt>
          <cx:pt idx="12129">267070</cx:pt>
          <cx:pt idx="12130">708189</cx:pt>
          <cx:pt idx="12131">178576</cx:pt>
          <cx:pt idx="12132">343095</cx:pt>
          <cx:pt idx="12133">716179</cx:pt>
          <cx:pt idx="12134">497374</cx:pt>
          <cx:pt idx="12135">212179</cx:pt>
          <cx:pt idx="12136">150261.33333333334</cx:pt>
          <cx:pt idx="12137">253917.33333333334</cx:pt>
          <cx:pt idx="12138">121342</cx:pt>
          <cx:pt idx="12139">486570.66666666669</cx:pt>
          <cx:pt idx="12140">250971</cx:pt>
          <cx:pt idx="12141">434639</cx:pt>
          <cx:pt idx="12142">117744</cx:pt>
          <cx:pt idx="12143">124468</cx:pt>
          <cx:pt idx="12144">507861.33333333331</cx:pt>
          <cx:pt idx="12145">484733.33333333331</cx:pt>
          <cx:pt idx="12146">315531</cx:pt>
          <cx:pt idx="12147">300131</cx:pt>
          <cx:pt idx="12148">261093.33333333334</cx:pt>
          <cx:pt idx="12149">369687.66666666663</cx:pt>
          <cx:pt idx="12150">281420</cx:pt>
          <cx:pt idx="12151">539178.66666666663</cx:pt>
          <cx:pt idx="12152">298705</cx:pt>
          <cx:pt idx="12153">636090.66666666663</cx:pt>
          <cx:pt idx="12154">282536</cx:pt>
          <cx:pt idx="12155">729810.66666666663</cx:pt>
          <cx:pt idx="12156">195257</cx:pt>
          <cx:pt idx="12157">171018</cx:pt>
          <cx:pt idx="12158">192506</cx:pt>
          <cx:pt idx="12159">439408</cx:pt>
          <cx:pt idx="12160">288698.66666666669</cx:pt>
          <cx:pt idx="12161">139456</cx:pt>
          <cx:pt idx="12162">147838</cx:pt>
          <cx:pt idx="12163">163215</cx:pt>
          <cx:pt idx="12164">129315</cx:pt>
          <cx:pt idx="12165">198359</cx:pt>
          <cx:pt idx="12166">264418.66666666669</cx:pt>
          <cx:pt idx="12167">608924</cx:pt>
          <cx:pt idx="12168">268459</cx:pt>
          <cx:pt idx="12169">461298.66666666669</cx:pt>
          <cx:pt idx="12170">603386.66666666663</cx:pt>
          <cx:pt idx="12171">117017</cx:pt>
          <cx:pt idx="12172">681580</cx:pt>
          <cx:pt idx="12173">141927</cx:pt>
          <cx:pt idx="12174">98213.333333333328</cx:pt>
          <cx:pt idx="12175">77293</cx:pt>
          <cx:pt idx="12176">405785</cx:pt>
          <cx:pt idx="12177">226064</cx:pt>
          <cx:pt idx="12178">228640</cx:pt>
          <cx:pt idx="12179">128865</cx:pt>
          <cx:pt idx="12180">443445.33333333331</cx:pt>
          <cx:pt idx="12181">179149</cx:pt>
          <cx:pt idx="12182">419088</cx:pt>
          <cx:pt idx="12183">162499</cx:pt>
          <cx:pt idx="12184">202069.33333333334</cx:pt>
          <cx:pt idx="12185">139066</cx:pt>
          <cx:pt idx="12186">377621.66666666663</cx:pt>
          <cx:pt idx="12187">185750</cx:pt>
          <cx:pt idx="12188">145652</cx:pt>
          <cx:pt idx="12189">324731.33333333337</cx:pt>
          <cx:pt idx="12190">399666.66666666669</cx:pt>
          <cx:pt idx="12191">347805.33333333331</cx:pt>
          <cx:pt idx="12192">386661.33333333331</cx:pt>
          <cx:pt idx="12193">111230</cx:pt>
          <cx:pt idx="12194">163226.66666666666</cx:pt>
          <cx:pt idx="12195">311496</cx:pt>
          <cx:pt idx="12196">101198</cx:pt>
          <cx:pt idx="12197">388512</cx:pt>
          <cx:pt idx="12198">216286</cx:pt>
          <cx:pt idx="12199">201592</cx:pt>
          <cx:pt idx="12200">144509.33333333334</cx:pt>
          <cx:pt idx="12201">167783</cx:pt>
          <cx:pt idx="12202">228322</cx:pt>
          <cx:pt idx="12203">448301.33333333331</cx:pt>
          <cx:pt idx="12204">142876</cx:pt>
          <cx:pt idx="12205">373328</cx:pt>
          <cx:pt idx="12206">386802.66666666669</cx:pt>
          <cx:pt idx="12207">496773.33333333331</cx:pt>
          <cx:pt idx="12208">291466.66666666669</cx:pt>
          <cx:pt idx="12209">286423</cx:pt>
          <cx:pt idx="12210">136379</cx:pt>
          <cx:pt idx="12211">459304</cx:pt>
          <cx:pt idx="12212">288114</cx:pt>
          <cx:pt idx="12213">253557.33333333334</cx:pt>
          <cx:pt idx="12214">100178.66666666667</cx:pt>
          <cx:pt idx="12215">394984</cx:pt>
          <cx:pt idx="12216">449813.33333333331</cx:pt>
          <cx:pt idx="12217">93109</cx:pt>
          <cx:pt idx="12218">366984</cx:pt>
          <cx:pt idx="12219">295106.66666666669</cx:pt>
          <cx:pt idx="12220">371617</cx:pt>
          <cx:pt idx="12221">455336</cx:pt>
          <cx:pt idx="12222">686213.33333333337</cx:pt>
          <cx:pt idx="12223">259155</cx:pt>
          <cx:pt idx="12224">382799</cx:pt>
          <cx:pt idx="12225">295891</cx:pt>
          <cx:pt idx="12226">568813.33333333337</cx:pt>
          <cx:pt idx="12227">741210</cx:pt>
          <cx:pt idx="12228">795407</cx:pt>
          <cx:pt idx="12229">267885.33333333331</cx:pt>
          <cx:pt idx="12230">161734</cx:pt>
          <cx:pt idx="12231">126729</cx:pt>
          <cx:pt idx="12232">546221</cx:pt>
          <cx:pt idx="12233">487008</cx:pt>
          <cx:pt idx="12234">193216</cx:pt>
          <cx:pt idx="12235">398438</cx:pt>
          <cx:pt idx="12236">133408</cx:pt>
          <cx:pt idx="12237">165239</cx:pt>
          <cx:pt idx="12238">383402.66666666669</cx:pt>
          <cx:pt idx="12239">388618.66666666669</cx:pt>
          <cx:pt idx="12240">445150</cx:pt>
          <cx:pt idx="12241">208074.66666666666</cx:pt>
          <cx:pt idx="12242">279744</cx:pt>
          <cx:pt idx="12243">758034.66666666663</cx:pt>
          <cx:pt idx="12244">334448</cx:pt>
          <cx:pt idx="12245">265074.66666666669</cx:pt>
          <cx:pt idx="12246">152526</cx:pt>
          <cx:pt idx="12247">113501.33333333333</cx:pt>
          <cx:pt idx="12248">777301.33333333337</cx:pt>
          <cx:pt idx="12249">365834.66666666669</cx:pt>
          <cx:pt idx="12250">623861.33333333337</cx:pt>
          <cx:pt idx="12251">237329</cx:pt>
          <cx:pt idx="12252">119341</cx:pt>
          <cx:pt idx="12253">110159</cx:pt>
          <cx:pt idx="12254">402837.33333333331</cx:pt>
          <cx:pt idx="12255">473215</cx:pt>
          <cx:pt idx="12256">455937</cx:pt>
          <cx:pt idx="12257">149885.33333333334</cx:pt>
          <cx:pt idx="12258">168652</cx:pt>
          <cx:pt idx="12259">334706.66666666669</cx:pt>
          <cx:pt idx="12260">432341.33333333331</cx:pt>
          <cx:pt idx="12261">772440</cx:pt>
          <cx:pt idx="12262">349144</cx:pt>
          <cx:pt idx="12263">322265</cx:pt>
          <cx:pt idx="12264">439157.33333333331</cx:pt>
          <cx:pt idx="12265">350947</cx:pt>
          <cx:pt idx="12266">142872</cx:pt>
          <cx:pt idx="12267">330208</cx:pt>
          <cx:pt idx="12268">339629</cx:pt>
          <cx:pt idx="12269">458477.33333333331</cx:pt>
          <cx:pt idx="12270">193614</cx:pt>
          <cx:pt idx="12271">181268</cx:pt>
          <cx:pt idx="12272">414361</cx:pt>
          <cx:pt idx="12273">156541.33333333334</cx:pt>
          <cx:pt idx="12274">162861</cx:pt>
          <cx:pt idx="12275">502933.33333333331</cx:pt>
          <cx:pt idx="12276">272973</cx:pt>
          <cx:pt idx="12277">435520</cx:pt>
          <cx:pt idx="12278">142563</cx:pt>
          <cx:pt idx="12279">177692</cx:pt>
          <cx:pt idx="12280">424853.33333333331</cx:pt>
          <cx:pt idx="12281">272450.66666666669</cx:pt>
          <cx:pt idx="12282">195653.33333333334</cx:pt>
          <cx:pt idx="12283">146024</cx:pt>
          <cx:pt idx="12284">783738.66666666663</cx:pt>
          <cx:pt idx="12285">767006</cx:pt>
          <cx:pt idx="12286">466442</cx:pt>
          <cx:pt idx="12287">760477.33333333337</cx:pt>
          <cx:pt idx="12288">666301</cx:pt>
          <cx:pt idx="12289">433621.33333333331</cx:pt>
          <cx:pt idx="12290">314146</cx:pt>
          <cx:pt idx="12291">473329</cx:pt>
          <cx:pt idx="12292">498714.66666666669</cx:pt>
          <cx:pt idx="12293">215741.33333333334</cx:pt>
          <cx:pt idx="12294">585133.33333333337</cx:pt>
          <cx:pt idx="12295">234603</cx:pt>
          <cx:pt idx="12296">453941</cx:pt>
          <cx:pt idx="12297">208801</cx:pt>
          <cx:pt idx="12298">109834.66666666667</cx:pt>
          <cx:pt idx="12299">116767</cx:pt>
          <cx:pt idx="12300">435330.66666666669</cx:pt>
          <cx:pt idx="12301">372098.66666666669</cx:pt>
          <cx:pt idx="12302">141626</cx:pt>
          <cx:pt idx="12303">596951</cx:pt>
          <cx:pt idx="12304">750336</cx:pt>
          <cx:pt idx="12305">253291</cx:pt>
          <cx:pt idx="12306">230213</cx:pt>
          <cx:pt idx="12307">799727</cx:pt>
          <cx:pt idx="12308">467432</cx:pt>
          <cx:pt idx="12309">274293</cx:pt>
          <cx:pt idx="12310">720969</cx:pt>
          <cx:pt idx="12311">581226.66666666663</cx:pt>
          <cx:pt idx="12312">316294.33333333331</cx:pt>
          <cx:pt idx="12313">230911</cx:pt>
          <cx:pt idx="12314">140935</cx:pt>
          <cx:pt idx="12315">486922.66666666669</cx:pt>
          <cx:pt idx="12316">264648</cx:pt>
          <cx:pt idx="12317">497968</cx:pt>
          <cx:pt idx="12318">563072</cx:pt>
          <cx:pt idx="12319">274942</cx:pt>
          <cx:pt idx="12320">535191</cx:pt>
          <cx:pt idx="12321">201673</cx:pt>
          <cx:pt idx="12322">160765</cx:pt>
          <cx:pt idx="12323">601613.33333333337</cx:pt>
          <cx:pt idx="12324">347650.66666666669</cx:pt>
          <cx:pt idx="12325">263351</cx:pt>
          <cx:pt idx="12326">111715</cx:pt>
          <cx:pt idx="12327">299934</cx:pt>
          <cx:pt idx="12328">336357.33333333337</cx:pt>
          <cx:pt idx="12329">147338</cx:pt>
          <cx:pt idx="12330">345530.66666666669</cx:pt>
          <cx:pt idx="12331">308964</cx:pt>
          <cx:pt idx="12332">225439</cx:pt>
          <cx:pt idx="12333">455646</cx:pt>
          <cx:pt idx="12334">702336</cx:pt>
          <cx:pt idx="12335">654358</cx:pt>
          <cx:pt idx="12336">697600</cx:pt>
          <cx:pt idx="12337">670403</cx:pt>
          <cx:pt idx="12338">215061</cx:pt>
          <cx:pt idx="12339">566594.66666666663</cx:pt>
          <cx:pt idx="12340">507039</cx:pt>
          <cx:pt idx="12341">167682.66666666666</cx:pt>
          <cx:pt idx="12342">330558</cx:pt>
          <cx:pt idx="12343">554503</cx:pt>
          <cx:pt idx="12344">348648</cx:pt>
          <cx:pt idx="12345">387322.66666666669</cx:pt>
          <cx:pt idx="12346">608720</cx:pt>
          <cx:pt idx="12347">133234</cx:pt>
          <cx:pt idx="12348">214197</cx:pt>
          <cx:pt idx="12349">406488.33333333337</cx:pt>
          <cx:pt idx="12350">644932</cx:pt>
          <cx:pt idx="12351">485277.33333333331</cx:pt>
          <cx:pt idx="12352">290074.66666666669</cx:pt>
          <cx:pt idx="12353">294608</cx:pt>
          <cx:pt idx="12354">151273</cx:pt>
          <cx:pt idx="12355">141002</cx:pt>
          <cx:pt idx="12356">405583</cx:pt>
          <cx:pt idx="12357">686090</cx:pt>
          <cx:pt idx="12358">162195</cx:pt>
          <cx:pt idx="12359">253274</cx:pt>
          <cx:pt idx="12360">455917.33333333331</cx:pt>
          <cx:pt idx="12361">465874</cx:pt>
          <cx:pt idx="12362">220623</cx:pt>
          <cx:pt idx="12363">425191</cx:pt>
          <cx:pt idx="12364">280656</cx:pt>
          <cx:pt idx="12365">235082</cx:pt>
          <cx:pt idx="12366">248347</cx:pt>
          <cx:pt idx="12367">450586.66666666663</cx:pt>
          <cx:pt idx="12368">269849</cx:pt>
          <cx:pt idx="12369">406485.33333333331</cx:pt>
          <cx:pt idx="12370">309503</cx:pt>
          <cx:pt idx="12371">410557.33333333331</cx:pt>
          <cx:pt idx="12372">280670</cx:pt>
          <cx:pt idx="12373">448984</cx:pt>
          <cx:pt idx="12374">791442</cx:pt>
          <cx:pt idx="12375">704727</cx:pt>
          <cx:pt idx="12376">433792</cx:pt>
          <cx:pt idx="12377">291394</cx:pt>
          <cx:pt idx="12378">445874.66666666669</cx:pt>
          <cx:pt idx="12379">633906.66666666663</cx:pt>
          <cx:pt idx="12380">777921</cx:pt>
          <cx:pt idx="12381">442342</cx:pt>
          <cx:pt idx="12382">146832</cx:pt>
          <cx:pt idx="12383">356797.33333333331</cx:pt>
          <cx:pt idx="12384">136898</cx:pt>
          <cx:pt idx="12385">329777</cx:pt>
          <cx:pt idx="12386">268034.66666666669</cx:pt>
          <cx:pt idx="12387">317282.66666666669</cx:pt>
          <cx:pt idx="12388">212160</cx:pt>
          <cx:pt idx="12389">281234.66666666669</cx:pt>
          <cx:pt idx="12390">448221.33333333331</cx:pt>
          <cx:pt idx="12391">435227</cx:pt>
          <cx:pt idx="12392">452001</cx:pt>
          <cx:pt idx="12393">177792</cx:pt>
          <cx:pt idx="12394">267056</cx:pt>
          <cx:pt idx="12395">126806</cx:pt>
          <cx:pt idx="12396">446240</cx:pt>
          <cx:pt idx="12397">391645.33333333331</cx:pt>
          <cx:pt idx="12398">509968</cx:pt>
          <cx:pt idx="12399">364944</cx:pt>
          <cx:pt idx="12400">170586.66666666666</cx:pt>
          <cx:pt idx="12401">440522.33333333337</cx:pt>
          <cx:pt idx="12402">606560</cx:pt>
          <cx:pt idx="12403">317379</cx:pt>
          <cx:pt idx="12404">522261.33333333331</cx:pt>
          <cx:pt idx="12405">200270</cx:pt>
          <cx:pt idx="12406">215720</cx:pt>
          <cx:pt idx="12407">718931</cx:pt>
          <cx:pt idx="12408">495186.66666666669</cx:pt>
          <cx:pt idx="12409">299818.66666666669</cx:pt>
          <cx:pt idx="12410">282328</cx:pt>
          <cx:pt idx="12411">105480</cx:pt>
          <cx:pt idx="12412">265128</cx:pt>
          <cx:pt idx="12413">451351</cx:pt>
          <cx:pt idx="12414">196029.33333333334</cx:pt>
          <cx:pt idx="12415">408946.66666666669</cx:pt>
          <cx:pt idx="12416">203697</cx:pt>
          <cx:pt idx="12417">250030</cx:pt>
          <cx:pt idx="12418">393517.33333333331</cx:pt>
          <cx:pt idx="12419">432573.33333333331</cx:pt>
          <cx:pt idx="12420">179674.66666666666</cx:pt>
          <cx:pt idx="12421">247225</cx:pt>
          <cx:pt idx="12422">263905</cx:pt>
          <cx:pt idx="12423">532853.33333333337</cx:pt>
          <cx:pt idx="12424">329509.33333333331</cx:pt>
          <cx:pt idx="12425">187398</cx:pt>
          <cx:pt idx="12426">316433</cx:pt>
          <cx:pt idx="12427">392621</cx:pt>
          <cx:pt idx="12428">179994.66666666666</cx:pt>
          <cx:pt idx="12429">217229</cx:pt>
          <cx:pt idx="12430">622392</cx:pt>
          <cx:pt idx="12431">338914.66666666669</cx:pt>
          <cx:pt idx="12432">90462</cx:pt>
          <cx:pt idx="12433">447040</cx:pt>
          <cx:pt idx="12434">696789.33333333337</cx:pt>
          <cx:pt idx="12435">540224</cx:pt>
          <cx:pt idx="12436">210429</cx:pt>
          <cx:pt idx="12437">365008</cx:pt>
          <cx:pt idx="12438">647433</cx:pt>
          <cx:pt idx="12439">279885.33333333331</cx:pt>
          <cx:pt idx="12440">279543</cx:pt>
          <cx:pt idx="12441">429205.33333333331</cx:pt>
          <cx:pt idx="12442">576490.66666666663</cx:pt>
          <cx:pt idx="12443">159996</cx:pt>
          <cx:pt idx="12444">432558</cx:pt>
          <cx:pt idx="12445">146597</cx:pt>
          <cx:pt idx="12446">415250</cx:pt>
          <cx:pt idx="12447">735045.33333333337</cx:pt>
          <cx:pt idx="12448">628573.33333333337</cx:pt>
          <cx:pt idx="12449">349576</cx:pt>
          <cx:pt idx="12450">246242.66666666666</cx:pt>
          <cx:pt idx="12451">257477.33333333334</cx:pt>
          <cx:pt idx="12452">503613.33333333331</cx:pt>
          <cx:pt idx="12453">344373.33333333331</cx:pt>
          <cx:pt idx="12454">119002.66666666667</cx:pt>
          <cx:pt idx="12455">489837.33333333331</cx:pt>
          <cx:pt idx="12456">141089</cx:pt>
          <cx:pt idx="12457">615256</cx:pt>
          <cx:pt idx="12458">219162.66666666666</cx:pt>
          <cx:pt idx="12459">615290</cx:pt>
          <cx:pt idx="12460">450197.33333333331</cx:pt>
          <cx:pt idx="12461">774272</cx:pt>
          <cx:pt idx="12462">276173.33333333331</cx:pt>
          <cx:pt idx="12463">357753</cx:pt>
          <cx:pt idx="12464">481348</cx:pt>
          <cx:pt idx="12465">460680</cx:pt>
          <cx:pt idx="12466">282854</cx:pt>
          <cx:pt idx="12467">376875</cx:pt>
          <cx:pt idx="12468">753322.66666666663</cx:pt>
          <cx:pt idx="12469">443968</cx:pt>
          <cx:pt idx="12470">556072</cx:pt>
          <cx:pt idx="12471">710392</cx:pt>
          <cx:pt idx="12472">489693.33333333331</cx:pt>
          <cx:pt idx="12473">102808</cx:pt>
          <cx:pt idx="12474">479272</cx:pt>
          <cx:pt idx="12475">672976</cx:pt>
          <cx:pt idx="12476">661733.33333333337</cx:pt>
          <cx:pt idx="12477">235735</cx:pt>
          <cx:pt idx="12478">422765</cx:pt>
          <cx:pt idx="12479">228999</cx:pt>
          <cx:pt idx="12480">506149.33333333331</cx:pt>
          <cx:pt idx="12481">459684</cx:pt>
          <cx:pt idx="12482">362038</cx:pt>
          <cx:pt idx="12483">466132</cx:pt>
          <cx:pt idx="12484">482576</cx:pt>
          <cx:pt idx="12485">703710</cx:pt>
          <cx:pt idx="12486">135981.33333333334</cx:pt>
          <cx:pt idx="12487">475698.66666666669</cx:pt>
          <cx:pt idx="12488">329810.66666666669</cx:pt>
          <cx:pt idx="12489">289357</cx:pt>
          <cx:pt idx="12490">551658.66666666663</cx:pt>
          <cx:pt idx="12491">670235</cx:pt>
          <cx:pt idx="12492">335902.33333333337</cx:pt>
          <cx:pt idx="12493">587119</cx:pt>
          <cx:pt idx="12494">471322.66666666669</cx:pt>
          <cx:pt idx="12495">700160</cx:pt>
          <cx:pt idx="12496">168720</cx:pt>
          <cx:pt idx="12497">484717.33333333331</cx:pt>
          <cx:pt idx="12498">434069.33333333331</cx:pt>
          <cx:pt idx="12499">368916</cx:pt>
          <cx:pt idx="12500">371240</cx:pt>
          <cx:pt idx="12501">566850.66666666663</cx:pt>
          <cx:pt idx="12502">396789.33333333331</cx:pt>
          <cx:pt idx="12503">396513</cx:pt>
          <cx:pt idx="12504">168587</cx:pt>
          <cx:pt idx="12505">616624</cx:pt>
          <cx:pt idx="12506">449826</cx:pt>
          <cx:pt idx="12507">247142</cx:pt>
          <cx:pt idx="12508">190856</cx:pt>
          <cx:pt idx="12509">722962.66666666663</cx:pt>
          <cx:pt idx="12510">205914.66666666666</cx:pt>
          <cx:pt idx="12511">449129.33333333337</cx:pt>
          <cx:pt idx="12512">447144</cx:pt>
          <cx:pt idx="12513">460970.66666666669</cx:pt>
          <cx:pt idx="12514">465129</cx:pt>
          <cx:pt idx="12515">460932.66666666663</cx:pt>
          <cx:pt idx="12516">399384</cx:pt>
          <cx:pt idx="12517">208197.33333333334</cx:pt>
          <cx:pt idx="12518">772081</cx:pt>
          <cx:pt idx="12519">451034.66666666669</cx:pt>
          <cx:pt idx="12520">597232</cx:pt>
          <cx:pt idx="12521">725097</cx:pt>
          <cx:pt idx="12522">647034.66666666663</cx:pt>
          <cx:pt idx="12523">178129</cx:pt>
          <cx:pt idx="12524">391146.66666666669</cx:pt>
          <cx:pt idx="12525">149068</cx:pt>
          <cx:pt idx="12526">144345</cx:pt>
          <cx:pt idx="12527">248200</cx:pt>
          <cx:pt idx="12528">330413.66666666663</cx:pt>
          <cx:pt idx="12529">268728</cx:pt>
          <cx:pt idx="12530">267461.33333333331</cx:pt>
          <cx:pt idx="12531">146146.66666666666</cx:pt>
          <cx:pt idx="12532">181124</cx:pt>
          <cx:pt idx="12533">356373.66666666663</cx:pt>
          <cx:pt idx="12534">452418.66666666663</cx:pt>
          <cx:pt idx="12535">331040</cx:pt>
          <cx:pt idx="12536">190157.33333333334</cx:pt>
          <cx:pt idx="12537">361338</cx:pt>
          <cx:pt idx="12538">204946.66666666666</cx:pt>
          <cx:pt idx="12539">148160</cx:pt>
          <cx:pt idx="12540">130218.66666666667</cx:pt>
          <cx:pt idx="12541">223949.33333333334</cx:pt>
          <cx:pt idx="12542">181921</cx:pt>
          <cx:pt idx="12543">345690.66666666669</cx:pt>
          <cx:pt idx="12544">391714.66666666669</cx:pt>
          <cx:pt idx="12545">419336</cx:pt>
          <cx:pt idx="12546">306730.66666666669</cx:pt>
          <cx:pt idx="12547">506888</cx:pt>
          <cx:pt idx="12548">441642.66666666669</cx:pt>
          <cx:pt idx="12549">290318</cx:pt>
          <cx:pt idx="12550">481037.33333333331</cx:pt>
          <cx:pt idx="12551">173834.66666666666</cx:pt>
          <cx:pt idx="12552">176225</cx:pt>
          <cx:pt idx="12553">443610.66666666669</cx:pt>
          <cx:pt idx="12554">512021.33333333331</cx:pt>
          <cx:pt idx="12555">193442</cx:pt>
          <cx:pt idx="12556">442058.66666666669</cx:pt>
          <cx:pt idx="12557">293389.66666666669</cx:pt>
          <cx:pt idx="12558">431466.66666666669</cx:pt>
          <cx:pt idx="12559">646256</cx:pt>
          <cx:pt idx="12560">386685</cx:pt>
          <cx:pt idx="12561">561458.66666666663</cx:pt>
          <cx:pt idx="12562">334058</cx:pt>
          <cx:pt idx="12563">139096</cx:pt>
          <cx:pt idx="12564">798282.66666666663</cx:pt>
          <cx:pt idx="12565">771048</cx:pt>
          <cx:pt idx="12566">266764</cx:pt>
          <cx:pt idx="12567">346552</cx:pt>
          <cx:pt idx="12568">460322.66666666669</cx:pt>
          <cx:pt idx="12569">686112</cx:pt>
          <cx:pt idx="12570">189603</cx:pt>
          <cx:pt idx="12571">556109.33333333337</cx:pt>
          <cx:pt idx="12572">229341</cx:pt>
          <cx:pt idx="12573">386813.33333333331</cx:pt>
          <cx:pt idx="12574">727758</cx:pt>
          <cx:pt idx="12575">270777</cx:pt>
          <cx:pt idx="12576">626578.66666666663</cx:pt>
          <cx:pt idx="12577">798458</cx:pt>
          <cx:pt idx="12578">424592</cx:pt>
          <cx:pt idx="12579">674952</cx:pt>
          <cx:pt idx="12580">452414</cx:pt>
          <cx:pt idx="12581">311912</cx:pt>
          <cx:pt idx="12582">398360</cx:pt>
          <cx:pt idx="12583">171904</cx:pt>
          <cx:pt idx="12584">508082</cx:pt>
          <cx:pt idx="12585">657551</cx:pt>
          <cx:pt idx="12586">381362</cx:pt>
          <cx:pt idx="12587">339632</cx:pt>
          <cx:pt idx="12588">441149.33333333331</cx:pt>
          <cx:pt idx="12589">461978.66666666669</cx:pt>
          <cx:pt idx="12590">296496</cx:pt>
          <cx:pt idx="12591">263184</cx:pt>
          <cx:pt idx="12592">297471</cx:pt>
          <cx:pt idx="12593">731025</cx:pt>
          <cx:pt idx="12594">285626</cx:pt>
          <cx:pt idx="12595">365152</cx:pt>
          <cx:pt idx="12596">124104</cx:pt>
          <cx:pt idx="12597">383872</cx:pt>
          <cx:pt idx="12598">738229.33333333337</cx:pt>
          <cx:pt idx="12599">310010.66666666669</cx:pt>
          <cx:pt idx="12600">637316</cx:pt>
          <cx:pt idx="12601">194696</cx:pt>
          <cx:pt idx="12602">129818.66666666667</cx:pt>
          <cx:pt idx="12603">97674.666666666672</cx:pt>
          <cx:pt idx="12604">206241</cx:pt>
          <cx:pt idx="12605">323246</cx:pt>
          <cx:pt idx="12606">400791</cx:pt>
          <cx:pt idx="12607">381386.66666666669</cx:pt>
          <cx:pt idx="12608">196663</cx:pt>
          <cx:pt idx="12609">457996.33333333337</cx:pt>
          <cx:pt idx="12610">447128</cx:pt>
          <cx:pt idx="12611">383690.66666666669</cx:pt>
          <cx:pt idx="12612">487427</cx:pt>
          <cx:pt idx="12613">505474.66666666669</cx:pt>
          <cx:pt idx="12614">277896</cx:pt>
          <cx:pt idx="12615">119678</cx:pt>
          <cx:pt idx="12616">717994.66666666663</cx:pt>
          <cx:pt idx="12617">492244</cx:pt>
          <cx:pt idx="12618">344141.33333333331</cx:pt>
          <cx:pt idx="12619">146042</cx:pt>
          <cx:pt idx="12620">289356</cx:pt>
          <cx:pt idx="12621">441234.66666666669</cx:pt>
          <cx:pt idx="12622">188138.66666666666</cx:pt>
          <cx:pt idx="12623">251325</cx:pt>
          <cx:pt idx="12624">637504</cx:pt>
          <cx:pt idx="12625">171920</cx:pt>
          <cx:pt idx="12626">263915</cx:pt>
          <cx:pt idx="12627">164844</cx:pt>
          <cx:pt idx="12628">529917.33333333337</cx:pt>
          <cx:pt idx="12629">94392</cx:pt>
          <cx:pt idx="12630">305641</cx:pt>
          <cx:pt idx="12631">445261</cx:pt>
          <cx:pt idx="12632">728941</cx:pt>
          <cx:pt idx="12633">584160</cx:pt>
          <cx:pt idx="12634">549426.66666666663</cx:pt>
          <cx:pt idx="12635">546600</cx:pt>
          <cx:pt idx="12636">542965.33333333337</cx:pt>
          <cx:pt idx="12637">508794.66666666669</cx:pt>
          <cx:pt idx="12638">493063</cx:pt>
          <cx:pt idx="12639">716458.66666666663</cx:pt>
          <cx:pt idx="12640">528842.66666666663</cx:pt>
          <cx:pt idx="12641">122484</cx:pt>
          <cx:pt idx="12642">149605</cx:pt>
          <cx:pt idx="12643">270520</cx:pt>
          <cx:pt idx="12644">371592</cx:pt>
          <cx:pt idx="12645">506864</cx:pt>
          <cx:pt idx="12646">200419</cx:pt>
          <cx:pt idx="12647">221904</cx:pt>
          <cx:pt idx="12648">340285</cx:pt>
          <cx:pt idx="12649">626818.66666666663</cx:pt>
          <cx:pt idx="12650">498701</cx:pt>
          <cx:pt idx="12651">320874.66666666669</cx:pt>
          <cx:pt idx="12652">247604</cx:pt>
          <cx:pt idx="12653">205074.66666666666</cx:pt>
          <cx:pt idx="12654">348042.66666666669</cx:pt>
          <cx:pt idx="12655">200385</cx:pt>
          <cx:pt idx="12656">671197</cx:pt>
          <cx:pt idx="12657">108882</cx:pt>
          <cx:pt idx="12658">689871</cx:pt>
          <cx:pt idx="12659">257432</cx:pt>
          <cx:pt idx="12660">512765.33333333331</cx:pt>
          <cx:pt idx="12661">295295</cx:pt>
          <cx:pt idx="12662">583528</cx:pt>
          <cx:pt idx="12663">374500</cx:pt>
          <cx:pt idx="12664">401880</cx:pt>
          <cx:pt idx="12665">102143</cx:pt>
          <cx:pt idx="12666">303546</cx:pt>
          <cx:pt idx="12667">353472</cx:pt>
          <cx:pt idx="12668">254080</cx:pt>
          <cx:pt idx="12669">312127</cx:pt>
          <cx:pt idx="12670">501888</cx:pt>
          <cx:pt idx="12671">276694</cx:pt>
          <cx:pt idx="12672">145903</cx:pt>
          <cx:pt idx="12673">219619</cx:pt>
          <cx:pt idx="12674">461245.33333333331</cx:pt>
          <cx:pt idx="12675">266856</cx:pt>
          <cx:pt idx="12676">301342</cx:pt>
          <cx:pt idx="12677">292712</cx:pt>
          <cx:pt idx="12678">475513</cx:pt>
          <cx:pt idx="12679">446839</cx:pt>
          <cx:pt idx="12680">81285.333333333328</cx:pt>
          <cx:pt idx="12681">304292</cx:pt>
          <cx:pt idx="12682">413618.66666666669</cx:pt>
          <cx:pt idx="12683">112085.33333333333</cx:pt>
          <cx:pt idx="12684">342962.66666666669</cx:pt>
          <cx:pt idx="12685">362065</cx:pt>
          <cx:pt idx="12686">199896</cx:pt>
          <cx:pt idx="12687">225612</cx:pt>
          <cx:pt idx="12688">321786.66666666669</cx:pt>
          <cx:pt idx="12689">248257</cx:pt>
          <cx:pt idx="12690">569037.33333333337</cx:pt>
          <cx:pt idx="12691">239016</cx:pt>
          <cx:pt idx="12692">258794.66666666666</cx:pt>
          <cx:pt idx="12693">437373.33333333331</cx:pt>
          <cx:pt idx="12694">133834.66666666666</cx:pt>
          <cx:pt idx="12695">447424</cx:pt>
          <cx:pt idx="12696">207287</cx:pt>
          <cx:pt idx="12697">224562.66666666666</cx:pt>
          <cx:pt idx="12698">333739</cx:pt>
          <cx:pt idx="12699">518917.33333333331</cx:pt>
          <cx:pt idx="12700">457259</cx:pt>
          <cx:pt idx="12701">528397.33333333337</cx:pt>
          <cx:pt idx="12702">308408</cx:pt>
          <cx:pt idx="12703">324285.33333333331</cx:pt>
          <cx:pt idx="12704">231715</cx:pt>
          <cx:pt idx="12705">332532</cx:pt>
          <cx:pt idx="12706">527690</cx:pt>
          <cx:pt idx="12707">103758</cx:pt>
          <cx:pt idx="12708">219046</cx:pt>
          <cx:pt idx="12709">697458.66666666663</cx:pt>
          <cx:pt idx="12710">312122</cx:pt>
          <cx:pt idx="12711">458197.33333333331</cx:pt>
          <cx:pt idx="12712">176519</cx:pt>
          <cx:pt idx="12713">201269.33333333334</cx:pt>
          <cx:pt idx="12714">204549</cx:pt>
          <cx:pt idx="12715">353265</cx:pt>
          <cx:pt idx="12716">244378.66666666666</cx:pt>
          <cx:pt idx="12717">703903</cx:pt>
          <cx:pt idx="12718">479618.66666666669</cx:pt>
          <cx:pt idx="12719">206189.33333333334</cx:pt>
          <cx:pt idx="12720">133651</cx:pt>
          <cx:pt idx="12721">208726</cx:pt>
          <cx:pt idx="12722">226267</cx:pt>
          <cx:pt idx="12723">452989.33333333331</cx:pt>
          <cx:pt idx="12724">243144</cx:pt>
          <cx:pt idx="12725">112450</cx:pt>
          <cx:pt idx="12726">528298.66666666663</cx:pt>
          <cx:pt idx="12727">476146.66666666669</cx:pt>
          <cx:pt idx="12728">684664</cx:pt>
          <cx:pt idx="12729">292928</cx:pt>
          <cx:pt idx="12730">674750</cx:pt>
          <cx:pt idx="12731">269321</cx:pt>
          <cx:pt idx="12732">284623</cx:pt>
          <cx:pt idx="12733">221496</cx:pt>
          <cx:pt idx="12734">695865</cx:pt>
          <cx:pt idx="12735">377110.66666666663</cx:pt>
          <cx:pt idx="12736">132806</cx:pt>
          <cx:pt idx="12737">149296</cx:pt>
          <cx:pt idx="12738">378229.33333333331</cx:pt>
          <cx:pt idx="12739">159316</cx:pt>
          <cx:pt idx="12740">113322</cx:pt>
          <cx:pt idx="12741">459694</cx:pt>
          <cx:pt idx="12742">194365</cx:pt>
          <cx:pt idx="12743">593024</cx:pt>
          <cx:pt idx="12744">115490</cx:pt>
          <cx:pt idx="12745">404608</cx:pt>
          <cx:pt idx="12746">124182</cx:pt>
          <cx:pt idx="12747">690685.33333333337</cx:pt>
          <cx:pt idx="12748">301227.33333333331</cx:pt>
          <cx:pt idx="12749">127164</cx:pt>
          <cx:pt idx="12750">750727</cx:pt>
          <cx:pt idx="12751">202705</cx:pt>
          <cx:pt idx="12752">109646</cx:pt>
          <cx:pt idx="12753">117643</cx:pt>
          <cx:pt idx="12754">254584</cx:pt>
          <cx:pt idx="12755">526664</cx:pt>
          <cx:pt idx="12756">225487</cx:pt>
          <cx:pt idx="12757">153024</cx:pt>
          <cx:pt idx="12758">209530</cx:pt>
          <cx:pt idx="12759">196313</cx:pt>
          <cx:pt idx="12760">758650.66666666663</cx:pt>
          <cx:pt idx="12761">421560.66666666663</cx:pt>
          <cx:pt idx="12762">205055</cx:pt>
          <cx:pt idx="12763">172578.66666666666</cx:pt>
          <cx:pt idx="12764">302904</cx:pt>
          <cx:pt idx="12765">716787</cx:pt>
          <cx:pt idx="12766">178296</cx:pt>
          <cx:pt idx="12767">416213</cx:pt>
          <cx:pt idx="12768">489504</cx:pt>
          <cx:pt idx="12769">114207</cx:pt>
          <cx:pt idx="12770">292322.66666666669</cx:pt>
          <cx:pt idx="12771">262552</cx:pt>
          <cx:pt idx="12772">174816</cx:pt>
          <cx:pt idx="12773">340664.66666666663</cx:pt>
          <cx:pt idx="12774">527960</cx:pt>
          <cx:pt idx="12775">368258.66666666669</cx:pt>
          <cx:pt idx="12776">205604</cx:pt>
          <cx:pt idx="12777">498164</cx:pt>
          <cx:pt idx="12778">338984</cx:pt>
          <cx:pt idx="12779">167900</cx:pt>
          <cx:pt idx="12780">464133.33333333331</cx:pt>
          <cx:pt idx="12781">359025</cx:pt>
          <cx:pt idx="12782">153245</cx:pt>
          <cx:pt idx="12783">121229</cx:pt>
          <cx:pt idx="12784">277794</cx:pt>
          <cx:pt idx="12785">226682</cx:pt>
          <cx:pt idx="12786">448509.33333333337</cx:pt>
          <cx:pt idx="12787">299706.66666666669</cx:pt>
          <cx:pt idx="12788">415456</cx:pt>
          <cx:pt idx="12789">214283</cx:pt>
          <cx:pt idx="12790">520730.66666666669</cx:pt>
          <cx:pt idx="12791">106886</cx:pt>
          <cx:pt idx="12792">441771</cx:pt>
          <cx:pt idx="12793">459696</cx:pt>
          <cx:pt idx="12794">672936</cx:pt>
          <cx:pt idx="12795">432792</cx:pt>
          <cx:pt idx="12796">220716</cx:pt>
          <cx:pt idx="12797">558248</cx:pt>
          <cx:pt idx="12798">246129</cx:pt>
          <cx:pt idx="12799">450408</cx:pt>
          <cx:pt idx="12800">162403</cx:pt>
          <cx:pt idx="12801">391500</cx:pt>
          <cx:pt idx="12802">273085.33333333331</cx:pt>
          <cx:pt idx="12803">214220</cx:pt>
          <cx:pt idx="12804">449767</cx:pt>
          <cx:pt idx="12805">242363</cx:pt>
          <cx:pt idx="12806">132717</cx:pt>
          <cx:pt idx="12807">525741.33333333337</cx:pt>
          <cx:pt idx="12808">387504</cx:pt>
          <cx:pt idx="12809">165043</cx:pt>
          <cx:pt idx="12810">268336</cx:pt>
          <cx:pt idx="12811">654054</cx:pt>
          <cx:pt idx="12812">295793</cx:pt>
          <cx:pt idx="12813">368309.33333333331</cx:pt>
          <cx:pt idx="12814">738157.33333333337</cx:pt>
          <cx:pt idx="12815">665806</cx:pt>
          <cx:pt idx="12816">297130.66666666669</cx:pt>
          <cx:pt idx="12817">238462</cx:pt>
          <cx:pt idx="12818">221956</cx:pt>
          <cx:pt idx="12819">433015</cx:pt>
          <cx:pt idx="12820">199228</cx:pt>
          <cx:pt idx="12821">296972.66666666669</cx:pt>
          <cx:pt idx="12822">554488</cx:pt>
          <cx:pt idx="12823">631137</cx:pt>
          <cx:pt idx="12824">499517.33333333331</cx:pt>
          <cx:pt idx="12825">795674.66666666663</cx:pt>
          <cx:pt idx="12826">423052.33333333337</cx:pt>
          <cx:pt idx="12827">347968</cx:pt>
          <cx:pt idx="12828">82728</cx:pt>
          <cx:pt idx="12829">137983</cx:pt>
          <cx:pt idx="12830">105197.33333333333</cx:pt>
          <cx:pt idx="12831">352330.66666666669</cx:pt>
          <cx:pt idx="12832">431520</cx:pt>
          <cx:pt idx="12833">311040</cx:pt>
          <cx:pt idx="12834">126442.66666666667</cx:pt>
          <cx:pt idx="12835">587882.66666666663</cx:pt>
          <cx:pt idx="12836">198858</cx:pt>
          <cx:pt idx="12837">106328</cx:pt>
          <cx:pt idx="12838">226325</cx:pt>
          <cx:pt idx="12839">464494</cx:pt>
          <cx:pt idx="12840">595290.66666666663</cx:pt>
          <cx:pt idx="12841">192578</cx:pt>
          <cx:pt idx="12842">208261.33333333334</cx:pt>
          <cx:pt idx="12843">284114.66666666669</cx:pt>
          <cx:pt idx="12844">225024</cx:pt>
          <cx:pt idx="12845">184423</cx:pt>
          <cx:pt idx="12846">793040</cx:pt>
          <cx:pt idx="12847">426776</cx:pt>
          <cx:pt idx="12848">433098</cx:pt>
          <cx:pt idx="12849">334482.66666666669</cx:pt>
          <cx:pt idx="12850">308501.33333333331</cx:pt>
          <cx:pt idx="12851">194873</cx:pt>
          <cx:pt idx="12852">718507</cx:pt>
          <cx:pt idx="12853">335995.66666666663</cx:pt>
          <cx:pt idx="12854">388511</cx:pt>
          <cx:pt idx="12855">117310</cx:pt>
          <cx:pt idx="12856">196933.33333333334</cx:pt>
          <cx:pt idx="12857">121639</cx:pt>
          <cx:pt idx="12858">243437</cx:pt>
          <cx:pt idx="12859">494089</cx:pt>
          <cx:pt idx="12860">195899</cx:pt>
          <cx:pt idx="12861">386944</cx:pt>
          <cx:pt idx="12862">484114.66666666669</cx:pt>
          <cx:pt idx="12863">677824</cx:pt>
          <cx:pt idx="12864">466658.66666666669</cx:pt>
          <cx:pt idx="12865">385326</cx:pt>
          <cx:pt idx="12866">418739</cx:pt>
          <cx:pt idx="12867">306472</cx:pt>
          <cx:pt idx="12868">307272</cx:pt>
          <cx:pt idx="12869">303856</cx:pt>
          <cx:pt idx="12870">172554</cx:pt>
          <cx:pt idx="12871">271101.33333333331</cx:pt>
          <cx:pt idx="12872">285586.66666666669</cx:pt>
          <cx:pt idx="12873">365882.66666666669</cx:pt>
          <cx:pt idx="12874">375066</cx:pt>
          <cx:pt idx="12875">459147.66666666663</cx:pt>
          <cx:pt idx="12876">256046</cx:pt>
          <cx:pt idx="12877">564449</cx:pt>
          <cx:pt idx="12878">285873</cx:pt>
          <cx:pt idx="12879">173314</cx:pt>
          <cx:pt idx="12880">167072</cx:pt>
          <cx:pt idx="12881">360830</cx:pt>
          <cx:pt idx="12882">153800</cx:pt>
          <cx:pt idx="12883">377516</cx:pt>
          <cx:pt idx="12884">517011</cx:pt>
          <cx:pt idx="12885">542918</cx:pt>
          <cx:pt idx="12886">634344</cx:pt>
          <cx:pt idx="12887">137771</cx:pt>
          <cx:pt idx="12888">443196</cx:pt>
          <cx:pt idx="12889">691240</cx:pt>
          <cx:pt idx="12890">559666.66666666663</cx:pt>
          <cx:pt idx="12891">394874.66666666669</cx:pt>
          <cx:pt idx="12892">115271</cx:pt>
          <cx:pt idx="12893">141941.33333333334</cx:pt>
          <cx:pt idx="12894">263525</cx:pt>
          <cx:pt idx="12895">283803</cx:pt>
          <cx:pt idx="12896">199020</cx:pt>
          <cx:pt idx="12897">261438</cx:pt>
          <cx:pt idx="12898">643342</cx:pt>
          <cx:pt idx="12899">718435</cx:pt>
          <cx:pt idx="12900">504309.33333333331</cx:pt>
          <cx:pt idx="12901">375704</cx:pt>
          <cx:pt idx="12902">281144</cx:pt>
          <cx:pt idx="12903">330464</cx:pt>
          <cx:pt idx="12904">403786.66666666669</cx:pt>
          <cx:pt idx="12905">119805</cx:pt>
          <cx:pt idx="12906">183529</cx:pt>
          <cx:pt idx="12907">403715</cx:pt>
          <cx:pt idx="12908">347099</cx:pt>
          <cx:pt idx="12909">430840</cx:pt>
          <cx:pt idx="12910">777432</cx:pt>
          <cx:pt idx="12911">203200</cx:pt>
          <cx:pt idx="12912">425339</cx:pt>
          <cx:pt idx="12913">161794</cx:pt>
          <cx:pt idx="12914">286077</cx:pt>
          <cx:pt idx="12915">311421.33333333331</cx:pt>
          <cx:pt idx="12916">110486</cx:pt>
          <cx:pt idx="12917">365554.66666666669</cx:pt>
          <cx:pt idx="12918">156146</cx:pt>
          <cx:pt idx="12919">298168</cx:pt>
          <cx:pt idx="12920">138139</cx:pt>
          <cx:pt idx="12921">455823</cx:pt>
          <cx:pt idx="12922">266753</cx:pt>
          <cx:pt idx="12923">385949.33333333331</cx:pt>
          <cx:pt idx="12924">657293.33333333337</cx:pt>
          <cx:pt idx="12925">556109.33333333337</cx:pt>
          <cx:pt idx="12926">269952</cx:pt>
          <cx:pt idx="12927">566472</cx:pt>
          <cx:pt idx="12928">258208</cx:pt>
          <cx:pt idx="12929">366147</cx:pt>
          <cx:pt idx="12930">439224</cx:pt>
          <cx:pt idx="12931">149130.66666666666</cx:pt>
          <cx:pt idx="12932">78980</cx:pt>
          <cx:pt idx="12933">230010.66666666666</cx:pt>
          <cx:pt idx="12934">540622</cx:pt>
          <cx:pt idx="12935">593777</cx:pt>
          <cx:pt idx="12936">366745</cx:pt>
          <cx:pt idx="12937">563922.66666666663</cx:pt>
          <cx:pt idx="12938">395338.66666666669</cx:pt>
          <cx:pt idx="12939">349946.66666666669</cx:pt>
          <cx:pt idx="12940">366285.33333333331</cx:pt>
          <cx:pt idx="12941">179765</cx:pt>
          <cx:pt idx="12942">165434.66666666666</cx:pt>
          <cx:pt idx="12943">281952</cx:pt>
          <cx:pt idx="12944">429741.33333333331</cx:pt>
          <cx:pt idx="12945">664054</cx:pt>
          <cx:pt idx="12946">175866.66666666666</cx:pt>
          <cx:pt idx="12947">532792</cx:pt>
          <cx:pt idx="12948">239671</cx:pt>
          <cx:pt idx="12949">519496</cx:pt>
          <cx:pt idx="12950">276784</cx:pt>
          <cx:pt idx="12951">333981</cx:pt>
          <cx:pt idx="12952">165854</cx:pt>
          <cx:pt idx="12953">436467</cx:pt>
          <cx:pt idx="12954">96768</cx:pt>
          <cx:pt idx="12955">288304</cx:pt>
          <cx:pt idx="12956">174827</cx:pt>
          <cx:pt idx="12957">415099.66666666663</cx:pt>
          <cx:pt idx="12958">633338.66666666663</cx:pt>
          <cx:pt idx="12959">152219</cx:pt>
          <cx:pt idx="12960">246741</cx:pt>
          <cx:pt idx="12961">372114.66666666669</cx:pt>
          <cx:pt idx="12962">407573.33333333331</cx:pt>
          <cx:pt idx="12963">301709</cx:pt>
          <cx:pt idx="12964">392146</cx:pt>
          <cx:pt idx="12965">399036</cx:pt>
          <cx:pt idx="12966">145528</cx:pt>
          <cx:pt idx="12967">356786.66666666669</cx:pt>
          <cx:pt idx="12968">227413.33333333334</cx:pt>
          <cx:pt idx="12969">263868</cx:pt>
          <cx:pt idx="12970">423440</cx:pt>
          <cx:pt idx="12971">172307</cx:pt>
          <cx:pt idx="12972">392648</cx:pt>
          <cx:pt idx="12973">173547</cx:pt>
          <cx:pt idx="12974">490698</cx:pt>
          <cx:pt idx="12975">353362.66666666669</cx:pt>
          <cx:pt idx="12976">409792</cx:pt>
          <cx:pt idx="12977">137845</cx:pt>
          <cx:pt idx="12978">356648</cx:pt>
          <cx:pt idx="12979">124517</cx:pt>
          <cx:pt idx="12980">676658.66666666663</cx:pt>
          <cx:pt idx="12981">449121</cx:pt>
          <cx:pt idx="12982">259882.66666666666</cx:pt>
          <cx:pt idx="12983">717666.66666666663</cx:pt>
          <cx:pt idx="12984">371530.66666666669</cx:pt>
          <cx:pt idx="12985">309333.33333333331</cx:pt>
          <cx:pt idx="12986">423031</cx:pt>
          <cx:pt idx="12987">504378.66666666669</cx:pt>
          <cx:pt idx="12988">601616</cx:pt>
          <cx:pt idx="12989">296708</cx:pt>
          <cx:pt idx="12990">174690</cx:pt>
          <cx:pt idx="12991">348624</cx:pt>
          <cx:pt idx="12992">426750</cx:pt>
          <cx:pt idx="12993">206061.33333333334</cx:pt>
          <cx:pt idx="12994">331360</cx:pt>
          <cx:pt idx="12995">341301.33333333331</cx:pt>
          <cx:pt idx="12996">168656</cx:pt>
          <cx:pt idx="12997">195956</cx:pt>
          <cx:pt idx="12998">549562.66666666663</cx:pt>
          <cx:pt idx="12999">477436</cx:pt>
          <cx:pt idx="13000">290692</cx:pt>
          <cx:pt idx="13001">118063</cx:pt>
          <cx:pt idx="13002">559728</cx:pt>
          <cx:pt idx="13003">267899</cx:pt>
          <cx:pt idx="13004">263611</cx:pt>
          <cx:pt idx="13005">553595</cx:pt>
          <cx:pt idx="13006">468709.33333333331</cx:pt>
          <cx:pt idx="13007">110374</cx:pt>
          <cx:pt idx="13008">198910</cx:pt>
          <cx:pt idx="13009">145168</cx:pt>
          <cx:pt idx="13010">95114</cx:pt>
          <cx:pt idx="13011">211456</cx:pt>
          <cx:pt idx="13012">322482.66666666669</cx:pt>
          <cx:pt idx="13013">518202.66666666669</cx:pt>
          <cx:pt idx="13014">243320</cx:pt>
          <cx:pt idx="13015">184033</cx:pt>
          <cx:pt idx="13016">477557.33333333331</cx:pt>
          <cx:pt idx="13017">128798</cx:pt>
          <cx:pt idx="13018">356317.33333333331</cx:pt>
          <cx:pt idx="13019">176912</cx:pt>
          <cx:pt idx="13020">461296</cx:pt>
          <cx:pt idx="13021">192663</cx:pt>
          <cx:pt idx="13022">427689</cx:pt>
          <cx:pt idx="13023">134698.66666666666</cx:pt>
          <cx:pt idx="13024">421357.33333333331</cx:pt>
          <cx:pt idx="13025">285421</cx:pt>
          <cx:pt idx="13026">692895</cx:pt>
          <cx:pt idx="13027">437732</cx:pt>
          <cx:pt idx="13028">306250.66666666669</cx:pt>
          <cx:pt idx="13029">296487</cx:pt>
          <cx:pt idx="13030">124437</cx:pt>
          <cx:pt idx="13031">201007</cx:pt>
          <cx:pt idx="13032">508314</cx:pt>
          <cx:pt idx="13033">299797</cx:pt>
          <cx:pt idx="13034">742562.66666666663</cx:pt>
          <cx:pt idx="13035">392646</cx:pt>
          <cx:pt idx="13036">123458.66666666667</cx:pt>
          <cx:pt idx="13037">248584</cx:pt>
          <cx:pt idx="13038">84714.666666666672</cx:pt>
          <cx:pt idx="13039">403070</cx:pt>
          <cx:pt idx="13040">356744.66666666663</cx:pt>
          <cx:pt idx="13041">299272</cx:pt>
          <cx:pt idx="13042">477130.66666666669</cx:pt>
          <cx:pt idx="13043">205782</cx:pt>
          <cx:pt idx="13044">119844</cx:pt>
          <cx:pt idx="13045">487221.33333333331</cx:pt>
          <cx:pt idx="13046">282027</cx:pt>
          <cx:pt idx="13047">395922.66666666669</cx:pt>
          <cx:pt idx="13048">382042.66666666663</cx:pt>
          <cx:pt idx="13049">451525.33333333331</cx:pt>
          <cx:pt idx="13050">559743</cx:pt>
          <cx:pt idx="13051">492218.66666666669</cx:pt>
          <cx:pt idx="13052">398698.33333333337</cx:pt>
          <cx:pt idx="13053">132173</cx:pt>
          <cx:pt idx="13054">656997.33333333337</cx:pt>
          <cx:pt idx="13055">341613</cx:pt>
          <cx:pt idx="13056">232732</cx:pt>
          <cx:pt idx="13057">409954.66666666669</cx:pt>
          <cx:pt idx="13058">638853.33333333337</cx:pt>
          <cx:pt idx="13059">570482.66666666663</cx:pt>
          <cx:pt idx="13060">699984</cx:pt>
          <cx:pt idx="13061">147546.66666666666</cx:pt>
          <cx:pt idx="13062">91269.333333333328</cx:pt>
          <cx:pt idx="13063">535026.66666666663</cx:pt>
          <cx:pt idx="13064">246157.33333333334</cx:pt>
          <cx:pt idx="13065">467810.66666666669</cx:pt>
          <cx:pt idx="13066">138983</cx:pt>
          <cx:pt idx="13067">669971</cx:pt>
          <cx:pt idx="13068">284431</cx:pt>
          <cx:pt idx="13069">188558</cx:pt>
          <cx:pt idx="13070">615065</cx:pt>
          <cx:pt idx="13071">589657</cx:pt>
          <cx:pt idx="13072">702032</cx:pt>
          <cx:pt idx="13073">167856</cx:pt>
          <cx:pt idx="13074">514206</cx:pt>
          <cx:pt idx="13075">220365</cx:pt>
          <cx:pt idx="13076">148454</cx:pt>
          <cx:pt idx="13077">409283.66666666663</cx:pt>
          <cx:pt idx="13078">757626.66666666663</cx:pt>
          <cx:pt idx="13079">477672</cx:pt>
          <cx:pt idx="13080">416732.33333333337</cx:pt>
          <cx:pt idx="13081">367734</cx:pt>
          <cx:pt idx="13082">362866</cx:pt>
          <cx:pt idx="13083">302301.33333333331</cx:pt>
          <cx:pt idx="13084">557656</cx:pt>
          <cx:pt idx="13085">269523</cx:pt>
          <cx:pt idx="13086">230407</cx:pt>
          <cx:pt idx="13087">299363</cx:pt>
          <cx:pt idx="13088">621036</cx:pt>
          <cx:pt idx="13089">324824</cx:pt>
          <cx:pt idx="13090">423157.33333333331</cx:pt>
          <cx:pt idx="13091">416018</cx:pt>
          <cx:pt idx="13092">681541.33333333337</cx:pt>
          <cx:pt idx="13093">300080</cx:pt>
          <cx:pt idx="13094">268804</cx:pt>
          <cx:pt idx="13095">648192</cx:pt>
          <cx:pt idx="13096">399005</cx:pt>
          <cx:pt idx="13097">632306.66666666663</cx:pt>
          <cx:pt idx="13098">488213.33333333331</cx:pt>
          <cx:pt idx="13099">140466.66666666666</cx:pt>
          <cx:pt idx="13100">597603</cx:pt>
          <cx:pt idx="13101">699581.33333333337</cx:pt>
          <cx:pt idx="13102">519510</cx:pt>
          <cx:pt idx="13103">169941</cx:pt>
          <cx:pt idx="13104">162700</cx:pt>
          <cx:pt idx="13105">175149</cx:pt>
          <cx:pt idx="13106">476525.33333333331</cx:pt>
          <cx:pt idx="13107">515766</cx:pt>
          <cx:pt idx="13108">402437.33333333331</cx:pt>
          <cx:pt idx="13109">313772</cx:pt>
          <cx:pt idx="13110">173187</cx:pt>
          <cx:pt idx="13111">525698.66666666663</cx:pt>
          <cx:pt idx="13112">288586</cx:pt>
          <cx:pt idx="13113">441314.66666666669</cx:pt>
          <cx:pt idx="13114">297782</cx:pt>
          <cx:pt idx="13115">231277.33333333334</cx:pt>
          <cx:pt idx="13116">141744</cx:pt>
          <cx:pt idx="13117">501885.33333333331</cx:pt>
          <cx:pt idx="13118">488960</cx:pt>
          <cx:pt idx="13119">457826</cx:pt>
          <cx:pt idx="13120">235872</cx:pt>
          <cx:pt idx="13121">140184</cx:pt>
          <cx:pt idx="13122">246229.33333333334</cx:pt>
          <cx:pt idx="13123">462982</cx:pt>
          <cx:pt idx="13124">731623</cx:pt>
          <cx:pt idx="13125">174285</cx:pt>
          <cx:pt idx="13126">98413.333333333328</cx:pt>
          <cx:pt idx="13127">288048</cx:pt>
          <cx:pt idx="13128">584066.66666666663</cx:pt>
          <cx:pt idx="13129">307899.33333333331</cx:pt>
          <cx:pt idx="13130">208097</cx:pt>
          <cx:pt idx="13131">570698.66666666663</cx:pt>
          <cx:pt idx="13132">615325.33333333337</cx:pt>
          <cx:pt idx="13133">630114.66666666663</cx:pt>
          <cx:pt idx="13134">284021</cx:pt>
          <cx:pt idx="13135">413229.66666666663</cx:pt>
          <cx:pt idx="13136">368639</cx:pt>
          <cx:pt idx="13137">142933</cx:pt>
          <cx:pt idx="13138">376533.33333333331</cx:pt>
          <cx:pt idx="13139">163137</cx:pt>
          <cx:pt idx="13140">144394</cx:pt>
          <cx:pt idx="13141">399541</cx:pt>
          <cx:pt idx="13142">272254</cx:pt>
          <cx:pt idx="13143">167215</cx:pt>
          <cx:pt idx="13144">424160</cx:pt>
          <cx:pt idx="13145">197545</cx:pt>
          <cx:pt idx="13146">490232</cx:pt>
          <cx:pt idx="13147">377632</cx:pt>
          <cx:pt idx="13148">221892</cx:pt>
          <cx:pt idx="13149">412855.66666666663</cx:pt>
          <cx:pt idx="13150">474736</cx:pt>
          <cx:pt idx="13151">264320</cx:pt>
          <cx:pt idx="13152">199037</cx:pt>
          <cx:pt idx="13153">162477</cx:pt>
          <cx:pt idx="13154">424202.66666666669</cx:pt>
          <cx:pt idx="13155">762573</cx:pt>
          <cx:pt idx="13156">395986.66666666669</cx:pt>
          <cx:pt idx="13157">156021.33333333334</cx:pt>
          <cx:pt idx="13158">712103</cx:pt>
          <cx:pt idx="13159">742456</cx:pt>
          <cx:pt idx="13160">176648</cx:pt>
          <cx:pt idx="13161">447010.66666666669</cx:pt>
          <cx:pt idx="13162">489250.66666666669</cx:pt>
          <cx:pt idx="13163">216677.33333333334</cx:pt>
          <cx:pt idx="13164">454998</cx:pt>
          <cx:pt idx="13165">400536</cx:pt>
          <cx:pt idx="13166">121333.33333333333</cx:pt>
          <cx:pt idx="13167">712989.33333333337</cx:pt>
          <cx:pt idx="13168">282389.33333333331</cx:pt>
          <cx:pt idx="13169">330626.66666666663</cx:pt>
          <cx:pt idx="13170">242664</cx:pt>
          <cx:pt idx="13171">307578.66666666669</cx:pt>
          <cx:pt idx="13172">542707</cx:pt>
          <cx:pt idx="13173">332024</cx:pt>
          <cx:pt idx="13174">152014</cx:pt>
          <cx:pt idx="13175">155696</cx:pt>
          <cx:pt idx="13176">249426</cx:pt>
          <cx:pt idx="13177">269818.66666666669</cx:pt>
          <cx:pt idx="13178">650896</cx:pt>
          <cx:pt idx="13179">320133.33333333331</cx:pt>
          <cx:pt idx="13180">185938.66666666666</cx:pt>
          <cx:pt idx="13181">795026</cx:pt>
          <cx:pt idx="13182">688974</cx:pt>
          <cx:pt idx="13183">137684</cx:pt>
          <cx:pt idx="13184">233933</cx:pt>
          <cx:pt idx="13185">244108</cx:pt>
          <cx:pt idx="13186">253151</cx:pt>
          <cx:pt idx="13187">482960</cx:pt>
          <cx:pt idx="13188">282667</cx:pt>
          <cx:pt idx="13189">119196</cx:pt>
          <cx:pt idx="13190">441192</cx:pt>
          <cx:pt idx="13191">212240</cx:pt>
          <cx:pt idx="13192">440921</cx:pt>
          <cx:pt idx="13193">204074</cx:pt>
          <cx:pt idx="13194">421906</cx:pt>
          <cx:pt idx="13195">251595</cx:pt>
          <cx:pt idx="13196">176205</cx:pt>
          <cx:pt idx="13197">452957.33333333331</cx:pt>
          <cx:pt idx="13198">352203.66666666663</cx:pt>
          <cx:pt idx="13199">260002</cx:pt>
          <cx:pt idx="13200">95498.666666666672</cx:pt>
          <cx:pt idx="13201">256553</cx:pt>
          <cx:pt idx="13202">308192</cx:pt>
          <cx:pt idx="13203">405741.33333333331</cx:pt>
          <cx:pt idx="13204">107819</cx:pt>
          <cx:pt idx="13205">320714.66666666669</cx:pt>
          <cx:pt idx="13206">358986.66666666669</cx:pt>
          <cx:pt idx="13207">616593</cx:pt>
          <cx:pt idx="13208">310663</cx:pt>
          <cx:pt idx="13209">236274</cx:pt>
          <cx:pt idx="13210">434881</cx:pt>
          <cx:pt idx="13211">348824</cx:pt>
          <cx:pt idx="13212">209941</cx:pt>
          <cx:pt idx="13213">142885.33333333334</cx:pt>
          <cx:pt idx="13214">237023</cx:pt>
          <cx:pt idx="13215">134208</cx:pt>
          <cx:pt idx="13216">224934</cx:pt>
          <cx:pt idx="13217">271845</cx:pt>
          <cx:pt idx="13218">135381.33333333334</cx:pt>
          <cx:pt idx="13219">352689</cx:pt>
          <cx:pt idx="13220">377501.33333333331</cx:pt>
          <cx:pt idx="13221">332915</cx:pt>
          <cx:pt idx="13222">605122</cx:pt>
          <cx:pt idx="13223">193997</cx:pt>
          <cx:pt idx="13224">782088</cx:pt>
          <cx:pt idx="13225">291349</cx:pt>
          <cx:pt idx="13226">298928</cx:pt>
          <cx:pt idx="13227">795656</cx:pt>
          <cx:pt idx="13228">580477.33333333337</cx:pt>
          <cx:pt idx="13229">259450.66666666666</cx:pt>
          <cx:pt idx="13230">485148</cx:pt>
          <cx:pt idx="13231">406915</cx:pt>
          <cx:pt idx="13232">281465</cx:pt>
          <cx:pt idx="13233">345066</cx:pt>
          <cx:pt idx="13234">149168</cx:pt>
          <cx:pt idx="13235">96855</cx:pt>
          <cx:pt idx="13236">327934</cx:pt>
          <cx:pt idx="13237">719369</cx:pt>
          <cx:pt idx="13238">207733.33333333334</cx:pt>
          <cx:pt idx="13239">125584</cx:pt>
          <cx:pt idx="13240">292820</cx:pt>
          <cx:pt idx="13241">380256</cx:pt>
          <cx:pt idx="13242">131288</cx:pt>
          <cx:pt idx="13243">266824</cx:pt>
          <cx:pt idx="13244">258795</cx:pt>
          <cx:pt idx="13245">336606</cx:pt>
          <cx:pt idx="13246">651512</cx:pt>
          <cx:pt idx="13247">141509.33333333334</cx:pt>
          <cx:pt idx="13248">151582</cx:pt>
          <cx:pt idx="13249">627397.33333333337</cx:pt>
          <cx:pt idx="13250">303355.33333333331</cx:pt>
          <cx:pt idx="13251">729008</cx:pt>
          <cx:pt idx="13252">325002.66666666669</cx:pt>
          <cx:pt idx="13253">257981</cx:pt>
          <cx:pt idx="13254">156483</cx:pt>
          <cx:pt idx="13255">297898.66666666669</cx:pt>
          <cx:pt idx="13256">290056</cx:pt>
          <cx:pt idx="13257">266501</cx:pt>
          <cx:pt idx="13258">771157.33333333337</cx:pt>
          <cx:pt idx="13259">493724</cx:pt>
          <cx:pt idx="13260">709557.33333333337</cx:pt>
          <cx:pt idx="13261">441177</cx:pt>
          <cx:pt idx="13262">181546.66666666666</cx:pt>
          <cx:pt idx="13263">223823</cx:pt>
          <cx:pt idx="13264">185719</cx:pt>
          <cx:pt idx="13265">498954.66666666669</cx:pt>
          <cx:pt idx="13266">614650</cx:pt>
          <cx:pt idx="13267">681902</cx:pt>
          <cx:pt idx="13268">123283</cx:pt>
          <cx:pt idx="13269">327192</cx:pt>
          <cx:pt idx="13270">359641</cx:pt>
          <cx:pt idx="13271">454597.33333333331</cx:pt>
          <cx:pt idx="13272">207432</cx:pt>
          <cx:pt idx="13273">329734</cx:pt>
          <cx:pt idx="13274">442410.66666666669</cx:pt>
          <cx:pt idx="13275">212113</cx:pt>
          <cx:pt idx="13276">338352</cx:pt>
          <cx:pt idx="13277">558682.66666666663</cx:pt>
          <cx:pt idx="13278">117106</cx:pt>
          <cx:pt idx="13279">200186.66666666666</cx:pt>
          <cx:pt idx="13280">352932</cx:pt>
          <cx:pt idx="13281">680533</cx:pt>
          <cx:pt idx="13282">219077.33333333334</cx:pt>
          <cx:pt idx="13283">291408</cx:pt>
          <cx:pt idx="13284">307128</cx:pt>
          <cx:pt idx="13285">624893.33333333337</cx:pt>
          <cx:pt idx="13286">775290.66666666663</cx:pt>
          <cx:pt idx="13287">128992</cx:pt>
          <cx:pt idx="13288">204129</cx:pt>
          <cx:pt idx="13289">186118</cx:pt>
          <cx:pt idx="13290">301388</cx:pt>
          <cx:pt idx="13291">309836</cx:pt>
          <cx:pt idx="13292">420530</cx:pt>
          <cx:pt idx="13293">665469.33333333337</cx:pt>
          <cx:pt idx="13294">276480</cx:pt>
          <cx:pt idx="13295">450222</cx:pt>
          <cx:pt idx="13296">195942</cx:pt>
          <cx:pt idx="13297">184718</cx:pt>
          <cx:pt idx="13298">371826.66666666669</cx:pt>
          <cx:pt idx="13299">382277.33333333331</cx:pt>
          <cx:pt idx="13300">395997</cx:pt>
          <cx:pt idx="13301">417144</cx:pt>
          <cx:pt idx="13302">140576</cx:pt>
          <cx:pt idx="13303">271242.66666666669</cx:pt>
          <cx:pt idx="13304">381261.33333333331</cx:pt>
          <cx:pt idx="13305">233408</cx:pt>
          <cx:pt idx="13306">769901.33333333337</cx:pt>
          <cx:pt idx="13307">427696</cx:pt>
          <cx:pt idx="13308">156597.33333333334</cx:pt>
          <cx:pt idx="13309">631488</cx:pt>
          <cx:pt idx="13310">517106.66666666669</cx:pt>
          <cx:pt idx="13311">530070</cx:pt>
          <cx:pt idx="13312">396082</cx:pt>
          <cx:pt idx="13313">632254</cx:pt>
          <cx:pt idx="13314">239058.66666666666</cx:pt>
          <cx:pt idx="13315">217038</cx:pt>
          <cx:pt idx="13316">101156</cx:pt>
          <cx:pt idx="13317">335479.66666666663</cx:pt>
          <cx:pt idx="13318">321688</cx:pt>
          <cx:pt idx="13319">210974</cx:pt>
          <cx:pt idx="13320">304130</cx:pt>
          <cx:pt idx="13321">178901</cx:pt>
          <cx:pt idx="13322">507533.33333333331</cx:pt>
          <cx:pt idx="13323">290608</cx:pt>
          <cx:pt idx="13324">690685.33333333337</cx:pt>
          <cx:pt idx="13325">441528</cx:pt>
          <cx:pt idx="13326">122791</cx:pt>
          <cx:pt idx="13327">322312</cx:pt>
          <cx:pt idx="13328">414642</cx:pt>
          <cx:pt idx="13329">273474.66666666669</cx:pt>
          <cx:pt idx="13330">259767</cx:pt>
          <cx:pt idx="13331">119762</cx:pt>
          <cx:pt idx="13332">370016.66666666663</cx:pt>
          <cx:pt idx="13333">95362.666666666672</cx:pt>
          <cx:pt idx="13334">409015</cx:pt>
          <cx:pt idx="13335">204757.33333333334</cx:pt>
          <cx:pt idx="13336">128415</cx:pt>
          <cx:pt idx="13337">484576</cx:pt>
          <cx:pt idx="13338">499274</cx:pt>
          <cx:pt idx="13339">594922.66666666663</cx:pt>
          <cx:pt idx="13340">510216</cx:pt>
          <cx:pt idx="13341">185620</cx:pt>
          <cx:pt idx="13342">119643</cx:pt>
          <cx:pt idx="13343">254570.66666666666</cx:pt>
          <cx:pt idx="13344">216853.33333333334</cx:pt>
          <cx:pt idx="13345">336726</cx:pt>
          <cx:pt idx="13346">296917.33333333331</cx:pt>
          <cx:pt idx="13347">302109.33333333331</cx:pt>
          <cx:pt idx="13348">306877.33333333331</cx:pt>
          <cx:pt idx="13349">549677.33333333337</cx:pt>
          <cx:pt idx="13350">599821.33333333337</cx:pt>
          <cx:pt idx="13351">311955</cx:pt>
          <cx:pt idx="13352">410312</cx:pt>
          <cx:pt idx="13353">204765.33333333334</cx:pt>
          <cx:pt idx="13354">228829.33333333334</cx:pt>
          <cx:pt idx="13355">102478</cx:pt>
          <cx:pt idx="13356">460352</cx:pt>
          <cx:pt idx="13357">308861.33333333331</cx:pt>
          <cx:pt idx="13358">191370</cx:pt>
          <cx:pt idx="13359">249349.33333333334</cx:pt>
          <cx:pt idx="13360">458678</cx:pt>
          <cx:pt idx="13361">124981.33333333333</cx:pt>
          <cx:pt idx="13362">206146.66666666666</cx:pt>
          <cx:pt idx="13363">350285.33333333331</cx:pt>
          <cx:pt idx="13364">255613</cx:pt>
          <cx:pt idx="13365">389711</cx:pt>
          <cx:pt idx="13366">658421.33333333337</cx:pt>
          <cx:pt idx="13367">360560</cx:pt>
          <cx:pt idx="13368">315576</cx:pt>
          <cx:pt idx="13369">371030.33333333337</cx:pt>
          <cx:pt idx="13370">395941</cx:pt>
          <cx:pt idx="13371">256704</cx:pt>
          <cx:pt idx="13372">540480</cx:pt>
          <cx:pt idx="13373">190787</cx:pt>
          <cx:pt idx="13374">388221.33333333331</cx:pt>
          <cx:pt idx="13375">210002</cx:pt>
          <cx:pt idx="13376">196276</cx:pt>
          <cx:pt idx="13377">449648</cx:pt>
          <cx:pt idx="13378">232310</cx:pt>
          <cx:pt idx="13379">252994.66666666666</cx:pt>
          <cx:pt idx="13380">395495</cx:pt>
          <cx:pt idx="13381">547949</cx:pt>
          <cx:pt idx="13382">272088</cx:pt>
          <cx:pt idx="13383">381210.66666666669</cx:pt>
          <cx:pt idx="13384">154906.66666666666</cx:pt>
          <cx:pt idx="13385">161159</cx:pt>
          <cx:pt idx="13386">429522.66666666669</cx:pt>
          <cx:pt idx="13387">311752</cx:pt>
          <cx:pt idx="13388">196701.33333333334</cx:pt>
          <cx:pt idx="13389">772258.66666666663</cx:pt>
          <cx:pt idx="13390">118665</cx:pt>
          <cx:pt idx="13391">768623</cx:pt>
          <cx:pt idx="13392">778899</cx:pt>
          <cx:pt idx="13393">462733</cx:pt>
          <cx:pt idx="13394">389895</cx:pt>
          <cx:pt idx="13395">797146</cx:pt>
          <cx:pt idx="13396">158217</cx:pt>
          <cx:pt idx="13397">186829.33333333334</cx:pt>
          <cx:pt idx="13398">406010</cx:pt>
          <cx:pt idx="13399">428583</cx:pt>
          <cx:pt idx="13400">403141.33333333331</cx:pt>
          <cx:pt idx="13401">502908</cx:pt>
          <cx:pt idx="13402">470702</cx:pt>
          <cx:pt idx="13403">274968</cx:pt>
          <cx:pt idx="13404">444138.66666666669</cx:pt>
          <cx:pt idx="13405">261001</cx:pt>
          <cx:pt idx="13406">424541.33333333331</cx:pt>
          <cx:pt idx="13407">368077.33333333331</cx:pt>
          <cx:pt idx="13408">292670</cx:pt>
          <cx:pt idx="13409">735224</cx:pt>
          <cx:pt idx="13410">310717</cx:pt>
          <cx:pt idx="13411">452453.33333333331</cx:pt>
          <cx:pt idx="13412">523594.66666666669</cx:pt>
          <cx:pt idx="13413">289007</cx:pt>
          <cx:pt idx="13414">483015</cx:pt>
          <cx:pt idx="13415">195385</cx:pt>
          <cx:pt idx="13416">775625</cx:pt>
          <cx:pt idx="13417">144845.33333333334</cx:pt>
          <cx:pt idx="13418">309528</cx:pt>
          <cx:pt idx="13419">427289</cx:pt>
          <cx:pt idx="13420">477161</cx:pt>
          <cx:pt idx="13421">332288</cx:pt>
          <cx:pt idx="13422">381547</cx:pt>
          <cx:pt idx="13423">416584</cx:pt>
          <cx:pt idx="13424">320914</cx:pt>
          <cx:pt idx="13425">94598</cx:pt>
          <cx:pt idx="13426">270187</cx:pt>
          <cx:pt idx="13427">369195</cx:pt>
          <cx:pt idx="13428">264392</cx:pt>
          <cx:pt idx="13429">480445.33333333331</cx:pt>
          <cx:pt idx="13430">629136</cx:pt>
          <cx:pt idx="13431">353059</cx:pt>
          <cx:pt idx="13432">477285.33333333331</cx:pt>
          <cx:pt idx="13433">177562.66666666666</cx:pt>
          <cx:pt idx="13434">186232</cx:pt>
          <cx:pt idx="13435">307664</cx:pt>
          <cx:pt idx="13436">179508</cx:pt>
          <cx:pt idx="13437">344480</cx:pt>
          <cx:pt idx="13438">116091</cx:pt>
          <cx:pt idx="13439">672999</cx:pt>
          <cx:pt idx="13440">787885.33333333337</cx:pt>
          <cx:pt idx="13441">448404.33333333337</cx:pt>
          <cx:pt idx="13442">464656</cx:pt>
          <cx:pt idx="13443">609816</cx:pt>
          <cx:pt idx="13444">207772</cx:pt>
          <cx:pt idx="13445">301173.33333333331</cx:pt>
          <cx:pt idx="13446">797541.33333333337</cx:pt>
          <cx:pt idx="13447">318671</cx:pt>
          <cx:pt idx="13448">406906</cx:pt>
          <cx:pt idx="13449">684408</cx:pt>
          <cx:pt idx="13450">402474.66666666669</cx:pt>
          <cx:pt idx="13451">689898</cx:pt>
          <cx:pt idx="13452">118050</cx:pt>
          <cx:pt idx="13453">293593</cx:pt>
          <cx:pt idx="13454">500856</cx:pt>
          <cx:pt idx="13455">115424</cx:pt>
          <cx:pt idx="13456">533896</cx:pt>
          <cx:pt idx="13457">461627</cx:pt>
          <cx:pt idx="13458">469482.66666666669</cx:pt>
          <cx:pt idx="13459">226516</cx:pt>
          <cx:pt idx="13460">452773.33333333331</cx:pt>
          <cx:pt idx="13461">215280</cx:pt>
          <cx:pt idx="13462">318125.33333333331</cx:pt>
          <cx:pt idx="13463">141000</cx:pt>
          <cx:pt idx="13464">314954</cx:pt>
          <cx:pt idx="13465">175408</cx:pt>
          <cx:pt idx="13466">457464</cx:pt>
          <cx:pt idx="13467">300298</cx:pt>
          <cx:pt idx="13468">204025</cx:pt>
          <cx:pt idx="13469">292803</cx:pt>
          <cx:pt idx="13470">556222</cx:pt>
          <cx:pt idx="13471">321629.33333333331</cx:pt>
          <cx:pt idx="13472">746149.33333333337</cx:pt>
          <cx:pt idx="13473">177781</cx:pt>
          <cx:pt idx="13474">412385</cx:pt>
          <cx:pt idx="13475">451354</cx:pt>
          <cx:pt idx="13476">762912</cx:pt>
          <cx:pt idx="13477">301770.66666666669</cx:pt>
          <cx:pt idx="13478">691597.33333333337</cx:pt>
          <cx:pt idx="13479">549750</cx:pt>
          <cx:pt idx="13480">426178.66666666669</cx:pt>
          <cx:pt idx="13481">277968</cx:pt>
          <cx:pt idx="13482">548633</cx:pt>
          <cx:pt idx="13483">94149</cx:pt>
          <cx:pt idx="13484">287968</cx:pt>
          <cx:pt idx="13485">298087</cx:pt>
          <cx:pt idx="13486">519906.66666666669</cx:pt>
          <cx:pt idx="13487">356525.33333333331</cx:pt>
          <cx:pt idx="13488">771210</cx:pt>
          <cx:pt idx="13489">472943</cx:pt>
          <cx:pt idx="13490">144937</cx:pt>
          <cx:pt idx="13491">332466</cx:pt>
          <cx:pt idx="13492">503702</cx:pt>
          <cx:pt idx="13493">191389.33333333334</cx:pt>
          <cx:pt idx="13494">174407</cx:pt>
          <cx:pt idx="13495">328005.33333333331</cx:pt>
          <cx:pt idx="13496">558362.66666666663</cx:pt>
          <cx:pt idx="13497">422904</cx:pt>
          <cx:pt idx="13498">295538.66666666669</cx:pt>
          <cx:pt idx="13499">281044</cx:pt>
          <cx:pt idx="13500">211224</cx:pt>
          <cx:pt idx="13501">513300</cx:pt>
          <cx:pt idx="13502">527920</cx:pt>
          <cx:pt idx="13503">335944</cx:pt>
          <cx:pt idx="13504">327253.33333333331</cx:pt>
          <cx:pt idx="13505">399930.66666666669</cx:pt>
          <cx:pt idx="13506">336666.66666666669</cx:pt>
          <cx:pt idx="13507">437829.33333333331</cx:pt>
          <cx:pt idx="13508">146190</cx:pt>
          <cx:pt idx="13509">239394</cx:pt>
          <cx:pt idx="13510">398010.66666666669</cx:pt>
          <cx:pt idx="13511">392533.33333333331</cx:pt>
          <cx:pt idx="13512">533165.33333333337</cx:pt>
          <cx:pt idx="13513">379466.66666666669</cx:pt>
          <cx:pt idx="13514">366460</cx:pt>
          <cx:pt idx="13515">689976</cx:pt>
          <cx:pt idx="13516">302309</cx:pt>
          <cx:pt idx="13517">373467</cx:pt>
          <cx:pt idx="13518">602609</cx:pt>
          <cx:pt idx="13519">134106.66666666666</cx:pt>
          <cx:pt idx="13520">522085</cx:pt>
          <cx:pt idx="13521">370496</cx:pt>
          <cx:pt idx="13522">487848</cx:pt>
          <cx:pt idx="13523">378240</cx:pt>
          <cx:pt idx="13524">469583</cx:pt>
          <cx:pt idx="13525">400082.66666666669</cx:pt>
          <cx:pt idx="13526">150722</cx:pt>
          <cx:pt idx="13527">161813</cx:pt>
          <cx:pt idx="13528">104194</cx:pt>
          <cx:pt idx="13529">177022</cx:pt>
          <cx:pt idx="13530">80113</cx:pt>
          <cx:pt idx="13531">208800</cx:pt>
          <cx:pt idx="13532">277520</cx:pt>
          <cx:pt idx="13533">547568</cx:pt>
          <cx:pt idx="13534">128918</cx:pt>
          <cx:pt idx="13535">731213</cx:pt>
          <cx:pt idx="13536">199628</cx:pt>
          <cx:pt idx="13537">470445.33333333331</cx:pt>
          <cx:pt idx="13538">302031.66666666669</cx:pt>
          <cx:pt idx="13539">347184</cx:pt>
          <cx:pt idx="13540">434789.33333333331</cx:pt>
          <cx:pt idx="13541">432791</cx:pt>
          <cx:pt idx="13542">408258.66666666669</cx:pt>
          <cx:pt idx="13543">364256</cx:pt>
          <cx:pt idx="13544">496445.33333333331</cx:pt>
          <cx:pt idx="13545">381643</cx:pt>
          <cx:pt idx="13546">370952</cx:pt>
          <cx:pt idx="13547">440042</cx:pt>
          <cx:pt idx="13548">454479.33333333337</cx:pt>
          <cx:pt idx="13549">131090.66666666666</cx:pt>
          <cx:pt idx="13550">280354.66666666669</cx:pt>
          <cx:pt idx="13551">509570.66666666669</cx:pt>
          <cx:pt idx="13552">129970.66666666667</cx:pt>
          <cx:pt idx="13553">152463</cx:pt>
          <cx:pt idx="13554">620304</cx:pt>
          <cx:pt idx="13555">360573.33333333331</cx:pt>
          <cx:pt idx="13556">389856</cx:pt>
          <cx:pt idx="13557">495674.66666666669</cx:pt>
          <cx:pt idx="13558">765952</cx:pt>
          <cx:pt idx="13559">446201</cx:pt>
          <cx:pt idx="13560">420386</cx:pt>
          <cx:pt idx="13561">509685.33333333331</cx:pt>
          <cx:pt idx="13562">354509</cx:pt>
          <cx:pt idx="13563">701938</cx:pt>
          <cx:pt idx="13564">129668</cx:pt>
          <cx:pt idx="13565">135651</cx:pt>
          <cx:pt idx="13566">368573.33333333331</cx:pt>
          <cx:pt idx="13567">184309</cx:pt>
          <cx:pt idx="13568">213160</cx:pt>
          <cx:pt idx="13569">446713</cx:pt>
          <cx:pt idx="13570">188192</cx:pt>
          <cx:pt idx="13571">146028</cx:pt>
          <cx:pt idx="13572">378892</cx:pt>
          <cx:pt idx="13573">243537</cx:pt>
          <cx:pt idx="13574">341650</cx:pt>
          <cx:pt idx="13575">470655</cx:pt>
          <cx:pt idx="13576">497088</cx:pt>
          <cx:pt idx="13577">265186.66666666669</cx:pt>
          <cx:pt idx="13578">114733</cx:pt>
          <cx:pt idx="13579">200432</cx:pt>
          <cx:pt idx="13580">359989.33333333331</cx:pt>
          <cx:pt idx="13581">498093.33333333331</cx:pt>
          <cx:pt idx="13582">198448</cx:pt>
          <cx:pt idx="13583">132106.66666666666</cx:pt>
          <cx:pt idx="13584">275402</cx:pt>
          <cx:pt idx="13585">434587.66666666663</cx:pt>
          <cx:pt idx="13586">363861.33333333331</cx:pt>
          <cx:pt idx="13587">195659</cx:pt>
          <cx:pt idx="13588">534547</cx:pt>
          <cx:pt idx="13589">254850</cx:pt>
          <cx:pt idx="13590">187589.33333333334</cx:pt>
          <cx:pt idx="13591">420746.66666666669</cx:pt>
          <cx:pt idx="13592">327181</cx:pt>
          <cx:pt idx="13593">673096</cx:pt>
          <cx:pt idx="13594">198151</cx:pt>
          <cx:pt idx="13595">277724</cx:pt>
          <cx:pt idx="13596">245312</cx:pt>
          <cx:pt idx="13597">395757.33333333331</cx:pt>
          <cx:pt idx="13598">336962</cx:pt>
          <cx:pt idx="13599">170783</cx:pt>
          <cx:pt idx="13600">269021</cx:pt>
          <cx:pt idx="13601">397405</cx:pt>
          <cx:pt idx="13602">224315</cx:pt>
          <cx:pt idx="13603">194533</cx:pt>
          <cx:pt idx="13604">328398.33333333337</cx:pt>
          <cx:pt idx="13605">787357.33333333337</cx:pt>
          <cx:pt idx="13606">224973</cx:pt>
          <cx:pt idx="13607">304349.33333333331</cx:pt>
          <cx:pt idx="13608">194931</cx:pt>
          <cx:pt idx="13609">338693.33333333331</cx:pt>
          <cx:pt idx="13610">332677.33333333331</cx:pt>
          <cx:pt idx="13611">202373.33333333334</cx:pt>
          <cx:pt idx="13612">312012</cx:pt>
          <cx:pt idx="13613">456130.66666666669</cx:pt>
          <cx:pt idx="13614">391189</cx:pt>
          <cx:pt idx="13615">296749</cx:pt>
          <cx:pt idx="13616">372872</cx:pt>
          <cx:pt idx="13617">307208</cx:pt>
          <cx:pt idx="13618">509224</cx:pt>
          <cx:pt idx="13619">123070</cx:pt>
          <cx:pt idx="13620">290017</cx:pt>
          <cx:pt idx="13621">290178.66666666669</cx:pt>
          <cx:pt idx="13622">296394.66666666669</cx:pt>
          <cx:pt idx="13623">238621</cx:pt>
          <cx:pt idx="13624">543877.33333333337</cx:pt>
          <cx:pt idx="13625">373814</cx:pt>
          <cx:pt idx="13626">692504</cx:pt>
          <cx:pt idx="13627">308157.33333333331</cx:pt>
          <cx:pt idx="13628">689514.66666666663</cx:pt>
          <cx:pt idx="13629">272561</cx:pt>
          <cx:pt idx="13630">627110</cx:pt>
          <cx:pt idx="13631">183176</cx:pt>
          <cx:pt idx="13632">491077.33333333331</cx:pt>
          <cx:pt idx="13633">367449</cx:pt>
          <cx:pt idx="13634">82853.333333333328</cx:pt>
          <cx:pt idx="13635">265640</cx:pt>
          <cx:pt idx="13636">424607</cx:pt>
          <cx:pt idx="13637">309306.66666666669</cx:pt>
          <cx:pt idx="13638">366266</cx:pt>
          <cx:pt idx="13639">603989</cx:pt>
          <cx:pt idx="13640">797706.66666666663</cx:pt>
          <cx:pt idx="13641">343141.33333333331</cx:pt>
          <cx:pt idx="13642">234874</cx:pt>
          <cx:pt idx="13643">188164</cx:pt>
          <cx:pt idx="13644">167607</cx:pt>
          <cx:pt idx="13645">191973.33333333334</cx:pt>
          <cx:pt idx="13646">400205.33333333331</cx:pt>
          <cx:pt idx="13647">283044</cx:pt>
          <cx:pt idx="13648">141413.33333333334</cx:pt>
          <cx:pt idx="13649">401991</cx:pt>
          <cx:pt idx="13650">665245.33333333337</cx:pt>
          <cx:pt idx="13651">401684</cx:pt>
          <cx:pt idx="13652">169896</cx:pt>
          <cx:pt idx="13653">163709</cx:pt>
          <cx:pt idx="13654">665048</cx:pt>
          <cx:pt idx="13655">139080</cx:pt>
          <cx:pt idx="13656">321877.33333333331</cx:pt>
          <cx:pt idx="13657">689904</cx:pt>
          <cx:pt idx="13658">298612</cx:pt>
          <cx:pt idx="13659">307626</cx:pt>
          <cx:pt idx="13660">425833</cx:pt>
          <cx:pt idx="13661">399621.33333333331</cx:pt>
          <cx:pt idx="13662">283477.33333333331</cx:pt>
          <cx:pt idx="13663">226450.66666666666</cx:pt>
          <cx:pt idx="13664">234046</cx:pt>
          <cx:pt idx="13665">410602</cx:pt>
          <cx:pt idx="13666">101498</cx:pt>
          <cx:pt idx="13667">599346.66666666663</cx:pt>
          <cx:pt idx="13668">106242.66666666667</cx:pt>
          <cx:pt idx="13669">127856</cx:pt>
          <cx:pt idx="13670">156548</cx:pt>
          <cx:pt idx="13671">150774</cx:pt>
          <cx:pt idx="13672">142151</cx:pt>
          <cx:pt idx="13673">278050.66666666669</cx:pt>
          <cx:pt idx="13674">171091</cx:pt>
          <cx:pt idx="13675">194693</cx:pt>
          <cx:pt idx="13676">356413.33333333331</cx:pt>
          <cx:pt idx="13677">523797.33333333331</cx:pt>
          <cx:pt idx="13678">341954.66666666669</cx:pt>
          <cx:pt idx="13679">549482</cx:pt>
          <cx:pt idx="13680">292099</cx:pt>
          <cx:pt idx="13681">167189</cx:pt>
          <cx:pt idx="13682">87709.333333333328</cx:pt>
          <cx:pt idx="13683">357170.66666666669</cx:pt>
          <cx:pt idx="13684">558349</cx:pt>
          <cx:pt idx="13685">351770.66666666669</cx:pt>
          <cx:pt idx="13686">403578.66666666669</cx:pt>
          <cx:pt idx="13687">113212</cx:pt>
          <cx:pt idx="13688">245440</cx:pt>
          <cx:pt idx="13689">390581</cx:pt>
          <cx:pt idx="13690">232506.66666666666</cx:pt>
          <cx:pt idx="13691">466378.66666666669</cx:pt>
          <cx:pt idx="13692">161621</cx:pt>
          <cx:pt idx="13693">276709</cx:pt>
          <cx:pt idx="13694">228842</cx:pt>
          <cx:pt idx="13695">338368</cx:pt>
          <cx:pt idx="13696">375930.66666666669</cx:pt>
          <cx:pt idx="13697">243024</cx:pt>
          <cx:pt idx="13698">249354.66666666666</cx:pt>
          <cx:pt idx="13699">287050.66666666669</cx:pt>
          <cx:pt idx="13700">411858.66666666669</cx:pt>
          <cx:pt idx="13701">213765</cx:pt>
          <cx:pt idx="13702">139584</cx:pt>
          <cx:pt idx="13703">192723</cx:pt>
          <cx:pt idx="13704">112570</cx:pt>
          <cx:pt idx="13705">391736</cx:pt>
          <cx:pt idx="13706">793629.33333333337</cx:pt>
          <cx:pt idx="13707">256234.66666666666</cx:pt>
          <cx:pt idx="13708">558949.33333333337</cx:pt>
          <cx:pt idx="13709">280386.66666666669</cx:pt>
          <cx:pt idx="13710">604216</cx:pt>
          <cx:pt idx="13711">214272</cx:pt>
          <cx:pt idx="13712">355381.33333333331</cx:pt>
          <cx:pt idx="13713">424155</cx:pt>
          <cx:pt idx="13714">252268</cx:pt>
          <cx:pt idx="13715">419716</cx:pt>
          <cx:pt idx="13716">269426.66666666669</cx:pt>
          <cx:pt idx="13717">142826.66666666666</cx:pt>
          <cx:pt idx="13718">646250.66666666663</cx:pt>
          <cx:pt idx="13719">142771</cx:pt>
          <cx:pt idx="13720">245952</cx:pt>
          <cx:pt idx="13721">291104</cx:pt>
          <cx:pt idx="13722">175797</cx:pt>
          <cx:pt idx="13723">114043</cx:pt>
          <cx:pt idx="13724">496741.33333333331</cx:pt>
          <cx:pt idx="13725">264794.66666666669</cx:pt>
          <cx:pt idx="13726">428949.33333333331</cx:pt>
          <cx:pt idx="13727">268174</cx:pt>
          <cx:pt idx="13728">575029.33333333337</cx:pt>
          <cx:pt idx="13729">293109</cx:pt>
          <cx:pt idx="13730">268329</cx:pt>
          <cx:pt idx="13731">687162.66666666663</cx:pt>
          <cx:pt idx="13732">190095</cx:pt>
          <cx:pt idx="13733">267933.33333333331</cx:pt>
          <cx:pt idx="13734">143725</cx:pt>
          <cx:pt idx="13735">303760</cx:pt>
          <cx:pt idx="13736">465415</cx:pt>
          <cx:pt idx="13737">149288</cx:pt>
          <cx:pt idx="13738">432877.33333333337</cx:pt>
          <cx:pt idx="13739">340775</cx:pt>
          <cx:pt idx="13740">340658.66666666669</cx:pt>
          <cx:pt idx="13741">390555.66666666663</cx:pt>
          <cx:pt idx="13742">108557.33333333333</cx:pt>
          <cx:pt idx="13743">585018.66666666663</cx:pt>
          <cx:pt idx="13744">457818.66666666669</cx:pt>
          <cx:pt idx="13745">295365.33333333331</cx:pt>
          <cx:pt idx="13746">318410.66666666669</cx:pt>
          <cx:pt idx="13747">209546</cx:pt>
          <cx:pt idx="13748">248305</cx:pt>
          <cx:pt idx="13749">621453.33333333337</cx:pt>
          <cx:pt idx="13750">230029.33333333334</cx:pt>
          <cx:pt idx="13751">232835</cx:pt>
          <cx:pt idx="13752">451789</cx:pt>
          <cx:pt idx="13753">436984</cx:pt>
          <cx:pt idx="13754">180413.33333333334</cx:pt>
          <cx:pt idx="13755">451637.33333333331</cx:pt>
          <cx:pt idx="13756">288740</cx:pt>
          <cx:pt idx="13757">610648</cx:pt>
          <cx:pt idx="13758">488698.66666666669</cx:pt>
          <cx:pt idx="13759">499067</cx:pt>
          <cx:pt idx="13760">479069.33333333331</cx:pt>
          <cx:pt idx="13761">595716</cx:pt>
          <cx:pt idx="13762">354139</cx:pt>
          <cx:pt idx="13763">607120</cx:pt>
          <cx:pt idx="13764">106309.33333333333</cx:pt>
          <cx:pt idx="13765">376350</cx:pt>
          <cx:pt idx="13766">547296</cx:pt>
          <cx:pt idx="13767">423218.66666666669</cx:pt>
          <cx:pt idx="13768">102032</cx:pt>
          <cx:pt idx="13769">223022</cx:pt>
          <cx:pt idx="13770">791971</cx:pt>
          <cx:pt idx="13771">422067</cx:pt>
          <cx:pt idx="13772">296349.33333333331</cx:pt>
          <cx:pt idx="13773">666924</cx:pt>
          <cx:pt idx="13774">691054</cx:pt>
          <cx:pt idx="13775">750161</cx:pt>
          <cx:pt idx="13776">328656</cx:pt>
          <cx:pt idx="13777">387732.66666666663</cx:pt>
          <cx:pt idx="13778">334650.66666666669</cx:pt>
          <cx:pt idx="13779">352465</cx:pt>
          <cx:pt idx="13780">785487</cx:pt>
          <cx:pt idx="13781">111096</cx:pt>
          <cx:pt idx="13782">780437.33333333337</cx:pt>
          <cx:pt idx="13783">720190</cx:pt>
          <cx:pt idx="13784">455897</cx:pt>
          <cx:pt idx="13785">168173</cx:pt>
          <cx:pt idx="13786">349565.33333333331</cx:pt>
          <cx:pt idx="13787">213079</cx:pt>
          <cx:pt idx="13788">766927</cx:pt>
          <cx:pt idx="13789">126877.33333333333</cx:pt>
          <cx:pt idx="13790">365164.33333333337</cx:pt>
          <cx:pt idx="13791">352370</cx:pt>
          <cx:pt idx="13792">176832</cx:pt>
          <cx:pt idx="13793">601277.33333333337</cx:pt>
          <cx:pt idx="13794">709114.66666666663</cx:pt>
          <cx:pt idx="13795">449490.66666666669</cx:pt>
          <cx:pt idx="13796">340221.33333333331</cx:pt>
          <cx:pt idx="13797">207133</cx:pt>
          <cx:pt idx="13798">753376</cx:pt>
          <cx:pt idx="13799">278557.33333333331</cx:pt>
          <cx:pt idx="13800">439231</cx:pt>
          <cx:pt idx="13801">271424</cx:pt>
          <cx:pt idx="13802">372901.33333333331</cx:pt>
          <cx:pt idx="13803">317770.66666666669</cx:pt>
          <cx:pt idx="13804">478573</cx:pt>
          <cx:pt idx="13805">197688</cx:pt>
          <cx:pt idx="13806">403629</cx:pt>
          <cx:pt idx="13807">324429</cx:pt>
          <cx:pt idx="13808">740574</cx:pt>
          <cx:pt idx="13809">367019</cx:pt>
          <cx:pt idx="13810">335437.33333333331</cx:pt>
          <cx:pt idx="13811">268976</cx:pt>
          <cx:pt idx="13812">327343</cx:pt>
          <cx:pt idx="13813">353988</cx:pt>
          <cx:pt idx="13814">465673</cx:pt>
          <cx:pt idx="13815">154154.66666666666</cx:pt>
          <cx:pt idx="13816">158045.33333333334</cx:pt>
          <cx:pt idx="13817">104523</cx:pt>
          <cx:pt idx="13818">108775</cx:pt>
          <cx:pt idx="13819">97445</cx:pt>
          <cx:pt idx="13820">139847</cx:pt>
          <cx:pt idx="13821">474410.66666666669</cx:pt>
          <cx:pt idx="13822">398800</cx:pt>
          <cx:pt idx="13823">490997.33333333331</cx:pt>
          <cx:pt idx="13824">557354.66666666663</cx:pt>
          <cx:pt idx="13825">350154.66666666669</cx:pt>
          <cx:pt idx="13826">382548</cx:pt>
          <cx:pt idx="13827">296397</cx:pt>
          <cx:pt idx="13828">299466.66666666669</cx:pt>
          <cx:pt idx="13829">337069</cx:pt>
          <cx:pt idx="13830">705010.66666666663</cx:pt>
          <cx:pt idx="13831">167646</cx:pt>
          <cx:pt idx="13832">636648</cx:pt>
          <cx:pt idx="13833">177422</cx:pt>
          <cx:pt idx="13834">477277</cx:pt>
          <cx:pt idx="13835">271097</cx:pt>
          <cx:pt idx="13836">113238</cx:pt>
          <cx:pt idx="13837">518173.33333333331</cx:pt>
          <cx:pt idx="13838">221391</cx:pt>
          <cx:pt idx="13839">530877</cx:pt>
          <cx:pt idx="13840">162540</cx:pt>
          <cx:pt idx="13841">246348</cx:pt>
          <cx:pt idx="13842">368290.66666666669</cx:pt>
          <cx:pt idx="13843">268333.33333333331</cx:pt>
          <cx:pt idx="13844">512136</cx:pt>
          <cx:pt idx="13845">262690.66666666669</cx:pt>
          <cx:pt idx="13846">277986.66666666669</cx:pt>
          <cx:pt idx="13847">247017</cx:pt>
          <cx:pt idx="13848">455253.33333333331</cx:pt>
          <cx:pt idx="13849">218713</cx:pt>
          <cx:pt idx="13850">195284</cx:pt>
          <cx:pt idx="13851">214738.66666666666</cx:pt>
          <cx:pt idx="13852">652688</cx:pt>
          <cx:pt idx="13853">641441</cx:pt>
          <cx:pt idx="13854">793125.33333333337</cx:pt>
          <cx:pt idx="13855">379997.33333333331</cx:pt>
          <cx:pt idx="13856">258266.66666666666</cx:pt>
          <cx:pt idx="13857">201742</cx:pt>
          <cx:pt idx="13858">109787</cx:pt>
          <cx:pt idx="13859">116597.33333333333</cx:pt>
          <cx:pt idx="13860">201501</cx:pt>
          <cx:pt idx="13861">418180.33333333337</cx:pt>
          <cx:pt idx="13862">325927.66666666663</cx:pt>
          <cx:pt idx="13863">96896</cx:pt>
          <cx:pt idx="13864">217797</cx:pt>
          <cx:pt idx="13865">209666.66666666666</cx:pt>
          <cx:pt idx="13866">354736</cx:pt>
          <cx:pt idx="13867">306664</cx:pt>
          <cx:pt idx="13868">421536</cx:pt>
          <cx:pt idx="13869">678474.66666666663</cx:pt>
          <cx:pt idx="13870">398406</cx:pt>
          <cx:pt idx="13871">233876</cx:pt>
          <cx:pt idx="13872">317959</cx:pt>
          <cx:pt idx="13873">426792.33333333337</cx:pt>
          <cx:pt idx="13874">167320</cx:pt>
          <cx:pt idx="13875">495850.66666666669</cx:pt>
          <cx:pt idx="13876">396797.33333333331</cx:pt>
          <cx:pt idx="13877">213520</cx:pt>
          <cx:pt idx="13878">256829</cx:pt>
          <cx:pt idx="13879">383165.33333333331</cx:pt>
          <cx:pt idx="13880">271882.66666666669</cx:pt>
          <cx:pt idx="13881">452898.66666666669</cx:pt>
          <cx:pt idx="13882">681984</cx:pt>
          <cx:pt idx="13883">253376</cx:pt>
          <cx:pt idx="13884">474096</cx:pt>
          <cx:pt idx="13885">115808</cx:pt>
          <cx:pt idx="13886">362738.66666666669</cx:pt>
          <cx:pt idx="13887">269517.33333333331</cx:pt>
          <cx:pt idx="13888">517893</cx:pt>
          <cx:pt idx="13889">542122.66666666663</cx:pt>
          <cx:pt idx="13890">198635</cx:pt>
          <cx:pt idx="13891">684529</cx:pt>
          <cx:pt idx="13892">137663</cx:pt>
          <cx:pt idx="13893">380580</cx:pt>
          <cx:pt idx="13894">205166</cx:pt>
          <cx:pt idx="13895">189648</cx:pt>
          <cx:pt idx="13896">133637.33333333334</cx:pt>
          <cx:pt idx="13897">363475</cx:pt>
          <cx:pt idx="13898">399401</cx:pt>
          <cx:pt idx="13899">478999</cx:pt>
          <cx:pt idx="13900">270390</cx:pt>
          <cx:pt idx="13901">202193</cx:pt>
          <cx:pt idx="13902">162566</cx:pt>
          <cx:pt idx="13903">458789</cx:pt>
          <cx:pt idx="13904">642885.33333333337</cx:pt>
          <cx:pt idx="13905">326554.66666666669</cx:pt>
          <cx:pt idx="13906">411184</cx:pt>
          <cx:pt idx="13907">312864</cx:pt>
          <cx:pt idx="13908">447813.33333333331</cx:pt>
          <cx:pt idx="13909">113419</cx:pt>
          <cx:pt idx="13910">323568</cx:pt>
          <cx:pt idx="13911">546960</cx:pt>
          <cx:pt idx="13912">775025</cx:pt>
          <cx:pt idx="13913">106210.66666666667</cx:pt>
          <cx:pt idx="13914">195780</cx:pt>
          <cx:pt idx="13915">182272</cx:pt>
          <cx:pt idx="13916">286947</cx:pt>
          <cx:pt idx="13917">91829</cx:pt>
          <cx:pt idx="13918">308405</cx:pt>
          <cx:pt idx="13919">278714.66666666669</cx:pt>
          <cx:pt idx="13920">360176</cx:pt>
          <cx:pt idx="13921">724992</cx:pt>
          <cx:pt idx="13922">221360</cx:pt>
          <cx:pt idx="13923">263133.33333333331</cx:pt>
          <cx:pt idx="13924">320976</cx:pt>
          <cx:pt idx="13925">684230</cx:pt>
          <cx:pt idx="13926">131619</cx:pt>
          <cx:pt idx="13927">295519</cx:pt>
          <cx:pt idx="13928">520117.33333333331</cx:pt>
          <cx:pt idx="13929">320149.33333333331</cx:pt>
          <cx:pt idx="13930">128610</cx:pt>
          <cx:pt idx="13931">650662</cx:pt>
          <cx:pt idx="13932">695266</cx:pt>
          <cx:pt idx="13933">233726</cx:pt>
          <cx:pt idx="13934">184752</cx:pt>
          <cx:pt idx="13935">151469.33333333334</cx:pt>
          <cx:pt idx="13936">178378</cx:pt>
          <cx:pt idx="13937">447091</cx:pt>
          <cx:pt idx="13938">188085.33333333334</cx:pt>
          <cx:pt idx="13939">637728</cx:pt>
          <cx:pt idx="13940">357922.66666666663</cx:pt>
          <cx:pt idx="13941">214243</cx:pt>
          <cx:pt idx="13942">266898.66666666669</cx:pt>
          <cx:pt idx="13943">430794.66666666669</cx:pt>
          <cx:pt idx="13944">471424</cx:pt>
          <cx:pt idx="13945">335346.66666666669</cx:pt>
          <cx:pt idx="13946">615621.33333333337</cx:pt>
          <cx:pt idx="13947">718784</cx:pt>
          <cx:pt idx="13948">404838.66666666663</cx:pt>
          <cx:pt idx="13949">198583</cx:pt>
          <cx:pt idx="13950">549632</cx:pt>
          <cx:pt idx="13951">468066.66666666669</cx:pt>
          <cx:pt idx="13952">423014</cx:pt>
          <cx:pt idx="13953">213650</cx:pt>
          <cx:pt idx="13954">502082.66666666669</cx:pt>
          <cx:pt idx="13955">512114.66666666669</cx:pt>
          <cx:pt idx="13956">631733.33333333337</cx:pt>
          <cx:pt idx="13957">297770.66666666669</cx:pt>
          <cx:pt idx="13958">275706.66666666669</cx:pt>
          <cx:pt idx="13959">263522</cx:pt>
          <cx:pt idx="13960">141442</cx:pt>
          <cx:pt idx="13961">718725.33333333337</cx:pt>
          <cx:pt idx="13962">236536</cx:pt>
          <cx:pt idx="13963">106736</cx:pt>
          <cx:pt idx="13964">213307</cx:pt>
          <cx:pt idx="13965">355342</cx:pt>
          <cx:pt idx="13966">457563.33333333337</cx:pt>
          <cx:pt idx="13967">328818.66666666669</cx:pt>
          <cx:pt idx="13968">684488</cx:pt>
          <cx:pt idx="13969">121797.33333333333</cx:pt>
          <cx:pt idx="13970">436067.66666666663</cx:pt>
          <cx:pt idx="13971">399869.33333333331</cx:pt>
          <cx:pt idx="13972">242282</cx:pt>
          <cx:pt idx="13973">461984</cx:pt>
          <cx:pt idx="13974">400762.66666666669</cx:pt>
          <cx:pt idx="13975">240446</cx:pt>
          <cx:pt idx="13976">254640</cx:pt>
          <cx:pt idx="13977">479869.33333333331</cx:pt>
          <cx:pt idx="13978">104113</cx:pt>
          <cx:pt idx="13979">238005.33333333334</cx:pt>
          <cx:pt idx="13980">358516</cx:pt>
          <cx:pt idx="13981">429424</cx:pt>
          <cx:pt idx="13982">254060</cx:pt>
          <cx:pt idx="13983">424269</cx:pt>
          <cx:pt idx="13984">741349.33333333337</cx:pt>
          <cx:pt idx="13985">666949.33333333337</cx:pt>
          <cx:pt idx="13986">452309.33333333331</cx:pt>
          <cx:pt idx="13987">682078</cx:pt>
          <cx:pt idx="13988">269272</cx:pt>
          <cx:pt idx="13989">241514</cx:pt>
          <cx:pt idx="13990">293685</cx:pt>
          <cx:pt idx="13991">466628</cx:pt>
          <cx:pt idx="13992">246976</cx:pt>
          <cx:pt idx="13993">770917.33333333337</cx:pt>
          <cx:pt idx="13994">308050.66666666669</cx:pt>
          <cx:pt idx="13995">448597.33333333331</cx:pt>
          <cx:pt idx="13996">464885.33333333331</cx:pt>
          <cx:pt idx="13997">217855</cx:pt>
          <cx:pt idx="13998">128455</cx:pt>
          <cx:pt idx="13999">388506.66666666669</cx:pt>
          <cx:pt idx="14000">335157</cx:pt>
          <cx:pt idx="14001">239696</cx:pt>
          <cx:pt idx="14002">302512</cx:pt>
          <cx:pt idx="14003">590734</cx:pt>
          <cx:pt idx="14004">499445.33333333331</cx:pt>
          <cx:pt idx="14005">374560</cx:pt>
          <cx:pt idx="14006">464861.33333333331</cx:pt>
          <cx:pt idx="14007">768628</cx:pt>
          <cx:pt idx="14008">354511</cx:pt>
          <cx:pt idx="14009">446802.66666666669</cx:pt>
          <cx:pt idx="14010">109941</cx:pt>
          <cx:pt idx="14011">103634</cx:pt>
          <cx:pt idx="14012">246122</cx:pt>
          <cx:pt idx="14013">363089</cx:pt>
          <cx:pt idx="14014">152217</cx:pt>
          <cx:pt idx="14015">211882</cx:pt>
          <cx:pt idx="14016">299072</cx:pt>
          <cx:pt idx="14017">663618.66666666663</cx:pt>
          <cx:pt idx="14018">436089.66666666663</cx:pt>
          <cx:pt idx="14019">162056</cx:pt>
          <cx:pt idx="14020">476232</cx:pt>
          <cx:pt idx="14021">653142</cx:pt>
          <cx:pt idx="14022">767302</cx:pt>
          <cx:pt idx="14023">598668</cx:pt>
          <cx:pt idx="14024">347304</cx:pt>
          <cx:pt idx="14025">122048</cx:pt>
          <cx:pt idx="14026">449803</cx:pt>
          <cx:pt idx="14027">286640</cx:pt>
          <cx:pt idx="14028">126802.66666666667</cx:pt>
          <cx:pt idx="14029">296618.66666666669</cx:pt>
          <cx:pt idx="14030">495796</cx:pt>
          <cx:pt idx="14031">119764</cx:pt>
          <cx:pt idx="14032">303664</cx:pt>
          <cx:pt idx="14033">334157</cx:pt>
          <cx:pt idx="14034">272518</cx:pt>
          <cx:pt idx="14035">381685.33333333331</cx:pt>
          <cx:pt idx="14036">337658.66666666669</cx:pt>
          <cx:pt idx="14037">376848</cx:pt>
          <cx:pt idx="14038">491008</cx:pt>
          <cx:pt idx="14039">365501.33333333331</cx:pt>
          <cx:pt idx="14040">506845.33333333331</cx:pt>
          <cx:pt idx="14041">271078</cx:pt>
          <cx:pt idx="14042">208750</cx:pt>
          <cx:pt idx="14043">607525.33333333337</cx:pt>
          <cx:pt idx="14044">131005.33333333333</cx:pt>
          <cx:pt idx="14045">361061</cx:pt>
          <cx:pt idx="14046">325744</cx:pt>
          <cx:pt idx="14047">252834</cx:pt>
          <cx:pt idx="14048">454713</cx:pt>
          <cx:pt idx="14049">484930.66666666669</cx:pt>
          <cx:pt idx="14050">111914</cx:pt>
          <cx:pt idx="14051">750322.66666666663</cx:pt>
          <cx:pt idx="14052">448344</cx:pt>
          <cx:pt idx="14053">435721.66666666663</cx:pt>
          <cx:pt idx="14054">265148</cx:pt>
          <cx:pt idx="14055">145520</cx:pt>
          <cx:pt idx="14056">314342</cx:pt>
          <cx:pt idx="14057">449756</cx:pt>
          <cx:pt idx="14058">220666.66666666666</cx:pt>
          <cx:pt idx="14059">497661.33333333331</cx:pt>
          <cx:pt idx="14060">259804</cx:pt>
          <cx:pt idx="14061">595250</cx:pt>
          <cx:pt idx="14062">216175</cx:pt>
          <cx:pt idx="14063">447224</cx:pt>
          <cx:pt idx="14064">328200</cx:pt>
          <cx:pt idx="14065">402427</cx:pt>
          <cx:pt idx="14066">760221.33333333337</cx:pt>
          <cx:pt idx="14067">301743</cx:pt>
          <cx:pt idx="14068">135634</cx:pt>
          <cx:pt idx="14069">168664</cx:pt>
          <cx:pt idx="14070">211045.33333333334</cx:pt>
          <cx:pt idx="14071">396392</cx:pt>
          <cx:pt idx="14072">465178</cx:pt>
          <cx:pt idx="14073">568723</cx:pt>
          <cx:pt idx="14074">285677</cx:pt>
          <cx:pt idx="14075">449898</cx:pt>
          <cx:pt idx="14076">190806</cx:pt>
          <cx:pt idx="14077">617015</cx:pt>
          <cx:pt idx="14078">340584</cx:pt>
          <cx:pt idx="14079">320564.33333333331</cx:pt>
          <cx:pt idx="14080">568349.33333333337</cx:pt>
          <cx:pt idx="14081">180566</cx:pt>
          <cx:pt idx="14082">277188</cx:pt>
          <cx:pt idx="14083">427471</cx:pt>
          <cx:pt idx="14084">341128</cx:pt>
          <cx:pt idx="14085">299008</cx:pt>
          <cx:pt idx="14086">499346.66666666669</cx:pt>
          <cx:pt idx="14087">263861.33333333331</cx:pt>
          <cx:pt idx="14088">520850.66666666669</cx:pt>
          <cx:pt idx="14089">244313</cx:pt>
          <cx:pt idx="14090">282814</cx:pt>
          <cx:pt idx="14091">309666.66666666669</cx:pt>
          <cx:pt idx="14092">276536</cx:pt>
          <cx:pt idx="14093">389351</cx:pt>
          <cx:pt idx="14094">747991</cx:pt>
          <cx:pt idx="14095">765003</cx:pt>
          <cx:pt idx="14096">161384</cx:pt>
          <cx:pt idx="14097">353457</cx:pt>
          <cx:pt idx="14098">146442.66666666666</cx:pt>
          <cx:pt idx="14099">294479</cx:pt>
          <cx:pt idx="14100">435448</cx:pt>
          <cx:pt idx="14101">122041</cx:pt>
          <cx:pt idx="14102">284602</cx:pt>
          <cx:pt idx="14103">117128</cx:pt>
          <cx:pt idx="14104">281262</cx:pt>
          <cx:pt idx="14105">549462</cx:pt>
          <cx:pt idx="14106">400346.66666666669</cx:pt>
          <cx:pt idx="14107">248985</cx:pt>
          <cx:pt idx="14108">216836</cx:pt>
          <cx:pt idx="14109">258451</cx:pt>
          <cx:pt idx="14110">795200</cx:pt>
          <cx:pt idx="14111">294178.66666666669</cx:pt>
          <cx:pt idx="14112">463295</cx:pt>
          <cx:pt idx="14113">440053</cx:pt>
          <cx:pt idx="14114">262162.66666666669</cx:pt>
          <cx:pt idx="14115">182902</cx:pt>
          <cx:pt idx="14116">206115</cx:pt>
          <cx:pt idx="14117">124462</cx:pt>
          <cx:pt idx="14118">459384</cx:pt>
          <cx:pt idx="14119">121641</cx:pt>
          <cx:pt idx="14120">204187</cx:pt>
          <cx:pt idx="14121">412252</cx:pt>
          <cx:pt idx="14122">267099</cx:pt>
          <cx:pt idx="14123">587480</cx:pt>
          <cx:pt idx="14124">240883</cx:pt>
          <cx:pt idx="14125">136215</cx:pt>
          <cx:pt idx="14126">441189</cx:pt>
          <cx:pt idx="14127">757762</cx:pt>
          <cx:pt idx="14128">253469</cx:pt>
          <cx:pt idx="14129">604392</cx:pt>
          <cx:pt idx="14130">516189.33333333331</cx:pt>
          <cx:pt idx="14131">405736</cx:pt>
          <cx:pt idx="14132">340005.33333333331</cx:pt>
          <cx:pt idx="14133">390061</cx:pt>
          <cx:pt idx="14134">253790</cx:pt>
          <cx:pt idx="14135">227424</cx:pt>
          <cx:pt idx="14136">457165.33333333331</cx:pt>
          <cx:pt idx="14137">101050</cx:pt>
          <cx:pt idx="14138">144427</cx:pt>
          <cx:pt idx="14139">469507</cx:pt>
          <cx:pt idx="14140">710224</cx:pt>
          <cx:pt idx="14141">143821</cx:pt>
          <cx:pt idx="14142">304082.66666666669</cx:pt>
          <cx:pt idx="14143">240607</cx:pt>
          <cx:pt idx="14144">401160</cx:pt>
          <cx:pt idx="14145">297218.66666666669</cx:pt>
          <cx:pt idx="14146">437474.33333333337</cx:pt>
          <cx:pt idx="14147">739466.66666666663</cx:pt>
          <cx:pt idx="14148">132562.66666666666</cx:pt>
          <cx:pt idx="14149">261941</cx:pt>
          <cx:pt idx="14150">664384</cx:pt>
          <cx:pt idx="14151">745368</cx:pt>
          <cx:pt idx="14152">103532</cx:pt>
          <cx:pt idx="14153">159863</cx:pt>
          <cx:pt idx="14154">566005</cx:pt>
          <cx:pt idx="14155">166537</cx:pt>
          <cx:pt idx="14156">274597</cx:pt>
          <cx:pt idx="14157">264566</cx:pt>
          <cx:pt idx="14158">89983</cx:pt>
          <cx:pt idx="14159">153878</cx:pt>
          <cx:pt idx="14160">240769</cx:pt>
          <cx:pt idx="14161">337944</cx:pt>
          <cx:pt idx="14162">525581.33333333337</cx:pt>
          <cx:pt idx="14163">168005.33333333334</cx:pt>
          <cx:pt idx="14164">489272</cx:pt>
          <cx:pt idx="14165">359818.66666666669</cx:pt>
          <cx:pt idx="14166">328234.66666666669</cx:pt>
          <cx:pt idx="14167">253423</cx:pt>
          <cx:pt idx="14168">276333</cx:pt>
          <cx:pt idx="14169">154008</cx:pt>
          <cx:pt idx="14170">453237.33333333331</cx:pt>
          <cx:pt idx="14171">255050.66666666666</cx:pt>
          <cx:pt idx="14172">180762.66666666666</cx:pt>
          <cx:pt idx="14173">168377</cx:pt>
          <cx:pt idx="14174">341930</cx:pt>
          <cx:pt idx="14175">483004</cx:pt>
          <cx:pt idx="14176">107644</cx:pt>
          <cx:pt idx="14177">308258.66666666669</cx:pt>
          <cx:pt idx="14178">711487</cx:pt>
          <cx:pt idx="14179">492856</cx:pt>
          <cx:pt idx="14180">198941</cx:pt>
          <cx:pt idx="14181">207664</cx:pt>
          <cx:pt idx="14182">629934</cx:pt>
          <cx:pt idx="14183">266803</cx:pt>
          <cx:pt idx="14184">398179</cx:pt>
          <cx:pt idx="14185">172058</cx:pt>
          <cx:pt idx="14186">105882.66666666667</cx:pt>
          <cx:pt idx="14187">347453.33333333331</cx:pt>
          <cx:pt idx="14188">107640</cx:pt>
          <cx:pt idx="14189">286306</cx:pt>
          <cx:pt idx="14190">745243</cx:pt>
          <cx:pt idx="14191">566434.66666666663</cx:pt>
          <cx:pt idx="14192">493778.66666666669</cx:pt>
          <cx:pt idx="14193">128917.33333333333</cx:pt>
          <cx:pt idx="14194">150354</cx:pt>
          <cx:pt idx="14195">185658.66666666666</cx:pt>
          <cx:pt idx="14196">256576</cx:pt>
          <cx:pt idx="14197">346986.66666666669</cx:pt>
          <cx:pt idx="14198">477717.33333333331</cx:pt>
          <cx:pt idx="14199">281250.66666666669</cx:pt>
          <cx:pt idx="14200">348288</cx:pt>
          <cx:pt idx="14201">635480</cx:pt>
          <cx:pt idx="14202">165822</cx:pt>
          <cx:pt idx="14203">454042.66666666669</cx:pt>
          <cx:pt idx="14204">146727</cx:pt>
          <cx:pt idx="14205">223478</cx:pt>
          <cx:pt idx="14206">404829.33333333331</cx:pt>
          <cx:pt idx="14207">157648</cx:pt>
          <cx:pt idx="14208">148248</cx:pt>
          <cx:pt idx="14209">353226.66666666669</cx:pt>
          <cx:pt idx="14210">162389</cx:pt>
          <cx:pt idx="14211">415919</cx:pt>
          <cx:pt idx="14212">424118</cx:pt>
          <cx:pt idx="14213">433173</cx:pt>
          <cx:pt idx="14214">561589.33333333337</cx:pt>
          <cx:pt idx="14215">251939</cx:pt>
          <cx:pt idx="14216">123639</cx:pt>
          <cx:pt idx="14217">100587</cx:pt>
          <cx:pt idx="14218">330085.33333333331</cx:pt>
          <cx:pt idx="14219">345701.33333333331</cx:pt>
          <cx:pt idx="14220">158103</cx:pt>
          <cx:pt idx="14221">109649</cx:pt>
          <cx:pt idx="14222">322003</cx:pt>
          <cx:pt idx="14223">785559</cx:pt>
          <cx:pt idx="14224">331161</cx:pt>
          <cx:pt idx="14225">137168</cx:pt>
          <cx:pt idx="14226">253418</cx:pt>
          <cx:pt idx="14227">456785</cx:pt>
          <cx:pt idx="14228">257303</cx:pt>
          <cx:pt idx="14229">204194.66666666666</cx:pt>
          <cx:pt idx="14230">123632</cx:pt>
          <cx:pt idx="14231">749842</cx:pt>
          <cx:pt idx="14232">690138.66666666663</cx:pt>
          <cx:pt idx="14233">419784</cx:pt>
          <cx:pt idx="14234">705777</cx:pt>
          <cx:pt idx="14235">176651</cx:pt>
          <cx:pt idx="14236">402322.66666666669</cx:pt>
          <cx:pt idx="14237">219218.66666666666</cx:pt>
          <cx:pt idx="14238">621740</cx:pt>
          <cx:pt idx="14239">445125</cx:pt>
          <cx:pt idx="14240">417874.66666666669</cx:pt>
          <cx:pt idx="14241">113854</cx:pt>
          <cx:pt idx="14242">118116</cx:pt>
          <cx:pt idx="14243">240777</cx:pt>
          <cx:pt idx="14244">102979</cx:pt>
          <cx:pt idx="14245">406410</cx:pt>
          <cx:pt idx="14246">347320</cx:pt>
          <cx:pt idx="14247">236110</cx:pt>
          <cx:pt idx="14248">507120</cx:pt>
          <cx:pt idx="14249">307224</cx:pt>
          <cx:pt idx="14250">485125.33333333331</cx:pt>
          <cx:pt idx="14251">302616</cx:pt>
          <cx:pt idx="14252">320706</cx:pt>
          <cx:pt idx="14253">167358</cx:pt>
          <cx:pt idx="14254">446752</cx:pt>
          <cx:pt idx="14255">181556</cx:pt>
          <cx:pt idx="14256">248734</cx:pt>
          <cx:pt idx="14257">404811</cx:pt>
          <cx:pt idx="14258">737016</cx:pt>
          <cx:pt idx="14259">132235</cx:pt>
          <cx:pt idx="14260">283962.66666666669</cx:pt>
          <cx:pt idx="14261">306416</cx:pt>
          <cx:pt idx="14262">560062</cx:pt>
          <cx:pt idx="14263">242340</cx:pt>
          <cx:pt idx="14264">154544</cx:pt>
          <cx:pt idx="14265">96218.666666666672</cx:pt>
          <cx:pt idx="14266">471368</cx:pt>
          <cx:pt idx="14267">357809</cx:pt>
          <cx:pt idx="14268">442125.33333333331</cx:pt>
          <cx:pt idx="14269">111135</cx:pt>
          <cx:pt idx="14270">148564</cx:pt>
          <cx:pt idx="14271">279997</cx:pt>
          <cx:pt idx="14272">184866</cx:pt>
          <cx:pt idx="14273">733330.66666666663</cx:pt>
          <cx:pt idx="14274">462090.66666666669</cx:pt>
          <cx:pt idx="14275">344753</cx:pt>
          <cx:pt idx="14276">582552</cx:pt>
          <cx:pt idx="14277">80122.666666666672</cx:pt>
          <cx:pt idx="14278">472001</cx:pt>
          <cx:pt idx="14279">182308</cx:pt>
          <cx:pt idx="14280">144785</cx:pt>
          <cx:pt idx="14281">532648</cx:pt>
          <cx:pt idx="14282">356778.66666666669</cx:pt>
          <cx:pt idx="14283">163929</cx:pt>
          <cx:pt idx="14284">187672</cx:pt>
          <cx:pt idx="14285">503381.33333333331</cx:pt>
          <cx:pt idx="14286">458280</cx:pt>
          <cx:pt idx="14287">278080</cx:pt>
          <cx:pt idx="14288">344245.33333333331</cx:pt>
          <cx:pt idx="14289">98298.666666666672</cx:pt>
          <cx:pt idx="14290">273029.33333333331</cx:pt>
          <cx:pt idx="14291">441326</cx:pt>
          <cx:pt idx="14292">227969</cx:pt>
          <cx:pt idx="14293">270819</cx:pt>
          <cx:pt idx="14294">140645.33333333334</cx:pt>
          <cx:pt idx="14295">539755</cx:pt>
          <cx:pt idx="14296">770578.66666666663</cx:pt>
          <cx:pt idx="14297">337655</cx:pt>
          <cx:pt idx="14298">134989</cx:pt>
          <cx:pt idx="14299">280992</cx:pt>
          <cx:pt idx="14300">605434.66666666663</cx:pt>
          <cx:pt idx="14301">116454</cx:pt>
          <cx:pt idx="14302">186757</cx:pt>
          <cx:pt idx="14303">272690.66666666669</cx:pt>
          <cx:pt idx="14304">787764</cx:pt>
          <cx:pt idx="14305">412237</cx:pt>
          <cx:pt idx="14306">153023</cx:pt>
          <cx:pt idx="14307">627610.66666666663</cx:pt>
          <cx:pt idx="14308">697582</cx:pt>
          <cx:pt idx="14309">416826</cx:pt>
          <cx:pt idx="14310">147118</cx:pt>
          <cx:pt idx="14311">731554.66666666663</cx:pt>
          <cx:pt idx="14312">388794</cx:pt>
          <cx:pt idx="14313">272461.33333333331</cx:pt>
          <cx:pt idx="14314">614271</cx:pt>
          <cx:pt idx="14315">646008</cx:pt>
          <cx:pt idx="14316">470874.66666666669</cx:pt>
          <cx:pt idx="14317">331528</cx:pt>
          <cx:pt idx="14318">528658</cx:pt>
          <cx:pt idx="14319">127891</cx:pt>
          <cx:pt idx="14320">498660</cx:pt>
          <cx:pt idx="14321">394221.33333333331</cx:pt>
          <cx:pt idx="14322">453515</cx:pt>
          <cx:pt idx="14323">397245.33333333331</cx:pt>
          <cx:pt idx="14324">137578</cx:pt>
          <cx:pt idx="14325">236596</cx:pt>
          <cx:pt idx="14326">180856</cx:pt>
          <cx:pt idx="14327">383610.66666666669</cx:pt>
          <cx:pt idx="14328">308893.33333333331</cx:pt>
          <cx:pt idx="14329">205276</cx:pt>
          <cx:pt idx="14330">413424</cx:pt>
          <cx:pt idx="14331">107080</cx:pt>
          <cx:pt idx="14332">483852</cx:pt>
          <cx:pt idx="14333">368826</cx:pt>
          <cx:pt idx="14334">484797.33333333331</cx:pt>
          <cx:pt idx="14335">237462</cx:pt>
          <cx:pt idx="14336">129171</cx:pt>
          <cx:pt idx="14337">161624</cx:pt>
          <cx:pt idx="14338">193610.66666666666</cx:pt>
          <cx:pt idx="14339">493725.33333333331</cx:pt>
          <cx:pt idx="14340">132574</cx:pt>
          <cx:pt idx="14341">364021</cx:pt>
          <cx:pt idx="14342">424437.33333333331</cx:pt>
          <cx:pt idx="14343">429562</cx:pt>
          <cx:pt idx="14344">291797.33333333331</cx:pt>
          <cx:pt idx="14345">613309.33333333337</cx:pt>
          <cx:pt idx="14346">186726</cx:pt>
          <cx:pt idx="14347">401928</cx:pt>
          <cx:pt idx="14348">469186</cx:pt>
          <cx:pt idx="14349">336848</cx:pt>
          <cx:pt idx="14350">412200</cx:pt>
          <cx:pt idx="14351">295690.66666666669</cx:pt>
          <cx:pt idx="14352">747330.66666666663</cx:pt>
          <cx:pt idx="14353">328428</cx:pt>
          <cx:pt idx="14354">445458.66666666669</cx:pt>
          <cx:pt idx="14355">289738.66666666669</cx:pt>
          <cx:pt idx="14356">450758</cx:pt>
          <cx:pt idx="14357">674552</cx:pt>
          <cx:pt idx="14358">138093</cx:pt>
          <cx:pt idx="14359">256178.66666666666</cx:pt>
          <cx:pt idx="14360">544066.66666666663</cx:pt>
          <cx:pt idx="14361">350219.33333333337</cx:pt>
          <cx:pt idx="14362">286215</cx:pt>
          <cx:pt idx="14363">488991</cx:pt>
          <cx:pt idx="14364">398962.66666666669</cx:pt>
          <cx:pt idx="14365">562493</cx:pt>
          <cx:pt idx="14366">248892</cx:pt>
          <cx:pt idx="14367">371764</cx:pt>
          <cx:pt idx="14368">310032</cx:pt>
          <cx:pt idx="14369">389904</cx:pt>
          <cx:pt idx="14370">617118</cx:pt>
          <cx:pt idx="14371">521645.33333333331</cx:pt>
          <cx:pt idx="14372">501104</cx:pt>
          <cx:pt idx="14373">324024</cx:pt>
          <cx:pt idx="14374">195778.66666666666</cx:pt>
          <cx:pt idx="14375">163138</cx:pt>
          <cx:pt idx="14376">333203</cx:pt>
          <cx:pt idx="14377">392629.33333333331</cx:pt>
          <cx:pt idx="14378">548877.33333333337</cx:pt>
          <cx:pt idx="14379">457677.33333333331</cx:pt>
          <cx:pt idx="14380">466056</cx:pt>
          <cx:pt idx="14381">340597.33333333331</cx:pt>
          <cx:pt idx="14382">458036</cx:pt>
          <cx:pt idx="14383">479005.33333333331</cx:pt>
          <cx:pt idx="14384">463429.33333333331</cx:pt>
          <cx:pt idx="14385">390240</cx:pt>
          <cx:pt idx="14386">166823</cx:pt>
          <cx:pt idx="14387">330419</cx:pt>
          <cx:pt idx="14388">190102</cx:pt>
          <cx:pt idx="14389">114585</cx:pt>
          <cx:pt idx="14390">122170</cx:pt>
          <cx:pt idx="14391">405809</cx:pt>
          <cx:pt idx="14392">326522.66666666669</cx:pt>
          <cx:pt idx="14393">669426.66666666663</cx:pt>
          <cx:pt idx="14394">718818.66666666663</cx:pt>
          <cx:pt idx="14395">728421.33333333337</cx:pt>
          <cx:pt idx="14396">421917</cx:pt>
          <cx:pt idx="14397">199275</cx:pt>
          <cx:pt idx="14398">364688</cx:pt>
          <cx:pt idx="14399">333177</cx:pt>
          <cx:pt idx="14400">106477</cx:pt>
          <cx:pt idx="14401">299101.33333333331</cx:pt>
          <cx:pt idx="14402">412997.33333333331</cx:pt>
          <cx:pt idx="14403">499554.66666666669</cx:pt>
          <cx:pt idx="14404">217006</cx:pt>
          <cx:pt idx="14405">366189</cx:pt>
          <cx:pt idx="14406">605354.66666666663</cx:pt>
          <cx:pt idx="14407">445872</cx:pt>
          <cx:pt idx="14408">294546.66666666669</cx:pt>
          <cx:pt idx="14409">202221</cx:pt>
          <cx:pt idx="14410">502962.66666666669</cx:pt>
          <cx:pt idx="14411">471499</cx:pt>
          <cx:pt idx="14412">121615</cx:pt>
          <cx:pt idx="14413">448376</cx:pt>
          <cx:pt idx="14414">242074.66666666666</cx:pt>
          <cx:pt idx="14415">227381.33333333334</cx:pt>
          <cx:pt idx="14416">466469.33333333331</cx:pt>
          <cx:pt idx="14417">456204</cx:pt>
          <cx:pt idx="14418">252858.66666666666</cx:pt>
          <cx:pt idx="14419">449541.33333333331</cx:pt>
          <cx:pt idx="14420">399989.33333333331</cx:pt>
          <cx:pt idx="14421">239037.33333333334</cx:pt>
          <cx:pt idx="14422">164564</cx:pt>
          <cx:pt idx="14423">511240</cx:pt>
          <cx:pt idx="14424">421322.66666666669</cx:pt>
          <cx:pt idx="14425">266954.66666666669</cx:pt>
          <cx:pt idx="14426">282261.33333333331</cx:pt>
          <cx:pt idx="14427">310186.66666666669</cx:pt>
          <cx:pt idx="14428">567712</cx:pt>
          <cx:pt idx="14429">403414</cx:pt>
          <cx:pt idx="14430">392061.33333333331</cx:pt>
          <cx:pt idx="14431">139658.66666666666</cx:pt>
          <cx:pt idx="14432">669194.66666666663</cx:pt>
          <cx:pt idx="14433">369600</cx:pt>
          <cx:pt idx="14434">279269.33333333331</cx:pt>
          <cx:pt idx="14435">121765</cx:pt>
          <cx:pt idx="14436">617431</cx:pt>
          <cx:pt idx="14437">734277.33333333337</cx:pt>
          <cx:pt idx="14438">467733</cx:pt>
          <cx:pt idx="14439">252578.66666666666</cx:pt>
          <cx:pt idx="14440">314240</cx:pt>
          <cx:pt idx="14441">359568</cx:pt>
          <cx:pt idx="14442">776392</cx:pt>
          <cx:pt idx="14443">324280</cx:pt>
          <cx:pt idx="14444">190109.33333333334</cx:pt>
          <cx:pt idx="14445">383888</cx:pt>
          <cx:pt idx="14446">193022</cx:pt>
          <cx:pt idx="14447">338256</cx:pt>
          <cx:pt idx="14448">353411.66666666663</cx:pt>
          <cx:pt idx="14449">328280</cx:pt>
          <cx:pt idx="14450">249920</cx:pt>
          <cx:pt idx="14451">711176</cx:pt>
          <cx:pt idx="14452">134488</cx:pt>
          <cx:pt idx="14453">527361</cx:pt>
          <cx:pt idx="14454">324789.33333333331</cx:pt>
          <cx:pt idx="14455">787954.66666666663</cx:pt>
          <cx:pt idx="14456">498912</cx:pt>
          <cx:pt idx="14457">704930.66666666663</cx:pt>
          <cx:pt idx="14458">412557</cx:pt>
          <cx:pt idx="14459">388999</cx:pt>
          <cx:pt idx="14460">163124</cx:pt>
          <cx:pt idx="14461">289030</cx:pt>
          <cx:pt idx="14462">156200</cx:pt>
          <cx:pt idx="14463">373808</cx:pt>
          <cx:pt idx="14464">281064</cx:pt>
          <cx:pt idx="14465">466589</cx:pt>
          <cx:pt idx="14466">496584</cx:pt>
          <cx:pt idx="14467">282262</cx:pt>
          <cx:pt idx="14468">115931</cx:pt>
          <cx:pt idx="14469">660528</cx:pt>
          <cx:pt idx="14470">394892</cx:pt>
          <cx:pt idx="14471">341868.66666666663</cx:pt>
          <cx:pt idx="14472">253993</cx:pt>
          <cx:pt idx="14473">417869.33333333331</cx:pt>
          <cx:pt idx="14474">137152</cx:pt>
          <cx:pt idx="14475">348309</cx:pt>
          <cx:pt idx="14476">708330.66666666663</cx:pt>
          <cx:pt idx="14477">587546.66666666663</cx:pt>
          <cx:pt idx="14478">647547</cx:pt>
          <cx:pt idx="14479">269912</cx:pt>
          <cx:pt idx="14480">245882.66666666666</cx:pt>
          <cx:pt idx="14481">431309</cx:pt>
          <cx:pt idx="14482">298437</cx:pt>
          <cx:pt idx="14483">326208</cx:pt>
          <cx:pt idx="14484">445033.66666666663</cx:pt>
          <cx:pt idx="14485">210200</cx:pt>
          <cx:pt idx="14486">399309.33333333331</cx:pt>
          <cx:pt idx="14487">251908</cx:pt>
          <cx:pt idx="14488">368210.66666666669</cx:pt>
          <cx:pt idx="14489">302053.33333333331</cx:pt>
          <cx:pt idx="14490">113642</cx:pt>
          <cx:pt idx="14491">216493.33333333334</cx:pt>
          <cx:pt idx="14492">309294</cx:pt>
          <cx:pt idx="14493">703312</cx:pt>
          <cx:pt idx="14494">208299</cx:pt>
          <cx:pt idx="14495">430133.33333333331</cx:pt>
          <cx:pt idx="14496">103542</cx:pt>
          <cx:pt idx="14497">267210</cx:pt>
          <cx:pt idx="14498">329141.33333333331</cx:pt>
          <cx:pt idx="14499">491473</cx:pt>
          <cx:pt idx="14500">200610.66666666666</cx:pt>
          <cx:pt idx="14501">632066.66666666663</cx:pt>
          <cx:pt idx="14502">107468</cx:pt>
          <cx:pt idx="14503">284408</cx:pt>
          <cx:pt idx="14504">471289</cx:pt>
          <cx:pt idx="14505">272610</cx:pt>
          <cx:pt idx="14506">422457.66666666663</cx:pt>
          <cx:pt idx="14507">358155</cx:pt>
          <cx:pt idx="14508">146280</cx:pt>
          <cx:pt idx="14509">687891</cx:pt>
          <cx:pt idx="14510">464773</cx:pt>
          <cx:pt idx="14511">326056</cx:pt>
          <cx:pt idx="14512">594117</cx:pt>
          <cx:pt idx="14513">302565.33333333331</cx:pt>
          <cx:pt idx="14514">349032</cx:pt>
          <cx:pt idx="14515">394324</cx:pt>
          <cx:pt idx="14516">310445.33333333331</cx:pt>
          <cx:pt idx="14517">380799</cx:pt>
          <cx:pt idx="14518">729032</cx:pt>
          <cx:pt idx="14519">754650.66666666663</cx:pt>
          <cx:pt idx="14520">96184</cx:pt>
          <cx:pt idx="14521">344766</cx:pt>
          <cx:pt idx="14522">347008</cx:pt>
          <cx:pt idx="14523">400890.66666666669</cx:pt>
          <cx:pt idx="14524">457405.33333333331</cx:pt>
          <cx:pt idx="14525">454914</cx:pt>
          <cx:pt idx="14526">155609</cx:pt>
          <cx:pt idx="14527">443682</cx:pt>
          <cx:pt idx="14528">111592</cx:pt>
          <cx:pt idx="14529">205672</cx:pt>
          <cx:pt idx="14530">254741</cx:pt>
          <cx:pt idx="14531">213064</cx:pt>
          <cx:pt idx="14532">713981.33333333337</cx:pt>
          <cx:pt idx="14533">465333.33333333331</cx:pt>
          <cx:pt idx="14534">374035</cx:pt>
          <cx:pt idx="14535">365445.33333333331</cx:pt>
          <cx:pt idx="14536">338946.66666666669</cx:pt>
          <cx:pt idx="14537">166617</cx:pt>
          <cx:pt idx="14538">356381.33333333331</cx:pt>
          <cx:pt idx="14539">474757.33333333331</cx:pt>
          <cx:pt idx="14540">243691</cx:pt>
          <cx:pt idx="14541">744200</cx:pt>
          <cx:pt idx="14542">545175</cx:pt>
          <cx:pt idx="14543">157586</cx:pt>
          <cx:pt idx="14544">374101</cx:pt>
          <cx:pt idx="14545">180576</cx:pt>
          <cx:pt idx="14546">547032</cx:pt>
          <cx:pt idx="14547">148937</cx:pt>
          <cx:pt idx="14548">334853</cx:pt>
          <cx:pt idx="14549">629741</cx:pt>
          <cx:pt idx="14550">526549.33333333337</cx:pt>
          <cx:pt idx="14551">620013.33333333337</cx:pt>
          <cx:pt idx="14552">678257</cx:pt>
          <cx:pt idx="14553">402782</cx:pt>
          <cx:pt idx="14554">185375</cx:pt>
          <cx:pt idx="14555">305847</cx:pt>
          <cx:pt idx="14556">305989.33333333331</cx:pt>
          <cx:pt idx="14557">765805.33333333337</cx:pt>
          <cx:pt idx="14558">430370.66666666669</cx:pt>
          <cx:pt idx="14559">329680</cx:pt>
          <cx:pt idx="14560">561941.33333333337</cx:pt>
          <cx:pt idx="14561">314480</cx:pt>
          <cx:pt idx="14562">245208</cx:pt>
          <cx:pt idx="14563">378533.33333333331</cx:pt>
          <cx:pt idx="14564">674526</cx:pt>
          <cx:pt idx="14565">427663</cx:pt>
          <cx:pt idx="14566">281715</cx:pt>
          <cx:pt idx="14567">384336</cx:pt>
          <cx:pt idx="14568">346250.66666666669</cx:pt>
          <cx:pt idx="14569">171688</cx:pt>
          <cx:pt idx="14570">443186.66666666669</cx:pt>
          <cx:pt idx="14571">329051</cx:pt>
          <cx:pt idx="14572">482211</cx:pt>
          <cx:pt idx="14573">396529</cx:pt>
          <cx:pt idx="14574">462185</cx:pt>
          <cx:pt idx="14575">339394.66666666669</cx:pt>
          <cx:pt idx="14576">187136</cx:pt>
          <cx:pt idx="14577">383013.33333333331</cx:pt>
          <cx:pt idx="14578">117207</cx:pt>
          <cx:pt idx="14579">311322.66666666669</cx:pt>
          <cx:pt idx="14580">586472</cx:pt>
          <cx:pt idx="14581">116688</cx:pt>
          <cx:pt idx="14582">431433</cx:pt>
          <cx:pt idx="14583">522824</cx:pt>
          <cx:pt idx="14584">744843</cx:pt>
          <cx:pt idx="14585">205693.33333333334</cx:pt>
          <cx:pt idx="14586">430802</cx:pt>
          <cx:pt idx="14587">117706.66666666667</cx:pt>
          <cx:pt idx="14588">528589.33333333337</cx:pt>
          <cx:pt idx="14589">276287</cx:pt>
          <cx:pt idx="14590">228433</cx:pt>
          <cx:pt idx="14591">461895</cx:pt>
          <cx:pt idx="14592">150054</cx:pt>
          <cx:pt idx="14593">459410.66666666669</cx:pt>
          <cx:pt idx="14594">277769</cx:pt>
          <cx:pt idx="14595">450208</cx:pt>
          <cx:pt idx="14596">304538.66666666669</cx:pt>
          <cx:pt idx="14597">218690</cx:pt>
          <cx:pt idx="14598">179254</cx:pt>
          <cx:pt idx="14599">772544</cx:pt>
          <cx:pt idx="14600">261655</cx:pt>
          <cx:pt idx="14601">514808</cx:pt>
          <cx:pt idx="14602">219139</cx:pt>
          <cx:pt idx="14603">474144</cx:pt>
          <cx:pt idx="14604">402093.33333333331</cx:pt>
          <cx:pt idx="14605">665845.33333333337</cx:pt>
          <cx:pt idx="14606">247957.33333333334</cx:pt>
          <cx:pt idx="14607">132794.66666666666</cx:pt>
          <cx:pt idx="14608">389162.66666666669</cx:pt>
          <cx:pt idx="14609">207759</cx:pt>
          <cx:pt idx="14610">608900</cx:pt>
          <cx:pt idx="14611">693777</cx:pt>
          <cx:pt idx="14612">641715</cx:pt>
          <cx:pt idx="14613">212548</cx:pt>
          <cx:pt idx="14614">279920</cx:pt>
          <cx:pt idx="14615">514218.66666666669</cx:pt>
          <cx:pt idx="14616">293870</cx:pt>
          <cx:pt idx="14617">353056</cx:pt>
          <cx:pt idx="14618">588800</cx:pt>
          <cx:pt idx="14619">374066.66666666669</cx:pt>
          <cx:pt idx="14620">418925</cx:pt>
          <cx:pt idx="14621">374888</cx:pt>
          <cx:pt idx="14622">423280</cx:pt>
          <cx:pt idx="14623">257865</cx:pt>
          <cx:pt idx="14624">398969</cx:pt>
          <cx:pt idx="14625">340392</cx:pt>
          <cx:pt idx="14626">204354.66666666666</cx:pt>
          <cx:pt idx="14627">186377</cx:pt>
          <cx:pt idx="14628">283906.66666666669</cx:pt>
          <cx:pt idx="14629">560631</cx:pt>
          <cx:pt idx="14630">344570</cx:pt>
          <cx:pt idx="14631">457573.33333333331</cx:pt>
          <cx:pt idx="14632">654440</cx:pt>
          <cx:pt idx="14633">314295</cx:pt>
          <cx:pt idx="14634">138609</cx:pt>
          <cx:pt idx="14635">205542</cx:pt>
          <cx:pt idx="14636">112509</cx:pt>
          <cx:pt idx="14637">447373.33333333331</cx:pt>
          <cx:pt idx="14638">300432</cx:pt>
          <cx:pt idx="14639">175098</cx:pt>
          <cx:pt idx="14640">113222</cx:pt>
          <cx:pt idx="14641">212013</cx:pt>
          <cx:pt idx="14642">716928</cx:pt>
          <cx:pt idx="14643">419486</cx:pt>
          <cx:pt idx="14644">270285</cx:pt>
          <cx:pt idx="14645">268488</cx:pt>
          <cx:pt idx="14646">271917.33333333331</cx:pt>
          <cx:pt idx="14647">298264</cx:pt>
          <cx:pt idx="14648">489314.66666666669</cx:pt>
          <cx:pt idx="14649">143197</cx:pt>
          <cx:pt idx="14650">393274.66666666669</cx:pt>
          <cx:pt idx="14651">119554</cx:pt>
          <cx:pt idx="14652">310170.66666666669</cx:pt>
          <cx:pt idx="14653">387565.33333333331</cx:pt>
          <cx:pt idx="14654">288853.33333333331</cx:pt>
          <cx:pt idx="14655">128064</cx:pt>
          <cx:pt idx="14656">628419</cx:pt>
          <cx:pt idx="14657">119034</cx:pt>
          <cx:pt idx="14658">206354.66666666666</cx:pt>
          <cx:pt idx="14659">167605.33333333334</cx:pt>
          <cx:pt idx="14660">183908</cx:pt>
          <cx:pt idx="14661">492443</cx:pt>
          <cx:pt idx="14662">208072</cx:pt>
          <cx:pt idx="14663">738173.33333333337</cx:pt>
          <cx:pt idx="14664">343746.66666666669</cx:pt>
          <cx:pt idx="14665">392977</cx:pt>
          <cx:pt idx="14666">182791</cx:pt>
          <cx:pt idx="14667">105048</cx:pt>
          <cx:pt idx="14668">229408</cx:pt>
          <cx:pt idx="14669">267113</cx:pt>
          <cx:pt idx="14670">263581.33333333331</cx:pt>
          <cx:pt idx="14671">456469.33333333331</cx:pt>
          <cx:pt idx="14672">341444</cx:pt>
          <cx:pt idx="14673">677952</cx:pt>
          <cx:pt idx="14674">286981.33333333331</cx:pt>
          <cx:pt idx="14675">332267.33333333337</cx:pt>
          <cx:pt idx="14676">376520</cx:pt>
          <cx:pt idx="14677">184145</cx:pt>
          <cx:pt idx="14678">320768</cx:pt>
          <cx:pt idx="14679">701401</cx:pt>
          <cx:pt idx="14680">359248</cx:pt>
          <cx:pt idx="14681">251398</cx:pt>
          <cx:pt idx="14682">256371</cx:pt>
          <cx:pt idx="14683">154792</cx:pt>
          <cx:pt idx="14684">735669.33333333337</cx:pt>
          <cx:pt idx="14685">346976</cx:pt>
          <cx:pt idx="14686">720049</cx:pt>
          <cx:pt idx="14687">527749.33333333337</cx:pt>
          <cx:pt idx="14688">147949.33333333334</cx:pt>
          <cx:pt idx="14689">330189.33333333331</cx:pt>
          <cx:pt idx="14690">218117</cx:pt>
          <cx:pt idx="14691">289013.33333333331</cx:pt>
          <cx:pt idx="14692">368736</cx:pt>
          <cx:pt idx="14693">202250.66666666666</cx:pt>
          <cx:pt idx="14694">337618.66666666669</cx:pt>
          <cx:pt idx="14695">191482.66666666666</cx:pt>
          <cx:pt idx="14696">435530.66666666669</cx:pt>
          <cx:pt idx="14697">142350</cx:pt>
          <cx:pt idx="14698">398424</cx:pt>
          <cx:pt idx="14699">352240</cx:pt>
          <cx:pt idx="14700">138051</cx:pt>
          <cx:pt idx="14701">118293.33333333333</cx:pt>
          <cx:pt idx="14702">452518</cx:pt>
          <cx:pt idx="14703">662208</cx:pt>
          <cx:pt idx="14704">186951</cx:pt>
          <cx:pt idx="14705">289730</cx:pt>
          <cx:pt idx="14706">335680</cx:pt>
          <cx:pt idx="14707">568149</cx:pt>
          <cx:pt idx="14708">219965</cx:pt>
          <cx:pt idx="14709">280589.33333333331</cx:pt>
          <cx:pt idx="14710">321962.66666666669</cx:pt>
          <cx:pt idx="14711">482800</cx:pt>
          <cx:pt idx="14712">499197.33333333331</cx:pt>
          <cx:pt idx="14713">755712</cx:pt>
          <cx:pt idx="14714">222287</cx:pt>
          <cx:pt idx="14715">345377</cx:pt>
          <cx:pt idx="14716">391429.33333333331</cx:pt>
          <cx:pt idx="14717">426101.33333333331</cx:pt>
          <cx:pt idx="14718">452296</cx:pt>
          <cx:pt idx="14719">295169</cx:pt>
          <cx:pt idx="14720">308250.66666666669</cx:pt>
          <cx:pt idx="14721">268825</cx:pt>
          <cx:pt idx="14722">772060</cx:pt>
          <cx:pt idx="14723">250025</cx:pt>
          <cx:pt idx="14724">321832</cx:pt>
          <cx:pt idx="14725">231002</cx:pt>
          <cx:pt idx="14726">189007</cx:pt>
          <cx:pt idx="14727">495400</cx:pt>
          <cx:pt idx="14728">467765.33333333331</cx:pt>
          <cx:pt idx="14729">621833</cx:pt>
          <cx:pt idx="14730">267628</cx:pt>
          <cx:pt idx="14731">230974</cx:pt>
          <cx:pt idx="14732">282533</cx:pt>
          <cx:pt idx="14733">564567</cx:pt>
          <cx:pt idx="14734">139770.66666666666</cx:pt>
          <cx:pt idx="14735">93529</cx:pt>
          <cx:pt idx="14736">264105</cx:pt>
          <cx:pt idx="14737">423114.66666666669</cx:pt>
          <cx:pt idx="14738">298074.66666666669</cx:pt>
          <cx:pt idx="14739">269791</cx:pt>
          <cx:pt idx="14740">687134</cx:pt>
          <cx:pt idx="14741">371837.33333333331</cx:pt>
          <cx:pt idx="14742">83464</cx:pt>
          <cx:pt idx="14743">108221.33333333333</cx:pt>
          <cx:pt idx="14744">732287</cx:pt>
          <cx:pt idx="14745">245456</cx:pt>
          <cx:pt idx="14746">110192</cx:pt>
          <cx:pt idx="14747">357863</cx:pt>
          <cx:pt idx="14748">147196</cx:pt>
          <cx:pt idx="14749">252244</cx:pt>
          <cx:pt idx="14750">179351</cx:pt>
          <cx:pt idx="14751">796100</cx:pt>
          <cx:pt idx="14752">224626</cx:pt>
          <cx:pt idx="14753">334632</cx:pt>
          <cx:pt idx="14754">392560</cx:pt>
          <cx:pt idx="14755">214632</cx:pt>
          <cx:pt idx="14756">532555</cx:pt>
          <cx:pt idx="14757">531536</cx:pt>
          <cx:pt idx="14758">283504</cx:pt>
          <cx:pt idx="14759">587888</cx:pt>
          <cx:pt idx="14760">269016</cx:pt>
          <cx:pt idx="14761">106112</cx:pt>
          <cx:pt idx="14762">449377</cx:pt>
          <cx:pt idx="14763">177547</cx:pt>
          <cx:pt idx="14764">208477.33333333334</cx:pt>
          <cx:pt idx="14765">358100</cx:pt>
          <cx:pt idx="14766">509597.33333333331</cx:pt>
          <cx:pt idx="14767">101010.66666666667</cx:pt>
          <cx:pt idx="14768">716757</cx:pt>
          <cx:pt idx="14769">462117.33333333331</cx:pt>
          <cx:pt idx="14770">290378</cx:pt>
          <cx:pt idx="14771">257288</cx:pt>
          <cx:pt idx="14772">503533.33333333331</cx:pt>
          <cx:pt idx="14773">297340</cx:pt>
          <cx:pt idx="14774">748164</cx:pt>
          <cx:pt idx="14775">600541.33333333337</cx:pt>
          <cx:pt idx="14776">504016</cx:pt>
          <cx:pt idx="14777">135385</cx:pt>
          <cx:pt idx="14778">740410.66666666663</cx:pt>
          <cx:pt idx="14779">572002.66666666663</cx:pt>
          <cx:pt idx="14780">588826</cx:pt>
          <cx:pt idx="14781">463839.33333333337</cx:pt>
          <cx:pt idx="14782">119043</cx:pt>
          <cx:pt idx="14783">178598</cx:pt>
          <cx:pt idx="14784">766150</cx:pt>
          <cx:pt idx="14785">475810.66666666669</cx:pt>
          <cx:pt idx="14786">188503</cx:pt>
          <cx:pt idx="14787">215244</cx:pt>
          <cx:pt idx="14788">145867</cx:pt>
          <cx:pt idx="14789">792723</cx:pt>
          <cx:pt idx="14790">117417</cx:pt>
          <cx:pt idx="14791">349200</cx:pt>
          <cx:pt idx="14792">383186</cx:pt>
          <cx:pt idx="14793">218335</cx:pt>
          <cx:pt idx="14794">152112</cx:pt>
          <cx:pt idx="14795">175658</cx:pt>
          <cx:pt idx="14796">593757</cx:pt>
          <cx:pt idx="14797">398565.33333333331</cx:pt>
          <cx:pt idx="14798">439714.66666666669</cx:pt>
          <cx:pt idx="14799">198263</cx:pt>
          <cx:pt idx="14800">354761</cx:pt>
          <cx:pt idx="14801">397410.66666666669</cx:pt>
          <cx:pt idx="14802">451680</cx:pt>
          <cx:pt idx="14803">417797.33333333331</cx:pt>
          <cx:pt idx="14804">443689.66666666663</cx:pt>
          <cx:pt idx="14805">774160</cx:pt>
          <cx:pt idx="14806">797301.33333333337</cx:pt>
          <cx:pt idx="14807">459592</cx:pt>
          <cx:pt idx="14808">211274.66666666666</cx:pt>
          <cx:pt idx="14809">236192</cx:pt>
          <cx:pt idx="14810">72020</cx:pt>
          <cx:pt idx="14811">369861.33333333331</cx:pt>
          <cx:pt idx="14812">451413</cx:pt>
          <cx:pt idx="14813">163335</cx:pt>
          <cx:pt idx="14814">137717.33333333334</cx:pt>
          <cx:pt idx="14815">397374</cx:pt>
          <cx:pt idx="14816">605928</cx:pt>
          <cx:pt idx="14817">412360</cx:pt>
          <cx:pt idx="14818">151792</cx:pt>
          <cx:pt idx="14819">273254</cx:pt>
          <cx:pt idx="14820">414120</cx:pt>
          <cx:pt idx="14821">570090.66666666663</cx:pt>
          <cx:pt idx="14822">360827.66666666663</cx:pt>
          <cx:pt idx="14823">262359</cx:pt>
          <cx:pt idx="14824">475029.33333333331</cx:pt>
          <cx:pt idx="14825">267820</cx:pt>
          <cx:pt idx="14826">291710</cx:pt>
          <cx:pt idx="14827">486439</cx:pt>
          <cx:pt idx="14828">642757.33333333337</cx:pt>
          <cx:pt idx="14829">410224</cx:pt>
          <cx:pt idx="14830">333042.66666666669</cx:pt>
          <cx:pt idx="14831">128113</cx:pt>
          <cx:pt idx="14832">558415</cx:pt>
          <cx:pt idx="14833">422730</cx:pt>
          <cx:pt idx="14834">576901.33333333337</cx:pt>
          <cx:pt idx="14835">534914.66666666663</cx:pt>
          <cx:pt idx="14836">103920</cx:pt>
          <cx:pt idx="14837">715160</cx:pt>
          <cx:pt idx="14838">296243</cx:pt>
          <cx:pt idx="14839">359505</cx:pt>
          <cx:pt idx="14840">744589</cx:pt>
          <cx:pt idx="14841">425617</cx:pt>
          <cx:pt idx="14842">96629</cx:pt>
          <cx:pt idx="14843">580528</cx:pt>
          <cx:pt idx="14844">318245</cx:pt>
          <cx:pt idx="14845">351916</cx:pt>
          <cx:pt idx="14846">232080</cx:pt>
          <cx:pt idx="14847">280053.33333333331</cx:pt>
          <cx:pt idx="14848">300885</cx:pt>
          <cx:pt idx="14849">616068</cx:pt>
          <cx:pt idx="14850">233898</cx:pt>
          <cx:pt idx="14851">453128</cx:pt>
          <cx:pt idx="14852">255963</cx:pt>
          <cx:pt idx="14853">408950</cx:pt>
          <cx:pt idx="14854">213293</cx:pt>
          <cx:pt idx="14855">369776</cx:pt>
          <cx:pt idx="14856">412869.33333333331</cx:pt>
          <cx:pt idx="14857">713744</cx:pt>
          <cx:pt idx="14858">464584</cx:pt>
          <cx:pt idx="14859">381360</cx:pt>
          <cx:pt idx="14860">270986</cx:pt>
          <cx:pt idx="14861">552418.66666666663</cx:pt>
          <cx:pt idx="14862">254887</cx:pt>
          <cx:pt idx="14863">799701</cx:pt>
          <cx:pt idx="14864">234105</cx:pt>
          <cx:pt idx="14865">469277.33333333331</cx:pt>
          <cx:pt idx="14866">249434</cx:pt>
          <cx:pt idx="14867">662208</cx:pt>
          <cx:pt idx="14868">186201</cx:pt>
          <cx:pt idx="14869">245266.66666666666</cx:pt>
          <cx:pt idx="14870">128666.66666666667</cx:pt>
          <cx:pt idx="14871">206190</cx:pt>
          <cx:pt idx="14872">156876</cx:pt>
          <cx:pt idx="14873">181771</cx:pt>
          <cx:pt idx="14874">348522.66666666669</cx:pt>
          <cx:pt idx="14875">190227</cx:pt>
          <cx:pt idx="14876">314307</cx:pt>
          <cx:pt idx="14877">228517</cx:pt>
          <cx:pt idx="14878">172216</cx:pt>
          <cx:pt idx="14879">155472</cx:pt>
          <cx:pt idx="14880">267136</cx:pt>
          <cx:pt idx="14881">342394.66666666669</cx:pt>
          <cx:pt idx="14882">170405.33333333334</cx:pt>
          <cx:pt idx="14883">396439</cx:pt>
          <cx:pt idx="14884">273744</cx:pt>
          <cx:pt idx="14885">484194.66666666669</cx:pt>
          <cx:pt idx="14886">362446.66666666663</cx:pt>
          <cx:pt idx="14887">500349.33333333331</cx:pt>
          <cx:pt idx="14888">427861</cx:pt>
          <cx:pt idx="14889">488091</cx:pt>
          <cx:pt idx="14890">189497</cx:pt>
          <cx:pt idx="14891">153819</cx:pt>
          <cx:pt idx="14892">278782</cx:pt>
          <cx:pt idx="14893">406269</cx:pt>
          <cx:pt idx="14894">255293</cx:pt>
          <cx:pt idx="14895">460830</cx:pt>
          <cx:pt idx="14896">313426</cx:pt>
          <cx:pt idx="14897">488602.66666666669</cx:pt>
          <cx:pt idx="14898">450386</cx:pt>
          <cx:pt idx="14899">359960</cx:pt>
          <cx:pt idx="14900">309477.33333333331</cx:pt>
          <cx:pt idx="14901">403269</cx:pt>
          <cx:pt idx="14902">267708</cx:pt>
          <cx:pt idx="14903">365099.66666666663</cx:pt>
          <cx:pt idx="14904">216926</cx:pt>
          <cx:pt idx="14905">160773.33333333334</cx:pt>
          <cx:pt idx="14906">138064</cx:pt>
          <cx:pt idx="14907">455925.33333333331</cx:pt>
          <cx:pt idx="14908">237066.66666666666</cx:pt>
          <cx:pt idx="14909">695167</cx:pt>
          <cx:pt idx="14910">379624</cx:pt>
          <cx:pt idx="14911">439539.66666666663</cx:pt>
          <cx:pt idx="14912">210494</cx:pt>
          <cx:pt idx="14913">127194</cx:pt>
          <cx:pt idx="14914">285538</cx:pt>
          <cx:pt idx="14915">164922</cx:pt>
          <cx:pt idx="14916">374090.66666666669</cx:pt>
          <cx:pt idx="14917">754202</cx:pt>
          <cx:pt idx="14918">418047.66666666663</cx:pt>
          <cx:pt idx="14919">220322.66666666666</cx:pt>
          <cx:pt idx="14920">293610.66666666669</cx:pt>
          <cx:pt idx="14921">288305</cx:pt>
          <cx:pt idx="14922">654560</cx:pt>
          <cx:pt idx="14923">131146.66666666666</cx:pt>
          <cx:pt idx="14924">783325.33333333337</cx:pt>
          <cx:pt idx="14925">763824</cx:pt>
          <cx:pt idx="14926">283894</cx:pt>
          <cx:pt idx="14927">394915</cx:pt>
          <cx:pt idx="14928">118536</cx:pt>
          <cx:pt idx="14929">463338.66666666669</cx:pt>
          <cx:pt idx="14930">490576</cx:pt>
          <cx:pt idx="14931">460022</cx:pt>
          <cx:pt idx="14932">742279</cx:pt>
          <cx:pt idx="14933">330553</cx:pt>
          <cx:pt idx="14934">178818</cx:pt>
          <cx:pt idx="14935">480233</cx:pt>
          <cx:pt idx="14936">470154.66666666669</cx:pt>
          <cx:pt idx="14937">402058.66666666669</cx:pt>
          <cx:pt idx="14938">359445.33333333337</cx:pt>
          <cx:pt idx="14939">408832</cx:pt>
          <cx:pt idx="14940">139528</cx:pt>
          <cx:pt idx="14941">329794</cx:pt>
          <cx:pt idx="14942">369025</cx:pt>
          <cx:pt idx="14943">517708</cx:pt>
          <cx:pt idx="14944">449197.33333333331</cx:pt>
          <cx:pt idx="14945">148549.33333333334</cx:pt>
          <cx:pt idx="14946">290954</cx:pt>
          <cx:pt idx="14947">550344</cx:pt>
          <cx:pt idx="14948">116217</cx:pt>
          <cx:pt idx="14949">120521</cx:pt>
          <cx:pt idx="14950">391498</cx:pt>
          <cx:pt idx="14951">715797.33333333337</cx:pt>
          <cx:pt idx="14952">303664</cx:pt>
          <cx:pt idx="14953">357181.33333333331</cx:pt>
          <cx:pt idx="14954">337057</cx:pt>
          <cx:pt idx="14955">367402.66666666669</cx:pt>
          <cx:pt idx="14956">462698.66666666669</cx:pt>
          <cx:pt idx="14957">307901.33333333331</cx:pt>
          <cx:pt idx="14958">359777</cx:pt>
          <cx:pt idx="14959">216285.33333333334</cx:pt>
          <cx:pt idx="14960">349061.33333333331</cx:pt>
          <cx:pt idx="14961">240857</cx:pt>
          <cx:pt idx="14962">310141.33333333331</cx:pt>
          <cx:pt idx="14963">167336</cx:pt>
          <cx:pt idx="14964">419010.66666666669</cx:pt>
          <cx:pt idx="14965">543869.33333333337</cx:pt>
          <cx:pt idx="14966">339594.66666666669</cx:pt>
          <cx:pt idx="14967">123922.66666666667</cx:pt>
          <cx:pt idx="14968">611861.33333333337</cx:pt>
          <cx:pt idx="14969">551386</cx:pt>
          <cx:pt idx="14970">642893.33333333337</cx:pt>
          <cx:pt idx="14971">170867</cx:pt>
          <cx:pt idx="14972">326389.33333333331</cx:pt>
          <cx:pt idx="14973">366656</cx:pt>
          <cx:pt idx="14974">258373</cx:pt>
          <cx:pt idx="14975">106024</cx:pt>
          <cx:pt idx="14976">313425.33333333331</cx:pt>
          <cx:pt idx="14977">220432</cx:pt>
          <cx:pt idx="14978">526352</cx:pt>
          <cx:pt idx="14979">459437.33333333331</cx:pt>
          <cx:pt idx="14980">481122.66666666669</cx:pt>
          <cx:pt idx="14981">420200</cx:pt>
          <cx:pt idx="14982">283681</cx:pt>
          <cx:pt idx="14983">311623.33333333331</cx:pt>
          <cx:pt idx="14984">616272</cx:pt>
          <cx:pt idx="14985">269658.66666666669</cx:pt>
          <cx:pt idx="14986">170590</cx:pt>
          <cx:pt idx="14987">428074.66666666669</cx:pt>
          <cx:pt idx="14988">387394</cx:pt>
          <cx:pt idx="14989">281378.66666666669</cx:pt>
          <cx:pt idx="14990">793050</cx:pt>
          <cx:pt idx="14991">297314</cx:pt>
          <cx:pt idx="14992">110287</cx:pt>
          <cx:pt idx="14993">152333.33333333334</cx:pt>
          <cx:pt idx="14994">441898.66666666669</cx:pt>
          <cx:pt idx="14995">275382</cx:pt>
          <cx:pt idx="14996">746146.66666666663</cx:pt>
          <cx:pt idx="14997">486597.33333333331</cx:pt>
          <cx:pt idx="14998">249024</cx:pt>
          <cx:pt idx="14999">621008</cx:pt>
          <cx:pt idx="15000">525493.33333333337</cx:pt>
          <cx:pt idx="15001">151394.66666666666</cx:pt>
          <cx:pt idx="15002">690736</cx:pt>
          <cx:pt idx="15003">155216</cx:pt>
          <cx:pt idx="15004">346096</cx:pt>
          <cx:pt idx="15005">173794.66666666666</cx:pt>
          <cx:pt idx="15006">153317</cx:pt>
          <cx:pt idx="15007">726394.66666666663</cx:pt>
          <cx:pt idx="15008">247585</cx:pt>
          <cx:pt idx="15009">362488</cx:pt>
          <cx:pt idx="15010">146225</cx:pt>
          <cx:pt idx="15011">217649</cx:pt>
          <cx:pt idx="15012">174818.66666666666</cx:pt>
          <cx:pt idx="15013">303698.66666666669</cx:pt>
          <cx:pt idx="15014">491120</cx:pt>
          <cx:pt idx="15015">485023</cx:pt>
          <cx:pt idx="15016">311629.33333333331</cx:pt>
          <cx:pt idx="15017">402920</cx:pt>
          <cx:pt idx="15018">389264</cx:pt>
          <cx:pt idx="15019">307552</cx:pt>
          <cx:pt idx="15020">411180</cx:pt>
          <cx:pt idx="15021">298892</cx:pt>
          <cx:pt idx="15022">141701.33333333334</cx:pt>
          <cx:pt idx="15023">370893.33333333331</cx:pt>
          <cx:pt idx="15024">404139</cx:pt>
          <cx:pt idx="15025">779146.66666666663</cx:pt>
          <cx:pt idx="15026">221205.33333333334</cx:pt>
          <cx:pt idx="15027">274272</cx:pt>
          <cx:pt idx="15028">115438</cx:pt>
          <cx:pt idx="15029">382608</cx:pt>
          <cx:pt idx="15030">200180</cx:pt>
          <cx:pt idx="15031">272161</cx:pt>
          <cx:pt idx="15032">114669</cx:pt>
          <cx:pt idx="15033">726917.33333333337</cx:pt>
          <cx:pt idx="15034">335794.66666666669</cx:pt>
          <cx:pt idx="15035">180450.66666666666</cx:pt>
          <cx:pt idx="15036">220190</cx:pt>
          <cx:pt idx="15037">200046</cx:pt>
          <cx:pt idx="15038">605669.33333333337</cx:pt>
          <cx:pt idx="15039">135770.66666666666</cx:pt>
          <cx:pt idx="15040">583111</cx:pt>
          <cx:pt idx="15041">432787</cx:pt>
          <cx:pt idx="15042">187679</cx:pt>
          <cx:pt idx="15043">123871</cx:pt>
          <cx:pt idx="15044">496093</cx:pt>
          <cx:pt idx="15045">172046</cx:pt>
          <cx:pt idx="15046">443042</cx:pt>
          <cx:pt idx="15047">219071</cx:pt>
          <cx:pt idx="15048">147192</cx:pt>
          <cx:pt idx="15049">152863</cx:pt>
          <cx:pt idx="15050">635962.66666666663</cx:pt>
          <cx:pt idx="15051">153309</cx:pt>
          <cx:pt idx="15052">467642.66666666669</cx:pt>
          <cx:pt idx="15053">405130.66666666669</cx:pt>
          <cx:pt idx="15054">304789.33333333331</cx:pt>
          <cx:pt idx="15055">245664</cx:pt>
          <cx:pt idx="15056">179381.33333333334</cx:pt>
          <cx:pt idx="15057">273110</cx:pt>
          <cx:pt idx="15058">70570</cx:pt>
          <cx:pt idx="15059">342882</cx:pt>
          <cx:pt idx="15060">125221.33333333333</cx:pt>
          <cx:pt idx="15061">146851</cx:pt>
          <cx:pt idx="15062">357920</cx:pt>
          <cx:pt idx="15063">492114.66666666669</cx:pt>
          <cx:pt idx="15064">519493.33333333331</cx:pt>
          <cx:pt idx="15065">188330.66666666666</cx:pt>
          <cx:pt idx="15066">628202.66666666663</cx:pt>
          <cx:pt idx="15067">543989.33333333337</cx:pt>
          <cx:pt idx="15068">164301.33333333334</cx:pt>
          <cx:pt idx="15069">411760</cx:pt>
          <cx:pt idx="15070">319700</cx:pt>
          <cx:pt idx="15071">561597</cx:pt>
          <cx:pt idx="15072">524120</cx:pt>
          <cx:pt idx="15073">721725.33333333337</cx:pt>
          <cx:pt idx="15074">397990</cx:pt>
          <cx:pt idx="15075">215584</cx:pt>
          <cx:pt idx="15076">658410.66666666663</cx:pt>
          <cx:pt idx="15077">288479</cx:pt>
          <cx:pt idx="15078">234631</cx:pt>
          <cx:pt idx="15079">247942</cx:pt>
          <cx:pt idx="15080">341317.33333333331</cx:pt>
          <cx:pt idx="15081">153336</cx:pt>
          <cx:pt idx="15082">710728</cx:pt>
          <cx:pt idx="15083">239829</cx:pt>
          <cx:pt idx="15084">501738.66666666669</cx:pt>
          <cx:pt idx="15085">270824</cx:pt>
          <cx:pt idx="15086">359686</cx:pt>
          <cx:pt idx="15087">438792</cx:pt>
          <cx:pt idx="15088">522850.66666666669</cx:pt>
          <cx:pt idx="15089">108814</cx:pt>
          <cx:pt idx="15090">156066.66666666666</cx:pt>
          <cx:pt idx="15091">714963</cx:pt>
          <cx:pt idx="15092">200911</cx:pt>
          <cx:pt idx="15093">154487</cx:pt>
          <cx:pt idx="15094">367764</cx:pt>
          <cx:pt idx="15095">257181.33333333334</cx:pt>
          <cx:pt idx="15096">239520</cx:pt>
          <cx:pt idx="15097">264540</cx:pt>
          <cx:pt idx="15098">681794</cx:pt>
          <cx:pt idx="15099">248010.66666666666</cx:pt>
          <cx:pt idx="15100">767317</cx:pt>
          <cx:pt idx="15101">437381.33333333331</cx:pt>
          <cx:pt idx="15102">123312</cx:pt>
          <cx:pt idx="15103">552574</cx:pt>
          <cx:pt idx="15104">132412</cx:pt>
          <cx:pt idx="15105">171075</cx:pt>
          <cx:pt idx="15106">659761</cx:pt>
          <cx:pt idx="15107">507949.33333333331</cx:pt>
          <cx:pt idx="15108">538875</cx:pt>
          <cx:pt idx="15109">371491</cx:pt>
          <cx:pt idx="15110">718277.33333333337</cx:pt>
          <cx:pt idx="15111">285469.33333333331</cx:pt>
          <cx:pt idx="15112">562709.33333333337</cx:pt>
          <cx:pt idx="15113">459616</cx:pt>
          <cx:pt idx="15114">230926</cx:pt>
          <cx:pt idx="15115">439615</cx:pt>
          <cx:pt idx="15116">671866</cx:pt>
          <cx:pt idx="15117">288224</cx:pt>
          <cx:pt idx="15118">477336</cx:pt>
          <cx:pt idx="15119">374797.33333333331</cx:pt>
          <cx:pt idx="15120">362847</cx:pt>
          <cx:pt idx="15121">195840</cx:pt>
          <cx:pt idx="15122">348200</cx:pt>
          <cx:pt idx="15123">471096</cx:pt>
          <cx:pt idx="15124">715856</cx:pt>
          <cx:pt idx="15125">704730</cx:pt>
          <cx:pt idx="15126">417944</cx:pt>
          <cx:pt idx="15127">468139</cx:pt>
          <cx:pt idx="15128">582542</cx:pt>
          <cx:pt idx="15129">93389.333333333328</cx:pt>
          <cx:pt idx="15130">797565.33333333337</cx:pt>
          <cx:pt idx="15131">121409</cx:pt>
          <cx:pt idx="15132">314802.66666666669</cx:pt>
          <cx:pt idx="15133">591357.33333333337</cx:pt>
          <cx:pt idx="15134">178181</cx:pt>
          <cx:pt idx="15135">140595</cx:pt>
          <cx:pt idx="15136">427995</cx:pt>
          <cx:pt idx="15137">202769</cx:pt>
          <cx:pt idx="15138">284492</cx:pt>
          <cx:pt idx="15139">347712</cx:pt>
          <cx:pt idx="15140">109653</cx:pt>
          <cx:pt idx="15141">92842.666666666672</cx:pt>
          <cx:pt idx="15142">742365.33333333337</cx:pt>
          <cx:pt idx="15143">268669.33333333331</cx:pt>
          <cx:pt idx="15144">384450.66666666669</cx:pt>
          <cx:pt idx="15145">318668.33333333337</cx:pt>
          <cx:pt idx="15146">774519</cx:pt>
          <cx:pt idx="15147">517757.33333333331</cx:pt>
          <cx:pt idx="15148">219017</cx:pt>
          <cx:pt idx="15149">459738.66666666669</cx:pt>
          <cx:pt idx="15150">425322</cx:pt>
          <cx:pt idx="15151">447471.66666666663</cx:pt>
          <cx:pt idx="15152">585544</cx:pt>
          <cx:pt idx="15153">156612</cx:pt>
          <cx:pt idx="15154">254971</cx:pt>
          <cx:pt idx="15155">344878.33333333337</cx:pt>
          <cx:pt idx="15156">405317.33333333331</cx:pt>
          <cx:pt idx="15157">615514.66666666663</cx:pt>
          <cx:pt idx="15158">271464</cx:pt>
          <cx:pt idx="15159">168122.66666666666</cx:pt>
          <cx:pt idx="15160">110910</cx:pt>
          <cx:pt idx="15161">383403</cx:pt>
          <cx:pt idx="15162">255259</cx:pt>
          <cx:pt idx="15163">255799</cx:pt>
          <cx:pt idx="15164">264944</cx:pt>
          <cx:pt idx="15165">409634.66666666669</cx:pt>
          <cx:pt idx="15166">208253</cx:pt>
          <cx:pt idx="15167">291869.33333333331</cx:pt>
          <cx:pt idx="15168">466135</cx:pt>
          <cx:pt idx="15169">444386.66666666669</cx:pt>
          <cx:pt idx="15170">433541</cx:pt>
          <cx:pt idx="15171">357569</cx:pt>
          <cx:pt idx="15172">189474.66666666666</cx:pt>
          <cx:pt idx="15173">266375</cx:pt>
          <cx:pt idx="15174">446104</cx:pt>
          <cx:pt idx="15175">125563</cx:pt>
          <cx:pt idx="15176">457728</cx:pt>
          <cx:pt idx="15177">172213.33333333334</cx:pt>
          <cx:pt idx="15178">444418.66666666669</cx:pt>
          <cx:pt idx="15179">474086</cx:pt>
          <cx:pt idx="15180">244042</cx:pt>
          <cx:pt idx="15181">438941.33333333331</cx:pt>
          <cx:pt idx="15182">330892.33333333337</cx:pt>
          <cx:pt idx="15183">391474.66666666669</cx:pt>
          <cx:pt idx="15184">333060.66666666663</cx:pt>
          <cx:pt idx="15185">72813</cx:pt>
          <cx:pt idx="15186">525869.33333333337</cx:pt>
          <cx:pt idx="15187">464339</cx:pt>
          <cx:pt idx="15188">323868</cx:pt>
          <cx:pt idx="15189">235581</cx:pt>
          <cx:pt idx="15190">160105</cx:pt>
          <cx:pt idx="15191">216008</cx:pt>
          <cx:pt idx="15192">158296</cx:pt>
          <cx:pt idx="15193">389826.66666666669</cx:pt>
          <cx:pt idx="15194">454728</cx:pt>
          <cx:pt idx="15195">406992</cx:pt>
          <cx:pt idx="15196">395864</cx:pt>
          <cx:pt idx="15197">691813.33333333337</cx:pt>
          <cx:pt idx="15198">309871</cx:pt>
          <cx:pt idx="15199">141956</cx:pt>
          <cx:pt idx="15200">146175</cx:pt>
          <cx:pt idx="15201">126221</cx:pt>
          <cx:pt idx="15202">222072</cx:pt>
          <cx:pt idx="15203">347280</cx:pt>
          <cx:pt idx="15204">311184</cx:pt>
          <cx:pt idx="15205">310474.33333333331</cx:pt>
          <cx:pt idx="15206">192632</cx:pt>
          <cx:pt idx="15207">381544.33333333337</cx:pt>
          <cx:pt idx="15208">335112</cx:pt>
          <cx:pt idx="15209">116439</cx:pt>
          <cx:pt idx="15210">206840</cx:pt>
          <cx:pt idx="15211">202597.33333333334</cx:pt>
          <cx:pt idx="15212">341975</cx:pt>
          <cx:pt idx="15213">623743</cx:pt>
          <cx:pt idx="15214">270496</cx:pt>
          <cx:pt idx="15215">456408</cx:pt>
          <cx:pt idx="15216">385229.33333333331</cx:pt>
          <cx:pt idx="15217">349757.33333333331</cx:pt>
          <cx:pt idx="15218">265701</cx:pt>
          <cx:pt idx="15219">87088</cx:pt>
          <cx:pt idx="15220">345592</cx:pt>
          <cx:pt idx="15221">397386</cx:pt>
          <cx:pt idx="15222">284238</cx:pt>
          <cx:pt idx="15223">131708</cx:pt>
          <cx:pt idx="15224">218767</cx:pt>
          <cx:pt idx="15225">610200</cx:pt>
          <cx:pt idx="15226">289757.33333333331</cx:pt>
          <cx:pt idx="15227">299629.33333333331</cx:pt>
          <cx:pt idx="15228">417112</cx:pt>
          <cx:pt idx="15229">252360</cx:pt>
          <cx:pt idx="15230">437018</cx:pt>
          <cx:pt idx="15231">270626.66666666669</cx:pt>
          <cx:pt idx="15232">126888</cx:pt>
          <cx:pt idx="15233">750780</cx:pt>
          <cx:pt idx="15234">444227.66666666663</cx:pt>
          <cx:pt idx="15235">104127</cx:pt>
          <cx:pt idx="15236">411908</cx:pt>
          <cx:pt idx="15237">318596</cx:pt>
          <cx:pt idx="15238">797381.33333333337</cx:pt>
          <cx:pt idx="15239">574514.66666666663</cx:pt>
          <cx:pt idx="15240">308176</cx:pt>
          <cx:pt idx="15241">260680</cx:pt>
          <cx:pt idx="15242">191357.33333333334</cx:pt>
          <cx:pt idx="15243">522058</cx:pt>
          <cx:pt idx="15244">231605.33333333334</cx:pt>
          <cx:pt idx="15245">290027</cx:pt>
          <cx:pt idx="15246">266326</cx:pt>
          <cx:pt idx="15247">315478</cx:pt>
          <cx:pt idx="15248">489026.66666666669</cx:pt>
          <cx:pt idx="15249">481693.33333333331</cx:pt>
          <cx:pt idx="15250">329759</cx:pt>
          <cx:pt idx="15251">232338.66666666666</cx:pt>
          <cx:pt idx="15252">222855</cx:pt>
          <cx:pt idx="15253">269997.33333333331</cx:pt>
          <cx:pt idx="15254">114545</cx:pt>
          <cx:pt idx="15255">185898.66666666666</cx:pt>
          <cx:pt idx="15256">374114.66666666669</cx:pt>
          <cx:pt idx="15257">483293.33333333331</cx:pt>
          <cx:pt idx="15258">150978.66666666666</cx:pt>
          <cx:pt idx="15259">276837.33333333331</cx:pt>
          <cx:pt idx="15260">143792</cx:pt>
          <cx:pt idx="15261">475205</cx:pt>
          <cx:pt idx="15262">382712</cx:pt>
          <cx:pt idx="15263">95965.333333333328</cx:pt>
          <cx:pt idx="15264">427920</cx:pt>
          <cx:pt idx="15265">281713</cx:pt>
          <cx:pt idx="15266">418104</cx:pt>
          <cx:pt idx="15267">268357.33333333331</cx:pt>
          <cx:pt idx="15268">363733.33333333331</cx:pt>
          <cx:pt idx="15269">166430</cx:pt>
          <cx:pt idx="15270">364688</cx:pt>
          <cx:pt idx="15271">716410.66666666663</cx:pt>
          <cx:pt idx="15272">318400</cx:pt>
          <cx:pt idx="15273">523402.66666666669</cx:pt>
          <cx:pt idx="15274">455949.33333333331</cx:pt>
          <cx:pt idx="15275">159447</cx:pt>
          <cx:pt idx="15276">367133.33333333331</cx:pt>
          <cx:pt idx="15277">215481</cx:pt>
          <cx:pt idx="15278">122823</cx:pt>
          <cx:pt idx="15279">88794.666666666672</cx:pt>
          <cx:pt idx="15280">285028</cx:pt>
          <cx:pt idx="15281">349483</cx:pt>
          <cx:pt idx="15282">370377</cx:pt>
          <cx:pt idx="15283">333992</cx:pt>
          <cx:pt idx="15284">768928</cx:pt>
          <cx:pt idx="15285">590485.33333333337</cx:pt>
          <cx:pt idx="15286">587070</cx:pt>
          <cx:pt idx="15287">275736</cx:pt>
          <cx:pt idx="15288">489059</cx:pt>
          <cx:pt idx="15289">242406</cx:pt>
          <cx:pt idx="15290">301281</cx:pt>
          <cx:pt idx="15291">98736</cx:pt>
          <cx:pt idx="15292">211842.66666666666</cx:pt>
          <cx:pt idx="15293">239128</cx:pt>
          <cx:pt idx="15294">122581.33333333333</cx:pt>
          <cx:pt idx="15295">85992</cx:pt>
          <cx:pt idx="15296">501760</cx:pt>
          <cx:pt idx="15297">163872</cx:pt>
          <cx:pt idx="15298">302302.33333333331</cx:pt>
          <cx:pt idx="15299">498133.33333333331</cx:pt>
          <cx:pt idx="15300">103101</cx:pt>
          <cx:pt idx="15301">372357.33333333331</cx:pt>
          <cx:pt idx="15302">278154.66666666669</cx:pt>
          <cx:pt idx="15303">110643</cx:pt>
          <cx:pt idx="15304">219576</cx:pt>
          <cx:pt idx="15305">214829</cx:pt>
          <cx:pt idx="15306">143571</cx:pt>
          <cx:pt idx="15307">765120</cx:pt>
          <cx:pt idx="15308">398348</cx:pt>
          <cx:pt idx="15309">145155</cx:pt>
          <cx:pt idx="15310">338680</cx:pt>
          <cx:pt idx="15311">209840</cx:pt>
          <cx:pt idx="15312">289664</cx:pt>
          <cx:pt idx="15313">497250.66666666669</cx:pt>
          <cx:pt idx="15314">204288</cx:pt>
          <cx:pt idx="15315">306882</cx:pt>
          <cx:pt idx="15316">782144</cx:pt>
          <cx:pt idx="15317">453533.33333333331</cx:pt>
          <cx:pt idx="15318">784215</cx:pt>
          <cx:pt idx="15319">759402.66666666663</cx:pt>
          <cx:pt idx="15320">279005.33333333331</cx:pt>
          <cx:pt idx="15321">151282.66666666666</cx:pt>
          <cx:pt idx="15322">685378.66666666663</cx:pt>
          <cx:pt idx="15323">133248</cx:pt>
          <cx:pt idx="15324">182173.33333333334</cx:pt>
          <cx:pt idx="15325">479682</cx:pt>
          <cx:pt idx="15326">498104</cx:pt>
          <cx:pt idx="15327">153545</cx:pt>
          <cx:pt idx="15328">223261</cx:pt>
          <cx:pt idx="15329">593488</cx:pt>
          <cx:pt idx="15330">249055</cx:pt>
          <cx:pt idx="15331">361373</cx:pt>
          <cx:pt idx="15332">397040</cx:pt>
          <cx:pt idx="15333">463224</cx:pt>
          <cx:pt idx="15334">171346.66666666666</cx:pt>
          <cx:pt idx="15335">174207</cx:pt>
          <cx:pt idx="15336">157864</cx:pt>
          <cx:pt idx="15337">290512</cx:pt>
          <cx:pt idx="15338">421308</cx:pt>
          <cx:pt idx="15339">448908</cx:pt>
          <cx:pt idx="15340">777539</cx:pt>
          <cx:pt idx="15341">203666</cx:pt>
          <cx:pt idx="15342">183381.33333333334</cx:pt>
          <cx:pt idx="15343">249770.66666666666</cx:pt>
          <cx:pt idx="15344">338425</cx:pt>
          <cx:pt idx="15345">462885.33333333331</cx:pt>
          <cx:pt idx="15346">363100</cx:pt>
          <cx:pt idx="15347">238059</cx:pt>
          <cx:pt idx="15348">201122</cx:pt>
          <cx:pt idx="15349">413584</cx:pt>
          <cx:pt idx="15350">240759</cx:pt>
          <cx:pt idx="15351">128336</cx:pt>
          <cx:pt idx="15352">331290.33333333337</cx:pt>
          <cx:pt idx="15353">554475</cx:pt>
          <cx:pt idx="15354">391879</cx:pt>
          <cx:pt idx="15355">520045</cx:pt>
          <cx:pt idx="15356">277712</cx:pt>
          <cx:pt idx="15357">420834</cx:pt>
          <cx:pt idx="15358">675184</cx:pt>
          <cx:pt idx="15359">628008</cx:pt>
          <cx:pt idx="15360">313314</cx:pt>
          <cx:pt idx="15361">102301.33333333333</cx:pt>
          <cx:pt idx="15362">424522</cx:pt>
          <cx:pt idx="15363">397413.33333333331</cx:pt>
          <cx:pt idx="15364">363261.33333333331</cx:pt>
          <cx:pt idx="15365">330090.66666666669</cx:pt>
          <cx:pt idx="15366">447002.66666666663</cx:pt>
          <cx:pt idx="15367">168182</cx:pt>
          <cx:pt idx="15368">147122</cx:pt>
          <cx:pt idx="15369">109239</cx:pt>
          <cx:pt idx="15370">138948</cx:pt>
          <cx:pt idx="15371">262106.66666666666</cx:pt>
          <cx:pt idx="15372">361797.33333333331</cx:pt>
          <cx:pt idx="15373">291098.66666666669</cx:pt>
          <cx:pt idx="15374">376248</cx:pt>
          <cx:pt idx="15375">353730.66666666669</cx:pt>
          <cx:pt idx="15376">285403</cx:pt>
          <cx:pt idx="15377">226716</cx:pt>
          <cx:pt idx="15378">410305</cx:pt>
          <cx:pt idx="15379">331330</cx:pt>
          <cx:pt idx="15380">127551</cx:pt>
          <cx:pt idx="15381">448794.66666666663</cx:pt>
          <cx:pt idx="15382">299192</cx:pt>
          <cx:pt idx="15383">472013.33333333331</cx:pt>
          <cx:pt idx="15384">332345</cx:pt>
          <cx:pt idx="15385">731746.66666666663</cx:pt>
          <cx:pt idx="15386">402768</cx:pt>
          <cx:pt idx="15387">433554</cx:pt>
          <cx:pt idx="15388">360583</cx:pt>
          <cx:pt idx="15389">440117.66666666663</cx:pt>
          <cx:pt idx="15390">432960</cx:pt>
          <cx:pt idx="15391">277976</cx:pt>
          <cx:pt idx="15392">282588</cx:pt>
          <cx:pt idx="15393">225558</cx:pt>
          <cx:pt idx="15394">708816</cx:pt>
          <cx:pt idx="15395">555981</cx:pt>
          <cx:pt idx="15396">312781.33333333331</cx:pt>
          <cx:pt idx="15397">303722</cx:pt>
          <cx:pt idx="15398">246304</cx:pt>
          <cx:pt idx="15399">108514</cx:pt>
          <cx:pt idx="15400">353240</cx:pt>
          <cx:pt idx="15401">425563</cx:pt>
          <cx:pt idx="15402">366800</cx:pt>
          <cx:pt idx="15403">507661.33333333331</cx:pt>
          <cx:pt idx="15404">136746</cx:pt>
          <cx:pt idx="15405">457169</cx:pt>
          <cx:pt idx="15406">623390</cx:pt>
          <cx:pt idx="15407">229325.33333333334</cx:pt>
          <cx:pt idx="15408">462800</cx:pt>
          <cx:pt idx="15409">365021.33333333331</cx:pt>
          <cx:pt idx="15410">227589</cx:pt>
          <cx:pt idx="15411">507362.66666666669</cx:pt>
          <cx:pt idx="15412">529712</cx:pt>
          <cx:pt idx="15413">86732</cx:pt>
          <cx:pt idx="15414">477440</cx:pt>
          <cx:pt idx="15415">206656</cx:pt>
          <cx:pt idx="15416">682880</cx:pt>
          <cx:pt idx="15417">502573.33333333331</cx:pt>
          <cx:pt idx="15418">585126</cx:pt>
          <cx:pt idx="15419">81301.333333333328</cx:pt>
          <cx:pt idx="15420">320643</cx:pt>
          <cx:pt idx="15421">385993</cx:pt>
          <cx:pt idx="15422">500157.33333333331</cx:pt>
          <cx:pt idx="15423">274293</cx:pt>
          <cx:pt idx="15424">383290.66666666669</cx:pt>
          <cx:pt idx="15425">225175</cx:pt>
          <cx:pt idx="15426">448847</cx:pt>
          <cx:pt idx="15427">473773</cx:pt>
          <cx:pt idx="15428">369240</cx:pt>
          <cx:pt idx="15429">650242.66666666663</cx:pt>
          <cx:pt idx="15430">217039</cx:pt>
          <cx:pt idx="15431">724263</cx:pt>
          <cx:pt idx="15432">245504</cx:pt>
          <cx:pt idx="15433">198464</cx:pt>
          <cx:pt idx="15434">436320</cx:pt>
          <cx:pt idx="15435">342632</cx:pt>
          <cx:pt idx="15436">576580</cx:pt>
          <cx:pt idx="15437">511784</cx:pt>
          <cx:pt idx="15438">785758</cx:pt>
          <cx:pt idx="15439">351362.66666666669</cx:pt>
          <cx:pt idx="15440">607386.66666666663</cx:pt>
          <cx:pt idx="15441">149264</cx:pt>
          <cx:pt idx="15442">109327</cx:pt>
          <cx:pt idx="15443">229062</cx:pt>
          <cx:pt idx="15444">502848</cx:pt>
          <cx:pt idx="15445">501930.66666666669</cx:pt>
          <cx:pt idx="15446">775792</cx:pt>
          <cx:pt idx="15447">287497</cx:pt>
          <cx:pt idx="15448">289518</cx:pt>
          <cx:pt idx="15449">507117.33333333331</cx:pt>
          <cx:pt idx="15450">646301.33333333337</cx:pt>
          <cx:pt idx="15451">200652</cx:pt>
          <cx:pt idx="15452">574266.66666666663</cx:pt>
          <cx:pt idx="15453">552637</cx:pt>
          <cx:pt idx="15454">608966</cx:pt>
          <cx:pt idx="15455">680237.33333333337</cx:pt>
          <cx:pt idx="15456">395713</cx:pt>
          <cx:pt idx="15457">470845.33333333331</cx:pt>
          <cx:pt idx="15458">185283</cx:pt>
          <cx:pt idx="15459">251509.33333333334</cx:pt>
          <cx:pt idx="15460">754630</cx:pt>
          <cx:pt idx="15461">328547</cx:pt>
          <cx:pt idx="15462">270446</cx:pt>
          <cx:pt idx="15463">278437.33333333331</cx:pt>
          <cx:pt idx="15464">229871</cx:pt>
          <cx:pt idx="15465">410784</cx:pt>
          <cx:pt idx="15466">427482.66666666669</cx:pt>
          <cx:pt idx="15467">493982</cx:pt>
          <cx:pt idx="15468">502250.66666666669</cx:pt>
          <cx:pt idx="15469">585858.66666666663</cx:pt>
          <cx:pt idx="15470">522168</cx:pt>
          <cx:pt idx="15471">349474.66666666669</cx:pt>
          <cx:pt idx="15472">364333.33333333331</cx:pt>
          <cx:pt idx="15473">533744</cx:pt>
          <cx:pt idx="15474">407501.33333333331</cx:pt>
          <cx:pt idx="15475">239115</cx:pt>
          <cx:pt idx="15476">250021</cx:pt>
          <cx:pt idx="15477">472208</cx:pt>
          <cx:pt idx="15478">252541.33333333334</cx:pt>
          <cx:pt idx="15479">347314.66666666669</cx:pt>
          <cx:pt idx="15480">428181.33333333331</cx:pt>
          <cx:pt idx="15481">158500</cx:pt>
          <cx:pt idx="15482">603499</cx:pt>
          <cx:pt idx="15483">377648</cx:pt>
          <cx:pt idx="15484">774978.66666666663</cx:pt>
          <cx:pt idx="15485">151483</cx:pt>
          <cx:pt idx="15486">557107</cx:pt>
          <cx:pt idx="15487">495016</cx:pt>
          <cx:pt idx="15488">363161</cx:pt>
          <cx:pt idx="15489">291149</cx:pt>
          <cx:pt idx="15490">661157.33333333337</cx:pt>
          <cx:pt idx="15491">255947</cx:pt>
          <cx:pt idx="15492">148490.66666666666</cx:pt>
          <cx:pt idx="15493">432696.66666666663</cx:pt>
          <cx:pt idx="15494">520917</cx:pt>
          <cx:pt idx="15495">383202.66666666669</cx:pt>
          <cx:pt idx="15496">519154.66666666669</cx:pt>
          <cx:pt idx="15497">137954.66666666666</cx:pt>
          <cx:pt idx="15498">114996</cx:pt>
          <cx:pt idx="15499">145146.66666666666</cx:pt>
          <cx:pt idx="15500">178710</cx:pt>
          <cx:pt idx="15501">111928</cx:pt>
          <cx:pt idx="15502">121062</cx:pt>
          <cx:pt idx="15503">280248</cx:pt>
          <cx:pt idx="15504">340481</cx:pt>
          <cx:pt idx="15505">230520</cx:pt>
          <cx:pt idx="15506">588889</cx:pt>
          <cx:pt idx="15507">469866.66666666669</cx:pt>
          <cx:pt idx="15508">152506</cx:pt>
          <cx:pt idx="15509">181589.33333333334</cx:pt>
          <cx:pt idx="15510">359160</cx:pt>
          <cx:pt idx="15511">303632</cx:pt>
          <cx:pt idx="15512">418470.66666666663</cx:pt>
          <cx:pt idx="15513">763387</cx:pt>
          <cx:pt idx="15514">453104</cx:pt>
          <cx:pt idx="15515">174801</cx:pt>
          <cx:pt idx="15516">217576</cx:pt>
          <cx:pt idx="15517">244172</cx:pt>
          <cx:pt idx="15518">334493</cx:pt>
          <cx:pt idx="15519">167638</cx:pt>
          <cx:pt idx="15520">277156</cx:pt>
          <cx:pt idx="15521">778152</cx:pt>
          <cx:pt idx="15522">357424</cx:pt>
          <cx:pt idx="15523">167876</cx:pt>
          <cx:pt idx="15524">260074</cx:pt>
          <cx:pt idx="15525">345376</cx:pt>
          <cx:pt idx="15526">437665</cx:pt>
          <cx:pt idx="15527">181907</cx:pt>
          <cx:pt idx="15528">471368</cx:pt>
          <cx:pt idx="15529">449009.33333333337</cx:pt>
          <cx:pt idx="15530">365721</cx:pt>
          <cx:pt idx="15531">435391</cx:pt>
          <cx:pt idx="15532">489845.33333333331</cx:pt>
          <cx:pt idx="15533">392328</cx:pt>
          <cx:pt idx="15534">290826.66666666669</cx:pt>
          <cx:pt idx="15535">410725.33333333331</cx:pt>
          <cx:pt idx="15536">414490.66666666669</cx:pt>
          <cx:pt idx="15537">475938.66666666669</cx:pt>
          <cx:pt idx="15538">200477.33333333334</cx:pt>
          <cx:pt idx="15539">399981.33333333337</cx:pt>
          <cx:pt idx="15540">365148</cx:pt>
          <cx:pt idx="15541">439034</cx:pt>
          <cx:pt idx="15542">702177</cx:pt>
          <cx:pt idx="15543">384162.66666666669</cx:pt>
          <cx:pt idx="15544">453082.66666666669</cx:pt>
          <cx:pt idx="15545">392954</cx:pt>
          <cx:pt idx="15546">434210.66666666669</cx:pt>
          <cx:pt idx="15547">233674.66666666666</cx:pt>
          <cx:pt idx="15548">275818</cx:pt>
          <cx:pt idx="15549">274478</cx:pt>
          <cx:pt idx="15550">234304</cx:pt>
          <cx:pt idx="15551">217480</cx:pt>
          <cx:pt idx="15552">190242.66666666666</cx:pt>
          <cx:pt idx="15553">244386</cx:pt>
          <cx:pt idx="15554">789125.33333333337</cx:pt>
          <cx:pt idx="15555">503290</cx:pt>
          <cx:pt idx="15556">228279</cx:pt>
          <cx:pt idx="15557">708741</cx:pt>
          <cx:pt idx="15558">114989.33333333333</cx:pt>
          <cx:pt idx="15559">329671</cx:pt>
          <cx:pt idx="15560">481627</cx:pt>
          <cx:pt idx="15561">534074.66666666663</cx:pt>
          <cx:pt idx="15562">328978.66666666669</cx:pt>
          <cx:pt idx="15563">118538</cx:pt>
          <cx:pt idx="15564">207268</cx:pt>
          <cx:pt idx="15565">461098.66666666669</cx:pt>
          <cx:pt idx="15566">385028</cx:pt>
          <cx:pt idx="15567">569701.33333333337</cx:pt>
          <cx:pt idx="15568">215230</cx:pt>
          <cx:pt idx="15569">117298.66666666667</cx:pt>
          <cx:pt idx="15570">494474.66666666669</cx:pt>
          <cx:pt idx="15571">180440</cx:pt>
          <cx:pt idx="15572">779805.33333333337</cx:pt>
          <cx:pt idx="15573">338301.33333333331</cx:pt>
          <cx:pt idx="15574">162561</cx:pt>
          <cx:pt idx="15575">406038</cx:pt>
          <cx:pt idx="15576">102997</cx:pt>
          <cx:pt idx="15577">116754.66666666667</cx:pt>
          <cx:pt idx="15578">300376</cx:pt>
          <cx:pt idx="15579">212633</cx:pt>
          <cx:pt idx="15580">84701.333333333328</cx:pt>
          <cx:pt idx="15581">318970.66666666669</cx:pt>
          <cx:pt idx="15582">391986.66666666669</cx:pt>
          <cx:pt idx="15583">322177</cx:pt>
          <cx:pt idx="15584">325477.33333333331</cx:pt>
          <cx:pt idx="15585">348430</cx:pt>
          <cx:pt idx="15586">744229</cx:pt>
          <cx:pt idx="15587">140612</cx:pt>
          <cx:pt idx="15588">314016</cx:pt>
          <cx:pt idx="15589">304890.66666666669</cx:pt>
          <cx:pt idx="15590">463818</cx:pt>
          <cx:pt idx="15591">338077.33333333331</cx:pt>
          <cx:pt idx="15592">205549.33333333334</cx:pt>
          <cx:pt idx="15593">337312</cx:pt>
          <cx:pt idx="15594">587176</cx:pt>
          <cx:pt idx="15595">195026.66666666666</cx:pt>
          <cx:pt idx="15596">796402.66666666663</cx:pt>
          <cx:pt idx="15597">435406</cx:pt>
          <cx:pt idx="15598">399295</cx:pt>
          <cx:pt idx="15599">299322</cx:pt>
          <cx:pt idx="15600">576978.66666666663</cx:pt>
          <cx:pt idx="15601">127690.66666666667</cx:pt>
          <cx:pt idx="15602">379005.33333333331</cx:pt>
          <cx:pt idx="15603">634467</cx:pt>
          <cx:pt idx="15604">145984</cx:pt>
          <cx:pt idx="15605">207617</cx:pt>
          <cx:pt idx="15606">164551</cx:pt>
          <cx:pt idx="15607">232237</cx:pt>
          <cx:pt idx="15608">430176</cx:pt>
          <cx:pt idx="15609">426618.66666666669</cx:pt>
          <cx:pt idx="15610">161102</cx:pt>
          <cx:pt idx="15611">311559</cx:pt>
          <cx:pt idx="15612">551730.66666666663</cx:pt>
          <cx:pt idx="15613">175168</cx:pt>
          <cx:pt idx="15614">238164</cx:pt>
          <cx:pt idx="15615">326453.33333333337</cx:pt>
          <cx:pt idx="15616">246050.66666666666</cx:pt>
          <cx:pt idx="15617">798445.33333333337</cx:pt>
          <cx:pt idx="15618">360277.33333333337</cx:pt>
          <cx:pt idx="15619">110902</cx:pt>
          <cx:pt idx="15620">797664</cx:pt>
          <cx:pt idx="15621">255456</cx:pt>
          <cx:pt idx="15622">138738.66666666666</cx:pt>
          <cx:pt idx="15623">206620</cx:pt>
          <cx:pt idx="15624">271202.66666666669</cx:pt>
          <cx:pt idx="15625">732813.33333333337</cx:pt>
          <cx:pt idx="15626">488808</cx:pt>
          <cx:pt idx="15627">463178.66666666669</cx:pt>
          <cx:pt idx="15628">232994.66666666666</cx:pt>
          <cx:pt idx="15629">382954</cx:pt>
          <cx:pt idx="15630">359858.66666666669</cx:pt>
          <cx:pt idx="15631">720128</cx:pt>
          <cx:pt idx="15632">688932</cx:pt>
          <cx:pt idx="15633">219167</cx:pt>
          <cx:pt idx="15634">560712</cx:pt>
          <cx:pt idx="15635">232395</cx:pt>
          <cx:pt idx="15636">167303</cx:pt>
          <cx:pt idx="15637">462372</cx:pt>
          <cx:pt idx="15638">402823</cx:pt>
          <cx:pt idx="15639">210924</cx:pt>
          <cx:pt idx="15640">178741</cx:pt>
          <cx:pt idx="15641">377072</cx:pt>
          <cx:pt idx="15642">403204</cx:pt>
          <cx:pt idx="15643">626520</cx:pt>
          <cx:pt idx="15644">628114.66666666663</cx:pt>
          <cx:pt idx="15645">339328</cx:pt>
          <cx:pt idx="15646">602322.66666666663</cx:pt>
          <cx:pt idx="15647">307925.33333333331</cx:pt>
          <cx:pt idx="15648">153566</cx:pt>
          <cx:pt idx="15649">388872</cx:pt>
          <cx:pt idx="15650">146599</cx:pt>
          <cx:pt idx="15651">191010</cx:pt>
          <cx:pt idx="15652">439054</cx:pt>
          <cx:pt idx="15653">593408</cx:pt>
          <cx:pt idx="15654">115492</cx:pt>
          <cx:pt idx="15655">505306.66666666669</cx:pt>
          <cx:pt idx="15656">179938.66666666666</cx:pt>
          <cx:pt idx="15657">650826.66666666663</cx:pt>
          <cx:pt idx="15658">119805</cx:pt>
          <cx:pt idx="15659">282772</cx:pt>
          <cx:pt idx="15660">767468</cx:pt>
          <cx:pt idx="15661">87736</cx:pt>
          <cx:pt idx="15662">489049</cx:pt>
          <cx:pt idx="15663">140743</cx:pt>
          <cx:pt idx="15664">651138.66666666663</cx:pt>
          <cx:pt idx="15665">764154.66666666663</cx:pt>
          <cx:pt idx="15666">447680.33333333337</cx:pt>
          <cx:pt idx="15667">796178.66666666663</cx:pt>
          <cx:pt idx="15668">421904</cx:pt>
          <cx:pt idx="15669">473890.66666666669</cx:pt>
          <cx:pt idx="15670">281101.33333333331</cx:pt>
          <cx:pt idx="15671">162082</cx:pt>
          <cx:pt idx="15672">145544</cx:pt>
          <cx:pt idx="15673">309693.33333333331</cx:pt>
          <cx:pt idx="15674">423204</cx:pt>
          <cx:pt idx="15675">411229</cx:pt>
          <cx:pt idx="15676">738024</cx:pt>
          <cx:pt idx="15677">676696</cx:pt>
          <cx:pt idx="15678">184454</cx:pt>
          <cx:pt idx="15679">198986.66666666666</cx:pt>
          <cx:pt idx="15680">691804</cx:pt>
          <cx:pt idx="15681">158765.33333333334</cx:pt>
          <cx:pt idx="15682">411608</cx:pt>
          <cx:pt idx="15683">334636</cx:pt>
          <cx:pt idx="15684">188215</cx:pt>
          <cx:pt idx="15685">423274.66666666669</cx:pt>
          <cx:pt idx="15686">364576</cx:pt>
          <cx:pt idx="15687">170381</cx:pt>
          <cx:pt idx="15688">437615</cx:pt>
          <cx:pt idx="15689">350032</cx:pt>
          <cx:pt idx="15690">437911</cx:pt>
          <cx:pt idx="15691">299418</cx:pt>
          <cx:pt idx="15692">698959</cx:pt>
          <cx:pt idx="15693">103106.66666666667</cx:pt>
          <cx:pt idx="15694">327795</cx:pt>
          <cx:pt idx="15695">95090</cx:pt>
          <cx:pt idx="15696">182954.66666666666</cx:pt>
          <cx:pt idx="15697">490974</cx:pt>
          <cx:pt idx="15698">436804</cx:pt>
          <cx:pt idx="15699">203447</cx:pt>
          <cx:pt idx="15700">138744</cx:pt>
          <cx:pt idx="15701">282469</cx:pt>
          <cx:pt idx="15702">464791</cx:pt>
          <cx:pt idx="15703">272365</cx:pt>
          <cx:pt idx="15704">199859</cx:pt>
          <cx:pt idx="15705">619712</cx:pt>
          <cx:pt idx="15706">424314.66666666669</cx:pt>
          <cx:pt idx="15707">284748</cx:pt>
          <cx:pt idx="15708">445629</cx:pt>
          <cx:pt idx="15709">202133.33333333334</cx:pt>
          <cx:pt idx="15710">327370.66666666669</cx:pt>
          <cx:pt idx="15711">405234.66666666669</cx:pt>
          <cx:pt idx="15712">184224</cx:pt>
          <cx:pt idx="15713">214602.66666666666</cx:pt>
          <cx:pt idx="15714">219280</cx:pt>
          <cx:pt idx="15715">654021.33333333337</cx:pt>
          <cx:pt idx="15716">194329</cx:pt>
          <cx:pt idx="15717">335861.33333333331</cx:pt>
          <cx:pt idx="15718">407589</cx:pt>
          <cx:pt idx="15719">662293.33333333337</cx:pt>
          <cx:pt idx="15720">104588</cx:pt>
          <cx:pt idx="15721">623521</cx:pt>
          <cx:pt idx="15722">209011</cx:pt>
          <cx:pt idx="15723">279954</cx:pt>
          <cx:pt idx="15724">477584</cx:pt>
          <cx:pt idx="15725">527672</cx:pt>
          <cx:pt idx="15726">426024</cx:pt>
          <cx:pt idx="15727">363207</cx:pt>
          <cx:pt idx="15728">488129</cx:pt>
          <cx:pt idx="15729">570529</cx:pt>
          <cx:pt idx="15730">361351</cx:pt>
          <cx:pt idx="15731">368900</cx:pt>
          <cx:pt idx="15732">517476</cx:pt>
          <cx:pt idx="15733">774685.33333333337</cx:pt>
          <cx:pt idx="15734">497774</cx:pt>
          <cx:pt idx="15735">157682.66666666666</cx:pt>
          <cx:pt idx="15736">298487</cx:pt>
          <cx:pt idx="15737">125469</cx:pt>
          <cx:pt idx="15738">470624</cx:pt>
          <cx:pt idx="15739">326981.33333333331</cx:pt>
          <cx:pt idx="15740">763133.33333333337</cx:pt>
          <cx:pt idx="15741">531184</cx:pt>
          <cx:pt idx="15742">297137</cx:pt>
          <cx:pt idx="15743">175286</cx:pt>
          <cx:pt idx="15744">187142</cx:pt>
          <cx:pt idx="15745">179147</cx:pt>
          <cx:pt idx="15746">236157</cx:pt>
          <cx:pt idx="15747">301072</cx:pt>
          <cx:pt idx="15748">248233</cx:pt>
          <cx:pt idx="15749">80005.333333333328</cx:pt>
          <cx:pt idx="15750">103357.33333333333</cx:pt>
          <cx:pt idx="15751">157180</cx:pt>
          <cx:pt idx="15752">362179.66666666663</cx:pt>
          <cx:pt idx="15753">243729</cx:pt>
          <cx:pt idx="15754">151654</cx:pt>
          <cx:pt idx="15755">759614</cx:pt>
          <cx:pt idx="15756">476622</cx:pt>
          <cx:pt idx="15757">385162.66666666669</cx:pt>
          <cx:pt idx="15758">740792</cx:pt>
          <cx:pt idx="15759">319459</cx:pt>
          <cx:pt idx="15760">647534</cx:pt>
          <cx:pt idx="15761">348218.66666666669</cx:pt>
          <cx:pt idx="15762">488728</cx:pt>
          <cx:pt idx="15763">372210.66666666669</cx:pt>
          <cx:pt idx="15764">797001</cx:pt>
          <cx:pt idx="15765">317386.66666666669</cx:pt>
          <cx:pt idx="15766">134753</cx:pt>
          <cx:pt idx="15767">150103</cx:pt>
          <cx:pt idx="15768">241064</cx:pt>
          <cx:pt idx="15769">452264</cx:pt>
          <cx:pt idx="15770">615133.33333333337</cx:pt>
          <cx:pt idx="15771">289050</cx:pt>
          <cx:pt idx="15772">567944</cx:pt>
          <cx:pt idx="15773">337417</cx:pt>
          <cx:pt idx="15774">299114</cx:pt>
          <cx:pt idx="15775">230973</cx:pt>
          <cx:pt idx="15776">514442.66666666669</cx:pt>
          <cx:pt idx="15777">304584</cx:pt>
          <cx:pt idx="15778">148866.66666666666</cx:pt>
          <cx:pt idx="15779">394178.66666666669</cx:pt>
          <cx:pt idx="15780">465633</cx:pt>
          <cx:pt idx="15781">254210.66666666666</cx:pt>
          <cx:pt idx="15782">470725.33333333331</cx:pt>
          <cx:pt idx="15783">347335.33333333337</cx:pt>
          <cx:pt idx="15784">205369</cx:pt>
          <cx:pt idx="15785">529706.66666666663</cx:pt>
          <cx:pt idx="15786">340778</cx:pt>
          <cx:pt idx="15787">72312</cx:pt>
          <cx:pt idx="15788">329228</cx:pt>
          <cx:pt idx="15789">497264</cx:pt>
          <cx:pt idx="15790">442253.33333333331</cx:pt>
          <cx:pt idx="15791">341704</cx:pt>
          <cx:pt idx="15792">362276</cx:pt>
          <cx:pt idx="15793">601533</cx:pt>
          <cx:pt idx="15794">226922.66666666666</cx:pt>
          <cx:pt idx="15795">451336</cx:pt>
          <cx:pt idx="15796">88445.333333333328</cx:pt>
          <cx:pt idx="15797">785489</cx:pt>
          <cx:pt idx="15798">425489</cx:pt>
          <cx:pt idx="15799">343600</cx:pt>
          <cx:pt idx="15800">327738.66666666669</cx:pt>
          <cx:pt idx="15801">798063</cx:pt>
          <cx:pt idx="15802">636562.66666666663</cx:pt>
          <cx:pt idx="15803">577609</cx:pt>
          <cx:pt idx="15804">369874.66666666669</cx:pt>
          <cx:pt idx="15805">278277.33333333331</cx:pt>
          <cx:pt idx="15806">198355</cx:pt>
          <cx:pt idx="15807">104090.66666666667</cx:pt>
          <cx:pt idx="15808">743888</cx:pt>
          <cx:pt idx="15809">407494.66666666663</cx:pt>
          <cx:pt idx="15810">136142</cx:pt>
          <cx:pt idx="15811">407490.66666666669</cx:pt>
          <cx:pt idx="15812">368978.66666666669</cx:pt>
          <cx:pt idx="15813">287525.33333333331</cx:pt>
          <cx:pt idx="15814">322164.33333333331</cx:pt>
          <cx:pt idx="15815">405458.66666666669</cx:pt>
          <cx:pt idx="15816">336544</cx:pt>
          <cx:pt idx="15817">602941.33333333337</cx:pt>
          <cx:pt idx="15818">318365.33333333331</cx:pt>
          <cx:pt idx="15819">192401</cx:pt>
          <cx:pt idx="15820">247045.33333333334</cx:pt>
          <cx:pt idx="15821">368597.33333333331</cx:pt>
          <cx:pt idx="15822">225278</cx:pt>
          <cx:pt idx="15823">306621.33333333331</cx:pt>
          <cx:pt idx="15824">222032</cx:pt>
          <cx:pt idx="15825">454384</cx:pt>
          <cx:pt idx="15826">118570</cx:pt>
          <cx:pt idx="15827">494309.33333333331</cx:pt>
          <cx:pt idx="15828">790858.66666666663</cx:pt>
          <cx:pt idx="15829">323429.33333333331</cx:pt>
          <cx:pt idx="15830">281192</cx:pt>
          <cx:pt idx="15831">180584</cx:pt>
          <cx:pt idx="15832">361778.66666666669</cx:pt>
          <cx:pt idx="15833">357370.66666666669</cx:pt>
          <cx:pt idx="15834">718229.33333333337</cx:pt>
          <cx:pt idx="15835">482816</cx:pt>
          <cx:pt idx="15836">333117.33333333331</cx:pt>
          <cx:pt idx="15837">458165.33333333331</cx:pt>
          <cx:pt idx="15838">439521</cx:pt>
          <cx:pt idx="15839">443792</cx:pt>
          <cx:pt idx="15840">293226</cx:pt>
          <cx:pt idx="15841">400695</cx:pt>
          <cx:pt idx="15842">94400</cx:pt>
          <cx:pt idx="15843">290744</cx:pt>
          <cx:pt idx="15844">117051</cx:pt>
          <cx:pt idx="15845">214109.33333333334</cx:pt>
          <cx:pt idx="15846">354294</cx:pt>
          <cx:pt idx="15847">445570.66666666669</cx:pt>
          <cx:pt idx="15848">400032</cx:pt>
          <cx:pt idx="15849">549608</cx:pt>
          <cx:pt idx="15850">125290</cx:pt>
          <cx:pt idx="15851">367760</cx:pt>
          <cx:pt idx="15852">451016</cx:pt>
          <cx:pt idx="15853">246168</cx:pt>
          <cx:pt idx="15854">514853</cx:pt>
          <cx:pt idx="15855">568514.66666666663</cx:pt>
          <cx:pt idx="15856">463069.33333333331</cx:pt>
          <cx:pt idx="15857">687485.33333333337</cx:pt>
          <cx:pt idx="15858">540637</cx:pt>
          <cx:pt idx="15859">250576</cx:pt>
          <cx:pt idx="15860">669205.33333333337</cx:pt>
          <cx:pt idx="15861">439611</cx:pt>
          <cx:pt idx="15862">258685.33333333334</cx:pt>
          <cx:pt idx="15863">697090.66666666663</cx:pt>
          <cx:pt idx="15864">546326</cx:pt>
          <cx:pt idx="15865">284445</cx:pt>
          <cx:pt idx="15866">768375</cx:pt>
          <cx:pt idx="15867">578257</cx:pt>
          <cx:pt idx="15868">256869.33333333334</cx:pt>
          <cx:pt idx="15869">513370.66666666669</cx:pt>
          <cx:pt idx="15870">323160</cx:pt>
          <cx:pt idx="15871">762865</cx:pt>
          <cx:pt idx="15872">482147</cx:pt>
          <cx:pt idx="15873">489335</cx:pt>
          <cx:pt idx="15874">489622</cx:pt>
          <cx:pt idx="15875">266287</cx:pt>
          <cx:pt idx="15876">154410.66666666666</cx:pt>
          <cx:pt idx="15877">466825</cx:pt>
          <cx:pt idx="15878">321075</cx:pt>
          <cx:pt idx="15879">255883</cx:pt>
          <cx:pt idx="15880">158355</cx:pt>
          <cx:pt idx="15881">495124</cx:pt>
          <cx:pt idx="15882">101936</cx:pt>
          <cx:pt idx="15883">121470</cx:pt>
          <cx:pt idx="15884">369619</cx:pt>
          <cx:pt idx="15885">397648</cx:pt>
          <cx:pt idx="15886">443881</cx:pt>
          <cx:pt idx="15887">240658</cx:pt>
          <cx:pt idx="15888">222859</cx:pt>
          <cx:pt idx="15889">780992</cx:pt>
          <cx:pt idx="15890">556573.33333333337</cx:pt>
          <cx:pt idx="15891">170803</cx:pt>
          <cx:pt idx="15892">519850.66666666669</cx:pt>
          <cx:pt idx="15893">396074</cx:pt>
          <cx:pt idx="15894">130448</cx:pt>
          <cx:pt idx="15895">325273</cx:pt>
          <cx:pt idx="15896">243808</cx:pt>
          <cx:pt idx="15897">321149</cx:pt>
          <cx:pt idx="15898">628701.33333333337</cx:pt>
          <cx:pt idx="15899">188856</cx:pt>
          <cx:pt idx="15900">410734.66666666663</cx:pt>
          <cx:pt idx="15901">414469.33333333331</cx:pt>
          <cx:pt idx="15902">704856</cx:pt>
          <cx:pt idx="15903">137609</cx:pt>
          <cx:pt idx="15904">215476</cx:pt>
          <cx:pt idx="15905">421580.33333333337</cx:pt>
          <cx:pt idx="15906">376064</cx:pt>
          <cx:pt idx="15907">705144</cx:pt>
          <cx:pt idx="15908">656554.66666666663</cx:pt>
          <cx:pt idx="15909">213824</cx:pt>
          <cx:pt idx="15910">222602.66666666666</cx:pt>
          <cx:pt idx="15911">492928</cx:pt>
          <cx:pt idx="15912">466424</cx:pt>
          <cx:pt idx="15913">667962</cx:pt>
          <cx:pt idx="15914">151725.33333333334</cx:pt>
          <cx:pt idx="15915">297488</cx:pt>
          <cx:pt idx="15916">200378.66666666666</cx:pt>
          <cx:pt idx="15917">164334</cx:pt>
          <cx:pt idx="15918">379927.33333333337</cx:pt>
          <cx:pt idx="15919">444288</cx:pt>
          <cx:pt idx="15920">706256</cx:pt>
          <cx:pt idx="15921">372677</cx:pt>
          <cx:pt idx="15922">474104</cx:pt>
          <cx:pt idx="15923">549016</cx:pt>
          <cx:pt idx="15924">257624</cx:pt>
          <cx:pt idx="15925">290752</cx:pt>
          <cx:pt idx="15926">142093.33333333334</cx:pt>
          <cx:pt idx="15927">713625</cx:pt>
          <cx:pt idx="15928">498965.33333333331</cx:pt>
          <cx:pt idx="15929">205350</cx:pt>
          <cx:pt idx="15930">407970</cx:pt>
          <cx:pt idx="15931">249151</cx:pt>
          <cx:pt idx="15932">377442.66666666669</cx:pt>
          <cx:pt idx="15933">328343</cx:pt>
          <cx:pt idx="15934">143693</cx:pt>
          <cx:pt idx="15935">619264</cx:pt>
          <cx:pt idx="15936">275136</cx:pt>
          <cx:pt idx="15937">132717.33333333334</cx:pt>
          <cx:pt idx="15938">722021.33333333337</cx:pt>
          <cx:pt idx="15939">725082.66666666663</cx:pt>
          <cx:pt idx="15940">83397.333333333328</cx:pt>
          <cx:pt idx="15941">100820</cx:pt>
          <cx:pt idx="15942">350013.33333333331</cx:pt>
          <cx:pt idx="15943">343617</cx:pt>
          <cx:pt idx="15944">529485.33333333337</cx:pt>
          <cx:pt idx="15945">330293.33333333331</cx:pt>
          <cx:pt idx="15946">466825</cx:pt>
          <cx:pt idx="15947">280278</cx:pt>
          <cx:pt idx="15948">224652</cx:pt>
          <cx:pt idx="15949">264610.66666666669</cx:pt>
          <cx:pt idx="15950">166794.66666666666</cx:pt>
          <cx:pt idx="15951">227407</cx:pt>
          <cx:pt idx="15952">369357</cx:pt>
          <cx:pt idx="15953">188154.66666666666</cx:pt>
          <cx:pt idx="15954">498242.66666666669</cx:pt>
          <cx:pt idx="15955">349469</cx:pt>
          <cx:pt idx="15956">459811</cx:pt>
          <cx:pt idx="15957">468424</cx:pt>
          <cx:pt idx="15958">382786</cx:pt>
          <cx:pt idx="15959">360362.66666666669</cx:pt>
          <cx:pt idx="15960">340978</cx:pt>
          <cx:pt idx="15961">643368</cx:pt>
          <cx:pt idx="15962">218614</cx:pt>
          <cx:pt idx="15963">141104</cx:pt>
          <cx:pt idx="15964">260540</cx:pt>
          <cx:pt idx="15965">348330.66666666669</cx:pt>
          <cx:pt idx="15966">308187</cx:pt>
          <cx:pt idx="15967">630338</cx:pt>
          <cx:pt idx="15968">420577</cx:pt>
          <cx:pt idx="15969">247786</cx:pt>
          <cx:pt idx="15970">201485.33333333334</cx:pt>
          <cx:pt idx="15971">160998</cx:pt>
          <cx:pt idx="15972">430776</cx:pt>
          <cx:pt idx="15973">415330.66666666669</cx:pt>
          <cx:pt idx="15974">283355</cx:pt>
          <cx:pt idx="15975">384107.66666666663</cx:pt>
          <cx:pt idx="15976">383844</cx:pt>
          <cx:pt idx="15977">275069.33333333331</cx:pt>
          <cx:pt idx="15978">389047.66666666663</cx:pt>
          <cx:pt idx="15979">223712</cx:pt>
          <cx:pt idx="15980">313822</cx:pt>
          <cx:pt idx="15981">571860</cx:pt>
          <cx:pt idx="15982">269112</cx:pt>
          <cx:pt idx="15983">282030</cx:pt>
          <cx:pt idx="15984">139125</cx:pt>
          <cx:pt idx="15985">247017</cx:pt>
          <cx:pt idx="15986">298029.33333333331</cx:pt>
          <cx:pt idx="15987">763082.66666666663</cx:pt>
          <cx:pt idx="15988">408579</cx:pt>
          <cx:pt idx="15989">759615</cx:pt>
          <cx:pt idx="15990">371242.66666666669</cx:pt>
          <cx:pt idx="15991">583625</cx:pt>
          <cx:pt idx="15992">337189</cx:pt>
          <cx:pt idx="15993">175347</cx:pt>
          <cx:pt idx="15994">746837</cx:pt>
          <cx:pt idx="15995">291689</cx:pt>
          <cx:pt idx="15996">159693.33333333334</cx:pt>
          <cx:pt idx="15997">414413.33333333331</cx:pt>
          <cx:pt idx="15998">213367</cx:pt>
          <cx:pt idx="15999">499474.66666666669</cx:pt>
          <cx:pt idx="16000">482810.66666666669</cx:pt>
          <cx:pt idx="16001">161592</cx:pt>
          <cx:pt idx="16002">512968</cx:pt>
          <cx:pt idx="16003">454682</cx:pt>
          <cx:pt idx="16004">510183</cx:pt>
          <cx:pt idx="16005">301689.66666666669</cx:pt>
          <cx:pt idx="16006">756683</cx:pt>
          <cx:pt idx="16007">128504</cx:pt>
          <cx:pt idx="16008">423830.33333333337</cx:pt>
          <cx:pt idx="16009">441720</cx:pt>
          <cx:pt idx="16010">453399</cx:pt>
          <cx:pt idx="16011">362400</cx:pt>
          <cx:pt idx="16012">485139</cx:pt>
          <cx:pt idx="16013">429090</cx:pt>
          <cx:pt idx="16014">567104</cx:pt>
          <cx:pt idx="16015">406544</cx:pt>
          <cx:pt idx="16016">90576</cx:pt>
          <cx:pt idx="16017">324776</cx:pt>
          <cx:pt idx="16018">136060</cx:pt>
          <cx:pt idx="16019">710680</cx:pt>
          <cx:pt idx="16020">358609</cx:pt>
          <cx:pt idx="16021">509472</cx:pt>
          <cx:pt idx="16022">416540</cx:pt>
          <cx:pt idx="16023">295088</cx:pt>
          <cx:pt idx="16024">286850.66666666669</cx:pt>
          <cx:pt idx="16025">432087</cx:pt>
          <cx:pt idx="16026">261016</cx:pt>
          <cx:pt idx="16027">232379</cx:pt>
          <cx:pt idx="16028">635917</cx:pt>
          <cx:pt idx="16029">219106</cx:pt>
          <cx:pt idx="16030">729881</cx:pt>
          <cx:pt idx="16031">275560</cx:pt>
          <cx:pt idx="16032">124829.33333333333</cx:pt>
          <cx:pt idx="16033">496890.66666666669</cx:pt>
          <cx:pt idx="16034">690709.33333333337</cx:pt>
          <cx:pt idx="16035">143122</cx:pt>
          <cx:pt idx="16036">240708</cx:pt>
          <cx:pt idx="16037">125030</cx:pt>
          <cx:pt idx="16038">284992</cx:pt>
          <cx:pt idx="16039">695800</cx:pt>
          <cx:pt idx="16040">103120</cx:pt>
          <cx:pt idx="16041">492965</cx:pt>
          <cx:pt idx="16042">191848</cx:pt>
          <cx:pt idx="16043">293984</cx:pt>
          <cx:pt idx="16044">269337</cx:pt>
          <cx:pt idx="16045">720484</cx:pt>
          <cx:pt idx="16046">480879</cx:pt>
          <cx:pt idx="16047">103507</cx:pt>
          <cx:pt idx="16048">268211</cx:pt>
          <cx:pt idx="16049">410797.33333333331</cx:pt>
          <cx:pt idx="16050">513896</cx:pt>
          <cx:pt idx="16051">495685.33333333331</cx:pt>
          <cx:pt idx="16052">440176.33333333337</cx:pt>
          <cx:pt idx="16053">227746.66666666666</cx:pt>
          <cx:pt idx="16054">175652</cx:pt>
          <cx:pt idx="16055">170908</cx:pt>
          <cx:pt idx="16056">396250</cx:pt>
          <cx:pt idx="16057">570293.33333333337</cx:pt>
          <cx:pt idx="16058">227387</cx:pt>
          <cx:pt idx="16059">613114</cx:pt>
          <cx:pt idx="16060">298336</cx:pt>
          <cx:pt idx="16061">470773.33333333331</cx:pt>
          <cx:pt idx="16062">263096</cx:pt>
          <cx:pt idx="16063">694687</cx:pt>
          <cx:pt idx="16064">408576</cx:pt>
          <cx:pt idx="16065">189199</cx:pt>
          <cx:pt idx="16066">276200</cx:pt>
          <cx:pt idx="16067">383200</cx:pt>
          <cx:pt idx="16068">496586.66666666669</cx:pt>
          <cx:pt idx="16069">767624</cx:pt>
          <cx:pt idx="16070">216896</cx:pt>
          <cx:pt idx="16071">240469.33333333334</cx:pt>
          <cx:pt idx="16072">627361</cx:pt>
          <cx:pt idx="16073">87949.333333333328</cx:pt>
          <cx:pt idx="16074">417016</cx:pt>
          <cx:pt idx="16075">708674.66666666663</cx:pt>
          <cx:pt idx="16076">401515.66666666663</cx:pt>
          <cx:pt idx="16077">287856</cx:pt>
          <cx:pt idx="16078">417336</cx:pt>
          <cx:pt idx="16079">264234</cx:pt>
          <cx:pt idx="16080">724864</cx:pt>
          <cx:pt idx="16081">465250.66666666669</cx:pt>
          <cx:pt idx="16082">533500</cx:pt>
          <cx:pt idx="16083">734040</cx:pt>
          <cx:pt idx="16084">119789.33333333333</cx:pt>
          <cx:pt idx="16085">638602.66666666663</cx:pt>
          <cx:pt idx="16086">275964</cx:pt>
          <cx:pt idx="16087">446904</cx:pt>
          <cx:pt idx="16088">191125.33333333334</cx:pt>
          <cx:pt idx="16089">423370.66666666669</cx:pt>
          <cx:pt idx="16090">260452</cx:pt>
          <cx:pt idx="16091">275971</cx:pt>
          <cx:pt idx="16092">345778.66666666669</cx:pt>
          <cx:pt idx="16093">351245.33333333331</cx:pt>
          <cx:pt idx="16094">382804</cx:pt>
          <cx:pt idx="16095">517365.33333333331</cx:pt>
          <cx:pt idx="16096">406737</cx:pt>
          <cx:pt idx="16097">395037</cx:pt>
          <cx:pt idx="16098">306912</cx:pt>
          <cx:pt idx="16099">523901.33333333331</cx:pt>
          <cx:pt idx="16100">488065</cx:pt>
          <cx:pt idx="16101">354253.33333333331</cx:pt>
          <cx:pt idx="16102">498656</cx:pt>
          <cx:pt idx="16103">214352</cx:pt>
          <cx:pt idx="16104">347055.33333333337</cx:pt>
          <cx:pt idx="16105">367472</cx:pt>
          <cx:pt idx="16106">402032</cx:pt>
          <cx:pt idx="16107">294207</cx:pt>
          <cx:pt idx="16108">81514</cx:pt>
          <cx:pt idx="16109">400124</cx:pt>
          <cx:pt idx="16110">173507</cx:pt>
          <cx:pt idx="16111">375801</cx:pt>
          <cx:pt idx="16112">209723</cx:pt>
          <cx:pt idx="16113">437189.33333333331</cx:pt>
          <cx:pt idx="16114">495179</cx:pt>
          <cx:pt idx="16115">415966</cx:pt>
          <cx:pt idx="16116">350501.33333333331</cx:pt>
          <cx:pt idx="16117">116376</cx:pt>
          <cx:pt idx="16118">140464</cx:pt>
          <cx:pt idx="16119">316608.66666666669</cx:pt>
          <cx:pt idx="16120">541805.33333333337</cx:pt>
          <cx:pt idx="16121">698423</cx:pt>
          <cx:pt idx="16122">551154.66666666663</cx:pt>
          <cx:pt idx="16123">100349</cx:pt>
          <cx:pt idx="16124">510248</cx:pt>
          <cx:pt idx="16125">263613.33333333331</cx:pt>
          <cx:pt idx="16126">511218.66666666669</cx:pt>
          <cx:pt idx="16127">562626.66666666663</cx:pt>
          <cx:pt idx="16128">394109.33333333337</cx:pt>
          <cx:pt idx="16129">480227</cx:pt>
          <cx:pt idx="16130">268428</cx:pt>
          <cx:pt idx="16131">442658</cx:pt>
          <cx:pt idx="16132">423245.33333333331</cx:pt>
          <cx:pt idx="16133">390078</cx:pt>
          <cx:pt idx="16134">407551.66666666663</cx:pt>
          <cx:pt idx="16135">343290.66666666669</cx:pt>
          <cx:pt idx="16136">457146.66666666669</cx:pt>
          <cx:pt idx="16137">512861.33333333331</cx:pt>
          <cx:pt idx="16138">408656</cx:pt>
          <cx:pt idx="16139">371594.66666666669</cx:pt>
          <cx:pt idx="16140">288297</cx:pt>
          <cx:pt idx="16141">182773.33333333334</cx:pt>
          <cx:pt idx="16142">110431</cx:pt>
          <cx:pt idx="16143">495731</cx:pt>
          <cx:pt idx="16144">135941</cx:pt>
          <cx:pt idx="16145">450672</cx:pt>
          <cx:pt idx="16146">655779</cx:pt>
          <cx:pt idx="16147">135955</cx:pt>
          <cx:pt idx="16148">759120</cx:pt>
          <cx:pt idx="16149">262507</cx:pt>
          <cx:pt idx="16150">742160</cx:pt>
          <cx:pt idx="16151">283752</cx:pt>
          <cx:pt idx="16152">700754.66666666663</cx:pt>
          <cx:pt idx="16153">148562.66666666666</cx:pt>
          <cx:pt idx="16154">477946.66666666669</cx:pt>
          <cx:pt idx="16155">293597.33333333331</cx:pt>
          <cx:pt idx="16156">125197.33333333333</cx:pt>
          <cx:pt idx="16157">105800</cx:pt>
          <cx:pt idx="16158">469625</cx:pt>
          <cx:pt idx="16159">214561</cx:pt>
          <cx:pt idx="16160">299656</cx:pt>
          <cx:pt idx="16161">194001</cx:pt>
          <cx:pt idx="16162">232058.66666666666</cx:pt>
          <cx:pt idx="16163">383564</cx:pt>
          <cx:pt idx="16164">179732</cx:pt>
          <cx:pt idx="16165">136958</cx:pt>
          <cx:pt idx="16166">455203</cx:pt>
          <cx:pt idx="16167">710776</cx:pt>
          <cx:pt idx="16168">538685</cx:pt>
          <cx:pt idx="16169">465058.66666666669</cx:pt>
          <cx:pt idx="16170">390830</cx:pt>
          <cx:pt idx="16171">692536</cx:pt>
          <cx:pt idx="16172">723680</cx:pt>
          <cx:pt idx="16173">330906.66666666669</cx:pt>
          <cx:pt idx="16174">350840</cx:pt>
          <cx:pt idx="16175">402779</cx:pt>
          <cx:pt idx="16176">242968</cx:pt>
          <cx:pt idx="16177">177977</cx:pt>
          <cx:pt idx="16178">573182</cx:pt>
          <cx:pt idx="16179">107407</cx:pt>
          <cx:pt idx="16180">372565.33333333331</cx:pt>
          <cx:pt idx="16181">117497</cx:pt>
          <cx:pt idx="16182">112860</cx:pt>
          <cx:pt idx="16183">755789.33333333337</cx:pt>
          <cx:pt idx="16184">109625</cx:pt>
          <cx:pt idx="16185">442733</cx:pt>
          <cx:pt idx="16186">233192</cx:pt>
          <cx:pt idx="16187">454794.66666666669</cx:pt>
          <cx:pt idx="16188">405632</cx:pt>
          <cx:pt idx="16189">229578</cx:pt>
          <cx:pt idx="16190">430761</cx:pt>
          <cx:pt idx="16191">481832</cx:pt>
          <cx:pt idx="16192">198433</cx:pt>
          <cx:pt idx="16193">640150</cx:pt>
          <cx:pt idx="16194">128300</cx:pt>
          <cx:pt idx="16195">111045.33333333333</cx:pt>
          <cx:pt idx="16196">124445</cx:pt>
          <cx:pt idx="16197">278168</cx:pt>
          <cx:pt idx="16198">466952</cx:pt>
          <cx:pt idx="16199">217417</cx:pt>
          <cx:pt idx="16200">411524.66666666663</cx:pt>
          <cx:pt idx="16201">192314.66666666666</cx:pt>
          <cx:pt idx="16202">421946.66666666669</cx:pt>
          <cx:pt idx="16203">299621.33333333331</cx:pt>
          <cx:pt idx="16204">144094</cx:pt>
          <cx:pt idx="16205">257919</cx:pt>
          <cx:pt idx="16206">453045</cx:pt>
          <cx:pt idx="16207">399445.33333333331</cx:pt>
          <cx:pt idx="16208">163411</cx:pt>
          <cx:pt idx="16209">708177</cx:pt>
          <cx:pt idx="16210">144056</cx:pt>
          <cx:pt idx="16211">210045.33333333334</cx:pt>
          <cx:pt idx="16212">105917</cx:pt>
          <cx:pt idx="16213">308136</cx:pt>
          <cx:pt idx="16214">671877.33333333337</cx:pt>
          <cx:pt idx="16215">390681</cx:pt>
          <cx:pt idx="16216">456688</cx:pt>
          <cx:pt idx="16217">366213.33333333331</cx:pt>
          <cx:pt idx="16218">420207</cx:pt>
          <cx:pt idx="16219">529637.33333333337</cx:pt>
          <cx:pt idx="16220">530317.33333333337</cx:pt>
          <cx:pt idx="16221">450880</cx:pt>
          <cx:pt idx="16222">175817</cx:pt>
          <cx:pt idx="16223">206874.66666666666</cx:pt>
          <cx:pt idx="16224">165725</cx:pt>
          <cx:pt idx="16225">514520</cx:pt>
          <cx:pt idx="16226">106046</cx:pt>
          <cx:pt idx="16227">605181.33333333337</cx:pt>
          <cx:pt idx="16228">450638</cx:pt>
          <cx:pt idx="16229">462594.66666666669</cx:pt>
          <cx:pt idx="16230">161850.66666666666</cx:pt>
          <cx:pt idx="16231">167466.66666666666</cx:pt>
          <cx:pt idx="16232">124129</cx:pt>
          <cx:pt idx="16233">400960</cx:pt>
          <cx:pt idx="16234">282616</cx:pt>
          <cx:pt idx="16235">158704</cx:pt>
          <cx:pt idx="16236">168273</cx:pt>
          <cx:pt idx="16237">168776</cx:pt>
          <cx:pt idx="16238">408541.33333333331</cx:pt>
          <cx:pt idx="16239">383989.33333333331</cx:pt>
          <cx:pt idx="16240">80832</cx:pt>
          <cx:pt idx="16241">259187</cx:pt>
          <cx:pt idx="16242">741813.33333333337</cx:pt>
          <cx:pt idx="16243">369007</cx:pt>
          <cx:pt idx="16244">197608</cx:pt>
          <cx:pt idx="16245">278735</cx:pt>
          <cx:pt idx="16246">411005.33333333331</cx:pt>
          <cx:pt idx="16247">295859</cx:pt>
          <cx:pt idx="16248">784339</cx:pt>
          <cx:pt idx="16249">696821.33333333337</cx:pt>
          <cx:pt idx="16250">466393</cx:pt>
          <cx:pt idx="16251">106006</cx:pt>
          <cx:pt idx="16252">177816</cx:pt>
          <cx:pt idx="16253">381803</cx:pt>
          <cx:pt idx="16254">487264</cx:pt>
          <cx:pt idx="16255">519040</cx:pt>
          <cx:pt idx="16256">221559</cx:pt>
          <cx:pt idx="16257">440722.66666666669</cx:pt>
          <cx:pt idx="16258">276972</cx:pt>
          <cx:pt idx="16259">522615</cx:pt>
          <cx:pt idx="16260">139325.33333333334</cx:pt>
          <cx:pt idx="16261">301619</cx:pt>
          <cx:pt idx="16262">305351</cx:pt>
          <cx:pt idx="16263">232465</cx:pt>
          <cx:pt idx="16264">760187</cx:pt>
          <cx:pt idx="16265">130721</cx:pt>
          <cx:pt idx="16266">361780</cx:pt>
          <cx:pt idx="16267">280616</cx:pt>
          <cx:pt idx="16268">268317.33333333331</cx:pt>
          <cx:pt idx="16269">102660</cx:pt>
          <cx:pt idx="16270">421014</cx:pt>
          <cx:pt idx="16271">137881</cx:pt>
          <cx:pt idx="16272">274304</cx:pt>
          <cx:pt idx="16273">391773</cx:pt>
          <cx:pt idx="16274">668741.33333333337</cx:pt>
          <cx:pt idx="16275">377228.33333333337</cx:pt>
          <cx:pt idx="16276">225186.66666666666</cx:pt>
          <cx:pt idx="16277">335263</cx:pt>
          <cx:pt idx="16278">282045.33333333331</cx:pt>
          <cx:pt idx="16279">340045</cx:pt>
          <cx:pt idx="16280">489034</cx:pt>
          <cx:pt idx="16281">468011</cx:pt>
          <cx:pt idx="16282">468546</cx:pt>
          <cx:pt idx="16283">310548</cx:pt>
          <cx:pt idx="16284">525445.33333333337</cx:pt>
          <cx:pt idx="16285">278831</cx:pt>
          <cx:pt idx="16286">490194.66666666669</cx:pt>
          <cx:pt idx="16287">648381.33333333337</cx:pt>
          <cx:pt idx="16288">317802.66666666669</cx:pt>
          <cx:pt idx="16289">510501.33333333331</cx:pt>
          <cx:pt idx="16290">377096</cx:pt>
          <cx:pt idx="16291">275021</cx:pt>
          <cx:pt idx="16292">271925.33333333331</cx:pt>
          <cx:pt idx="16293">477516</cx:pt>
          <cx:pt idx="16294">549514.66666666663</cx:pt>
          <cx:pt idx="16295">451205.33333333331</cx:pt>
          <cx:pt idx="16296">458837.33333333331</cx:pt>
          <cx:pt idx="16297">275728</cx:pt>
          <cx:pt idx="16298">212138.66666666666</cx:pt>
          <cx:pt idx="16299">423344</cx:pt>
          <cx:pt idx="16300">254241</cx:pt>
          <cx:pt idx="16301">444574.33333333337</cx:pt>
          <cx:pt idx="16302">442637.33333333331</cx:pt>
          <cx:pt idx="16303">205120</cx:pt>
          <cx:pt idx="16304">263178.66666666669</cx:pt>
          <cx:pt idx="16305">135970.66666666666</cx:pt>
          <cx:pt idx="16306">230401</cx:pt>
          <cx:pt idx="16307">719013.33333333337</cx:pt>
          <cx:pt idx="16308">183704</cx:pt>
          <cx:pt idx="16309">232674.66666666666</cx:pt>
          <cx:pt idx="16310">458102.33333333337</cx:pt>
          <cx:pt idx="16311">447319</cx:pt>
          <cx:pt idx="16312">577256</cx:pt>
          <cx:pt idx="16313">290386.66666666669</cx:pt>
          <cx:pt idx="16314">283485</cx:pt>
          <cx:pt idx="16315">109550</cx:pt>
          <cx:pt idx="16316">474367</cx:pt>
          <cx:pt idx="16317">269437</cx:pt>
          <cx:pt idx="16318">163395</cx:pt>
          <cx:pt idx="16319">137380</cx:pt>
          <cx:pt idx="16320">160144</cx:pt>
          <cx:pt idx="16321">414598</cx:pt>
          <cx:pt idx="16322">243752</cx:pt>
          <cx:pt idx="16323">368204</cx:pt>
          <cx:pt idx="16324">795834.66666666663</cx:pt>
          <cx:pt idx="16325">684085.33333333337</cx:pt>
          <cx:pt idx="16326">333514</cx:pt>
          <cx:pt idx="16327">778581.33333333337</cx:pt>
          <cx:pt idx="16328">483456</cx:pt>
          <cx:pt idx="16329">183347</cx:pt>
          <cx:pt idx="16330">528520</cx:pt>
          <cx:pt idx="16331">99669.333333333328</cx:pt>
          <cx:pt idx="16332">361304</cx:pt>
          <cx:pt idx="16333">661100</cx:pt>
          <cx:pt idx="16334">425936</cx:pt>
          <cx:pt idx="16335">367178</cx:pt>
          <cx:pt idx="16336">199730</cx:pt>
          <cx:pt idx="16337">108589</cx:pt>
          <cx:pt idx="16338">486954.66666666669</cx:pt>
          <cx:pt idx="16339">272585</cx:pt>
          <cx:pt idx="16340">277102</cx:pt>
          <cx:pt idx="16341">385329</cx:pt>
          <cx:pt idx="16342">585928</cx:pt>
          <cx:pt idx="16343">131110</cx:pt>
          <cx:pt idx="16344">284808</cx:pt>
          <cx:pt idx="16345">196178</cx:pt>
          <cx:pt idx="16346">607810.66666666663</cx:pt>
          <cx:pt idx="16347">448613</cx:pt>
          <cx:pt idx="16348">261664</cx:pt>
          <cx:pt idx="16349">634941.33333333337</cx:pt>
          <cx:pt idx="16350">451440</cx:pt>
          <cx:pt idx="16351">276909</cx:pt>
          <cx:pt idx="16352">464989.33333333331</cx:pt>
          <cx:pt idx="16353">758666.66666666663</cx:pt>
          <cx:pt idx="16354">150605</cx:pt>
          <cx:pt idx="16355">714828</cx:pt>
          <cx:pt idx="16356">142254</cx:pt>
          <cx:pt idx="16357">316400</cx:pt>
          <cx:pt idx="16358">372394.66666666669</cx:pt>
          <cx:pt idx="16359">230467</cx:pt>
          <cx:pt idx="16360">187426</cx:pt>
          <cx:pt idx="16361">320262</cx:pt>
          <cx:pt idx="16362">110098.66666666667</cx:pt>
          <cx:pt idx="16363">311217</cx:pt>
          <cx:pt idx="16364">330364</cx:pt>
          <cx:pt idx="16365">493926</cx:pt>
          <cx:pt idx="16366">431218</cx:pt>
          <cx:pt idx="16367">207996</cx:pt>
          <cx:pt idx="16368">181530</cx:pt>
          <cx:pt idx="16369">297827</cx:pt>
          <cx:pt idx="16370">162096</cx:pt>
          <cx:pt idx="16371">508013</cx:pt>
          <cx:pt idx="16372">449174</cx:pt>
          <cx:pt idx="16373">682909.33333333337</cx:pt>
          <cx:pt idx="16374">206859</cx:pt>
          <cx:pt idx="16375">393554.66666666669</cx:pt>
          <cx:pt idx="16376">128933.33333333333</cx:pt>
          <cx:pt idx="16377">149285.33333333334</cx:pt>
          <cx:pt idx="16378">117555</cx:pt>
          <cx:pt idx="16379">413756</cx:pt>
          <cx:pt idx="16380">304436.33333333331</cx:pt>
          <cx:pt idx="16381">305418.66666666669</cx:pt>
          <cx:pt idx="16382">95914.666666666672</cx:pt>
          <cx:pt idx="16383">283296</cx:pt>
          <cx:pt idx="16384">371285.33333333331</cx:pt>
          <cx:pt idx="16385">368629.33333333331</cx:pt>
          <cx:pt idx="16386">401085.33333333331</cx:pt>
          <cx:pt idx="16387">297516</cx:pt>
          <cx:pt idx="16388">377951</cx:pt>
          <cx:pt idx="16389">149714.66666666666</cx:pt>
          <cx:pt idx="16390">257576</cx:pt>
          <cx:pt idx="16391">241053</cx:pt>
          <cx:pt idx="16392">542219</cx:pt>
          <cx:pt idx="16393">397357.33333333331</cx:pt>
          <cx:pt idx="16394">148744</cx:pt>
          <cx:pt idx="16395">144928</cx:pt>
          <cx:pt idx="16396">437028.66666666663</cx:pt>
          <cx:pt idx="16397">168733.33333333334</cx:pt>
          <cx:pt idx="16398">535873</cx:pt>
          <cx:pt idx="16399">193956</cx:pt>
          <cx:pt idx="16400">516496</cx:pt>
          <cx:pt idx="16401">286851</cx:pt>
          <cx:pt idx="16402">119861</cx:pt>
          <cx:pt idx="16403">240904</cx:pt>
          <cx:pt idx="16404">311613.33333333331</cx:pt>
          <cx:pt idx="16405">397906.66666666669</cx:pt>
          <cx:pt idx="16406">135467</cx:pt>
          <cx:pt idx="16407">105844</cx:pt>
          <cx:pt idx="16408">180496</cx:pt>
          <cx:pt idx="16409">454576</cx:pt>
          <cx:pt idx="16410">101445.33333333333</cx:pt>
          <cx:pt idx="16411">773101.33333333337</cx:pt>
          <cx:pt idx="16412">290589.33333333331</cx:pt>
          <cx:pt idx="16413">176379</cx:pt>
          <cx:pt idx="16414">356554.66666666669</cx:pt>
          <cx:pt idx="16415">412437.33333333331</cx:pt>
          <cx:pt idx="16416">497212</cx:pt>
          <cx:pt idx="16417">118085.33333333333</cx:pt>
          <cx:pt idx="16418">209313</cx:pt>
          <cx:pt idx="16419">260090</cx:pt>
          <cx:pt idx="16420">389900</cx:pt>
          <cx:pt idx="16421">428837.33333333331</cx:pt>
          <cx:pt idx="16422">80738</cx:pt>
          <cx:pt idx="16423">159451</cx:pt>
          <cx:pt idx="16424">534320</cx:pt>
          <cx:pt idx="16425">320825</cx:pt>
          <cx:pt idx="16426">174466.66666666666</cx:pt>
          <cx:pt idx="16427">485029.33333333331</cx:pt>
          <cx:pt idx="16428">275696</cx:pt>
          <cx:pt idx="16429">84712</cx:pt>
          <cx:pt idx="16430">323089</cx:pt>
          <cx:pt idx="16431">358282.66666666669</cx:pt>
          <cx:pt idx="16432">461834.66666666669</cx:pt>
          <cx:pt idx="16433">160301.33333333334</cx:pt>
          <cx:pt idx="16434">620042.66666666663</cx:pt>
          <cx:pt idx="16435">266824</cx:pt>
          <cx:pt idx="16436">237256</cx:pt>
          <cx:pt idx="16437">628412</cx:pt>
          <cx:pt idx="16438">155778.66666666666</cx:pt>
          <cx:pt idx="16439">529872</cx:pt>
          <cx:pt idx="16440">152718</cx:pt>
          <cx:pt idx="16441">501777</cx:pt>
          <cx:pt idx="16442">475010</cx:pt>
          <cx:pt idx="16443">254732</cx:pt>
          <cx:pt idx="16444">542890.66666666663</cx:pt>
          <cx:pt idx="16445">792637.33333333337</cx:pt>
          <cx:pt idx="16446">251450</cx:pt>
          <cx:pt idx="16447">790733.33333333337</cx:pt>
          <cx:pt idx="16448">110058.66666666667</cx:pt>
          <cx:pt idx="16449">411072</cx:pt>
          <cx:pt idx="16450">366536</cx:pt>
          <cx:pt idx="16451">450313.33333333337</cx:pt>
          <cx:pt idx="16452">116102</cx:pt>
          <cx:pt idx="16453">314423</cx:pt>
          <cx:pt idx="16454">184650.66666666666</cx:pt>
          <cx:pt idx="16455">114032</cx:pt>
          <cx:pt idx="16456">142049</cx:pt>
          <cx:pt idx="16457">284709.33333333331</cx:pt>
          <cx:pt idx="16458">603397.33333333337</cx:pt>
          <cx:pt idx="16459">659664</cx:pt>
          <cx:pt idx="16460">232379</cx:pt>
          <cx:pt idx="16461">777941</cx:pt>
          <cx:pt idx="16462">169322</cx:pt>
          <cx:pt idx="16463">411024</cx:pt>
          <cx:pt idx="16464">737062</cx:pt>
          <cx:pt idx="16465">130707</cx:pt>
          <cx:pt idx="16466">135178</cx:pt>
          <cx:pt idx="16467">459933.33333333331</cx:pt>
          <cx:pt idx="16468">528930.66666666663</cx:pt>
          <cx:pt idx="16469">101632</cx:pt>
          <cx:pt idx="16470">171375</cx:pt>
          <cx:pt idx="16471">190083</cx:pt>
          <cx:pt idx="16472">185933.33333333334</cx:pt>
          <cx:pt idx="16473">522421</cx:pt>
          <cx:pt idx="16474">375955</cx:pt>
          <cx:pt idx="16475">453043</cx:pt>
          <cx:pt idx="16476">305098.66666666669</cx:pt>
          <cx:pt idx="16477">766194.66666666663</cx:pt>
          <cx:pt idx="16478">132029</cx:pt>
          <cx:pt idx="16479">175909.33333333334</cx:pt>
          <cx:pt idx="16480">708222</cx:pt>
          <cx:pt idx="16481">311256</cx:pt>
          <cx:pt idx="16482">152577</cx:pt>
          <cx:pt idx="16483">120020</cx:pt>
          <cx:pt idx="16484">109828</cx:pt>
          <cx:pt idx="16485">386820</cx:pt>
          <cx:pt idx="16486">441789.33333333331</cx:pt>
          <cx:pt idx="16487">90906.666666666672</cx:pt>
          <cx:pt idx="16488">441230</cx:pt>
          <cx:pt idx="16489">435215.66666666663</cx:pt>
          <cx:pt idx="16490">508669.33333333331</cx:pt>
          <cx:pt idx="16491">569935</cx:pt>
          <cx:pt idx="16492">276218</cx:pt>
          <cx:pt idx="16493">667496</cx:pt>
          <cx:pt idx="16494">211546.66666666666</cx:pt>
          <cx:pt idx="16495">353161</cx:pt>
          <cx:pt idx="16496">738050.66666666663</cx:pt>
          <cx:pt idx="16497">405096</cx:pt>
          <cx:pt idx="16498">141069.33333333334</cx:pt>
          <cx:pt idx="16499">296626.66666666669</cx:pt>
          <cx:pt idx="16500">253253</cx:pt>
          <cx:pt idx="16501">498028</cx:pt>
          <cx:pt idx="16502">560250.66666666663</cx:pt>
          <cx:pt idx="16503">191949.33333333334</cx:pt>
          <cx:pt idx="16504">248659</cx:pt>
          <cx:pt idx="16505">351616</cx:pt>
          <cx:pt idx="16506">151284</cx:pt>
          <cx:pt idx="16507">541442.66666666663</cx:pt>
          <cx:pt idx="16508">369803.33333333337</cx:pt>
          <cx:pt idx="16509">446920</cx:pt>
          <cx:pt idx="16510">371698.66666666669</cx:pt>
          <cx:pt idx="16511">769987</cx:pt>
          <cx:pt idx="16512">306501.33333333331</cx:pt>
          <cx:pt idx="16513">172995</cx:pt>
          <cx:pt idx="16514">369746.66666666669</cx:pt>
          <cx:pt idx="16515">134599</cx:pt>
          <cx:pt idx="16516">589604</cx:pt>
          <cx:pt idx="16517">211343</cx:pt>
          <cx:pt idx="16518">512327</cx:pt>
          <cx:pt idx="16519">299834.66666666669</cx:pt>
          <cx:pt idx="16520">131038</cx:pt>
          <cx:pt idx="16521">203768</cx:pt>
          <cx:pt idx="16522">298888</cx:pt>
          <cx:pt idx="16523">414565.33333333331</cx:pt>
          <cx:pt idx="16524">301751</cx:pt>
          <cx:pt idx="16525">517437.33333333331</cx:pt>
          <cx:pt idx="16526">362027.66666666663</cx:pt>
          <cx:pt idx="16527">241728</cx:pt>
          <cx:pt idx="16528">481525.33333333331</cx:pt>
          <cx:pt idx="16529">208835</cx:pt>
          <cx:pt idx="16530">331362</cx:pt>
          <cx:pt idx="16531">236921</cx:pt>
          <cx:pt idx="16532">358781</cx:pt>
          <cx:pt idx="16533">390018</cx:pt>
          <cx:pt idx="16534">282082.66666666669</cx:pt>
          <cx:pt idx="16535">360706.66666666669</cx:pt>
          <cx:pt idx="16536">132783</cx:pt>
          <cx:pt idx="16537">273520</cx:pt>
          <cx:pt idx="16538">237185</cx:pt>
          <cx:pt idx="16539">479693</cx:pt>
          <cx:pt idx="16540">299429</cx:pt>
          <cx:pt idx="16541">381477.33333333331</cx:pt>
          <cx:pt idx="16542">181892</cx:pt>
          <cx:pt idx="16543">380653</cx:pt>
          <cx:pt idx="16544">440377.66666666663</cx:pt>
          <cx:pt idx="16545">207093.33333333334</cx:pt>
          <cx:pt idx="16546">360635</cx:pt>
          <cx:pt idx="16547">215773.33333333334</cx:pt>
          <cx:pt idx="16548">257085.33333333334</cx:pt>
          <cx:pt idx="16549">374714.66666666669</cx:pt>
          <cx:pt idx="16550">356063.66666666663</cx:pt>
          <cx:pt idx="16551">506328</cx:pt>
          <cx:pt idx="16552">253717</cx:pt>
          <cx:pt idx="16553">202313</cx:pt>
          <cx:pt idx="16554">106834</cx:pt>
          <cx:pt idx="16555">372601</cx:pt>
          <cx:pt idx="16556">288415</cx:pt>
          <cx:pt idx="16557">379712</cx:pt>
          <cx:pt idx="16558">706068</cx:pt>
          <cx:pt idx="16559">405793</cx:pt>
          <cx:pt idx="16560">443152</cx:pt>
          <cx:pt idx="16561">248015</cx:pt>
          <cx:pt idx="16562">144437.33333333334</cx:pt>
          <cx:pt idx="16563">243947</cx:pt>
          <cx:pt idx="16564">204957.33333333334</cx:pt>
          <cx:pt idx="16565">733422</cx:pt>
          <cx:pt idx="16566">397201</cx:pt>
          <cx:pt idx="16567">469818.66666666669</cx:pt>
          <cx:pt idx="16568">494928</cx:pt>
          <cx:pt idx="16569">467280</cx:pt>
          <cx:pt idx="16570">143456</cx:pt>
          <cx:pt idx="16571">763390</cx:pt>
          <cx:pt idx="16572">188105</cx:pt>
          <cx:pt idx="16573">413592</cx:pt>
          <cx:pt idx="16574">100867</cx:pt>
          <cx:pt idx="16575">707681</cx:pt>
          <cx:pt idx="16576">563080</cx:pt>
          <cx:pt idx="16577">203494</cx:pt>
          <cx:pt idx="16578">447586.66666666669</cx:pt>
          <cx:pt idx="16579">210584</cx:pt>
          <cx:pt idx="16580">545032</cx:pt>
          <cx:pt idx="16581">239880</cx:pt>
          <cx:pt idx="16582">251037.33333333334</cx:pt>
          <cx:pt idx="16583">182549.33333333334</cx:pt>
          <cx:pt idx="16584">791840</cx:pt>
          <cx:pt idx="16585">224568</cx:pt>
          <cx:pt idx="16586">147109.33333333334</cx:pt>
          <cx:pt idx="16587">788038</cx:pt>
          <cx:pt idx="16588">364976</cx:pt>
          <cx:pt idx="16589">529450.66666666663</cx:pt>
          <cx:pt idx="16590">778760</cx:pt>
          <cx:pt idx="16591">517642.66666666669</cx:pt>
          <cx:pt idx="16592">358552</cx:pt>
          <cx:pt idx="16593">157313</cx:pt>
          <cx:pt idx="16594">124446</cx:pt>
          <cx:pt idx="16595">291590</cx:pt>
          <cx:pt idx="16596">617936</cx:pt>
          <cx:pt idx="16597">300410.66666666669</cx:pt>
          <cx:pt idx="16598">162973.33333333334</cx:pt>
          <cx:pt idx="16599">391344</cx:pt>
          <cx:pt idx="16600">696546.66666666663</cx:pt>
          <cx:pt idx="16601">264445</cx:pt>
          <cx:pt idx="16602">153182</cx:pt>
          <cx:pt idx="16603">628018.66666666663</cx:pt>
          <cx:pt idx="16604">240604</cx:pt>
          <cx:pt idx="16605">598661.33333333337</cx:pt>
          <cx:pt idx="16606">151194</cx:pt>
          <cx:pt idx="16607">306570</cx:pt>
          <cx:pt idx="16608">118922.66666666667</cx:pt>
          <cx:pt idx="16609">268840</cx:pt>
          <cx:pt idx="16610">283371</cx:pt>
          <cx:pt idx="16611">534880</cx:pt>
          <cx:pt idx="16612">133407</cx:pt>
          <cx:pt idx="16613">184915</cx:pt>
          <cx:pt idx="16614">163658.66666666666</cx:pt>
          <cx:pt idx="16615">286928</cx:pt>
          <cx:pt idx="16616">641760</cx:pt>
          <cx:pt idx="16617">499648</cx:pt>
          <cx:pt idx="16618">363920</cx:pt>
          <cx:pt idx="16619">494072</cx:pt>
          <cx:pt idx="16620">373757.33333333331</cx:pt>
          <cx:pt idx="16621">486862</cx:pt>
          <cx:pt idx="16622">774725.33333333337</cx:pt>
          <cx:pt idx="16623">238442.66666666666</cx:pt>
          <cx:pt idx="16624">299469.33333333331</cx:pt>
          <cx:pt idx="16625">294533.33333333331</cx:pt>
          <cx:pt idx="16626">294754.66666666669</cx:pt>
          <cx:pt idx="16627">215782</cx:pt>
          <cx:pt idx="16628">179760</cx:pt>
          <cx:pt idx="16629">461650.66666666669</cx:pt>
          <cx:pt idx="16630">399392</cx:pt>
          <cx:pt idx="16631">147882</cx:pt>
          <cx:pt idx="16632">333154.66666666669</cx:pt>
          <cx:pt idx="16633">482290.66666666669</cx:pt>
          <cx:pt idx="16634">488664</cx:pt>
          <cx:pt idx="16635">455973</cx:pt>
          <cx:pt idx="16636">471093.33333333331</cx:pt>
          <cx:pt idx="16637">228090.66666666666</cx:pt>
          <cx:pt idx="16638">364882.66666666669</cx:pt>
          <cx:pt idx="16639">679202.66666666663</cx:pt>
          <cx:pt idx="16640">233424</cx:pt>
          <cx:pt idx="16641">303769</cx:pt>
          <cx:pt idx="16642">421916</cx:pt>
          <cx:pt idx="16643">595901.33333333337</cx:pt>
          <cx:pt idx="16644">371609</cx:pt>
          <cx:pt idx="16645">352569.33333333337</cx:pt>
          <cx:pt idx="16646">226739</cx:pt>
          <cx:pt idx="16647">404664</cx:pt>
          <cx:pt idx="16648">303466.66666666669</cx:pt>
          <cx:pt idx="16649">353664</cx:pt>
          <cx:pt idx="16650">601842.66666666663</cx:pt>
          <cx:pt idx="16651">390325.66666666663</cx:pt>
          <cx:pt idx="16652">298424</cx:pt>
          <cx:pt idx="16653">651458.66666666663</cx:pt>
          <cx:pt idx="16654">312626.66666666669</cx:pt>
          <cx:pt idx="16655">281541.33333333331</cx:pt>
          <cx:pt idx="16656">138567</cx:pt>
          <cx:pt idx="16657">320392</cx:pt>
          <cx:pt idx="16658">170629</cx:pt>
          <cx:pt idx="16659">176152</cx:pt>
          <cx:pt idx="16660">152341</cx:pt>
          <cx:pt idx="16661">300624</cx:pt>
          <cx:pt idx="16662">168571</cx:pt>
          <cx:pt idx="16663">203437.33333333334</cx:pt>
          <cx:pt idx="16664">178801</cx:pt>
          <cx:pt idx="16665">154668</cx:pt>
          <cx:pt idx="16666">797968</cx:pt>
          <cx:pt idx="16667">497331</cx:pt>
          <cx:pt idx="16668">245006</cx:pt>
          <cx:pt idx="16669">748941</cx:pt>
          <cx:pt idx="16670">252834.66666666666</cx:pt>
          <cx:pt idx="16671">403826.66666666669</cx:pt>
          <cx:pt idx="16672">117866</cx:pt>
          <cx:pt idx="16673">700645.33333333337</cx:pt>
          <cx:pt idx="16674">213386.66666666666</cx:pt>
          <cx:pt idx="16675">174965.33333333334</cx:pt>
          <cx:pt idx="16676">143434</cx:pt>
          <cx:pt idx="16677">156885.33333333334</cx:pt>
          <cx:pt idx="16678">655129</cx:pt>
          <cx:pt idx="16679">391206</cx:pt>
          <cx:pt idx="16680">544549.33333333337</cx:pt>
          <cx:pt idx="16681">466624</cx:pt>
          <cx:pt idx="16682">576664</cx:pt>
          <cx:pt idx="16683">432718</cx:pt>
          <cx:pt idx="16684">204706</cx:pt>
          <cx:pt idx="16685">202850</cx:pt>
          <cx:pt idx="16686">221119</cx:pt>
          <cx:pt idx="16687">354950</cx:pt>
          <cx:pt idx="16688">163304</cx:pt>
          <cx:pt idx="16689">497834</cx:pt>
          <cx:pt idx="16690">141575</cx:pt>
          <cx:pt idx="16691">134792</cx:pt>
          <cx:pt idx="16692">545967</cx:pt>
          <cx:pt idx="16693">409050.66666666669</cx:pt>
          <cx:pt idx="16694">480865</cx:pt>
          <cx:pt idx="16695">703560</cx:pt>
          <cx:pt idx="16696">397214</cx:pt>
          <cx:pt idx="16697">487648</cx:pt>
          <cx:pt idx="16698">106213.33333333333</cx:pt>
          <cx:pt idx="16699">189928</cx:pt>
          <cx:pt idx="16700">620112</cx:pt>
          <cx:pt idx="16701">364352</cx:pt>
          <cx:pt idx="16702">688093</cx:pt>
          <cx:pt idx="16703">114870</cx:pt>
          <cx:pt idx="16704">412412</cx:pt>
          <cx:pt idx="16705">142983</cx:pt>
          <cx:pt idx="16706">279146.66666666669</cx:pt>
          <cx:pt idx="16707">105719</cx:pt>
          <cx:pt idx="16708">122856</cx:pt>
          <cx:pt idx="16709">386045.33333333331</cx:pt>
          <cx:pt idx="16710">493538.66666666669</cx:pt>
          <cx:pt idx="16711">393378</cx:pt>
          <cx:pt idx="16712">428717.33333333331</cx:pt>
          <cx:pt idx="16713">259805.33333333334</cx:pt>
          <cx:pt idx="16714">181793</cx:pt>
          <cx:pt idx="16715">303627</cx:pt>
          <cx:pt idx="16716">238699</cx:pt>
          <cx:pt idx="16717">317216</cx:pt>
          <cx:pt idx="16718">625618</cx:pt>
          <cx:pt idx="16719">376820</cx:pt>
          <cx:pt idx="16720">346730.66666666669</cx:pt>
          <cx:pt idx="16721">589978.66666666663</cx:pt>
          <cx:pt idx="16722">466792</cx:pt>
          <cx:pt idx="16723">181296</cx:pt>
          <cx:pt idx="16724">387453</cx:pt>
          <cx:pt idx="16725">198129</cx:pt>
          <cx:pt idx="16726">548424</cx:pt>
          <cx:pt idx="16727">245096</cx:pt>
          <cx:pt idx="16728">230721</cx:pt>
          <cx:pt idx="16729">128739</cx:pt>
          <cx:pt idx="16730">536608</cx:pt>
          <cx:pt idx="16731">97282.666666666672</cx:pt>
          <cx:pt idx="16732">122803</cx:pt>
          <cx:pt idx="16733">323413.33333333337</cx:pt>
          <cx:pt idx="16734">483970.66666666669</cx:pt>
          <cx:pt idx="16735">434717.33333333331</cx:pt>
          <cx:pt idx="16736">466215</cx:pt>
          <cx:pt idx="16737">753256</cx:pt>
          <cx:pt idx="16738">290354.66666666669</cx:pt>
          <cx:pt idx="16739">107623</cx:pt>
          <cx:pt idx="16740">283373.33333333331</cx:pt>
          <cx:pt idx="16741">163106</cx:pt>
          <cx:pt idx="16742">390678.33333333337</cx:pt>
          <cx:pt idx="16743">553968</cx:pt>
          <cx:pt idx="16744">398176</cx:pt>
          <cx:pt idx="16745">364247</cx:pt>
          <cx:pt idx="16746">155265</cx:pt>
          <cx:pt idx="16747">743133</cx:pt>
          <cx:pt idx="16748">125358</cx:pt>
          <cx:pt idx="16749">280704</cx:pt>
          <cx:pt idx="16750">378773.33333333331</cx:pt>
          <cx:pt idx="16751">348928</cx:pt>
          <cx:pt idx="16752">302005.33333333331</cx:pt>
          <cx:pt idx="16753">192242.66666666666</cx:pt>
          <cx:pt idx="16754">292975</cx:pt>
          <cx:pt idx="16755">215274.66666666666</cx:pt>
          <cx:pt idx="16756">239813</cx:pt>
          <cx:pt idx="16757">524538.66666666663</cx:pt>
          <cx:pt idx="16758">402720</cx:pt>
          <cx:pt idx="16759">308810.66666666669</cx:pt>
          <cx:pt idx="16760">214592</cx:pt>
          <cx:pt idx="16761">684280</cx:pt>
          <cx:pt idx="16762">274914.66666666669</cx:pt>
          <cx:pt idx="16763">323845.33333333331</cx:pt>
          <cx:pt idx="16764">380269</cx:pt>
          <cx:pt idx="16765">239509.33333333334</cx:pt>
          <cx:pt idx="16766">482952</cx:pt>
          <cx:pt idx="16767">261099</cx:pt>
          <cx:pt idx="16768">767224</cx:pt>
          <cx:pt idx="16769">720173.33333333337</cx:pt>
          <cx:pt idx="16770">478984</cx:pt>
          <cx:pt idx="16771">257946.66666666666</cx:pt>
          <cx:pt idx="16772">324202.66666666669</cx:pt>
          <cx:pt idx="16773">782507</cx:pt>
          <cx:pt idx="16774">289857</cx:pt>
          <cx:pt idx="16775">505962.66666666669</cx:pt>
          <cx:pt idx="16776">620760</cx:pt>
          <cx:pt idx="16777">612874.66666666663</cx:pt>
          <cx:pt idx="16778">286094</cx:pt>
          <cx:pt idx="16779">438093.33333333331</cx:pt>
          <cx:pt idx="16780">340214</cx:pt>
          <cx:pt idx="16781">240504</cx:pt>
          <cx:pt idx="16782">573280</cx:pt>
          <cx:pt idx="16783">286912</cx:pt>
          <cx:pt idx="16784">187118</cx:pt>
          <cx:pt idx="16785">471018.66666666669</cx:pt>
          <cx:pt idx="16786">493257</cx:pt>
          <cx:pt idx="16787">464701.33333333331</cx:pt>
          <cx:pt idx="16788">219544</cx:pt>
          <cx:pt idx="16789">241157</cx:pt>
          <cx:pt idx="16790">342981</cx:pt>
          <cx:pt idx="16791">271694</cx:pt>
          <cx:pt idx="16792">765181.33333333337</cx:pt>
          <cx:pt idx="16793">115954.66666666667</cx:pt>
          <cx:pt idx="16794">472288</cx:pt>
          <cx:pt idx="16795">539051</cx:pt>
          <cx:pt idx="16796">213592</cx:pt>
          <cx:pt idx="16797">340402.66666666669</cx:pt>
          <cx:pt idx="16798">248188</cx:pt>
          <cx:pt idx="16799">250426.66666666666</cx:pt>
          <cx:pt idx="16800">364594</cx:pt>
          <cx:pt idx="16801">377608</cx:pt>
          <cx:pt idx="16802">653360</cx:pt>
          <cx:pt idx="16803">212998</cx:pt>
          <cx:pt idx="16804">208330</cx:pt>
          <cx:pt idx="16805">212467</cx:pt>
          <cx:pt idx="16806">540774</cx:pt>
          <cx:pt idx="16807">779445.33333333337</cx:pt>
          <cx:pt idx="16808">525226.66666666663</cx:pt>
          <cx:pt idx="16809">277936</cx:pt>
          <cx:pt idx="16810">343984</cx:pt>
          <cx:pt idx="16811">177828</cx:pt>
          <cx:pt idx="16812">358366</cx:pt>
          <cx:pt idx="16813">346260</cx:pt>
          <cx:pt idx="16814">347392</cx:pt>
          <cx:pt idx="16815">388818.66666666669</cx:pt>
          <cx:pt idx="16816">216941.33333333334</cx:pt>
          <cx:pt idx="16817">222409</cx:pt>
          <cx:pt idx="16818">310274.66666666669</cx:pt>
          <cx:pt idx="16819">199238</cx:pt>
          <cx:pt idx="16820">781696</cx:pt>
          <cx:pt idx="16821">370330</cx:pt>
          <cx:pt idx="16822">386478</cx:pt>
          <cx:pt idx="16823">119022</cx:pt>
          <cx:pt idx="16824">146770</cx:pt>
          <cx:pt idx="16825">349346.66666666669</cx:pt>
          <cx:pt idx="16826">361055</cx:pt>
          <cx:pt idx="16827">153328</cx:pt>
          <cx:pt idx="16828">377341.33333333331</cx:pt>
          <cx:pt idx="16829">253529</cx:pt>
          <cx:pt idx="16830">81253.333333333328</cx:pt>
          <cx:pt idx="16831">428444</cx:pt>
          <cx:pt idx="16832">171801</cx:pt>
          <cx:pt idx="16833">490175</cx:pt>
          <cx:pt idx="16834">375926</cx:pt>
          <cx:pt idx="16835">226858.66666666666</cx:pt>
          <cx:pt idx="16836">157426</cx:pt>
          <cx:pt idx="16837">376378.66666666669</cx:pt>
          <cx:pt idx="16838">127221.33333333333</cx:pt>
          <cx:pt idx="16839">263031</cx:pt>
          <cx:pt idx="16840">268157</cx:pt>
          <cx:pt idx="16841">408160</cx:pt>
          <cx:pt idx="16842">204306</cx:pt>
          <cx:pt idx="16843">351584</cx:pt>
          <cx:pt idx="16844">287637</cx:pt>
          <cx:pt idx="16845">266602.66666666669</cx:pt>
          <cx:pt idx="16846">779112</cx:pt>
          <cx:pt idx="16847">155597</cx:pt>
          <cx:pt idx="16848">149096</cx:pt>
          <cx:pt idx="16849">515154.66666666669</cx:pt>
          <cx:pt idx="16850">413029</cx:pt>
          <cx:pt idx="16851">181586.66666666666</cx:pt>
          <cx:pt idx="16852">387658.66666666669</cx:pt>
          <cx:pt idx="16853">250977</cx:pt>
          <cx:pt idx="16854">182688</cx:pt>
          <cx:pt idx="16855">400352</cx:pt>
          <cx:pt idx="16856">189081</cx:pt>
          <cx:pt idx="16857">657447</cx:pt>
          <cx:pt idx="16858">590269.33333333337</cx:pt>
          <cx:pt idx="16859">405831</cx:pt>
          <cx:pt idx="16860">371800</cx:pt>
          <cx:pt idx="16861">228431</cx:pt>
          <cx:pt idx="16862">418692</cx:pt>
          <cx:pt idx="16863">363389.33333333331</cx:pt>
          <cx:pt idx="16864">383927</cx:pt>
          <cx:pt idx="16865">465213.33333333331</cx:pt>
          <cx:pt idx="16866">268248</cx:pt>
          <cx:pt idx="16867">257832</cx:pt>
          <cx:pt idx="16868">374480</cx:pt>
          <cx:pt idx="16869">546381</cx:pt>
          <cx:pt idx="16870">437954.66666666669</cx:pt>
          <cx:pt idx="16871">417909.33333333331</cx:pt>
          <cx:pt idx="16872">479714.66666666669</cx:pt>
          <cx:pt idx="16873">415323</cx:pt>
          <cx:pt idx="16874">443501.33333333331</cx:pt>
          <cx:pt idx="16875">157466.66666666666</cx:pt>
          <cx:pt idx="16876">375434.66666666669</cx:pt>
          <cx:pt idx="16877">189858</cx:pt>
          <cx:pt idx="16878">380312</cx:pt>
          <cx:pt idx="16879">383480</cx:pt>
          <cx:pt idx="16880">164576</cx:pt>
          <cx:pt idx="16881">158605</cx:pt>
          <cx:pt idx="16882">312222</cx:pt>
          <cx:pt idx="16883">660509.33333333337</cx:pt>
          <cx:pt idx="16884">303139</cx:pt>
          <cx:pt idx="16885">618618.66666666663</cx:pt>
          <cx:pt idx="16886">476890.66666666669</cx:pt>
          <cx:pt idx="16887">459360</cx:pt>
          <cx:pt idx="16888">310145</cx:pt>
          <cx:pt idx="16889">424642.66666666669</cx:pt>
          <cx:pt idx="16890">132929</cx:pt>
          <cx:pt idx="16891">307986.66666666669</cx:pt>
          <cx:pt idx="16892">278170.66666666669</cx:pt>
          <cx:pt idx="16893">512061.33333333331</cx:pt>
          <cx:pt idx="16894">757349</cx:pt>
          <cx:pt idx="16895">398648</cx:pt>
          <cx:pt idx="16896">441656</cx:pt>
          <cx:pt idx="16897">344579</cx:pt>
          <cx:pt idx="16898">312324</cx:pt>
          <cx:pt idx="16899">347712</cx:pt>
          <cx:pt idx="16900">263349.33333333331</cx:pt>
          <cx:pt idx="16901">494960</cx:pt>
          <cx:pt idx="16902">395434</cx:pt>
          <cx:pt idx="16903">353658.66666666669</cx:pt>
          <cx:pt idx="16904">371914.66666666669</cx:pt>
          <cx:pt idx="16905">273266.66666666669</cx:pt>
          <cx:pt idx="16906">437557.33333333331</cx:pt>
          <cx:pt idx="16907">211630</cx:pt>
          <cx:pt idx="16908">462229</cx:pt>
          <cx:pt idx="16909">689072</cx:pt>
          <cx:pt idx="16910">98525</cx:pt>
          <cx:pt idx="16911">356306.66666666669</cx:pt>
          <cx:pt idx="16912">493794.66666666669</cx:pt>
          <cx:pt idx="16913">306506.66666666669</cx:pt>
          <cx:pt idx="16914">703098.66666666663</cx:pt>
          <cx:pt idx="16915">286770</cx:pt>
          <cx:pt idx="16916">504765.33333333331</cx:pt>
          <cx:pt idx="16917">335186.66666666669</cx:pt>
          <cx:pt idx="16918">395834.66666666669</cx:pt>
          <cx:pt idx="16919">435424</cx:pt>
          <cx:pt idx="16920">474803</cx:pt>
          <cx:pt idx="16921">377685.66666666663</cx:pt>
          <cx:pt idx="16922">410434.66666666669</cx:pt>
          <cx:pt idx="16923">170782</cx:pt>
          <cx:pt idx="16924">285751</cx:pt>
          <cx:pt idx="16925">109629</cx:pt>
          <cx:pt idx="16926">479077.33333333331</cx:pt>
          <cx:pt idx="16927">325016</cx:pt>
          <cx:pt idx="16928">154593</cx:pt>
          <cx:pt idx="16929">380992</cx:pt>
          <cx:pt idx="16930">385853.33333333337</cx:pt>
          <cx:pt idx="16931">646751</cx:pt>
          <cx:pt idx="16932">413000</cx:pt>
          <cx:pt idx="16933">175081</cx:pt>
          <cx:pt idx="16934">201469</cx:pt>
          <cx:pt idx="16935">607197.33333333337</cx:pt>
          <cx:pt idx="16936">241005</cx:pt>
          <cx:pt idx="16937">107884</cx:pt>
          <cx:pt idx="16938">272301</cx:pt>
          <cx:pt idx="16939">314207</cx:pt>
          <cx:pt idx="16940">139536</cx:pt>
          <cx:pt idx="16941">224550</cx:pt>
          <cx:pt idx="16942">654057</cx:pt>
          <cx:pt idx="16943">579506.66666666663</cx:pt>
          <cx:pt idx="16944">177212</cx:pt>
          <cx:pt idx="16945">351005.33333333331</cx:pt>
          <cx:pt idx="16946">347841</cx:pt>
          <cx:pt idx="16947">303484</cx:pt>
          <cx:pt idx="16948">457125</cx:pt>
          <cx:pt idx="16949">563429</cx:pt>
          <cx:pt idx="16950">510578.66666666669</cx:pt>
          <cx:pt idx="16951">380797.33333333331</cx:pt>
          <cx:pt idx="16952">106288</cx:pt>
          <cx:pt idx="16953">83826.666666666672</cx:pt>
          <cx:pt idx="16954">670779</cx:pt>
          <cx:pt idx="16955">412449.66666666663</cx:pt>
          <cx:pt idx="16956">518594.66666666669</cx:pt>
          <cx:pt idx="16957">385507</cx:pt>
          <cx:pt idx="16958">344021</cx:pt>
          <cx:pt idx="16959">203659</cx:pt>
          <cx:pt idx="16960">239959</cx:pt>
          <cx:pt idx="16961">132896</cx:pt>
          <cx:pt idx="16962">302008</cx:pt>
          <cx:pt idx="16963">112784</cx:pt>
          <cx:pt idx="16964">254783</cx:pt>
          <cx:pt idx="16965">684554.66666666663</cx:pt>
          <cx:pt idx="16966">268519</cx:pt>
          <cx:pt idx="16967">454802.66666666669</cx:pt>
          <cx:pt idx="16968">530096</cx:pt>
          <cx:pt idx="16969">118546.66666666667</cx:pt>
          <cx:pt idx="16970">218152</cx:pt>
          <cx:pt idx="16971">108970</cx:pt>
          <cx:pt idx="16972">420749.33333333331</cx:pt>
          <cx:pt idx="16973">219277.33333333334</cx:pt>
          <cx:pt idx="16974">186083</cx:pt>
          <cx:pt idx="16975">475290.66666666669</cx:pt>
          <cx:pt idx="16976">324256</cx:pt>
          <cx:pt idx="16977">458721</cx:pt>
          <cx:pt idx="16978">290183</cx:pt>
          <cx:pt idx="16979">311724</cx:pt>
          <cx:pt idx="16980">280398</cx:pt>
          <cx:pt idx="16981">195621.33333333334</cx:pt>
          <cx:pt idx="16982">590780</cx:pt>
          <cx:pt idx="16983">173525.33333333334</cx:pt>
          <cx:pt idx="16984">258149.33333333334</cx:pt>
          <cx:pt idx="16985">426725.33333333331</cx:pt>
          <cx:pt idx="16986">210541</cx:pt>
          <cx:pt idx="16987">241745</cx:pt>
          <cx:pt idx="16988">453193</cx:pt>
          <cx:pt idx="16989">577301.33333333337</cx:pt>
          <cx:pt idx="16990">523253.33333333331</cx:pt>
          <cx:pt idx="16991">121869</cx:pt>
          <cx:pt idx="16992">623879</cx:pt>
          <cx:pt idx="16993">347892</cx:pt>
          <cx:pt idx="16994">339800</cx:pt>
          <cx:pt idx="16995">688981.33333333337</cx:pt>
          <cx:pt idx="16996">299589</cx:pt>
          <cx:pt idx="16997">300331</cx:pt>
          <cx:pt idx="16998">389152</cx:pt>
          <cx:pt idx="16999">395130.66666666669</cx:pt>
          <cx:pt idx="17000">457480</cx:pt>
          <cx:pt idx="17001">345893.33333333331</cx:pt>
          <cx:pt idx="17002">226746</cx:pt>
          <cx:pt idx="17003">496786.66666666669</cx:pt>
          <cx:pt idx="17004">551797.33333333337</cx:pt>
          <cx:pt idx="17005">363597.33333333331</cx:pt>
          <cx:pt idx="17006">217239</cx:pt>
          <cx:pt idx="17007">419082</cx:pt>
          <cx:pt idx="17008">288146.66666666669</cx:pt>
          <cx:pt idx="17009">423317</cx:pt>
          <cx:pt idx="17010">393184</cx:pt>
          <cx:pt idx="17011">505741.33333333331</cx:pt>
          <cx:pt idx="17012">378626</cx:pt>
          <cx:pt idx="17013">215669.33333333334</cx:pt>
          <cx:pt idx="17014">499517.33333333331</cx:pt>
          <cx:pt idx="17015">374413.33333333331</cx:pt>
          <cx:pt idx="17016">178960</cx:pt>
          <cx:pt idx="17017">499130.66666666669</cx:pt>
          <cx:pt idx="17018">93528</cx:pt>
          <cx:pt idx="17019">639317.33333333337</cx:pt>
          <cx:pt idx="17020">605822</cx:pt>
          <cx:pt idx="17021">688116</cx:pt>
          <cx:pt idx="17022">342790.33333333337</cx:pt>
          <cx:pt idx="17023">336053.33333333331</cx:pt>
          <cx:pt idx="17024">141872</cx:pt>
          <cx:pt idx="17025">264530.66666666669</cx:pt>
          <cx:pt idx="17026">175352</cx:pt>
          <cx:pt idx="17027">351922</cx:pt>
          <cx:pt idx="17028">465938.66666666669</cx:pt>
          <cx:pt idx="17029">434389.33333333331</cx:pt>
          <cx:pt idx="17030">446954.66666666669</cx:pt>
          <cx:pt idx="17031">161343</cx:pt>
          <cx:pt idx="17032">424645.33333333331</cx:pt>
          <cx:pt idx="17033">609932</cx:pt>
          <cx:pt idx="17034">383957.33333333331</cx:pt>
          <cx:pt idx="17035">355909</cx:pt>
          <cx:pt idx="17036">361914.66666666669</cx:pt>
          <cx:pt idx="17037">240274.66666666666</cx:pt>
          <cx:pt idx="17038">172360</cx:pt>
          <cx:pt idx="17039">115672</cx:pt>
          <cx:pt idx="17040">206210</cx:pt>
          <cx:pt idx="17041">231020</cx:pt>
          <cx:pt idx="17042">337802.66666666669</cx:pt>
          <cx:pt idx="17043">397114.66666666669</cx:pt>
          <cx:pt idx="17044">401746.66666666669</cx:pt>
          <cx:pt idx="17045">409423.33333333337</cx:pt>
          <cx:pt idx="17046">255047</cx:pt>
          <cx:pt idx="17047">260483</cx:pt>
          <cx:pt idx="17048">161114.66666666666</cx:pt>
          <cx:pt idx="17049">189192</cx:pt>
          <cx:pt idx="17050">441252</cx:pt>
          <cx:pt idx="17051">299913.66666666669</cx:pt>
          <cx:pt idx="17052">652082</cx:pt>
          <cx:pt idx="17053">490880</cx:pt>
          <cx:pt idx="17054">782586.66666666663</cx:pt>
          <cx:pt idx="17055">575286</cx:pt>
          <cx:pt idx="17056">531752</cx:pt>
          <cx:pt idx="17057">120813</cx:pt>
          <cx:pt idx="17058">237812</cx:pt>
          <cx:pt idx="17059">363128</cx:pt>
          <cx:pt idx="17060">582526</cx:pt>
          <cx:pt idx="17061">169909</cx:pt>
          <cx:pt idx="17062">336336</cx:pt>
          <cx:pt idx="17063">205215</cx:pt>
          <cx:pt idx="17064">608791</cx:pt>
          <cx:pt idx="17065">291008</cx:pt>
          <cx:pt idx="17066">400077.33333333331</cx:pt>
          <cx:pt idx="17067">336054.66666666663</cx:pt>
          <cx:pt idx="17068">192465</cx:pt>
          <cx:pt idx="17069">745181.33333333337</cx:pt>
          <cx:pt idx="17070">190590</cx:pt>
          <cx:pt idx="17071">746650.66666666663</cx:pt>
          <cx:pt idx="17072">588349.33333333337</cx:pt>
          <cx:pt idx="17073">121042</cx:pt>
          <cx:pt idx="17074">149085.33333333334</cx:pt>
          <cx:pt idx="17075">269949.33333333331</cx:pt>
          <cx:pt idx="17076">184520</cx:pt>
          <cx:pt idx="17077">410919</cx:pt>
          <cx:pt idx="17078">205572</cx:pt>
          <cx:pt idx="17079">744323</cx:pt>
          <cx:pt idx="17080">595229.33333333337</cx:pt>
          <cx:pt idx="17081">495039</cx:pt>
          <cx:pt idx="17082">529336</cx:pt>
          <cx:pt idx="17083">497579</cx:pt>
          <cx:pt idx="17084">452237</cx:pt>
          <cx:pt idx="17085">502816</cx:pt>
          <cx:pt idx="17086">222872</cx:pt>
          <cx:pt idx="17087">683768</cx:pt>
          <cx:pt idx="17088">337864</cx:pt>
          <cx:pt idx="17089">233072</cx:pt>
          <cx:pt idx="17090">288298.66666666669</cx:pt>
          <cx:pt idx="17091">102421</cx:pt>
          <cx:pt idx="17092">192240</cx:pt>
          <cx:pt idx="17093">428770.66666666669</cx:pt>
          <cx:pt idx="17094">254200</cx:pt>
          <cx:pt idx="17095">789446</cx:pt>
          <cx:pt idx="17096">772920</cx:pt>
          <cx:pt idx="17097">279561</cx:pt>
          <cx:pt idx="17098">333064</cx:pt>
          <cx:pt idx="17099">163964</cx:pt>
          <cx:pt idx="17100">465645.33333333331</cx:pt>
          <cx:pt idx="17101">560152</cx:pt>
          <cx:pt idx="17102">722356</cx:pt>
          <cx:pt idx="17103">420717</cx:pt>
          <cx:pt idx="17104">99002.666666666672</cx:pt>
          <cx:pt idx="17105">419723</cx:pt>
          <cx:pt idx="17106">199305</cx:pt>
          <cx:pt idx="17107">437888</cx:pt>
          <cx:pt idx="17108">111555</cx:pt>
          <cx:pt idx="17109">218269.33333333334</cx:pt>
          <cx:pt idx="17110">196400</cx:pt>
          <cx:pt idx="17111">513312</cx:pt>
          <cx:pt idx="17112">582208</cx:pt>
          <cx:pt idx="17113">434174</cx:pt>
          <cx:pt idx="17114">528208</cx:pt>
          <cx:pt idx="17115">137524</cx:pt>
          <cx:pt idx="17116">370984</cx:pt>
          <cx:pt idx="17117">494224</cx:pt>
          <cx:pt idx="17118">672719</cx:pt>
          <cx:pt idx="17119">413624</cx:pt>
          <cx:pt idx="17120">652157.33333333337</cx:pt>
          <cx:pt idx="17121">488401</cx:pt>
          <cx:pt idx="17122">778520</cx:pt>
          <cx:pt idx="17123">108444</cx:pt>
          <cx:pt idx="17124">352906</cx:pt>
          <cx:pt idx="17125">144346.66666666666</cx:pt>
          <cx:pt idx="17126">365941.33333333331</cx:pt>
          <cx:pt idx="17127">792938.66666666663</cx:pt>
          <cx:pt idx="17128">160322.66666666666</cx:pt>
          <cx:pt idx="17129">185457</cx:pt>
          <cx:pt idx="17130">354448</cx:pt>
          <cx:pt idx="17131">302377</cx:pt>
          <cx:pt idx="17132">364040</cx:pt>
          <cx:pt idx="17133">130750</cx:pt>
          <cx:pt idx="17134">184632</cx:pt>
          <cx:pt idx="17135">122651</cx:pt>
          <cx:pt idx="17136">272378</cx:pt>
          <cx:pt idx="17137">640378</cx:pt>
          <cx:pt idx="17138">435040</cx:pt>
          <cx:pt idx="17139">436523</cx:pt>
          <cx:pt idx="17140">464128</cx:pt>
          <cx:pt idx="17141">158025</cx:pt>
          <cx:pt idx="17142">405925.33333333331</cx:pt>
          <cx:pt idx="17143">368115</cx:pt>
          <cx:pt idx="17144">353325.33333333331</cx:pt>
          <cx:pt idx="17145">722597</cx:pt>
          <cx:pt idx="17146">786389.33333333337</cx:pt>
          <cx:pt idx="17147">317501.33333333331</cx:pt>
          <cx:pt idx="17148">377852</cx:pt>
          <cx:pt idx="17149">245840</cx:pt>
          <cx:pt idx="17150">158464</cx:pt>
          <cx:pt idx="17151">211378.66666666666</cx:pt>
          <cx:pt idx="17152">142258</cx:pt>
          <cx:pt idx="17153">453088</cx:pt>
          <cx:pt idx="17154">215266.66666666666</cx:pt>
          <cx:pt idx="17155">435247</cx:pt>
          <cx:pt idx="17156">381546</cx:pt>
          <cx:pt idx="17157">265546.66666666669</cx:pt>
          <cx:pt idx="17158">212104</cx:pt>
          <cx:pt idx="17159">287768</cx:pt>
          <cx:pt idx="17160">158886</cx:pt>
          <cx:pt idx="17161">386658.66666666669</cx:pt>
          <cx:pt idx="17162">392000</cx:pt>
          <cx:pt idx="17163">226538.66666666666</cx:pt>
          <cx:pt idx="17164">363938.66666666669</cx:pt>
          <cx:pt idx="17165">459128</cx:pt>
          <cx:pt idx="17166">301721.33333333331</cx:pt>
          <cx:pt idx="17167">492877.33333333331</cx:pt>
          <cx:pt idx="17168">292978.66666666669</cx:pt>
          <cx:pt idx="17169">587133</cx:pt>
          <cx:pt idx="17170">654258.66666666663</cx:pt>
          <cx:pt idx="17171">116238</cx:pt>
          <cx:pt idx="17172">268197</cx:pt>
          <cx:pt idx="17173">225259</cx:pt>
          <cx:pt idx="17174">510576</cx:pt>
          <cx:pt idx="17175">392085</cx:pt>
          <cx:pt idx="17176">277554.66666666669</cx:pt>
          <cx:pt idx="17177">226868</cx:pt>
          <cx:pt idx="17178">232893</cx:pt>
          <cx:pt idx="17179">562117.33333333337</cx:pt>
          <cx:pt idx="17180">300965</cx:pt>
          <cx:pt idx="17181">391037.33333333331</cx:pt>
          <cx:pt idx="17182">411818.66666666669</cx:pt>
          <cx:pt idx="17183">697618.66666666663</cx:pt>
          <cx:pt idx="17184">719661.33333333337</cx:pt>
          <cx:pt idx="17185">273856</cx:pt>
          <cx:pt idx="17186">427074.66666666669</cx:pt>
          <cx:pt idx="17187">148246</cx:pt>
          <cx:pt idx="17188">273133</cx:pt>
          <cx:pt idx="17189">295380</cx:pt>
          <cx:pt idx="17190">237722</cx:pt>
          <cx:pt idx="17191">329106.66666666669</cx:pt>
          <cx:pt idx="17192">311967</cx:pt>
          <cx:pt idx="17193">599538.66666666663</cx:pt>
          <cx:pt idx="17194">405167</cx:pt>
          <cx:pt idx="17195">288564</cx:pt>
          <cx:pt idx="17196">508816</cx:pt>
          <cx:pt idx="17197">195077</cx:pt>
          <cx:pt idx="17198">293317</cx:pt>
          <cx:pt idx="17199">162019</cx:pt>
          <cx:pt idx="17200">620141.33333333337</cx:pt>
          <cx:pt idx="17201">399773.33333333331</cx:pt>
          <cx:pt idx="17202">482693.33333333331</cx:pt>
          <cx:pt idx="17203">338521</cx:pt>
          <cx:pt idx="17204">290052</cx:pt>
          <cx:pt idx="17205">548000</cx:pt>
          <cx:pt idx="17206">277605</cx:pt>
          <cx:pt idx="17207">271139</cx:pt>
          <cx:pt idx="17208">311456</cx:pt>
          <cx:pt idx="17209">269016</cx:pt>
          <cx:pt idx="17210">248740</cx:pt>
          <cx:pt idx="17211">576901.33333333337</cx:pt>
          <cx:pt idx="17212">430480</cx:pt>
          <cx:pt idx="17213">695770</cx:pt>
          <cx:pt idx="17214">408642.66666666669</cx:pt>
          <cx:pt idx="17215">710144</cx:pt>
          <cx:pt idx="17216">149564</cx:pt>
          <cx:pt idx="17217">347793</cx:pt>
          <cx:pt idx="17218">224600</cx:pt>
          <cx:pt idx="17219">185442</cx:pt>
          <cx:pt idx="17220">102386.66666666667</cx:pt>
          <cx:pt idx="17221">512941.33333333331</cx:pt>
          <cx:pt idx="17222">787786.66666666663</cx:pt>
          <cx:pt idx="17223">181828</cx:pt>
          <cx:pt idx="17224">301874.66666666669</cx:pt>
          <cx:pt idx="17225">188996</cx:pt>
          <cx:pt idx="17226">117006</cx:pt>
          <cx:pt idx="17227">105656</cx:pt>
          <cx:pt idx="17228">320473</cx:pt>
          <cx:pt idx="17229">424733</cx:pt>
          <cx:pt idx="17230">263322.66666666669</cx:pt>
          <cx:pt idx="17231">175422</cx:pt>
          <cx:pt idx="17232">493753</cx:pt>
          <cx:pt idx="17233">705686</cx:pt>
          <cx:pt idx="17234">323592.33333333337</cx:pt>
          <cx:pt idx="17235">383016</cx:pt>
          <cx:pt idx="17236">259116</cx:pt>
          <cx:pt idx="17237">300745.33333333331</cx:pt>
          <cx:pt idx="17238">399434.66666666669</cx:pt>
          <cx:pt idx="17239">223136</cx:pt>
          <cx:pt idx="17240">176060</cx:pt>
          <cx:pt idx="17241">193893.33333333334</cx:pt>
          <cx:pt idx="17242">238538.66666666666</cx:pt>
          <cx:pt idx="17243">169754.66666666666</cx:pt>
          <cx:pt idx="17244">488674</cx:pt>
          <cx:pt idx="17245">205370.66666666666</cx:pt>
          <cx:pt idx="17246">184969</cx:pt>
          <cx:pt idx="17247">529002.66666666663</cx:pt>
          <cx:pt idx="17248">358461.33333333331</cx:pt>
          <cx:pt idx="17249">337640</cx:pt>
          <cx:pt idx="17250">635888</cx:pt>
          <cx:pt idx="17251">212939</cx:pt>
          <cx:pt idx="17252">177070</cx:pt>
          <cx:pt idx="17253">169678</cx:pt>
          <cx:pt idx="17254">455594.66666666669</cx:pt>
          <cx:pt idx="17255">258137</cx:pt>
          <cx:pt idx="17256">127857</cx:pt>
          <cx:pt idx="17257">290383</cx:pt>
          <cx:pt idx="17258">440136</cx:pt>
          <cx:pt idx="17259">421609</cx:pt>
          <cx:pt idx="17260">456408</cx:pt>
          <cx:pt idx="17261">357922.66666666669</cx:pt>
          <cx:pt idx="17262">155829</cx:pt>
          <cx:pt idx="17263">524050.66666666669</cx:pt>
          <cx:pt idx="17264">178865</cx:pt>
          <cx:pt idx="17265">119517</cx:pt>
          <cx:pt idx="17266">447621.33333333331</cx:pt>
          <cx:pt idx="17267">315242</cx:pt>
          <cx:pt idx="17268">427405.33333333331</cx:pt>
          <cx:pt idx="17269">329584</cx:pt>
          <cx:pt idx="17270">145013.33333333334</cx:pt>
          <cx:pt idx="17271">238159</cx:pt>
          <cx:pt idx="17272">296112</cx:pt>
          <cx:pt idx="17273">425328</cx:pt>
          <cx:pt idx="17274">327328</cx:pt>
          <cx:pt idx="17275">321418</cx:pt>
          <cx:pt idx="17276">297344</cx:pt>
          <cx:pt idx="17277">483184</cx:pt>
          <cx:pt idx="17278">476247</cx:pt>
          <cx:pt idx="17279">370485.33333333331</cx:pt>
          <cx:pt idx="17280">748525</cx:pt>
          <cx:pt idx="17281">558832</cx:pt>
          <cx:pt idx="17282">505421.33333333331</cx:pt>
          <cx:pt idx="17283">249008</cx:pt>
          <cx:pt idx="17284">752834</cx:pt>
          <cx:pt idx="17285">266357.33333333331</cx:pt>
          <cx:pt idx="17286">794405.33333333337</cx:pt>
          <cx:pt idx="17287">356488</cx:pt>
          <cx:pt idx="17288">151904</cx:pt>
          <cx:pt idx="17289">658906.66666666663</cx:pt>
          <cx:pt idx="17290">201807</cx:pt>
          <cx:pt idx="17291">485107</cx:pt>
          <cx:pt idx="17292">332362.66666666669</cx:pt>
          <cx:pt idx="17293">289902</cx:pt>
          <cx:pt idx="17294">350024</cx:pt>
          <cx:pt idx="17295">182877</cx:pt>
          <cx:pt idx="17296">457392</cx:pt>
          <cx:pt idx="17297">397101.33333333331</cx:pt>
          <cx:pt idx="17298">190421</cx:pt>
          <cx:pt idx="17299">420080</cx:pt>
          <cx:pt idx="17300">336124.66666666663</cx:pt>
          <cx:pt idx="17301">508058.66666666669</cx:pt>
          <cx:pt idx="17302">453828</cx:pt>
          <cx:pt idx="17303">113640</cx:pt>
          <cx:pt idx="17304">108058</cx:pt>
          <cx:pt idx="17305">462581.33333333331</cx:pt>
          <cx:pt idx="17306">114620</cx:pt>
          <cx:pt idx="17307">178778.66666666666</cx:pt>
          <cx:pt idx="17308">453120</cx:pt>
          <cx:pt idx="17309">295591</cx:pt>
          <cx:pt idx="17310">237530.66666666666</cx:pt>
          <cx:pt idx="17311">755979</cx:pt>
          <cx:pt idx="17312">311661</cx:pt>
          <cx:pt idx="17313">260655</cx:pt>
          <cx:pt idx="17314">600912</cx:pt>
          <cx:pt idx="17315">403034.33333333337</cx:pt>
          <cx:pt idx="17316">341763</cx:pt>
          <cx:pt idx="17317">219941</cx:pt>
          <cx:pt idx="17318">110560</cx:pt>
          <cx:pt idx="17319">175167</cx:pt>
          <cx:pt idx="17320">356179</cx:pt>
          <cx:pt idx="17321">171433</cx:pt>
          <cx:pt idx="17322">537440</cx:pt>
          <cx:pt idx="17323">112216</cx:pt>
          <cx:pt idx="17324">179922.66666666666</cx:pt>
          <cx:pt idx="17325">267210.66666666669</cx:pt>
          <cx:pt idx="17326">244086</cx:pt>
          <cx:pt idx="17327">316150</cx:pt>
          <cx:pt idx="17328">274002.66666666669</cx:pt>
          <cx:pt idx="17329">120501.33333333333</cx:pt>
          <cx:pt idx="17330">156504</cx:pt>
          <cx:pt idx="17331">215368</cx:pt>
          <cx:pt idx="17332">611613.33333333337</cx:pt>
          <cx:pt idx="17333">158556</cx:pt>
          <cx:pt idx="17334">457353</cx:pt>
          <cx:pt idx="17335">98064</cx:pt>
          <cx:pt idx="17336">334560</cx:pt>
          <cx:pt idx="17337">587010</cx:pt>
          <cx:pt idx="17338">334584</cx:pt>
          <cx:pt idx="17339">578164</cx:pt>
          <cx:pt idx="17340">429538.66666666669</cx:pt>
          <cx:pt idx="17341">541829</cx:pt>
          <cx:pt idx="17342">406524</cx:pt>
          <cx:pt idx="17343">316240</cx:pt>
          <cx:pt idx="17344">391382</cx:pt>
          <cx:pt idx="17345">752354.66666666663</cx:pt>
          <cx:pt idx="17346">150940</cx:pt>
          <cx:pt idx="17347">510705</cx:pt>
          <cx:pt idx="17348">586472</cx:pt>
          <cx:pt idx="17349">308397.33333333331</cx:pt>
          <cx:pt idx="17350">677008</cx:pt>
          <cx:pt idx="17351">344342</cx:pt>
          <cx:pt idx="17352">90552</cx:pt>
          <cx:pt idx="17353">457566</cx:pt>
          <cx:pt idx="17354">122743</cx:pt>
          <cx:pt idx="17355">302853.33333333331</cx:pt>
          <cx:pt idx="17356">261595</cx:pt>
          <cx:pt idx="17357">127746</cx:pt>
          <cx:pt idx="17358">137200</cx:pt>
          <cx:pt idx="17359">634955</cx:pt>
          <cx:pt idx="17360">218620</cx:pt>
          <cx:pt idx="17361">366824</cx:pt>
          <cx:pt idx="17362">250965.33333333334</cx:pt>
          <cx:pt idx="17363">174341</cx:pt>
          <cx:pt idx="17364">146840</cx:pt>
          <cx:pt idx="17365">623490.66666666663</cx:pt>
          <cx:pt idx="17366">271749.33333333331</cx:pt>
          <cx:pt idx="17367">176423</cx:pt>
          <cx:pt idx="17368">573711</cx:pt>
          <cx:pt idx="17369">262976</cx:pt>
          <cx:pt idx="17370">381050.66666666669</cx:pt>
          <cx:pt idx="17371">339599.33333333337</cx:pt>
          <cx:pt idx="17372">396784</cx:pt>
          <cx:pt idx="17373">207389.33333333334</cx:pt>
          <cx:pt idx="17374">420777</cx:pt>
          <cx:pt idx="17375">459810.33333333337</cx:pt>
          <cx:pt idx="17376">616357</cx:pt>
          <cx:pt idx="17377">479171</cx:pt>
          <cx:pt idx="17378">222353</cx:pt>
          <cx:pt idx="17379">367034.66666666669</cx:pt>
          <cx:pt idx="17380">722434.66666666663</cx:pt>
          <cx:pt idx="17381">276213</cx:pt>
          <cx:pt idx="17382">729930</cx:pt>
          <cx:pt idx="17383">747934</cx:pt>
          <cx:pt idx="17384">789149</cx:pt>
          <cx:pt idx="17385">146644</cx:pt>
          <cx:pt idx="17386">463326</cx:pt>
          <cx:pt idx="17387">487057</cx:pt>
          <cx:pt idx="17388">675216</cx:pt>
          <cx:pt idx="17389">508794.66666666669</cx:pt>
          <cx:pt idx="17390">117794</cx:pt>
          <cx:pt idx="17391">125461</cx:pt>
          <cx:pt idx="17392">240460</cx:pt>
          <cx:pt idx="17393">687816</cx:pt>
          <cx:pt idx="17394">378989.33333333331</cx:pt>
          <cx:pt idx="17395">447261.33333333331</cx:pt>
          <cx:pt idx="17396">318185</cx:pt>
          <cx:pt idx="17397">133123</cx:pt>
          <cx:pt idx="17398">216497</cx:pt>
          <cx:pt idx="17399">168749</cx:pt>
          <cx:pt idx="17400">414762.66666666669</cx:pt>
          <cx:pt idx="17401">227030</cx:pt>
          <cx:pt idx="17402">458983</cx:pt>
          <cx:pt idx="17403">118701.33333333333</cx:pt>
          <cx:pt idx="17404">371957.33333333331</cx:pt>
          <cx:pt idx="17405">128004</cx:pt>
          <cx:pt idx="17406">356114.66666666669</cx:pt>
          <cx:pt idx="17407">454949.33333333331</cx:pt>
          <cx:pt idx="17408">713259</cx:pt>
          <cx:pt idx="17409">307703</cx:pt>
          <cx:pt idx="17410">422793</cx:pt>
          <cx:pt idx="17411">103944</cx:pt>
          <cx:pt idx="17412">280042</cx:pt>
          <cx:pt idx="17413">358576</cx:pt>
          <cx:pt idx="17414">319340</cx:pt>
          <cx:pt idx="17415">736008</cx:pt>
          <cx:pt idx="17416">235386</cx:pt>
          <cx:pt idx="17417">399903</cx:pt>
          <cx:pt idx="17418">374114</cx:pt>
          <cx:pt idx="17419">133621.33333333334</cx:pt>
          <cx:pt idx="17420">156899</cx:pt>
          <cx:pt idx="17421">375120</cx:pt>
          <cx:pt idx="17422">125918</cx:pt>
          <cx:pt idx="17423">334663</cx:pt>
          <cx:pt idx="17424">587445</cx:pt>
          <cx:pt idx="17425">433789.33333333331</cx:pt>
          <cx:pt idx="17426">217426</cx:pt>
          <cx:pt idx="17427">256770</cx:pt>
          <cx:pt idx="17428">226752</cx:pt>
          <cx:pt idx="17429">195374</cx:pt>
          <cx:pt idx="17430">752704</cx:pt>
          <cx:pt idx="17431">329989.33333333331</cx:pt>
          <cx:pt idx="17432">145063</cx:pt>
          <cx:pt idx="17433">252480</cx:pt>
          <cx:pt idx="17434">467157.33333333331</cx:pt>
          <cx:pt idx="17435">443654</cx:pt>
          <cx:pt idx="17436">634500</cx:pt>
          <cx:pt idx="17437">353397.66666666663</cx:pt>
          <cx:pt idx="17438">106886</cx:pt>
          <cx:pt idx="17439">180687</cx:pt>
          <cx:pt idx="17440">144921</cx:pt>
          <cx:pt idx="17441">561533.33333333337</cx:pt>
          <cx:pt idx="17442">371785</cx:pt>
          <cx:pt idx="17443">145894</cx:pt>
          <cx:pt idx="17444">405802</cx:pt>
          <cx:pt idx="17445">364187</cx:pt>
          <cx:pt idx="17446">157945</cx:pt>
          <cx:pt idx="17447">261021</cx:pt>
          <cx:pt idx="17448">195533</cx:pt>
          <cx:pt idx="17449">204272</cx:pt>
          <cx:pt idx="17450">255258.66666666666</cx:pt>
          <cx:pt idx="17451">316053.33333333331</cx:pt>
          <cx:pt idx="17452">270734</cx:pt>
          <cx:pt idx="17453">220797.33333333334</cx:pt>
          <cx:pt idx="17454">325666.66666666669</cx:pt>
          <cx:pt idx="17455">715000</cx:pt>
          <cx:pt idx="17456">320074.66666666669</cx:pt>
          <cx:pt idx="17457">159250.66666666666</cx:pt>
          <cx:pt idx="17458">191592</cx:pt>
          <cx:pt idx="17459">429868.66666666663</cx:pt>
          <cx:pt idx="17460">358390</cx:pt>
          <cx:pt idx="17461">122919</cx:pt>
          <cx:pt idx="17462">190455</cx:pt>
          <cx:pt idx="17463">341588</cx:pt>
          <cx:pt idx="17464">174487</cx:pt>
          <cx:pt idx="17465">584703</cx:pt>
          <cx:pt idx="17466">295419</cx:pt>
          <cx:pt idx="17467">419175</cx:pt>
          <cx:pt idx="17468">374564</cx:pt>
          <cx:pt idx="17469">584824</cx:pt>
          <cx:pt idx="17470">433558</cx:pt>
          <cx:pt idx="17471">376810</cx:pt>
          <cx:pt idx="17472">392626.66666666669</cx:pt>
          <cx:pt idx="17473">274639</cx:pt>
          <cx:pt idx="17474">272716</cx:pt>
          <cx:pt idx="17475">250202.66666666666</cx:pt>
          <cx:pt idx="17476">289920</cx:pt>
          <cx:pt idx="17477">324405.33333333331</cx:pt>
          <cx:pt idx="17478">329923</cx:pt>
          <cx:pt idx="17479">409164</cx:pt>
          <cx:pt idx="17480">450832</cx:pt>
          <cx:pt idx="17481">467072</cx:pt>
          <cx:pt idx="17482">525698.66666666663</cx:pt>
          <cx:pt idx="17483">187633</cx:pt>
          <cx:pt idx="17484">500026</cx:pt>
          <cx:pt idx="17485">280528</cx:pt>
          <cx:pt idx="17486">155291</cx:pt>
          <cx:pt idx="17487">612008</cx:pt>
          <cx:pt idx="17488">424205</cx:pt>
          <cx:pt idx="17489">204042</cx:pt>
          <cx:pt idx="17490">549749.33333333337</cx:pt>
          <cx:pt idx="17491">380533.33333333331</cx:pt>
          <cx:pt idx="17492">783445.33333333337</cx:pt>
          <cx:pt idx="17493">609776</cx:pt>
          <cx:pt idx="17494">93064</cx:pt>
          <cx:pt idx="17495">399586.66666666669</cx:pt>
          <cx:pt idx="17496">260169</cx:pt>
          <cx:pt idx="17497">328680</cx:pt>
          <cx:pt idx="17498">261656</cx:pt>
          <cx:pt idx="17499">169073</cx:pt>
          <cx:pt idx="17500">223053</cx:pt>
          <cx:pt idx="17501">467120</cx:pt>
          <cx:pt idx="17502">450500</cx:pt>
          <cx:pt idx="17503">299749.33333333331</cx:pt>
          <cx:pt idx="17504">447600</cx:pt>
          <cx:pt idx="17505">254315</cx:pt>
          <cx:pt idx="17506">189802.66666666666</cx:pt>
          <cx:pt idx="17507">519994.66666666669</cx:pt>
          <cx:pt idx="17508">228114</cx:pt>
          <cx:pt idx="17509">282384</cx:pt>
          <cx:pt idx="17510">304721</cx:pt>
          <cx:pt idx="17511">446182</cx:pt>
          <cx:pt idx="17512">425984</cx:pt>
          <cx:pt idx="17513">444536</cx:pt>
          <cx:pt idx="17514">222868</cx:pt>
          <cx:pt idx="17515">358374</cx:pt>
          <cx:pt idx="17516">532600</cx:pt>
          <cx:pt idx="17517">145943</cx:pt>
          <cx:pt idx="17518">573075</cx:pt>
          <cx:pt idx="17519">184083</cx:pt>
          <cx:pt idx="17520">253268</cx:pt>
          <cx:pt idx="17521">738077.33333333337</cx:pt>
          <cx:pt idx="17522">97440</cx:pt>
          <cx:pt idx="17523">243045</cx:pt>
          <cx:pt idx="17524">790805.33333333337</cx:pt>
          <cx:pt idx="17525">369936</cx:pt>
          <cx:pt idx="17526">331266.66666666669</cx:pt>
          <cx:pt idx="17527">393024</cx:pt>
          <cx:pt idx="17528">217932</cx:pt>
          <cx:pt idx="17529">446427</cx:pt>
          <cx:pt idx="17530">180293</cx:pt>
          <cx:pt idx="17531">437850.66666666669</cx:pt>
          <cx:pt idx="17532">772152</cx:pt>
          <cx:pt idx="17533">668341.33333333337</cx:pt>
          <cx:pt idx="17534">141639</cx:pt>
          <cx:pt idx="17535">189593</cx:pt>
          <cx:pt idx="17536">213881</cx:pt>
          <cx:pt idx="17537">126049</cx:pt>
          <cx:pt idx="17538">774675</cx:pt>
          <cx:pt idx="17539">423658.66666666669</cx:pt>
          <cx:pt idx="17540">334510.66666666663</cx:pt>
          <cx:pt idx="17541">433340</cx:pt>
          <cx:pt idx="17542">133567</cx:pt>
          <cx:pt idx="17543">440864</cx:pt>
          <cx:pt idx="17544">165360</cx:pt>
          <cx:pt idx="17545">319013.33333333331</cx:pt>
          <cx:pt idx="17546">707794.66666666663</cx:pt>
          <cx:pt idx="17547">460621.33333333331</cx:pt>
          <cx:pt idx="17548">411034.66666666669</cx:pt>
          <cx:pt idx="17549">128888</cx:pt>
          <cx:pt idx="17550">390560</cx:pt>
          <cx:pt idx="17551">206637</cx:pt>
          <cx:pt idx="17552">250778.66666666666</cx:pt>
          <cx:pt idx="17553">447874</cx:pt>
          <cx:pt idx="17554">740826.66666666663</cx:pt>
          <cx:pt idx="17555">728059</cx:pt>
          <cx:pt idx="17556">194040</cx:pt>
          <cx:pt idx="17557">217504</cx:pt>
          <cx:pt idx="17558">215668</cx:pt>
          <cx:pt idx="17559">162748</cx:pt>
          <cx:pt idx="17560">312642.66666666669</cx:pt>
          <cx:pt idx="17561">322928</cx:pt>
          <cx:pt idx="17562">761533</cx:pt>
          <cx:pt idx="17563">159216</cx:pt>
          <cx:pt idx="17564">110194</cx:pt>
          <cx:pt idx="17565">492807</cx:pt>
          <cx:pt idx="17566">270195</cx:pt>
          <cx:pt idx="17567">196180</cx:pt>
          <cx:pt idx="17568">490037.33333333331</cx:pt>
          <cx:pt idx="17569">102547</cx:pt>
          <cx:pt idx="17570">158542</cx:pt>
          <cx:pt idx="17571">190585</cx:pt>
          <cx:pt idx="17572">525284</cx:pt>
          <cx:pt idx="17573">190404</cx:pt>
          <cx:pt idx="17574">265442.66666666669</cx:pt>
          <cx:pt idx="17575">382432</cx:pt>
          <cx:pt idx="17576">352525.33333333331</cx:pt>
          <cx:pt idx="17577">445656</cx:pt>
          <cx:pt idx="17578">248682.66666666666</cx:pt>
          <cx:pt idx="17579">102645.33333333333</cx:pt>
          <cx:pt idx="17580">383178.33333333337</cx:pt>
          <cx:pt idx="17581">346202.66666666669</cx:pt>
          <cx:pt idx="17582">526514.66666666663</cx:pt>
          <cx:pt idx="17583">635304</cx:pt>
          <cx:pt idx="17584">761496</cx:pt>
          <cx:pt idx="17585">232125.33333333334</cx:pt>
          <cx:pt idx="17586">198746</cx:pt>
          <cx:pt idx="17587">472330.66666666669</cx:pt>
          <cx:pt idx="17588">706819</cx:pt>
          <cx:pt idx="17589">200130.66666666666</cx:pt>
          <cx:pt idx="17590">303872.33333333331</cx:pt>
          <cx:pt idx="17591">368117</cx:pt>
          <cx:pt idx="17592">371943</cx:pt>
          <cx:pt idx="17593">142289</cx:pt>
          <cx:pt idx="17594">157669</cx:pt>
          <cx:pt idx="17595">419325</cx:pt>
          <cx:pt idx="17596">205013.33333333334</cx:pt>
          <cx:pt idx="17597">136188</cx:pt>
          <cx:pt idx="17598">486514</cx:pt>
          <cx:pt idx="17599">172751</cx:pt>
          <cx:pt idx="17600">338972</cx:pt>
          <cx:pt idx="17601">114927</cx:pt>
          <cx:pt idx="17602">116060</cx:pt>
          <cx:pt idx="17603">199328</cx:pt>
          <cx:pt idx="17604">573417</cx:pt>
          <cx:pt idx="17605">498749</cx:pt>
          <cx:pt idx="17606">380421.33333333331</cx:pt>
          <cx:pt idx="17607">184517.33333333334</cx:pt>
          <cx:pt idx="17608">737449</cx:pt>
          <cx:pt idx="17609">641611</cx:pt>
          <cx:pt idx="17610">432735</cx:pt>
          <cx:pt idx="17611">88288</cx:pt>
          <cx:pt idx="17612">497206</cx:pt>
          <cx:pt idx="17613">394341.33333333331</cx:pt>
          <cx:pt idx="17614">334761</cx:pt>
          <cx:pt idx="17615">436234.66666666669</cx:pt>
          <cx:pt idx="17616">230505</cx:pt>
          <cx:pt idx="17617">299814</cx:pt>
          <cx:pt idx="17618">422914.66666666669</cx:pt>
          <cx:pt idx="17619">373024</cx:pt>
          <cx:pt idx="17620">461570.66666666669</cx:pt>
          <cx:pt idx="17621">387565.66666666663</cx:pt>
          <cx:pt idx="17622">143350</cx:pt>
          <cx:pt idx="17623">368482.66666666669</cx:pt>
          <cx:pt idx="17624">326141.33333333331</cx:pt>
          <cx:pt idx="17625">697842.66666666663</cx:pt>
          <cx:pt idx="17626">218336</cx:pt>
          <cx:pt idx="17627">367412</cx:pt>
          <cx:pt idx="17628">141853.33333333334</cx:pt>
          <cx:pt idx="17629">224578</cx:pt>
          <cx:pt idx="17630">186310</cx:pt>
          <cx:pt idx="17631">558202</cx:pt>
          <cx:pt idx="17632">215701.33333333334</cx:pt>
          <cx:pt idx="17633">389197.33333333331</cx:pt>
          <cx:pt idx="17634">667621.33333333337</cx:pt>
          <cx:pt idx="17635">401579</cx:pt>
          <cx:pt idx="17636">425341.33333333331</cx:pt>
          <cx:pt idx="17637">707368</cx:pt>
          <cx:pt idx="17638">441194.66666666669</cx:pt>
          <cx:pt idx="17639">181815</cx:pt>
          <cx:pt idx="17640">299562</cx:pt>
          <cx:pt idx="17641">493258.66666666669</cx:pt>
          <cx:pt idx="17642">126783</cx:pt>
          <cx:pt idx="17643">315393</cx:pt>
          <cx:pt idx="17644">750250.66666666663</cx:pt>
          <cx:pt idx="17645">336709.33333333331</cx:pt>
          <cx:pt idx="17646">374237.33333333331</cx:pt>
          <cx:pt idx="17647">431530</cx:pt>
          <cx:pt idx="17648">566456</cx:pt>
          <cx:pt idx="17649">287395</cx:pt>
          <cx:pt idx="17650">441245.33333333331</cx:pt>
          <cx:pt idx="17651">310747</cx:pt>
          <cx:pt idx="17652">364429</cx:pt>
          <cx:pt idx="17653">117547</cx:pt>
          <cx:pt idx="17654">399572</cx:pt>
          <cx:pt idx="17655">145869.33333333334</cx:pt>
          <cx:pt idx="17656">488417</cx:pt>
          <cx:pt idx="17657">279714.66666666669</cx:pt>
          <cx:pt idx="17658">676680</cx:pt>
          <cx:pt idx="17659">238100</cx:pt>
          <cx:pt idx="17660">233003</cx:pt>
          <cx:pt idx="17661">163044</cx:pt>
          <cx:pt idx="17662">304725.33333333331</cx:pt>
          <cx:pt idx="17663">370930.66666666669</cx:pt>
          <cx:pt idx="17664">209808</cx:pt>
          <cx:pt idx="17665">102827</cx:pt>
          <cx:pt idx="17666">377082</cx:pt>
          <cx:pt idx="17667">156452</cx:pt>
          <cx:pt idx="17668">648680</cx:pt>
          <cx:pt idx="17669">283053.33333333331</cx:pt>
          <cx:pt idx="17670">421642</cx:pt>
          <cx:pt idx="17671">799050.66666666663</cx:pt>
          <cx:pt idx="17672">300024</cx:pt>
          <cx:pt idx="17673">137516</cx:pt>
          <cx:pt idx="17674">217696</cx:pt>
          <cx:pt idx="17675">97149.333333333328</cx:pt>
          <cx:pt idx="17676">209963</cx:pt>
          <cx:pt idx="17677">114962.66666666667</cx:pt>
          <cx:pt idx="17678">361245.33333333331</cx:pt>
          <cx:pt idx="17679">463989.33333333331</cx:pt>
          <cx:pt idx="17680">291907</cx:pt>
          <cx:pt idx="17681">302493.33333333331</cx:pt>
          <cx:pt idx="17682">317170.66666666669</cx:pt>
          <cx:pt idx="17683">404957.33333333331</cx:pt>
          <cx:pt idx="17684">190831</cx:pt>
          <cx:pt idx="17685">389565.33333333331</cx:pt>
          <cx:pt idx="17686">606005.33333333337</cx:pt>
          <cx:pt idx="17687">195335</cx:pt>
          <cx:pt idx="17688">410076.33333333337</cx:pt>
          <cx:pt idx="17689">476551</cx:pt>
          <cx:pt idx="17690">285092</cx:pt>
          <cx:pt idx="17691">255524</cx:pt>
          <cx:pt idx="17692">465602</cx:pt>
          <cx:pt idx="17693">789405</cx:pt>
          <cx:pt idx="17694">118868</cx:pt>
          <cx:pt idx="17695">257101</cx:pt>
          <cx:pt idx="17696">275865</cx:pt>
          <cx:pt idx="17697">320120</cx:pt>
          <cx:pt idx="17698">210520</cx:pt>
          <cx:pt idx="17699">252514.66666666666</cx:pt>
          <cx:pt idx="17700">423005.33333333331</cx:pt>
          <cx:pt idx="17701">416752</cx:pt>
          <cx:pt idx="17702">330285.33333333331</cx:pt>
          <cx:pt idx="17703">464317.33333333331</cx:pt>
          <cx:pt idx="17704">141446</cx:pt>
          <cx:pt idx="17705">354117</cx:pt>
          <cx:pt idx="17706">231440</cx:pt>
          <cx:pt idx="17707">268149</cx:pt>
          <cx:pt idx="17708">220320</cx:pt>
          <cx:pt idx="17709">406092</cx:pt>
          <cx:pt idx="17710">474872</cx:pt>
          <cx:pt idx="17711">307253</cx:pt>
          <cx:pt idx="17712">301970.66666666669</cx:pt>
          <cx:pt idx="17713">114649</cx:pt>
          <cx:pt idx="17714">282528</cx:pt>
          <cx:pt idx="17715">166723</cx:pt>
          <cx:pt idx="17716">688269.33333333337</cx:pt>
          <cx:pt idx="17717">181974</cx:pt>
          <cx:pt idx="17718">733557.33333333337</cx:pt>
          <cx:pt idx="17719">183120</cx:pt>
          <cx:pt idx="17720">270301.33333333331</cx:pt>
          <cx:pt idx="17721">327234.66666666669</cx:pt>
          <cx:pt idx="17722">349900.33333333337</cx:pt>
          <cx:pt idx="17723">203611</cx:pt>
          <cx:pt idx="17724">726304</cx:pt>
          <cx:pt idx="17725">366205</cx:pt>
          <cx:pt idx="17726">663967</cx:pt>
          <cx:pt idx="17727">163973</cx:pt>
          <cx:pt idx="17728">388288</cx:pt>
          <cx:pt idx="17729">425053</cx:pt>
          <cx:pt idx="17730">350501.33333333331</cx:pt>
          <cx:pt idx="17731">362719</cx:pt>
          <cx:pt idx="17732">287125.33333333331</cx:pt>
          <cx:pt idx="17733">309984</cx:pt>
          <cx:pt idx="17734">411872</cx:pt>
          <cx:pt idx="17735">269909.33333333331</cx:pt>
          <cx:pt idx="17736">249834</cx:pt>
          <cx:pt idx="17737">457536</cx:pt>
          <cx:pt idx="17738">502489</cx:pt>
          <cx:pt idx="17739">669120</cx:pt>
          <cx:pt idx="17740">141412</cx:pt>
          <cx:pt idx="17741">440549</cx:pt>
          <cx:pt idx="17742">577205</cx:pt>
          <cx:pt idx="17743">401966</cx:pt>
          <cx:pt idx="17744">488778.66666666669</cx:pt>
          <cx:pt idx="17745">146951</cx:pt>
          <cx:pt idx="17746">243813.33333333334</cx:pt>
          <cx:pt idx="17747">189908</cx:pt>
          <cx:pt idx="17748">575885.33333333337</cx:pt>
          <cx:pt idx="17749">144022</cx:pt>
          <cx:pt idx="17750">216938.66666666666</cx:pt>
          <cx:pt idx="17751">206675</cx:pt>
          <cx:pt idx="17752">667485.33333333337</cx:pt>
          <cx:pt idx="17753">798414</cx:pt>
          <cx:pt idx="17754">665754</cx:pt>
          <cx:pt idx="17755">419005.33333333331</cx:pt>
          <cx:pt idx="17756">188122</cx:pt>
          <cx:pt idx="17757">376672</cx:pt>
          <cx:pt idx="17758">480746.66666666669</cx:pt>
          <cx:pt idx="17759">277762.66666666669</cx:pt>
          <cx:pt idx="17760">361315</cx:pt>
          <cx:pt idx="17761">182119</cx:pt>
          <cx:pt idx="17762">124328</cx:pt>
          <cx:pt idx="17763">452074.66666666669</cx:pt>
          <cx:pt idx="17764">642579</cx:pt>
          <cx:pt idx="17765">403794.66666666669</cx:pt>
          <cx:pt idx="17766">291786.66666666669</cx:pt>
          <cx:pt idx="17767">302285.33333333331</cx:pt>
          <cx:pt idx="17768">80173</cx:pt>
          <cx:pt idx="17769">709802.66666666663</cx:pt>
          <cx:pt idx="17770">492895</cx:pt>
          <cx:pt idx="17771">251303</cx:pt>
          <cx:pt idx="17772">148581</cx:pt>
          <cx:pt idx="17773">399213.33333333331</cx:pt>
          <cx:pt idx="17774">280028</cx:pt>
          <cx:pt idx="17775">710981.33333333337</cx:pt>
          <cx:pt idx="17776">250370.66666666666</cx:pt>
          <cx:pt idx="17777">134110</cx:pt>
          <cx:pt idx="17778">105095</cx:pt>
          <cx:pt idx="17779">426358.33333333337</cx:pt>
          <cx:pt idx="17780">454141.33333333331</cx:pt>
          <cx:pt idx="17781">611581.33333333337</cx:pt>
          <cx:pt idx="17782">117282</cx:pt>
          <cx:pt idx="17783">373261.33333333337</cx:pt>
          <cx:pt idx="17784">588259</cx:pt>
          <cx:pt idx="17785">537237.33333333337</cx:pt>
          <cx:pt idx="17786">341504</cx:pt>
          <cx:pt idx="17787">85724</cx:pt>
          <cx:pt idx="17788">433722.66666666669</cx:pt>
          <cx:pt idx="17789">409629.33333333331</cx:pt>
          <cx:pt idx="17790">462261.33333333331</cx:pt>
          <cx:pt idx="17791">164524</cx:pt>
          <cx:pt idx="17792">744293.33333333337</cx:pt>
          <cx:pt idx="17793">129313</cx:pt>
          <cx:pt idx="17794">642766</cx:pt>
          <cx:pt idx="17795">356494</cx:pt>
          <cx:pt idx="17796">175003</cx:pt>
          <cx:pt idx="17797">647495</cx:pt>
          <cx:pt idx="17798">617824</cx:pt>
          <cx:pt idx="17799">276888</cx:pt>
          <cx:pt idx="17800">486474.66666666669</cx:pt>
          <cx:pt idx="17801">320009</cx:pt>
          <cx:pt idx="17802">144995</cx:pt>
          <cx:pt idx="17803">325488</cx:pt>
          <cx:pt idx="17804">445080</cx:pt>
          <cx:pt idx="17805">373722.66666666669</cx:pt>
          <cx:pt idx="17806">274650.66666666669</cx:pt>
          <cx:pt idx="17807">612858.66666666663</cx:pt>
          <cx:pt idx="17808">120299</cx:pt>
          <cx:pt idx="17809">417808</cx:pt>
          <cx:pt idx="17810">788528</cx:pt>
          <cx:pt idx="17811">795997.33333333337</cx:pt>
          <cx:pt idx="17812">317234.66666666669</cx:pt>
          <cx:pt idx="17813">165218</cx:pt>
          <cx:pt idx="17814">312970.66666666669</cx:pt>
          <cx:pt idx="17815">424437.33333333331</cx:pt>
          <cx:pt idx="17816">182976</cx:pt>
          <cx:pt idx="17817">105037</cx:pt>
          <cx:pt idx="17818">503520</cx:pt>
          <cx:pt idx="17819">472578.66666666669</cx:pt>
          <cx:pt idx="17820">471170.66666666669</cx:pt>
          <cx:pt idx="17821">360328</cx:pt>
          <cx:pt idx="17822">117722.66666666667</cx:pt>
          <cx:pt idx="17823">386214</cx:pt>
          <cx:pt idx="17824">172218.66666666666</cx:pt>
          <cx:pt idx="17825">778021.33333333337</cx:pt>
          <cx:pt idx="17826">527917.33333333337</cx:pt>
          <cx:pt idx="17827">570717</cx:pt>
          <cx:pt idx="17828">463563</cx:pt>
          <cx:pt idx="17829">391347</cx:pt>
          <cx:pt idx="17830">365802.66666666669</cx:pt>
          <cx:pt idx="17831">769467</cx:pt>
          <cx:pt idx="17832">159194.66666666666</cx:pt>
          <cx:pt idx="17833">274181.33333333331</cx:pt>
          <cx:pt idx="17834">286082.66666666669</cx:pt>
          <cx:pt idx="17835">666482</cx:pt>
          <cx:pt idx="17836">149083</cx:pt>
          <cx:pt idx="17837">230185</cx:pt>
          <cx:pt idx="17838">288776</cx:pt>
          <cx:pt idx="17839">487568</cx:pt>
          <cx:pt idx="17840">485394</cx:pt>
          <cx:pt idx="17841">111296</cx:pt>
          <cx:pt idx="17842">736568</cx:pt>
          <cx:pt idx="17843">274676</cx:pt>
          <cx:pt idx="17844">159817</cx:pt>
          <cx:pt idx="17845">434505</cx:pt>
          <cx:pt idx="17846">641560</cx:pt>
          <cx:pt idx="17847">397688</cx:pt>
          <cx:pt idx="17848">134704</cx:pt>
          <cx:pt idx="17849">238061.33333333334</cx:pt>
          <cx:pt idx="17850">679722.66666666663</cx:pt>
          <cx:pt idx="17851">305016</cx:pt>
          <cx:pt idx="17852">107226.66666666667</cx:pt>
          <cx:pt idx="17853">723010</cx:pt>
          <cx:pt idx="17854">641733.33333333337</cx:pt>
          <cx:pt idx="17855">373045.33333333331</cx:pt>
          <cx:pt idx="17856">450160</cx:pt>
          <cx:pt idx="17857">456191.33333333337</cx:pt>
          <cx:pt idx="17858">395538</cx:pt>
          <cx:pt idx="17859">274231</cx:pt>
          <cx:pt idx="17860">438476</cx:pt>
          <cx:pt idx="17861">418896</cx:pt>
          <cx:pt idx="17862">274947</cx:pt>
          <cx:pt idx="17863">422309</cx:pt>
          <cx:pt idx="17864">299453.33333333331</cx:pt>
          <cx:pt idx="17865">376173.33333333331</cx:pt>
          <cx:pt idx="17866">310118</cx:pt>
          <cx:pt idx="17867">131202</cx:pt>
          <cx:pt idx="17868">340464</cx:pt>
          <cx:pt idx="17869">480280</cx:pt>
          <cx:pt idx="17870">374821</cx:pt>
          <cx:pt idx="17871">198509.33333333334</cx:pt>
          <cx:pt idx="17872">109102</cx:pt>
          <cx:pt idx="17873">186952</cx:pt>
          <cx:pt idx="17874">174954.66666666666</cx:pt>
          <cx:pt idx="17875">482518</cx:pt>
          <cx:pt idx="17876">631676</cx:pt>
          <cx:pt idx="17877">102263</cx:pt>
          <cx:pt idx="17878">400786.66666666669</cx:pt>
          <cx:pt idx="17879">317888</cx:pt>
          <cx:pt idx="17880">126890.66666666667</cx:pt>
          <cx:pt idx="17881">364152</cx:pt>
          <cx:pt idx="17882">164842.66666666666</cx:pt>
          <cx:pt idx="17883">245533</cx:pt>
          <cx:pt idx="17884">263000</cx:pt>
          <cx:pt idx="17885">345520</cx:pt>
          <cx:pt idx="17886">415265</cx:pt>
          <cx:pt idx="17887">206795</cx:pt>
          <cx:pt idx="17888">285247</cx:pt>
          <cx:pt idx="17889">115412</cx:pt>
          <cx:pt idx="17890">221930</cx:pt>
          <cx:pt idx="17891">391418.66666666669</cx:pt>
          <cx:pt idx="17892">442869.33333333331</cx:pt>
          <cx:pt idx="17893">297667</cx:pt>
          <cx:pt idx="17894">473886</cx:pt>
          <cx:pt idx="17895">250106.66666666666</cx:pt>
          <cx:pt idx="17896">186802.66666666666</cx:pt>
          <cx:pt idx="17897">442677.33333333331</cx:pt>
          <cx:pt idx="17898">539763</cx:pt>
          <cx:pt idx="17899">457866.66666666669</cx:pt>
          <cx:pt idx="17900">669495</cx:pt>
          <cx:pt idx="17901">241021</cx:pt>
          <cx:pt idx="17902">187906.66666666666</cx:pt>
          <cx:pt idx="17903">277896</cx:pt>
          <cx:pt idx="17904">446411.33333333337</cx:pt>
          <cx:pt idx="17905">433866.66666666669</cx:pt>
          <cx:pt idx="17906">139315</cx:pt>
          <cx:pt idx="17907">147895</cx:pt>
          <cx:pt idx="17908">457992</cx:pt>
          <cx:pt idx="17909">365309.33333333331</cx:pt>
          <cx:pt idx="17910">784859</cx:pt>
          <cx:pt idx="17911">530578.66666666663</cx:pt>
          <cx:pt idx="17912">222005</cx:pt>
          <cx:pt idx="17913">277693</cx:pt>
          <cx:pt idx="17914">142060</cx:pt>
          <cx:pt idx="17915">293222</cx:pt>
          <cx:pt idx="17916">138888</cx:pt>
          <cx:pt idx="17917">342801</cx:pt>
          <cx:pt idx="17918">450198</cx:pt>
          <cx:pt idx="17919">129296</cx:pt>
          <cx:pt idx="17920">315664</cx:pt>
          <cx:pt idx="17921">639000</cx:pt>
          <cx:pt idx="17922">198664</cx:pt>
          <cx:pt idx="17923">288794</cx:pt>
          <cx:pt idx="17924">711786.66666666663</cx:pt>
          <cx:pt idx="17925">198040</cx:pt>
          <cx:pt idx="17926">552360</cx:pt>
          <cx:pt idx="17927">101805.33333333333</cx:pt>
          <cx:pt idx="17928">273756</cx:pt>
          <cx:pt idx="17929">483434</cx:pt>
          <cx:pt idx="17930">469650.66666666669</cx:pt>
          <cx:pt idx="17931">496785</cx:pt>
          <cx:pt idx="17932">566994.66666666663</cx:pt>
          <cx:pt idx="17933">396624</cx:pt>
          <cx:pt idx="17934">153180</cx:pt>
          <cx:pt idx="17935">160070</cx:pt>
          <cx:pt idx="17936">633140</cx:pt>
          <cx:pt idx="17937">408800</cx:pt>
          <cx:pt idx="17938">444085</cx:pt>
          <cx:pt idx="17939">668029.33333333337</cx:pt>
          <cx:pt idx="17940">209481</cx:pt>
          <cx:pt idx="17941">407170.66666666669</cx:pt>
          <cx:pt idx="17942">91976</cx:pt>
          <cx:pt idx="17943">204783</cx:pt>
          <cx:pt idx="17944">409149</cx:pt>
          <cx:pt idx="17945">380946.66666666669</cx:pt>
          <cx:pt idx="17946">471749.33333333331</cx:pt>
          <cx:pt idx="17947">125091</cx:pt>
          <cx:pt idx="17948">325507</cx:pt>
          <cx:pt idx="17949">472201</cx:pt>
          <cx:pt idx="17950">441990</cx:pt>
          <cx:pt idx="17951">336722.66666666669</cx:pt>
          <cx:pt idx="17952">371318</cx:pt>
          <cx:pt idx="17953">280410.66666666669</cx:pt>
          <cx:pt idx="17954">150838</cx:pt>
          <cx:pt idx="17955">167589.33333333334</cx:pt>
          <cx:pt idx="17956">298512</cx:pt>
          <cx:pt idx="17957">85826.666666666672</cx:pt>
          <cx:pt idx="17958">340829.33333333331</cx:pt>
          <cx:pt idx="17959">269174</cx:pt>
          <cx:pt idx="17960">310661.33333333331</cx:pt>
          <cx:pt idx="17961">360093.33333333331</cx:pt>
          <cx:pt idx="17962">400834.66666666669</cx:pt>
          <cx:pt idx="17963">396174</cx:pt>
          <cx:pt idx="17964">389454.66666666663</cx:pt>
          <cx:pt idx="17965">457717.33333333331</cx:pt>
          <cx:pt idx="17966">518760</cx:pt>
          <cx:pt idx="17967">469010.66666666669</cx:pt>
          <cx:pt idx="17968">213613.33333333334</cx:pt>
          <cx:pt idx="17969">430634.66666666669</cx:pt>
          <cx:pt idx="17970">224169</cx:pt>
          <cx:pt idx="17971">720578.66666666663</cx:pt>
          <cx:pt idx="17972">764645.33333333337</cx:pt>
          <cx:pt idx="17973">273605</cx:pt>
          <cx:pt idx="17974">360306.66666666669</cx:pt>
          <cx:pt idx="17975">196394.66666666666</cx:pt>
          <cx:pt idx="17976">693640</cx:pt>
          <cx:pt idx="17977">244421</cx:pt>
          <cx:pt idx="17978">481493.33333333331</cx:pt>
          <cx:pt idx="17979">395021.33333333331</cx:pt>
          <cx:pt idx="17980">284112</cx:pt>
          <cx:pt idx="17981">242475</cx:pt>
          <cx:pt idx="17982">276309.33333333331</cx:pt>
          <cx:pt idx="17983">616467</cx:pt>
          <cx:pt idx="17984">757482.66666666663</cx:pt>
          <cx:pt idx="17985">452746.33333333337</cx:pt>
          <cx:pt idx="17986">133600</cx:pt>
          <cx:pt idx="17987">437234.66666666669</cx:pt>
          <cx:pt idx="17988">158864</cx:pt>
          <cx:pt idx="17989">777888</cx:pt>
          <cx:pt idx="17990">740607</cx:pt>
          <cx:pt idx="17991">272933.33333333331</cx:pt>
          <cx:pt idx="17992">341541.33333333331</cx:pt>
          <cx:pt idx="17993">711962.66666666663</cx:pt>
          <cx:pt idx="17994">127162</cx:pt>
          <cx:pt idx="17995">271339</cx:pt>
          <cx:pt idx="17996">371128</cx:pt>
          <cx:pt idx="17997">191813.33333333334</cx:pt>
          <cx:pt idx="17998">345074.66666666669</cx:pt>
          <cx:pt idx="17999">160204</cx:pt>
          <cx:pt idx="18000">250152</cx:pt>
          <cx:pt idx="18001">385791</cx:pt>
          <cx:pt idx="18002">352621.33333333331</cx:pt>
          <cx:pt idx="18003">237917</cx:pt>
          <cx:pt idx="18004">141248</cx:pt>
          <cx:pt idx="18005">123462</cx:pt>
          <cx:pt idx="18006">253832</cx:pt>
          <cx:pt idx="18007">165878</cx:pt>
          <cx:pt idx="18008">102084</cx:pt>
          <cx:pt idx="18009">140623</cx:pt>
          <cx:pt idx="18010">292281</cx:pt>
          <cx:pt idx="18011">191517.33333333334</cx:pt>
          <cx:pt idx="18012">253082</cx:pt>
          <cx:pt idx="18013">430252</cx:pt>
          <cx:pt idx="18014">347245.33333333331</cx:pt>
          <cx:pt idx="18015">721139</cx:pt>
          <cx:pt idx="18016">354066.66666666669</cx:pt>
          <cx:pt idx="18017">135650</cx:pt>
          <cx:pt idx="18018">379666</cx:pt>
          <cx:pt idx="18019">317674</cx:pt>
          <cx:pt idx="18020">723002.66666666663</cx:pt>
          <cx:pt idx="18021">184915</cx:pt>
          <cx:pt idx="18022">614618.66666666663</cx:pt>
          <cx:pt idx="18023">391544</cx:pt>
          <cx:pt idx="18024">328389.33333333331</cx:pt>
          <cx:pt idx="18025">150290.66666666666</cx:pt>
          <cx:pt idx="18026">192559</cx:pt>
          <cx:pt idx="18027">514885.33333333331</cx:pt>
          <cx:pt idx="18028">384456</cx:pt>
          <cx:pt idx="18029">374681</cx:pt>
          <cx:pt idx="18030">511899</cx:pt>
          <cx:pt idx="18031">153863</cx:pt>
          <cx:pt idx="18032">452089</cx:pt>
          <cx:pt idx="18033">393158</cx:pt>
          <cx:pt idx="18034">204754.66666666666</cx:pt>
          <cx:pt idx="18035">408686</cx:pt>
          <cx:pt idx="18036">450797.33333333331</cx:pt>
          <cx:pt idx="18037">118762.66666666667</cx:pt>
          <cx:pt idx="18038">456749</cx:pt>
          <cx:pt idx="18039">300000</cx:pt>
          <cx:pt idx="18040">274488</cx:pt>
          <cx:pt idx="18041">543395</cx:pt>
          <cx:pt idx="18042">472978.66666666669</cx:pt>
          <cx:pt idx="18043">379714.33333333337</cx:pt>
          <cx:pt idx="18044">495217</cx:pt>
          <cx:pt idx="18045">298882.66666666669</cx:pt>
          <cx:pt idx="18046">377413</cx:pt>
          <cx:pt idx="18047">321194.66666666669</cx:pt>
          <cx:pt idx="18048">410859</cx:pt>
          <cx:pt idx="18049">240281</cx:pt>
          <cx:pt idx="18050">188405.33333333334</cx:pt>
          <cx:pt idx="18051">590577</cx:pt>
          <cx:pt idx="18052">563279</cx:pt>
          <cx:pt idx="18053">152308</cx:pt>
          <cx:pt idx="18054">492905</cx:pt>
          <cx:pt idx="18055">291499</cx:pt>
          <cx:pt idx="18056">512914.66666666669</cx:pt>
          <cx:pt idx="18057">614664</cx:pt>
          <cx:pt idx="18058">356712</cx:pt>
          <cx:pt idx="18059">371978.66666666669</cx:pt>
          <cx:pt idx="18060">309120</cx:pt>
          <cx:pt idx="18061">490088</cx:pt>
          <cx:pt idx="18062">720130.66666666663</cx:pt>
          <cx:pt idx="18063">423600</cx:pt>
          <cx:pt idx="18064">174643</cx:pt>
          <cx:pt idx="18065">227957</cx:pt>
          <cx:pt idx="18066">195393</cx:pt>
          <cx:pt idx="18067">250805</cx:pt>
          <cx:pt idx="18068">130488</cx:pt>
          <cx:pt idx="18069">668368</cx:pt>
          <cx:pt idx="18070">405877</cx:pt>
          <cx:pt idx="18071">175565.33333333334</cx:pt>
          <cx:pt idx="18072">111240</cx:pt>
          <cx:pt idx="18073">738824</cx:pt>
          <cx:pt idx="18074">238474</cx:pt>
          <cx:pt idx="18075">759072</cx:pt>
          <cx:pt idx="18076">124798</cx:pt>
          <cx:pt idx="18077">392944</cx:pt>
          <cx:pt idx="18078">147034</cx:pt>
          <cx:pt idx="18079">281918</cx:pt>
          <cx:pt idx="18080">780037.33333333337</cx:pt>
          <cx:pt idx="18081">314381.33333333331</cx:pt>
          <cx:pt idx="18082">247352</cx:pt>
          <cx:pt idx="18083">578530.66666666663</cx:pt>
          <cx:pt idx="18084">420264</cx:pt>
          <cx:pt idx="18085">446506</cx:pt>
          <cx:pt idx="18086">329501.33333333337</cx:pt>
          <cx:pt idx="18087">330160</cx:pt>
          <cx:pt idx="18088">654573.33333333337</cx:pt>
          <cx:pt idx="18089">166029</cx:pt>
          <cx:pt idx="18090">341202.66666666669</cx:pt>
          <cx:pt idx="18091">149842.66666666666</cx:pt>
          <cx:pt idx="18092">379267</cx:pt>
          <cx:pt idx="18093">208268</cx:pt>
          <cx:pt idx="18094">400114.66666666669</cx:pt>
          <cx:pt idx="18095">83725.333333333328</cx:pt>
          <cx:pt idx="18096">174367</cx:pt>
          <cx:pt idx="18097">430667</cx:pt>
          <cx:pt idx="18098">790594.66666666663</cx:pt>
          <cx:pt idx="18099">593977</cx:pt>
          <cx:pt idx="18100">787974</cx:pt>
          <cx:pt idx="18101">160031</cx:pt>
          <cx:pt idx="18102">316695</cx:pt>
          <cx:pt idx="18103">318531</cx:pt>
          <cx:pt idx="18104">104623</cx:pt>
          <cx:pt idx="18105">153832</cx:pt>
          <cx:pt idx="18106">376406</cx:pt>
          <cx:pt idx="18107">165394.66666666666</cx:pt>
          <cx:pt idx="18108">219941</cx:pt>
          <cx:pt idx="18109">172813.33333333334</cx:pt>
          <cx:pt idx="18110">251143</cx:pt>
          <cx:pt idx="18111">276488</cx:pt>
          <cx:pt idx="18112">714138</cx:pt>
          <cx:pt idx="18113">150884</cx:pt>
          <cx:pt idx="18114">368039</cx:pt>
          <cx:pt idx="18115">766160</cx:pt>
          <cx:pt idx="18116">262301.33333333331</cx:pt>
          <cx:pt idx="18117">237374</cx:pt>
          <cx:pt idx="18118">234873</cx:pt>
          <cx:pt idx="18119">449336</cx:pt>
          <cx:pt idx="18120">386033.66666666663</cx:pt>
          <cx:pt idx="18121">779064</cx:pt>
          <cx:pt idx="18122">216264</cx:pt>
          <cx:pt idx="18123">704048</cx:pt>
          <cx:pt idx="18124">660842.66666666663</cx:pt>
          <cx:pt idx="18125">453112</cx:pt>
          <cx:pt idx="18126">340213.33333333337</cx:pt>
          <cx:pt idx="18127">317565.33333333331</cx:pt>
          <cx:pt idx="18128">294920</cx:pt>
          <cx:pt idx="18129">199733.33333333334</cx:pt>
          <cx:pt idx="18130">485226.66666666669</cx:pt>
          <cx:pt idx="18131">779952</cx:pt>
          <cx:pt idx="18132">173875</cx:pt>
          <cx:pt idx="18133">451258</cx:pt>
          <cx:pt idx="18134">101351</cx:pt>
          <cx:pt idx="18135">378902</cx:pt>
          <cx:pt idx="18136">389416</cx:pt>
          <cx:pt idx="18137">216680</cx:pt>
          <cx:pt idx="18138">283769</cx:pt>
          <cx:pt idx="18139">284939</cx:pt>
          <cx:pt idx="18140">417501.33333333331</cx:pt>
          <cx:pt idx="18141">493685.33333333331</cx:pt>
          <cx:pt idx="18142">289569</cx:pt>
          <cx:pt idx="18143">369546.66666666669</cx:pt>
          <cx:pt idx="18144">450608</cx:pt>
          <cx:pt idx="18145">402006</cx:pt>
          <cx:pt idx="18146">360285.33333333331</cx:pt>
          <cx:pt idx="18147">671557.33333333337</cx:pt>
          <cx:pt idx="18148">136902</cx:pt>
          <cx:pt idx="18149">511360</cx:pt>
          <cx:pt idx="18150">693837.33333333337</cx:pt>
          <cx:pt idx="18151">432597</cx:pt>
          <cx:pt idx="18152">438880</cx:pt>
          <cx:pt idx="18153">699461.33333333337</cx:pt>
          <cx:pt idx="18154">296732</cx:pt>
          <cx:pt idx="18155">319381.33333333331</cx:pt>
          <cx:pt idx="18156">142072</cx:pt>
          <cx:pt idx="18157">348663</cx:pt>
          <cx:pt idx="18158">709578.66666666663</cx:pt>
          <cx:pt idx="18159">258202.66666666666</cx:pt>
          <cx:pt idx="18160">621735</cx:pt>
          <cx:pt idx="18161">128162</cx:pt>
          <cx:pt idx="18162">172282.66666666666</cx:pt>
          <cx:pt idx="18163">117889</cx:pt>
          <cx:pt idx="18164">316161.33333333331</cx:pt>
          <cx:pt idx="18165">302192</cx:pt>
          <cx:pt idx="18166">164556</cx:pt>
          <cx:pt idx="18167">218337</cx:pt>
          <cx:pt idx="18168">211792</cx:pt>
          <cx:pt idx="18169">395325.33333333331</cx:pt>
          <cx:pt idx="18170">208873</cx:pt>
          <cx:pt idx="18171">263562.66666666669</cx:pt>
          <cx:pt idx="18172">272944</cx:pt>
          <cx:pt idx="18173">433200</cx:pt>
          <cx:pt idx="18174">548402</cx:pt>
          <cx:pt idx="18175">238721</cx:pt>
          <cx:pt idx="18176">102052</cx:pt>
          <cx:pt idx="18177">374445</cx:pt>
          <cx:pt idx="18178">252158</cx:pt>
          <cx:pt idx="18179">369965.33333333331</cx:pt>
          <cx:pt idx="18180">289029.33333333331</cx:pt>
          <cx:pt idx="18181">264754</cx:pt>
          <cx:pt idx="18182">400063</cx:pt>
          <cx:pt idx="18183">395222</cx:pt>
          <cx:pt idx="18184">653981.33333333337</cx:pt>
          <cx:pt idx="18185">203141.33333333334</cx:pt>
          <cx:pt idx="18186">318139</cx:pt>
          <cx:pt idx="18187">699264</cx:pt>
          <cx:pt idx="18188">151192</cx:pt>
          <cx:pt idx="18189">140349</cx:pt>
          <cx:pt idx="18190">296946.66666666669</cx:pt>
          <cx:pt idx="18191">535226.66666666663</cx:pt>
          <cx:pt idx="18192">443714</cx:pt>
          <cx:pt idx="18193">494197.33333333331</cx:pt>
          <cx:pt idx="18194">526765.33333333337</cx:pt>
          <cx:pt idx="18195">221885</cx:pt>
          <cx:pt idx="18196">229818.66666666666</cx:pt>
          <cx:pt idx="18197">449122</cx:pt>
          <cx:pt idx="18198">410650</cx:pt>
          <cx:pt idx="18199">434544</cx:pt>
          <cx:pt idx="18200">213715</cx:pt>
          <cx:pt idx="18201">347652</cx:pt>
          <cx:pt idx="18202">284678</cx:pt>
          <cx:pt idx="18203">531226.66666666663</cx:pt>
          <cx:pt idx="18204">495298.66666666669</cx:pt>
          <cx:pt idx="18205">143092</cx:pt>
          <cx:pt idx="18206">607106.66666666663</cx:pt>
          <cx:pt idx="18207">162414</cx:pt>
          <cx:pt idx="18208">630928</cx:pt>
          <cx:pt idx="18209">269474.66666666669</cx:pt>
          <cx:pt idx="18210">376032</cx:pt>
          <cx:pt idx="18211">741619</cx:pt>
          <cx:pt idx="18212">328077.33333333331</cx:pt>
          <cx:pt idx="18213">131216</cx:pt>
          <cx:pt idx="18214">475764</cx:pt>
          <cx:pt idx="18215">209322</cx:pt>
          <cx:pt idx="18216">112160</cx:pt>
          <cx:pt idx="18217">361890.66666666669</cx:pt>
          <cx:pt idx="18218">497144</cx:pt>
          <cx:pt idx="18219">719195</cx:pt>
          <cx:pt idx="18220">611976</cx:pt>
          <cx:pt idx="18221">264955</cx:pt>
          <cx:pt idx="18222">237447</cx:pt>
          <cx:pt idx="18223">343010.66666666669</cx:pt>
          <cx:pt idx="18224">237122.66666666666</cx:pt>
          <cx:pt idx="18225">320207</cx:pt>
          <cx:pt idx="18226">257466.66666666666</cx:pt>
          <cx:pt idx="18227">179784</cx:pt>
          <cx:pt idx="18228">159149</cx:pt>
          <cx:pt idx="18229">271112</cx:pt>
          <cx:pt idx="18230">108315</cx:pt>
          <cx:pt idx="18231">198272</cx:pt>
          <cx:pt idx="18232">167379</cx:pt>
          <cx:pt idx="18233">226861.33333333334</cx:pt>
          <cx:pt idx="18234">202594.66666666666</cx:pt>
          <cx:pt idx="18235">353036.33333333337</cx:pt>
          <cx:pt idx="18236">218524</cx:pt>
          <cx:pt idx="18237">501362</cx:pt>
          <cx:pt idx="18238">185410.66666666666</cx:pt>
          <cx:pt idx="18239">767125.33333333337</cx:pt>
          <cx:pt idx="18240">753757.33333333337</cx:pt>
          <cx:pt idx="18241">162266</cx:pt>
          <cx:pt idx="18242">400658.66666666669</cx:pt>
          <cx:pt idx="18243">246311</cx:pt>
          <cx:pt idx="18244">100448</cx:pt>
          <cx:pt idx="18245">673397.33333333337</cx:pt>
          <cx:pt idx="18246">447440</cx:pt>
          <cx:pt idx="18247">515477.33333333331</cx:pt>
          <cx:pt idx="18248">594607</cx:pt>
          <cx:pt idx="18249">348226.66666666669</cx:pt>
          <cx:pt idx="18250">602003</cx:pt>
          <cx:pt idx="18251">516080</cx:pt>
          <cx:pt idx="18252">489816</cx:pt>
          <cx:pt idx="18253">120731</cx:pt>
          <cx:pt idx="18254">476802.66666666669</cx:pt>
          <cx:pt idx="18255">477258.66666666669</cx:pt>
          <cx:pt idx="18256">347866.66666666669</cx:pt>
          <cx:pt idx="18257">207098</cx:pt>
          <cx:pt idx="18258">334118</cx:pt>
          <cx:pt idx="18259">315426.66666666669</cx:pt>
          <cx:pt idx="18260">679310</cx:pt>
          <cx:pt idx="18261">160011</cx:pt>
          <cx:pt idx="18262">435914.66666666669</cx:pt>
          <cx:pt idx="18263">216010.66666666666</cx:pt>
          <cx:pt idx="18264">481845.33333333331</cx:pt>
          <cx:pt idx="18265">310450.66666666669</cx:pt>
          <cx:pt idx="18266">166862</cx:pt>
          <cx:pt idx="18267">731498</cx:pt>
          <cx:pt idx="18268">371125.33333333331</cx:pt>
          <cx:pt idx="18269">358827</cx:pt>
          <cx:pt idx="18270">272466.66666666669</cx:pt>
          <cx:pt idx="18271">217713</cx:pt>
          <cx:pt idx="18272">461922.66666666669</cx:pt>
          <cx:pt idx="18273">114358</cx:pt>
          <cx:pt idx="18274">444168</cx:pt>
          <cx:pt idx="18275">183349.33333333334</cx:pt>
          <cx:pt idx="18276">275842</cx:pt>
          <cx:pt idx="18277">259040</cx:pt>
          <cx:pt idx="18278">692533.33333333337</cx:pt>
          <cx:pt idx="18279">160722</cx:pt>
          <cx:pt idx="18280">507145</cx:pt>
          <cx:pt idx="18281">139400</cx:pt>
          <cx:pt idx="18282">323053</cx:pt>
          <cx:pt idx="18283">325690.33333333337</cx:pt>
          <cx:pt idx="18284">125294</cx:pt>
          <cx:pt idx="18285">253790</cx:pt>
          <cx:pt idx="18286">671504</cx:pt>
          <cx:pt idx="18287">250698</cx:pt>
          <cx:pt idx="18288">432692</cx:pt>
          <cx:pt idx="18289">515789.33333333331</cx:pt>
          <cx:pt idx="18290">330434</cx:pt>
          <cx:pt idx="18291">188733</cx:pt>
          <cx:pt idx="18292">154329</cx:pt>
          <cx:pt idx="18293">739488</cx:pt>
          <cx:pt idx="18294">269474.66666666669</cx:pt>
          <cx:pt idx="18295">296269</cx:pt>
          <cx:pt idx="18296">363065</cx:pt>
          <cx:pt idx="18297">249692</cx:pt>
          <cx:pt idx="18298">198822</cx:pt>
          <cx:pt idx="18299">334949.33333333331</cx:pt>
          <cx:pt idx="18300">357494</cx:pt>
          <cx:pt idx="18301">612485.33333333337</cx:pt>
          <cx:pt idx="18302">414680.33333333337</cx:pt>
          <cx:pt idx="18303">721218.66666666663</cx:pt>
          <cx:pt idx="18304">233714</cx:pt>
          <cx:pt idx="18305">437869.33333333331</cx:pt>
          <cx:pt idx="18306">150027</cx:pt>
          <cx:pt idx="18307">136167</cx:pt>
          <cx:pt idx="18308">266515</cx:pt>
          <cx:pt idx="18309">292293.33333333331</cx:pt>
          <cx:pt idx="18310">227255</cx:pt>
          <cx:pt idx="18311">495182</cx:pt>
          <cx:pt idx="18312">407978</cx:pt>
          <cx:pt idx="18313">150665</cx:pt>
          <cx:pt idx="18314">241054</cx:pt>
          <cx:pt idx="18315">278236</cx:pt>
          <cx:pt idx="18316">221575</cx:pt>
          <cx:pt idx="18317">580342</cx:pt>
          <cx:pt idx="18318">355305</cx:pt>
          <cx:pt idx="18319">160718</cx:pt>
          <cx:pt idx="18320">373738.66666666669</cx:pt>
          <cx:pt idx="18321">422714.66666666669</cx:pt>
          <cx:pt idx="18322">392552</cx:pt>
          <cx:pt idx="18323">367197.33333333331</cx:pt>
          <cx:pt idx="18324">415142</cx:pt>
          <cx:pt idx="18325">393058.66666666669</cx:pt>
          <cx:pt idx="18326">479616</cx:pt>
          <cx:pt idx="18327">554279</cx:pt>
          <cx:pt idx="18328">497306.66666666669</cx:pt>
          <cx:pt idx="18329">506991</cx:pt>
          <cx:pt idx="18330">542197.33333333337</cx:pt>
          <cx:pt idx="18331">524952</cx:pt>
          <cx:pt idx="18332">689412</cx:pt>
          <cx:pt idx="18333">390256</cx:pt>
          <cx:pt idx="18334">431442.66666666669</cx:pt>
          <cx:pt idx="18335">473646</cx:pt>
          <cx:pt idx="18336">554245.33333333337</cx:pt>
          <cx:pt idx="18337">124376</cx:pt>
          <cx:pt idx="18338">177450.66666666666</cx:pt>
          <cx:pt idx="18339">243338</cx:pt>
          <cx:pt idx="18340">716549</cx:pt>
          <cx:pt idx="18341">413480</cx:pt>
          <cx:pt idx="18342">187791</cx:pt>
          <cx:pt idx="18343">175854</cx:pt>
          <cx:pt idx="18344">125784</cx:pt>
          <cx:pt idx="18345">467367</cx:pt>
          <cx:pt idx="18346">106584</cx:pt>
          <cx:pt idx="18347">353317.33333333331</cx:pt>
          <cx:pt idx="18348">423773.33333333331</cx:pt>
          <cx:pt idx="18349">469698.66666666669</cx:pt>
          <cx:pt idx="18350">207797.33333333334</cx:pt>
          <cx:pt idx="18351">218552</cx:pt>
          <cx:pt idx="18352">456485.33333333331</cx:pt>
          <cx:pt idx="18353">425474.66666666669</cx:pt>
          <cx:pt idx="18354">160829</cx:pt>
          <cx:pt idx="18355">267264</cx:pt>
          <cx:pt idx="18356">309616</cx:pt>
          <cx:pt idx="18357">154477.33333333334</cx:pt>
          <cx:pt idx="18358">244353</cx:pt>
          <cx:pt idx="18359">446896</cx:pt>
          <cx:pt idx="18360">130832</cx:pt>
          <cx:pt idx="18361">164201</cx:pt>
          <cx:pt idx="18362">291408</cx:pt>
          <cx:pt idx="18363">304992</cx:pt>
          <cx:pt idx="18364">167582</cx:pt>
          <cx:pt idx="18365">463536</cx:pt>
          <cx:pt idx="18366">255005</cx:pt>
          <cx:pt idx="18367">225593</cx:pt>
          <cx:pt idx="18368">629724</cx:pt>
          <cx:pt idx="18369">306411</cx:pt>
          <cx:pt idx="18370">308882.66666666669</cx:pt>
          <cx:pt idx="18371">611306.66666666663</cx:pt>
          <cx:pt idx="18372">232567</cx:pt>
          <cx:pt idx="18373">226092</cx:pt>
          <cx:pt idx="18374">695392</cx:pt>
          <cx:pt idx="18375">281962.66666666669</cx:pt>
          <cx:pt idx="18376">416909.33333333331</cx:pt>
          <cx:pt idx="18377">446290.66666666669</cx:pt>
          <cx:pt idx="18378">122752</cx:pt>
          <cx:pt idx="18379">193442.66666666666</cx:pt>
          <cx:pt idx="18380">752858</cx:pt>
          <cx:pt idx="18381">317348</cx:pt>
          <cx:pt idx="18382">307948</cx:pt>
          <cx:pt idx="18383">136870</cx:pt>
          <cx:pt idx="18384">124221.33333333333</cx:pt>
          <cx:pt idx="18385">215428</cx:pt>
          <cx:pt idx="18386">338464</cx:pt>
          <cx:pt idx="18387">224332</cx:pt>
          <cx:pt idx="18388">496519</cx:pt>
          <cx:pt idx="18389">393672</cx:pt>
          <cx:pt idx="18390">662784</cx:pt>
          <cx:pt idx="18391">379223</cx:pt>
          <cx:pt idx="18392">346457</cx:pt>
          <cx:pt idx="18393">439081</cx:pt>
          <cx:pt idx="18394">657512</cx:pt>
          <cx:pt idx="18395">499613.33333333331</cx:pt>
          <cx:pt idx="18396">225901.33333333334</cx:pt>
          <cx:pt idx="18397">396383</cx:pt>
          <cx:pt idx="18398">292186.66666666669</cx:pt>
          <cx:pt idx="18399">437353.66666666663</cx:pt>
          <cx:pt idx="18400">70629</cx:pt>
          <cx:pt idx="18401">278434</cx:pt>
          <cx:pt idx="18402">261351</cx:pt>
          <cx:pt idx="18403">439370.66666666669</cx:pt>
          <cx:pt idx="18404">275869.33333333331</cx:pt>
          <cx:pt idx="18405">133845</cx:pt>
          <cx:pt idx="18406">410389.33333333331</cx:pt>
          <cx:pt idx="18407">740674.66666666663</cx:pt>
          <cx:pt idx="18408">413567.33333333337</cx:pt>
          <cx:pt idx="18409">358258</cx:pt>
          <cx:pt idx="18410">371294</cx:pt>
          <cx:pt idx="18411">265669</cx:pt>
          <cx:pt idx="18412">567939</cx:pt>
          <cx:pt idx="18413">203772</cx:pt>
          <cx:pt idx="18414">215129</cx:pt>
          <cx:pt idx="18415">236733</cx:pt>
          <cx:pt idx="18416">184329</cx:pt>
          <cx:pt idx="18417">467900</cx:pt>
          <cx:pt idx="18418">468477.33333333331</cx:pt>
          <cx:pt idx="18419">560224</cx:pt>
          <cx:pt idx="18420">782484</cx:pt>
          <cx:pt idx="18421">295918</cx:pt>
          <cx:pt idx="18422">384597.33333333331</cx:pt>
          <cx:pt idx="18423">240255</cx:pt>
          <cx:pt idx="18424">185642.66666666666</cx:pt>
          <cx:pt idx="18425">567917</cx:pt>
          <cx:pt idx="18426">97845.333333333328</cx:pt>
          <cx:pt idx="18427">366457</cx:pt>
          <cx:pt idx="18428">411674.66666666669</cx:pt>
          <cx:pt idx="18429">264592</cx:pt>
          <cx:pt idx="18430">152899</cx:pt>
          <cx:pt idx="18431">202797</cx:pt>
          <cx:pt idx="18432">315303.33333333331</cx:pt>
          <cx:pt idx="18433">217243</cx:pt>
          <cx:pt idx="18434">290085.33333333331</cx:pt>
          <cx:pt idx="18435">724932</cx:pt>
          <cx:pt idx="18436">141687</cx:pt>
          <cx:pt idx="18437">193554.66666666666</cx:pt>
          <cx:pt idx="18438">438466.66666666669</cx:pt>
          <cx:pt idx="18439">293040</cx:pt>
          <cx:pt idx="18440">275488</cx:pt>
          <cx:pt idx="18441">135024</cx:pt>
          <cx:pt idx="18442">252895</cx:pt>
          <cx:pt idx="18443">467295</cx:pt>
          <cx:pt idx="18444">405717.33333333331</cx:pt>
          <cx:pt idx="18445">366602.66666666669</cx:pt>
          <cx:pt idx="18446">179196</cx:pt>
          <cx:pt idx="18447">463685.33333333331</cx:pt>
          <cx:pt idx="18448">405226.66666666669</cx:pt>
          <cx:pt idx="18449">378752</cx:pt>
          <cx:pt idx="18450">461410.66666666669</cx:pt>
          <cx:pt idx="18451">451133.66666666663</cx:pt>
          <cx:pt idx="18452">309754</cx:pt>
          <cx:pt idx="18453">249522</cx:pt>
          <cx:pt idx="18454">519962.66666666669</cx:pt>
          <cx:pt idx="18455">726570.66666666663</cx:pt>
          <cx:pt idx="18456">340178.66666666663</cx:pt>
          <cx:pt idx="18457">148877</cx:pt>
          <cx:pt idx="18458">106107</cx:pt>
          <cx:pt idx="18459">348784</cx:pt>
          <cx:pt idx="18460">434274.66666666669</cx:pt>
          <cx:pt idx="18461">346569</cx:pt>
          <cx:pt idx="18462">314306.66666666669</cx:pt>
          <cx:pt idx="18463">311344</cx:pt>
          <cx:pt idx="18464">504394.66666666669</cx:pt>
          <cx:pt idx="18465">428216</cx:pt>
          <cx:pt idx="18466">199613</cx:pt>
          <cx:pt idx="18467">359594.66666666669</cx:pt>
          <cx:pt idx="18468">387441</cx:pt>
          <cx:pt idx="18469">99063</cx:pt>
          <cx:pt idx="18470">372378.66666666669</cx:pt>
          <cx:pt idx="18471">111061</cx:pt>
          <cx:pt idx="18472">127800</cx:pt>
          <cx:pt idx="18473">498883</cx:pt>
          <cx:pt idx="18474">517165.33333333331</cx:pt>
          <cx:pt idx="18475">320039</cx:pt>
          <cx:pt idx="18476">608277.33333333337</cx:pt>
          <cx:pt idx="18477">320181.33333333331</cx:pt>
          <cx:pt idx="18478">437883</cx:pt>
          <cx:pt idx="18479">131413.33333333334</cx:pt>
          <cx:pt idx="18480">488694</cx:pt>
          <cx:pt idx="18481">398784</cx:pt>
          <cx:pt idx="18482">412602.66666666669</cx:pt>
          <cx:pt idx="18483">151417</cx:pt>
          <cx:pt idx="18484">638082.66666666663</cx:pt>
          <cx:pt idx="18485">175560</cx:pt>
          <cx:pt idx="18486">409302</cx:pt>
          <cx:pt idx="18487">515002.66666666669</cx:pt>
          <cx:pt idx="18488">189981</cx:pt>
          <cx:pt idx="18489">525177</cx:pt>
          <cx:pt idx="18490">304162.66666666669</cx:pt>
          <cx:pt idx="18491">158984</cx:pt>
          <cx:pt idx="18492">360981.33333333331</cx:pt>
          <cx:pt idx="18493">296736</cx:pt>
          <cx:pt idx="18494">242661</cx:pt>
          <cx:pt idx="18495">252344</cx:pt>
          <cx:pt idx="18496">353472</cx:pt>
          <cx:pt idx="18497">285698.66666666669</cx:pt>
          <cx:pt idx="18498">315338.66666666669</cx:pt>
          <cx:pt idx="18499">438917.33333333331</cx:pt>
          <cx:pt idx="18500">181466</cx:pt>
          <cx:pt idx="18501">242061</cx:pt>
          <cx:pt idx="18502">687330.66666666663</cx:pt>
          <cx:pt idx="18503">332496</cx:pt>
          <cx:pt idx="18504">475625</cx:pt>
          <cx:pt idx="18505">243650.66666666666</cx:pt>
          <cx:pt idx="18506">724650.66666666663</cx:pt>
          <cx:pt idx="18507">586591</cx:pt>
          <cx:pt idx="18508">213074</cx:pt>
          <cx:pt idx="18509">779431</cx:pt>
          <cx:pt idx="18510">126999</cx:pt>
          <cx:pt idx="18511">309083</cx:pt>
          <cx:pt idx="18512">407026</cx:pt>
          <cx:pt idx="18513">178477</cx:pt>
          <cx:pt idx="18514">298912</cx:pt>
          <cx:pt idx="18515">270388</cx:pt>
          <cx:pt idx="18516">243834</cx:pt>
          <cx:pt idx="18517">464666.66666666669</cx:pt>
          <cx:pt idx="18518">232191</cx:pt>
          <cx:pt idx="18519">129654</cx:pt>
          <cx:pt idx="18520">160949</cx:pt>
          <cx:pt idx="18521">228041</cx:pt>
          <cx:pt idx="18522">686768</cx:pt>
          <cx:pt idx="18523">780437</cx:pt>
          <cx:pt idx="18524">799586.66666666663</cx:pt>
          <cx:pt idx="18525">227330</cx:pt>
          <cx:pt idx="18526">543653.33333333337</cx:pt>
          <cx:pt idx="18527">683525.33333333337</cx:pt>
          <cx:pt idx="18528">151267</cx:pt>
          <cx:pt idx="18529">272848</cx:pt>
          <cx:pt idx="18530">380066.66666666669</cx:pt>
          <cx:pt idx="18531">377070.33333333337</cx:pt>
          <cx:pt idx="18532">192239</cx:pt>
          <cx:pt idx="18533">274230</cx:pt>
          <cx:pt idx="18534">432920</cx:pt>
          <cx:pt idx="18535">174134</cx:pt>
          <cx:pt idx="18536">222423</cx:pt>
          <cx:pt idx="18537">501957.33333333331</cx:pt>
          <cx:pt idx="18538">186130.66666666666</cx:pt>
          <cx:pt idx="18539">164402</cx:pt>
          <cx:pt idx="18540">260365.33333333334</cx:pt>
          <cx:pt idx="18541">701714.66666666663</cx:pt>
          <cx:pt idx="18542">98250.666666666672</cx:pt>
          <cx:pt idx="18543">391320</cx:pt>
          <cx:pt idx="18544">176432</cx:pt>
          <cx:pt idx="18545">721530.66666666663</cx:pt>
          <cx:pt idx="18546">521429.33333333331</cx:pt>
          <cx:pt idx="18547">776597.33333333337</cx:pt>
          <cx:pt idx="18548">423972</cx:pt>
          <cx:pt idx="18549">234315</cx:pt>
          <cx:pt idx="18550">504968</cx:pt>
          <cx:pt idx="18551">202651</cx:pt>
          <cx:pt idx="18552">752864</cx:pt>
          <cx:pt idx="18553">265293</cx:pt>
          <cx:pt idx="18554">151562.66666666666</cx:pt>
          <cx:pt idx="18555">460426.66666666669</cx:pt>
          <cx:pt idx="18556">438330</cx:pt>
          <cx:pt idx="18557">339733</cx:pt>
          <cx:pt idx="18558">280826.66666666669</cx:pt>
          <cx:pt idx="18559">244921</cx:pt>
          <cx:pt idx="18560">237360</cx:pt>
          <cx:pt idx="18561">181581.33333333334</cx:pt>
          <cx:pt idx="18562">461222</cx:pt>
          <cx:pt idx="18563">387893.33333333331</cx:pt>
          <cx:pt idx="18564">364362</cx:pt>
          <cx:pt idx="18565">260557.33333333334</cx:pt>
          <cx:pt idx="18566">311680</cx:pt>
          <cx:pt idx="18567">143228</cx:pt>
          <cx:pt idx="18568">472381.33333333331</cx:pt>
          <cx:pt idx="18569">362728</cx:pt>
          <cx:pt idx="18570">618408</cx:pt>
          <cx:pt idx="18571">696156</cx:pt>
          <cx:pt idx="18572">617361</cx:pt>
          <cx:pt idx="18573">268160</cx:pt>
          <cx:pt idx="18574">309201</cx:pt>
          <cx:pt idx="18575">366680</cx:pt>
          <cx:pt idx="18576">680503</cx:pt>
          <cx:pt idx="18577">122319</cx:pt>
          <cx:pt idx="18578">292005.33333333331</cx:pt>
          <cx:pt idx="18579">388054</cx:pt>
          <cx:pt idx="18580">160329</cx:pt>
          <cx:pt idx="18581">407088</cx:pt>
          <cx:pt idx="18582">467294</cx:pt>
          <cx:pt idx="18583">472472</cx:pt>
          <cx:pt idx="18584">342461.33333333331</cx:pt>
          <cx:pt idx="18585">459736</cx:pt>
          <cx:pt idx="18586">764949.33333333337</cx:pt>
          <cx:pt idx="18587">753624</cx:pt>
          <cx:pt idx="18588">552386.66666666663</cx:pt>
          <cx:pt idx="18589">716624</cx:pt>
          <cx:pt idx="18590">395845.33333333331</cx:pt>
          <cx:pt idx="18591">321992</cx:pt>
          <cx:pt idx="18592">127287</cx:pt>
          <cx:pt idx="18593">204712</cx:pt>
          <cx:pt idx="18594">496934</cx:pt>
          <cx:pt idx="18595">430664</cx:pt>
          <cx:pt idx="18596">323515</cx:pt>
          <cx:pt idx="18597">327620.33333333337</cx:pt>
          <cx:pt idx="18598">348621.33333333331</cx:pt>
          <cx:pt idx="18599">396554.66666666669</cx:pt>
          <cx:pt idx="18600">293058</cx:pt>
          <cx:pt idx="18601">178660</cx:pt>
          <cx:pt idx="18602">734611</cx:pt>
          <cx:pt idx="18603">324725.33333333331</cx:pt>
          <cx:pt idx="18604">411747</cx:pt>
          <cx:pt idx="18605">143394</cx:pt>
          <cx:pt idx="18606">139247</cx:pt>
          <cx:pt idx="18607">741464</cx:pt>
          <cx:pt idx="18608">743761</cx:pt>
          <cx:pt idx="18609">163485</cx:pt>
          <cx:pt idx="18610">485016</cx:pt>
          <cx:pt idx="18611">237566</cx:pt>
          <cx:pt idx="18612">756778.66666666663</cx:pt>
          <cx:pt idx="18613">527874.66666666663</cx:pt>
          <cx:pt idx="18614">463237.33333333331</cx:pt>
          <cx:pt idx="18615">565400</cx:pt>
          <cx:pt idx="18616">205586</cx:pt>
          <cx:pt idx="18617">401977</cx:pt>
          <cx:pt idx="18618">327697</cx:pt>
          <cx:pt idx="18619">271522.66666666669</cx:pt>
          <cx:pt idx="18620">261876</cx:pt>
          <cx:pt idx="18621">798713</cx:pt>
          <cx:pt idx="18622">317144</cx:pt>
          <cx:pt idx="18623">329861.33333333331</cx:pt>
          <cx:pt idx="18624">229781.33333333334</cx:pt>
          <cx:pt idx="18625">496184</cx:pt>
          <cx:pt idx="18626">158146.66666666666</cx:pt>
          <cx:pt idx="18627">500810.66666666669</cx:pt>
          <cx:pt idx="18628">242973.33333333334</cx:pt>
          <cx:pt idx="18629">151211</cx:pt>
          <cx:pt idx="18630">395704</cx:pt>
          <cx:pt idx="18631">365224</cx:pt>
          <cx:pt idx="18632">320834.66666666669</cx:pt>
          <cx:pt idx="18633">509482.66666666669</cx:pt>
          <cx:pt idx="18634">120789.33333333333</cx:pt>
          <cx:pt idx="18635">330842</cx:pt>
          <cx:pt idx="18636">450850.66666666669</cx:pt>
          <cx:pt idx="18637">245701.33333333334</cx:pt>
          <cx:pt idx="18638">258080</cx:pt>
          <cx:pt idx="18639">440461.33333333331</cx:pt>
          <cx:pt idx="18640">322782</cx:pt>
          <cx:pt idx="18641">510240</cx:pt>
          <cx:pt idx="18642">339024</cx:pt>
          <cx:pt idx="18643">444998.33333333337</cx:pt>
          <cx:pt idx="18644">325178.66666666669</cx:pt>
          <cx:pt idx="18645">117685.33333333333</cx:pt>
          <cx:pt idx="18646">469159</cx:pt>
          <cx:pt idx="18647">431601</cx:pt>
          <cx:pt idx="18648">199725</cx:pt>
          <cx:pt idx="18649">231939</cx:pt>
          <cx:pt idx="18650">200110</cx:pt>
          <cx:pt idx="18651">527848</cx:pt>
          <cx:pt idx="18652">589445</cx:pt>
          <cx:pt idx="18653">369808.66666666663</cx:pt>
          <cx:pt idx="18654">637202.66666666663</cx:pt>
          <cx:pt idx="18655">287550</cx:pt>
          <cx:pt idx="18656">298385</cx:pt>
          <cx:pt idx="18657">116763</cx:pt>
          <cx:pt idx="18658">141264</cx:pt>
          <cx:pt idx="18659">257358</cx:pt>
          <cx:pt idx="18660">351696</cx:pt>
          <cx:pt idx="18661">169768</cx:pt>
          <cx:pt idx="18662">255944</cx:pt>
          <cx:pt idx="18663">683649</cx:pt>
          <cx:pt idx="18664">600443</cx:pt>
          <cx:pt idx="18665">242339</cx:pt>
          <cx:pt idx="18666">145344</cx:pt>
          <cx:pt idx="18667">252365</cx:pt>
          <cx:pt idx="18668">82351</cx:pt>
          <cx:pt idx="18669">188973</cx:pt>
          <cx:pt idx="18670">352517.33333333331</cx:pt>
          <cx:pt idx="18671">528610</cx:pt>
          <cx:pt idx="18672">367490.66666666669</cx:pt>
          <cx:pt idx="18673">139767</cx:pt>
          <cx:pt idx="18674">505117.33333333331</cx:pt>
          <cx:pt idx="18675">182424</cx:pt>
          <cx:pt idx="18676">447885.66666666663</cx:pt>
          <cx:pt idx="18677">294028</cx:pt>
          <cx:pt idx="18678">348826.66666666669</cx:pt>
          <cx:pt idx="18679">269480</cx:pt>
          <cx:pt idx="18680">703729</cx:pt>
          <cx:pt idx="18681">224680</cx:pt>
          <cx:pt idx="18682">625018.66666666663</cx:pt>
          <cx:pt idx="18683">668005.33333333337</cx:pt>
          <cx:pt idx="18684">194506.66666666666</cx:pt>
          <cx:pt idx="18685">482277.33333333331</cx:pt>
          <cx:pt idx="18686">479735</cx:pt>
          <cx:pt idx="18687">410757.33333333331</cx:pt>
          <cx:pt idx="18688">553861.33333333337</cx:pt>
          <cx:pt idx="18689">422629.33333333331</cx:pt>
          <cx:pt idx="18690">398989.33333333331</cx:pt>
          <cx:pt idx="18691">366954.66666666669</cx:pt>
          <cx:pt idx="18692">221671</cx:pt>
          <cx:pt idx="18693">343693.33333333331</cx:pt>
          <cx:pt idx="18694">453741.33333333331</cx:pt>
          <cx:pt idx="18695">577188</cx:pt>
          <cx:pt idx="18696">654578.66666666663</cx:pt>
          <cx:pt idx="18697">271656</cx:pt>
          <cx:pt idx="18698">453010</cx:pt>
          <cx:pt idx="18699">316973.33333333331</cx:pt>
          <cx:pt idx="18700">247904</cx:pt>
          <cx:pt idx="18701">461165</cx:pt>
          <cx:pt idx="18702">210726</cx:pt>
          <cx:pt idx="18703">385245.33333333331</cx:pt>
          <cx:pt idx="18704">455010.66666666669</cx:pt>
          <cx:pt idx="18705">214538.66666666666</cx:pt>
          <cx:pt idx="18706">199482</cx:pt>
          <cx:pt idx="18707">212008</cx:pt>
          <cx:pt idx="18708">206779</cx:pt>
          <cx:pt idx="18709">465906</cx:pt>
          <cx:pt idx="18710">252665</cx:pt>
          <cx:pt idx="18711">169490</cx:pt>
          <cx:pt idx="18712">153776</cx:pt>
          <cx:pt idx="18713">165431</cx:pt>
          <cx:pt idx="18714">262962.66666666669</cx:pt>
          <cx:pt idx="18715">444327</cx:pt>
          <cx:pt idx="18716">381333.33333333331</cx:pt>
          <cx:pt idx="18717">103115</cx:pt>
          <cx:pt idx="18718">420185</cx:pt>
          <cx:pt idx="18719">468687</cx:pt>
          <cx:pt idx="18720">494146</cx:pt>
          <cx:pt idx="18721">484130.66666666669</cx:pt>
          <cx:pt idx="18722">245112</cx:pt>
          <cx:pt idx="18723">509648</cx:pt>
          <cx:pt idx="18724">366288</cx:pt>
          <cx:pt idx="18725">706440</cx:pt>
          <cx:pt idx="18726">510418.66666666669</cx:pt>
          <cx:pt idx="18727">109971</cx:pt>
          <cx:pt idx="18728">324076</cx:pt>
          <cx:pt idx="18729">376229</cx:pt>
          <cx:pt idx="18730">454922.33333333337</cx:pt>
          <cx:pt idx="18731">121845.33333333333</cx:pt>
          <cx:pt idx="18732">360888</cx:pt>
          <cx:pt idx="18733">201866.66666666666</cx:pt>
          <cx:pt idx="18734">148672</cx:pt>
          <cx:pt idx="18735">112517</cx:pt>
          <cx:pt idx="18736">279507</cx:pt>
          <cx:pt idx="18737">517173.33333333331</cx:pt>
          <cx:pt idx="18738">435874</cx:pt>
          <cx:pt idx="18739">394320</cx:pt>
          <cx:pt idx="18740">253717</cx:pt>
          <cx:pt idx="18741">656073</cx:pt>
          <cx:pt idx="18742">187154</cx:pt>
          <cx:pt idx="18743">334281</cx:pt>
          <cx:pt idx="18744">140781</cx:pt>
          <cx:pt idx="18745">384920</cx:pt>
          <cx:pt idx="18746">395723</cx:pt>
          <cx:pt idx="18747">151194</cx:pt>
          <cx:pt idx="18748">489265</cx:pt>
          <cx:pt idx="18749">378757.33333333331</cx:pt>
          <cx:pt idx="18750">319674.66666666669</cx:pt>
          <cx:pt idx="18751">453007</cx:pt>
          <cx:pt idx="18752">241416</cx:pt>
          <cx:pt idx="18753">525363</cx:pt>
          <cx:pt idx="18754">472624</cx:pt>
          <cx:pt idx="18755">124152</cx:pt>
          <cx:pt idx="18756">85287</cx:pt>
          <cx:pt idx="18757">174701.33333333334</cx:pt>
          <cx:pt idx="18758">175783</cx:pt>
          <cx:pt idx="18759">319757.33333333331</cx:pt>
          <cx:pt idx="18760">339213.33333333331</cx:pt>
          <cx:pt idx="18761">523768</cx:pt>
          <cx:pt idx="18762">140560</cx:pt>
          <cx:pt idx="18763">772624</cx:pt>
          <cx:pt idx="18764">165624</cx:pt>
          <cx:pt idx="18765">137746</cx:pt>
          <cx:pt idx="18766">378877.33333333331</cx:pt>
          <cx:pt idx="18767">250658.66666666666</cx:pt>
          <cx:pt idx="18768">226290.66666666666</cx:pt>
          <cx:pt idx="18769">225462</cx:pt>
          <cx:pt idx="18770">196384</cx:pt>
          <cx:pt idx="18771">156980</cx:pt>
          <cx:pt idx="18772">196642</cx:pt>
          <cx:pt idx="18773">174393</cx:pt>
          <cx:pt idx="18774">502869.33333333331</cx:pt>
          <cx:pt idx="18775">768061.33333333337</cx:pt>
          <cx:pt idx="18776">409799.66666666663</cx:pt>
          <cx:pt idx="18777">351913</cx:pt>
          <cx:pt idx="18778">130048</cx:pt>
          <cx:pt idx="18779">385721.66666666663</cx:pt>
          <cx:pt idx="18780">172173.33333333334</cx:pt>
          <cx:pt idx="18781">652276</cx:pt>
          <cx:pt idx="18782">449574</cx:pt>
          <cx:pt idx="18783">322448</cx:pt>
          <cx:pt idx="18784">362165.33333333331</cx:pt>
          <cx:pt idx="18785">279922</cx:pt>
          <cx:pt idx="18786">192748</cx:pt>
          <cx:pt idx="18787">392066.66666666669</cx:pt>
          <cx:pt idx="18788">382181</cx:pt>
          <cx:pt idx="18789">233124</cx:pt>
          <cx:pt idx="18790">418846</cx:pt>
          <cx:pt idx="18791">211869.33333333334</cx:pt>
          <cx:pt idx="18792">445962.66666666669</cx:pt>
          <cx:pt idx="18793">351590</cx:pt>
          <cx:pt idx="18794">594698.66666666663</cx:pt>
          <cx:pt idx="18795">559525.33333333337</cx:pt>
          <cx:pt idx="18796">615200</cx:pt>
          <cx:pt idx="18797">442648</cx:pt>
          <cx:pt idx="18798">254680</cx:pt>
          <cx:pt idx="18799">223964</cx:pt>
          <cx:pt idx="18800">225320</cx:pt>
          <cx:pt idx="18801">117546</cx:pt>
          <cx:pt idx="18802">227938.66666666666</cx:pt>
          <cx:pt idx="18803">161089</cx:pt>
          <cx:pt idx="18804">459864.66666666663</cx:pt>
          <cx:pt idx="18805">136448</cx:pt>
          <cx:pt idx="18806">144418</cx:pt>
          <cx:pt idx="18807">276697</cx:pt>
          <cx:pt idx="18808">198706.66666666666</cx:pt>
          <cx:pt idx="18809">612178.66666666663</cx:pt>
          <cx:pt idx="18810">241741.33333333334</cx:pt>
          <cx:pt idx="18811">481570.66666666669</cx:pt>
          <cx:pt idx="18812">161346</cx:pt>
          <cx:pt idx="18813">150847</cx:pt>
          <cx:pt idx="18814">234461</cx:pt>
          <cx:pt idx="18815">685629.33333333337</cx:pt>
          <cx:pt idx="18816">290785</cx:pt>
          <cx:pt idx="18817">431126</cx:pt>
          <cx:pt idx="18818">438493</cx:pt>
          <cx:pt idx="18819">197178.66666666666</cx:pt>
          <cx:pt idx="18820">691477.33333333337</cx:pt>
          <cx:pt idx="18821">403400</cx:pt>
          <cx:pt idx="18822">796896</cx:pt>
          <cx:pt idx="18823">221403</cx:pt>
          <cx:pt idx="18824">166127</cx:pt>
          <cx:pt idx="18825">102442</cx:pt>
          <cx:pt idx="18826">515141.33333333331</cx:pt>
          <cx:pt idx="18827">655419</cx:pt>
          <cx:pt idx="18828">663538.66666666663</cx:pt>
          <cx:pt idx="18829">248504</cx:pt>
          <cx:pt idx="18830">236240</cx:pt>
          <cx:pt idx="18831">407333.33333333331</cx:pt>
          <cx:pt idx="18832">395456</cx:pt>
          <cx:pt idx="18833">350578.66666666669</cx:pt>
          <cx:pt idx="18834">276406</cx:pt>
          <cx:pt idx="18835">167660</cx:pt>
          <cx:pt idx="18836">698392</cx:pt>
          <cx:pt idx="18837">150752</cx:pt>
          <cx:pt idx="18838">212611</cx:pt>
          <cx:pt idx="18839">153608</cx:pt>
          <cx:pt idx="18840">165203</cx:pt>
          <cx:pt idx="18841">184088</cx:pt>
          <cx:pt idx="18842">506192</cx:pt>
          <cx:pt idx="18843">259109</cx:pt>
          <cx:pt idx="18844">542178.66666666663</cx:pt>
          <cx:pt idx="18845">454755</cx:pt>
          <cx:pt idx="18846">470979</cx:pt>
          <cx:pt idx="18847">290080</cx:pt>
          <cx:pt idx="18848">539956</cx:pt>
          <cx:pt idx="18849">216816</cx:pt>
          <cx:pt idx="18850">297272</cx:pt>
          <cx:pt idx="18851">454581.33333333331</cx:pt>
          <cx:pt idx="18852">397771</cx:pt>
          <cx:pt idx="18853">396218.66666666663</cx:pt>
          <cx:pt idx="18854">587749.33333333337</cx:pt>
          <cx:pt idx="18855">444098.66666666669</cx:pt>
          <cx:pt idx="18856">295216</cx:pt>
          <cx:pt idx="18857">317653</cx:pt>
          <cx:pt idx="18858">329114.66666666669</cx:pt>
          <cx:pt idx="18859">390158</cx:pt>
          <cx:pt idx="18860">426283</cx:pt>
          <cx:pt idx="18861">259410.66666666666</cx:pt>
          <cx:pt idx="18862">628359</cx:pt>
          <cx:pt idx="18863">519501.33333333331</cx:pt>
          <cx:pt idx="18864">605954.66666666663</cx:pt>
          <cx:pt idx="18865">283040</cx:pt>
          <cx:pt idx="18866">179006</cx:pt>
          <cx:pt idx="18867">185109.33333333334</cx:pt>
          <cx:pt idx="18868">327746.66666666669</cx:pt>
          <cx:pt idx="18869">422697</cx:pt>
          <cx:pt idx="18870">347094</cx:pt>
          <cx:pt idx="18871">221578</cx:pt>
          <cx:pt idx="18872">218928</cx:pt>
          <cx:pt idx="18873">341551.66666666663</cx:pt>
          <cx:pt idx="18874">465720</cx:pt>
          <cx:pt idx="18875">443669.33333333331</cx:pt>
          <cx:pt idx="18876">310482.66666666669</cx:pt>
          <cx:pt idx="18877">301301.33333333331</cx:pt>
          <cx:pt idx="18878">590064</cx:pt>
          <cx:pt idx="18879">404489</cx:pt>
          <cx:pt idx="18880">317080</cx:pt>
          <cx:pt idx="18881">588243</cx:pt>
          <cx:pt idx="18882">173173.33333333334</cx:pt>
          <cx:pt idx="18883">640728</cx:pt>
          <cx:pt idx="18884">393704</cx:pt>
          <cx:pt idx="18885">219076</cx:pt>
          <cx:pt idx="18886">187080</cx:pt>
          <cx:pt idx="18887">242197</cx:pt>
          <cx:pt idx="18888">449269</cx:pt>
          <cx:pt idx="18889">518114.66666666669</cx:pt>
          <cx:pt idx="18890">181210.66666666666</cx:pt>
          <cx:pt idx="18891">101163</cx:pt>
          <cx:pt idx="18892">331392</cx:pt>
          <cx:pt idx="18893">363432</cx:pt>
          <cx:pt idx="18894">521984</cx:pt>
          <cx:pt idx="18895">582981</cx:pt>
          <cx:pt idx="18896">321916</cx:pt>
          <cx:pt idx="18897">780581</cx:pt>
          <cx:pt idx="18898">475850</cx:pt>
          <cx:pt idx="18899">530981.33333333337</cx:pt>
          <cx:pt idx="18900">797362.66666666663</cx:pt>
          <cx:pt idx="18901">317810.66666666669</cx:pt>
          <cx:pt idx="18902">504912</cx:pt>
          <cx:pt idx="18903">323160</cx:pt>
          <cx:pt idx="18904">493602.66666666669</cx:pt>
          <cx:pt idx="18905">448144</cx:pt>
          <cx:pt idx="18906">445397.33333333331</cx:pt>
          <cx:pt idx="18907">228965</cx:pt>
          <cx:pt idx="18908">282313</cx:pt>
          <cx:pt idx="18909">218002</cx:pt>
          <cx:pt idx="18910">528128</cx:pt>
          <cx:pt idx="18911">651857</cx:pt>
          <cx:pt idx="18912">387074.66666666669</cx:pt>
          <cx:pt idx="18913">275141.33333333331</cx:pt>
          <cx:pt idx="18914">446826.66666666669</cx:pt>
          <cx:pt idx="18915">709407</cx:pt>
          <cx:pt idx="18916">412685.33333333331</cx:pt>
          <cx:pt idx="18917">605192</cx:pt>
          <cx:pt idx="18918">209986.66666666666</cx:pt>
          <cx:pt idx="18919">110871</cx:pt>
          <cx:pt idx="18920">194225</cx:pt>
          <cx:pt idx="18921">364946.66666666669</cx:pt>
          <cx:pt idx="18922">285044</cx:pt>
          <cx:pt idx="18923">160146</cx:pt>
          <cx:pt idx="18924">492321</cx:pt>
          <cx:pt idx="18925">337304</cx:pt>
          <cx:pt idx="18926">220746.66666666666</cx:pt>
          <cx:pt idx="18927">391472</cx:pt>
          <cx:pt idx="18928">252024</cx:pt>
          <cx:pt idx="18929">180295</cx:pt>
          <cx:pt idx="18930">464181.33333333331</cx:pt>
          <cx:pt idx="18931">516861.33333333331</cx:pt>
          <cx:pt idx="18932">161099</cx:pt>
          <cx:pt idx="18933">297426.66666666669</cx:pt>
          <cx:pt idx="18934">231353</cx:pt>
          <cx:pt idx="18935">491800</cx:pt>
          <cx:pt idx="18936">446064</cx:pt>
          <cx:pt idx="18937">204364</cx:pt>
          <cx:pt idx="18938">155528</cx:pt>
          <cx:pt idx="18939">448061.33333333331</cx:pt>
          <cx:pt idx="18940">401445.33333333331</cx:pt>
          <cx:pt idx="18941">357981</cx:pt>
          <cx:pt idx="18942">780149.33333333337</cx:pt>
          <cx:pt idx="18943">568197.33333333337</cx:pt>
          <cx:pt idx="18944">244268</cx:pt>
          <cx:pt idx="18945">767088</cx:pt>
          <cx:pt idx="18946">279600</cx:pt>
          <cx:pt idx="18947">137365.33333333334</cx:pt>
          <cx:pt idx="18948">277616</cx:pt>
          <cx:pt idx="18949">308288</cx:pt>
          <cx:pt idx="18950">343523</cx:pt>
          <cx:pt idx="18951">185104</cx:pt>
          <cx:pt idx="18952">288077.33333333331</cx:pt>
          <cx:pt idx="18953">613457</cx:pt>
          <cx:pt idx="18954">288424</cx:pt>
          <cx:pt idx="18955">150933.33333333334</cx:pt>
          <cx:pt idx="18956">416456</cx:pt>
          <cx:pt idx="18957">221687</cx:pt>
          <cx:pt idx="18958">446621.33333333331</cx:pt>
          <cx:pt idx="18959">143774</cx:pt>
          <cx:pt idx="18960">181479</cx:pt>
          <cx:pt idx="18961">605949</cx:pt>
          <cx:pt idx="18962">249332</cx:pt>
          <cx:pt idx="18963">362850.66666666663</cx:pt>
          <cx:pt idx="18964">608800</cx:pt>
          <cx:pt idx="18965">464226</cx:pt>
          <cx:pt idx="18966">272565.33333333331</cx:pt>
          <cx:pt idx="18967">198499</cx:pt>
          <cx:pt idx="18968">358792</cx:pt>
          <cx:pt idx="18969">324245</cx:pt>
          <cx:pt idx="18970">387134</cx:pt>
          <cx:pt idx="18971">425464</cx:pt>
          <cx:pt idx="18972">203391</cx:pt>
          <cx:pt idx="18973">221058.66666666666</cx:pt>
          <cx:pt idx="18974">493377</cx:pt>
          <cx:pt idx="18975">564962.66666666663</cx:pt>
          <cx:pt idx="18976">166107</cx:pt>
          <cx:pt idx="18977">136605.33333333334</cx:pt>
          <cx:pt idx="18978">112856</cx:pt>
          <cx:pt idx="18979">122409</cx:pt>
          <cx:pt idx="18980">437392</cx:pt>
          <cx:pt idx="18981">147666.66666666666</cx:pt>
          <cx:pt idx="18982">195936</cx:pt>
          <cx:pt idx="18983">274813.33333333331</cx:pt>
          <cx:pt idx="18984">138579</cx:pt>
          <cx:pt idx="18985">201929</cx:pt>
          <cx:pt idx="18986">248674.66666666666</cx:pt>
          <cx:pt idx="18987">394667.33333333337</cx:pt>
          <cx:pt idx="18988">337104</cx:pt>
          <cx:pt idx="18989">137736</cx:pt>
          <cx:pt idx="18990">795061</cx:pt>
          <cx:pt idx="18991">214079</cx:pt>
          <cx:pt idx="18992">275763</cx:pt>
          <cx:pt idx="18993">202010.66666666666</cx:pt>
          <cx:pt idx="18994">251626</cx:pt>
          <cx:pt idx="18995">156324</cx:pt>
          <cx:pt idx="18996">324718</cx:pt>
          <cx:pt idx="18997">118498</cx:pt>
          <cx:pt idx="18998">127694</cx:pt>
          <cx:pt idx="18999">482818.66666666669</cx:pt>
          <cx:pt idx="19000">406902</cx:pt>
          <cx:pt idx="19001">381781.33333333331</cx:pt>
          <cx:pt idx="19002">626080</cx:pt>
          <cx:pt idx="19003">115806</cx:pt>
          <cx:pt idx="19004">123960</cx:pt>
          <cx:pt idx="19005">459241</cx:pt>
          <cx:pt idx="19006">678901.33333333337</cx:pt>
          <cx:pt idx="19007">174232</cx:pt>
          <cx:pt idx="19008">156109</cx:pt>
          <cx:pt idx="19009">203490.66666666666</cx:pt>
          <cx:pt idx="19010">487426.66666666669</cx:pt>
          <cx:pt idx="19011">444906.66666666669</cx:pt>
          <cx:pt idx="19012">758421</cx:pt>
          <cx:pt idx="19013">182449</cx:pt>
          <cx:pt idx="19014">416194</cx:pt>
          <cx:pt idx="19015">335554.66666666669</cx:pt>
          <cx:pt idx="19016">468765.33333333331</cx:pt>
          <cx:pt idx="19017">227063</cx:pt>
          <cx:pt idx="19018">334370.66666666669</cx:pt>
          <cx:pt idx="19019">423405.33333333331</cx:pt>
          <cx:pt idx="19020">226464</cx:pt>
          <cx:pt idx="19021">406776</cx:pt>
          <cx:pt idx="19022">359242</cx:pt>
          <cx:pt idx="19023">173708</cx:pt>
          <cx:pt idx="19024">395770.66666666669</cx:pt>
          <cx:pt idx="19025">485643</cx:pt>
          <cx:pt idx="19026">685883</cx:pt>
          <cx:pt idx="19027">587101.33333333337</cx:pt>
          <cx:pt idx="19028">227984</cx:pt>
          <cx:pt idx="19029">196955</cx:pt>
          <cx:pt idx="19030">172341.33333333334</cx:pt>
          <cx:pt idx="19031">692811</cx:pt>
          <cx:pt idx="19032">111819</cx:pt>
          <cx:pt idx="19033">251808</cx:pt>
          <cx:pt idx="19034">385983</cx:pt>
          <cx:pt idx="19035">117100</cx:pt>
          <cx:pt idx="19036">712800</cx:pt>
          <cx:pt idx="19037">389973</cx:pt>
          <cx:pt idx="19038">321480</cx:pt>
          <cx:pt idx="19039">224758</cx:pt>
          <cx:pt idx="19040">776802.66666666663</cx:pt>
          <cx:pt idx="19041">413176</cx:pt>
          <cx:pt idx="19042">463858.66666666669</cx:pt>
          <cx:pt idx="19043">415101</cx:pt>
          <cx:pt idx="19044">80749.333333333328</cx:pt>
          <cx:pt idx="19045">264421.33333333331</cx:pt>
          <cx:pt idx="19046">650866</cx:pt>
          <cx:pt idx="19047">225510</cx:pt>
          <cx:pt idx="19048">533205.33333333337</cx:pt>
          <cx:pt idx="19049">689610.66666666663</cx:pt>
          <cx:pt idx="19050">579154.66666666663</cx:pt>
          <cx:pt idx="19051">385098</cx:pt>
          <cx:pt idx="19052">210620</cx:pt>
          <cx:pt idx="19053">377368</cx:pt>
          <cx:pt idx="19054">315258</cx:pt>
          <cx:pt idx="19055">354784</cx:pt>
          <cx:pt idx="19056">398282.66666666669</cx:pt>
          <cx:pt idx="19057">166224</cx:pt>
          <cx:pt idx="19058">395136</cx:pt>
          <cx:pt idx="19059">432232</cx:pt>
          <cx:pt idx="19060">339335.33333333337</cx:pt>
          <cx:pt idx="19061">321888</cx:pt>
          <cx:pt idx="19062">209265</cx:pt>
          <cx:pt idx="19063">176928</cx:pt>
          <cx:pt idx="19064">369122</cx:pt>
          <cx:pt idx="19065">463453.33333333331</cx:pt>
          <cx:pt idx="19066">294469</cx:pt>
          <cx:pt idx="19067">301093</cx:pt>
          <cx:pt idx="19068">432024</cx:pt>
          <cx:pt idx="19069">491984</cx:pt>
          <cx:pt idx="19070">210210.66666666666</cx:pt>
          <cx:pt idx="19071">649429.33333333337</cx:pt>
          <cx:pt idx="19072">447840</cx:pt>
          <cx:pt idx="19073">436421</cx:pt>
          <cx:pt idx="19074">388117</cx:pt>
          <cx:pt idx="19075">185362</cx:pt>
          <cx:pt idx="19076">232292</cx:pt>
          <cx:pt idx="19077">544823</cx:pt>
          <cx:pt idx="19078">463989.33333333331</cx:pt>
          <cx:pt idx="19079">525565.33333333337</cx:pt>
          <cx:pt idx="19080">164590</cx:pt>
          <cx:pt idx="19081">152875</cx:pt>
          <cx:pt idx="19082">296425</cx:pt>
          <cx:pt idx="19083">348563</cx:pt>
          <cx:pt idx="19084">400315.33333333337</cx:pt>
          <cx:pt idx="19085">192986.66666666666</cx:pt>
          <cx:pt idx="19086">313421.33333333331</cx:pt>
          <cx:pt idx="19087">676965.33333333337</cx:pt>
          <cx:pt idx="19088">355497</cx:pt>
          <cx:pt idx="19089">285617</cx:pt>
          <cx:pt idx="19090">278690.66666666669</cx:pt>
          <cx:pt idx="19091">336109.66666666663</cx:pt>
          <cx:pt idx="19092">392429.33333333331</cx:pt>
          <cx:pt idx="19093">321216</cx:pt>
          <cx:pt idx="19094">458621</cx:pt>
          <cx:pt idx="19095">565288</cx:pt>
          <cx:pt idx="19096">282506.66666666669</cx:pt>
          <cx:pt idx="19097">606024</cx:pt>
          <cx:pt idx="19098">249733.33333333334</cx:pt>
          <cx:pt idx="19099">270730.66666666669</cx:pt>
          <cx:pt idx="19100">474781</cx:pt>
          <cx:pt idx="19101">692693.33333333337</cx:pt>
          <cx:pt idx="19102">474286</cx:pt>
          <cx:pt idx="19103">361098</cx:pt>
          <cx:pt idx="19104">444869.33333333331</cx:pt>
          <cx:pt idx="19105">160116</cx:pt>
          <cx:pt idx="19106">274090</cx:pt>
          <cx:pt idx="19107">94252</cx:pt>
          <cx:pt idx="19108">234249</cx:pt>
          <cx:pt idx="19109">418208</cx:pt>
          <cx:pt idx="19110">157265</cx:pt>
          <cx:pt idx="19111">568146.66666666663</cx:pt>
          <cx:pt idx="19112">507960</cx:pt>
          <cx:pt idx="19113">226978.66666666666</cx:pt>
          <cx:pt idx="19114">181893</cx:pt>
          <cx:pt idx="19115">626776</cx:pt>
          <cx:pt idx="19116">236482.66666666666</cx:pt>
          <cx:pt idx="19117">661749.33333333337</cx:pt>
          <cx:pt idx="19118">235072</cx:pt>
          <cx:pt idx="19119">332437.33333333331</cx:pt>
          <cx:pt idx="19120">92562.666666666672</cx:pt>
          <cx:pt idx="19121">283240</cx:pt>
          <cx:pt idx="19122">81290.666666666672</cx:pt>
          <cx:pt idx="19123">274365.33333333331</cx:pt>
          <cx:pt idx="19124">211596</cx:pt>
          <cx:pt idx="19125">518816</cx:pt>
          <cx:pt idx="19126">454186</cx:pt>
          <cx:pt idx="19127">378811</cx:pt>
          <cx:pt idx="19128">320176</cx:pt>
          <cx:pt idx="19129">488914</cx:pt>
          <cx:pt idx="19130">282589</cx:pt>
          <cx:pt idx="19131">101760</cx:pt>
          <cx:pt idx="19132">305064</cx:pt>
          <cx:pt idx="19133">302975</cx:pt>
          <cx:pt idx="19134">345850.66666666669</cx:pt>
          <cx:pt idx="19135">365814</cx:pt>
          <cx:pt idx="19136">468725</cx:pt>
          <cx:pt idx="19137">504717</cx:pt>
          <cx:pt idx="19138">84268</cx:pt>
          <cx:pt idx="19139">213558</cx:pt>
          <cx:pt idx="19140">565941.33333333337</cx:pt>
          <cx:pt idx="19141">145752</cx:pt>
          <cx:pt idx="19142">289232</cx:pt>
          <cx:pt idx="19143">155138.66666666666</cx:pt>
          <cx:pt idx="19144">159525.33333333334</cx:pt>
          <cx:pt idx="19145">789208</cx:pt>
          <cx:pt idx="19146">224738</cx:pt>
          <cx:pt idx="19147">294823</cx:pt>
          <cx:pt idx="19148">279280</cx:pt>
          <cx:pt idx="19149">427394</cx:pt>
          <cx:pt idx="19150">261775</cx:pt>
          <cx:pt idx="19151">185445</cx:pt>
          <cx:pt idx="19152">107432</cx:pt>
          <cx:pt idx="19153">315021.33333333331</cx:pt>
          <cx:pt idx="19154">520600</cx:pt>
          <cx:pt idx="19155">370464</cx:pt>
          <cx:pt idx="19156">284306.66666666669</cx:pt>
          <cx:pt idx="19157">422992</cx:pt>
          <cx:pt idx="19158">720544</cx:pt>
          <cx:pt idx="19159">476042.66666666669</cx:pt>
          <cx:pt idx="19160">170930.66666666666</cx:pt>
          <cx:pt idx="19161">288799</cx:pt>
          <cx:pt idx="19162">297493.33333333331</cx:pt>
          <cx:pt idx="19163">493681</cx:pt>
          <cx:pt idx="19164">121954.66666666667</cx:pt>
          <cx:pt idx="19165">597901.33333333337</cx:pt>
          <cx:pt idx="19166">389202.66666666669</cx:pt>
          <cx:pt idx="19167">484661.33333333331</cx:pt>
          <cx:pt idx="19168">349794.66666666669</cx:pt>
          <cx:pt idx="19169">108573.33333333333</cx:pt>
          <cx:pt idx="19170">474853.33333333331</cx:pt>
          <cx:pt idx="19171">449880</cx:pt>
          <cx:pt idx="19172">161421.33333333334</cx:pt>
          <cx:pt idx="19173">157399</cx:pt>
          <cx:pt idx="19174">246058.66666666666</cx:pt>
          <cx:pt idx="19175">684745</cx:pt>
          <cx:pt idx="19176">546808</cx:pt>
          <cx:pt idx="19177">254986.66666666666</cx:pt>
          <cx:pt idx="19178">357977.66666666663</cx:pt>
          <cx:pt idx="19179">171490.66666666666</cx:pt>
          <cx:pt idx="19180">140330.66666666666</cx:pt>
          <cx:pt idx="19181">330672</cx:pt>
          <cx:pt idx="19182">269688</cx:pt>
          <cx:pt idx="19183">405778.66666666669</cx:pt>
          <cx:pt idx="19184">235546</cx:pt>
          <cx:pt idx="19185">689630</cx:pt>
          <cx:pt idx="19186">402386.66666666669</cx:pt>
          <cx:pt idx="19187">305040</cx:pt>
          <cx:pt idx="19188">541745</cx:pt>
          <cx:pt idx="19189">247869.33333333334</cx:pt>
          <cx:pt idx="19190">273765</cx:pt>
          <cx:pt idx="19191">793138.66666666663</cx:pt>
          <cx:pt idx="19192">215525</cx:pt>
          <cx:pt idx="19193">511309.33333333331</cx:pt>
          <cx:pt idx="19194">371714.66666666669</cx:pt>
          <cx:pt idx="19195">501485.33333333331</cx:pt>
          <cx:pt idx="19196">88413.333333333328</cx:pt>
          <cx:pt idx="19197">427954.66666666669</cx:pt>
          <cx:pt idx="19198">225659</cx:pt>
          <cx:pt idx="19199">276010.66666666669</cx:pt>
          <cx:pt idx="19200">281391</cx:pt>
          <cx:pt idx="19201">445872</cx:pt>
          <cx:pt idx="19202">422108</cx:pt>
          <cx:pt idx="19203">412405.33333333331</cx:pt>
          <cx:pt idx="19204">389971</cx:pt>
          <cx:pt idx="19205">119964</cx:pt>
          <cx:pt idx="19206">358160</cx:pt>
          <cx:pt idx="19207">428400</cx:pt>
          <cx:pt idx="19208">415722.66666666669</cx:pt>
          <cx:pt idx="19209">795594</cx:pt>
          <cx:pt idx="19210">534122.66666666663</cx:pt>
          <cx:pt idx="19211">302439</cx:pt>
          <cx:pt idx="19212">224261.33333333334</cx:pt>
          <cx:pt idx="19213">150696</cx:pt>
          <cx:pt idx="19214">422330.33333333337</cx:pt>
          <cx:pt idx="19215">105517.33333333333</cx:pt>
          <cx:pt idx="19216">119754</cx:pt>
          <cx:pt idx="19217">432813</cx:pt>
          <cx:pt idx="19218">162469</cx:pt>
          <cx:pt idx="19219">258550</cx:pt>
          <cx:pt idx="19220">290504</cx:pt>
          <cx:pt idx="19221">262686</cx:pt>
          <cx:pt idx="19222">421170.66666666669</cx:pt>
          <cx:pt idx="19223">152616</cx:pt>
          <cx:pt idx="19224">234116</cx:pt>
          <cx:pt idx="19225">263351</cx:pt>
          <cx:pt idx="19226">505394.66666666669</cx:pt>
          <cx:pt idx="19227">299632</cx:pt>
          <cx:pt idx="19228">298310</cx:pt>
          <cx:pt idx="19229">416737</cx:pt>
          <cx:pt idx="19230">144656</cx:pt>
          <cx:pt idx="19231">646352</cx:pt>
          <cx:pt idx="19232">713847</cx:pt>
          <cx:pt idx="19233">517402.66666666669</cx:pt>
          <cx:pt idx="19234">287202.66666666669</cx:pt>
          <cx:pt idx="19235">454173.33333333331</cx:pt>
          <cx:pt idx="19236">798879</cx:pt>
          <cx:pt idx="19237">283441</cx:pt>
          <cx:pt idx="19238">357604.66666666663</cx:pt>
          <cx:pt idx="19239">431112</cx:pt>
          <cx:pt idx="19240">132885.33333333334</cx:pt>
          <cx:pt idx="19241">422555</cx:pt>
          <cx:pt idx="19242">365584</cx:pt>
          <cx:pt idx="19243">331407</cx:pt>
          <cx:pt idx="19244">359640</cx:pt>
          <cx:pt idx="19245">245554.66666666666</cx:pt>
          <cx:pt idx="19246">135546.66666666666</cx:pt>
          <cx:pt idx="19247">185733</cx:pt>
          <cx:pt idx="19248">211994.66666666666</cx:pt>
          <cx:pt idx="19249">437253.33333333331</cx:pt>
          <cx:pt idx="19250">177039</cx:pt>
          <cx:pt idx="19251">730881</cx:pt>
          <cx:pt idx="19252">607387</cx:pt>
          <cx:pt idx="19253">295523</cx:pt>
          <cx:pt idx="19254">503304</cx:pt>
          <cx:pt idx="19255">295406</cx:pt>
          <cx:pt idx="19256">82045.333333333328</cx:pt>
          <cx:pt idx="19257">221734</cx:pt>
          <cx:pt idx="19258">746277.33333333337</cx:pt>
          <cx:pt idx="19259">421401</cx:pt>
          <cx:pt idx="19260">494757</cx:pt>
          <cx:pt idx="19261">215418.66666666666</cx:pt>
          <cx:pt idx="19262">439675</cx:pt>
          <cx:pt idx="19263">586003</cx:pt>
          <cx:pt idx="19264">160613</cx:pt>
          <cx:pt idx="19265">129258</cx:pt>
          <cx:pt idx="19266">532010.66666666663</cx:pt>
          <cx:pt idx="19267">261156</cx:pt>
          <cx:pt idx="19268">161852</cx:pt>
          <cx:pt idx="19269">241070</cx:pt>
          <cx:pt idx="19270">637738.66666666663</cx:pt>
          <cx:pt idx="19271">131448</cx:pt>
          <cx:pt idx="19272">134970</cx:pt>
          <cx:pt idx="19273">317125.33333333331</cx:pt>
          <cx:pt idx="19274">517781</cx:pt>
          <cx:pt idx="19275">251064</cx:pt>
          <cx:pt idx="19276">289181.33333333331</cx:pt>
          <cx:pt idx="19277">394817</cx:pt>
          <cx:pt idx="19278">693949.33333333337</cx:pt>
          <cx:pt idx="19279">701555</cx:pt>
          <cx:pt idx="19280">446132.33333333337</cx:pt>
          <cx:pt idx="19281">782128</cx:pt>
          <cx:pt idx="19282">776300</cx:pt>
          <cx:pt idx="19283">209947</cx:pt>
          <cx:pt idx="19284">326408</cx:pt>
          <cx:pt idx="19285">355925.33333333331</cx:pt>
          <cx:pt idx="19286">372981.33333333331</cx:pt>
          <cx:pt idx="19287">378978.66666666669</cx:pt>
          <cx:pt idx="19288">575168</cx:pt>
          <cx:pt idx="19289">587674</cx:pt>
          <cx:pt idx="19290">680688</cx:pt>
          <cx:pt idx="19291">149202.66666666666</cx:pt>
          <cx:pt idx="19292">552970.66666666663</cx:pt>
          <cx:pt idx="19293">523114.66666666669</cx:pt>
          <cx:pt idx="19294">359149.33333333331</cx:pt>
          <cx:pt idx="19295">341880</cx:pt>
          <cx:pt idx="19296">376275.66666666663</cx:pt>
          <cx:pt idx="19297">239664</cx:pt>
          <cx:pt idx="19298">655381.33333333337</cx:pt>
          <cx:pt idx="19299">96051</cx:pt>
          <cx:pt idx="19300">492579</cx:pt>
          <cx:pt idx="19301">209863</cx:pt>
          <cx:pt idx="19302">214656</cx:pt>
          <cx:pt idx="19303">353027</cx:pt>
          <cx:pt idx="19304">371376</cx:pt>
          <cx:pt idx="19305">186237.33333333334</cx:pt>
          <cx:pt idx="19306">748838</cx:pt>
          <cx:pt idx="19307">772864</cx:pt>
          <cx:pt idx="19308">265614</cx:pt>
          <cx:pt idx="19309">286805.33333333331</cx:pt>
          <cx:pt idx="19310">316938</cx:pt>
          <cx:pt idx="19311">132033</cx:pt>
          <cx:pt idx="19312">447967</cx:pt>
          <cx:pt idx="19313">557618.66666666663</cx:pt>
          <cx:pt idx="19314">310973.33333333331</cx:pt>
          <cx:pt idx="19315">136205.33333333334</cx:pt>
          <cx:pt idx="19316">146826.66666666666</cx:pt>
          <cx:pt idx="19317">500408</cx:pt>
          <cx:pt idx="19318">461584</cx:pt>
          <cx:pt idx="19319">375305</cx:pt>
          <cx:pt idx="19320">301636</cx:pt>
          <cx:pt idx="19321">225107</cx:pt>
          <cx:pt idx="19322">581650</cx:pt>
          <cx:pt idx="19323">387789.33333333331</cx:pt>
          <cx:pt idx="19324">468037.33333333331</cx:pt>
          <cx:pt idx="19325">165599</cx:pt>
          <cx:pt idx="19326">515984</cx:pt>
          <cx:pt idx="19327">494340</cx:pt>
          <cx:pt idx="19328">110333.33333333333</cx:pt>
          <cx:pt idx="19329">281442</cx:pt>
          <cx:pt idx="19330">165851</cx:pt>
          <cx:pt idx="19331">435242.66666666669</cx:pt>
          <cx:pt idx="19332">167296</cx:pt>
          <cx:pt idx="19333">404518.33333333337</cx:pt>
          <cx:pt idx="19334">145048</cx:pt>
          <cx:pt idx="19335">470419</cx:pt>
          <cx:pt idx="19336">273294</cx:pt>
          <cx:pt idx="19337">392741.33333333331</cx:pt>
          <cx:pt idx="19338">388776</cx:pt>
          <cx:pt idx="19339">130705</cx:pt>
          <cx:pt idx="19340">379344</cx:pt>
          <cx:pt idx="19341">451650.66666666669</cx:pt>
          <cx:pt idx="19342">397007</cx:pt>
          <cx:pt idx="19343">102019</cx:pt>
          <cx:pt idx="19344">122760</cx:pt>
          <cx:pt idx="19345">490565.33333333331</cx:pt>
          <cx:pt idx="19346">794391</cx:pt>
          <cx:pt idx="19347">129738</cx:pt>
          <cx:pt idx="19348">233862</cx:pt>
          <cx:pt idx="19349">247531</cx:pt>
          <cx:pt idx="19350">269497</cx:pt>
          <cx:pt idx="19351">213157.33333333334</cx:pt>
          <cx:pt idx="19352">454694.33333333337</cx:pt>
          <cx:pt idx="19353">422298.66666666669</cx:pt>
          <cx:pt idx="19354">695682.66666666663</cx:pt>
          <cx:pt idx="19355">274646</cx:pt>
          <cx:pt idx="19356">482322.66666666669</cx:pt>
          <cx:pt idx="19357">240202</cx:pt>
          <cx:pt idx="19358">396893.33333333331</cx:pt>
          <cx:pt idx="19359">174168</cx:pt>
          <cx:pt idx="19360">350259</cx:pt>
          <cx:pt idx="19361">344631</cx:pt>
          <cx:pt idx="19362">461696</cx:pt>
          <cx:pt idx="19363">524944</cx:pt>
          <cx:pt idx="19364">402832</cx:pt>
          <cx:pt idx="19365">585210.66666666663</cx:pt>
          <cx:pt idx="19366">552589</cx:pt>
          <cx:pt idx="19367">354080</cx:pt>
          <cx:pt idx="19368">133359</cx:pt>
          <cx:pt idx="19369">568730</cx:pt>
          <cx:pt idx="19370">385476</cx:pt>
          <cx:pt idx="19371">208900</cx:pt>
          <cx:pt idx="19372">387645.33333333331</cx:pt>
          <cx:pt idx="19373">365806</cx:pt>
          <cx:pt idx="19374">139618</cx:pt>
          <cx:pt idx="19375">351882</cx:pt>
          <cx:pt idx="19376">218794.66666666666</cx:pt>
          <cx:pt idx="19377">240167</cx:pt>
          <cx:pt idx="19378">761747</cx:pt>
          <cx:pt idx="19379">348309.33333333331</cx:pt>
          <cx:pt idx="19380">232674.66666666666</cx:pt>
          <cx:pt idx="19381">231573</cx:pt>
          <cx:pt idx="19382">160232</cx:pt>
          <cx:pt idx="19383">146208</cx:pt>
          <cx:pt idx="19384">229954</cx:pt>
          <cx:pt idx="19385">224738</cx:pt>
          <cx:pt idx="19386">156808</cx:pt>
          <cx:pt idx="19387">434669.33333333331</cx:pt>
          <cx:pt idx="19388">546896</cx:pt>
          <cx:pt idx="19389">89040</cx:pt>
          <cx:pt idx="19390">485138.66666666669</cx:pt>
          <cx:pt idx="19391">294866.66666666669</cx:pt>
          <cx:pt idx="19392">225704</cx:pt>
          <cx:pt idx="19393">437871</cx:pt>
          <cx:pt idx="19394">494224</cx:pt>
          <cx:pt idx="19395">220701.33333333334</cx:pt>
          <cx:pt idx="19396">187285</cx:pt>
          <cx:pt idx="19397">418756.66666666663</cx:pt>
          <cx:pt idx="19398">278149.33333333331</cx:pt>
          <cx:pt idx="19399">564154.66666666663</cx:pt>
          <cx:pt idx="19400">334476.33333333337</cx:pt>
          <cx:pt idx="19401">436789.33333333331</cx:pt>
          <cx:pt idx="19402">393045.33333333331</cx:pt>
          <cx:pt idx="19403">467336</cx:pt>
          <cx:pt idx="19404">329718</cx:pt>
          <cx:pt idx="19405">570477</cx:pt>
          <cx:pt idx="19406">797658.66666666663</cx:pt>
          <cx:pt idx="19407">615357.33333333337</cx:pt>
          <cx:pt idx="19408">435461</cx:pt>
          <cx:pt idx="19409">434300</cx:pt>
          <cx:pt idx="19410">781758</cx:pt>
          <cx:pt idx="19411">285882.66666666669</cx:pt>
          <cx:pt idx="19412">217714.66666666666</cx:pt>
          <cx:pt idx="19413">122162</cx:pt>
          <cx:pt idx="19414">317824</cx:pt>
          <cx:pt idx="19415">633962.66666666663</cx:pt>
          <cx:pt idx="19416">442621.33333333331</cx:pt>
          <cx:pt idx="19417">421976</cx:pt>
          <cx:pt idx="19418">128578.66666666667</cx:pt>
          <cx:pt idx="19419">361298.66666666669</cx:pt>
          <cx:pt idx="19420">429885</cx:pt>
          <cx:pt idx="19421">267132</cx:pt>
          <cx:pt idx="19422">773242.66666666663</cx:pt>
          <cx:pt idx="19423">284103</cx:pt>
          <cx:pt idx="19424">85786.666666666672</cx:pt>
          <cx:pt idx="19425">560628</cx:pt>
          <cx:pt idx="19426">219314.66666666666</cx:pt>
          <cx:pt idx="19427">491570.66666666669</cx:pt>
          <cx:pt idx="19428">261979</cx:pt>
          <cx:pt idx="19429">330685.33333333331</cx:pt>
          <cx:pt idx="19430">109997</cx:pt>
          <cx:pt idx="19431">460153</cx:pt>
          <cx:pt idx="19432">161434.66666666666</cx:pt>
          <cx:pt idx="19433">621285</cx:pt>
          <cx:pt idx="19434">222491</cx:pt>
          <cx:pt idx="19435">768848</cx:pt>
          <cx:pt idx="19436">153679</cx:pt>
          <cx:pt idx="19437">138866.66666666666</cx:pt>
          <cx:pt idx="19438">440877.33333333331</cx:pt>
          <cx:pt idx="19439">271261</cx:pt>
          <cx:pt idx="19440">444319</cx:pt>
          <cx:pt idx="19441">385029.33333333331</cx:pt>
          <cx:pt idx="19442">121957</cx:pt>
          <cx:pt idx="19443">199911</cx:pt>
          <cx:pt idx="19444">179122</cx:pt>
          <cx:pt idx="19445">100699</cx:pt>
          <cx:pt idx="19446">282018.66666666669</cx:pt>
          <cx:pt idx="19447">235472</cx:pt>
          <cx:pt idx="19448">445855</cx:pt>
          <cx:pt idx="19449">211769</cx:pt>
          <cx:pt idx="19450">248862</cx:pt>
          <cx:pt idx="19451">714690.66666666663</cx:pt>
          <cx:pt idx="19452">366308</cx:pt>
          <cx:pt idx="19453">107454</cx:pt>
          <cx:pt idx="19454">136767</cx:pt>
          <cx:pt idx="19455">259122</cx:pt>
          <cx:pt idx="19456">427695</cx:pt>
          <cx:pt idx="19457">146295</cx:pt>
          <cx:pt idx="19458">479852</cx:pt>
          <cx:pt idx="19459">433766</cx:pt>
          <cx:pt idx="19460">283557.33333333331</cx:pt>
          <cx:pt idx="19461">201799</cx:pt>
          <cx:pt idx="19462">331361</cx:pt>
          <cx:pt idx="19463">277386.66666666669</cx:pt>
          <cx:pt idx="19464">516867</cx:pt>
          <cx:pt idx="19465">416560</cx:pt>
          <cx:pt idx="19466">224246</cx:pt>
          <cx:pt idx="19467">470821.33333333331</cx:pt>
          <cx:pt idx="19468">194702</cx:pt>
          <cx:pt idx="19469">447077.66666666663</cx:pt>
          <cx:pt idx="19470">454470</cx:pt>
          <cx:pt idx="19471">169162</cx:pt>
          <cx:pt idx="19472">215655</cx:pt>
          <cx:pt idx="19473">147888</cx:pt>
          <cx:pt idx="19474">565941.33333333337</cx:pt>
          <cx:pt idx="19475">493460</cx:pt>
          <cx:pt idx="19476">114000</cx:pt>
          <cx:pt idx="19477">470141.33333333331</cx:pt>
          <cx:pt idx="19478">328157.33333333331</cx:pt>
          <cx:pt idx="19479">327986.66666666669</cx:pt>
          <cx:pt idx="19480">231638</cx:pt>
          <cx:pt idx="19481">321529</cx:pt>
          <cx:pt idx="19482">256268</cx:pt>
          <cx:pt idx="19483">253273</cx:pt>
          <cx:pt idx="19484">115572</cx:pt>
          <cx:pt idx="19485">233701</cx:pt>
          <cx:pt idx="19486">485957</cx:pt>
          <cx:pt idx="19487">117475</cx:pt>
          <cx:pt idx="19488">425029.33333333331</cx:pt>
          <cx:pt idx="19489">703955</cx:pt>
          <cx:pt idx="19490">397289</cx:pt>
          <cx:pt idx="19491">359352</cx:pt>
          <cx:pt idx="19492">252013.33333333334</cx:pt>
          <cx:pt idx="19493">580432</cx:pt>
          <cx:pt idx="19494">415640</cx:pt>
          <cx:pt idx="19495">472117.33333333331</cx:pt>
          <cx:pt idx="19496">431720</cx:pt>
          <cx:pt idx="19497">134714</cx:pt>
          <cx:pt idx="19498">414802.66666666669</cx:pt>
          <cx:pt idx="19499">214301</cx:pt>
          <cx:pt idx="19500">397197.33333333331</cx:pt>
          <cx:pt idx="19501">150523</cx:pt>
          <cx:pt idx="19502">609565.33333333337</cx:pt>
          <cx:pt idx="19503">447650.66666666663</cx:pt>
          <cx:pt idx="19504">661981.33333333337</cx:pt>
          <cx:pt idx="19505">243920</cx:pt>
          <cx:pt idx="19506">250845.33333333334</cx:pt>
          <cx:pt idx="19507">157408</cx:pt>
          <cx:pt idx="19508">359727</cx:pt>
          <cx:pt idx="19509">379803.33333333337</cx:pt>
          <cx:pt idx="19510">332510</cx:pt>
          <cx:pt idx="19511">319554</cx:pt>
          <cx:pt idx="19512">225649</cx:pt>
          <cx:pt idx="19513">130345</cx:pt>
          <cx:pt idx="19514">792546.66666666663</cx:pt>
          <cx:pt idx="19515">613105</cx:pt>
          <cx:pt idx="19516">316917.66666666663</cx:pt>
          <cx:pt idx="19517">112423</cx:pt>
          <cx:pt idx="19518">119309.33333333333</cx:pt>
          <cx:pt idx="19519">365966</cx:pt>
          <cx:pt idx="19520">353493.33333333331</cx:pt>
          <cx:pt idx="19521">592664</cx:pt>
          <cx:pt idx="19522">738250.66666666663</cx:pt>
          <cx:pt idx="19523">217539</cx:pt>
          <cx:pt idx="19524">148817</cx:pt>
          <cx:pt idx="19525">114239</cx:pt>
          <cx:pt idx="19526">108862</cx:pt>
          <cx:pt idx="19527">547373.33333333337</cx:pt>
          <cx:pt idx="19528">468554.66666666669</cx:pt>
          <cx:pt idx="19529">608050</cx:pt>
          <cx:pt idx="19530">462366</cx:pt>
          <cx:pt idx="19531">191842.66666666666</cx:pt>
          <cx:pt idx="19532">153344</cx:pt>
          <cx:pt idx="19533">444056</cx:pt>
          <cx:pt idx="19534">145649</cx:pt>
          <cx:pt idx="19535">341403</cx:pt>
          <cx:pt idx="19536">198072</cx:pt>
          <cx:pt idx="19537">126192</cx:pt>
          <cx:pt idx="19538">277057</cx:pt>
          <cx:pt idx="19539">254010</cx:pt>
          <cx:pt idx="19540">431208</cx:pt>
          <cx:pt idx="19541">669378.66666666663</cx:pt>
          <cx:pt idx="19542">180744</cx:pt>
          <cx:pt idx="19543">377627</cx:pt>
          <cx:pt idx="19544">265030</cx:pt>
          <cx:pt idx="19545">277968</cx:pt>
          <cx:pt idx="19546">347104</cx:pt>
          <cx:pt idx="19547">306375</cx:pt>
          <cx:pt idx="19548">461678</cx:pt>
          <cx:pt idx="19549">277265</cx:pt>
          <cx:pt idx="19550">387138.66666666669</cx:pt>
          <cx:pt idx="19551">251696</cx:pt>
          <cx:pt idx="19552">734885.33333333337</cx:pt>
          <cx:pt idx="19553">776301.33333333337</cx:pt>
          <cx:pt idx="19554">270755</cx:pt>
          <cx:pt idx="19555">116376</cx:pt>
          <cx:pt idx="19556">442066.66666666669</cx:pt>
          <cx:pt idx="19557">160006</cx:pt>
          <cx:pt idx="19558">427853.33333333331</cx:pt>
          <cx:pt idx="19559">456246</cx:pt>
          <cx:pt idx="19560">258791</cx:pt>
          <cx:pt idx="19561">452338</cx:pt>
          <cx:pt idx="19562">477717.33333333331</cx:pt>
          <cx:pt idx="19563">478600</cx:pt>
          <cx:pt idx="19564">225805</cx:pt>
          <cx:pt idx="19565">238873</cx:pt>
          <cx:pt idx="19566">103281</cx:pt>
          <cx:pt idx="19567">393688</cx:pt>
          <cx:pt idx="19568">121313</cx:pt>
          <cx:pt idx="19569">324521</cx:pt>
          <cx:pt idx="19570">268242.66666666669</cx:pt>
          <cx:pt idx="19571">318397.33333333331</cx:pt>
          <cx:pt idx="19572">292410.66666666669</cx:pt>
          <cx:pt idx="19573">724970.66666666663</cx:pt>
          <cx:pt idx="19574">474029</cx:pt>
          <cx:pt idx="19575">472733.33333333331</cx:pt>
          <cx:pt idx="19576">672805.33333333337</cx:pt>
          <cx:pt idx="19577">471777</cx:pt>
          <cx:pt idx="19578">125452</cx:pt>
          <cx:pt idx="19579">304875</cx:pt>
          <cx:pt idx="19580">234881</cx:pt>
          <cx:pt idx="19581">305796</cx:pt>
          <cx:pt idx="19582">406421.33333333331</cx:pt>
          <cx:pt idx="19583">264220</cx:pt>
          <cx:pt idx="19584">201072</cx:pt>
          <cx:pt idx="19585">229855</cx:pt>
          <cx:pt idx="19586">364271</cx:pt>
          <cx:pt idx="19587">601816</cx:pt>
          <cx:pt idx="19588">573074.66666666663</cx:pt>
          <cx:pt idx="19589">406860.33333333337</cx:pt>
          <cx:pt idx="19590">544376</cx:pt>
          <cx:pt idx="19591">387440</cx:pt>
          <cx:pt idx="19592">360593</cx:pt>
          <cx:pt idx="19593">182839</cx:pt>
          <cx:pt idx="19594">166877.33333333334</cx:pt>
          <cx:pt idx="19595">317266.66666666669</cx:pt>
          <cx:pt idx="19596">280783</cx:pt>
          <cx:pt idx="19597">424842</cx:pt>
          <cx:pt idx="19598">348674.66666666669</cx:pt>
          <cx:pt idx="19599">530229.33333333337</cx:pt>
          <cx:pt idx="19600">256419</cx:pt>
          <cx:pt idx="19601">226644</cx:pt>
          <cx:pt idx="19602">395823</cx:pt>
          <cx:pt idx="19603">102923</cx:pt>
          <cx:pt idx="19604">445533.66666666663</cx:pt>
          <cx:pt idx="19605">287632</cx:pt>
          <cx:pt idx="19606">339394</cx:pt>
          <cx:pt idx="19607">355088</cx:pt>
          <cx:pt idx="19608">518245</cx:pt>
          <cx:pt idx="19609">395668</cx:pt>
          <cx:pt idx="19610">293613.33333333331</cx:pt>
          <cx:pt idx="19611">647546.66666666663</cx:pt>
          <cx:pt idx="19612">104981</cx:pt>
          <cx:pt idx="19613">687040</cx:pt>
          <cx:pt idx="19614">598308</cx:pt>
          <cx:pt idx="19615">559617</cx:pt>
          <cx:pt idx="19616">156612</cx:pt>
          <cx:pt idx="19617">382692</cx:pt>
          <cx:pt idx="19618">151376</cx:pt>
          <cx:pt idx="19619">585893.33333333337</cx:pt>
          <cx:pt idx="19620">120261.33333333333</cx:pt>
          <cx:pt idx="19621">496864</cx:pt>
          <cx:pt idx="19622">205658.66666666666</cx:pt>
          <cx:pt idx="19623">369077.33333333331</cx:pt>
          <cx:pt idx="19624">261117</cx:pt>
          <cx:pt idx="19625">333101.33333333331</cx:pt>
          <cx:pt idx="19626">501892</cx:pt>
          <cx:pt idx="19627">495957.33333333331</cx:pt>
          <cx:pt idx="19628">583752</cx:pt>
          <cx:pt idx="19629">770160</cx:pt>
          <cx:pt idx="19630">353752</cx:pt>
          <cx:pt idx="19631">185672</cx:pt>
          <cx:pt idx="19632">278793</cx:pt>
          <cx:pt idx="19633">404789.33333333331</cx:pt>
          <cx:pt idx="19634">398549.33333333331</cx:pt>
          <cx:pt idx="19635">283390</cx:pt>
          <cx:pt idx="19636">311484.66666666669</cx:pt>
          <cx:pt idx="19637">467280</cx:pt>
          <cx:pt idx="19638">453629</cx:pt>
          <cx:pt idx="19639">417264</cx:pt>
          <cx:pt idx="19640">330826.66666666669</cx:pt>
          <cx:pt idx="19641">301738.66666666669</cx:pt>
          <cx:pt idx="19642">397672</cx:pt>
          <cx:pt idx="19643">515962.66666666669</cx:pt>
          <cx:pt idx="19644">267786.66666666669</cx:pt>
          <cx:pt idx="19645">297426.66666666669</cx:pt>
          <cx:pt idx="19646">365048</cx:pt>
          <cx:pt idx="19647">166920</cx:pt>
          <cx:pt idx="19648">432748.66666666663</cx:pt>
          <cx:pt idx="19649">466797.33333333331</cx:pt>
          <cx:pt idx="19650">442061</cx:pt>
          <cx:pt idx="19651">629765.33333333337</cx:pt>
          <cx:pt idx="19652">638973.33333333337</cx:pt>
          <cx:pt idx="19653">224388</cx:pt>
          <cx:pt idx="19654">647504</cx:pt>
          <cx:pt idx="19655">274165.33333333331</cx:pt>
          <cx:pt idx="19656">396250.66666666669</cx:pt>
          <cx:pt idx="19657">112582</cx:pt>
          <cx:pt idx="19658">183367</cx:pt>
          <cx:pt idx="19659">448584</cx:pt>
          <cx:pt idx="19660">729404</cx:pt>
          <cx:pt idx="19661">532573.33333333337</cx:pt>
          <cx:pt idx="19662">81074.666666666672</cx:pt>
          <cx:pt idx="19663">399751</cx:pt>
          <cx:pt idx="19664">123434.66666666667</cx:pt>
          <cx:pt idx="19665">151207</cx:pt>
          <cx:pt idx="19666">108126</cx:pt>
          <cx:pt idx="19667">167425</cx:pt>
          <cx:pt idx="19668">455925</cx:pt>
          <cx:pt idx="19669">181722</cx:pt>
          <cx:pt idx="19670">493101.33333333331</cx:pt>
          <cx:pt idx="19671">439801</cx:pt>
          <cx:pt idx="19672">682400</cx:pt>
          <cx:pt idx="19673">358829.33333333331</cx:pt>
          <cx:pt idx="19674">454388.33333333337</cx:pt>
          <cx:pt idx="19675">155623</cx:pt>
          <cx:pt idx="19676">227944</cx:pt>
          <cx:pt idx="19677">180097</cx:pt>
          <cx:pt idx="19678">271893.33333333331</cx:pt>
          <cx:pt idx="19679">288264</cx:pt>
          <cx:pt idx="19680">387646</cx:pt>
          <cx:pt idx="19681">298036</cx:pt>
          <cx:pt idx="19682">322061</cx:pt>
          <cx:pt idx="19683">569152</cx:pt>
          <cx:pt idx="19684">107038</cx:pt>
          <cx:pt idx="19685">227309</cx:pt>
          <cx:pt idx="19686">401541.33333333331</cx:pt>
          <cx:pt idx="19687">301016</cx:pt>
          <cx:pt idx="19688">618490.66666666663</cx:pt>
          <cx:pt idx="19689">397559</cx:pt>
          <cx:pt idx="19690">379805.66666666663</cx:pt>
          <cx:pt idx="19691">408419</cx:pt>
          <cx:pt idx="19692">662230</cx:pt>
          <cx:pt idx="19693">311568</cx:pt>
          <cx:pt idx="19694">577493.33333333337</cx:pt>
          <cx:pt idx="19695">516717.33333333331</cx:pt>
          <cx:pt idx="19696">192419</cx:pt>
          <cx:pt idx="19697">418002.66666666669</cx:pt>
          <cx:pt idx="19698">105175</cx:pt>
          <cx:pt idx="19699">653437.33333333337</cx:pt>
          <cx:pt idx="19700">428040</cx:pt>
          <cx:pt idx="19701">617896</cx:pt>
          <cx:pt idx="19702">555584</cx:pt>
          <cx:pt idx="19703">548776</cx:pt>
          <cx:pt idx="19704">145114</cx:pt>
          <cx:pt idx="19705">145374</cx:pt>
          <cx:pt idx="19706">199173.33333333334</cx:pt>
          <cx:pt idx="19707">146095</cx:pt>
          <cx:pt idx="19708">372616</cx:pt>
          <cx:pt idx="19709">347720</cx:pt>
          <cx:pt idx="19710">457964</cx:pt>
          <cx:pt idx="19711">522013.33333333331</cx:pt>
          <cx:pt idx="19712">200340</cx:pt>
          <cx:pt idx="19713">388616</cx:pt>
          <cx:pt idx="19714">787829.33333333337</cx:pt>
          <cx:pt idx="19715">546266.66666666663</cx:pt>
          <cx:pt idx="19716">338954.66666666669</cx:pt>
          <cx:pt idx="19717">270828</cx:pt>
          <cx:pt idx="19718">784253.33333333337</cx:pt>
          <cx:pt idx="19719">456898.66666666669</cx:pt>
          <cx:pt idx="19720">347498.66666666669</cx:pt>
          <cx:pt idx="19721">421093.33333333331</cx:pt>
          <cx:pt idx="19722">277610</cx:pt>
          <cx:pt idx="19723">250468</cx:pt>
          <cx:pt idx="19724">251655</cx:pt>
          <cx:pt idx="19725">114665</cx:pt>
          <cx:pt idx="19726">391510</cx:pt>
          <cx:pt idx="19727">110328</cx:pt>
          <cx:pt idx="19728">531949.33333333337</cx:pt>
          <cx:pt idx="19729">158697</cx:pt>
          <cx:pt idx="19730">236373</cx:pt>
          <cx:pt idx="19731">644800</cx:pt>
          <cx:pt idx="19732">165793</cx:pt>
          <cx:pt idx="19733">223373.33333333334</cx:pt>
          <cx:pt idx="19734">686896</cx:pt>
          <cx:pt idx="19735">296488</cx:pt>
          <cx:pt idx="19736">259768</cx:pt>
          <cx:pt idx="19737">244260</cx:pt>
          <cx:pt idx="19738">294653.33333333331</cx:pt>
          <cx:pt idx="19739">382141</cx:pt>
          <cx:pt idx="19740">108445</cx:pt>
          <cx:pt idx="19741">106845.33333333333</cx:pt>
          <cx:pt idx="19742">207971</cx:pt>
          <cx:pt idx="19743">310501.33333333331</cx:pt>
          <cx:pt idx="19744">785770.66666666663</cx:pt>
          <cx:pt idx="19745">209242.66666666666</cx:pt>
          <cx:pt idx="19746">363429.33333333337</cx:pt>
          <cx:pt idx="19747">407026</cx:pt>
          <cx:pt idx="19748">364540</cx:pt>
          <cx:pt idx="19749">482114.66666666669</cx:pt>
          <cx:pt idx="19750">297691</cx:pt>
          <cx:pt idx="19751">306944</cx:pt>
          <cx:pt idx="19752">249758</cx:pt>
          <cx:pt idx="19753">289421.33333333331</cx:pt>
          <cx:pt idx="19754">294968</cx:pt>
          <cx:pt idx="19755">445720</cx:pt>
          <cx:pt idx="19756">273085.33333333331</cx:pt>
          <cx:pt idx="19757">149000</cx:pt>
          <cx:pt idx="19758">308357.33333333331</cx:pt>
          <cx:pt idx="19759">336064</cx:pt>
          <cx:pt idx="19760">626466.66666666663</cx:pt>
          <cx:pt idx="19761">318059</cx:pt>
          <cx:pt idx="19762">217323</cx:pt>
          <cx:pt idx="19763">389621.66666666663</cx:pt>
          <cx:pt idx="19764">416760</cx:pt>
          <cx:pt idx="19765">409621.33333333331</cx:pt>
          <cx:pt idx="19766">120083</cx:pt>
          <cx:pt idx="19767">146218.66666666666</cx:pt>
          <cx:pt idx="19768">796673</cx:pt>
          <cx:pt idx="19769">226608</cx:pt>
          <cx:pt idx="19770">236245.33333333334</cx:pt>
          <cx:pt idx="19771">719648</cx:pt>
          <cx:pt idx="19772">174672</cx:pt>
          <cx:pt idx="19773">126425</cx:pt>
          <cx:pt idx="19774">180510</cx:pt>
          <cx:pt idx="19775">413195</cx:pt>
          <cx:pt idx="19776">571072</cx:pt>
          <cx:pt idx="19777">350218.66666666669</cx:pt>
          <cx:pt idx="19778">464190</cx:pt>
          <cx:pt idx="19779">266262</cx:pt>
          <cx:pt idx="19780">348941.33333333331</cx:pt>
          <cx:pt idx="19781">212954</cx:pt>
          <cx:pt idx="19782">485210.66666666669</cx:pt>
          <cx:pt idx="19783">292416</cx:pt>
          <cx:pt idx="19784">416280</cx:pt>
          <cx:pt idx="19785">307352</cx:pt>
          <cx:pt idx="19786">240301</cx:pt>
          <cx:pt idx="19787">228361</cx:pt>
          <cx:pt idx="19788">100221</cx:pt>
          <cx:pt idx="19789">283133.33333333331</cx:pt>
          <cx:pt idx="19790">740106.66666666663</cx:pt>
          <cx:pt idx="19791">384252</cx:pt>
          <cx:pt idx="19792">454282</cx:pt>
          <cx:pt idx="19793">571704</cx:pt>
          <cx:pt idx="19794">532944</cx:pt>
          <cx:pt idx="19795">421581.33333333331</cx:pt>
          <cx:pt idx="19796">236098</cx:pt>
          <cx:pt idx="19797">174138.66666666666</cx:pt>
          <cx:pt idx="19798">118289</cx:pt>
          <cx:pt idx="19799">338077.33333333331</cx:pt>
          <cx:pt idx="19800">112984</cx:pt>
          <cx:pt idx="19801">465672</cx:pt>
          <cx:pt idx="19802">252864</cx:pt>
          <cx:pt idx="19803">364979</cx:pt>
          <cx:pt idx="19804">177636</cx:pt>
          <cx:pt idx="19805">667523</cx:pt>
          <cx:pt idx="19806">740136</cx:pt>
          <cx:pt idx="19807">433287.66666666663</cx:pt>
          <cx:pt idx="19808">651280</cx:pt>
          <cx:pt idx="19809">94035</cx:pt>
          <cx:pt idx="19810">268032</cx:pt>
          <cx:pt idx="19811">660565</cx:pt>
          <cx:pt idx="19812">325325.33333333331</cx:pt>
          <cx:pt idx="19813">438151</cx:pt>
          <cx:pt idx="19814">188546</cx:pt>
          <cx:pt idx="19815">408450</cx:pt>
          <cx:pt idx="19816">633270</cx:pt>
          <cx:pt idx="19817">441488</cx:pt>
          <cx:pt idx="19818">250368</cx:pt>
          <cx:pt idx="19819">592931</cx:pt>
          <cx:pt idx="19820">144441</cx:pt>
          <cx:pt idx="19821">382490.66666666669</cx:pt>
          <cx:pt idx="19822">519260</cx:pt>
          <cx:pt idx="19823">114836</cx:pt>
          <cx:pt idx="19824">721169</cx:pt>
          <cx:pt idx="19825">120485</cx:pt>
          <cx:pt idx="19826">452034</cx:pt>
          <cx:pt idx="19827">524343</cx:pt>
          <cx:pt idx="19828">156301</cx:pt>
          <cx:pt idx="19829">483274</cx:pt>
          <cx:pt idx="19830">592676</cx:pt>
          <cx:pt idx="19831">150273</cx:pt>
          <cx:pt idx="19832">163154.66666666666</cx:pt>
          <cx:pt idx="19833">542802.66666666663</cx:pt>
          <cx:pt idx="19834">226671</cx:pt>
          <cx:pt idx="19835">153928</cx:pt>
          <cx:pt idx="19836">408973.33333333331</cx:pt>
          <cx:pt idx="19837">476055</cx:pt>
          <cx:pt idx="19838">707477</cx:pt>
          <cx:pt idx="19839">268232</cx:pt>
          <cx:pt idx="19840">398053</cx:pt>
          <cx:pt idx="19841">345640</cx:pt>
          <cx:pt idx="19842">444780</cx:pt>
          <cx:pt idx="19843">398571</cx:pt>
          <cx:pt idx="19844">430492</cx:pt>
          <cx:pt idx="19845">777482.66666666663</cx:pt>
          <cx:pt idx="19846">110764</cx:pt>
          <cx:pt idx="19847">101831</cx:pt>
          <cx:pt idx="19848">303381.33333333331</cx:pt>
          <cx:pt idx="19849">169098.66666666666</cx:pt>
          <cx:pt idx="19850">174861</cx:pt>
          <cx:pt idx="19851">526490.66666666663</cx:pt>
          <cx:pt idx="19852">396034.66666666669</cx:pt>
          <cx:pt idx="19853">320690.66666666669</cx:pt>
          <cx:pt idx="19854">449937</cx:pt>
          <cx:pt idx="19855">341275</cx:pt>
          <cx:pt idx="19856">296154.66666666669</cx:pt>
          <cx:pt idx="19857">293371</cx:pt>
          <cx:pt idx="19858">674339</cx:pt>
          <cx:pt idx="19859">781586.66666666663</cx:pt>
          <cx:pt idx="19860">580040</cx:pt>
          <cx:pt idx="19861">223697</cx:pt>
          <cx:pt idx="19862">230640</cx:pt>
          <cx:pt idx="19863">363698.66666666669</cx:pt>
          <cx:pt idx="19864">186897</cx:pt>
          <cx:pt idx="19865">271016</cx:pt>
          <cx:pt idx="19866">783924</cx:pt>
          <cx:pt idx="19867">114394</cx:pt>
          <cx:pt idx="19868">77256</cx:pt>
          <cx:pt idx="19869">464334</cx:pt>
          <cx:pt idx="19870">400786.66666666669</cx:pt>
          <cx:pt idx="19871">230429.33333333334</cx:pt>
          <cx:pt idx="19872">394397.33333333331</cx:pt>
          <cx:pt idx="19873">493654</cx:pt>
          <cx:pt idx="19874">530430</cx:pt>
          <cx:pt idx="19875">430802.66666666669</cx:pt>
          <cx:pt idx="19876">181663</cx:pt>
          <cx:pt idx="19877">207441</cx:pt>
          <cx:pt idx="19878">271381.33333333331</cx:pt>
          <cx:pt idx="19879">518760</cx:pt>
          <cx:pt idx="19880">332126.66666666663</cx:pt>
          <cx:pt idx="19881">263049</cx:pt>
          <cx:pt idx="19882">400741.33333333331</cx:pt>
          <cx:pt idx="19883">385975</cx:pt>
          <cx:pt idx="19884">368806</cx:pt>
          <cx:pt idx="19885">125852</cx:pt>
          <cx:pt idx="19886">202666.66666666666</cx:pt>
          <cx:pt idx="19887">104914</cx:pt>
          <cx:pt idx="19888">169573.33333333334</cx:pt>
          <cx:pt idx="19889">103752</cx:pt>
          <cx:pt idx="19890">262594</cx:pt>
          <cx:pt idx="19891">494764</cx:pt>
          <cx:pt idx="19892">486703</cx:pt>
          <cx:pt idx="19893">359906</cx:pt>
          <cx:pt idx="19894">289722</cx:pt>
          <cx:pt idx="19895">213000</cx:pt>
          <cx:pt idx="19896">408262</cx:pt>
          <cx:pt idx="19897">372601</cx:pt>
          <cx:pt idx="19898">282714.66666666669</cx:pt>
          <cx:pt idx="19899">388141.33333333331</cx:pt>
          <cx:pt idx="19900">609282.66666666663</cx:pt>
          <cx:pt idx="19901">461408</cx:pt>
          <cx:pt idx="19902">243246</cx:pt>
          <cx:pt idx="19903">389925.33333333331</cx:pt>
          <cx:pt idx="19904">464720</cx:pt>
          <cx:pt idx="19905">512021.33333333331</cx:pt>
          <cx:pt idx="19906">110029.33333333333</cx:pt>
          <cx:pt idx="19907">240912</cx:pt>
          <cx:pt idx="19908">270088</cx:pt>
          <cx:pt idx="19909">169482</cx:pt>
          <cx:pt idx="19910">263110</cx:pt>
          <cx:pt idx="19911">179520</cx:pt>
          <cx:pt idx="19912">231624</cx:pt>
          <cx:pt idx="19913">573336</cx:pt>
          <cx:pt idx="19914">191378</cx:pt>
          <cx:pt idx="19915">158729</cx:pt>
          <cx:pt idx="19916">138678</cx:pt>
          <cx:pt idx="19917">464594.66666666669</cx:pt>
          <cx:pt idx="19918">293310</cx:pt>
          <cx:pt idx="19919">354362.66666666669</cx:pt>
          <cx:pt idx="19920">295024</cx:pt>
          <cx:pt idx="19921">207082</cx:pt>
          <cx:pt idx="19922">197794.66666666666</cx:pt>
          <cx:pt idx="19923">377658.66666666669</cx:pt>
          <cx:pt idx="19924">432207</cx:pt>
          <cx:pt idx="19925">552882</cx:pt>
          <cx:pt idx="19926">238178.66666666666</cx:pt>
          <cx:pt idx="19927">239166</cx:pt>
          <cx:pt idx="19928">302392</cx:pt>
          <cx:pt idx="19929">336707</cx:pt>
          <cx:pt idx="19930">145420</cx:pt>
          <cx:pt idx="19931">277210.66666666669</cx:pt>
          <cx:pt idx="19932">379144</cx:pt>
          <cx:pt idx="19933">210941.33333333334</cx:pt>
          <cx:pt idx="19934">414259.33333333337</cx:pt>
          <cx:pt idx="19935">132353</cx:pt>
          <cx:pt idx="19936">129727</cx:pt>
          <cx:pt idx="19937">496614</cx:pt>
          <cx:pt idx="19938">439842.66666666669</cx:pt>
          <cx:pt idx="19939">470749</cx:pt>
          <cx:pt idx="19940">331092</cx:pt>
          <cx:pt idx="19941">424363</cx:pt>
          <cx:pt idx="19942">758272</cx:pt>
          <cx:pt idx="19943">182536</cx:pt>
          <cx:pt idx="19944">387301.33333333337</cx:pt>
          <cx:pt idx="19945">387029.33333333331</cx:pt>
          <cx:pt idx="19946">570265</cx:pt>
          <cx:pt idx="19947">640977</cx:pt>
          <cx:pt idx="19948">442574</cx:pt>
          <cx:pt idx="19949">334389.33333333331</cx:pt>
          <cx:pt idx="19950">94762.666666666672</cx:pt>
          <cx:pt idx="19951">698840</cx:pt>
          <cx:pt idx="19952">337802.66666666669</cx:pt>
          <cx:pt idx="19953">362944</cx:pt>
          <cx:pt idx="19954">247989</cx:pt>
          <cx:pt idx="19955">197978</cx:pt>
          <cx:pt idx="19956">197281</cx:pt>
          <cx:pt idx="19957">325779</cx:pt>
          <cx:pt idx="19958">389334</cx:pt>
          <cx:pt idx="19959">225912</cx:pt>
          <cx:pt idx="19960">540758</cx:pt>
          <cx:pt idx="19961">545032</cx:pt>
          <cx:pt idx="19962">150046</cx:pt>
          <cx:pt idx="19963">390496</cx:pt>
          <cx:pt idx="19964">776881</cx:pt>
          <cx:pt idx="19965">181993</cx:pt>
          <cx:pt idx="19966">456264</cx:pt>
          <cx:pt idx="19967">345768</cx:pt>
          <cx:pt idx="19968">506123</cx:pt>
          <cx:pt idx="19969">269649</cx:pt>
          <cx:pt idx="19970">139605</cx:pt>
          <cx:pt idx="19971">388165.33333333331</cx:pt>
          <cx:pt idx="19972">119984</cx:pt>
          <cx:pt idx="19973">469345</cx:pt>
          <cx:pt idx="19974">657357.33333333337</cx:pt>
          <cx:pt idx="19975">117404</cx:pt>
          <cx:pt idx="19976">758898.66666666663</cx:pt>
          <cx:pt idx="19977">131381.33333333334</cx:pt>
          <cx:pt idx="19978">212482</cx:pt>
          <cx:pt idx="19979">170214</cx:pt>
          <cx:pt idx="19980">249882</cx:pt>
          <cx:pt idx="19981">148050.66666666666</cx:pt>
          <cx:pt idx="19982">402522.66666666669</cx:pt>
          <cx:pt idx="19983">338100</cx:pt>
          <cx:pt idx="19984">372085.33333333337</cx:pt>
          <cx:pt idx="19985">472458.66666666669</cx:pt>
          <cx:pt idx="19986">114832</cx:pt>
          <cx:pt idx="19987">518989.33333333331</cx:pt>
          <cx:pt idx="19988">397053.33333333331</cx:pt>
          <cx:pt idx="19989">144536</cx:pt>
          <cx:pt idx="19990">332442.66666666669</cx:pt>
          <cx:pt idx="19991">644203</cx:pt>
          <cx:pt idx="19992">375270</cx:pt>
          <cx:pt idx="19993">181827</cx:pt>
          <cx:pt idx="19994">778920</cx:pt>
          <cx:pt idx="19995">298577.33333333331</cx:pt>
          <cx:pt idx="19996">429661.33333333331</cx:pt>
          <cx:pt idx="19997">242357</cx:pt>
          <cx:pt idx="19998">336824</cx:pt>
          <cx:pt idx="19999">641125.33333333337</cx:pt>
          <cx:pt idx="20000">484120</cx:pt>
          <cx:pt idx="20001">283711</cx:pt>
          <cx:pt idx="20002">406077</cx:pt>
          <cx:pt idx="20003">789986</cx:pt>
          <cx:pt idx="20004">111579</cx:pt>
          <cx:pt idx="20005">315301.33333333331</cx:pt>
          <cx:pt idx="20006">287024</cx:pt>
          <cx:pt idx="20007">104610</cx:pt>
          <cx:pt idx="20008">201852</cx:pt>
          <cx:pt idx="20009">135808</cx:pt>
          <cx:pt idx="20010">320649</cx:pt>
          <cx:pt idx="20011">120261</cx:pt>
          <cx:pt idx="20012">403617</cx:pt>
          <cx:pt idx="20013">229949</cx:pt>
          <cx:pt idx="20014">469969</cx:pt>
          <cx:pt idx="20015">427975.66666666663</cx:pt>
          <cx:pt idx="20016">277761</cx:pt>
          <cx:pt idx="20017">457670</cx:pt>
          <cx:pt idx="20018">361550.66666666663</cx:pt>
          <cx:pt idx="20019">187029.33333333334</cx:pt>
          <cx:pt idx="20020">176452</cx:pt>
          <cx:pt idx="20021">177853.33333333334</cx:pt>
          <cx:pt idx="20022">655389.33333333337</cx:pt>
          <cx:pt idx="20023">294621</cx:pt>
          <cx:pt idx="20024">156048</cx:pt>
          <cx:pt idx="20025">463802.66666666669</cx:pt>
          <cx:pt idx="20026">173155</cx:pt>
          <cx:pt idx="20027">492498.66666666669</cx:pt>
          <cx:pt idx="20028">343833.66666666663</cx:pt>
          <cx:pt idx="20029">396363</cx:pt>
          <cx:pt idx="20030">140110</cx:pt>
          <cx:pt idx="20031">295416</cx:pt>
          <cx:pt idx="20032">432823</cx:pt>
          <cx:pt idx="20033">588661.33333333337</cx:pt>
          <cx:pt idx="20034">488562.66666666669</cx:pt>
          <cx:pt idx="20035">364493.33333333331</cx:pt>
          <cx:pt idx="20036">364282.66666666663</cx:pt>
          <cx:pt idx="20037">214338.66666666666</cx:pt>
          <cx:pt idx="20038">294092</cx:pt>
          <cx:pt idx="20039">465200</cx:pt>
          <cx:pt idx="20040">348248</cx:pt>
          <cx:pt idx="20041">458666.66666666669</cx:pt>
          <cx:pt idx="20042">540704</cx:pt>
          <cx:pt idx="20043">627781.33333333337</cx:pt>
          <cx:pt idx="20044">116675</cx:pt>
          <cx:pt idx="20045">401714.66666666669</cx:pt>
          <cx:pt idx="20046">256020</cx:pt>
          <cx:pt idx="20047">184117</cx:pt>
          <cx:pt idx="20048">232781.33333333334</cx:pt>
          <cx:pt idx="20049">324444</cx:pt>
          <cx:pt idx="20050">263996</cx:pt>
          <cx:pt idx="20051">320816</cx:pt>
          <cx:pt idx="20052">430672</cx:pt>
          <cx:pt idx="20053">406045.66666666663</cx:pt>
          <cx:pt idx="20054">590302</cx:pt>
          <cx:pt idx="20055">387482.66666666669</cx:pt>
          <cx:pt idx="20056">562968</cx:pt>
          <cx:pt idx="20057">72665</cx:pt>
          <cx:pt idx="20058">561185</cx:pt>
          <cx:pt idx="20059">356058.66666666669</cx:pt>
          <cx:pt idx="20060">215812</cx:pt>
          <cx:pt idx="20061">443141.33333333337</cx:pt>
          <cx:pt idx="20062">407394.66666666669</cx:pt>
          <cx:pt idx="20063">600349.33333333337</cx:pt>
          <cx:pt idx="20064">364029.33333333331</cx:pt>
          <cx:pt idx="20065">283475</cx:pt>
          <cx:pt idx="20066">256560</cx:pt>
          <cx:pt idx="20067">100998</cx:pt>
          <cx:pt idx="20068">510868</cx:pt>
          <cx:pt idx="20069">399940</cx:pt>
          <cx:pt idx="20070">467645.33333333331</cx:pt>
          <cx:pt idx="20071">105778.66666666667</cx:pt>
          <cx:pt idx="20072">128570</cx:pt>
          <cx:pt idx="20073">284149</cx:pt>
          <cx:pt idx="20074">341452</cx:pt>
          <cx:pt idx="20075">335477.33333333331</cx:pt>
          <cx:pt idx="20076">370973.33333333331</cx:pt>
          <cx:pt idx="20077">141087</cx:pt>
          <cx:pt idx="20078">268584</cx:pt>
          <cx:pt idx="20079">195993</cx:pt>
          <cx:pt idx="20080">532400</cx:pt>
          <cx:pt idx="20081">462776</cx:pt>
          <cx:pt idx="20082">264749.33333333331</cx:pt>
          <cx:pt idx="20083">379280</cx:pt>
          <cx:pt idx="20084">355920</cx:pt>
          <cx:pt idx="20085">145713</cx:pt>
          <cx:pt idx="20086">489946.66666666669</cx:pt>
          <cx:pt idx="20087">438008</cx:pt>
          <cx:pt idx="20088">638059</cx:pt>
          <cx:pt idx="20089">292188</cx:pt>
          <cx:pt idx="20090">681080</cx:pt>
          <cx:pt idx="20091">321994.66666666669</cx:pt>
          <cx:pt idx="20092">340065</cx:pt>
          <cx:pt idx="20093">447724</cx:pt>
          <cx:pt idx="20094">446706</cx:pt>
          <cx:pt idx="20095">252045.33333333334</cx:pt>
          <cx:pt idx="20096">178928</cx:pt>
          <cx:pt idx="20097">439442.66666666669</cx:pt>
          <cx:pt idx="20098">151546.66666666666</cx:pt>
          <cx:pt idx="20099">435676</cx:pt>
          <cx:pt idx="20100">145628</cx:pt>
          <cx:pt idx="20101">446952</cx:pt>
          <cx:pt idx="20102">228675</cx:pt>
          <cx:pt idx="20103">474003</cx:pt>
          <cx:pt idx="20104">315136</cx:pt>
          <cx:pt idx="20105">220327</cx:pt>
          <cx:pt idx="20106">255615</cx:pt>
          <cx:pt idx="20107">525778.66666666663</cx:pt>
          <cx:pt idx="20108">289054</cx:pt>
          <cx:pt idx="20109">176683</cx:pt>
          <cx:pt idx="20110">107986</cx:pt>
          <cx:pt idx="20111">136122.66666666666</cx:pt>
          <cx:pt idx="20112">87248</cx:pt>
          <cx:pt idx="20113">154074</cx:pt>
          <cx:pt idx="20114">732221.33333333337</cx:pt>
          <cx:pt idx="20115">658704</cx:pt>
          <cx:pt idx="20116">112087</cx:pt>
          <cx:pt idx="20117">418576</cx:pt>
          <cx:pt idx="20118">142376</cx:pt>
          <cx:pt idx="20119">365221.33333333331</cx:pt>
          <cx:pt idx="20120">146482</cx:pt>
          <cx:pt idx="20121">746377</cx:pt>
          <cx:pt idx="20122">351806</cx:pt>
          <cx:pt idx="20123">387848</cx:pt>
          <cx:pt idx="20124">380773.33333333331</cx:pt>
          <cx:pt idx="20125">328246</cx:pt>
          <cx:pt idx="20126">742020</cx:pt>
          <cx:pt idx="20127">503224</cx:pt>
          <cx:pt idx="20128">303306.66666666669</cx:pt>
          <cx:pt idx="20129">231792</cx:pt>
          <cx:pt idx="20130">266185</cx:pt>
          <cx:pt idx="20131">349978</cx:pt>
          <cx:pt idx="20132">497909.33333333331</cx:pt>
          <cx:pt idx="20133">218725.33333333334</cx:pt>
          <cx:pt idx="20134">515808</cx:pt>
          <cx:pt idx="20135">289255</cx:pt>
          <cx:pt idx="20136">174214</cx:pt>
          <cx:pt idx="20137">330839</cx:pt>
          <cx:pt idx="20138">311992</cx:pt>
          <cx:pt idx="20139">159701.33333333334</cx:pt>
          <cx:pt idx="20140">739298.66666666663</cx:pt>
          <cx:pt idx="20141">350336</cx:pt>
          <cx:pt idx="20142">168245.33333333334</cx:pt>
          <cx:pt idx="20143">539680</cx:pt>
          <cx:pt idx="20144">274339</cx:pt>
          <cx:pt idx="20145">130280</cx:pt>
          <cx:pt idx="20146">289572</cx:pt>
          <cx:pt idx="20147">295551</cx:pt>
          <cx:pt idx="20148">428605.33333333331</cx:pt>
          <cx:pt idx="20149">327672</cx:pt>
          <cx:pt idx="20150">184553</cx:pt>
          <cx:pt idx="20151">241384</cx:pt>
          <cx:pt idx="20152">404465</cx:pt>
          <cx:pt idx="20153">394923</cx:pt>
          <cx:pt idx="20154">132621</cx:pt>
          <cx:pt idx="20155">114216</cx:pt>
          <cx:pt idx="20156">350168</cx:pt>
          <cx:pt idx="20157">347752</cx:pt>
          <cx:pt idx="20158">248504</cx:pt>
          <cx:pt idx="20159">671514.66666666663</cx:pt>
          <cx:pt idx="20160">121555</cx:pt>
          <cx:pt idx="20161">258503</cx:pt>
          <cx:pt idx="20162">268176</cx:pt>
          <cx:pt idx="20163">286586</cx:pt>
          <cx:pt idx="20164">473602.66666666669</cx:pt>
          <cx:pt idx="20165">787213.33333333337</cx:pt>
          <cx:pt idx="20166">411896</cx:pt>
          <cx:pt idx="20167">421833</cx:pt>
          <cx:pt idx="20168">395181.33333333331</cx:pt>
          <cx:pt idx="20169">504077.33333333331</cx:pt>
          <cx:pt idx="20170">237822</cx:pt>
          <cx:pt idx="20171">311922.66666666669</cx:pt>
          <cx:pt idx="20172">674098.66666666663</cx:pt>
          <cx:pt idx="20173">673414</cx:pt>
          <cx:pt idx="20174">101912</cx:pt>
          <cx:pt idx="20175">365211</cx:pt>
          <cx:pt idx="20176">127609</cx:pt>
          <cx:pt idx="20177">186407</cx:pt>
          <cx:pt idx="20178">181946</cx:pt>
          <cx:pt idx="20179">389162.66666666669</cx:pt>
          <cx:pt idx="20180">591057</cx:pt>
          <cx:pt idx="20181">645440</cx:pt>
          <cx:pt idx="20182">565984</cx:pt>
          <cx:pt idx="20183">750802.66666666663</cx:pt>
          <cx:pt idx="20184">748920</cx:pt>
          <cx:pt idx="20185">707266.66666666663</cx:pt>
          <cx:pt idx="20186">348672</cx:pt>
          <cx:pt idx="20187">118709</cx:pt>
          <cx:pt idx="20188">337242.66666666663</cx:pt>
          <cx:pt idx="20189">257466.66666666666</cx:pt>
          <cx:pt idx="20190">332308</cx:pt>
          <cx:pt idx="20191">136221.33333333334</cx:pt>
          <cx:pt idx="20192">474251</cx:pt>
          <cx:pt idx="20193">463984</cx:pt>
          <cx:pt idx="20194">581904</cx:pt>
          <cx:pt idx="20195">331856</cx:pt>
          <cx:pt idx="20196">134005</cx:pt>
          <cx:pt idx="20197">314281.33333333331</cx:pt>
          <cx:pt idx="20198">193538.66666666666</cx:pt>
          <cx:pt idx="20199">350613.33333333331</cx:pt>
          <cx:pt idx="20200">316550</cx:pt>
          <cx:pt idx="20201">279298.66666666669</cx:pt>
          <cx:pt idx="20202">476085</cx:pt>
          <cx:pt idx="20203">475018.66666666669</cx:pt>
          <cx:pt idx="20204">190960</cx:pt>
          <cx:pt idx="20205">662426.66666666663</cx:pt>
          <cx:pt idx="20206">388424</cx:pt>
          <cx:pt idx="20207">298945</cx:pt>
          <cx:pt idx="20208">378530.66666666669</cx:pt>
          <cx:pt idx="20209">696277.33333333337</cx:pt>
          <cx:pt idx="20210">220897</cx:pt>
          <cx:pt idx="20211">558498.66666666663</cx:pt>
          <cx:pt idx="20212">405653.33333333331</cx:pt>
          <cx:pt idx="20213">70717</cx:pt>
          <cx:pt idx="20214">449504</cx:pt>
          <cx:pt idx="20215">241475</cx:pt>
          <cx:pt idx="20216">573757.33333333337</cx:pt>
          <cx:pt idx="20217">342314.66666666669</cx:pt>
          <cx:pt idx="20218">222717.33333333334</cx:pt>
          <cx:pt idx="20219">519730.66666666669</cx:pt>
          <cx:pt idx="20220">239053.33333333334</cx:pt>
          <cx:pt idx="20221">130748</cx:pt>
          <cx:pt idx="20222">268031</cx:pt>
          <cx:pt idx="20223">455421</cx:pt>
          <cx:pt idx="20224">642838</cx:pt>
          <cx:pt idx="20225">175816</cx:pt>
          <cx:pt idx="20226">123160</cx:pt>
          <cx:pt idx="20227">348577</cx:pt>
          <cx:pt idx="20228">191760</cx:pt>
          <cx:pt idx="20229">793072</cx:pt>
          <cx:pt idx="20230">310983.33333333331</cx:pt>
          <cx:pt idx="20231">444114.66666666669</cx:pt>
          <cx:pt idx="20232">291448</cx:pt>
          <cx:pt idx="20233">300076</cx:pt>
          <cx:pt idx="20234">305005.33333333331</cx:pt>
          <cx:pt idx="20235">292153</cx:pt>
          <cx:pt idx="20236">211569</cx:pt>
          <cx:pt idx="20237">156957</cx:pt>
          <cx:pt idx="20238">362318</cx:pt>
          <cx:pt idx="20239">513578.66666666669</cx:pt>
          <cx:pt idx="20240">676285.33333333337</cx:pt>
          <cx:pt idx="20241">104909</cx:pt>
          <cx:pt idx="20242">292494</cx:pt>
          <cx:pt idx="20243">327617.33333333337</cx:pt>
          <cx:pt idx="20244">507714.66666666669</cx:pt>
          <cx:pt idx="20245">282248</cx:pt>
          <cx:pt idx="20246">430673.66666666663</cx:pt>
          <cx:pt idx="20247">199402.66666666666</cx:pt>
          <cx:pt idx="20248">344880</cx:pt>
          <cx:pt idx="20249">376088</cx:pt>
          <cx:pt idx="20250">130539</cx:pt>
          <cx:pt idx="20251">195411</cx:pt>
          <cx:pt idx="20252">177448</cx:pt>
          <cx:pt idx="20253">772637.33333333337</cx:pt>
          <cx:pt idx="20254">793328</cx:pt>
          <cx:pt idx="20255">482080</cx:pt>
          <cx:pt idx="20256">383530.66666666669</cx:pt>
          <cx:pt idx="20257">231248</cx:pt>
          <cx:pt idx="20258">371995</cx:pt>
          <cx:pt idx="20259">253824</cx:pt>
          <cx:pt idx="20260">317244</cx:pt>
          <cx:pt idx="20261">264789</cx:pt>
          <cx:pt idx="20262">786824</cx:pt>
          <cx:pt idx="20263">223389</cx:pt>
          <cx:pt idx="20264">355405.33333333331</cx:pt>
          <cx:pt idx="20265">170725.33333333334</cx:pt>
          <cx:pt idx="20266">119133.33333333333</cx:pt>
          <cx:pt idx="20267">368644</cx:pt>
          <cx:pt idx="20268">491192</cx:pt>
          <cx:pt idx="20269">199909</cx:pt>
          <cx:pt idx="20270">218789</cx:pt>
          <cx:pt idx="20271">164560</cx:pt>
          <cx:pt idx="20272">477481</cx:pt>
          <cx:pt idx="20273">391578.66666666669</cx:pt>
          <cx:pt idx="20274">682957.33333333337</cx:pt>
          <cx:pt idx="20275">220267</cx:pt>
          <cx:pt idx="20276">348478</cx:pt>
          <cx:pt idx="20277">353035</cx:pt>
          <cx:pt idx="20278">237295</cx:pt>
          <cx:pt idx="20279">151856</cx:pt>
          <cx:pt idx="20280">405287</cx:pt>
          <cx:pt idx="20281">507650</cx:pt>
          <cx:pt idx="20282">249626</cx:pt>
          <cx:pt idx="20283">174956</cx:pt>
          <cx:pt idx="20284">490906.66666666669</cx:pt>
          <cx:pt idx="20285">477667</cx:pt>
          <cx:pt idx="20286">280219</cx:pt>
          <cx:pt idx="20287">266612</cx:pt>
          <cx:pt idx="20288">295664</cx:pt>
          <cx:pt idx="20289">422314.66666666669</cx:pt>
          <cx:pt idx="20290">407651</cx:pt>
          <cx:pt idx="20291">363305</cx:pt>
          <cx:pt idx="20292">511853.33333333331</cx:pt>
          <cx:pt idx="20293">157001</cx:pt>
          <cx:pt idx="20294">738973.33333333337</cx:pt>
          <cx:pt idx="20295">443312</cx:pt>
          <cx:pt idx="20296">742174</cx:pt>
          <cx:pt idx="20297">302740</cx:pt>
          <cx:pt idx="20298">301444.66666666669</cx:pt>
          <cx:pt idx="20299">263759</cx:pt>
          <cx:pt idx="20300">494293.33333333331</cx:pt>
          <cx:pt idx="20301">96936</cx:pt>
          <cx:pt idx="20302">201888</cx:pt>
          <cx:pt idx="20303">383900</cx:pt>
          <cx:pt idx="20304">454661.33333333331</cx:pt>
          <cx:pt idx="20305">71269</cx:pt>
          <cx:pt idx="20306">237327</cx:pt>
          <cx:pt idx="20307">467549.33333333331</cx:pt>
          <cx:pt idx="20308">649517</cx:pt>
          <cx:pt idx="20309">629733.33333333337</cx:pt>
          <cx:pt idx="20310">339373.33333333331</cx:pt>
          <cx:pt idx="20311">121677</cx:pt>
          <cx:pt idx="20312">306343</cx:pt>
          <cx:pt idx="20313">275768</cx:pt>
          <cx:pt idx="20314">695585</cx:pt>
          <cx:pt idx="20315">267664</cx:pt>
          <cx:pt idx="20316">365017</cx:pt>
          <cx:pt idx="20317">346980</cx:pt>
          <cx:pt idx="20318">425101.33333333331</cx:pt>
          <cx:pt idx="20319">352754.66666666669</cx:pt>
          <cx:pt idx="20320">205660</cx:pt>
          <cx:pt idx="20321">747925.33333333337</cx:pt>
          <cx:pt idx="20322">481617</cx:pt>
          <cx:pt idx="20323">271848</cx:pt>
          <cx:pt idx="20324">160611</cx:pt>
          <cx:pt idx="20325">307383</cx:pt>
          <cx:pt idx="20326">141359</cx:pt>
          <cx:pt idx="20327">181591</cx:pt>
          <cx:pt idx="20328">411861.33333333331</cx:pt>
          <cx:pt idx="20329">203453.33333333334</cx:pt>
          <cx:pt idx="20330">560360</cx:pt>
          <cx:pt idx="20331">790016</cx:pt>
          <cx:pt idx="20332">271773</cx:pt>
          <cx:pt idx="20333">477637</cx:pt>
          <cx:pt idx="20334">204461</cx:pt>
          <cx:pt idx="20335">171467</cx:pt>
          <cx:pt idx="20336">215092</cx:pt>
          <cx:pt idx="20337">310810</cx:pt>
          <cx:pt idx="20338">282969</cx:pt>
          <cx:pt idx="20339">269164</cx:pt>
          <cx:pt idx="20340">136667</cx:pt>
          <cx:pt idx="20341">437196.66666666663</cx:pt>
          <cx:pt idx="20342">175034.66666666666</cx:pt>
          <cx:pt idx="20343">728329</cx:pt>
          <cx:pt idx="20344">241762</cx:pt>
          <cx:pt idx="20345">316360</cx:pt>
          <cx:pt idx="20346">123146</cx:pt>
          <cx:pt idx="20347">145173</cx:pt>
          <cx:pt idx="20348">372677.33333333331</cx:pt>
          <cx:pt idx="20349">115874</cx:pt>
          <cx:pt idx="20350">449213.33333333331</cx:pt>
          <cx:pt idx="20351">165890</cx:pt>
          <cx:pt idx="20352">499558</cx:pt>
          <cx:pt idx="20353">700038</cx:pt>
          <cx:pt idx="20354">748737</cx:pt>
          <cx:pt idx="20355">339762.66666666669</cx:pt>
          <cx:pt idx="20356">133369</cx:pt>
          <cx:pt idx="20357">103472</cx:pt>
          <cx:pt idx="20358">318664</cx:pt>
          <cx:pt idx="20359">290010</cx:pt>
          <cx:pt idx="20360">257662</cx:pt>
          <cx:pt idx="20361">670917.33333333337</cx:pt>
          <cx:pt idx="20362">118424</cx:pt>
          <cx:pt idx="20363">533179</cx:pt>
          <cx:pt idx="20364">446906.66666666669</cx:pt>
          <cx:pt idx="20365">562146.66666666663</cx:pt>
          <cx:pt idx="20366">425597.33333333331</cx:pt>
          <cx:pt idx="20367">677079</cx:pt>
          <cx:pt idx="20368">556172</cx:pt>
          <cx:pt idx="20369">284726</cx:pt>
          <cx:pt idx="20370">119659</cx:pt>
          <cx:pt idx="20371">462437.33333333331</cx:pt>
          <cx:pt idx="20372">377677.33333333331</cx:pt>
          <cx:pt idx="20373">114983</cx:pt>
          <cx:pt idx="20374">559502</cx:pt>
          <cx:pt idx="20375">639890</cx:pt>
          <cx:pt idx="20376">451528</cx:pt>
          <cx:pt idx="20377">396383</cx:pt>
          <cx:pt idx="20378">680789.33333333337</cx:pt>
          <cx:pt idx="20379">497461.33333333331</cx:pt>
          <cx:pt idx="20380">507485.33333333331</cx:pt>
          <cx:pt idx="20381">258368</cx:pt>
          <cx:pt idx="20382">246991</cx:pt>
          <cx:pt idx="20383">766984</cx:pt>
          <cx:pt idx="20384">605413.33333333337</cx:pt>
          <cx:pt idx="20385">467741.33333333331</cx:pt>
          <cx:pt idx="20386">113182</cx:pt>
          <cx:pt idx="20387">421861.33333333331</cx:pt>
          <cx:pt idx="20388">183214</cx:pt>
          <cx:pt idx="20389">468727</cx:pt>
          <cx:pt idx="20390">165330.66666666666</cx:pt>
          <cx:pt idx="20391">436738.66666666669</cx:pt>
          <cx:pt idx="20392">239277.33333333334</cx:pt>
          <cx:pt idx="20393">343220</cx:pt>
          <cx:pt idx="20394">96931</cx:pt>
          <cx:pt idx="20395">380413.33333333331</cx:pt>
          <cx:pt idx="20396">310574</cx:pt>
          <cx:pt idx="20397">480856</cx:pt>
          <cx:pt idx="20398">271795</cx:pt>
          <cx:pt idx="20399">192087</cx:pt>
          <cx:pt idx="20400">308861</cx:pt>
          <cx:pt idx="20401">227197.33333333334</cx:pt>
          <cx:pt idx="20402">143114.66666666666</cx:pt>
          <cx:pt idx="20403">161738</cx:pt>
          <cx:pt idx="20404">223085.33333333334</cx:pt>
          <cx:pt idx="20405">118350</cx:pt>
          <cx:pt idx="20406">214431</cx:pt>
          <cx:pt idx="20407">203093</cx:pt>
          <cx:pt idx="20408">456575</cx:pt>
          <cx:pt idx="20409">168002</cx:pt>
          <cx:pt idx="20410">167228</cx:pt>
          <cx:pt idx="20411">471943</cx:pt>
          <cx:pt idx="20412">274858.66666666669</cx:pt>
          <cx:pt idx="20413">211899</cx:pt>
          <cx:pt idx="20414">117454</cx:pt>
          <cx:pt idx="20415">335389.33333333331</cx:pt>
          <cx:pt idx="20416">393178.66666666669</cx:pt>
          <cx:pt idx="20417">250971</cx:pt>
          <cx:pt idx="20418">623096</cx:pt>
          <cx:pt idx="20419">463832</cx:pt>
          <cx:pt idx="20420">278706.66666666669</cx:pt>
          <cx:pt idx="20421">382403</cx:pt>
          <cx:pt idx="20422">433981.33333333331</cx:pt>
          <cx:pt idx="20423">368055</cx:pt>
          <cx:pt idx="20424">180529</cx:pt>
          <cx:pt idx="20425">205056</cx:pt>
          <cx:pt idx="20426">122164</cx:pt>
          <cx:pt idx="20427">369690.66666666669</cx:pt>
          <cx:pt idx="20428">459072</cx:pt>
          <cx:pt idx="20429">204829.33333333334</cx:pt>
          <cx:pt idx="20430">407741.33333333331</cx:pt>
          <cx:pt idx="20431">267958</cx:pt>
          <cx:pt idx="20432">110578</cx:pt>
          <cx:pt idx="20433">182397</cx:pt>
          <cx:pt idx="20434">728616</cx:pt>
          <cx:pt idx="20435">466925</cx:pt>
          <cx:pt idx="20436">570785</cx:pt>
          <cx:pt idx="20437">450394.66666666669</cx:pt>
          <cx:pt idx="20438">240837.33333333334</cx:pt>
          <cx:pt idx="20439">360466.66666666669</cx:pt>
          <cx:pt idx="20440">460560</cx:pt>
          <cx:pt idx="20441">168190</cx:pt>
          <cx:pt idx="20442">197210</cx:pt>
          <cx:pt idx="20443">323984</cx:pt>
          <cx:pt idx="20444">455864</cx:pt>
          <cx:pt idx="20445">486893</cx:pt>
          <cx:pt idx="20446">553648</cx:pt>
          <cx:pt idx="20447">240547</cx:pt>
          <cx:pt idx="20448">254313</cx:pt>
          <cx:pt idx="20449">345170.66666666669</cx:pt>
          <cx:pt idx="20450">408494</cx:pt>
          <cx:pt idx="20451">115456</cx:pt>
          <cx:pt idx="20452">162053</cx:pt>
          <cx:pt idx="20453">292008</cx:pt>
          <cx:pt idx="20454">141444</cx:pt>
          <cx:pt idx="20455">708445</cx:pt>
          <cx:pt idx="20456">317537</cx:pt>
          <cx:pt idx="20457">679590</cx:pt>
          <cx:pt idx="20458">572978.66666666663</cx:pt>
          <cx:pt idx="20459">297281</cx:pt>
          <cx:pt idx="20460">670242.66666666663</cx:pt>
          <cx:pt idx="20461">670884</cx:pt>
          <cx:pt idx="20462">326166</cx:pt>
          <cx:pt idx="20463">346527</cx:pt>
          <cx:pt idx="20464">391308</cx:pt>
          <cx:pt idx="20465">188105</cx:pt>
          <cx:pt idx="20466">159758</cx:pt>
          <cx:pt idx="20467">325629.33333333331</cx:pt>
          <cx:pt idx="20468">216632</cx:pt>
          <cx:pt idx="20469">464029.33333333337</cx:pt>
          <cx:pt idx="20470">132464</cx:pt>
          <cx:pt idx="20471">493222</cx:pt>
          <cx:pt idx="20472">302199</cx:pt>
          <cx:pt idx="20473">517906.66666666669</cx:pt>
          <cx:pt idx="20474">368362.66666666669</cx:pt>
          <cx:pt idx="20475">126117.33333333333</cx:pt>
          <cx:pt idx="20476">475524</cx:pt>
          <cx:pt idx="20477">289459</cx:pt>
          <cx:pt idx="20478">790706.66666666663</cx:pt>
          <cx:pt idx="20479">320021.33333333331</cx:pt>
          <cx:pt idx="20480">739151</cx:pt>
          <cx:pt idx="20481">211426.66666666666</cx:pt>
          <cx:pt idx="20482">333785</cx:pt>
          <cx:pt idx="20483">567362.66666666663</cx:pt>
          <cx:pt idx="20484">259650.66666666666</cx:pt>
          <cx:pt idx="20485">293138.66666666669</cx:pt>
          <cx:pt idx="20486">425746</cx:pt>
          <cx:pt idx="20487">496906</cx:pt>
          <cx:pt idx="20488">763519</cx:pt>
          <cx:pt idx="20489">141570</cx:pt>
          <cx:pt idx="20490">148538</cx:pt>
          <cx:pt idx="20491">102122.66666666667</cx:pt>
          <cx:pt idx="20492">505535</cx:pt>
          <cx:pt idx="20493">762853.33333333337</cx:pt>
          <cx:pt idx="20494">588146</cx:pt>
          <cx:pt idx="20495">222933.33333333334</cx:pt>
          <cx:pt idx="20496">387639</cx:pt>
          <cx:pt idx="20497">246951</cx:pt>
          <cx:pt idx="20498">512826.66666666669</cx:pt>
          <cx:pt idx="20499">244829.33333333334</cx:pt>
          <cx:pt idx="20500">267520</cx:pt>
          <cx:pt idx="20501">717736</cx:pt>
          <cx:pt idx="20502">199004</cx:pt>
          <cx:pt idx="20503">372463.66666666663</cx:pt>
          <cx:pt idx="20504">119200</cx:pt>
          <cx:pt idx="20505">418547</cx:pt>
          <cx:pt idx="20506">144960</cx:pt>
          <cx:pt idx="20507">228533.33333333334</cx:pt>
          <cx:pt idx="20508">136578</cx:pt>
          <cx:pt idx="20509">385154.66666666669</cx:pt>
          <cx:pt idx="20510">599354</cx:pt>
          <cx:pt idx="20511">668157.33333333337</cx:pt>
          <cx:pt idx="20512">416916.33333333337</cx:pt>
          <cx:pt idx="20513">281141.33333333331</cx:pt>
          <cx:pt idx="20514">443069.33333333331</cx:pt>
          <cx:pt idx="20515">231050.66666666666</cx:pt>
          <cx:pt idx="20516">96641</cx:pt>
          <cx:pt idx="20517">300856</cx:pt>
          <cx:pt idx="20518">504648</cx:pt>
          <cx:pt idx="20519">389590</cx:pt>
          <cx:pt idx="20520">554450.66666666663</cx:pt>
          <cx:pt idx="20521">446496</cx:pt>
          <cx:pt idx="20522">169318</cx:pt>
          <cx:pt idx="20523">158429.33333333334</cx:pt>
          <cx:pt idx="20524">395728</cx:pt>
          <cx:pt idx="20525">460325.33333333331</cx:pt>
          <cx:pt idx="20526">150751</cx:pt>
          <cx:pt idx="20527">117840</cx:pt>
          <cx:pt idx="20528">264949.33333333331</cx:pt>
          <cx:pt idx="20529">238535</cx:pt>
          <cx:pt idx="20530">199163</cx:pt>
          <cx:pt idx="20531">343901</cx:pt>
          <cx:pt idx="20532">426367</cx:pt>
          <cx:pt idx="20533">125478</cx:pt>
          <cx:pt idx="20534">526797.33333333337</cx:pt>
          <cx:pt idx="20535">420131</cx:pt>
          <cx:pt idx="20536">392496</cx:pt>
          <cx:pt idx="20537">446455.66666666663</cx:pt>
          <cx:pt idx="20538">455066</cx:pt>
          <cx:pt idx="20539">180451</cx:pt>
          <cx:pt idx="20540">497002.66666666669</cx:pt>
          <cx:pt idx="20541">279028</cx:pt>
          <cx:pt idx="20542">461149.33333333331</cx:pt>
          <cx:pt idx="20543">227771</cx:pt>
          <cx:pt idx="20544">109175</cx:pt>
          <cx:pt idx="20545">213656</cx:pt>
          <cx:pt idx="20546">86768</cx:pt>
          <cx:pt idx="20547">473721</cx:pt>
          <cx:pt idx="20548">238046</cx:pt>
          <cx:pt idx="20549">128352</cx:pt>
          <cx:pt idx="20550">129244</cx:pt>
          <cx:pt idx="20551">515003</cx:pt>
          <cx:pt idx="20552">346405.33333333331</cx:pt>
          <cx:pt idx="20553">621988</cx:pt>
          <cx:pt idx="20554">198568</cx:pt>
          <cx:pt idx="20555">395274</cx:pt>
          <cx:pt idx="20556">295604</cx:pt>
          <cx:pt idx="20557">485154.66666666669</cx:pt>
          <cx:pt idx="20558">450363</cx:pt>
          <cx:pt idx="20559">141982</cx:pt>
          <cx:pt idx="20560">498392</cx:pt>
          <cx:pt idx="20561">440976</cx:pt>
          <cx:pt idx="20562">531299</cx:pt>
          <cx:pt idx="20563">166149</cx:pt>
          <cx:pt idx="20564">659976</cx:pt>
          <cx:pt idx="20565">280267</cx:pt>
          <cx:pt idx="20566">161405.33333333334</cx:pt>
          <cx:pt idx="20567">398858.66666666669</cx:pt>
          <cx:pt idx="20568">359239</cx:pt>
          <cx:pt idx="20569">272566</cx:pt>
          <cx:pt idx="20570">411597.33333333331</cx:pt>
          <cx:pt idx="20571">289117</cx:pt>
          <cx:pt idx="20572">285213.33333333331</cx:pt>
          <cx:pt idx="20573">87754.666666666672</cx:pt>
          <cx:pt idx="20574">187568</cx:pt>
          <cx:pt idx="20575">300376</cx:pt>
          <cx:pt idx="20576">260463</cx:pt>
          <cx:pt idx="20577">211064</cx:pt>
          <cx:pt idx="20578">431058.66666666669</cx:pt>
          <cx:pt idx="20579">128467</cx:pt>
          <cx:pt idx="20580">123506.66666666667</cx:pt>
          <cx:pt idx="20581">363760</cx:pt>
          <cx:pt idx="20582">422461.33333333331</cx:pt>
          <cx:pt idx="20583">280728</cx:pt>
          <cx:pt idx="20584">313961.33333333331</cx:pt>
          <cx:pt idx="20585">301296</cx:pt>
          <cx:pt idx="20586">182349</cx:pt>
          <cx:pt idx="20587">162980</cx:pt>
          <cx:pt idx="20588">539050.66666666663</cx:pt>
          <cx:pt idx="20589">499868</cx:pt>
          <cx:pt idx="20590">428268.33333333337</cx:pt>
          <cx:pt idx="20591">339143</cx:pt>
          <cx:pt idx="20592">130123</cx:pt>
          <cx:pt idx="20593">443442.66666666669</cx:pt>
          <cx:pt idx="20594">352842.66666666669</cx:pt>
          <cx:pt idx="20595">436976</cx:pt>
          <cx:pt idx="20596">349434.66666666669</cx:pt>
          <cx:pt idx="20597">325090.66666666669</cx:pt>
          <cx:pt idx="20598">152260</cx:pt>
          <cx:pt idx="20599">346578.66666666669</cx:pt>
          <cx:pt idx="20600">162349</cx:pt>
          <cx:pt idx="20601">397630</cx:pt>
          <cx:pt idx="20602">724341.33333333337</cx:pt>
          <cx:pt idx="20603">302229.33333333331</cx:pt>
          <cx:pt idx="20604">345141</cx:pt>
          <cx:pt idx="20605">573612</cx:pt>
          <cx:pt idx="20606">136320</cx:pt>
          <cx:pt idx="20607">654880</cx:pt>
          <cx:pt idx="20608">110309</cx:pt>
          <cx:pt idx="20609">285760</cx:pt>
          <cx:pt idx="20610">636093.33333333337</cx:pt>
          <cx:pt idx="20611">724482</cx:pt>
          <cx:pt idx="20612">340845.33333333331</cx:pt>
          <cx:pt idx="20613">618509</cx:pt>
          <cx:pt idx="20614">225144</cx:pt>
          <cx:pt idx="20615">98258.666666666672</cx:pt>
          <cx:pt idx="20616">247700</cx:pt>
          <cx:pt idx="20617">203229.33333333334</cx:pt>
          <cx:pt idx="20618">339932</cx:pt>
          <cx:pt idx="20619">435434.66666666669</cx:pt>
          <cx:pt idx="20620">675685</cx:pt>
          <cx:pt idx="20621">299707</cx:pt>
          <cx:pt idx="20622">403335</cx:pt>
          <cx:pt idx="20623">102768</cx:pt>
          <cx:pt idx="20624">329745</cx:pt>
          <cx:pt idx="20625">379106.66666666669</cx:pt>
          <cx:pt idx="20626">289565</cx:pt>
          <cx:pt idx="20627">761469.33333333337</cx:pt>
          <cx:pt idx="20628">362909.33333333331</cx:pt>
          <cx:pt idx="20629">460373</cx:pt>
          <cx:pt idx="20630">253664</cx:pt>
          <cx:pt idx="20631">418005</cx:pt>
          <cx:pt idx="20632">286394</cx:pt>
          <cx:pt idx="20633">541544</cx:pt>
          <cx:pt idx="20634">171928</cx:pt>
          <cx:pt idx="20635">114584</cx:pt>
          <cx:pt idx="20636">237378</cx:pt>
          <cx:pt idx="20637">111364</cx:pt>
          <cx:pt idx="20638">412424</cx:pt>
          <cx:pt idx="20639">296124</cx:pt>
          <cx:pt idx="20640">413866.66666666669</cx:pt>
          <cx:pt idx="20641">424554.66666666669</cx:pt>
          <cx:pt idx="20642">151330.66666666666</cx:pt>
          <cx:pt idx="20643">155021.33333333334</cx:pt>
          <cx:pt idx="20644">99536</cx:pt>
          <cx:pt idx="20645">106552</cx:pt>
          <cx:pt idx="20646">252901.33333333334</cx:pt>
          <cx:pt idx="20647">359900</cx:pt>
          <cx:pt idx="20648">435973</cx:pt>
          <cx:pt idx="20649">696879</cx:pt>
          <cx:pt idx="20650">424237.33333333331</cx:pt>
          <cx:pt idx="20651">369928</cx:pt>
          <cx:pt idx="20652">245597.33333333334</cx:pt>
          <cx:pt idx="20653">459011</cx:pt>
          <cx:pt idx="20654">467098.66666666669</cx:pt>
          <cx:pt idx="20655">402848</cx:pt>
          <cx:pt idx="20656">133343</cx:pt>
          <cx:pt idx="20657">120949.33333333333</cx:pt>
          <cx:pt idx="20658">347883.66666666663</cx:pt>
          <cx:pt idx="20659">531858</cx:pt>
          <cx:pt idx="20660">666029.33333333337</cx:pt>
          <cx:pt idx="20661">416706.66666666669</cx:pt>
          <cx:pt idx="20662">328280</cx:pt>
          <cx:pt idx="20663">275917.33333333331</cx:pt>
          <cx:pt idx="20664">175175</cx:pt>
          <cx:pt idx="20665">275050</cx:pt>
          <cx:pt idx="20666">360376</cx:pt>
          <cx:pt idx="20667">295289</cx:pt>
          <cx:pt idx="20668">376616</cx:pt>
          <cx:pt idx="20669">312946.66666666669</cx:pt>
          <cx:pt idx="20670">685709.33333333337</cx:pt>
          <cx:pt idx="20671">499800</cx:pt>
          <cx:pt idx="20672">171064</cx:pt>
          <cx:pt idx="20673">625757</cx:pt>
          <cx:pt idx="20674">365130.66666666669</cx:pt>
          <cx:pt idx="20675">524341.33333333337</cx:pt>
          <cx:pt idx="20676">223488</cx:pt>
          <cx:pt idx="20677">225845.33333333334</cx:pt>
          <cx:pt idx="20678">82015</cx:pt>
          <cx:pt idx="20679">593032</cx:pt>
          <cx:pt idx="20680">147581.33333333334</cx:pt>
          <cx:pt idx="20681">563576</cx:pt>
          <cx:pt idx="20682">424837.33333333331</cx:pt>
          <cx:pt idx="20683">503957</cx:pt>
          <cx:pt idx="20684">539149.33333333337</cx:pt>
          <cx:pt idx="20685">567944</cx:pt>
          <cx:pt idx="20686">124166</cx:pt>
          <cx:pt idx="20687">148676</cx:pt>
          <cx:pt idx="20688">335698.66666666669</cx:pt>
          <cx:pt idx="20689">274090.66666666669</cx:pt>
          <cx:pt idx="20690">307693</cx:pt>
          <cx:pt idx="20691">287192</cx:pt>
          <cx:pt idx="20692">315959</cx:pt>
          <cx:pt idx="20693">239201</cx:pt>
          <cx:pt idx="20694">102241</cx:pt>
          <cx:pt idx="20695">505909.33333333331</cx:pt>
          <cx:pt idx="20696">669610.66666666663</cx:pt>
          <cx:pt idx="20697">343722.66666666669</cx:pt>
          <cx:pt idx="20698">515976</cx:pt>
          <cx:pt idx="20699">159076</cx:pt>
          <cx:pt idx="20700">412565</cx:pt>
          <cx:pt idx="20701">252631</cx:pt>
          <cx:pt idx="20702">222379</cx:pt>
          <cx:pt idx="20703">546362</cx:pt>
          <cx:pt idx="20704">247684</cx:pt>
          <cx:pt idx="20705">496288</cx:pt>
          <cx:pt idx="20706">382347</cx:pt>
          <cx:pt idx="20707">307670</cx:pt>
          <cx:pt idx="20708">531632</cx:pt>
          <cx:pt idx="20709">336544</cx:pt>
          <cx:pt idx="20710">466048</cx:pt>
          <cx:pt idx="20711">247485.33333333334</cx:pt>
          <cx:pt idx="20712">318525</cx:pt>
          <cx:pt idx="20713">334272</cx:pt>
          <cx:pt idx="20714">356266.66666666669</cx:pt>
          <cx:pt idx="20715">462212</cx:pt>
          <cx:pt idx="20716">371974</cx:pt>
          <cx:pt idx="20717">415679</cx:pt>
          <cx:pt idx="20718">577004</cx:pt>
          <cx:pt idx="20719">681679</cx:pt>
          <cx:pt idx="20720">468676</cx:pt>
          <cx:pt idx="20721">233466.66666666666</cx:pt>
          <cx:pt idx="20722">626568</cx:pt>
          <cx:pt idx="20723">122401</cx:pt>
          <cx:pt idx="20724">156150</cx:pt>
          <cx:pt idx="20725">371841.33333333337</cx:pt>
          <cx:pt idx="20726">486024</cx:pt>
          <cx:pt idx="20727">164685.33333333334</cx:pt>
          <cx:pt idx="20728">250045</cx:pt>
          <cx:pt idx="20729">266874</cx:pt>
          <cx:pt idx="20730">272253.33333333331</cx:pt>
          <cx:pt idx="20731">420189.33333333331</cx:pt>
          <cx:pt idx="20732">346733.33333333331</cx:pt>
          <cx:pt idx="20733">391869.33333333331</cx:pt>
          <cx:pt idx="20734">388653.33333333331</cx:pt>
          <cx:pt idx="20735">371389</cx:pt>
          <cx:pt idx="20736">203880</cx:pt>
          <cx:pt idx="20737">227817</cx:pt>
          <cx:pt idx="20738">499061.33333333331</cx:pt>
          <cx:pt idx="20739">350034.66666666669</cx:pt>
          <cx:pt idx="20740">707313</cx:pt>
          <cx:pt idx="20741">306701.33333333331</cx:pt>
          <cx:pt idx="20742">276544</cx:pt>
          <cx:pt idx="20743">118392</cx:pt>
          <cx:pt idx="20744">307877.33333333331</cx:pt>
          <cx:pt idx="20745">330818</cx:pt>
          <cx:pt idx="20746">318288</cx:pt>
          <cx:pt idx="20747">662970</cx:pt>
          <cx:pt idx="20748">354893</cx:pt>
          <cx:pt idx="20749">301253.33333333331</cx:pt>
          <cx:pt idx="20750">779200</cx:pt>
          <cx:pt idx="20751">715466.66666666663</cx:pt>
          <cx:pt idx="20752">129211</cx:pt>
          <cx:pt idx="20753">273699</cx:pt>
          <cx:pt idx="20754">257890.66666666666</cx:pt>
          <cx:pt idx="20755">303785</cx:pt>
          <cx:pt idx="20756">338770.66666666669</cx:pt>
          <cx:pt idx="20757">218936</cx:pt>
          <cx:pt idx="20758">668674.66666666663</cx:pt>
          <cx:pt idx="20759">570365.33333333337</cx:pt>
          <cx:pt idx="20760">265517.33333333331</cx:pt>
          <cx:pt idx="20761">203764</cx:pt>
          <cx:pt idx="20762">395896</cx:pt>
          <cx:pt idx="20763">485653.33333333331</cx:pt>
          <cx:pt idx="20764">591251</cx:pt>
          <cx:pt idx="20765">635634.66666666663</cx:pt>
          <cx:pt idx="20766">337004</cx:pt>
          <cx:pt idx="20767">783453.33333333337</cx:pt>
          <cx:pt idx="20768">437896</cx:pt>
          <cx:pt idx="20769">557769</cx:pt>
          <cx:pt idx="20770">672237.33333333337</cx:pt>
          <cx:pt idx="20771">129479</cx:pt>
          <cx:pt idx="20772">571585</cx:pt>
          <cx:pt idx="20773">405282</cx:pt>
          <cx:pt idx="20774">338344</cx:pt>
          <cx:pt idx="20775">362753</cx:pt>
          <cx:pt idx="20776">511568</cx:pt>
          <cx:pt idx="20777">522082.66666666669</cx:pt>
          <cx:pt idx="20778">269253</cx:pt>
          <cx:pt idx="20779">523096</cx:pt>
          <cx:pt idx="20780">114586</cx:pt>
          <cx:pt idx="20781">673017</cx:pt>
          <cx:pt idx="20782">247399</cx:pt>
          <cx:pt idx="20783">187664</cx:pt>
          <cx:pt idx="20784">496262</cx:pt>
          <cx:pt idx="20785">290138.66666666669</cx:pt>
          <cx:pt idx="20786">127740</cx:pt>
          <cx:pt idx="20787">335680</cx:pt>
          <cx:pt idx="20788">421568</cx:pt>
          <cx:pt idx="20789">384802.66666666663</cx:pt>
          <cx:pt idx="20790">652977</cx:pt>
          <cx:pt idx="20791">146996</cx:pt>
          <cx:pt idx="20792">461896</cx:pt>
          <cx:pt idx="20793">697354.66666666663</cx:pt>
          <cx:pt idx="20794">110936</cx:pt>
          <cx:pt idx="20795">294563.33333333331</cx:pt>
          <cx:pt idx="20796">346106.66666666669</cx:pt>
          <cx:pt idx="20797">159056</cx:pt>
          <cx:pt idx="20798">354997</cx:pt>
          <cx:pt idx="20799">225555</cx:pt>
          <cx:pt idx="20800">572714.66666666663</cx:pt>
          <cx:pt idx="20801">272947</cx:pt>
          <cx:pt idx="20802">220810.66666666666</cx:pt>
          <cx:pt idx="20803">296450.66666666669</cx:pt>
          <cx:pt idx="20804">738221.33333333337</cx:pt>
          <cx:pt idx="20805">479796</cx:pt>
          <cx:pt idx="20806">336167</cx:pt>
          <cx:pt idx="20807">157592</cx:pt>
          <cx:pt idx="20808">324159</cx:pt>
          <cx:pt idx="20809">135986</cx:pt>
          <cx:pt idx="20810">597517.33333333337</cx:pt>
          <cx:pt idx="20811">147203</cx:pt>
          <cx:pt idx="20812">184959</cx:pt>
          <cx:pt idx="20813">214216</cx:pt>
          <cx:pt idx="20814">434248</cx:pt>
          <cx:pt idx="20815">571473</cx:pt>
          <cx:pt idx="20816">529618.66666666663</cx:pt>
          <cx:pt idx="20817">607860</cx:pt>
          <cx:pt idx="20818">478424</cx:pt>
          <cx:pt idx="20819">196962</cx:pt>
          <cx:pt idx="20820">452188</cx:pt>
          <cx:pt idx="20821">183011</cx:pt>
          <cx:pt idx="20822">354632</cx:pt>
          <cx:pt idx="20823">284681</cx:pt>
          <cx:pt idx="20824">441746</cx:pt>
          <cx:pt idx="20825">499066.66666666669</cx:pt>
          <cx:pt idx="20826">276420</cx:pt>
          <cx:pt idx="20827">695378</cx:pt>
          <cx:pt idx="20828">697576</cx:pt>
          <cx:pt idx="20829">98557.333333333328</cx:pt>
          <cx:pt idx="20830">165936</cx:pt>
          <cx:pt idx="20831">194451</cx:pt>
          <cx:pt idx="20832">228920</cx:pt>
          <cx:pt idx="20833">219736</cx:pt>
          <cx:pt idx="20834">440002.66666666669</cx:pt>
          <cx:pt idx="20835">104402</cx:pt>
          <cx:pt idx="20836">460405.33333333331</cx:pt>
          <cx:pt idx="20837">257162.66666666666</cx:pt>
          <cx:pt idx="20838">356960</cx:pt>
          <cx:pt idx="20839">129868</cx:pt>
          <cx:pt idx="20840">386494.66666666663</cx:pt>
          <cx:pt idx="20841">357539</cx:pt>
          <cx:pt idx="20842">548685.33333333337</cx:pt>
          <cx:pt idx="20843">273325</cx:pt>
          <cx:pt idx="20844">252055</cx:pt>
          <cx:pt idx="20845">149549.33333333334</cx:pt>
          <cx:pt idx="20846">377746.66666666669</cx:pt>
          <cx:pt idx="20847">767605</cx:pt>
          <cx:pt idx="20848">162442.66666666666</cx:pt>
          <cx:pt idx="20849">326720</cx:pt>
          <cx:pt idx="20850">490461.33333333331</cx:pt>
          <cx:pt idx="20851">172896</cx:pt>
          <cx:pt idx="20852">270648</cx:pt>
          <cx:pt idx="20853">103590</cx:pt>
          <cx:pt idx="20854">304882.66666666669</cx:pt>
          <cx:pt idx="20855">152218</cx:pt>
          <cx:pt idx="20856">531832</cx:pt>
          <cx:pt idx="20857">200860</cx:pt>
          <cx:pt idx="20858">409317.33333333331</cx:pt>
          <cx:pt idx="20859">777415</cx:pt>
          <cx:pt idx="20860">186795</cx:pt>
          <cx:pt idx="20861">377896</cx:pt>
          <cx:pt idx="20862">466258.66666666669</cx:pt>
          <cx:pt idx="20863">473977</cx:pt>
          <cx:pt idx="20864">488709</cx:pt>
          <cx:pt idx="20865">494026.66666666669</cx:pt>
          <cx:pt idx="20866">400701.33333333331</cx:pt>
          <cx:pt idx="20867">106751</cx:pt>
          <cx:pt idx="20868">574714.66666666663</cx:pt>
          <cx:pt idx="20869">478098</cx:pt>
          <cx:pt idx="20870">471011</cx:pt>
          <cx:pt idx="20871">500816</cx:pt>
          <cx:pt idx="20872">179971</cx:pt>
          <cx:pt idx="20873">309597.33333333331</cx:pt>
          <cx:pt idx="20874">378920</cx:pt>
          <cx:pt idx="20875">194961</cx:pt>
          <cx:pt idx="20876">224642.66666666666</cx:pt>
          <cx:pt idx="20877">238037.33333333334</cx:pt>
          <cx:pt idx="20878">550678</cx:pt>
          <cx:pt idx="20879">589754</cx:pt>
          <cx:pt idx="20880">209368</cx:pt>
          <cx:pt idx="20881">168928</cx:pt>
          <cx:pt idx="20882">259522.66666666666</cx:pt>
          <cx:pt idx="20883">180280</cx:pt>
          <cx:pt idx="20884">268325</cx:pt>
          <cx:pt idx="20885">389785</cx:pt>
          <cx:pt idx="20886">436386.66666666669</cx:pt>
          <cx:pt idx="20887">92641</cx:pt>
          <cx:pt idx="20888">245198</cx:pt>
          <cx:pt idx="20889">384405.33333333331</cx:pt>
          <cx:pt idx="20890">451612</cx:pt>
          <cx:pt idx="20891">395694</cx:pt>
          <cx:pt idx="20892">446031</cx:pt>
          <cx:pt idx="20893">142269.33333333334</cx:pt>
          <cx:pt idx="20894">196405.33333333334</cx:pt>
          <cx:pt idx="20895">167628</cx:pt>
          <cx:pt idx="20896">526075</cx:pt>
          <cx:pt idx="20897">286560</cx:pt>
          <cx:pt idx="20898">135106.66666666666</cx:pt>
          <cx:pt idx="20899">230552</cx:pt>
          <cx:pt idx="20900">472146.66666666669</cx:pt>
          <cx:pt idx="20901">743192</cx:pt>
          <cx:pt idx="20902">450392</cx:pt>
          <cx:pt idx="20903">263634</cx:pt>
          <cx:pt idx="20904">177219</cx:pt>
          <cx:pt idx="20905">109389.33333333333</cx:pt>
          <cx:pt idx="20906">272982</cx:pt>
          <cx:pt idx="20907">158957.33333333334</cx:pt>
          <cx:pt idx="20908">489354.66666666669</cx:pt>
          <cx:pt idx="20909">147342</cx:pt>
          <cx:pt idx="20910">442309.33333333331</cx:pt>
          <cx:pt idx="20911">335461</cx:pt>
          <cx:pt idx="20912">170215</cx:pt>
          <cx:pt idx="20913">280317.33333333331</cx:pt>
          <cx:pt idx="20914">600934</cx:pt>
          <cx:pt idx="20915">693666</cx:pt>
          <cx:pt idx="20916">405510</cx:pt>
          <cx:pt idx="20917">167994.66666666666</cx:pt>
          <cx:pt idx="20918">263597</cx:pt>
          <cx:pt idx="20919">186535</cx:pt>
          <cx:pt idx="20920">124904</cx:pt>
          <cx:pt idx="20921">214513</cx:pt>
          <cx:pt idx="20922">195720</cx:pt>
          <cx:pt idx="20923">346193</cx:pt>
          <cx:pt idx="20924">430742</cx:pt>
          <cx:pt idx="20925">584522</cx:pt>
          <cx:pt idx="20926">268842.66666666669</cx:pt>
          <cx:pt idx="20927">244629</cx:pt>
          <cx:pt idx="20928">233520</cx:pt>
          <cx:pt idx="20929">524712</cx:pt>
          <cx:pt idx="20930">361802.66666666669</cx:pt>
          <cx:pt idx="20931">487066.66666666669</cx:pt>
          <cx:pt idx="20932">192909.33333333334</cx:pt>
          <cx:pt idx="20933">329349.33333333331</cx:pt>
          <cx:pt idx="20934">552822</cx:pt>
          <cx:pt idx="20935">247470</cx:pt>
          <cx:pt idx="20936">219264</cx:pt>
          <cx:pt idx="20937">429131</cx:pt>
          <cx:pt idx="20938">126300</cx:pt>
          <cx:pt idx="20939">338207</cx:pt>
          <cx:pt idx="20940">450588</cx:pt>
          <cx:pt idx="20941">317306.66666666669</cx:pt>
          <cx:pt idx="20942">412973.33333333331</cx:pt>
          <cx:pt idx="20943">180227</cx:pt>
          <cx:pt idx="20944">349227</cx:pt>
          <cx:pt idx="20945">278546.66666666669</cx:pt>
          <cx:pt idx="20946">191815</cx:pt>
          <cx:pt idx="20947">720360</cx:pt>
          <cx:pt idx="20948">261489</cx:pt>
          <cx:pt idx="20949">751986.66666666663</cx:pt>
          <cx:pt idx="20950">572336</cx:pt>
          <cx:pt idx="20951">130928</cx:pt>
          <cx:pt idx="20952">342973.33333333331</cx:pt>
          <cx:pt idx="20953">117027</cx:pt>
          <cx:pt idx="20954">133877</cx:pt>
          <cx:pt idx="20955">499858.66666666669</cx:pt>
          <cx:pt idx="20956">119904</cx:pt>
          <cx:pt idx="20957">480646</cx:pt>
          <cx:pt idx="20958">176872</cx:pt>
          <cx:pt idx="20959">331770.66666666669</cx:pt>
          <cx:pt idx="20960">172723</cx:pt>
          <cx:pt idx="20961">423141.33333333331</cx:pt>
          <cx:pt idx="20962">507101.33333333331</cx:pt>
          <cx:pt idx="20963">567152</cx:pt>
          <cx:pt idx="20964">255402.66666666666</cx:pt>
          <cx:pt idx="20965">228480</cx:pt>
          <cx:pt idx="20966">582784</cx:pt>
          <cx:pt idx="20967">473442.66666666669</cx:pt>
          <cx:pt idx="20968">327202</cx:pt>
          <cx:pt idx="20969">116625</cx:pt>
          <cx:pt idx="20970">270223</cx:pt>
          <cx:pt idx="20971">306076</cx:pt>
          <cx:pt idx="20972">470776</cx:pt>
          <cx:pt idx="20973">774074.66666666663</cx:pt>
          <cx:pt idx="20974">129010.66666666667</cx:pt>
          <cx:pt idx="20975">464626</cx:pt>
          <cx:pt idx="20976">466414</cx:pt>
          <cx:pt idx="20977">265295</cx:pt>
          <cx:pt idx="20978">445208</cx:pt>
          <cx:pt idx="20979">180992</cx:pt>
          <cx:pt idx="20980">195624</cx:pt>
          <cx:pt idx="20981">144974</cx:pt>
          <cx:pt idx="20982">775133</cx:pt>
          <cx:pt idx="20983">381906.66666666669</cx:pt>
          <cx:pt idx="20984">136362.66666666666</cx:pt>
          <cx:pt idx="20985">400773.33333333331</cx:pt>
          <cx:pt idx="20986">321930.66666666669</cx:pt>
          <cx:pt idx="20987">660730.66666666663</cx:pt>
          <cx:pt idx="20988">91169</cx:pt>
          <cx:pt idx="20989">85306</cx:pt>
          <cx:pt idx="20990">404337</cx:pt>
          <cx:pt idx="20991">236343</cx:pt>
          <cx:pt idx="20992">666388</cx:pt>
          <cx:pt idx="20993">127773.33333333333</cx:pt>
          <cx:pt idx="20994">440545</cx:pt>
          <cx:pt idx="20995">191840</cx:pt>
          <cx:pt idx="20996">151000</cx:pt>
          <cx:pt idx="20997">154020</cx:pt>
          <cx:pt idx="20998">334810.66666666669</cx:pt>
          <cx:pt idx="20999">274216</cx:pt>
          <cx:pt idx="21000">143197.33333333334</cx:pt>
          <cx:pt idx="21001">494450.66666666669</cx:pt>
          <cx:pt idx="21002">489202.66666666669</cx:pt>
          <cx:pt idx="21003">353852</cx:pt>
          <cx:pt idx="21004">414349.33333333331</cx:pt>
          <cx:pt idx="21005">373049</cx:pt>
          <cx:pt idx="21006">158320</cx:pt>
          <cx:pt idx="21007">183937</cx:pt>
          <cx:pt idx="21008">672056</cx:pt>
          <cx:pt idx="21009">368541</cx:pt>
          <cx:pt idx="21010">594293.33333333337</cx:pt>
          <cx:pt idx="21011">619690</cx:pt>
          <cx:pt idx="21012">441535</cx:pt>
          <cx:pt idx="21013">389810.66666666669</cx:pt>
          <cx:pt idx="21014">221130.66666666666</cx:pt>
          <cx:pt idx="21015">285144</cx:pt>
          <cx:pt idx="21016">178336</cx:pt>
          <cx:pt idx="21017">160060</cx:pt>
          <cx:pt idx="21018">521566</cx:pt>
          <cx:pt idx="21019">238270</cx:pt>
          <cx:pt idx="21020">164666.66666666666</cx:pt>
          <cx:pt idx="21021">476464</cx:pt>
          <cx:pt idx="21022">197730</cx:pt>
          <cx:pt idx="21023">279338.66666666669</cx:pt>
          <cx:pt idx="21024">241271</cx:pt>
          <cx:pt idx="21025">152176</cx:pt>
          <cx:pt idx="21026">496722</cx:pt>
          <cx:pt idx="21027">277975</cx:pt>
          <cx:pt idx="21028">666279</cx:pt>
          <cx:pt idx="21029">410202.66666666669</cx:pt>
          <cx:pt idx="21030">357530</cx:pt>
          <cx:pt idx="21031">258233</cx:pt>
          <cx:pt idx="21032">279587</cx:pt>
          <cx:pt idx="21033">389669.33333333331</cx:pt>
          <cx:pt idx="21034">754777</cx:pt>
          <cx:pt idx="21035">103385</cx:pt>
          <cx:pt idx="21036">399624</cx:pt>
          <cx:pt idx="21037">357520</cx:pt>
          <cx:pt idx="21038">384984</cx:pt>
          <cx:pt idx="21039">602293.33333333337</cx:pt>
          <cx:pt idx="21040">209190</cx:pt>
          <cx:pt idx="21041">464717.33333333331</cx:pt>
          <cx:pt idx="21042">400758</cx:pt>
          <cx:pt idx="21043">224462</cx:pt>
          <cx:pt idx="21044">391277.33333333331</cx:pt>
          <cx:pt idx="21045">303171</cx:pt>
          <cx:pt idx="21046">730849</cx:pt>
          <cx:pt idx="21047">476410.66666666669</cx:pt>
          <cx:pt idx="21048">376728</cx:pt>
          <cx:pt idx="21049">399010.66666666669</cx:pt>
          <cx:pt idx="21050">277019</cx:pt>
          <cx:pt idx="21051">378493.33333333331</cx:pt>
          <cx:pt idx="21052">427008</cx:pt>
          <cx:pt idx="21053">700301.33333333337</cx:pt>
          <cx:pt idx="21054">151417</cx:pt>
          <cx:pt idx="21055">130640</cx:pt>
          <cx:pt idx="21056">247888</cx:pt>
          <cx:pt idx="21057">119356</cx:pt>
          <cx:pt idx="21058">411621</cx:pt>
          <cx:pt idx="21059">519928</cx:pt>
          <cx:pt idx="21060">619282</cx:pt>
          <cx:pt idx="21061">171942</cx:pt>
          <cx:pt idx="21062">487733.33333333331</cx:pt>
          <cx:pt idx="21063">226533</cx:pt>
          <cx:pt idx="21064">258133</cx:pt>
          <cx:pt idx="21065">721346.66666666663</cx:pt>
          <cx:pt idx="21066">767709.33333333337</cx:pt>
          <cx:pt idx="21067">323488</cx:pt>
          <cx:pt idx="21068">418032</cx:pt>
          <cx:pt idx="21069">492853.33333333331</cx:pt>
          <cx:pt idx="21070">399445.33333333331</cx:pt>
          <cx:pt idx="21071">496930</cx:pt>
          <cx:pt idx="21072">241806</cx:pt>
          <cx:pt idx="21073">443509.33333333337</cx:pt>
          <cx:pt idx="21074">325278</cx:pt>
          <cx:pt idx="21075">165970.66666666666</cx:pt>
          <cx:pt idx="21076">407026.66666666669</cx:pt>
          <cx:pt idx="21077">148145</cx:pt>
          <cx:pt idx="21078">308189.33333333331</cx:pt>
          <cx:pt idx="21079">231096</cx:pt>
          <cx:pt idx="21080">438302.66666666663</cx:pt>
          <cx:pt idx="21081">192525</cx:pt>
          <cx:pt idx="21082">165599</cx:pt>
          <cx:pt idx="21083">644790</cx:pt>
          <cx:pt idx="21084">630080</cx:pt>
          <cx:pt idx="21085">428863</cx:pt>
          <cx:pt idx="21086">182919</cx:pt>
          <cx:pt idx="21087">403129.66666666663</cx:pt>
          <cx:pt idx="21088">144336</cx:pt>
          <cx:pt idx="21089">166005.33333333334</cx:pt>
          <cx:pt idx="21090">512288</cx:pt>
          <cx:pt idx="21091">656594.66666666663</cx:pt>
          <cx:pt idx="21092">468282.66666666669</cx:pt>
          <cx:pt idx="21093">216952</cx:pt>
          <cx:pt idx="21094">367243.66666666663</cx:pt>
          <cx:pt idx="21095">251562</cx:pt>
          <cx:pt idx="21096">315654</cx:pt>
          <cx:pt idx="21097">492594.66666666669</cx:pt>
          <cx:pt idx="21098">758952</cx:pt>
          <cx:pt idx="21099">307712</cx:pt>
          <cx:pt idx="21100">305297</cx:pt>
          <cx:pt idx="21101">309797.33333333331</cx:pt>
          <cx:pt idx="21102">305585</cx:pt>
          <cx:pt idx="21103">711519</cx:pt>
          <cx:pt idx="21104">228656</cx:pt>
          <cx:pt idx="21105">225216</cx:pt>
          <cx:pt idx="21106">146845.33333333334</cx:pt>
          <cx:pt idx="21107">100769</cx:pt>
          <cx:pt idx="21108">305998</cx:pt>
          <cx:pt idx="21109">528941.33333333337</cx:pt>
          <cx:pt idx="21110">224374</cx:pt>
          <cx:pt idx="21111">242263</cx:pt>
          <cx:pt idx="21112">259858</cx:pt>
          <cx:pt idx="21113">212249</cx:pt>
          <cx:pt idx="21114">473709.33333333331</cx:pt>
          <cx:pt idx="21115">712376</cx:pt>
          <cx:pt idx="21116">225809</cx:pt>
          <cx:pt idx="21117">183613</cx:pt>
          <cx:pt idx="21118">163716</cx:pt>
          <cx:pt idx="21119">100000</cx:pt>
          <cx:pt idx="21120">380685.33333333331</cx:pt>
          <cx:pt idx="21121">417016.33333333337</cx:pt>
          <cx:pt idx="21122">165264</cx:pt>
          <cx:pt idx="21123">288152</cx:pt>
          <cx:pt idx="21124">344914</cx:pt>
          <cx:pt idx="21125">298296</cx:pt>
          <cx:pt idx="21126">259704</cx:pt>
          <cx:pt idx="21127">216690</cx:pt>
          <cx:pt idx="21128">726402.66666666663</cx:pt>
          <cx:pt idx="21129">339421.33333333331</cx:pt>
          <cx:pt idx="21130">355400</cx:pt>
          <cx:pt idx="21131">597333.33333333337</cx:pt>
          <cx:pt idx="21132">594564</cx:pt>
          <cx:pt idx="21133">244536</cx:pt>
          <cx:pt idx="21134">696513</cx:pt>
          <cx:pt idx="21135">224686</cx:pt>
          <cx:pt idx="21136">388469</cx:pt>
          <cx:pt idx="21137">606512</cx:pt>
          <cx:pt idx="21138">260634</cx:pt>
          <cx:pt idx="21139">346886</cx:pt>
          <cx:pt idx="21140">719034.66666666663</cx:pt>
          <cx:pt idx="21141">408520</cx:pt>
          <cx:pt idx="21142">376293.33333333331</cx:pt>
          <cx:pt idx="21143">148632</cx:pt>
          <cx:pt idx="21144">777697</cx:pt>
          <cx:pt idx="21145">517661.33333333331</cx:pt>
          <cx:pt idx="21146">109625</cx:pt>
          <cx:pt idx="21147">299570</cx:pt>
          <cx:pt idx="21148">456671</cx:pt>
          <cx:pt idx="21149">423262</cx:pt>
          <cx:pt idx="21150">249480</cx:pt>
          <cx:pt idx="21151">344792</cx:pt>
          <cx:pt idx="21152">554392</cx:pt>
          <cx:pt idx="21153">235185</cx:pt>
          <cx:pt idx="21154">410957.33333333337</cx:pt>
          <cx:pt idx="21155">246166</cx:pt>
          <cx:pt idx="21156">163349</cx:pt>
          <cx:pt idx="21157">367762.66666666669</cx:pt>
          <cx:pt idx="21158">418608</cx:pt>
          <cx:pt idx="21159">396752</cx:pt>
          <cx:pt idx="21160">463111</cx:pt>
          <cx:pt idx="21161">79211</cx:pt>
          <cx:pt idx="21162">370447.33333333337</cx:pt>
          <cx:pt idx="21163">457711</cx:pt>
          <cx:pt idx="21164">482994</cx:pt>
          <cx:pt idx="21165">196559</cx:pt>
          <cx:pt idx="21166">201957</cx:pt>
          <cx:pt idx="21167">336474.66666666669</cx:pt>
          <cx:pt idx="21168">322117</cx:pt>
          <cx:pt idx="21169">576304</cx:pt>
          <cx:pt idx="21170">366013.33333333331</cx:pt>
          <cx:pt idx="21171">383720</cx:pt>
          <cx:pt idx="21172">384119</cx:pt>
          <cx:pt idx="21173">281980</cx:pt>
          <cx:pt idx="21174">386712</cx:pt>
          <cx:pt idx="21175">350632</cx:pt>
          <cx:pt idx="21176">298851</cx:pt>
          <cx:pt idx="21177">439338.66666666669</cx:pt>
          <cx:pt idx="21178">114346</cx:pt>
          <cx:pt idx="21179">144681</cx:pt>
          <cx:pt idx="21180">229304</cx:pt>
          <cx:pt idx="21181">196073</cx:pt>
          <cx:pt idx="21182">612773.33333333337</cx:pt>
          <cx:pt idx="21183">109977</cx:pt>
          <cx:pt idx="21184">328429.33333333331</cx:pt>
          <cx:pt idx="21185">292484</cx:pt>
          <cx:pt idx="21186">148184</cx:pt>
          <cx:pt idx="21187">292511</cx:pt>
          <cx:pt idx="21188">468418.66666666669</cx:pt>
          <cx:pt idx="21189">368246</cx:pt>
          <cx:pt idx="21190">177751</cx:pt>
          <cx:pt idx="21191">527947</cx:pt>
          <cx:pt idx="21192">419870</cx:pt>
          <cx:pt idx="21193">207192</cx:pt>
          <cx:pt idx="21194">265920</cx:pt>
          <cx:pt idx="21195">440202.66666666669</cx:pt>
          <cx:pt idx="21196">165810.66666666666</cx:pt>
          <cx:pt idx="21197">765173.33333333337</cx:pt>
          <cx:pt idx="21198">337112</cx:pt>
          <cx:pt idx="21199">267338.66666666669</cx:pt>
          <cx:pt idx="21200">669501.33333333337</cx:pt>
          <cx:pt idx="21201">397820</cx:pt>
          <cx:pt idx="21202">214026.66666666666</cx:pt>
          <cx:pt idx="21203">520290.66666666669</cx:pt>
          <cx:pt idx="21204">207469</cx:pt>
          <cx:pt idx="21205">209778.66666666666</cx:pt>
          <cx:pt idx="21206">706397</cx:pt>
          <cx:pt idx="21207">188380</cx:pt>
          <cx:pt idx="21208">247928</cx:pt>
          <cx:pt idx="21209">222970</cx:pt>
          <cx:pt idx="21210">522909.33333333331</cx:pt>
          <cx:pt idx="21211">195180</cx:pt>
          <cx:pt idx="21212">494376</cx:pt>
          <cx:pt idx="21213">304586.66666666669</cx:pt>
          <cx:pt idx="21214">320394.66666666669</cx:pt>
          <cx:pt idx="21215">176445.33333333334</cx:pt>
          <cx:pt idx="21216">529616</cx:pt>
          <cx:pt idx="21217">356381.33333333331</cx:pt>
          <cx:pt idx="21218">160046</cx:pt>
          <cx:pt idx="21219">224828</cx:pt>
          <cx:pt idx="21220">187823</cx:pt>
          <cx:pt idx="21221">190219</cx:pt>
          <cx:pt idx="21222">457362</cx:pt>
          <cx:pt idx="21223">379493.33333333331</cx:pt>
          <cx:pt idx="21224">249181.33333333334</cx:pt>
          <cx:pt idx="21225">139036</cx:pt>
          <cx:pt idx="21226">214157.33333333334</cx:pt>
          <cx:pt idx="21227">350330.66666666663</cx:pt>
          <cx:pt idx="21228">188205</cx:pt>
          <cx:pt idx="21229">116799</cx:pt>
          <cx:pt idx="21230">253178</cx:pt>
          <cx:pt idx="21231">348512</cx:pt>
          <cx:pt idx="21232">487914.66666666669</cx:pt>
          <cx:pt idx="21233">393728</cx:pt>
          <cx:pt idx="21234">598530.66666666663</cx:pt>
          <cx:pt idx="21235">334386.66666666669</cx:pt>
          <cx:pt idx="21236">601229.33333333337</cx:pt>
          <cx:pt idx="21237">421986</cx:pt>
          <cx:pt idx="21238">652225</cx:pt>
          <cx:pt idx="21239">418700</cx:pt>
          <cx:pt idx="21240">201407</cx:pt>
          <cx:pt idx="21241">385117.33333333331</cx:pt>
          <cx:pt idx="21242">106753</cx:pt>
          <cx:pt idx="21243">466778.66666666669</cx:pt>
          <cx:pt idx="21244">427928</cx:pt>
          <cx:pt idx="21245">495798</cx:pt>
          <cx:pt idx="21246">444219</cx:pt>
          <cx:pt idx="21247">298999</cx:pt>
          <cx:pt idx="21248">200728</cx:pt>
          <cx:pt idx="21249">646085</cx:pt>
          <cx:pt idx="21250">397910</cx:pt>
          <cx:pt idx="21251">333802.66666666669</cx:pt>
          <cx:pt idx="21252">124811</cx:pt>
          <cx:pt idx="21253">680109.33333333337</cx:pt>
          <cx:pt idx="21254">314704</cx:pt>
          <cx:pt idx="21255">230384</cx:pt>
          <cx:pt idx="21256">487064</cx:pt>
          <cx:pt idx="21257">291961</cx:pt>
          <cx:pt idx="21258">475809</cx:pt>
          <cx:pt idx="21259">286831</cx:pt>
          <cx:pt idx="21260">492792</cx:pt>
          <cx:pt idx="21261">514378.66666666669</cx:pt>
          <cx:pt idx="21262">174162.66666666666</cx:pt>
          <cx:pt idx="21263">712011</cx:pt>
          <cx:pt idx="21264">165288</cx:pt>
          <cx:pt idx="21265">359690.66666666669</cx:pt>
          <cx:pt idx="21266">395220.33333333337</cx:pt>
          <cx:pt idx="21267">547456</cx:pt>
          <cx:pt idx="21268">188842</cx:pt>
          <cx:pt idx="21269">329992</cx:pt>
          <cx:pt idx="21270">174778</cx:pt>
          <cx:pt idx="21271">353704</cx:pt>
          <cx:pt idx="21272">390288</cx:pt>
          <cx:pt idx="21273">682290.66666666663</cx:pt>
          <cx:pt idx="21274">326518</cx:pt>
          <cx:pt idx="21275">415240</cx:pt>
          <cx:pt idx="21276">252748</cx:pt>
          <cx:pt idx="21277">318303</cx:pt>
          <cx:pt idx="21278">435718</cx:pt>
          <cx:pt idx="21279">143330</cx:pt>
          <cx:pt idx="21280">176885</cx:pt>
          <cx:pt idx="21281">121626</cx:pt>
          <cx:pt idx="21282">690632</cx:pt>
          <cx:pt idx="21283">360662</cx:pt>
          <cx:pt idx="21284">205328</cx:pt>
          <cx:pt idx="21285">364978.66666666669</cx:pt>
          <cx:pt idx="21286">675935</cx:pt>
          <cx:pt idx="21287">194137</cx:pt>
          <cx:pt idx="21288">160844</cx:pt>
          <cx:pt idx="21289">296877.33333333331</cx:pt>
          <cx:pt idx="21290">416266.66666666669</cx:pt>
          <cx:pt idx="21291">645474.66666666663</cx:pt>
          <cx:pt idx="21292">409914.66666666669</cx:pt>
          <cx:pt idx="21293">450218.66666666669</cx:pt>
          <cx:pt idx="21294">310402</cx:pt>
          <cx:pt idx="21295">152650.66666666666</cx:pt>
          <cx:pt idx="21296">430061.33333333331</cx:pt>
          <cx:pt idx="21297">254339</cx:pt>
          <cx:pt idx="21298">151954</cx:pt>
          <cx:pt idx="21299">646498.66666666663</cx:pt>
          <cx:pt idx="21300">437256</cx:pt>
          <cx:pt idx="21301">395130</cx:pt>
          <cx:pt idx="21302">457042.66666666669</cx:pt>
          <cx:pt idx="21303">631837</cx:pt>
          <cx:pt idx="21304">156439</cx:pt>
          <cx:pt idx="21305">373834.66666666669</cx:pt>
          <cx:pt idx="21306">134478</cx:pt>
          <cx:pt idx="21307">385285.33333333331</cx:pt>
          <cx:pt idx="21308">576242</cx:pt>
          <cx:pt idx="21309">354271</cx:pt>
          <cx:pt idx="21310">161602</cx:pt>
          <cx:pt idx="21311">338159</cx:pt>
          <cx:pt idx="21312">305504</cx:pt>
          <cx:pt idx="21313">291850</cx:pt>
          <cx:pt idx="21314">611835</cx:pt>
          <cx:pt idx="21315">631736</cx:pt>
          <cx:pt idx="21316">232989</cx:pt>
          <cx:pt idx="21317">288538.66666666669</cx:pt>
          <cx:pt idx="21318">371341.33333333331</cx:pt>
          <cx:pt idx="21319">451317.33333333331</cx:pt>
          <cx:pt idx="21320">679994.66666666663</cx:pt>
          <cx:pt idx="21321">112326</cx:pt>
          <cx:pt idx="21322">133092</cx:pt>
          <cx:pt idx="21323">283109</cx:pt>
          <cx:pt idx="21324">198315</cx:pt>
          <cx:pt idx="21325">85277.333333333328</cx:pt>
          <cx:pt idx="21326">355017</cx:pt>
          <cx:pt idx="21327">438178.66666666669</cx:pt>
          <cx:pt idx="21328">327973.33333333331</cx:pt>
          <cx:pt idx="21329">272842.66666666669</cx:pt>
          <cx:pt idx="21330">487796</cx:pt>
          <cx:pt idx="21331">483586</cx:pt>
          <cx:pt idx="21332">585856</cx:pt>
          <cx:pt idx="21333">394734.66666666663</cx:pt>
          <cx:pt idx="21334">732200</cx:pt>
          <cx:pt idx="21335">275898.66666666669</cx:pt>
          <cx:pt idx="21336">442704</cx:pt>
          <cx:pt idx="21337">307536</cx:pt>
          <cx:pt idx="21338">133549.33333333334</cx:pt>
          <cx:pt idx="21339">202882.66666666666</cx:pt>
          <cx:pt idx="21340">138400</cx:pt>
          <cx:pt idx="21341">161000</cx:pt>
          <cx:pt idx="21342">101986.66666666667</cx:pt>
          <cx:pt idx="21343">183679</cx:pt>
          <cx:pt idx="21344">356168</cx:pt>
          <cx:pt idx="21345">190432</cx:pt>
          <cx:pt idx="21346">247429.33333333334</cx:pt>
          <cx:pt idx="21347">184178.66666666666</cx:pt>
          <cx:pt idx="21348">113200</cx:pt>
          <cx:pt idx="21349">517349.33333333331</cx:pt>
          <cx:pt idx="21350">416321</cx:pt>
          <cx:pt idx="21351">575489</cx:pt>
          <cx:pt idx="21352">332181.33333333331</cx:pt>
          <cx:pt idx="21353">474090.66666666669</cx:pt>
          <cx:pt idx="21354">711130.66666666663</cx:pt>
          <cx:pt idx="21355">129351</cx:pt>
          <cx:pt idx="21356">626039</cx:pt>
          <cx:pt idx="21357">441892</cx:pt>
          <cx:pt idx="21358">453587</cx:pt>
          <cx:pt idx="21359">483269.33333333331</cx:pt>
          <cx:pt idx="21360">475477.33333333331</cx:pt>
          <cx:pt idx="21361">255207</cx:pt>
          <cx:pt idx="21362">159098</cx:pt>
          <cx:pt idx="21363">435952</cx:pt>
          <cx:pt idx="21364">185659</cx:pt>
          <cx:pt idx="21365">305618.66666666669</cx:pt>
          <cx:pt idx="21366">310304</cx:pt>
          <cx:pt idx="21367">350466.66666666669</cx:pt>
          <cx:pt idx="21368">413291.66666666663</cx:pt>
          <cx:pt idx="21369">227289</cx:pt>
          <cx:pt idx="21370">299442.66666666669</cx:pt>
          <cx:pt idx="21371">276143</cx:pt>
          <cx:pt idx="21372">193616</cx:pt>
          <cx:pt idx="21373">237086</cx:pt>
          <cx:pt idx="21374">211769</cx:pt>
          <cx:pt idx="21375">637946.66666666663</cx:pt>
          <cx:pt idx="21376">609520</cx:pt>
          <cx:pt idx="21377">204039</cx:pt>
          <cx:pt idx="21378">649885</cx:pt>
          <cx:pt idx="21379">644534</cx:pt>
          <cx:pt idx="21380">252664</cx:pt>
          <cx:pt idx="21381">265946.66666666669</cx:pt>
          <cx:pt idx="21382">159314</cx:pt>
          <cx:pt idx="21383">429905</cx:pt>
          <cx:pt idx="21384">709461.33333333337</cx:pt>
          <cx:pt idx="21385">305504</cx:pt>
          <cx:pt idx="21386">407752</cx:pt>
          <cx:pt idx="21387">240382</cx:pt>
          <cx:pt idx="21388">363927.33333333337</cx:pt>
          <cx:pt idx="21389">543130.66666666663</cx:pt>
          <cx:pt idx="21390">703256</cx:pt>
          <cx:pt idx="21391">109741</cx:pt>
          <cx:pt idx="21392">217346</cx:pt>
          <cx:pt idx="21393">274244</cx:pt>
          <cx:pt idx="21394">470586.66666666669</cx:pt>
          <cx:pt idx="21395">388783.33333333337</cx:pt>
          <cx:pt idx="21396">272955</cx:pt>
          <cx:pt idx="21397">302344</cx:pt>
          <cx:pt idx="21398">271706</cx:pt>
          <cx:pt idx="21399">313301</cx:pt>
          <cx:pt idx="21400">442850.66666666669</cx:pt>
          <cx:pt idx="21401">662472</cx:pt>
          <cx:pt idx="21402">504248</cx:pt>
          <cx:pt idx="21403">210677</cx:pt>
          <cx:pt idx="21404">324304</cx:pt>
          <cx:pt idx="21405">470007</cx:pt>
          <cx:pt idx="21406">472696</cx:pt>
          <cx:pt idx="21407">552944</cx:pt>
          <cx:pt idx="21408">344793</cx:pt>
          <cx:pt idx="21409">478781.33333333331</cx:pt>
          <cx:pt idx="21410">426152</cx:pt>
          <cx:pt idx="21411">116263</cx:pt>
          <cx:pt idx="21412">468232</cx:pt>
          <cx:pt idx="21413">572410</cx:pt>
          <cx:pt idx="21414">109548</cx:pt>
          <cx:pt idx="21415">363277.33333333331</cx:pt>
          <cx:pt idx="21416">393380</cx:pt>
          <cx:pt idx="21417">405245.33333333331</cx:pt>
          <cx:pt idx="21418">443792</cx:pt>
          <cx:pt idx="21419">534749</cx:pt>
          <cx:pt idx="21420">441910</cx:pt>
          <cx:pt idx="21421">170276</cx:pt>
          <cx:pt idx="21422">475898.66666666669</cx:pt>
          <cx:pt idx="21423">475789.33333333331</cx:pt>
          <cx:pt idx="21424">208975</cx:pt>
          <cx:pt idx="21425">345373.33333333331</cx:pt>
          <cx:pt idx="21426">771991</cx:pt>
          <cx:pt idx="21427">674706.66666666663</cx:pt>
          <cx:pt idx="21428">518226.66666666669</cx:pt>
          <cx:pt idx="21429">612357.33333333337</cx:pt>
          <cx:pt idx="21430">100796</cx:pt>
          <cx:pt idx="21431">167506.66666666666</cx:pt>
          <cx:pt idx="21432">353989</cx:pt>
          <cx:pt idx="21433">427890.66666666669</cx:pt>
          <cx:pt idx="21434">652258</cx:pt>
          <cx:pt idx="21435">105479</cx:pt>
          <cx:pt idx="21436">431908</cx:pt>
          <cx:pt idx="21437">188674.66666666666</cx:pt>
          <cx:pt idx="21438">701181.33333333337</cx:pt>
          <cx:pt idx="21439">464621.33333333331</cx:pt>
          <cx:pt idx="21440">266842.66666666669</cx:pt>
          <cx:pt idx="21441">383221</cx:pt>
          <cx:pt idx="21442">443910</cx:pt>
          <cx:pt idx="21443">211709</cx:pt>
          <cx:pt idx="21444">678002.66666666663</cx:pt>
          <cx:pt idx="21445">541501.33333333337</cx:pt>
          <cx:pt idx="21446">263620</cx:pt>
          <cx:pt idx="21447">244938.66666666666</cx:pt>
          <cx:pt idx="21448">280260</cx:pt>
          <cx:pt idx="21449">208312</cx:pt>
          <cx:pt idx="21450">113933</cx:pt>
          <cx:pt idx="21451">462290.66666666669</cx:pt>
          <cx:pt idx="21452">373714.66666666669</cx:pt>
          <cx:pt idx="21453">649021</cx:pt>
          <cx:pt idx="21454">439253.33333333331</cx:pt>
          <cx:pt idx="21455">155761</cx:pt>
          <cx:pt idx="21456">111636</cx:pt>
          <cx:pt idx="21457">156434</cx:pt>
          <cx:pt idx="21458">278486</cx:pt>
          <cx:pt idx="21459">278437</cx:pt>
          <cx:pt idx="21460">181716</cx:pt>
          <cx:pt idx="21461">205682.66666666666</cx:pt>
          <cx:pt idx="21462">284194.66666666669</cx:pt>
          <cx:pt idx="21463">227263</cx:pt>
          <cx:pt idx="21464">668033</cx:pt>
          <cx:pt idx="21465">164478</cx:pt>
          <cx:pt idx="21466">617890.66666666663</cx:pt>
          <cx:pt idx="21467">383592</cx:pt>
          <cx:pt idx="21468">598168</cx:pt>
          <cx:pt idx="21469">275605.33333333331</cx:pt>
          <cx:pt idx="21470">660064</cx:pt>
          <cx:pt idx="21471">497680</cx:pt>
          <cx:pt idx="21472">705869.33333333337</cx:pt>
          <cx:pt idx="21473">373479</cx:pt>
          <cx:pt idx="21474">489661.33333333331</cx:pt>
          <cx:pt idx="21475">324453.33333333331</cx:pt>
          <cx:pt idx="21476">774428</cx:pt>
          <cx:pt idx="21477">721488</cx:pt>
          <cx:pt idx="21478">146895</cx:pt>
          <cx:pt idx="21479">329251</cx:pt>
          <cx:pt idx="21480">432717.33333333331</cx:pt>
          <cx:pt idx="21481">480026.66666666669</cx:pt>
          <cx:pt idx="21482">514608</cx:pt>
          <cx:pt idx="21483">622113</cx:pt>
          <cx:pt idx="21484">423092</cx:pt>
          <cx:pt idx="21485">156144</cx:pt>
          <cx:pt idx="21486">787917.33333333337</cx:pt>
          <cx:pt idx="21487">619373.33333333337</cx:pt>
          <cx:pt idx="21488">683309.33333333337</cx:pt>
          <cx:pt idx="21489">577200</cx:pt>
          <cx:pt idx="21490">105313</cx:pt>
          <cx:pt idx="21491">128033</cx:pt>
          <cx:pt idx="21492">415363</cx:pt>
          <cx:pt idx="21493">644477</cx:pt>
          <cx:pt idx="21494">702384</cx:pt>
          <cx:pt idx="21495">590113</cx:pt>
          <cx:pt idx="21496">191781.33333333334</cx:pt>
          <cx:pt idx="21497">295101</cx:pt>
          <cx:pt idx="21498">406413.33333333331</cx:pt>
          <cx:pt idx="21499">343666.66666666669</cx:pt>
          <cx:pt idx="21500">514784</cx:pt>
          <cx:pt idx="21501">308738.66666666669</cx:pt>
          <cx:pt idx="21502">287146.66666666669</cx:pt>
          <cx:pt idx="21503">435432</cx:pt>
          <cx:pt idx="21504">126745</cx:pt>
          <cx:pt idx="21505">145116</cx:pt>
          <cx:pt idx="21506">279625</cx:pt>
          <cx:pt idx="21507">234170.66666666666</cx:pt>
          <cx:pt idx="21508">382675</cx:pt>
          <cx:pt idx="21509">416291</cx:pt>
          <cx:pt idx="21510">545696</cx:pt>
          <cx:pt idx="21511">219326</cx:pt>
          <cx:pt idx="21512">231719</cx:pt>
          <cx:pt idx="21513">333549.33333333331</cx:pt>
          <cx:pt idx="21514">482050.66666666669</cx:pt>
          <cx:pt idx="21515">203456</cx:pt>
          <cx:pt idx="21516">457544</cx:pt>
          <cx:pt idx="21517">530987</cx:pt>
          <cx:pt idx="21518">499133</cx:pt>
          <cx:pt idx="21519">415699</cx:pt>
          <cx:pt idx="21520">583690</cx:pt>
          <cx:pt idx="21521">372206</cx:pt>
          <cx:pt idx="21522">112372</cx:pt>
          <cx:pt idx="21523">379069.33333333331</cx:pt>
          <cx:pt idx="21524">344392</cx:pt>
          <cx:pt idx="21525">464784</cx:pt>
          <cx:pt idx="21526">339885</cx:pt>
          <cx:pt idx="21527">383252</cx:pt>
          <cx:pt idx="21528">398602.66666666669</cx:pt>
          <cx:pt idx="21529">230272</cx:pt>
          <cx:pt idx="21530">394565.33333333331</cx:pt>
          <cx:pt idx="21531">169323</cx:pt>
          <cx:pt idx="21532">205878</cx:pt>
          <cx:pt idx="21533">533402.66666666663</cx:pt>
          <cx:pt idx="21534">489586</cx:pt>
          <cx:pt idx="21535">216606</cx:pt>
          <cx:pt idx="21536">181128</cx:pt>
          <cx:pt idx="21537">553810</cx:pt>
          <cx:pt idx="21538">705765.33333333337</cx:pt>
          <cx:pt idx="21539">126418.66666666667</cx:pt>
          <cx:pt idx="21540">480650.66666666669</cx:pt>
          <cx:pt idx="21541">774094</cx:pt>
          <cx:pt idx="21542">734498.66666666663</cx:pt>
          <cx:pt idx="21543">624735</cx:pt>
          <cx:pt idx="21544">269413.33333333331</cx:pt>
          <cx:pt idx="21545">105035</cx:pt>
          <cx:pt idx="21546">515089</cx:pt>
          <cx:pt idx="21547">94858</cx:pt>
          <cx:pt idx="21548">109742</cx:pt>
          <cx:pt idx="21549">522290.66666666669</cx:pt>
          <cx:pt idx="21550">305706.66666666669</cx:pt>
          <cx:pt idx="21551">300832</cx:pt>
          <cx:pt idx="21552">457770.66666666669</cx:pt>
          <cx:pt idx="21553">255454</cx:pt>
          <cx:pt idx="21554">134536</cx:pt>
          <cx:pt idx="21555">387570</cx:pt>
          <cx:pt idx="21556">345152</cx:pt>
          <cx:pt idx="21557">288485.33333333331</cx:pt>
          <cx:pt idx="21558">398245.33333333331</cx:pt>
          <cx:pt idx="21559">175269.33333333334</cx:pt>
          <cx:pt idx="21560">197515</cx:pt>
          <cx:pt idx="21561">437280</cx:pt>
          <cx:pt idx="21562">658542</cx:pt>
          <cx:pt idx="21563">470941</cx:pt>
          <cx:pt idx="21564">451005.33333333331</cx:pt>
          <cx:pt idx="21565">207883</cx:pt>
          <cx:pt idx="21566">388109</cx:pt>
          <cx:pt idx="21567">135872</cx:pt>
          <cx:pt idx="21568">156592</cx:pt>
          <cx:pt idx="21569">560114.66666666663</cx:pt>
          <cx:pt idx="21570">308972</cx:pt>
          <cx:pt idx="21571">373733.33333333331</cx:pt>
          <cx:pt idx="21572">436138.66666666669</cx:pt>
          <cx:pt idx="21573">416163</cx:pt>
          <cx:pt idx="21574">456974</cx:pt>
          <cx:pt idx="21575">514500</cx:pt>
          <cx:pt idx="21576">198848</cx:pt>
          <cx:pt idx="21577">216936</cx:pt>
          <cx:pt idx="21578">415559.33333333337</cx:pt>
          <cx:pt idx="21579">109450</cx:pt>
          <cx:pt idx="21580">213456</cx:pt>
          <cx:pt idx="21581">290293.33333333331</cx:pt>
          <cx:pt idx="21582">236774</cx:pt>
          <cx:pt idx="21583">491692</cx:pt>
          <cx:pt idx="21584">253322.66666666666</cx:pt>
          <cx:pt idx="21585">318876.33333333331</cx:pt>
          <cx:pt idx="21586">257716</cx:pt>
          <cx:pt idx="21587">216457</cx:pt>
          <cx:pt idx="21588">374727</cx:pt>
          <cx:pt idx="21589">446168</cx:pt>
          <cx:pt idx="21590">284453</cx:pt>
          <cx:pt idx="21591">430352</cx:pt>
          <cx:pt idx="21592">349274</cx:pt>
          <cx:pt idx="21593">408954.66666666669</cx:pt>
          <cx:pt idx="21594">441692</cx:pt>
          <cx:pt idx="21595">229975</cx:pt>
          <cx:pt idx="21596">462303</cx:pt>
          <cx:pt idx="21597">200226.66666666666</cx:pt>
          <cx:pt idx="21598">407432</cx:pt>
          <cx:pt idx="21599">88253.333333333328</cx:pt>
          <cx:pt idx="21600">315438</cx:pt>
          <cx:pt idx="21601">242909.33333333334</cx:pt>
          <cx:pt idx="21602">508208</cx:pt>
          <cx:pt idx="21603">301130</cx:pt>
          <cx:pt idx="21604">119910</cx:pt>
          <cx:pt idx="21605">385349.33333333331</cx:pt>
          <cx:pt idx="21606">174437</cx:pt>
          <cx:pt idx="21607">130256</cx:pt>
          <cx:pt idx="21608">246232</cx:pt>
          <cx:pt idx="21609">190146.66666666666</cx:pt>
          <cx:pt idx="21610">378240</cx:pt>
          <cx:pt idx="21611">194462</cx:pt>
          <cx:pt idx="21612">544619</cx:pt>
          <cx:pt idx="21613">493461.33333333331</cx:pt>
          <cx:pt idx="21614">270253</cx:pt>
          <cx:pt idx="21615">420090.66666666663</cx:pt>
          <cx:pt idx="21616">184690</cx:pt>
          <cx:pt idx="21617">344200</cx:pt>
          <cx:pt idx="21618">129721</cx:pt>
          <cx:pt idx="21619">435077.33333333337</cx:pt>
          <cx:pt idx="21620">144241</cx:pt>
          <cx:pt idx="21621">725773.33333333337</cx:pt>
          <cx:pt idx="21622">178195</cx:pt>
          <cx:pt idx="21623">141677.33333333334</cx:pt>
          <cx:pt idx="21624">389453.33333333331</cx:pt>
          <cx:pt idx="21625">174835</cx:pt>
          <cx:pt idx="21626">471581.33333333331</cx:pt>
          <cx:pt idx="21627">499942</cx:pt>
          <cx:pt idx="21628">223397.33333333334</cx:pt>
          <cx:pt idx="21629">173583</cx:pt>
          <cx:pt idx="21630">166991</cx:pt>
          <cx:pt idx="21631">730392</cx:pt>
          <cx:pt idx="21632">120948</cx:pt>
          <cx:pt idx="21633">462908.66666666663</cx:pt>
          <cx:pt idx="21634">377838.33333333337</cx:pt>
          <cx:pt idx="21635">318680</cx:pt>
          <cx:pt idx="21636">295909</cx:pt>
          <cx:pt idx="21637">262726</cx:pt>
          <cx:pt idx="21638">289989</cx:pt>
          <cx:pt idx="21639">80653.333333333328</cx:pt>
          <cx:pt idx="21640">473933.33333333331</cx:pt>
          <cx:pt idx="21641">450775.33333333337</cx:pt>
          <cx:pt idx="21642">430481</cx:pt>
          <cx:pt idx="21643">251679</cx:pt>
          <cx:pt idx="21644">99682.666666666672</cx:pt>
          <cx:pt idx="21645">633877.33333333337</cx:pt>
          <cx:pt idx="21646">425725.33333333331</cx:pt>
          <cx:pt idx="21647">210029</cx:pt>
          <cx:pt idx="21648">523741.33333333331</cx:pt>
          <cx:pt idx="21649">513461.33333333331</cx:pt>
          <cx:pt idx="21650">297784</cx:pt>
          <cx:pt idx="21651">378124.33333333337</cx:pt>
          <cx:pt idx="21652">223881</cx:pt>
          <cx:pt idx="21653">201657</cx:pt>
          <cx:pt idx="21654">115855</cx:pt>
          <cx:pt idx="21655">158758</cx:pt>
          <cx:pt idx="21656">588059</cx:pt>
          <cx:pt idx="21657">392684.33333333337</cx:pt>
          <cx:pt idx="21658">711120</cx:pt>
          <cx:pt idx="21659">497970.66666666669</cx:pt>
          <cx:pt idx="21660">363882.66666666669</cx:pt>
          <cx:pt idx="21661">165898.66666666666</cx:pt>
          <cx:pt idx="21662">398922.66666666669</cx:pt>
          <cx:pt idx="21663">396496</cx:pt>
          <cx:pt idx="21664">243183</cx:pt>
          <cx:pt idx="21665">150297</cx:pt>
          <cx:pt idx="21666">247878</cx:pt>
          <cx:pt idx="21667">367642.66666666669</cx:pt>
          <cx:pt idx="21668">296688</cx:pt>
          <cx:pt idx="21669">203984</cx:pt>
          <cx:pt idx="21670">324818.66666666669</cx:pt>
          <cx:pt idx="21671">266063</cx:pt>
          <cx:pt idx="21672">627101.33333333337</cx:pt>
          <cx:pt idx="21673">295166</cx:pt>
          <cx:pt idx="21674">241378</cx:pt>
          <cx:pt idx="21675">660290.66666666663</cx:pt>
          <cx:pt idx="21676">664658.66666666663</cx:pt>
          <cx:pt idx="21677">738056</cx:pt>
          <cx:pt idx="21678">296765.33333333331</cx:pt>
          <cx:pt idx="21679">195168</cx:pt>
          <cx:pt idx="21680">701029.33333333337</cx:pt>
          <cx:pt idx="21681">240717</cx:pt>
          <cx:pt idx="21682">178574</cx:pt>
          <cx:pt idx="21683">752216</cx:pt>
          <cx:pt idx="21684">591458.66666666663</cx:pt>
          <cx:pt idx="21685">339843</cx:pt>
          <cx:pt idx="21686">150844</cx:pt>
          <cx:pt idx="21687">181410.66666666666</cx:pt>
          <cx:pt idx="21688">279893</cx:pt>
          <cx:pt idx="21689">718740</cx:pt>
          <cx:pt idx="21690">390510</cx:pt>
          <cx:pt idx="21691">395352</cx:pt>
          <cx:pt idx="21692">274534</cx:pt>
          <cx:pt idx="21693">398762.66666666669</cx:pt>
          <cx:pt idx="21694">153250.66666666666</cx:pt>
          <cx:pt idx="21695">156600</cx:pt>
          <cx:pt idx="21696">324792</cx:pt>
          <cx:pt idx="21697">723669.33333333337</cx:pt>
          <cx:pt idx="21698">610663</cx:pt>
          <cx:pt idx="21699">280439</cx:pt>
          <cx:pt idx="21700">236639</cx:pt>
          <cx:pt idx="21701">145933</cx:pt>
          <cx:pt idx="21702">486746.66666666669</cx:pt>
          <cx:pt idx="21703">137406</cx:pt>
          <cx:pt idx="21704">647180</cx:pt>
          <cx:pt idx="21705">205560</cx:pt>
          <cx:pt idx="21706">155605.33333333334</cx:pt>
          <cx:pt idx="21707">149366</cx:pt>
          <cx:pt idx="21708">695970.66666666663</cx:pt>
          <cx:pt idx="21709">294269.33333333331</cx:pt>
          <cx:pt idx="21710">495584</cx:pt>
          <cx:pt idx="21711">275233</cx:pt>
          <cx:pt idx="21712">671708</cx:pt>
          <cx:pt idx="21713">190506</cx:pt>
          <cx:pt idx="21714">256144</cx:pt>
          <cx:pt idx="21715">156745</cx:pt>
          <cx:pt idx="21716">654378.66666666663</cx:pt>
          <cx:pt idx="21717">94397.333333333328</cx:pt>
          <cx:pt idx="21718">460223</cx:pt>
          <cx:pt idx="21719">150841</cx:pt>
          <cx:pt idx="21720">401584</cx:pt>
          <cx:pt idx="21721">253173</cx:pt>
          <cx:pt idx="21722">484171</cx:pt>
          <cx:pt idx="21723">559701.33333333337</cx:pt>
          <cx:pt idx="21724">608467</cx:pt>
          <cx:pt idx="21725">133389</cx:pt>
          <cx:pt idx="21726">402442.66666666669</cx:pt>
          <cx:pt idx="21727">198318</cx:pt>
          <cx:pt idx="21728">458701.33333333331</cx:pt>
          <cx:pt idx="21729">246381.33333333334</cx:pt>
          <cx:pt idx="21730">423346.66666666669</cx:pt>
          <cx:pt idx="21731">161056</cx:pt>
          <cx:pt idx="21732">537928</cx:pt>
          <cx:pt idx="21733">171755</cx:pt>
          <cx:pt idx="21734">524090.66666666669</cx:pt>
          <cx:pt idx="21735">762311</cx:pt>
          <cx:pt idx="21736">538568</cx:pt>
          <cx:pt idx="21737">289930.66666666669</cx:pt>
          <cx:pt idx="21738">585032</cx:pt>
          <cx:pt idx="21739">638402.66666666663</cx:pt>
          <cx:pt idx="21740">594130</cx:pt>
          <cx:pt idx="21741">281869.33333333331</cx:pt>
          <cx:pt idx="21742">336125.33333333331</cx:pt>
          <cx:pt idx="21743">245931</cx:pt>
          <cx:pt idx="21744">430504</cx:pt>
          <cx:pt idx="21745">109872</cx:pt>
          <cx:pt idx="21746">107114</cx:pt>
          <cx:pt idx="21747">301672</cx:pt>
          <cx:pt idx="21748">397807</cx:pt>
          <cx:pt idx="21749">432065</cx:pt>
          <cx:pt idx="21750">261551</cx:pt>
          <cx:pt idx="21751">227183</cx:pt>
          <cx:pt idx="21752">299517.33333333331</cx:pt>
          <cx:pt idx="21753">382360</cx:pt>
          <cx:pt idx="21754">82456</cx:pt>
          <cx:pt idx="21755">190067</cx:pt>
          <cx:pt idx="21756">419765.33333333331</cx:pt>
          <cx:pt idx="21757">701842.66666666663</cx:pt>
          <cx:pt idx="21758">350890.66666666669</cx:pt>
          <cx:pt idx="21759">762712</cx:pt>
          <cx:pt idx="21760">126963</cx:pt>
          <cx:pt idx="21761">387381.33333333331</cx:pt>
          <cx:pt idx="21762">797584</cx:pt>
          <cx:pt idx="21763">144088</cx:pt>
          <cx:pt idx="21764">176549</cx:pt>
          <cx:pt idx="21765">633448</cx:pt>
          <cx:pt idx="21766">127515</cx:pt>
          <cx:pt idx="21767">376448</cx:pt>
          <cx:pt idx="21768">708767</cx:pt>
          <cx:pt idx="21769">77894</cx:pt>
          <cx:pt idx="21770">456359</cx:pt>
          <cx:pt idx="21771">531827</cx:pt>
          <cx:pt idx="21772">453610.66666666669</cx:pt>
          <cx:pt idx="21773">118506</cx:pt>
          <cx:pt idx="21774">223453.33333333334</cx:pt>
          <cx:pt idx="21775">432626.66666666669</cx:pt>
          <cx:pt idx="21776">480572</cx:pt>
          <cx:pt idx="21777">379389</cx:pt>
          <cx:pt idx="21778">407333.33333333331</cx:pt>
          <cx:pt idx="21779">220059</cx:pt>
          <cx:pt idx="21780">545624</cx:pt>
          <cx:pt idx="21781">272542</cx:pt>
          <cx:pt idx="21782">445414.66666666663</cx:pt>
          <cx:pt idx="21783">476522.66666666669</cx:pt>
          <cx:pt idx="21784">630742</cx:pt>
          <cx:pt idx="21785">120183</cx:pt>
          <cx:pt idx="21786">792921</cx:pt>
          <cx:pt idx="21787">556655</cx:pt>
          <cx:pt idx="21788">700130.66666666663</cx:pt>
          <cx:pt idx="21789">264176</cx:pt>
          <cx:pt idx="21790">263317</cx:pt>
          <cx:pt idx="21791">344666.66666666669</cx:pt>
          <cx:pt idx="21792">459219</cx:pt>
          <cx:pt idx="21793">235778</cx:pt>
          <cx:pt idx="21794">583843</cx:pt>
          <cx:pt idx="21795">444194.66666666669</cx:pt>
          <cx:pt idx="21796">446396</cx:pt>
          <cx:pt idx="21797">188167</cx:pt>
          <cx:pt idx="21798">469493</cx:pt>
          <cx:pt idx="21799">650642.66666666663</cx:pt>
          <cx:pt idx="21800">132399</cx:pt>
          <cx:pt idx="21801">348596</cx:pt>
          <cx:pt idx="21802">325896</cx:pt>
          <cx:pt idx="21803">246690.66666666666</cx:pt>
          <cx:pt idx="21804">344064</cx:pt>
          <cx:pt idx="21805">129071</cx:pt>
          <cx:pt idx="21806">387879</cx:pt>
          <cx:pt idx="21807">392464</cx:pt>
          <cx:pt idx="21808">664024</cx:pt>
          <cx:pt idx="21809">246424</cx:pt>
          <cx:pt idx="21810">391767</cx:pt>
          <cx:pt idx="21811">308214</cx:pt>
          <cx:pt idx="21812">166733</cx:pt>
          <cx:pt idx="21813">546620</cx:pt>
          <cx:pt idx="21814">494370.66666666669</cx:pt>
          <cx:pt idx="21815">524604</cx:pt>
          <cx:pt idx="21816">267675</cx:pt>
          <cx:pt idx="21817">413498.66666666669</cx:pt>
          <cx:pt idx="21818">210965</cx:pt>
          <cx:pt idx="21819">671914.66666666663</cx:pt>
          <cx:pt idx="21820">259840</cx:pt>
          <cx:pt idx="21821">345718</cx:pt>
          <cx:pt idx="21822">181263</cx:pt>
          <cx:pt idx="21823">508058.66666666669</cx:pt>
          <cx:pt idx="21824">465149.33333333331</cx:pt>
          <cx:pt idx="21825">783832</cx:pt>
          <cx:pt idx="21826">192008</cx:pt>
          <cx:pt idx="21827">132932</cx:pt>
          <cx:pt idx="21828">649661.33333333337</cx:pt>
          <cx:pt idx="21829">771846</cx:pt>
          <cx:pt idx="21830">543744</cx:pt>
          <cx:pt idx="21831">176288</cx:pt>
          <cx:pt idx="21832">445913</cx:pt>
          <cx:pt idx="21833">419369</cx:pt>
          <cx:pt idx="21834">480845.33333333331</cx:pt>
          <cx:pt idx="21835">722328</cx:pt>
          <cx:pt idx="21836">407879</cx:pt>
          <cx:pt idx="21837">320285</cx:pt>
          <cx:pt idx="21838">319282.66666666669</cx:pt>
          <cx:pt idx="21839">246586.66666666666</cx:pt>
          <cx:pt idx="21840">423309.33333333331</cx:pt>
          <cx:pt idx="21841">122545</cx:pt>
          <cx:pt idx="21842">384650.66666666669</cx:pt>
          <cx:pt idx="21843">156682.66666666666</cx:pt>
          <cx:pt idx="21844">107834</cx:pt>
          <cx:pt idx="21845">701501.33333333337</cx:pt>
          <cx:pt idx="21846">137304</cx:pt>
          <cx:pt idx="21847">578720</cx:pt>
          <cx:pt idx="21848">124373.33333333333</cx:pt>
          <cx:pt idx="21849">474666.66666666669</cx:pt>
          <cx:pt idx="21850">647976</cx:pt>
          <cx:pt idx="21851">160298.66666666666</cx:pt>
          <cx:pt idx="21852">362581.33333333331</cx:pt>
          <cx:pt idx="21853">771941.33333333337</cx:pt>
          <cx:pt idx="21854">607552</cx:pt>
          <cx:pt idx="21855">175079</cx:pt>
          <cx:pt idx="21856">330226</cx:pt>
          <cx:pt idx="21857">146032</cx:pt>
          <cx:pt idx="21858">270979</cx:pt>
          <cx:pt idx="21859">468917.33333333331</cx:pt>
          <cx:pt idx="21860">340328</cx:pt>
          <cx:pt idx="21861">420954.66666666669</cx:pt>
          <cx:pt idx="21862">112218</cx:pt>
          <cx:pt idx="21863">168023</cx:pt>
          <cx:pt idx="21864">161821</cx:pt>
          <cx:pt idx="21865">395322.66666666663</cx:pt>
          <cx:pt idx="21866">113000</cx:pt>
          <cx:pt idx="21867">621008</cx:pt>
          <cx:pt idx="21868">249523</cx:pt>
          <cx:pt idx="21869">260260</cx:pt>
          <cx:pt idx="21870">361034.66666666669</cx:pt>
          <cx:pt idx="21871">442817.33333333337</cx:pt>
          <cx:pt idx="21872">271644</cx:pt>
          <cx:pt idx="21873">150031</cx:pt>
          <cx:pt idx="21874">786040</cx:pt>
          <cx:pt idx="21875">137827</cx:pt>
          <cx:pt idx="21876">220169</cx:pt>
          <cx:pt idx="21877">173501.33333333334</cx:pt>
          <cx:pt idx="21878">88554</cx:pt>
          <cx:pt idx="21879">192765</cx:pt>
          <cx:pt idx="21880">364045.33333333331</cx:pt>
          <cx:pt idx="21881">176783</cx:pt>
          <cx:pt idx="21882">409296</cx:pt>
          <cx:pt idx="21883">422520</cx:pt>
          <cx:pt idx="21884">747157</cx:pt>
          <cx:pt idx="21885">530482</cx:pt>
          <cx:pt idx="21886">125074</cx:pt>
          <cx:pt idx="21887">180233</cx:pt>
          <cx:pt idx="21888">522605.33333333331</cx:pt>
          <cx:pt idx="21889">346159</cx:pt>
          <cx:pt idx="21890">488010.66666666669</cx:pt>
          <cx:pt idx="21891">338616</cx:pt>
          <cx:pt idx="21892">299794.66666666669</cx:pt>
          <cx:pt idx="21893">461392</cx:pt>
          <cx:pt idx="21894">159834</cx:pt>
          <cx:pt idx="21895">303312</cx:pt>
          <cx:pt idx="21896">174338</cx:pt>
          <cx:pt idx="21897">485530.66666666669</cx:pt>
          <cx:pt idx="21898">391045.33333333331</cx:pt>
          <cx:pt idx="21899">133920</cx:pt>
          <cx:pt idx="21900">340808</cx:pt>
          <cx:pt idx="21901">121612</cx:pt>
          <cx:pt idx="21902">210898.66666666666</cx:pt>
          <cx:pt idx="21903">114347</cx:pt>
          <cx:pt idx="21904">543994.66666666663</cx:pt>
          <cx:pt idx="21905">114739</cx:pt>
          <cx:pt idx="21906">413709</cx:pt>
          <cx:pt idx="21907">762552</cx:pt>
          <cx:pt idx="21908">243625</cx:pt>
          <cx:pt idx="21909">162951</cx:pt>
          <cx:pt idx="21910">272472</cx:pt>
          <cx:pt idx="21911">653189.33333333337</cx:pt>
          <cx:pt idx="21912">636368</cx:pt>
          <cx:pt idx="21913">426857.66666666663</cx:pt>
          <cx:pt idx="21914">134677.33333333334</cx:pt>
          <cx:pt idx="21915">269446</cx:pt>
          <cx:pt idx="21916">297049</cx:pt>
          <cx:pt idx="21917">257276</cx:pt>
          <cx:pt idx="21918">117168</cx:pt>
          <cx:pt idx="21919">292222</cx:pt>
          <cx:pt idx="21920">273794.66666666669</cx:pt>
          <cx:pt idx="21921">365784</cx:pt>
          <cx:pt idx="21922">447473</cx:pt>
          <cx:pt idx="21923">528405.33333333337</cx:pt>
          <cx:pt idx="21924">680338.66666666663</cx:pt>
          <cx:pt idx="21925">144449</cx:pt>
          <cx:pt idx="21926">384250.66666666669</cx:pt>
          <cx:pt idx="21927">231669</cx:pt>
          <cx:pt idx="21928">273109.33333333331</cx:pt>
          <cx:pt idx="21929">244614</cx:pt>
          <cx:pt idx="21930">451770.66666666669</cx:pt>
          <cx:pt idx="21931">394515</cx:pt>
          <cx:pt idx="21932">743389.33333333337</cx:pt>
          <cx:pt idx="21933">276676</cx:pt>
          <cx:pt idx="21934">163634.66666666666</cx:pt>
          <cx:pt idx="21935">110819</cx:pt>
          <cx:pt idx="21936">187287</cx:pt>
          <cx:pt idx="21937">300883</cx:pt>
          <cx:pt idx="21938">131406</cx:pt>
          <cx:pt idx="21939">130365</cx:pt>
          <cx:pt idx="21940">673003</cx:pt>
          <cx:pt idx="21941">267594.66666666669</cx:pt>
          <cx:pt idx="21942">483893.33333333331</cx:pt>
          <cx:pt idx="21943">230469</cx:pt>
          <cx:pt idx="21944">207474.66666666666</cx:pt>
          <cx:pt idx="21945">413939</cx:pt>
          <cx:pt idx="21946">463463</cx:pt>
          <cx:pt idx="21947">498061</cx:pt>
          <cx:pt idx="21948">426085</cx:pt>
          <cx:pt idx="21949">516469.33333333331</cx:pt>
          <cx:pt idx="21950">469896</cx:pt>
          <cx:pt idx="21951">297013.33333333331</cx:pt>
          <cx:pt idx="21952">157318</cx:pt>
          <cx:pt idx="21953">347293.33333333331</cx:pt>
          <cx:pt idx="21954">579252</cx:pt>
          <cx:pt idx="21955">253626.66666666666</cx:pt>
          <cx:pt idx="21956">174208</cx:pt>
          <cx:pt idx="21957">310561</cx:pt>
          <cx:pt idx="21958">223911</cx:pt>
          <cx:pt idx="21959">383689.33333333337</cx:pt>
          <cx:pt idx="21960">415716</cx:pt>
          <cx:pt idx="21961">365073</cx:pt>
          <cx:pt idx="21962">481184</cx:pt>
          <cx:pt idx="21963">332034.66666666669</cx:pt>
          <cx:pt idx="21964">238515</cx:pt>
          <cx:pt idx="21965">527091</cx:pt>
          <cx:pt idx="21966">372050.66666666669</cx:pt>
          <cx:pt idx="21967">671280</cx:pt>
          <cx:pt idx="21968">237734</cx:pt>
          <cx:pt idx="21969">715461.33333333337</cx:pt>
          <cx:pt idx="21970">467005.33333333331</cx:pt>
          <cx:pt idx="21971">225892</cx:pt>
          <cx:pt idx="21972">321013.33333333331</cx:pt>
          <cx:pt idx="21973">236201</cx:pt>
          <cx:pt idx="21974">433981.33333333331</cx:pt>
          <cx:pt idx="21975">132788</cx:pt>
          <cx:pt idx="21976">352529</cx:pt>
          <cx:pt idx="21977">327765.33333333331</cx:pt>
          <cx:pt idx="21978">271557</cx:pt>
          <cx:pt idx="21979">94794.666666666672</cx:pt>
          <cx:pt idx="21980">687538.66666666663</cx:pt>
          <cx:pt idx="21981">219345</cx:pt>
          <cx:pt idx="21982">420762.66666666669</cx:pt>
          <cx:pt idx="21983">180944</cx:pt>
          <cx:pt idx="21984">383525</cx:pt>
          <cx:pt idx="21985">463348</cx:pt>
          <cx:pt idx="21986">251520</cx:pt>
          <cx:pt idx="21987">525920</cx:pt>
          <cx:pt idx="21988">312732</cx:pt>
          <cx:pt idx="21989">268109.33333333331</cx:pt>
          <cx:pt idx="21990">534114.66666666663</cx:pt>
          <cx:pt idx="21991">359189</cx:pt>
          <cx:pt idx="21992">621653.33333333337</cx:pt>
          <cx:pt idx="21993">115325.33333333333</cx:pt>
          <cx:pt idx="21994">501827</cx:pt>
          <cx:pt idx="21995">706394</cx:pt>
          <cx:pt idx="21996">232959</cx:pt>
          <cx:pt idx="21997">519841</cx:pt>
          <cx:pt idx="21998">373348.66666666663</cx:pt>
          <cx:pt idx="21999">208765.33333333334</cx:pt>
          <cx:pt idx="22000">415665</cx:pt>
          <cx:pt idx="22001">732192</cx:pt>
          <cx:pt idx="22002">443645</cx:pt>
          <cx:pt idx="22003">355795</cx:pt>
          <cx:pt idx="22004">403493.33333333331</cx:pt>
          <cx:pt idx="22005">505822</cx:pt>
          <cx:pt idx="22006">463709</cx:pt>
          <cx:pt idx="22007">328201</cx:pt>
          <cx:pt idx="22008">388989.33333333331</cx:pt>
          <cx:pt idx="22009">520213.33333333331</cx:pt>
          <cx:pt idx="22010">367864</cx:pt>
          <cx:pt idx="22011">561769</cx:pt>
          <cx:pt idx="22012">240761</cx:pt>
          <cx:pt idx="22013">717221.33333333337</cx:pt>
          <cx:pt idx="22014">485713</cx:pt>
          <cx:pt idx="22015">200936</cx:pt>
          <cx:pt idx="22016">152677.33333333334</cx:pt>
          <cx:pt idx="22017">348850.66666666669</cx:pt>
          <cx:pt idx="22018">298237.33333333331</cx:pt>
          <cx:pt idx="22019">158903</cx:pt>
          <cx:pt idx="22020">347757</cx:pt>
          <cx:pt idx="22021">337240</cx:pt>
          <cx:pt idx="22022">389550</cx:pt>
          <cx:pt idx="22023">335528</cx:pt>
          <cx:pt idx="22024">259208</cx:pt>
          <cx:pt idx="22025">193160</cx:pt>
          <cx:pt idx="22026">318255</cx:pt>
          <cx:pt idx="22027">437533.33333333331</cx:pt>
          <cx:pt idx="22028">469613.33333333331</cx:pt>
          <cx:pt idx="22029">121981</cx:pt>
          <cx:pt idx="22030">233440</cx:pt>
          <cx:pt idx="22031">293914</cx:pt>
          <cx:pt idx="22032">340847</cx:pt>
          <cx:pt idx="22033">282498</cx:pt>
          <cx:pt idx="22034">452367</cx:pt>
          <cx:pt idx="22035">651325</cx:pt>
          <cx:pt idx="22036">333082.66666666669</cx:pt>
          <cx:pt idx="22037">468277.33333333331</cx:pt>
          <cx:pt idx="22038">381888.66666666663</cx:pt>
          <cx:pt idx="22039">362390.66666666663</cx:pt>
          <cx:pt idx="22040">529240</cx:pt>
          <cx:pt idx="22041">269013.33333333331</cx:pt>
          <cx:pt idx="22042">310509</cx:pt>
          <cx:pt idx="22043">308472</cx:pt>
          <cx:pt idx="22044">82728</cx:pt>
          <cx:pt idx="22045">468026.66666666669</cx:pt>
          <cx:pt idx="22046">112066.66666666667</cx:pt>
          <cx:pt idx="22047">740083</cx:pt>
          <cx:pt idx="22048">451364.66666666663</cx:pt>
          <cx:pt idx="22049">280267</cx:pt>
          <cx:pt idx="22050">322976</cx:pt>
          <cx:pt idx="22051">424653.66666666663</cx:pt>
          <cx:pt idx="22052">286930.66666666669</cx:pt>
          <cx:pt idx="22053">427616</cx:pt>
          <cx:pt idx="22054">490378.66666666669</cx:pt>
          <cx:pt idx="22055">389732</cx:pt>
          <cx:pt idx="22056">659572</cx:pt>
          <cx:pt idx="22057">657408</cx:pt>
          <cx:pt idx="22058">243185</cx:pt>
          <cx:pt idx="22059">368435</cx:pt>
          <cx:pt idx="22060">317012</cx:pt>
          <cx:pt idx="22061">393802</cx:pt>
          <cx:pt idx="22062">450864</cx:pt>
          <cx:pt idx="22063">375562</cx:pt>
          <cx:pt idx="22064">284500</cx:pt>
          <cx:pt idx="22065">291780</cx:pt>
          <cx:pt idx="22066">375194.66666666669</cx:pt>
          <cx:pt idx="22067">408920</cx:pt>
          <cx:pt idx="22068">560621.33333333337</cx:pt>
          <cx:pt idx="22069">425442.66666666669</cx:pt>
          <cx:pt idx="22070">406205.33333333331</cx:pt>
          <cx:pt idx="22071">238904</cx:pt>
          <cx:pt idx="22072">181923</cx:pt>
          <cx:pt idx="22073">360509.33333333331</cx:pt>
          <cx:pt idx="22074">215446</cx:pt>
          <cx:pt idx="22075">436202.66666666669</cx:pt>
          <cx:pt idx="22076">150802</cx:pt>
          <cx:pt idx="22077">480521</cx:pt>
          <cx:pt idx="22078">604947</cx:pt>
          <cx:pt idx="22079">454029.33333333331</cx:pt>
          <cx:pt idx="22080">354927</cx:pt>
          <cx:pt idx="22081">466810.66666666669</cx:pt>
          <cx:pt idx="22082">392930.66666666669</cx:pt>
          <cx:pt idx="22083">483829.33333333331</cx:pt>
          <cx:pt idx="22084">300656</cx:pt>
          <cx:pt idx="22085">340454</cx:pt>
          <cx:pt idx="22086">648664</cx:pt>
          <cx:pt idx="22087">193146</cx:pt>
          <cx:pt idx="22088">338597.33333333331</cx:pt>
          <cx:pt idx="22089">438694.33333333337</cx:pt>
          <cx:pt idx="22090">580394.66666666663</cx:pt>
          <cx:pt idx="22091">136759</cx:pt>
          <cx:pt idx="22092">225219</cx:pt>
          <cx:pt idx="22093">209714.66666666666</cx:pt>
          <cx:pt idx="22094">103490.66666666667</cx:pt>
          <cx:pt idx="22095">329805.33333333331</cx:pt>
          <cx:pt idx="22096">110421.33333333333</cx:pt>
          <cx:pt idx="22097">403092</cx:pt>
          <cx:pt idx="22098">257415</cx:pt>
          <cx:pt idx="22099">366775.66666666663</cx:pt>
          <cx:pt idx="22100">510189.33333333331</cx:pt>
          <cx:pt idx="22101">290945</cx:pt>
          <cx:pt idx="22102">714722.66666666663</cx:pt>
          <cx:pt idx="22103">390480</cx:pt>
          <cx:pt idx="22104">689365.33333333337</cx:pt>
          <cx:pt idx="22105">314448</cx:pt>
          <cx:pt idx="22106">259593</cx:pt>
          <cx:pt idx="22107">137079</cx:pt>
          <cx:pt idx="22108">365062</cx:pt>
          <cx:pt idx="22109">211951</cx:pt>
          <cx:pt idx="22110">384210.66666666669</cx:pt>
          <cx:pt idx="22111">316307.66666666669</cx:pt>
          <cx:pt idx="22112">439690.66666666669</cx:pt>
          <cx:pt idx="22113">257195</cx:pt>
          <cx:pt idx="22114">119459</cx:pt>
          <cx:pt idx="22115">395800</cx:pt>
          <cx:pt idx="22116">292887</cx:pt>
          <cx:pt idx="22117">741391</cx:pt>
          <cx:pt idx="22118">188235</cx:pt>
          <cx:pt idx="22119">179540</cx:pt>
          <cx:pt idx="22120">484374</cx:pt>
          <cx:pt idx="22121">258494</cx:pt>
          <cx:pt idx="22122">375619</cx:pt>
          <cx:pt idx="22123">283106.66666666669</cx:pt>
          <cx:pt idx="22124">298704</cx:pt>
          <cx:pt idx="22125">247358</cx:pt>
          <cx:pt idx="22126">130386.66666666667</cx:pt>
          <cx:pt idx="22127">314682.66666666669</cx:pt>
          <cx:pt idx="22128">242255</cx:pt>
          <cx:pt idx="22129">212276</cx:pt>
          <cx:pt idx="22130">181061.33333333334</cx:pt>
          <cx:pt idx="22131">376407</cx:pt>
          <cx:pt idx="22132">123963</cx:pt>
          <cx:pt idx="22133">403224</cx:pt>
          <cx:pt idx="22134">190821</cx:pt>
          <cx:pt idx="22135">151380</cx:pt>
          <cx:pt idx="22136">278160</cx:pt>
          <cx:pt idx="22137">214449</cx:pt>
          <cx:pt idx="22138">105066</cx:pt>
          <cx:pt idx="22139">94744</cx:pt>
          <cx:pt idx="22140">415066.66666666669</cx:pt>
          <cx:pt idx="22141">298191</cx:pt>
          <cx:pt idx="22142">753357.33333333337</cx:pt>
          <cx:pt idx="22143">106643</cx:pt>
          <cx:pt idx="22144">438405.33333333331</cx:pt>
          <cx:pt idx="22145">109921</cx:pt>
          <cx:pt idx="22146">408781.33333333331</cx:pt>
          <cx:pt idx="22147">211571</cx:pt>
          <cx:pt idx="22148">151962.66666666666</cx:pt>
          <cx:pt idx="22149">478464</cx:pt>
          <cx:pt idx="22150">458906.66666666669</cx:pt>
          <cx:pt idx="22151">400005.33333333331</cx:pt>
          <cx:pt idx="22152">186173.33333333334</cx:pt>
          <cx:pt idx="22153">530249</cx:pt>
          <cx:pt idx="22154">293947</cx:pt>
          <cx:pt idx="22155">763546.66666666663</cx:pt>
          <cx:pt idx="22156">754872</cx:pt>
          <cx:pt idx="22157">163992</cx:pt>
          <cx:pt idx="22158">486469</cx:pt>
          <cx:pt idx="22159">360224</cx:pt>
          <cx:pt idx="22160">310205</cx:pt>
          <cx:pt idx="22161">379741</cx:pt>
          <cx:pt idx="22162">403392</cx:pt>
          <cx:pt idx="22163">280601</cx:pt>
          <cx:pt idx="22164">413191</cx:pt>
          <cx:pt idx="22165">131220</cx:pt>
          <cx:pt idx="22166">217930.66666666666</cx:pt>
          <cx:pt idx="22167">138044</cx:pt>
          <cx:pt idx="22168">237360</cx:pt>
          <cx:pt idx="22169">538586.66666666663</cx:pt>
          <cx:pt idx="22170">222581.33333333334</cx:pt>
          <cx:pt idx="22171">408245.33333333331</cx:pt>
          <cx:pt idx="22172">236397.33333333334</cx:pt>
          <cx:pt idx="22173">254984</cx:pt>
          <cx:pt idx="22174">189725</cx:pt>
          <cx:pt idx="22175">194654</cx:pt>
          <cx:pt idx="22176">311245.33333333331</cx:pt>
          <cx:pt idx="22177">184013</cx:pt>
          <cx:pt idx="22178">633786.66666666663</cx:pt>
          <cx:pt idx="22179">664549.33333333337</cx:pt>
          <cx:pt idx="22180">83200</cx:pt>
          <cx:pt idx="22181">410479</cx:pt>
          <cx:pt idx="22182">333470</cx:pt>
          <cx:pt idx="22183">438128</cx:pt>
          <cx:pt idx="22184">176141.33333333334</cx:pt>
          <cx:pt idx="22185">478600</cx:pt>
          <cx:pt idx="22186">573922.66666666663</cx:pt>
          <cx:pt idx="22187">605883</cx:pt>
          <cx:pt idx="22188">755840</cx:pt>
          <cx:pt idx="22189">224671</cx:pt>
          <cx:pt idx="22190">288650.66666666669</cx:pt>
          <cx:pt idx="22191">436000</cx:pt>
          <cx:pt idx="22192">293250</cx:pt>
          <cx:pt idx="22193">272627</cx:pt>
          <cx:pt idx="22194">651592</cx:pt>
          <cx:pt idx="22195">143928</cx:pt>
          <cx:pt idx="22196">651040</cx:pt>
          <cx:pt idx="22197">362490</cx:pt>
          <cx:pt idx="22198">338820</cx:pt>
          <cx:pt idx="22199">398613.33333333331</cx:pt>
          <cx:pt idx="22200">183522.66666666666</cx:pt>
          <cx:pt idx="22201">409328</cx:pt>
          <cx:pt idx="22202">339584</cx:pt>
          <cx:pt idx="22203">408704</cx:pt>
          <cx:pt idx="22204">339114.66666666669</cx:pt>
          <cx:pt idx="22205">435754.66666666669</cx:pt>
          <cx:pt idx="22206">742357.33333333337</cx:pt>
          <cx:pt idx="22207">478822</cx:pt>
          <cx:pt idx="22208">320594.66666666669</cx:pt>
          <cx:pt idx="22209">495499</cx:pt>
          <cx:pt idx="22210">241610.66666666666</cx:pt>
          <cx:pt idx="22211">568562.66666666663</cx:pt>
          <cx:pt idx="22212">571691</cx:pt>
          <cx:pt idx="22213">205271</cx:pt>
          <cx:pt idx="22214">120752</cx:pt>
          <cx:pt idx="22215">151532</cx:pt>
          <cx:pt idx="22216">90610.666666666672</cx:pt>
          <cx:pt idx="22217">784807</cx:pt>
          <cx:pt idx="22218">552230</cx:pt>
          <cx:pt idx="22219">608880</cx:pt>
          <cx:pt idx="22220">252771</cx:pt>
          <cx:pt idx="22221">153661</cx:pt>
          <cx:pt idx="22222">741945</cx:pt>
          <cx:pt idx="22223">312895.66666666669</cx:pt>
          <cx:pt idx="22224">121154.66666666667</cx:pt>
          <cx:pt idx="22225">496032</cx:pt>
          <cx:pt idx="22226">134688</cx:pt>
          <cx:pt idx="22227">744077.33333333337</cx:pt>
          <cx:pt idx="22228">315710.33333333331</cx:pt>
          <cx:pt idx="22229">334903.33333333337</cx:pt>
          <cx:pt idx="22230">265438</cx:pt>
          <cx:pt idx="22231">253125.33333333334</cx:pt>
          <cx:pt idx="22232">142154.66666666666</cx:pt>
          <cx:pt idx="22233">502625</cx:pt>
          <cx:pt idx="22234">482476</cx:pt>
          <cx:pt idx="22235">529311</cx:pt>
          <cx:pt idx="22236">232750</cx:pt>
          <cx:pt idx="22237">391661</cx:pt>
          <cx:pt idx="22238">433914.66666666669</cx:pt>
          <cx:pt idx="22239">272572</cx:pt>
          <cx:pt idx="22240">223168</cx:pt>
          <cx:pt idx="22241">586005</cx:pt>
          <cx:pt idx="22242">478785</cx:pt>
          <cx:pt idx="22243">764066</cx:pt>
          <cx:pt idx="22244">347174</cx:pt>
          <cx:pt idx="22245">89130.666666666672</cx:pt>
          <cx:pt idx="22246">348254</cx:pt>
          <cx:pt idx="22247">415722</cx:pt>
          <cx:pt idx="22248">457023</cx:pt>
          <cx:pt idx="22249">425259</cx:pt>
          <cx:pt idx="22250">150445</cx:pt>
          <cx:pt idx="22251">451763</cx:pt>
          <cx:pt idx="22252">399370.66666666669</cx:pt>
          <cx:pt idx="22253">282809</cx:pt>
          <cx:pt idx="22254">97804</cx:pt>
          <cx:pt idx="22255">143562</cx:pt>
          <cx:pt idx="22256">252645.33333333334</cx:pt>
          <cx:pt idx="22257">426080</cx:pt>
          <cx:pt idx="22258">459928</cx:pt>
          <cx:pt idx="22259">583026.66666666663</cx:pt>
          <cx:pt idx="22260">528392</cx:pt>
          <cx:pt idx="22261">364010</cx:pt>
          <cx:pt idx="22262">348143</cx:pt>
          <cx:pt idx="22263">164651</cx:pt>
          <cx:pt idx="22264">677904</cx:pt>
          <cx:pt idx="22265">522872</cx:pt>
          <cx:pt idx="22266">454647</cx:pt>
          <cx:pt idx="22267">212841</cx:pt>
          <cx:pt idx="22268">329274.66666666669</cx:pt>
          <cx:pt idx="22269">137048</cx:pt>
          <cx:pt idx="22270">281511</cx:pt>
          <cx:pt idx="22271">375386.66666666669</cx:pt>
          <cx:pt idx="22272">110095</cx:pt>
          <cx:pt idx="22273">352277.33333333331</cx:pt>
          <cx:pt idx="22274">449889</cx:pt>
          <cx:pt idx="22275">752824</cx:pt>
          <cx:pt idx="22276">243535</cx:pt>
          <cx:pt idx="22277">780357</cx:pt>
          <cx:pt idx="22278">381424</cx:pt>
          <cx:pt idx="22279">354232</cx:pt>
          <cx:pt idx="22280">95674.666666666672</cx:pt>
          <cx:pt idx="22281">494157.33333333331</cx:pt>
          <cx:pt idx="22282">102506.66666666667</cx:pt>
          <cx:pt idx="22283">234876</cx:pt>
          <cx:pt idx="22284">573600</cx:pt>
          <cx:pt idx="22285">458685.33333333337</cx:pt>
          <cx:pt idx="22286">101176</cx:pt>
          <cx:pt idx="22287">196711</cx:pt>
          <cx:pt idx="22288">414896</cx:pt>
          <cx:pt idx="22289">469826.66666666669</cx:pt>
          <cx:pt idx="22290">170069.33333333334</cx:pt>
          <cx:pt idx="22291">202133</cx:pt>
          <cx:pt idx="22292">452648</cx:pt>
          <cx:pt idx="22293">293037.33333333331</cx:pt>
          <cx:pt idx="22294">132431</cx:pt>
          <cx:pt idx="22295">460813.33333333331</cx:pt>
          <cx:pt idx="22296">377757.33333333331</cx:pt>
          <cx:pt idx="22297">160611</cx:pt>
          <cx:pt idx="22298">336362.66666666669</cx:pt>
          <cx:pt idx="22299">406153</cx:pt>
          <cx:pt idx="22300">361637</cx:pt>
          <cx:pt idx="22301">363325.33333333331</cx:pt>
          <cx:pt idx="22302">129203</cx:pt>
          <cx:pt idx="22303">475659</cx:pt>
          <cx:pt idx="22304">522360</cx:pt>
          <cx:pt idx="22305">452405.33333333337</cx:pt>
          <cx:pt idx="22306">306490.66666666669</cx:pt>
          <cx:pt idx="22307">98002.666666666672</cx:pt>
          <cx:pt idx="22308">768490.66666666663</cx:pt>
          <cx:pt idx="22309">749840</cx:pt>
          <cx:pt idx="22310">357923</cx:pt>
          <cx:pt idx="22311">737024</cx:pt>
          <cx:pt idx="22312">292817</cx:pt>
          <cx:pt idx="22313">547695</cx:pt>
          <cx:pt idx="22314">462992</cx:pt>
          <cx:pt idx="22315">397661</cx:pt>
          <cx:pt idx="22316">252256</cx:pt>
          <cx:pt idx="22317">485706.66666666669</cx:pt>
          <cx:pt idx="22318">509976</cx:pt>
          <cx:pt idx="22319">720893</cx:pt>
          <cx:pt idx="22320">245652</cx:pt>
          <cx:pt idx="22321">412786</cx:pt>
          <cx:pt idx="22322">350045.33333333331</cx:pt>
          <cx:pt idx="22323">176556</cx:pt>
          <cx:pt idx="22324">546544</cx:pt>
          <cx:pt idx="22325">372453.33333333331</cx:pt>
          <cx:pt idx="22326">210509</cx:pt>
          <cx:pt idx="22327">193256</cx:pt>
          <cx:pt idx="22328">496965</cx:pt>
          <cx:pt idx="22329">195829.33333333334</cx:pt>
          <cx:pt idx="22330">612270</cx:pt>
          <cx:pt idx="22331">229810.66666666666</cx:pt>
          <cx:pt idx="22332">302667</cx:pt>
          <cx:pt idx="22333">252941</cx:pt>
          <cx:pt idx="22334">690213.33333333337</cx:pt>
          <cx:pt idx="22335">757925.33333333337</cx:pt>
          <cx:pt idx="22336">403555</cx:pt>
          <cx:pt idx="22337">410488</cx:pt>
          <cx:pt idx="22338">200837</cx:pt>
          <cx:pt idx="22339">322173.33333333331</cx:pt>
          <cx:pt idx="22340">402850.66666666669</cx:pt>
          <cx:pt idx="22341">390091</cx:pt>
          <cx:pt idx="22342">130831</cx:pt>
          <cx:pt idx="22343">523669.33333333331</cx:pt>
          <cx:pt idx="22344">466472</cx:pt>
          <cx:pt idx="22345">402131</cx:pt>
          <cx:pt idx="22346">212890.66666666666</cx:pt>
          <cx:pt idx="22347">154796</cx:pt>
          <cx:pt idx="22348">615892</cx:pt>
          <cx:pt idx="22349">540925.33333333337</cx:pt>
          <cx:pt idx="22350">253166</cx:pt>
          <cx:pt idx="22351">356402.66666666669</cx:pt>
          <cx:pt idx="22352">306886</cx:pt>
          <cx:pt idx="22353">361064</cx:pt>
          <cx:pt idx="22354">370592</cx:pt>
          <cx:pt idx="22355">209363</cx:pt>
          <cx:pt idx="22356">114432</cx:pt>
          <cx:pt idx="22357">108632</cx:pt>
          <cx:pt idx="22358">423493.33333333337</cx:pt>
          <cx:pt idx="22359">160290</cx:pt>
          <cx:pt idx="22360">782592</cx:pt>
          <cx:pt idx="22361">717530</cx:pt>
          <cx:pt idx="22362">481744</cx:pt>
          <cx:pt idx="22363">767861.33333333337</cx:pt>
          <cx:pt idx="22364">362808</cx:pt>
          <cx:pt idx="22365">464585</cx:pt>
          <cx:pt idx="22366">179642.66666666666</cx:pt>
          <cx:pt idx="22367">432368</cx:pt>
          <cx:pt idx="22368">281130.66666666669</cx:pt>
          <cx:pt idx="22369">420189.33333333331</cx:pt>
          <cx:pt idx="22370">287280</cx:pt>
          <cx:pt idx="22371">239048</cx:pt>
          <cx:pt idx="22372">116912</cx:pt>
          <cx:pt idx="22373">301938.66666666669</cx:pt>
          <cx:pt idx="22374">144349</cx:pt>
          <cx:pt idx="22375">118949</cx:pt>
          <cx:pt idx="22376">542005.33333333337</cx:pt>
          <cx:pt idx="22377">250566</cx:pt>
          <cx:pt idx="22378">250456</cx:pt>
          <cx:pt idx="22379">310741.33333333331</cx:pt>
          <cx:pt idx="22380">428616</cx:pt>
          <cx:pt idx="22381">227490</cx:pt>
          <cx:pt idx="22382">160566</cx:pt>
          <cx:pt idx="22383">522544</cx:pt>
          <cx:pt idx="22384">141882.66666666666</cx:pt>
          <cx:pt idx="22385">492842.66666666669</cx:pt>
          <cx:pt idx="22386">206887</cx:pt>
          <cx:pt idx="22387">279306.66666666669</cx:pt>
          <cx:pt idx="22388">257466</cx:pt>
          <cx:pt idx="22389">379922.66666666669</cx:pt>
          <cx:pt idx="22390">632341.33333333337</cx:pt>
          <cx:pt idx="22391">220045.33333333334</cx:pt>
          <cx:pt idx="22392">255149</cx:pt>
          <cx:pt idx="22393">234074</cx:pt>
          <cx:pt idx="22394">465314.66666666669</cx:pt>
          <cx:pt idx="22395">457656</cx:pt>
          <cx:pt idx="22396">270246</cx:pt>
          <cx:pt idx="22397">295907</cx:pt>
          <cx:pt idx="22398">259118</cx:pt>
          <cx:pt idx="22399">313504</cx:pt>
          <cx:pt idx="22400">503149.33333333331</cx:pt>
          <cx:pt idx="22401">342171</cx:pt>
          <cx:pt idx="22402">361330</cx:pt>
          <cx:pt idx="22403">291582</cx:pt>
          <cx:pt idx="22404">509278</cx:pt>
          <cx:pt idx="22405">187132</cx:pt>
          <cx:pt idx="22406">688493</cx:pt>
          <cx:pt idx="22407">133437</cx:pt>
          <cx:pt idx="22408">735174</cx:pt>
          <cx:pt idx="22409">394912</cx:pt>
          <cx:pt idx="22410">205598</cx:pt>
          <cx:pt idx="22411">318826.66666666669</cx:pt>
          <cx:pt idx="22412">120824</cx:pt>
          <cx:pt idx="22413">444428</cx:pt>
          <cx:pt idx="22414">109239</cx:pt>
          <cx:pt idx="22415">178394</cx:pt>
          <cx:pt idx="22416">254971</cx:pt>
          <cx:pt idx="22417">372938.66666666669</cx:pt>
          <cx:pt idx="22418">520149.33333333331</cx:pt>
          <cx:pt idx="22419">391829.33333333331</cx:pt>
          <cx:pt idx="22420">512232</cx:pt>
          <cx:pt idx="22421">418899.66666666663</cx:pt>
          <cx:pt idx="22422">280110</cx:pt>
          <cx:pt idx="22423">609546</cx:pt>
          <cx:pt idx="22424">417386.66666666669</cx:pt>
          <cx:pt idx="22425">178698.66666666666</cx:pt>
          <cx:pt idx="22426">291445.33333333331</cx:pt>
          <cx:pt idx="22427">146982</cx:pt>
          <cx:pt idx="22428">229614</cx:pt>
          <cx:pt idx="22429">228604</cx:pt>
          <cx:pt idx="22430">386841</cx:pt>
          <cx:pt idx="22431">442707</cx:pt>
          <cx:pt idx="22432">477309.33333333331</cx:pt>
          <cx:pt idx="22433">231730</cx:pt>
          <cx:pt idx="22434">127460</cx:pt>
          <cx:pt idx="22435">229909.33333333334</cx:pt>
          <cx:pt idx="22436">573664</cx:pt>
          <cx:pt idx="22437">646224</cx:pt>
          <cx:pt idx="22438">224164</cx:pt>
          <cx:pt idx="22439">211318</cx:pt>
          <cx:pt idx="22440">731341.33333333337</cx:pt>
          <cx:pt idx="22441">747021</cx:pt>
          <cx:pt idx="22442">251985</cx:pt>
          <cx:pt idx="22443">306301.33333333331</cx:pt>
          <cx:pt idx="22444">551698.66666666663</cx:pt>
          <cx:pt idx="22445">136649</cx:pt>
          <cx:pt idx="22446">207414</cx:pt>
          <cx:pt idx="22447">474096</cx:pt>
          <cx:pt idx="22448">276654</cx:pt>
          <cx:pt idx="22449">212513</cx:pt>
          <cx:pt idx="22450">78347</cx:pt>
          <cx:pt idx="22451">456471.33333333337</cx:pt>
          <cx:pt idx="22452">96864</cx:pt>
          <cx:pt idx="22453">412650.66666666669</cx:pt>
          <cx:pt idx="22454">669310</cx:pt>
          <cx:pt idx="22455">340861.33333333331</cx:pt>
          <cx:pt idx="22456">600712</cx:pt>
          <cx:pt idx="22457">247251</cx:pt>
          <cx:pt idx="22458">151674.66666666666</cx:pt>
          <cx:pt idx="22459">322097</cx:pt>
          <cx:pt idx="22460">332634.66666666669</cx:pt>
          <cx:pt idx="22461">756198</cx:pt>
          <cx:pt idx="22462">479981.33333333331</cx:pt>
          <cx:pt idx="22463">327568</cx:pt>
          <cx:pt idx="22464">108226.66666666667</cx:pt>
          <cx:pt idx="22465">476394.66666666669</cx:pt>
          <cx:pt idx="22466">658048</cx:pt>
          <cx:pt idx="22467">784237</cx:pt>
          <cx:pt idx="22468">471744</cx:pt>
          <cx:pt idx="22469">119515</cx:pt>
          <cx:pt idx="22470">105000</cx:pt>
          <cx:pt idx="22471">288376</cx:pt>
          <cx:pt idx="22472">214402</cx:pt>
          <cx:pt idx="22473">251510</cx:pt>
          <cx:pt idx="22474">153166</cx:pt>
          <cx:pt idx="22475">186180</cx:pt>
          <cx:pt idx="22476">706936</cx:pt>
          <cx:pt idx="22477">93069.333333333328</cx:pt>
          <cx:pt idx="22478">372816</cx:pt>
          <cx:pt idx="22479">163383</cx:pt>
          <cx:pt idx="22480">112352</cx:pt>
          <cx:pt idx="22481">361477.33333333331</cx:pt>
          <cx:pt idx="22482">762852</cx:pt>
          <cx:pt idx="22483">159390</cx:pt>
          <cx:pt idx="22484">210218.66666666666</cx:pt>
          <cx:pt idx="22485">490856</cx:pt>
          <cx:pt idx="22486">440912</cx:pt>
          <cx:pt idx="22487">739701.33333333337</cx:pt>
          <cx:pt idx="22488">143576</cx:pt>
          <cx:pt idx="22489">497080</cx:pt>
          <cx:pt idx="22490">449488</cx:pt>
          <cx:pt idx="22491">248629.33333333334</cx:pt>
          <cx:pt idx="22492">383329</cx:pt>
          <cx:pt idx="22493">540962</cx:pt>
          <cx:pt idx="22494">404136</cx:pt>
          <cx:pt idx="22495">483114</cx:pt>
          <cx:pt idx="22496">367260</cx:pt>
          <cx:pt idx="22497">343248</cx:pt>
          <cx:pt idx="22498">148699</cx:pt>
          <cx:pt idx="22499">238917.33333333334</cx:pt>
          <cx:pt idx="22500">361882</cx:pt>
          <cx:pt idx="22501">339586.66666666669</cx:pt>
          <cx:pt idx="22502">228578</cx:pt>
          <cx:pt idx="22503">173813.33333333334</cx:pt>
          <cx:pt idx="22504">394261.33333333331</cx:pt>
          <cx:pt idx="22505">182337</cx:pt>
          <cx:pt idx="22506">307674</cx:pt>
          <cx:pt idx="22507">777450.66666666663</cx:pt>
          <cx:pt idx="22508">338349.33333333331</cx:pt>
          <cx:pt idx="22509">370798</cx:pt>
          <cx:pt idx="22510">601522.66666666663</cx:pt>
          <cx:pt idx="22511">699440</cx:pt>
          <cx:pt idx="22512">518397.33333333331</cx:pt>
          <cx:pt idx="22513">339299.33333333337</cx:pt>
          <cx:pt idx="22514">684082.66666666663</cx:pt>
          <cx:pt idx="22515">497717.33333333331</cx:pt>
          <cx:pt idx="22516">111784</cx:pt>
          <cx:pt idx="22517">114898</cx:pt>
          <cx:pt idx="22518">198955</cx:pt>
          <cx:pt idx="22519">203576</cx:pt>
          <cx:pt idx="22520">333117.33333333331</cx:pt>
          <cx:pt idx="22521">549426.66666666663</cx:pt>
          <cx:pt idx="22522">173027</cx:pt>
          <cx:pt idx="22523">310741.33333333331</cx:pt>
          <cx:pt idx="22524">551621.33333333337</cx:pt>
          <cx:pt idx="22525">179011</cx:pt>
          <cx:pt idx="22526">541653.33333333337</cx:pt>
          <cx:pt idx="22527">280428</cx:pt>
          <cx:pt idx="22528">683713</cx:pt>
          <cx:pt idx="22529">761309</cx:pt>
          <cx:pt idx="22530">148112</cx:pt>
          <cx:pt idx="22531">424044</cx:pt>
          <cx:pt idx="22532">327701.33333333331</cx:pt>
          <cx:pt idx="22533">314943</cx:pt>
          <cx:pt idx="22534">527245.33333333337</cx:pt>
          <cx:pt idx="22535">163952</cx:pt>
          <cx:pt idx="22536">224973.33333333334</cx:pt>
          <cx:pt idx="22537">451817</cx:pt>
          <cx:pt idx="22538">777864</cx:pt>
          <cx:pt idx="22539">292792</cx:pt>
          <cx:pt idx="22540">762837</cx:pt>
          <cx:pt idx="22541">210296</cx:pt>
          <cx:pt idx="22542">312442.66666666669</cx:pt>
          <cx:pt idx="22543">331207</cx:pt>
          <cx:pt idx="22544">176853.33333333334</cx:pt>
          <cx:pt idx="22545">217184</cx:pt>
          <cx:pt idx="22546">352888</cx:pt>
          <cx:pt idx="22547">620552</cx:pt>
          <cx:pt idx="22548">581517</cx:pt>
          <cx:pt idx="22549">112218.66666666667</cx:pt>
          <cx:pt idx="22550">431320</cx:pt>
          <cx:pt idx="22551">273304</cx:pt>
          <cx:pt idx="22552">92824</cx:pt>
          <cx:pt idx="22553">384443</cx:pt>
          <cx:pt idx="22554">501242.66666666669</cx:pt>
          <cx:pt idx="22555">161632</cx:pt>
          <cx:pt idx="22556">317570.66666666669</cx:pt>
          <cx:pt idx="22557">709570.66666666663</cx:pt>
          <cx:pt idx="22558">464629.33333333331</cx:pt>
          <cx:pt idx="22559">361192</cx:pt>
          <cx:pt idx="22560">330415</cx:pt>
          <cx:pt idx="22561">283484</cx:pt>
          <cx:pt idx="22562">218560</cx:pt>
          <cx:pt idx="22563">249122.66666666666</cx:pt>
          <cx:pt idx="22564">409722.66666666669</cx:pt>
          <cx:pt idx="22565">500946</cx:pt>
          <cx:pt idx="22566">364881</cx:pt>
          <cx:pt idx="22567">287885.33333333331</cx:pt>
          <cx:pt idx="22568">141533.33333333334</cx:pt>
          <cx:pt idx="22569">221914</cx:pt>
          <cx:pt idx="22570">459106.66666666669</cx:pt>
          <cx:pt idx="22571">308520</cx:pt>
          <cx:pt idx="22572">394784</cx:pt>
          <cx:pt idx="22573">146398</cx:pt>
          <cx:pt idx="22574">313239</cx:pt>
          <cx:pt idx="22575">471184</cx:pt>
          <cx:pt idx="22576">179981</cx:pt>
          <cx:pt idx="22577">201420</cx:pt>
          <cx:pt idx="22578">276066.66666666669</cx:pt>
          <cx:pt idx="22579">738998</cx:pt>
          <cx:pt idx="22580">234106.66666666666</cx:pt>
          <cx:pt idx="22581">443636</cx:pt>
          <cx:pt idx="22582">554892</cx:pt>
          <cx:pt idx="22583">423767</cx:pt>
          <cx:pt idx="22584">591544</cx:pt>
          <cx:pt idx="22585">496464</cx:pt>
          <cx:pt idx="22586">116644</cx:pt>
          <cx:pt idx="22587">259481</cx:pt>
          <cx:pt idx="22588">136617</cx:pt>
          <cx:pt idx="22589">396314.66666666669</cx:pt>
          <cx:pt idx="22590">226086</cx:pt>
          <cx:pt idx="22591">108717</cx:pt>
          <cx:pt idx="22592">244743</cx:pt>
          <cx:pt idx="22593">129361</cx:pt>
          <cx:pt idx="22594">356813.33333333331</cx:pt>
          <cx:pt idx="22595">156001</cx:pt>
          <cx:pt idx="22596">318326</cx:pt>
          <cx:pt idx="22597">406330</cx:pt>
          <cx:pt idx="22598">668118</cx:pt>
          <cx:pt idx="22599">257904</cx:pt>
          <cx:pt idx="22600">101992</cx:pt>
          <cx:pt idx="22601">170209</cx:pt>
          <cx:pt idx="22602">299824</cx:pt>
          <cx:pt idx="22603">233459</cx:pt>
          <cx:pt idx="22604">570872</cx:pt>
          <cx:pt idx="22605">467149.33333333331</cx:pt>
          <cx:pt idx="22606">140589.33333333334</cx:pt>
          <cx:pt idx="22607">687434.66666666663</cx:pt>
          <cx:pt idx="22608">372872</cx:pt>
          <cx:pt idx="22609">218982</cx:pt>
          <cx:pt idx="22610">155616</cx:pt>
          <cx:pt idx="22611">112474</cx:pt>
          <cx:pt idx="22612">718475</cx:pt>
          <cx:pt idx="22613">299240</cx:pt>
          <cx:pt idx="22614">372698</cx:pt>
          <cx:pt idx="22615">226105</cx:pt>
          <cx:pt idx="22616">467902</cx:pt>
          <cx:pt idx="22617">511168</cx:pt>
          <cx:pt idx="22618">156517</cx:pt>
          <cx:pt idx="22619">157272</cx:pt>
          <cx:pt idx="22620">101258</cx:pt>
          <cx:pt idx="22621">272291</cx:pt>
          <cx:pt idx="22622">431062</cx:pt>
          <cx:pt idx="22623">449405.33333333331</cx:pt>
          <cx:pt idx="22624">132048</cx:pt>
          <cx:pt idx="22625">277325</cx:pt>
          <cx:pt idx="22626">207776</cx:pt>
          <cx:pt idx="22627">299615</cx:pt>
          <cx:pt idx="22628">155677.33333333334</cx:pt>
          <cx:pt idx="22629">785288</cx:pt>
          <cx:pt idx="22630">436602.66666666669</cx:pt>
          <cx:pt idx="22631">352746.66666666669</cx:pt>
          <cx:pt idx="22632">251908</cx:pt>
          <cx:pt idx="22633">350168</cx:pt>
          <cx:pt idx="22634">341498</cx:pt>
          <cx:pt idx="22635">292070</cx:pt>
          <cx:pt idx="22636">389512</cx:pt>
          <cx:pt idx="22637">350570.66666666669</cx:pt>
          <cx:pt idx="22638">455992</cx:pt>
          <cx:pt idx="22639">348226.66666666669</cx:pt>
          <cx:pt idx="22640">351120.33333333337</cx:pt>
          <cx:pt idx="22641">256016</cx:pt>
          <cx:pt idx="22642">321824</cx:pt>
          <cx:pt idx="22643">387197.33333333331</cx:pt>
          <cx:pt idx="22644">273826.66666666669</cx:pt>
          <cx:pt idx="22645">439451</cx:pt>
          <cx:pt idx="22646">131092</cx:pt>
          <cx:pt idx="22647">136679</cx:pt>
          <cx:pt idx="22648">216167</cx:pt>
          <cx:pt idx="22649">173211</cx:pt>
          <cx:pt idx="22650">187032</cx:pt>
          <cx:pt idx="22651">731101.33333333337</cx:pt>
          <cx:pt idx="22652">236104</cx:pt>
          <cx:pt idx="22653">258467</cx:pt>
          <cx:pt idx="22654">271238</cx:pt>
          <cx:pt idx="22655">424565.33333333331</cx:pt>
          <cx:pt idx="22656">348073</cx:pt>
          <cx:pt idx="22657">305224</cx:pt>
          <cx:pt idx="22658">171722.66666666666</cx:pt>
          <cx:pt idx="22659">293568</cx:pt>
          <cx:pt idx="22660">424248</cx:pt>
          <cx:pt idx="22661">416922</cx:pt>
          <cx:pt idx="22662">284690</cx:pt>
          <cx:pt idx="22663">196186</cx:pt>
          <cx:pt idx="22664">430106.66666666669</cx:pt>
          <cx:pt idx="22665">112570</cx:pt>
          <cx:pt idx="22666">450061.33333333331</cx:pt>
          <cx:pt idx="22667">277500</cx:pt>
          <cx:pt idx="22668">445368</cx:pt>
          <cx:pt idx="22669">311960</cx:pt>
          <cx:pt idx="22670">388808</cx:pt>
          <cx:pt idx="22671">660170.66666666663</cx:pt>
          <cx:pt idx="22672">134259</cx:pt>
          <cx:pt idx="22673">312727</cx:pt>
          <cx:pt idx="22674">251762.66666666666</cx:pt>
          <cx:pt idx="22675">249292</cx:pt>
          <cx:pt idx="22676">287405.33333333331</cx:pt>
          <cx:pt idx="22677">123412</cx:pt>
          <cx:pt idx="22678">358885</cx:pt>
          <cx:pt idx="22679">159130</cx:pt>
          <cx:pt idx="22680">762604</cx:pt>
          <cx:pt idx="22681">178283</cx:pt>
          <cx:pt idx="22682">179602.66666666666</cx:pt>
          <cx:pt idx="22683">162197.33333333334</cx:pt>
          <cx:pt idx="22684">208117</cx:pt>
          <cx:pt idx="22685">109365</cx:pt>
          <cx:pt idx="22686">347742</cx:pt>
          <cx:pt idx="22687">372858.66666666669</cx:pt>
          <cx:pt idx="22688">106307</cx:pt>
          <cx:pt idx="22689">76783</cx:pt>
          <cx:pt idx="22690">429176.33333333337</cx:pt>
          <cx:pt idx="22691">197117</cx:pt>
          <cx:pt idx="22692">559822</cx:pt>
          <cx:pt idx="22693">690336</cx:pt>
          <cx:pt idx="22694">184778.66666666666</cx:pt>
          <cx:pt idx="22695">320504</cx:pt>
          <cx:pt idx="22696">754093.33333333337</cx:pt>
          <cx:pt idx="22697">158979</cx:pt>
          <cx:pt idx="22698">322143</cx:pt>
          <cx:pt idx="22699">206558</cx:pt>
          <cx:pt idx="22700">218122</cx:pt>
          <cx:pt idx="22701">309904</cx:pt>
          <cx:pt idx="22702">427969</cx:pt>
          <cx:pt idx="22703">491392</cx:pt>
          <cx:pt idx="22704">433552</cx:pt>
          <cx:pt idx="22705">328629</cx:pt>
          <cx:pt idx="22706">253980</cx:pt>
          <cx:pt idx="22707">263291</cx:pt>
          <cx:pt idx="22708">314245.33333333331</cx:pt>
          <cx:pt idx="22709">690891</cx:pt>
          <cx:pt idx="22710">674666</cx:pt>
          <cx:pt idx="22711">244941</cx:pt>
          <cx:pt idx="22712">193273</cx:pt>
          <cx:pt idx="22713">159969</cx:pt>
          <cx:pt idx="22714">305036</cx:pt>
          <cx:pt idx="22715">321025.33333333337</cx:pt>
          <cx:pt idx="22716">148304</cx:pt>
          <cx:pt idx="22717">290808</cx:pt>
          <cx:pt idx="22718">247935</cx:pt>
          <cx:pt idx="22719">153507</cx:pt>
          <cx:pt idx="22720">366722.66666666669</cx:pt>
          <cx:pt idx="22721">364297</cx:pt>
          <cx:pt idx="22722">477405.33333333331</cx:pt>
          <cx:pt idx="22723">312160</cx:pt>
          <cx:pt idx="22724">453448.66666666663</cx:pt>
          <cx:pt idx="22725">368422</cx:pt>
          <cx:pt idx="22726">577381.33333333337</cx:pt>
          <cx:pt idx="22727">677642.66666666663</cx:pt>
          <cx:pt idx="22728">415504</cx:pt>
          <cx:pt idx="22729">242479</cx:pt>
          <cx:pt idx="22730">693741.33333333337</cx:pt>
          <cx:pt idx="22731">512516</cx:pt>
          <cx:pt idx="22732">456571</cx:pt>
          <cx:pt idx="22733">367624</cx:pt>
          <cx:pt idx="22734">527992</cx:pt>
          <cx:pt idx="22735">339241</cx:pt>
          <cx:pt idx="22736">685520</cx:pt>
          <cx:pt idx="22737">206322</cx:pt>
          <cx:pt idx="22738">752466.66666666663</cx:pt>
          <cx:pt idx="22739">777621.33333333337</cx:pt>
          <cx:pt idx="22740">343110</cx:pt>
          <cx:pt idx="22741">339950</cx:pt>
          <cx:pt idx="22742">656648</cx:pt>
          <cx:pt idx="22743">249469</cx:pt>
          <cx:pt idx="22744">367904</cx:pt>
          <cx:pt idx="22745">104708</cx:pt>
          <cx:pt idx="22746">646989.33333333337</cx:pt>
          <cx:pt idx="22747">478538.66666666669</cx:pt>
          <cx:pt idx="22748">492910</cx:pt>
          <cx:pt idx="22749">214948</cx:pt>
          <cx:pt idx="22750">344378</cx:pt>
          <cx:pt idx="22751">106456</cx:pt>
          <cx:pt idx="22752">354152</cx:pt>
          <cx:pt idx="22753">555517</cx:pt>
          <cx:pt idx="22754">356768</cx:pt>
          <cx:pt idx="22755">388904</cx:pt>
          <cx:pt idx="22756">91858.666666666672</cx:pt>
          <cx:pt idx="22757">108792</cx:pt>
          <cx:pt idx="22758">656993</cx:pt>
          <cx:pt idx="22759">406954.66666666669</cx:pt>
          <cx:pt idx="22760">131040</cx:pt>
          <cx:pt idx="22761">382312</cx:pt>
          <cx:pt idx="22762">248922</cx:pt>
          <cx:pt idx="22763">339310</cx:pt>
          <cx:pt idx="22764">92205.333333333328</cx:pt>
          <cx:pt idx="22765">258628</cx:pt>
          <cx:pt idx="22766">742713</cx:pt>
          <cx:pt idx="22767">267373.33333333331</cx:pt>
          <cx:pt idx="22768">313039.66666666669</cx:pt>
          <cx:pt idx="22769">139621</cx:pt>
          <cx:pt idx="22770">763304</cx:pt>
          <cx:pt idx="22771">146733.33333333334</cx:pt>
          <cx:pt idx="22772">158507</cx:pt>
          <cx:pt idx="22773">663032</cx:pt>
          <cx:pt idx="22774">376971</cx:pt>
          <cx:pt idx="22775">181674.66666666666</cx:pt>
          <cx:pt idx="22776">338168</cx:pt>
          <cx:pt idx="22777">719626</cx:pt>
          <cx:pt idx="22778">292165</cx:pt>
          <cx:pt idx="22779">177463</cx:pt>
          <cx:pt idx="22780">166613</cx:pt>
          <cx:pt idx="22781">356090.66666666669</cx:pt>
          <cx:pt idx="22782">449224</cx:pt>
          <cx:pt idx="22783">612189.33333333337</cx:pt>
          <cx:pt idx="22784">361942</cx:pt>
          <cx:pt idx="22785">455153</cx:pt>
          <cx:pt idx="22786">102120</cx:pt>
          <cx:pt idx="22787">199160</cx:pt>
          <cx:pt idx="22788">417589</cx:pt>
          <cx:pt idx="22789">311757.33333333331</cx:pt>
          <cx:pt idx="22790">511936</cx:pt>
          <cx:pt idx="22791">379301.33333333331</cx:pt>
          <cx:pt idx="22792">380328</cx:pt>
          <cx:pt idx="22793">236928</cx:pt>
          <cx:pt idx="22794">228395</cx:pt>
          <cx:pt idx="22795">545456</cx:pt>
          <cx:pt idx="22796">264656</cx:pt>
          <cx:pt idx="22797">275146.66666666669</cx:pt>
          <cx:pt idx="22798">101110</cx:pt>
          <cx:pt idx="22799">434274.66666666669</cx:pt>
          <cx:pt idx="22800">319967.33333333331</cx:pt>
          <cx:pt idx="22801">121549</cx:pt>
          <cx:pt idx="22802">316933.33333333331</cx:pt>
          <cx:pt idx="22803">128072</cx:pt>
          <cx:pt idx="22804">409429.33333333331</cx:pt>
          <cx:pt idx="22805">205169</cx:pt>
          <cx:pt idx="22806">247297</cx:pt>
          <cx:pt idx="22807">494239</cx:pt>
          <cx:pt idx="22808">436258</cx:pt>
          <cx:pt idx="22809">773626.66666666663</cx:pt>
          <cx:pt idx="22810">333984</cx:pt>
          <cx:pt idx="22811">113063</cx:pt>
          <cx:pt idx="22812">166392</cx:pt>
          <cx:pt idx="22813">183851</cx:pt>
          <cx:pt idx="22814">222444</cx:pt>
          <cx:pt idx="22815">272472</cx:pt>
          <cx:pt idx="22816">131951</cx:pt>
          <cx:pt idx="22817">706528</cx:pt>
          <cx:pt idx="22818">343341.33333333331</cx:pt>
          <cx:pt idx="22819">242791</cx:pt>
          <cx:pt idx="22820">103621</cx:pt>
          <cx:pt idx="22821">273479</cx:pt>
          <cx:pt idx="22822">531073</cx:pt>
          <cx:pt idx="22823">488214</cx:pt>
          <cx:pt idx="22824">202888</cx:pt>
          <cx:pt idx="22825">456582</cx:pt>
          <cx:pt idx="22826">322141</cx:pt>
          <cx:pt idx="22827">393784</cx:pt>
          <cx:pt idx="22828">149920</cx:pt>
          <cx:pt idx="22829">385389.33333333337</cx:pt>
          <cx:pt idx="22830">215086</cx:pt>
          <cx:pt idx="22831">300252.66666666669</cx:pt>
          <cx:pt idx="22832">260280</cx:pt>
          <cx:pt idx="22833">171989.33333333334</cx:pt>
          <cx:pt idx="22834">171648</cx:pt>
          <cx:pt idx="22835">449029.33333333331</cx:pt>
          <cx:pt idx="22836">472717.33333333331</cx:pt>
          <cx:pt idx="22837">333759</cx:pt>
          <cx:pt idx="22838">201279</cx:pt>
          <cx:pt idx="22839">186022</cx:pt>
          <cx:pt idx="22840">498782</cx:pt>
          <cx:pt idx="22841">568485.33333333337</cx:pt>
          <cx:pt idx="22842">609178.66666666663</cx:pt>
          <cx:pt idx="22843">354142</cx:pt>
          <cx:pt idx="22844">179184</cx:pt>
          <cx:pt idx="22845">330437.33333333331</cx:pt>
          <cx:pt idx="22846">348576</cx:pt>
          <cx:pt idx="22847">503477.33333333331</cx:pt>
          <cx:pt idx="22848">402066</cx:pt>
          <cx:pt idx="22849">659133.33333333337</cx:pt>
          <cx:pt idx="22850">362680</cx:pt>
          <cx:pt idx="22851">726802.66666666663</cx:pt>
          <cx:pt idx="22852">384608</cx:pt>
          <cx:pt idx="22853">115837</cx:pt>
          <cx:pt idx="22854">488957</cx:pt>
          <cx:pt idx="22855">638741</cx:pt>
          <cx:pt idx="22856">318975</cx:pt>
          <cx:pt idx="22857">568741</cx:pt>
          <cx:pt idx="22858">215188</cx:pt>
          <cx:pt idx="22859">190284</cx:pt>
          <cx:pt idx="22860">238427</cx:pt>
          <cx:pt idx="22861">736794.66666666663</cx:pt>
          <cx:pt idx="22862">318993</cx:pt>
          <cx:pt idx="22863">245076</cx:pt>
          <cx:pt idx="22864">346232</cx:pt>
          <cx:pt idx="22865">461108</cx:pt>
          <cx:pt idx="22866">238100</cx:pt>
          <cx:pt idx="22867">603167</cx:pt>
          <cx:pt idx="22868">528306.66666666663</cx:pt>
          <cx:pt idx="22869">480744</cx:pt>
          <cx:pt idx="22870">281933.33333333331</cx:pt>
          <cx:pt idx="22871">271955</cx:pt>
          <cx:pt idx="22872">596875</cx:pt>
          <cx:pt idx="22873">205700</cx:pt>
          <cx:pt idx="22874">393264</cx:pt>
          <cx:pt idx="22875">379191</cx:pt>
          <cx:pt idx="22876">283572</cx:pt>
          <cx:pt idx="22877">330668</cx:pt>
          <cx:pt idx="22878">179061</cx:pt>
          <cx:pt idx="22879">475957.33333333331</cx:pt>
          <cx:pt idx="22880">787429.33333333337</cx:pt>
          <cx:pt idx="22881">220232</cx:pt>
          <cx:pt idx="22882">396424</cx:pt>
          <cx:pt idx="22883">206769</cx:pt>
          <cx:pt idx="22884">409420.66666666663</cx:pt>
          <cx:pt idx="22885">204334</cx:pt>
          <cx:pt idx="22886">649397</cx:pt>
          <cx:pt idx="22887">190235</cx:pt>
          <cx:pt idx="22888">215101.33333333334</cx:pt>
          <cx:pt idx="22889">418075</cx:pt>
          <cx:pt idx="22890">361545.66666666663</cx:pt>
          <cx:pt idx="22891">471421.33333333331</cx:pt>
          <cx:pt idx="22892">175104</cx:pt>
          <cx:pt idx="22893">731598</cx:pt>
          <cx:pt idx="22894">352352</cx:pt>
          <cx:pt idx="22895">274794.66666666669</cx:pt>
          <cx:pt idx="22896">343808</cx:pt>
          <cx:pt idx="22897">434688.33333333337</cx:pt>
          <cx:pt idx="22898">383628</cx:pt>
          <cx:pt idx="22899">184917.33333333334</cx:pt>
          <cx:pt idx="22900">359533.33333333331</cx:pt>
          <cx:pt idx="22901">395584</cx:pt>
          <cx:pt idx="22902">298146</cx:pt>
          <cx:pt idx="22903">554040</cx:pt>
          <cx:pt idx="22904">358608</cx:pt>
          <cx:pt idx="22905">310194.66666666669</cx:pt>
          <cx:pt idx="22906">480055</cx:pt>
          <cx:pt idx="22907">320098.66666666669</cx:pt>
          <cx:pt idx="22908">329256</cx:pt>
          <cx:pt idx="22909">461210</cx:pt>
          <cx:pt idx="22910">112727</cx:pt>
          <cx:pt idx="22911">382698.66666666669</cx:pt>
          <cx:pt idx="22912">447219.33333333337</cx:pt>
          <cx:pt idx="22913">196989.33333333334</cx:pt>
          <cx:pt idx="22914">202890</cx:pt>
          <cx:pt idx="22915">221605</cx:pt>
          <cx:pt idx="22916">117956</cx:pt>
          <cx:pt idx="22917">286264</cx:pt>
          <cx:pt idx="22918">214647</cx:pt>
          <cx:pt idx="22919">423981.33333333331</cx:pt>
          <cx:pt idx="22920">171358</cx:pt>
          <cx:pt idx="22921">344530.66666666669</cx:pt>
          <cx:pt idx="22922">485264</cx:pt>
          <cx:pt idx="22923">258883</cx:pt>
          <cx:pt idx="22924">316164</cx:pt>
          <cx:pt idx="22925">450941.33333333331</cx:pt>
          <cx:pt idx="22926">359952</cx:pt>
          <cx:pt idx="22927">479834.66666666669</cx:pt>
          <cx:pt idx="22928">210655</cx:pt>
          <cx:pt idx="22929">341458.66666666669</cx:pt>
          <cx:pt idx="22930">204818.66666666666</cx:pt>
          <cx:pt idx="22931">294495</cx:pt>
          <cx:pt idx="22932">313053.33333333331</cx:pt>
          <cx:pt idx="22933">486893.33333333331</cx:pt>
          <cx:pt idx="22934">235214</cx:pt>
          <cx:pt idx="22935">289062</cx:pt>
          <cx:pt idx="22936">407160.33333333337</cx:pt>
          <cx:pt idx="22937">230471</cx:pt>
          <cx:pt idx="22938">281359</cx:pt>
          <cx:pt idx="22939">233512</cx:pt>
          <cx:pt idx="22940">654771</cx:pt>
          <cx:pt idx="22941">422096</cx:pt>
          <cx:pt idx="22942">267435</cx:pt>
          <cx:pt idx="22943">417831.66666666663</cx:pt>
          <cx:pt idx="22944">384891</cx:pt>
          <cx:pt idx="22945">402061.33333333337</cx:pt>
          <cx:pt idx="22946">641288</cx:pt>
          <cx:pt idx="22947">652557</cx:pt>
          <cx:pt idx="22948">568621.33333333337</cx:pt>
          <cx:pt idx="22949">454487.66666666663</cx:pt>
          <cx:pt idx="22950">419751</cx:pt>
          <cx:pt idx="22951">362451</cx:pt>
          <cx:pt idx="22952">192897</cx:pt>
          <cx:pt idx="22953">418840.66666666663</cx:pt>
          <cx:pt idx="22954">411132</cx:pt>
          <cx:pt idx="22955">417624</cx:pt>
          <cx:pt idx="22956">717226</cx:pt>
          <cx:pt idx="22957">292054</cx:pt>
          <cx:pt idx="22958">521586.66666666669</cx:pt>
          <cx:pt idx="22959">292644</cx:pt>
          <cx:pt idx="22960">365834.66666666669</cx:pt>
          <cx:pt idx="22961">725821.33333333337</cx:pt>
          <cx:pt idx="22962">458144</cx:pt>
          <cx:pt idx="22963">464095</cx:pt>
          <cx:pt idx="22964">306493</cx:pt>
          <cx:pt idx="22965">348938.66666666669</cx:pt>
          <cx:pt idx="22966">164505</cx:pt>
          <cx:pt idx="22967">755325.33333333337</cx:pt>
          <cx:pt idx="22968">700560</cx:pt>
          <cx:pt idx="22969">377754.66666666669</cx:pt>
          <cx:pt idx="22970">162580</cx:pt>
          <cx:pt idx="22971">243525.33333333334</cx:pt>
          <cx:pt idx="22972">385342</cx:pt>
          <cx:pt idx="22973">245821</cx:pt>
          <cx:pt idx="22974">592139</cx:pt>
          <cx:pt idx="22975">256204</cx:pt>
          <cx:pt idx="22976">517146.66666666669</cx:pt>
          <cx:pt idx="22977">419810</cx:pt>
          <cx:pt idx="22978">458269</cx:pt>
          <cx:pt idx="22979">580294</cx:pt>
          <cx:pt idx="22980">395762</cx:pt>
          <cx:pt idx="22981">132267</cx:pt>
          <cx:pt idx="22982">566416</cx:pt>
          <cx:pt idx="22983">118533.33333333333</cx:pt>
          <cx:pt idx="22984">359693.33333333331</cx:pt>
          <cx:pt idx="22985">244234.66666666666</cx:pt>
          <cx:pt idx="22986">705504</cx:pt>
          <cx:pt idx="22987">176308</cx:pt>
          <cx:pt idx="22988">610973.33333333337</cx:pt>
          <cx:pt idx="22989">496854</cx:pt>
          <cx:pt idx="22990">273592</cx:pt>
          <cx:pt idx="22991">168139</cx:pt>
          <cx:pt idx="22992">153939</cx:pt>
          <cx:pt idx="22993">167709.33333333334</cx:pt>
          <cx:pt idx="22994">448699</cx:pt>
          <cx:pt idx="22995">157299</cx:pt>
          <cx:pt idx="22996">729893.33333333337</cx:pt>
          <cx:pt idx="22997">382995</cx:pt>
          <cx:pt idx="22998">223033</cx:pt>
          <cx:pt idx="22999">113797</cx:pt>
          <cx:pt idx="23000">486264</cx:pt>
          <cx:pt idx="23001">222297</cx:pt>
          <cx:pt idx="23002">96936</cx:pt>
          <cx:pt idx="23003">345765.33333333331</cx:pt>
          <cx:pt idx="23004">271069</cx:pt>
          <cx:pt idx="23005">270662</cx:pt>
          <cx:pt idx="23006">144780</cx:pt>
          <cx:pt idx="23007">220302</cx:pt>
          <cx:pt idx="23008">268296</cx:pt>
          <cx:pt idx="23009">168454</cx:pt>
          <cx:pt idx="23010">356665</cx:pt>
          <cx:pt idx="23011">375026</cx:pt>
          <cx:pt idx="23012">157605</cx:pt>
          <cx:pt idx="23013">622866.66666666663</cx:pt>
          <cx:pt idx="23014">545674</cx:pt>
          <cx:pt idx="23015">449173.33333333331</cx:pt>
          <cx:pt idx="23016">239162.66666666666</cx:pt>
          <cx:pt idx="23017">105145</cx:pt>
          <cx:pt idx="23018">440048</cx:pt>
          <cx:pt idx="23019">102249</cx:pt>
          <cx:pt idx="23020">211126</cx:pt>
          <cx:pt idx="23021">358504</cx:pt>
          <cx:pt idx="23022">499418.66666666669</cx:pt>
          <cx:pt idx="23023">527570</cx:pt>
          <cx:pt idx="23024">357080</cx:pt>
          <cx:pt idx="23025">780927</cx:pt>
          <cx:pt idx="23026">350413.33333333331</cx:pt>
          <cx:pt idx="23027">112394.66666666667</cx:pt>
          <cx:pt idx="23028">586242.66666666663</cx:pt>
          <cx:pt idx="23029">450542</cx:pt>
          <cx:pt idx="23030">527413.33333333337</cx:pt>
          <cx:pt idx="23031">224061</cx:pt>
          <cx:pt idx="23032">159213</cx:pt>
          <cx:pt idx="23033">262229.33333333331</cx:pt>
          <cx:pt idx="23034">484717.33333333331</cx:pt>
          <cx:pt idx="23035">247956</cx:pt>
          <cx:pt idx="23036">269354</cx:pt>
          <cx:pt idx="23037">215016</cx:pt>
          <cx:pt idx="23038">706813</cx:pt>
          <cx:pt idx="23039">163178</cx:pt>
          <cx:pt idx="23040">137136</cx:pt>
          <cx:pt idx="23041">108548</cx:pt>
          <cx:pt idx="23042">227688</cx:pt>
          <cx:pt idx="23043">187005.33333333334</cx:pt>
          <cx:pt idx="23044">173346</cx:pt>
          <cx:pt idx="23045">650970.66666666663</cx:pt>
          <cx:pt idx="23046">776762</cx:pt>
          <cx:pt idx="23047">300112</cx:pt>
          <cx:pt idx="23048">313136</cx:pt>
          <cx:pt idx="23049">188678</cx:pt>
          <cx:pt idx="23050">381001</cx:pt>
          <cx:pt idx="23051">210663</cx:pt>
          <cx:pt idx="23052">627699</cx:pt>
          <cx:pt idx="23053">384293.33333333331</cx:pt>
          <cx:pt idx="23054">200060</cx:pt>
          <cx:pt idx="23055">373839</cx:pt>
          <cx:pt idx="23056">101095</cx:pt>
          <cx:pt idx="23057">509946.66666666669</cx:pt>
          <cx:pt idx="23058">349002.66666666669</cx:pt>
          <cx:pt idx="23059">299742</cx:pt>
          <cx:pt idx="23060">654880</cx:pt>
          <cx:pt idx="23061">319601</cx:pt>
          <cx:pt idx="23062">170989.33333333334</cx:pt>
          <cx:pt idx="23063">767728</cx:pt>
          <cx:pt idx="23064">267660</cx:pt>
          <cx:pt idx="23065">446880</cx:pt>
          <cx:pt idx="23066">202261.33333333334</cx:pt>
          <cx:pt idx="23067">164613.33333333334</cx:pt>
          <cx:pt idx="23068">601445.33333333337</cx:pt>
          <cx:pt idx="23069">152949</cx:pt>
          <cx:pt idx="23070">659434.66666666663</cx:pt>
          <cx:pt idx="23071">305224</cx:pt>
          <cx:pt idx="23072">507645.33333333331</cx:pt>
          <cx:pt idx="23073">381365.33333333331</cx:pt>
          <cx:pt idx="23074">489136</cx:pt>
          <cx:pt idx="23075">383397.33333333331</cx:pt>
          <cx:pt idx="23076">419712</cx:pt>
          <cx:pt idx="23077">292828</cx:pt>
          <cx:pt idx="23078">240149</cx:pt>
          <cx:pt idx="23079">107984</cx:pt>
          <cx:pt idx="23080">401243</cx:pt>
          <cx:pt idx="23081">420916</cx:pt>
          <cx:pt idx="23082">344564</cx:pt>
          <cx:pt idx="23083">355090.66666666669</cx:pt>
          <cx:pt idx="23084">141776</cx:pt>
          <cx:pt idx="23085">237537</cx:pt>
          <cx:pt idx="23086">585010.66666666663</cx:pt>
          <cx:pt idx="23087">203616</cx:pt>
          <cx:pt idx="23088">295744</cx:pt>
          <cx:pt idx="23089">288605.33333333331</cx:pt>
          <cx:pt idx="23090">427926</cx:pt>
          <cx:pt idx="23091">772160</cx:pt>
          <cx:pt idx="23092">420490.66666666669</cx:pt>
          <cx:pt idx="23093">244328</cx:pt>
          <cx:pt idx="23094">119259</cx:pt>
          <cx:pt idx="23095">398086</cx:pt>
          <cx:pt idx="23096">491933.33333333331</cx:pt>
          <cx:pt idx="23097">355768.66666666663</cx:pt>
          <cx:pt idx="23098">239264</cx:pt>
          <cx:pt idx="23099">167349.33333333334</cx:pt>
          <cx:pt idx="23100">442657</cx:pt>
          <cx:pt idx="23101">237233</cx:pt>
          <cx:pt idx="23102">484512</cx:pt>
          <cx:pt idx="23103">266496</cx:pt>
          <cx:pt idx="23104">190424</cx:pt>
          <cx:pt idx="23105">214222</cx:pt>
          <cx:pt idx="23106">325946.66666666669</cx:pt>
          <cx:pt idx="23107">271008</cx:pt>
          <cx:pt idx="23108">445916</cx:pt>
          <cx:pt idx="23109">281712</cx:pt>
          <cx:pt idx="23110">117791</cx:pt>
          <cx:pt idx="23111">212157.33333333334</cx:pt>
          <cx:pt idx="23112">294196</cx:pt>
          <cx:pt idx="23113">80160</cx:pt>
          <cx:pt idx="23114">320728</cx:pt>
          <cx:pt idx="23115">173244</cx:pt>
          <cx:pt idx="23116">129215</cx:pt>
          <cx:pt idx="23117">481426.66666666669</cx:pt>
          <cx:pt idx="23118">151368</cx:pt>
          <cx:pt idx="23119">156741.33333333334</cx:pt>
          <cx:pt idx="23120">511837.33333333331</cx:pt>
          <cx:pt idx="23121">232567</cx:pt>
          <cx:pt idx="23122">383343</cx:pt>
          <cx:pt idx="23123">385707</cx:pt>
          <cx:pt idx="23124">540513</cx:pt>
          <cx:pt idx="23125">153138</cx:pt>
          <cx:pt idx="23126">653937</cx:pt>
          <cx:pt idx="23127">387373.33333333331</cx:pt>
          <cx:pt idx="23128">674646</cx:pt>
          <cx:pt idx="23129">216746.66666666666</cx:pt>
          <cx:pt idx="23130">647901.33333333337</cx:pt>
          <cx:pt idx="23131">437721</cx:pt>
          <cx:pt idx="23132">194499</cx:pt>
          <cx:pt idx="23133">120170.66666666667</cx:pt>
          <cx:pt idx="23134">570304</cx:pt>
          <cx:pt idx="23135">375144</cx:pt>
          <cx:pt idx="23136">604749</cx:pt>
          <cx:pt idx="23137">223026.66666666666</cx:pt>
          <cx:pt idx="23138">408212</cx:pt>
          <cx:pt idx="23139">381818.66666666669</cx:pt>
          <cx:pt idx="23140">488093.33333333331</cx:pt>
          <cx:pt idx="23141">169421</cx:pt>
          <cx:pt idx="23142">275292</cx:pt>
          <cx:pt idx="23143">439421.66666666663</cx:pt>
          <cx:pt idx="23144">674402.66666666663</cx:pt>
          <cx:pt idx="23145">294956</cx:pt>
          <cx:pt idx="23146">172741.33333333334</cx:pt>
          <cx:pt idx="23147">271326</cx:pt>
          <cx:pt idx="23148">181874</cx:pt>
          <cx:pt idx="23149">158896</cx:pt>
          <cx:pt idx="23150">193358</cx:pt>
          <cx:pt idx="23151">159909</cx:pt>
          <cx:pt idx="23152">287589.33333333331</cx:pt>
          <cx:pt idx="23153">156659</cx:pt>
          <cx:pt idx="23154">158734</cx:pt>
          <cx:pt idx="23155">200137</cx:pt>
          <cx:pt idx="23156">763490.66666666663</cx:pt>
          <cx:pt idx="23157">554156</cx:pt>
          <cx:pt idx="23158">523520</cx:pt>
          <cx:pt idx="23159">305652</cx:pt>
          <cx:pt idx="23160">398957.33333333331</cx:pt>
          <cx:pt idx="23161">437784</cx:pt>
          <cx:pt idx="23162">260125</cx:pt>
          <cx:pt idx="23163">782112</cx:pt>
          <cx:pt idx="23164">175291</cx:pt>
          <cx:pt idx="23165">192590</cx:pt>
          <cx:pt idx="23166">174749</cx:pt>
          <cx:pt idx="23167">387308</cx:pt>
          <cx:pt idx="23168">584792</cx:pt>
          <cx:pt idx="23169">492563</cx:pt>
          <cx:pt idx="23170">208993</cx:pt>
          <cx:pt idx="23171">302369</cx:pt>
          <cx:pt idx="23172">382093.33333333337</cx:pt>
          <cx:pt idx="23173">403168</cx:pt>
          <cx:pt idx="23174">119890.66666666667</cx:pt>
          <cx:pt idx="23175">303333.33333333331</cx:pt>
          <cx:pt idx="23176">123835</cx:pt>
          <cx:pt idx="23177">411144</cx:pt>
          <cx:pt idx="23178">119213.33333333333</cx:pt>
          <cx:pt idx="23179">223559</cx:pt>
          <cx:pt idx="23180">400112</cx:pt>
          <cx:pt idx="23181">737580</cx:pt>
          <cx:pt idx="23182">217266.66666666666</cx:pt>
          <cx:pt idx="23183">486861.33333333331</cx:pt>
          <cx:pt idx="23184">401280</cx:pt>
          <cx:pt idx="23185">383775</cx:pt>
          <cx:pt idx="23186">174548</cx:pt>
          <cx:pt idx="23187">755120</cx:pt>
          <cx:pt idx="23188">301568</cx:pt>
          <cx:pt idx="23189">503482.66666666669</cx:pt>
          <cx:pt idx="23190">529691</cx:pt>
          <cx:pt idx="23191">508120</cx:pt>
          <cx:pt idx="23192">260962.66666666666</cx:pt>
          <cx:pt idx="23193">153867</cx:pt>
          <cx:pt idx="23194">348645.33333333331</cx:pt>
          <cx:pt idx="23195">304806</cx:pt>
          <cx:pt idx="23196">160928</cx:pt>
          <cx:pt idx="23197">477192</cx:pt>
          <cx:pt idx="23198">139552</cx:pt>
          <cx:pt idx="23199">331565.33333333331</cx:pt>
          <cx:pt idx="23200">113840</cx:pt>
          <cx:pt idx="23201">555072</cx:pt>
          <cx:pt idx="23202">280585</cx:pt>
          <cx:pt idx="23203">362109</cx:pt>
          <cx:pt idx="23204">148937</cx:pt>
          <cx:pt idx="23205">252657</cx:pt>
          <cx:pt idx="23206">410213.33333333331</cx:pt>
          <cx:pt idx="23207">289142</cx:pt>
          <cx:pt idx="23208">156357.33333333334</cx:pt>
          <cx:pt idx="23209">151868</cx:pt>
          <cx:pt idx="23210">454527</cx:pt>
          <cx:pt idx="23211">338344.66666666663</cx:pt>
          <cx:pt idx="23212">269255</cx:pt>
          <cx:pt idx="23213">258220</cx:pt>
          <cx:pt idx="23214">202877.33333333334</cx:pt>
          <cx:pt idx="23215">124149.33333333333</cx:pt>
          <cx:pt idx="23216">384018.66666666669</cx:pt>
          <cx:pt idx="23217">436752</cx:pt>
          <cx:pt idx="23218">128120</cx:pt>
          <cx:pt idx="23219">578549.33333333337</cx:pt>
          <cx:pt idx="23220">347277.33333333331</cx:pt>
          <cx:pt idx="23221">230493.33333333334</cx:pt>
          <cx:pt idx="23222">328896.33333333337</cx:pt>
          <cx:pt idx="23223">106646</cx:pt>
          <cx:pt idx="23224">188840</cx:pt>
          <cx:pt idx="23225">236333</cx:pt>
          <cx:pt idx="23226">295611</cx:pt>
          <cx:pt idx="23227">471813.33333333331</cx:pt>
          <cx:pt idx="23228">380176</cx:pt>
          <cx:pt idx="23229">205377</cx:pt>
          <cx:pt idx="23230">119050.66666666667</cx:pt>
          <cx:pt idx="23231">413401</cx:pt>
          <cx:pt idx="23232">373266.66666666669</cx:pt>
          <cx:pt idx="23233">560800</cx:pt>
          <cx:pt idx="23234">246113</cx:pt>
          <cx:pt idx="23235">115094</cx:pt>
          <cx:pt idx="23236">212605</cx:pt>
          <cx:pt idx="23237">220376</cx:pt>
          <cx:pt idx="23238">481750</cx:pt>
          <cx:pt idx="23239">275410</cx:pt>
          <cx:pt idx="23240">107499</cx:pt>
          <cx:pt idx="23241">123716</cx:pt>
          <cx:pt idx="23242">81333.333333333328</cx:pt>
          <cx:pt idx="23243">250824</cx:pt>
          <cx:pt idx="23244">547208</cx:pt>
          <cx:pt idx="23245">324445.33333333331</cx:pt>
          <cx:pt idx="23246">430826</cx:pt>
          <cx:pt idx="23247">372376</cx:pt>
          <cx:pt idx="23248">407869.33333333331</cx:pt>
          <cx:pt idx="23249">191415</cx:pt>
          <cx:pt idx="23250">533117.33333333337</cx:pt>
          <cx:pt idx="23251">447280</cx:pt>
          <cx:pt idx="23252">493717</cx:pt>
          <cx:pt idx="23253">225074.66666666666</cx:pt>
          <cx:pt idx="23254">257822</cx:pt>
          <cx:pt idx="23255">342605.33333333331</cx:pt>
          <cx:pt idx="23256">289143</cx:pt>
          <cx:pt idx="23257">724418.66666666663</cx:pt>
          <cx:pt idx="23258">613402.66666666663</cx:pt>
          <cx:pt idx="23259">322200</cx:pt>
          <cx:pt idx="23260">266740</cx:pt>
          <cx:pt idx="23261">122695</cx:pt>
          <cx:pt idx="23262">111924</cx:pt>
          <cx:pt idx="23263">485992</cx:pt>
          <cx:pt idx="23264">309441</cx:pt>
          <cx:pt idx="23265">283701</cx:pt>
          <cx:pt idx="23266">312408</cx:pt>
          <cx:pt idx="23267">294352</cx:pt>
          <cx:pt idx="23268">248167</cx:pt>
          <cx:pt idx="23269">527336</cx:pt>
          <cx:pt idx="23270">410981.33333333331</cx:pt>
          <cx:pt idx="23271">511738.66666666669</cx:pt>
          <cx:pt idx="23272">556349.33333333337</cx:pt>
          <cx:pt idx="23273">114336</cx:pt>
          <cx:pt idx="23274">107901</cx:pt>
          <cx:pt idx="23275">256150</cx:pt>
          <cx:pt idx="23276">400178.66666666669</cx:pt>
          <cx:pt idx="23277">96346.666666666672</cx:pt>
          <cx:pt idx="23278">226599</cx:pt>
          <cx:pt idx="23279">365452</cx:pt>
          <cx:pt idx="23280">184529</cx:pt>
          <cx:pt idx="23281">188976</cx:pt>
          <cx:pt idx="23282">307451.66666666669</cx:pt>
          <cx:pt idx="23283">641161</cx:pt>
          <cx:pt idx="23284">431432</cx:pt>
          <cx:pt idx="23285">512696</cx:pt>
          <cx:pt idx="23286">413242.66666666669</cx:pt>
          <cx:pt idx="23287">350914.66666666669</cx:pt>
          <cx:pt idx="23288">507555</cx:pt>
          <cx:pt idx="23289">324917</cx:pt>
          <cx:pt idx="23290">472621.33333333331</cx:pt>
          <cx:pt idx="23291">184871</cx:pt>
          <cx:pt idx="23292">328772.33333333337</cx:pt>
          <cx:pt idx="23293">672964</cx:pt>
          <cx:pt idx="23294">495404</cx:pt>
          <cx:pt idx="23295">188401</cx:pt>
          <cx:pt idx="23296">88530</cx:pt>
          <cx:pt idx="23297">724297</cx:pt>
          <cx:pt idx="23298">449842.66666666669</cx:pt>
          <cx:pt idx="23299">493574</cx:pt>
          <cx:pt idx="23300">662229.33333333337</cx:pt>
          <cx:pt idx="23301">424069.33333333331</cx:pt>
          <cx:pt idx="23302">258193</cx:pt>
          <cx:pt idx="23303">399365.33333333331</cx:pt>
          <cx:pt idx="23304">467349.33333333331</cx:pt>
          <cx:pt idx="23305">332480</cx:pt>
          <cx:pt idx="23306">162952</cx:pt>
          <cx:pt idx="23307">608152</cx:pt>
          <cx:pt idx="23308">129291</cx:pt>
          <cx:pt idx="23309">217688</cx:pt>
          <cx:pt idx="23310">480096</cx:pt>
          <cx:pt idx="23311">242363</cx:pt>
          <cx:pt idx="23312">641624</cx:pt>
          <cx:pt idx="23313">315768</cx:pt>
          <cx:pt idx="23314">327397.33333333331</cx:pt>
          <cx:pt idx="23315">321254</cx:pt>
          <cx:pt idx="23316">296477</cx:pt>
          <cx:pt idx="23317">795107</cx:pt>
          <cx:pt idx="23318">341113</cx:pt>
          <cx:pt idx="23319">689088</cx:pt>
          <cx:pt idx="23320">241512</cx:pt>
          <cx:pt idx="23321">519064</cx:pt>
          <cx:pt idx="23322">231848</cx:pt>
          <cx:pt idx="23323">368728</cx:pt>
          <cx:pt idx="23324">739125.33333333337</cx:pt>
          <cx:pt idx="23325">653549</cx:pt>
          <cx:pt idx="23326">368760</cx:pt>
          <cx:pt idx="23327">372546.66666666669</cx:pt>
          <cx:pt idx="23328">352113</cx:pt>
          <cx:pt idx="23329">259786.66666666666</cx:pt>
          <cx:pt idx="23330">513984</cx:pt>
          <cx:pt idx="23331">294506.66666666669</cx:pt>
          <cx:pt idx="23332">492647</cx:pt>
          <cx:pt idx="23333">533413</cx:pt>
          <cx:pt idx="23334">367389.33333333331</cx:pt>
          <cx:pt idx="23335">282473</cx:pt>
          <cx:pt idx="23336">574535</cx:pt>
          <cx:pt idx="23337">466006</cx:pt>
          <cx:pt idx="23338">598418.66666666663</cx:pt>
          <cx:pt idx="23339">340572</cx:pt>
          <cx:pt idx="23340">161159</cx:pt>
          <cx:pt idx="23341">132797</cx:pt>
          <cx:pt idx="23342">273419</cx:pt>
          <cx:pt idx="23343">153659</cx:pt>
          <cx:pt idx="23344">97117.333333333328</cx:pt>
          <cx:pt idx="23345">278796</cx:pt>
          <cx:pt idx="23346">754274.66666666663</cx:pt>
          <cx:pt idx="23347">398365.33333333331</cx:pt>
          <cx:pt idx="23348">464291</cx:pt>
          <cx:pt idx="23349">733991</cx:pt>
          <cx:pt idx="23350">478469.33333333331</cx:pt>
          <cx:pt idx="23351">334405</cx:pt>
          <cx:pt idx="23352">325641</cx:pt>
          <cx:pt idx="23353">167544</cx:pt>
          <cx:pt idx="23354">161727</cx:pt>
          <cx:pt idx="23355">537885.33333333337</cx:pt>
          <cx:pt idx="23356">506643</cx:pt>
          <cx:pt idx="23357">485506.66666666669</cx:pt>
          <cx:pt idx="23358">254376</cx:pt>
          <cx:pt idx="23359">327304</cx:pt>
          <cx:pt idx="23360">200723</cx:pt>
          <cx:pt idx="23361">248304</cx:pt>
          <cx:pt idx="23362">457182.66666666663</cx:pt>
          <cx:pt idx="23363">309978.66666666669</cx:pt>
          <cx:pt idx="23364">187394</cx:pt>
          <cx:pt idx="23365">370367.33333333337</cx:pt>
          <cx:pt idx="23366">396808</cx:pt>
          <cx:pt idx="23367">395384</cx:pt>
          <cx:pt idx="23368">297165.33333333331</cx:pt>
          <cx:pt idx="23369">133581</cx:pt>
          <cx:pt idx="23370">193088</cx:pt>
          <cx:pt idx="23371">285752</cx:pt>
          <cx:pt idx="23372">258232</cx:pt>
          <cx:pt idx="23373">601936</cx:pt>
          <cx:pt idx="23374">787906.66666666663</cx:pt>
          <cx:pt idx="23375">372316</cx:pt>
          <cx:pt idx="23376">224336</cx:pt>
          <cx:pt idx="23377">615154.66666666663</cx:pt>
          <cx:pt idx="23378">451221.33333333331</cx:pt>
          <cx:pt idx="23379">296552</cx:pt>
          <cx:pt idx="23380">178755</cx:pt>
          <cx:pt idx="23381">506477</cx:pt>
          <cx:pt idx="23382">732090.66666666663</cx:pt>
          <cx:pt idx="23383">99328</cx:pt>
          <cx:pt idx="23384">619528</cx:pt>
          <cx:pt idx="23385">387600</cx:pt>
          <cx:pt idx="23386">403893.33333333331</cx:pt>
          <cx:pt idx="23387">504994.66666666669</cx:pt>
          <cx:pt idx="23388">544245.33333333337</cx:pt>
          <cx:pt idx="23389">549514.66666666663</cx:pt>
          <cx:pt idx="23390">723032</cx:pt>
          <cx:pt idx="23391">376872</cx:pt>
          <cx:pt idx="23392">267920</cx:pt>
          <cx:pt idx="23393">234859</cx:pt>
          <cx:pt idx="23394">222976</cx:pt>
          <cx:pt idx="23395">436671</cx:pt>
          <cx:pt idx="23396">236751</cx:pt>
          <cx:pt idx="23397">104120</cx:pt>
          <cx:pt idx="23398">340992</cx:pt>
          <cx:pt idx="23399">375207</cx:pt>
          <cx:pt idx="23400">107577</cx:pt>
          <cx:pt idx="23401">273029.33333333331</cx:pt>
          <cx:pt idx="23402">583325.33333333337</cx:pt>
          <cx:pt idx="23403">787250.66666666663</cx:pt>
          <cx:pt idx="23404">100849</cx:pt>
          <cx:pt idx="23405">427835</cx:pt>
          <cx:pt idx="23406">402762.66666666669</cx:pt>
          <cx:pt idx="23407">92887</cx:pt>
          <cx:pt idx="23408">306878</cx:pt>
          <cx:pt idx="23409">398093.66666666663</cx:pt>
          <cx:pt idx="23410">301690.66666666669</cx:pt>
          <cx:pt idx="23411">103508</cx:pt>
          <cx:pt idx="23412">249339</cx:pt>
          <cx:pt idx="23413">161226.66666666666</cx:pt>
          <cx:pt idx="23414">208762</cx:pt>
          <cx:pt idx="23415">477570.66666666669</cx:pt>
          <cx:pt idx="23416">389241.66666666663</cx:pt>
          <cx:pt idx="23417">736274.66666666663</cx:pt>
          <cx:pt idx="23418">288367</cx:pt>
          <cx:pt idx="23419">450128.33333333337</cx:pt>
          <cx:pt idx="23420">206570</cx:pt>
          <cx:pt idx="23421">404671</cx:pt>
          <cx:pt idx="23422">186373.33333333334</cx:pt>
          <cx:pt idx="23423">137450</cx:pt>
          <cx:pt idx="23424">390925.33333333331</cx:pt>
          <cx:pt idx="23425">384962.66666666669</cx:pt>
          <cx:pt idx="23426">295298</cx:pt>
          <cx:pt idx="23427">468037.33333333331</cx:pt>
          <cx:pt idx="23428">416660.66666666663</cx:pt>
          <cx:pt idx="23429">209309</cx:pt>
          <cx:pt idx="23430">272013.33333333331</cx:pt>
          <cx:pt idx="23431">182476</cx:pt>
          <cx:pt idx="23432">253673</cx:pt>
          <cx:pt idx="23433">105178.66666666667</cx:pt>
          <cx:pt idx="23434">478408</cx:pt>
          <cx:pt idx="23435">458240</cx:pt>
          <cx:pt idx="23436">102588</cx:pt>
          <cx:pt idx="23437">238822</cx:pt>
          <cx:pt idx="23438">565107</cx:pt>
          <cx:pt idx="23439">319573.33333333331</cx:pt>
          <cx:pt idx="23440">447782</cx:pt>
          <cx:pt idx="23441">270544</cx:pt>
          <cx:pt idx="23442">304168</cx:pt>
          <cx:pt idx="23443">425984</cx:pt>
          <cx:pt idx="23444">342864</cx:pt>
          <cx:pt idx="23445">232197.33333333334</cx:pt>
          <cx:pt idx="23446">758664</cx:pt>
          <cx:pt idx="23447">248636</cx:pt>
          <cx:pt idx="23448">123578</cx:pt>
          <cx:pt idx="23449">407128</cx:pt>
          <cx:pt idx="23450">532557.33333333337</cx:pt>
          <cx:pt idx="23451">432736</cx:pt>
          <cx:pt idx="23452">299450.66666666669</cx:pt>
          <cx:pt idx="23453">176251</cx:pt>
          <cx:pt idx="23454">165141</cx:pt>
          <cx:pt idx="23455">355738</cx:pt>
          <cx:pt idx="23456">201112</cx:pt>
          <cx:pt idx="23457">534530</cx:pt>
          <cx:pt idx="23458">278892</cx:pt>
          <cx:pt idx="23459">71573</cx:pt>
          <cx:pt idx="23460">375552</cx:pt>
          <cx:pt idx="23461">223847</cx:pt>
          <cx:pt idx="23462">279501.33333333331</cx:pt>
          <cx:pt idx="23463">269394.66666666669</cx:pt>
          <cx:pt idx="23464">342712</cx:pt>
          <cx:pt idx="23465">209287</cx:pt>
          <cx:pt idx="23466">316266.66666666669</cx:pt>
          <cx:pt idx="23467">246355</cx:pt>
          <cx:pt idx="23468">231298.66666666666</cx:pt>
          <cx:pt idx="23469">135717.33333333334</cx:pt>
          <cx:pt idx="23470">515978.66666666669</cx:pt>
          <cx:pt idx="23471">409509</cx:pt>
          <cx:pt idx="23472">244045.33333333334</cx:pt>
          <cx:pt idx="23473">178826.66666666666</cx:pt>
          <cx:pt idx="23474">230733</cx:pt>
          <cx:pt idx="23475">428066.66666666669</cx:pt>
          <cx:pt idx="23476">199998</cx:pt>
          <cx:pt idx="23477">142080</cx:pt>
          <cx:pt idx="23478">351490</cx:pt>
          <cx:pt idx="23479">352354</cx:pt>
          <cx:pt idx="23480">398434.66666666669</cx:pt>
          <cx:pt idx="23481">204578</cx:pt>
          <cx:pt idx="23482">177573.33333333334</cx:pt>
          <cx:pt idx="23483">318258.66666666669</cx:pt>
          <cx:pt idx="23484">104811</cx:pt>
          <cx:pt idx="23485">152126</cx:pt>
          <cx:pt idx="23486">103107</cx:pt>
          <cx:pt idx="23487">433166</cx:pt>
          <cx:pt idx="23488">313880</cx:pt>
          <cx:pt idx="23489">334472</cx:pt>
          <cx:pt idx="23490">458370</cx:pt>
          <cx:pt idx="23491">491748</cx:pt>
          <cx:pt idx="23492">251917.33333333334</cx:pt>
          <cx:pt idx="23493">365468</cx:pt>
          <cx:pt idx="23494">183674.66666666666</cx:pt>
          <cx:pt idx="23495">477705</cx:pt>
          <cx:pt idx="23496">450383</cx:pt>
          <cx:pt idx="23497">217850</cx:pt>
          <cx:pt idx="23498">121370</cx:pt>
          <cx:pt idx="23499">220488</cx:pt>
          <cx:pt idx="23500">488381.33333333331</cx:pt>
          <cx:pt idx="23501">224780</cx:pt>
          <cx:pt idx="23502">229043</cx:pt>
          <cx:pt idx="23503">395517.33333333331</cx:pt>
          <cx:pt idx="23504">311312</cx:pt>
          <cx:pt idx="23505">151160</cx:pt>
          <cx:pt idx="23506">513333.33333333331</cx:pt>
          <cx:pt idx="23507">540924</cx:pt>
          <cx:pt idx="23508">239450.66666666666</cx:pt>
          <cx:pt idx="23509">370336</cx:pt>
          <cx:pt idx="23510">197435</cx:pt>
          <cx:pt idx="23511">199330.66666666666</cx:pt>
          <cx:pt idx="23512">352033</cx:pt>
          <cx:pt idx="23513">301581.33333333331</cx:pt>
          <cx:pt idx="23514">181778.66666666666</cx:pt>
          <cx:pt idx="23515">419653.33333333331</cx:pt>
          <cx:pt idx="23516">178677</cx:pt>
          <cx:pt idx="23517">291314</cx:pt>
          <cx:pt idx="23518">304261.33333333331</cx:pt>
          <cx:pt idx="23519">106775</cx:pt>
          <cx:pt idx="23520">358986</cx:pt>
          <cx:pt idx="23521">257962.66666666666</cx:pt>
          <cx:pt idx="23522">470941</cx:pt>
          <cx:pt idx="23523">235248</cx:pt>
          <cx:pt idx="23524">354315</cx:pt>
          <cx:pt idx="23525">252985</cx:pt>
          <cx:pt idx="23526">129717</cx:pt>
          <cx:pt idx="23527">289903</cx:pt>
          <cx:pt idx="23528">619378.66666666663</cx:pt>
          <cx:pt idx="23529">202616</cx:pt>
          <cx:pt idx="23530">279639</cx:pt>
          <cx:pt idx="23531">223011</cx:pt>
          <cx:pt idx="23532">142588</cx:pt>
          <cx:pt idx="23533">368370</cx:pt>
          <cx:pt idx="23534">402242.66666666669</cx:pt>
          <cx:pt idx="23535">240898</cx:pt>
          <cx:pt idx="23536">505866</cx:pt>
          <cx:pt idx="23537">762289</cx:pt>
          <cx:pt idx="23538">303594.66666666669</cx:pt>
          <cx:pt idx="23539">358293.33333333331</cx:pt>
          <cx:pt idx="23540">284177</cx:pt>
          <cx:pt idx="23541">518050.66666666669</cx:pt>
          <cx:pt idx="23542">674892</cx:pt>
          <cx:pt idx="23543">238039</cx:pt>
          <cx:pt idx="23544">679611</cx:pt>
          <cx:pt idx="23545">248299</cx:pt>
          <cx:pt idx="23546">425898.66666666663</cx:pt>
          <cx:pt idx="23547">105041</cx:pt>
          <cx:pt idx="23548">118765</cx:pt>
          <cx:pt idx="23549">131497</cx:pt>
          <cx:pt idx="23550">100101</cx:pt>
          <cx:pt idx="23551">376255</cx:pt>
          <cx:pt idx="23552">310322.66666666669</cx:pt>
          <cx:pt idx="23553">243981.33333333334</cx:pt>
          <cx:pt idx="23554">313909.66666666669</cx:pt>
          <cx:pt idx="23555">288709.33333333331</cx:pt>
          <cx:pt idx="23556">727244</cx:pt>
          <cx:pt idx="23557">472595</cx:pt>
          <cx:pt idx="23558">246112</cx:pt>
          <cx:pt idx="23559">691922</cx:pt>
          <cx:pt idx="23560">194858.66666666666</cx:pt>
          <cx:pt idx="23561">393734.66666666663</cx:pt>
          <cx:pt idx="23562">109029</cx:pt>
          <cx:pt idx="23563">132139</cx:pt>
          <cx:pt idx="23564">143018.66666666666</cx:pt>
          <cx:pt idx="23565">353723.33333333337</cx:pt>
          <cx:pt idx="23566">181805.33333333334</cx:pt>
          <cx:pt idx="23567">165537</cx:pt>
          <cx:pt idx="23568">119806</cx:pt>
          <cx:pt idx="23569">441118</cx:pt>
          <cx:pt idx="23570">357200</cx:pt>
          <cx:pt idx="23571">308786.66666666669</cx:pt>
          <cx:pt idx="23572">367960</cx:pt>
          <cx:pt idx="23573">209592</cx:pt>
          <cx:pt idx="23574">319594.66666666669</cx:pt>
          <cx:pt idx="23575">391573</cx:pt>
          <cx:pt idx="23576">713461</cx:pt>
          <cx:pt idx="23577">619810</cx:pt>
          <cx:pt idx="23578">259513</cx:pt>
          <cx:pt idx="23579">552552</cx:pt>
          <cx:pt idx="23580">333522.66666666669</cx:pt>
          <cx:pt idx="23581">102449</cx:pt>
          <cx:pt idx="23582">711205.33333333337</cx:pt>
          <cx:pt idx="23583">402496</cx:pt>
          <cx:pt idx="23584">206141</cx:pt>
          <cx:pt idx="23585">216506.66666666666</cx:pt>
          <cx:pt idx="23586">446781</cx:pt>
          <cx:pt idx="23587">495090.66666666669</cx:pt>
          <cx:pt idx="23588">318600</cx:pt>
          <cx:pt idx="23589">157607</cx:pt>
          <cx:pt idx="23590">295005.33333333331</cx:pt>
          <cx:pt idx="23591">308350</cx:pt>
          <cx:pt idx="23592">457393</cx:pt>
          <cx:pt idx="23593">441265</cx:pt>
          <cx:pt idx="23594">297664</cx:pt>
          <cx:pt idx="23595">383661.33333333331</cx:pt>
          <cx:pt idx="23596">85962.666666666672</cx:pt>
          <cx:pt idx="23597">120180</cx:pt>
          <cx:pt idx="23598">511330.66666666669</cx:pt>
          <cx:pt idx="23599">429553</cx:pt>
          <cx:pt idx="23600">550888</cx:pt>
          <cx:pt idx="23601">590368</cx:pt>
          <cx:pt idx="23602">400779</cx:pt>
          <cx:pt idx="23603">105952</cx:pt>
          <cx:pt idx="23604">549015</cx:pt>
          <cx:pt idx="23605">186249</cx:pt>
          <cx:pt idx="23606">508754.66666666669</cx:pt>
          <cx:pt idx="23607">157706</cx:pt>
          <cx:pt idx="23608">199874.66666666666</cx:pt>
          <cx:pt idx="23609">139661.33333333334</cx:pt>
          <cx:pt idx="23610">426108</cx:pt>
          <cx:pt idx="23611">403818.66666666669</cx:pt>
          <cx:pt idx="23612">400240</cx:pt>
          <cx:pt idx="23613">417234.66666666669</cx:pt>
          <cx:pt idx="23614">474922.66666666669</cx:pt>
          <cx:pt idx="23615">427848</cx:pt>
          <cx:pt idx="23616">476315</cx:pt>
          <cx:pt idx="23617">266640</cx:pt>
          <cx:pt idx="23618">718165.33333333337</cx:pt>
          <cx:pt idx="23619">252022</cx:pt>
          <cx:pt idx="23620">420945</cx:pt>
          <cx:pt idx="23621">249333.33333333334</cx:pt>
          <cx:pt idx="23622">159938.66666666666</cx:pt>
          <cx:pt idx="23623">399684</cx:pt>
          <cx:pt idx="23624">114978</cx:pt>
          <cx:pt idx="23625">766290.66666666663</cx:pt>
          <cx:pt idx="23626">488021.33333333331</cx:pt>
          <cx:pt idx="23627">613477.33333333337</cx:pt>
          <cx:pt idx="23628">344301.33333333331</cx:pt>
          <cx:pt idx="23629">687020</cx:pt>
          <cx:pt idx="23630">367444</cx:pt>
          <cx:pt idx="23631">726792</cx:pt>
          <cx:pt idx="23632">153708</cx:pt>
          <cx:pt idx="23633">159129</cx:pt>
          <cx:pt idx="23634">293361</cx:pt>
          <cx:pt idx="23635">307621.33333333331</cx:pt>
          <cx:pt idx="23636">431197.33333333331</cx:pt>
          <cx:pt idx="23637">174356</cx:pt>
          <cx:pt idx="23638">702018.66666666663</cx:pt>
          <cx:pt idx="23639">111111</cx:pt>
          <cx:pt idx="23640">516007</cx:pt>
          <cx:pt idx="23641">137164</cx:pt>
          <cx:pt idx="23642">411264</cx:pt>
          <cx:pt idx="23643">484321</cx:pt>
          <cx:pt idx="23644">574610.66666666663</cx:pt>
          <cx:pt idx="23645">116360</cx:pt>
          <cx:pt idx="23646">740128</cx:pt>
          <cx:pt idx="23647">497018.66666666669</cx:pt>
          <cx:pt idx="23648">361028</cx:pt>
          <cx:pt idx="23649">140037.33333333334</cx:pt>
          <cx:pt idx="23650">299416.66666666669</cx:pt>
          <cx:pt idx="23651">552403</cx:pt>
          <cx:pt idx="23652">494002.66666666669</cx:pt>
          <cx:pt idx="23653">439790.66666666663</cx:pt>
          <cx:pt idx="23654">177080</cx:pt>
          <cx:pt idx="23655">359837.33333333337</cx:pt>
          <cx:pt idx="23656">227000</cx:pt>
          <cx:pt idx="23657">138181.33333333334</cx:pt>
          <cx:pt idx="23658">355026.66666666669</cx:pt>
          <cx:pt idx="23659">410189.33333333331</cx:pt>
          <cx:pt idx="23660">351032.33333333337</cx:pt>
          <cx:pt idx="23661">283128</cx:pt>
          <cx:pt idx="23662">135189</cx:pt>
          <cx:pt idx="23663">125976</cx:pt>
          <cx:pt idx="23664">651633</cx:pt>
          <cx:pt idx="23665">771202.66666666663</cx:pt>
          <cx:pt idx="23666">762440</cx:pt>
          <cx:pt idx="23667">728676</cx:pt>
          <cx:pt idx="23668">236901</cx:pt>
          <cx:pt idx="23669">283976</cx:pt>
          <cx:pt idx="23670">491492</cx:pt>
          <cx:pt idx="23671">739184</cx:pt>
          <cx:pt idx="23672">507794.66666666669</cx:pt>
          <cx:pt idx="23673">371419</cx:pt>
          <cx:pt idx="23674">148906</cx:pt>
          <cx:pt idx="23675">104477</cx:pt>
          <cx:pt idx="23676">224578.66666666666</cx:pt>
          <cx:pt idx="23677">493704</cx:pt>
          <cx:pt idx="23678">597284</cx:pt>
          <cx:pt idx="23679">183843</cx:pt>
          <cx:pt idx="23680">104648</cx:pt>
          <cx:pt idx="23681">148387</cx:pt>
          <cx:pt idx="23682">585087</cx:pt>
          <cx:pt idx="23683">492033</cx:pt>
          <cx:pt idx="23684">472238</cx:pt>
          <cx:pt idx="23685">152797</cx:pt>
          <cx:pt idx="23686">90888</cx:pt>
          <cx:pt idx="23687">442448</cx:pt>
          <cx:pt idx="23688">275709.33333333331</cx:pt>
          <cx:pt idx="23689">406001</cx:pt>
          <cx:pt idx="23690">219474</cx:pt>
          <cx:pt idx="23691">237290.66666666666</cx:pt>
          <cx:pt idx="23692">124470</cx:pt>
          <cx:pt idx="23693">727408</cx:pt>
          <cx:pt idx="23694">559845.33333333337</cx:pt>
          <cx:pt idx="23695">153316</cx:pt>
          <cx:pt idx="23696">503090.66666666669</cx:pt>
          <cx:pt idx="23697">322013.33333333331</cx:pt>
          <cx:pt idx="23698">396259</cx:pt>
          <cx:pt idx="23699">198329</cx:pt>
          <cx:pt idx="23700">166970.66666666666</cx:pt>
          <cx:pt idx="23701">169162.66666666666</cx:pt>
          <cx:pt idx="23702">340648</cx:pt>
          <cx:pt idx="23703">204151</cx:pt>
          <cx:pt idx="23704">102277.33333333333</cx:pt>
          <cx:pt idx="23705">216733</cx:pt>
          <cx:pt idx="23706">98685.333333333328</cx:pt>
          <cx:pt idx="23707">305579</cx:pt>
          <cx:pt idx="23708">249415</cx:pt>
          <cx:pt idx="23709">383944</cx:pt>
          <cx:pt idx="23710">390705</cx:pt>
          <cx:pt idx="23711">698837</cx:pt>
          <cx:pt idx="23712">282930.66666666669</cx:pt>
          <cx:pt idx="23713">201421.33333333334</cx:pt>
          <cx:pt idx="23714">221950</cx:pt>
          <cx:pt idx="23715">287807</cx:pt>
          <cx:pt idx="23716">233045.33333333334</cx:pt>
          <cx:pt idx="23717">599661.33333333337</cx:pt>
          <cx:pt idx="23718">638613</cx:pt>
          <cx:pt idx="23719">358528</cx:pt>
          <cx:pt idx="23720">772146.66666666663</cx:pt>
          <cx:pt idx="23721">229675</cx:pt>
          <cx:pt idx="23722">349016</cx:pt>
          <cx:pt idx="23723">274352</cx:pt>
          <cx:pt idx="23724">293858.66666666669</cx:pt>
          <cx:pt idx="23725">484232</cx:pt>
          <cx:pt idx="23726">106800</cx:pt>
          <cx:pt idx="23727">190127</cx:pt>
          <cx:pt idx="23728">234295</cx:pt>
          <cx:pt idx="23729">389247</cx:pt>
          <cx:pt idx="23730">765237.33333333337</cx:pt>
          <cx:pt idx="23731">221626.66666666666</cx:pt>
          <cx:pt idx="23732">755639</cx:pt>
          <cx:pt idx="23733">330556</cx:pt>
          <cx:pt idx="23734">753538</cx:pt>
          <cx:pt idx="23735">466373.33333333331</cx:pt>
          <cx:pt idx="23736">694037.33333333337</cx:pt>
          <cx:pt idx="23737">756793</cx:pt>
          <cx:pt idx="23738">603169</cx:pt>
          <cx:pt idx="23739">97168</cx:pt>
          <cx:pt idx="23740">575394.66666666663</cx:pt>
          <cx:pt idx="23741">162515</cx:pt>
          <cx:pt idx="23742">176801</cx:pt>
          <cx:pt idx="23743">665679</cx:pt>
          <cx:pt idx="23744">225690.66666666666</cx:pt>
          <cx:pt idx="23745">89383</cx:pt>
          <cx:pt idx="23746">533551</cx:pt>
          <cx:pt idx="23747">425189.33333333331</cx:pt>
          <cx:pt idx="23748">185781.33333333334</cx:pt>
          <cx:pt idx="23749">624349</cx:pt>
          <cx:pt idx="23750">369163</cx:pt>
          <cx:pt idx="23751">328902</cx:pt>
          <cx:pt idx="23752">634429.33333333337</cx:pt>
          <cx:pt idx="23753">123367</cx:pt>
          <cx:pt idx="23754">119645</cx:pt>
          <cx:pt idx="23755">603741</cx:pt>
          <cx:pt idx="23756">154123</cx:pt>
          <cx:pt idx="23757">230907</cx:pt>
          <cx:pt idx="23758">134103</cx:pt>
          <cx:pt idx="23759">158331</cx:pt>
          <cx:pt idx="23760">269394.66666666669</cx:pt>
          <cx:pt idx="23761">162059</cx:pt>
          <cx:pt idx="23762">531120</cx:pt>
          <cx:pt idx="23763">334636</cx:pt>
          <cx:pt idx="23764">260432</cx:pt>
          <cx:pt idx="23765">349858.66666666669</cx:pt>
          <cx:pt idx="23766">334877.33333333337</cx:pt>
          <cx:pt idx="23767">447169</cx:pt>
          <cx:pt idx="23768">197972</cx:pt>
          <cx:pt idx="23769">746501.33333333337</cx:pt>
          <cx:pt idx="23770">500576</cx:pt>
          <cx:pt idx="23771">644290.66666666663</cx:pt>
          <cx:pt idx="23772">247272</cx:pt>
          <cx:pt idx="23773">777696</cx:pt>
          <cx:pt idx="23774">376376</cx:pt>
          <cx:pt idx="23775">141486</cx:pt>
          <cx:pt idx="23776">559709.33333333337</cx:pt>
          <cx:pt idx="23777">109856</cx:pt>
          <cx:pt idx="23778">491298.66666666669</cx:pt>
          <cx:pt idx="23779">301232</cx:pt>
          <cx:pt idx="23780">434061.33333333331</cx:pt>
          <cx:pt idx="23781">150807</cx:pt>
          <cx:pt idx="23782">420517</cx:pt>
          <cx:pt idx="23783">455266</cx:pt>
          <cx:pt idx="23784">168397.33333333334</cx:pt>
          <cx:pt idx="23785">239160</cx:pt>
          <cx:pt idx="23786">233653</cx:pt>
          <cx:pt idx="23787">226875</cx:pt>
          <cx:pt idx="23788">140754</cx:pt>
          <cx:pt idx="23789">146568</cx:pt>
          <cx:pt idx="23790">489658.66666666669</cx:pt>
          <cx:pt idx="23791">280794.66666666669</cx:pt>
          <cx:pt idx="23792">142811</cx:pt>
          <cx:pt idx="23793">667506.66666666663</cx:pt>
          <cx:pt idx="23794">212704</cx:pt>
          <cx:pt idx="23795">261789.33333333334</cx:pt>
          <cx:pt idx="23796">691188</cx:pt>
          <cx:pt idx="23797">131338</cx:pt>
          <cx:pt idx="23798">489418</cx:pt>
          <cx:pt idx="23799">196109</cx:pt>
          <cx:pt idx="23800">224974</cx:pt>
          <cx:pt idx="23801">589319</cx:pt>
          <cx:pt idx="23802">265786.66666666669</cx:pt>
          <cx:pt idx="23803">147665</cx:pt>
          <cx:pt idx="23804">248210</cx:pt>
          <cx:pt idx="23805">84656</cx:pt>
          <cx:pt idx="23806">155491</cx:pt>
          <cx:pt idx="23807">412458</cx:pt>
          <cx:pt idx="23808">174194</cx:pt>
          <cx:pt idx="23809">208290.66666666666</cx:pt>
          <cx:pt idx="23810">248736</cx:pt>
          <cx:pt idx="23811">525498.66666666663</cx:pt>
          <cx:pt idx="23812">284232</cx:pt>
          <cx:pt idx="23813">580781.33333333337</cx:pt>
          <cx:pt idx="23814">190258.66666666666</cx:pt>
          <cx:pt idx="23815">375257</cx:pt>
          <cx:pt idx="23816">142136</cx:pt>
          <cx:pt idx="23817">378217.33333333337</cx:pt>
          <cx:pt idx="23818">322634.66666666669</cx:pt>
          <cx:pt idx="23819">480262</cx:pt>
          <cx:pt idx="23820">788890.66666666663</cx:pt>
          <cx:pt idx="23821">340680</cx:pt>
          <cx:pt idx="23822">434123</cx:pt>
          <cx:pt idx="23823">757940</cx:pt>
          <cx:pt idx="23824">136138.66666666666</cx:pt>
          <cx:pt idx="23825">706461.33333333337</cx:pt>
          <cx:pt idx="23826">430344</cx:pt>
          <cx:pt idx="23827">637625</cx:pt>
          <cx:pt idx="23828">755082.66666666663</cx:pt>
          <cx:pt idx="23829">178917</cx:pt>
          <cx:pt idx="23830">235648</cx:pt>
          <cx:pt idx="23831">411230</cx:pt>
          <cx:pt idx="23832">242853</cx:pt>
          <cx:pt idx="23833">634945</cx:pt>
          <cx:pt idx="23834">465238</cx:pt>
          <cx:pt idx="23835">726912</cx:pt>
          <cx:pt idx="23836">263187</cx:pt>
          <cx:pt idx="23837">195342</cx:pt>
          <cx:pt idx="23838">188762.66666666666</cx:pt>
          <cx:pt idx="23839">175018.66666666666</cx:pt>
          <cx:pt idx="23840">188882.66666666666</cx:pt>
          <cx:pt idx="23841">231674.66666666666</cx:pt>
          <cx:pt idx="23842">448968</cx:pt>
          <cx:pt idx="23843">251023</cx:pt>
          <cx:pt idx="23844">117664</cx:pt>
          <cx:pt idx="23845">462566</cx:pt>
          <cx:pt idx="23846">634467</cx:pt>
          <cx:pt idx="23847">154370.66666666666</cx:pt>
          <cx:pt idx="23848">456557.33333333331</cx:pt>
          <cx:pt idx="23849">292129</cx:pt>
          <cx:pt idx="23850">328784</cx:pt>
          <cx:pt idx="23851">431600</cx:pt>
          <cx:pt idx="23852">354693.33333333331</cx:pt>
          <cx:pt idx="23853">245169</cx:pt>
          <cx:pt idx="23854">134376</cx:pt>
          <cx:pt idx="23855">281840</cx:pt>
          <cx:pt idx="23856">453408</cx:pt>
          <cx:pt idx="23857">323557.66666666663</cx:pt>
          <cx:pt idx="23858">395334</cx:pt>
          <cx:pt idx="23859">275448</cx:pt>
          <cx:pt idx="23860">243824</cx:pt>
          <cx:pt idx="23861">260018.66666666666</cx:pt>
          <cx:pt idx="23862">274530</cx:pt>
          <cx:pt idx="23863">172084</cx:pt>
          <cx:pt idx="23864">281850.66666666669</cx:pt>
          <cx:pt idx="23865">390698.66666666669</cx:pt>
          <cx:pt idx="23866">568387</cx:pt>
          <cx:pt idx="23867">734213.33333333337</cx:pt>
          <cx:pt idx="23868">352922.66666666669</cx:pt>
          <cx:pt idx="23869">708727</cx:pt>
          <cx:pt idx="23870">450474.66666666663</cx:pt>
          <cx:pt idx="23871">168898.66666666666</cx:pt>
          <cx:pt idx="23872">462909.33333333331</cx:pt>
          <cx:pt idx="23873">406845.33333333331</cx:pt>
          <cx:pt idx="23874">375488.66666666663</cx:pt>
          <cx:pt idx="23875">84266.666666666672</cx:pt>
          <cx:pt idx="23876">292463</cx:pt>
          <cx:pt idx="23877">148317</cx:pt>
          <cx:pt idx="23878">190789.33333333334</cx:pt>
          <cx:pt idx="23879">213834.66666666666</cx:pt>
          <cx:pt idx="23880">179680</cx:pt>
          <cx:pt idx="23881">120287</cx:pt>
          <cx:pt idx="23882">176924</cx:pt>
          <cx:pt idx="23883">411901.33333333331</cx:pt>
          <cx:pt idx="23884">369323</cx:pt>
          <cx:pt idx="23885">458326</cx:pt>
          <cx:pt idx="23886">306101.33333333331</cx:pt>
          <cx:pt idx="23887">381368</cx:pt>
          <cx:pt idx="23888">189189</cx:pt>
          <cx:pt idx="23889">676058</cx:pt>
          <cx:pt idx="23890">567570.66666666663</cx:pt>
          <cx:pt idx="23891">226748</cx:pt>
          <cx:pt idx="23892">119602</cx:pt>
          <cx:pt idx="23893">679928</cx:pt>
          <cx:pt idx="23894">343021.33333333331</cx:pt>
          <cx:pt idx="23895">458503</cx:pt>
          <cx:pt idx="23896">420034.66666666669</cx:pt>
          <cx:pt idx="23897">611940</cx:pt>
          <cx:pt idx="23898">343553</cx:pt>
          <cx:pt idx="23899">187934</cx:pt>
          <cx:pt idx="23900">328877</cx:pt>
          <cx:pt idx="23901">668752</cx:pt>
          <cx:pt idx="23902">261237.33333333334</cx:pt>
          <cx:pt idx="23903">187396</cx:pt>
          <cx:pt idx="23904">436536</cx:pt>
          <cx:pt idx="23905">685669.33333333337</cx:pt>
          <cx:pt idx="23906">696645.33333333337</cx:pt>
          <cx:pt idx="23907">107735</cx:pt>
          <cx:pt idx="23908">602643</cx:pt>
          <cx:pt idx="23909">370080</cx:pt>
          <cx:pt idx="23910">710722.66666666663</cx:pt>
          <cx:pt idx="23911">490880</cx:pt>
          <cx:pt idx="23912">285189.33333333331</cx:pt>
          <cx:pt idx="23913">527471</cx:pt>
          <cx:pt idx="23914">412316</cx:pt>
          <cx:pt idx="23915">374653.33333333331</cx:pt>
          <cx:pt idx="23916">108872</cx:pt>
          <cx:pt idx="23917">206547</cx:pt>
          <cx:pt idx="23918">394231</cx:pt>
          <cx:pt idx="23919">459754.66666666669</cx:pt>
          <cx:pt idx="23920">469336</cx:pt>
          <cx:pt idx="23921">449322.66666666669</cx:pt>
          <cx:pt idx="23922">251781</cx:pt>
          <cx:pt idx="23923">431274.66666666669</cx:pt>
          <cx:pt idx="23924">443783</cx:pt>
          <cx:pt idx="23925">270182</cx:pt>
          <cx:pt idx="23926">226229.33333333334</cx:pt>
          <cx:pt idx="23927">203378</cx:pt>
          <cx:pt idx="23928">315362</cx:pt>
          <cx:pt idx="23929">177162.66666666666</cx:pt>
          <cx:pt idx="23930">498066.66666666669</cx:pt>
          <cx:pt idx="23931">493458.66666666669</cx:pt>
          <cx:pt idx="23932">450904</cx:pt>
          <cx:pt idx="23933">513376</cx:pt>
          <cx:pt idx="23934">526197</cx:pt>
          <cx:pt idx="23935">270704</cx:pt>
          <cx:pt idx="23936">334577</cx:pt>
          <cx:pt idx="23937">174429.33333333334</cx:pt>
          <cx:pt idx="23938">759896</cx:pt>
          <cx:pt idx="23939">260562</cx:pt>
          <cx:pt idx="23940">394235</cx:pt>
          <cx:pt idx="23941">737796</cx:pt>
          <cx:pt idx="23942">220362.66666666666</cx:pt>
          <cx:pt idx="23943">163325.33333333334</cx:pt>
          <cx:pt idx="23944">226120</cx:pt>
          <cx:pt idx="23945">354078</cx:pt>
          <cx:pt idx="23946">255895</cx:pt>
          <cx:pt idx="23947">154598</cx:pt>
          <cx:pt idx="23948">291534</cx:pt>
          <cx:pt idx="23949">505191</cx:pt>
          <cx:pt idx="23950">612892</cx:pt>
          <cx:pt idx="23951">113365.33333333333</cx:pt>
          <cx:pt idx="23952">749864</cx:pt>
          <cx:pt idx="23953">303226.66666666669</cx:pt>
          <cx:pt idx="23954">431013.33333333331</cx:pt>
          <cx:pt idx="23955">435400.66666666663</cx:pt>
          <cx:pt idx="23956">164085.33333333334</cx:pt>
          <cx:pt idx="23957">493430</cx:pt>
          <cx:pt idx="23958">443085.33333333331</cx:pt>
          <cx:pt idx="23959">437128</cx:pt>
          <cx:pt idx="23960">162859</cx:pt>
          <cx:pt idx="23961">723162.66666666663</cx:pt>
          <cx:pt idx="23962">575130.66666666663</cx:pt>
          <cx:pt idx="23963">372296</cx:pt>
          <cx:pt idx="23964">488397.33333333331</cx:pt>
          <cx:pt idx="23965">136594.66666666666</cx:pt>
          <cx:pt idx="23966">378605.33333333331</cx:pt>
          <cx:pt idx="23967">699688</cx:pt>
          <cx:pt idx="23968">447458.66666666669</cx:pt>
          <cx:pt idx="23969">263320</cx:pt>
          <cx:pt idx="23970">85136</cx:pt>
          <cx:pt idx="23971">250485.33333333334</cx:pt>
          <cx:pt idx="23972">248173.33333333334</cx:pt>
          <cx:pt idx="23973">104127</cx:pt>
          <cx:pt idx="23974">165658</cx:pt>
          <cx:pt idx="23975">661986.66666666663</cx:pt>
          <cx:pt idx="23976">388144</cx:pt>
          <cx:pt idx="23977">502749.33333333331</cx:pt>
          <cx:pt idx="23978">430376</cx:pt>
          <cx:pt idx="23979">422432</cx:pt>
          <cx:pt idx="23980">421298.66666666669</cx:pt>
          <cx:pt idx="23981">104763</cx:pt>
          <cx:pt idx="23982">737437</cx:pt>
          <cx:pt idx="23983">130019</cx:pt>
          <cx:pt idx="23984">598826.66666666663</cx:pt>
          <cx:pt idx="23985">186754</cx:pt>
          <cx:pt idx="23986">665477</cx:pt>
          <cx:pt idx="23987">453375</cx:pt>
          <cx:pt idx="23988">441332</cx:pt>
          <cx:pt idx="23989">290496</cx:pt>
          <cx:pt idx="23990">564114.66666666663</cx:pt>
          <cx:pt idx="23991">202049</cx:pt>
          <cx:pt idx="23992">126807</cx:pt>
          <cx:pt idx="23993">308589.33333333331</cx:pt>
          <cx:pt idx="23994">632162.66666666663</cx:pt>
          <cx:pt idx="23995">470666.66666666669</cx:pt>
          <cx:pt idx="23996">419907</cx:pt>
          <cx:pt idx="23997">135665</cx:pt>
          <cx:pt idx="23998">190805.33333333334</cx:pt>
          <cx:pt idx="23999">130149</cx:pt>
          <cx:pt idx="24000">221517.33333333334</cx:pt>
          <cx:pt idx="24001">514574</cx:pt>
          <cx:pt idx="24002">218649</cx:pt>
          <cx:pt idx="24003">189118</cx:pt>
          <cx:pt idx="24004">735597.33333333337</cx:pt>
          <cx:pt idx="24005">217211</cx:pt>
          <cx:pt idx="24006">290056</cx:pt>
          <cx:pt idx="24007">430278</cx:pt>
          <cx:pt idx="24008">186138.66666666666</cx:pt>
          <cx:pt idx="24009">104480</cx:pt>
          <cx:pt idx="24010">428001.66666666663</cx:pt>
          <cx:pt idx="24011">115617</cx:pt>
          <cx:pt idx="24012">110025</cx:pt>
          <cx:pt idx="24013">515718</cx:pt>
          <cx:pt idx="24014">436609</cx:pt>
          <cx:pt idx="24015">343832</cx:pt>
          <cx:pt idx="24016">358384</cx:pt>
          <cx:pt idx="24017">596197</cx:pt>
          <cx:pt idx="24018">460285.33333333331</cx:pt>
          <cx:pt idx="24019">215461.33333333334</cx:pt>
          <cx:pt idx="24020">224163</cx:pt>
          <cx:pt idx="24021">572317.33333333337</cx:pt>
          <cx:pt idx="24022">607568</cx:pt>
          <cx:pt idx="24023">518688</cx:pt>
          <cx:pt idx="24024">368106</cx:pt>
          <cx:pt idx="24025">518682.66666666669</cx:pt>
          <cx:pt idx="24026">101184</cx:pt>
          <cx:pt idx="24027">347882.66666666669</cx:pt>
          <cx:pt idx="24028">517674.66666666669</cx:pt>
          <cx:pt idx="24029">134613</cx:pt>
          <cx:pt idx="24030">506349.33333333331</cx:pt>
          <cx:pt idx="24031">426744.66666666663</cx:pt>
          <cx:pt idx="24032">115978.66666666667</cx:pt>
          <cx:pt idx="24033">440661.33333333331</cx:pt>
          <cx:pt idx="24034">255280</cx:pt>
          <cx:pt idx="24035">302072</cx:pt>
          <cx:pt idx="24036">527485.33333333337</cx:pt>
          <cx:pt idx="24037">296069.33333333331</cx:pt>
          <cx:pt idx="24038">365996</cx:pt>
          <cx:pt idx="24039">475920</cx:pt>
          <cx:pt idx="24040">194128</cx:pt>
          <cx:pt idx="24041">347105</cx:pt>
          <cx:pt idx="24042">239042</cx:pt>
          <cx:pt idx="24043">446025.33333333337</cx:pt>
          <cx:pt idx="24044">573307</cx:pt>
          <cx:pt idx="24045">505208</cx:pt>
          <cx:pt idx="24046">504485</cx:pt>
          <cx:pt idx="24047">233988</cx:pt>
          <cx:pt idx="24048">368786.66666666669</cx:pt>
          <cx:pt idx="24049">405336</cx:pt>
          <cx:pt idx="24050">501450.66666666669</cx:pt>
          <cx:pt idx="24051">602450.66666666663</cx:pt>
          <cx:pt idx="24052">229028</cx:pt>
          <cx:pt idx="24053">532344</cx:pt>
          <cx:pt idx="24054">300437.33333333331</cx:pt>
          <cx:pt idx="24055">497064</cx:pt>
          <cx:pt idx="24056">376781.33333333331</cx:pt>
          <cx:pt idx="24057">380256.33333333337</cx:pt>
          <cx:pt idx="24058">114833</cx:pt>
          <cx:pt idx="24059">629013.33333333337</cx:pt>
          <cx:pt idx="24060">532217</cx:pt>
          <cx:pt idx="24061">252135</cx:pt>
          <cx:pt idx="24062">225195</cx:pt>
          <cx:pt idx="24063">174994</cx:pt>
          <cx:pt idx="24064">422704</cx:pt>
          <cx:pt idx="24065">290408</cx:pt>
          <cx:pt idx="24066">496252</cx:pt>
          <cx:pt idx="24067">107435</cx:pt>
          <cx:pt idx="24068">511806</cx:pt>
          <cx:pt idx="24069">315103</cx:pt>
          <cx:pt idx="24070">315085.33333333331</cx:pt>
          <cx:pt idx="24071">586128</cx:pt>
          <cx:pt idx="24072">473778.66666666669</cx:pt>
          <cx:pt idx="24073">500053.33333333331</cx:pt>
          <cx:pt idx="24074">149075</cx:pt>
          <cx:pt idx="24075">348426.66666666669</cx:pt>
          <cx:pt idx="24076">274812</cx:pt>
          <cx:pt idx="24077">232602</cx:pt>
          <cx:pt idx="24078">674525.33333333337</cx:pt>
          <cx:pt idx="24079">198708</cx:pt>
          <cx:pt idx="24080">345408</cx:pt>
          <cx:pt idx="24081">505960</cx:pt>
          <cx:pt idx="24082">356682.66666666669</cx:pt>
          <cx:pt idx="24083">711997</cx:pt>
          <cx:pt idx="24084">362128</cx:pt>
          <cx:pt idx="24085">714634.66666666663</cx:pt>
          <cx:pt idx="24086">302223</cx:pt>
          <cx:pt idx="24087">448805</cx:pt>
          <cx:pt idx="24088">301506.66666666669</cx:pt>
          <cx:pt idx="24089">750154</cx:pt>
          <cx:pt idx="24090">281746</cx:pt>
          <cx:pt idx="24091">108126</cx:pt>
          <cx:pt idx="24092">273288</cx:pt>
          <cx:pt idx="24093">351215.66666666663</cx:pt>
          <cx:pt idx="24094">349170.66666666669</cx:pt>
          <cx:pt idx="24095">472680</cx:pt>
          <cx:pt idx="24096">162820</cx:pt>
          <cx:pt idx="24097">683805.33333333337</cx:pt>
          <cx:pt idx="24098">496461.33333333331</cx:pt>
          <cx:pt idx="24099">150040</cx:pt>
          <cx:pt idx="24100">530058.66666666663</cx:pt>
          <cx:pt idx="24101">628654</cx:pt>
          <cx:pt idx="24102">188066</cx:pt>
          <cx:pt idx="24103">411973.33333333331</cx:pt>
          <cx:pt idx="24104">285809</cx:pt>
          <cx:pt idx="24105">249415</cx:pt>
          <cx:pt idx="24106">727546.66666666663</cx:pt>
          <cx:pt idx="24107">104235</cx:pt>
          <cx:pt idx="24108">236581.33333333334</cx:pt>
          <cx:pt idx="24109">459357.33333333331</cx:pt>
          <cx:pt idx="24110">270263</cx:pt>
          <cx:pt idx="24111">720277.33333333337</cx:pt>
          <cx:pt idx="24112">87778.666666666672</cx:pt>
          <cx:pt idx="24113">387488</cx:pt>
          <cx:pt idx="24114">694783</cx:pt>
          <cx:pt idx="24115">422178</cx:pt>
          <cx:pt idx="24116">703165.33333333337</cx:pt>
          <cx:pt idx="24117">254697</cx:pt>
          <cx:pt idx="24118">146394.66666666666</cx:pt>
          <cx:pt idx="24119">226685.33333333334</cx:pt>
          <cx:pt idx="24120">556696</cx:pt>
          <cx:pt idx="24121">648661.33333333337</cx:pt>
          <cx:pt idx="24122">134485.33333333334</cx:pt>
          <cx:pt idx="24123">269843</cx:pt>
          <cx:pt idx="24124">266797</cx:pt>
          <cx:pt idx="24125">294609</cx:pt>
          <cx:pt idx="24126">264625</cx:pt>
          <cx:pt idx="24127">180488</cx:pt>
          <cx:pt idx="24128">249745</cx:pt>
          <cx:pt idx="24129">497877.33333333331</cx:pt>
          <cx:pt idx="24130">246381</cx:pt>
          <cx:pt idx="24131">225476</cx:pt>
          <cx:pt idx="24132">185192</cx:pt>
          <cx:pt idx="24133">105718</cx:pt>
          <cx:pt idx="24134">229591</cx:pt>
          <cx:pt idx="24135">478508</cx:pt>
          <cx:pt idx="24136">497762</cx:pt>
          <cx:pt idx="24137">141501</cx:pt>
          <cx:pt idx="24138">772302</cx:pt>
          <cx:pt idx="24139">250754.66666666666</cx:pt>
          <cx:pt idx="24140">206096</cx:pt>
          <cx:pt idx="24141">301712</cx:pt>
          <cx:pt idx="24142">379568</cx:pt>
          <cx:pt idx="24143">433754</cx:pt>
          <cx:pt idx="24144">292800</cx:pt>
          <cx:pt idx="24145">253077</cx:pt>
          <cx:pt idx="24146">424925</cx:pt>
          <cx:pt idx="24147">168517</cx:pt>
          <cx:pt idx="24148">411782</cx:pt>
          <cx:pt idx="24149">279827</cx:pt>
          <cx:pt idx="24150">408013.33333333331</cx:pt>
          <cx:pt idx="24151">753847</cx:pt>
          <cx:pt idx="24152">352324</cx:pt>
          <cx:pt idx="24153">585091</cx:pt>
          <cx:pt idx="24154">274740</cx:pt>
          <cx:pt idx="24155">234733.33333333334</cx:pt>
          <cx:pt idx="24156">458705</cx:pt>
          <cx:pt idx="24157">440786</cx:pt>
          <cx:pt idx="24158">393832</cx:pt>
          <cx:pt idx="24159">331757</cx:pt>
          <cx:pt idx="24160">274829.33333333331</cx:pt>
          <cx:pt idx="24161">740517.33333333337</cx:pt>
          <cx:pt idx="24162">702749.33333333337</cx:pt>
          <cx:pt idx="24163">119312</cx:pt>
          <cx:pt idx="24164">173012</cx:pt>
          <cx:pt idx="24165">138837.33333333334</cx:pt>
          <cx:pt idx="24166">515757.33333333331</cx:pt>
          <cx:pt idx="24167">159776</cx:pt>
          <cx:pt idx="24168">336128</cx:pt>
          <cx:pt idx="24169">114064</cx:pt>
          <cx:pt idx="24170">296073</cx:pt>
          <cx:pt idx="24171">151370.66666666666</cx:pt>
          <cx:pt idx="24172">240915</cx:pt>
          <cx:pt idx="24173">428503.66666666663</cx:pt>
          <cx:pt idx="24174">240912</cx:pt>
          <cx:pt idx="24175">293426.66666666669</cx:pt>
          <cx:pt idx="24176">165056</cx:pt>
          <cx:pt idx="24177">130230</cx:pt>
          <cx:pt idx="24178">631956</cx:pt>
          <cx:pt idx="24179">234670</cx:pt>
          <cx:pt idx="24180">386661.33333333331</cx:pt>
          <cx:pt idx="24181">115069</cx:pt>
          <cx:pt idx="24182">212901.33333333334</cx:pt>
          <cx:pt idx="24183">301637</cx:pt>
          <cx:pt idx="24184">536213</cx:pt>
          <cx:pt idx="24185">283497</cx:pt>
          <cx:pt idx="24186">524682.66666666663</cx:pt>
          <cx:pt idx="24187">170535</cx:pt>
          <cx:pt idx="24188">400562.66666666669</cx:pt>
          <cx:pt idx="24189">372965.33333333331</cx:pt>
          <cx:pt idx="24190">480997.33333333331</cx:pt>
          <cx:pt idx="24191">418464</cx:pt>
          <cx:pt idx="24192">342925</cx:pt>
          <cx:pt idx="24193">331917</cx:pt>
          <cx:pt idx="24194">169364</cx:pt>
          <cx:pt idx="24195">512506.66666666669</cx:pt>
          <cx:pt idx="24196">647509.33333333337</cx:pt>
          <cx:pt idx="24197">245882</cx:pt>
          <cx:pt idx="24198">472624</cx:pt>
          <cx:pt idx="24199">211225</cx:pt>
          <cx:pt idx="24200">201976</cx:pt>
          <cx:pt idx="24201">317360</cx:pt>
          <cx:pt idx="24202">381755.33333333337</cx:pt>
          <cx:pt idx="24203">122025</cx:pt>
          <cx:pt idx="24204">139018</cx:pt>
          <cx:pt idx="24205">128900</cx:pt>
          <cx:pt idx="24206">434200</cx:pt>
          <cx:pt idx="24207">401825</cx:pt>
          <cx:pt idx="24208">343397.33333333331</cx:pt>
          <cx:pt idx="24209">407349.33333333331</cx:pt>
          <cx:pt idx="24210">197100</cx:pt>
          <cx:pt idx="24211">711626</cx:pt>
          <cx:pt idx="24212">102400</cx:pt>
          <cx:pt idx="24213">372450.66666666669</cx:pt>
          <cx:pt idx="24214">144666.66666666666</cx:pt>
          <cx:pt idx="24215">229136</cx:pt>
          <cx:pt idx="24216">406654</cx:pt>
          <cx:pt idx="24217">470058.66666666669</cx:pt>
          <cx:pt idx="24218">521349.33333333331</cx:pt>
          <cx:pt idx="24219">632090.66666666663</cx:pt>
          <cx:pt idx="24220">600059</cx:pt>
          <cx:pt idx="24221">515869</cx:pt>
          <cx:pt idx="24222">241201</cx:pt>
          <cx:pt idx="24223">525402.66666666663</cx:pt>
          <cx:pt idx="24224">222274.66666666666</cx:pt>
          <cx:pt idx="24225">476214</cx:pt>
          <cx:pt idx="24226">441430</cx:pt>
          <cx:pt idx="24227">160995</cx:pt>
          <cx:pt idx="24228">386050</cx:pt>
          <cx:pt idx="24229">415724</cx:pt>
          <cx:pt idx="24230">168251</cx:pt>
          <cx:pt idx="24231">275252</cx:pt>
          <cx:pt idx="24232">259073</cx:pt>
          <cx:pt idx="24233">559144</cx:pt>
          <cx:pt idx="24234">304690.66666666669</cx:pt>
          <cx:pt idx="24235">278509.33333333331</cx:pt>
          <cx:pt idx="24236">495973.33333333331</cx:pt>
          <cx:pt idx="24237">383198</cx:pt>
          <cx:pt idx="24238">294859</cx:pt>
          <cx:pt idx="24239">270184</cx:pt>
          <cx:pt idx="24240">565917.33333333337</cx:pt>
          <cx:pt idx="24241">535368</cx:pt>
          <cx:pt idx="24242">309268</cx:pt>
          <cx:pt idx="24243">245666.66666666666</cx:pt>
          <cx:pt idx="24244">184274.66666666666</cx:pt>
          <cx:pt idx="24245">500072</cx:pt>
          <cx:pt idx="24246">389800</cx:pt>
          <cx:pt idx="24247">326066.66666666669</cx:pt>
          <cx:pt idx="24248">146405.33333333334</cx:pt>
          <cx:pt idx="24249">676741.33333333337</cx:pt>
          <cx:pt idx="24250">639270</cx:pt>
          <cx:pt idx="24251">562341</cx:pt>
          <cx:pt idx="24252">715117</cx:pt>
          <cx:pt idx="24253">508401</cx:pt>
          <cx:pt idx="24254">443389.66666666663</cx:pt>
          <cx:pt idx="24255">182985</cx:pt>
          <cx:pt idx="24256">143032</cx:pt>
          <cx:pt idx="24257">314045.33333333331</cx:pt>
          <cx:pt idx="24258">163595</cx:pt>
          <cx:pt idx="24259">211440</cx:pt>
          <cx:pt idx="24260">175084</cx:pt>
          <cx:pt idx="24261">342345</cx:pt>
          <cx:pt idx="24262">399601</cx:pt>
          <cx:pt idx="24263">168185</cx:pt>
          <cx:pt idx="24264">523068</cx:pt>
          <cx:pt idx="24265">553157.33333333337</cx:pt>
          <cx:pt idx="24266">165021</cx:pt>
          <cx:pt idx="24267">568437.33333333337</cx:pt>
          <cx:pt idx="24268">296549.33333333331</cx:pt>
          <cx:pt idx="24269">331776</cx:pt>
          <cx:pt idx="24270">230202</cx:pt>
          <cx:pt idx="24271">191184</cx:pt>
          <cx:pt idx="24272">150693</cx:pt>
          <cx:pt idx="24273">387729</cx:pt>
          <cx:pt idx="24274">181293</cx:pt>
          <cx:pt idx="24275">443805</cx:pt>
          <cx:pt idx="24276">88104</cx:pt>
          <cx:pt idx="24277">251808</cx:pt>
          <cx:pt idx="24278">375456</cx:pt>
          <cx:pt idx="24279">372176</cx:pt>
          <cx:pt idx="24280">724309.33333333337</cx:pt>
          <cx:pt idx="24281">546997.33333333337</cx:pt>
          <cx:pt idx="24282">498101.33333333331</cx:pt>
          <cx:pt idx="24283">767193</cx:pt>
          <cx:pt idx="24284">119176</cx:pt>
          <cx:pt idx="24285">207197</cx:pt>
          <cx:pt idx="24286">398430</cx:pt>
          <cx:pt idx="24287">443651</cx:pt>
          <cx:pt idx="24288">313470</cx:pt>
          <cx:pt idx="24289">529642.66666666663</cx:pt>
          <cx:pt idx="24290">435217</cx:pt>
          <cx:pt idx="24291">464843</cx:pt>
          <cx:pt idx="24292">752610.66666666663</cx:pt>
          <cx:pt idx="24293">534182</cx:pt>
          <cx:pt idx="24294">252149.33333333334</cx:pt>
          <cx:pt idx="24295">314234.66666666669</cx:pt>
          <cx:pt idx="24296">93472</cx:pt>
          <cx:pt idx="24297">586194.66666666663</cx:pt>
          <cx:pt idx="24298">408818.66666666669</cx:pt>
          <cx:pt idx="24299">468746.66666666669</cx:pt>
          <cx:pt idx="24300">434043</cx:pt>
          <cx:pt idx="24301">340801</cx:pt>
          <cx:pt idx="24302">305890.66666666669</cx:pt>
          <cx:pt idx="24303">362743</cx:pt>
          <cx:pt idx="24304">767512</cx:pt>
          <cx:pt idx="24305">151302</cx:pt>
          <cx:pt idx="24306">210733</cx:pt>
          <cx:pt idx="24307">513328</cx:pt>
          <cx:pt idx="24308">125489</cx:pt>
          <cx:pt idx="24309">439963</cx:pt>
          <cx:pt idx="24310">203586</cx:pt>
          <cx:pt idx="24311">264787</cx:pt>
          <cx:pt idx="24312">205593</cx:pt>
          <cx:pt idx="24313">361482</cx:pt>
          <cx:pt idx="24314">186452</cx:pt>
          <cx:pt idx="24315">671729</cx:pt>
          <cx:pt idx="24316">212330.66666666666</cx:pt>
          <cx:pt idx="24317">288190</cx:pt>
          <cx:pt idx="24318">171936</cx:pt>
          <cx:pt idx="24319">416191</cx:pt>
          <cx:pt idx="24320">711434.66666666663</cx:pt>
          <cx:pt idx="24321">261534</cx:pt>
          <cx:pt idx="24322">230657</cx:pt>
          <cx:pt idx="24323">381549.33333333331</cx:pt>
          <cx:pt idx="24324">96565.333333333328</cx:pt>
          <cx:pt idx="24325">282305</cx:pt>
          <cx:pt idx="24326">442288</cx:pt>
          <cx:pt idx="24327">452994.66666666669</cx:pt>
          <cx:pt idx="24328">416690.66666666669</cx:pt>
          <cx:pt idx="24329">541826.66666666663</cx:pt>
          <cx:pt idx="24330">483051</cx:pt>
          <cx:pt idx="24331">199750</cx:pt>
          <cx:pt idx="24332">204253.33333333334</cx:pt>
          <cx:pt idx="24333">378546</cx:pt>
          <cx:pt idx="24334">610465</cx:pt>
          <cx:pt idx="24335">343098.66666666669</cx:pt>
          <cx:pt idx="24336">793914.66666666663</cx:pt>
          <cx:pt idx="24337">377976.66666666663</cx:pt>
          <cx:pt idx="24338">135434.66666666666</cx:pt>
          <cx:pt idx="24339">159621</cx:pt>
          <cx:pt idx="24340">705784</cx:pt>
          <cx:pt idx="24341">235820</cx:pt>
          <cx:pt idx="24342">303635</cx:pt>
          <cx:pt idx="24343">378152</cx:pt>
          <cx:pt idx="24344">273592</cx:pt>
          <cx:pt idx="24345">320666.66666666669</cx:pt>
          <cx:pt idx="24346">532749.33333333337</cx:pt>
          <cx:pt idx="24347">265706.66666666669</cx:pt>
          <cx:pt idx="24348">145976</cx:pt>
          <cx:pt idx="24349">220461</cx:pt>
          <cx:pt idx="24350">292138.66666666669</cx:pt>
          <cx:pt idx="24351">290200</cx:pt>
          <cx:pt idx="24352">217914.66666666666</cx:pt>
          <cx:pt idx="24353">726622</cx:pt>
          <cx:pt idx="24354">449857</cx:pt>
          <cx:pt idx="24355">429688</cx:pt>
          <cx:pt idx="24356">419380</cx:pt>
          <cx:pt idx="24357">182808</cx:pt>
          <cx:pt idx="24358">534303</cx:pt>
          <cx:pt idx="24359">448285.33333333331</cx:pt>
          <cx:pt idx="24360">347235</cx:pt>
          <cx:pt idx="24361">173842</cx:pt>
          <cx:pt idx="24362">490845.33333333331</cx:pt>
          <cx:pt idx="24363">411794.66666666669</cx:pt>
          <cx:pt idx="24364">555354.66666666663</cx:pt>
          <cx:pt idx="24365">180053.33333333334</cx:pt>
          <cx:pt idx="24366">294477</cx:pt>
          <cx:pt idx="24367">398560.33333333337</cx:pt>
          <cx:pt idx="24368">351280</cx:pt>
          <cx:pt idx="24369">350634</cx:pt>
          <cx:pt idx="24370">117031</cx:pt>
          <cx:pt idx="24371">454946.66666666669</cx:pt>
          <cx:pt idx="24372">322909.33333333331</cx:pt>
          <cx:pt idx="24373">483471</cx:pt>
          <cx:pt idx="24374">261244</cx:pt>
          <cx:pt idx="24375">261545</cx:pt>
          <cx:pt idx="24376">229645</cx:pt>
          <cx:pt idx="24377">520189.33333333331</cx:pt>
          <cx:pt idx="24378">232059</cx:pt>
          <cx:pt idx="24379">624459</cx:pt>
          <cx:pt idx="24380">479997.33333333331</cx:pt>
          <cx:pt idx="24381">131770</cx:pt>
          <cx:pt idx="24382">136230</cx:pt>
          <cx:pt idx="24383">515749.33333333331</cx:pt>
          <cx:pt idx="24384">163723</cx:pt>
          <cx:pt idx="24385">524300</cx:pt>
          <cx:pt idx="24386">118976</cx:pt>
          <cx:pt idx="24387">682178.66666666663</cx:pt>
          <cx:pt idx="24388">346268</cx:pt>
          <cx:pt idx="24389">339438</cx:pt>
          <cx:pt idx="24390">94304</cx:pt>
          <cx:pt idx="24391">441101.33333333331</cx:pt>
          <cx:pt idx="24392">150897</cx:pt>
          <cx:pt idx="24393">151917.33333333334</cx:pt>
          <cx:pt idx="24394">216716</cx:pt>
          <cx:pt idx="24395">337965</cx:pt>
          <cx:pt idx="24396">584506</cx:pt>
          <cx:pt idx="24397">400636</cx:pt>
          <cx:pt idx="24398">448934</cx:pt>
          <cx:pt idx="24399">435162</cx:pt>
          <cx:pt idx="24400">383576</cx:pt>
          <cx:pt idx="24401">343473</cx:pt>
          <cx:pt idx="24402">269036</cx:pt>
          <cx:pt idx="24403">412085.33333333331</cx:pt>
          <cx:pt idx="24404">330040</cx:pt>
          <cx:pt idx="24405">415808</cx:pt>
          <cx:pt idx="24406">144370</cx:pt>
          <cx:pt idx="24407">372056.66666666663</cx:pt>
          <cx:pt idx="24408">469954.66666666669</cx:pt>
          <cx:pt idx="24409">243896</cx:pt>
          <cx:pt idx="24410">142169</cx:pt>
          <cx:pt idx="24411">482384</cx:pt>
          <cx:pt idx="24412">159740</cx:pt>
          <cx:pt idx="24413">485982</cx:pt>
          <cx:pt idx="24414">376409.66666666663</cx:pt>
          <cx:pt idx="24415">707950</cx:pt>
          <cx:pt idx="24416">512330.66666666669</cx:pt>
          <cx:pt idx="24417">487400</cx:pt>
          <cx:pt idx="24418">372626.66666666669</cx:pt>
          <cx:pt idx="24419">126725</cx:pt>
          <cx:pt idx="24420">302756</cx:pt>
          <cx:pt idx="24421">338861.33333333331</cx:pt>
          <cx:pt idx="24422">424317</cx:pt>
          <cx:pt idx="24423">465676</cx:pt>
          <cx:pt idx="24424">291792</cx:pt>
          <cx:pt idx="24425">457304</cx:pt>
          <cx:pt idx="24426">610047</cx:pt>
          <cx:pt idx="24427">574490</cx:pt>
          <cx:pt idx="24428">324320</cx:pt>
          <cx:pt idx="24429">295061.33333333331</cx:pt>
          <cx:pt idx="24430">327861.33333333331</cx:pt>
          <cx:pt idx="24431">442102</cx:pt>
          <cx:pt idx="24432">623888</cx:pt>
          <cx:pt idx="24433">139925.33333333334</cx:pt>
          <cx:pt idx="24434">249005</cx:pt>
          <cx:pt idx="24435">328866.66666666669</cx:pt>
          <cx:pt idx="24436">103173</cx:pt>
          <cx:pt idx="24437">405600</cx:pt>
          <cx:pt idx="24438">139625</cx:pt>
          <cx:pt idx="24439">150706</cx:pt>
          <cx:pt idx="24440">352044</cx:pt>
          <cx:pt idx="24441">345161</cx:pt>
          <cx:pt idx="24442">320000</cx:pt>
          <cx:pt idx="24443">454188</cx:pt>
          <cx:pt idx="24444">346722.66666666669</cx:pt>
          <cx:pt idx="24445">289744</cx:pt>
          <cx:pt idx="24446">288161</cx:pt>
          <cx:pt idx="24447">325317.33333333331</cx:pt>
          <cx:pt idx="24448">125162.66666666667</cx:pt>
          <cx:pt idx="24449">226119</cx:pt>
          <cx:pt idx="24450">250762.66666666666</cx:pt>
          <cx:pt idx="24451">448208</cx:pt>
          <cx:pt idx="24452">163794.66666666666</cx:pt>
          <cx:pt idx="24453">434741.33333333331</cx:pt>
          <cx:pt idx="24454">474304</cx:pt>
          <cx:pt idx="24455">237505</cx:pt>
          <cx:pt idx="24456">136502</cx:pt>
          <cx:pt idx="24457">267874.66666666669</cx:pt>
          <cx:pt idx="24458">237776</cx:pt>
          <cx:pt idx="24459">231472</cx:pt>
          <cx:pt idx="24460">229508</cx:pt>
          <cx:pt idx="24461">403357.66666666663</cx:pt>
          <cx:pt idx="24462">790925.33333333337</cx:pt>
          <cx:pt idx="24463">144997</cx:pt>
          <cx:pt idx="24464">307690.33333333331</cx:pt>
          <cx:pt idx="24465">131618</cx:pt>
          <cx:pt idx="24466">155024</cx:pt>
          <cx:pt idx="24467">429455</cx:pt>
          <cx:pt idx="24468">297082</cx:pt>
          <cx:pt idx="24469">270973</cx:pt>
          <cx:pt idx="24470">385195</cx:pt>
          <cx:pt idx="24471">631264</cx:pt>
          <cx:pt idx="24472">476073</cx:pt>
          <cx:pt idx="24473">423842</cx:pt>
          <cx:pt idx="24474">343402.66666666669</cx:pt>
          <cx:pt idx="24475">739017</cx:pt>
          <cx:pt idx="24476">293663</cx:pt>
          <cx:pt idx="24477">398792</cx:pt>
          <cx:pt idx="24478">109890.66666666667</cx:pt>
          <cx:pt idx="24479">315713</cx:pt>
          <cx:pt idx="24480">469034.66666666669</cx:pt>
          <cx:pt idx="24481">326224</cx:pt>
          <cx:pt idx="24482">244344</cx:pt>
          <cx:pt idx="24483">467550</cx:pt>
          <cx:pt idx="24484">267901.33333333331</cx:pt>
          <cx:pt idx="24485">415530</cx:pt>
          <cx:pt idx="24486">389101.33333333331</cx:pt>
          <cx:pt idx="24487">265381</cx:pt>
          <cx:pt idx="24488">385269.33333333331</cx:pt>
          <cx:pt idx="24489">193254</cx:pt>
          <cx:pt idx="24490">214177</cx:pt>
          <cx:pt idx="24491">546277.33333333337</cx:pt>
          <cx:pt idx="24492">128424</cx:pt>
          <cx:pt idx="24493">293162.66666666669</cx:pt>
          <cx:pt idx="24494">779584</cx:pt>
          <cx:pt idx="24495">410498.66666666669</cx:pt>
          <cx:pt idx="24496">193956</cx:pt>
          <cx:pt idx="24497">483358</cx:pt>
          <cx:pt idx="24498">334034.66666666669</cx:pt>
          <cx:pt idx="24499">254930</cx:pt>
          <cx:pt idx="24500">367622</cx:pt>
          <cx:pt idx="24501">761560</cx:pt>
          <cx:pt idx="24502">268616</cx:pt>
          <cx:pt idx="24503">105562.66666666667</cx:pt>
          <cx:pt idx="24504">272007</cx:pt>
          <cx:pt idx="24505">628373.33333333337</cx:pt>
          <cx:pt idx="24506">309461.33333333331</cx:pt>
          <cx:pt idx="24507">270624</cx:pt>
          <cx:pt idx="24508">268824</cx:pt>
          <cx:pt idx="24509">137514</cx:pt>
          <cx:pt idx="24510">109197</cx:pt>
          <cx:pt idx="24511">322400</cx:pt>
          <cx:pt idx="24512">397125.33333333331</cx:pt>
          <cx:pt idx="24513">667904</cx:pt>
          <cx:pt idx="24514">197157.33333333334</cx:pt>
          <cx:pt idx="24515">240378</cx:pt>
          <cx:pt idx="24516">402605.33333333331</cx:pt>
          <cx:pt idx="24517">409997.33333333331</cx:pt>
          <cx:pt idx="24518">253978.66666666666</cx:pt>
          <cx:pt idx="24519">126108</cx:pt>
          <cx:pt idx="24520">295239</cx:pt>
          <cx:pt idx="24521">179255</cx:pt>
          <cx:pt idx="24522">795544</cx:pt>
          <cx:pt idx="24523">375959</cx:pt>
          <cx:pt idx="24524">433478</cx:pt>
          <cx:pt idx="24525">172471</cx:pt>
          <cx:pt idx="24526">579350</cx:pt>
          <cx:pt idx="24527">138170</cx:pt>
          <cx:pt idx="24528">412885.33333333331</cx:pt>
          <cx:pt idx="24529">770777</cx:pt>
          <cx:pt idx="24530">213495</cx:pt>
          <cx:pt idx="24531">590037.33333333337</cx:pt>
          <cx:pt idx="24532">490821</cx:pt>
          <cx:pt idx="24533">318192</cx:pt>
          <cx:pt idx="24534">260142</cx:pt>
          <cx:pt idx="24535">209355</cx:pt>
          <cx:pt idx="24536">165981.33333333334</cx:pt>
          <cx:pt idx="24537">393943</cx:pt>
          <cx:pt idx="24538">295245</cx:pt>
          <cx:pt idx="24539">138165.33333333334</cx:pt>
          <cx:pt idx="24540">442242.66666666669</cx:pt>
          <cx:pt idx="24541">777410.66666666663</cx:pt>
          <cx:pt idx="24542">350057.33333333337</cx:pt>
          <cx:pt idx="24543">152386.66666666666</cx:pt>
          <cx:pt idx="24544">278874</cx:pt>
          <cx:pt idx="24545">108891</cx:pt>
          <cx:pt idx="24546">86976</cx:pt>
          <cx:pt idx="24547">243864</cx:pt>
          <cx:pt idx="24548">462904</cx:pt>
          <cx:pt idx="24549">137507</cx:pt>
          <cx:pt idx="24550">374248</cx:pt>
          <cx:pt idx="24551">225255</cx:pt>
          <cx:pt idx="24552">688899</cx:pt>
          <cx:pt idx="24553">704918</cx:pt>
          <cx:pt idx="24554">703727</cx:pt>
          <cx:pt idx="24555">407167</cx:pt>
          <cx:pt idx="24556">103125</cx:pt>
          <cx:pt idx="24557">103054</cx:pt>
          <cx:pt idx="24558">309906.66666666669</cx:pt>
          <cx:pt idx="24559">670109</cx:pt>
          <cx:pt idx="24560">135442.66666666666</cx:pt>
          <cx:pt idx="24561">227468</cx:pt>
          <cx:pt idx="24562">414549.33333333331</cx:pt>
          <cx:pt idx="24563">409032</cx:pt>
          <cx:pt idx="24564">282986</cx:pt>
          <cx:pt idx="24565">212466.66666666666</cx:pt>
          <cx:pt idx="24566">152007</cx:pt>
          <cx:pt idx="24567">267087</cx:pt>
          <cx:pt idx="24568">339733.33333333337</cx:pt>
          <cx:pt idx="24569">316482.66666666669</cx:pt>
          <cx:pt idx="24570">641757</cx:pt>
          <cx:pt idx="24571">711702</cx:pt>
          <cx:pt idx="24572">360477.33333333331</cx:pt>
          <cx:pt idx="24573">690352</cx:pt>
          <cx:pt idx="24574">296914</cx:pt>
          <cx:pt idx="24575">207814</cx:pt>
          <cx:pt idx="24576">759093.33333333337</cx:pt>
          <cx:pt idx="24577">268158</cx:pt>
          <cx:pt idx="24578">467080</cx:pt>
          <cx:pt idx="24579">436552</cx:pt>
          <cx:pt idx="24580">84605</cx:pt>
          <cx:pt idx="24581">440490.66666666669</cx:pt>
          <cx:pt idx="24582">369952</cx:pt>
          <cx:pt idx="24583">87616</cx:pt>
          <cx:pt idx="24584">258983</cx:pt>
          <cx:pt idx="24585">681661</cx:pt>
          <cx:pt idx="24586">231064</cx:pt>
          <cx:pt idx="24587">137197</cx:pt>
          <cx:pt idx="24588">213530.66666666666</cx:pt>
          <cx:pt idx="24589">264504</cx:pt>
          <cx:pt idx="24590">758495</cx:pt>
          <cx:pt idx="24591">299465.33333333331</cx:pt>
          <cx:pt idx="24592">350608</cx:pt>
          <cx:pt idx="24593">414617</cx:pt>
          <cx:pt idx="24594">390458</cx:pt>
          <cx:pt idx="24595">257261</cx:pt>
          <cx:pt idx="24596">170440</cx:pt>
          <cx:pt idx="24597">419181</cx:pt>
          <cx:pt idx="24598">289981.33333333331</cx:pt>
          <cx:pt idx="24599">274346</cx:pt>
          <cx:pt idx="24600">455137.33333333337</cx:pt>
          <cx:pt idx="24601">267899</cx:pt>
          <cx:pt idx="24602">639898.66666666663</cx:pt>
          <cx:pt idx="24603">750613.33333333337</cx:pt>
          <cx:pt idx="24604">359418</cx:pt>
          <cx:pt idx="24605">215231</cx:pt>
          <cx:pt idx="24606">330166</cx:pt>
          <cx:pt idx="24607">518462</cx:pt>
          <cx:pt idx="24608">396168</cx:pt>
          <cx:pt idx="24609">176259</cx:pt>
          <cx:pt idx="24610">399391</cx:pt>
          <cx:pt idx="24611">151904</cx:pt>
          <cx:pt idx="24612">344277</cx:pt>
          <cx:pt idx="24613">612561</cx:pt>
          <cx:pt idx="24614">260327</cx:pt>
          <cx:pt idx="24615">326019</cx:pt>
          <cx:pt idx="24616">255759</cx:pt>
          <cx:pt idx="24617">499693.33333333331</cx:pt>
          <cx:pt idx="24618">220045.33333333334</cx:pt>
          <cx:pt idx="24619">731370</cx:pt>
          <cx:pt idx="24620">391464.66666666663</cx:pt>
          <cx:pt idx="24621">453021</cx:pt>
          <cx:pt idx="24622">264850</cx:pt>
          <cx:pt idx="24623">236983</cx:pt>
          <cx:pt idx="24624">495346.66666666669</cx:pt>
          <cx:pt idx="24625">191097</cx:pt>
          <cx:pt idx="24626">227200</cx:pt>
          <cx:pt idx="24627">521960</cx:pt>
          <cx:pt idx="24628">342217</cx:pt>
          <cx:pt idx="24629">107496</cx:pt>
          <cx:pt idx="24630">298215</cx:pt>
          <cx:pt idx="24631">354578.66666666669</cx:pt>
          <cx:pt idx="24632">291520</cx:pt>
          <cx:pt idx="24633">101696</cx:pt>
          <cx:pt idx="24634">284526</cx:pt>
          <cx:pt idx="24635">201434.66666666666</cx:pt>
          <cx:pt idx="24636">698657</cx:pt>
          <cx:pt idx="24637">253416</cx:pt>
          <cx:pt idx="24638">471371</cx:pt>
          <cx:pt idx="24639">665413.33333333337</cx:pt>
          <cx:pt idx="24640">251778</cx:pt>
          <cx:pt idx="24641">789506.66666666663</cx:pt>
          <cx:pt idx="24642">331934</cx:pt>
          <cx:pt idx="24643">459549.33333333331</cx:pt>
          <cx:pt idx="24644">252263</cx:pt>
          <cx:pt idx="24645">706426.66666666663</cx:pt>
          <cx:pt idx="24646">293146</cx:pt>
          <cx:pt idx="24647">265337</cx:pt>
          <cx:pt idx="24648">134165</cx:pt>
          <cx:pt idx="24649">222658.66666666666</cx:pt>
          <cx:pt idx="24650">426823</cx:pt>
          <cx:pt idx="24651">158875</cx:pt>
          <cx:pt idx="24652">237776</cx:pt>
          <cx:pt idx="24653">415096</cx:pt>
          <cx:pt idx="24654">289277</cx:pt>
          <cx:pt idx="24655">239881</cx:pt>
          <cx:pt idx="24656">177789</cx:pt>
          <cx:pt idx="24657">249237.33333333334</cx:pt>
          <cx:pt idx="24658">123585</cx:pt>
          <cx:pt idx="24659">231640</cx:pt>
          <cx:pt idx="24660">215612</cx:pt>
          <cx:pt idx="24661">684571</cx:pt>
          <cx:pt idx="24662">411277.33333333331</cx:pt>
          <cx:pt idx="24663">746965</cx:pt>
          <cx:pt idx="24664">135613</cx:pt>
          <cx:pt idx="24665">246924</cx:pt>
          <cx:pt idx="24666">342195</cx:pt>
          <cx:pt idx="24667">516965.33333333331</cx:pt>
          <cx:pt idx="24668">792664</cx:pt>
          <cx:pt idx="24669">282175</cx:pt>
          <cx:pt idx="24670">243104</cx:pt>
          <cx:pt idx="24671">101906</cx:pt>
          <cx:pt idx="24672">284019</cx:pt>
          <cx:pt idx="24673">342935</cx:pt>
          <cx:pt idx="24674">309200</cx:pt>
          <cx:pt idx="24675">514829.33333333331</cx:pt>
          <cx:pt idx="24676">499712</cx:pt>
          <cx:pt idx="24677">194836</cx:pt>
          <cx:pt idx="24678">286323</cx:pt>
          <cx:pt idx="24679">377084</cx:pt>
          <cx:pt idx="24680">243299</cx:pt>
          <cx:pt idx="24681">612352</cx:pt>
          <cx:pt idx="24682">382456</cx:pt>
          <cx:pt idx="24683">327424</cx:pt>
          <cx:pt idx="24684">137802.66666666666</cx:pt>
          <cx:pt idx="24685">200541.33333333334</cx:pt>
          <cx:pt idx="24686">160174</cx:pt>
          <cx:pt idx="24687">218642</cx:pt>
          <cx:pt idx="24688">279533.33333333331</cx:pt>
          <cx:pt idx="24689">285313</cx:pt>
          <cx:pt idx="24690">538045.33333333337</cx:pt>
          <cx:pt idx="24691">485904</cx:pt>
          <cx:pt idx="24692">177781</cx:pt>
          <cx:pt idx="24693">139637</cx:pt>
          <cx:pt idx="24694">245730</cx:pt>
          <cx:pt idx="24695">489488</cx:pt>
          <cx:pt idx="24696">407801.66666666663</cx:pt>
          <cx:pt idx="24697">264465</cx:pt>
          <cx:pt idx="24698">237106.66666666666</cx:pt>
          <cx:pt idx="24699">598300</cx:pt>
          <cx:pt idx="24700">209690.66666666666</cx:pt>
          <cx:pt idx="24701">174712</cx:pt>
          <cx:pt idx="24702">237436</cx:pt>
          <cx:pt idx="24703">488971</cx:pt>
          <cx:pt idx="24704">449636.66666666663</cx:pt>
          <cx:pt idx="24705">252211</cx:pt>
          <cx:pt idx="24706">452758</cx:pt>
          <cx:pt idx="24707">337621</cx:pt>
          <cx:pt idx="24708">329264</cx:pt>
          <cx:pt idx="24709">451107</cx:pt>
          <cx:pt idx="24710">303492</cx:pt>
          <cx:pt idx="24711">350299</cx:pt>
          <cx:pt idx="24712">172818.66666666666</cx:pt>
          <cx:pt idx="24713">488621.33333333331</cx:pt>
          <cx:pt idx="24714">329809</cx:pt>
          <cx:pt idx="24715">282433</cx:pt>
          <cx:pt idx="24716">597784</cx:pt>
          <cx:pt idx="24717">122946</cx:pt>
          <cx:pt idx="24718">669253.33333333337</cx:pt>
          <cx:pt idx="24719">388509.33333333331</cx:pt>
          <cx:pt idx="24720">112902</cx:pt>
          <cx:pt idx="24721">231277.33333333334</cx:pt>
          <cx:pt idx="24722">168341</cx:pt>
          <cx:pt idx="24723">177480</cx:pt>
          <cx:pt idx="24724">124910</cx:pt>
          <cx:pt idx="24725">347246.66666666663</cx:pt>
          <cx:pt idx="24726">387501.33333333331</cx:pt>
          <cx:pt idx="24727">302088</cx:pt>
          <cx:pt idx="24728">726626.66666666663</cx:pt>
          <cx:pt idx="24729">174748</cx:pt>
          <cx:pt idx="24730">240370</cx:pt>
          <cx:pt idx="24731">443211</cx:pt>
          <cx:pt idx="24732">417600.66666666663</cx:pt>
          <cx:pt idx="24733">140173</cx:pt>
          <cx:pt idx="24734">375968</cx:pt>
          <cx:pt idx="24735">172520</cx:pt>
          <cx:pt idx="24736">379485.33333333331</cx:pt>
          <cx:pt idx="24737">381757</cx:pt>
          <cx:pt idx="24738">175341.33333333334</cx:pt>
          <cx:pt idx="24739">244027</cx:pt>
          <cx:pt idx="24740">386725</cx:pt>
          <cx:pt idx="24741">283424</cx:pt>
          <cx:pt idx="24742">317802.66666666669</cx:pt>
          <cx:pt idx="24743">384968</cx:pt>
          <cx:pt idx="24744">347189.33333333331</cx:pt>
          <cx:pt idx="24745">677720</cx:pt>
          <cx:pt idx="24746">584629</cx:pt>
          <cx:pt idx="24747">503421.33333333331</cx:pt>
          <cx:pt idx="24748">245301.33333333334</cx:pt>
          <cx:pt idx="24749">319256</cx:pt>
          <cx:pt idx="24750">292795</cx:pt>
          <cx:pt idx="24751">789354</cx:pt>
          <cx:pt idx="24752">619285.33333333337</cx:pt>
          <cx:pt idx="24753">389867</cx:pt>
          <cx:pt idx="24754">271679</cx:pt>
          <cx:pt idx="24755">89386.666666666672</cx:pt>
          <cx:pt idx="24756">241262</cx:pt>
          <cx:pt idx="24757">594930.66666666663</cx:pt>
          <cx:pt idx="24758">431742</cx:pt>
          <cx:pt idx="24759">269552</cx:pt>
          <cx:pt idx="24760">290524</cx:pt>
          <cx:pt idx="24761">169952</cx:pt>
          <cx:pt idx="24762">383379.66666666663</cx:pt>
          <cx:pt idx="24763">314221.33333333331</cx:pt>
          <cx:pt idx="24764">609466.66666666663</cx:pt>
          <cx:pt idx="24765">613339</cx:pt>
          <cx:pt idx="24766">632922.66666666663</cx:pt>
          <cx:pt idx="24767">385682.66666666669</cx:pt>
          <cx:pt idx="24768">535824</cx:pt>
          <cx:pt idx="24769">129293.33333333333</cx:pt>
          <cx:pt idx="24770">286648</cx:pt>
          <cx:pt idx="24771">297112.33333333331</cx:pt>
          <cx:pt idx="24772">468466.66666666669</cx:pt>
          <cx:pt idx="24773">321974</cx:pt>
          <cx:pt idx="24774">245771</cx:pt>
          <cx:pt idx="24775">112839</cx:pt>
          <cx:pt idx="24776">396446</cx:pt>
          <cx:pt idx="24777">325490.66666666669</cx:pt>
          <cx:pt idx="24778">595496</cx:pt>
          <cx:pt idx="24779">418096</cx:pt>
          <cx:pt idx="24780">299074</cx:pt>
          <cx:pt idx="24781">380706.66666666669</cx:pt>
          <cx:pt idx="24782">315424</cx:pt>
          <cx:pt idx="24783">339252</cx:pt>
          <cx:pt idx="24784">397504.33333333337</cx:pt>
          <cx:pt idx="24785">141587</cx:pt>
          <cx:pt idx="24786">365005</cx:pt>
          <cx:pt idx="24787">416288</cx:pt>
          <cx:pt idx="24788">468938.66666666669</cx:pt>
          <cx:pt idx="24789">465581.33333333331</cx:pt>
          <cx:pt idx="24790">483034</cx:pt>
          <cx:pt idx="24791">185516</cx:pt>
          <cx:pt idx="24792">406744</cx:pt>
          <cx:pt idx="24793">94504</cx:pt>
          <cx:pt idx="24794">529237.33333333337</cx:pt>
          <cx:pt idx="24795">249924</cx:pt>
          <cx:pt idx="24796">343381.33333333331</cx:pt>
          <cx:pt idx="24797">519629.33333333331</cx:pt>
          <cx:pt idx="24798">429914.66666666663</cx:pt>
          <cx:pt idx="24799">662788</cx:pt>
          <cx:pt idx="24800">301616</cx:pt>
          <cx:pt idx="24801">181578</cx:pt>
          <cx:pt idx="24802">799130</cx:pt>
          <cx:pt idx="24803">166520</cx:pt>
          <cx:pt idx="24804">287088</cx:pt>
          <cx:pt idx="24805">520784</cx:pt>
          <cx:pt idx="24806">396237</cx:pt>
          <cx:pt idx="24807">124685</cx:pt>
          <cx:pt idx="24808">167368</cx:pt>
          <cx:pt idx="24809">460582</cx:pt>
          <cx:pt idx="24810">766144</cx:pt>
          <cx:pt idx="24811">327512</cx:pt>
          <cx:pt idx="24812">253460</cx:pt>
          <cx:pt idx="24813">127449</cx:pt>
          <cx:pt idx="24814">298869</cx:pt>
          <cx:pt idx="24815">495362.66666666669</cx:pt>
          <cx:pt idx="24816">182176</cx:pt>
          <cx:pt idx="24817">469389.33333333331</cx:pt>
          <cx:pt idx="24818">370347</cx:pt>
          <cx:pt idx="24819">121509</cx:pt>
          <cx:pt idx="24820">125308</cx:pt>
          <cx:pt idx="24821">295818.66666666669</cx:pt>
          <cx:pt idx="24822">133694</cx:pt>
          <cx:pt idx="24823">663748</cx:pt>
          <cx:pt idx="24824">491807</cx:pt>
          <cx:pt idx="24825">617173.33333333337</cx:pt>
          <cx:pt idx="24826">342247</cx:pt>
          <cx:pt idx="24827">219696</cx:pt>
          <cx:pt idx="24828">326470</cx:pt>
          <cx:pt idx="24829">724400</cx:pt>
          <cx:pt idx="24830">467982</cx:pt>
          <cx:pt idx="24831">352760</cx:pt>
          <cx:pt idx="24832">368050.66666666669</cx:pt>
          <cx:pt idx="24833">529645.33333333337</cx:pt>
          <cx:pt idx="24834">434570</cx:pt>
          <cx:pt idx="24835">455466.66666666669</cx:pt>
          <cx:pt idx="24836">246078</cx:pt>
          <cx:pt idx="24837">479866.66666666669</cx:pt>
          <cx:pt idx="24838">349866.66666666669</cx:pt>
          <cx:pt idx="24839">283262</cx:pt>
          <cx:pt idx="24840">201429</cx:pt>
          <cx:pt idx="24841">384442.66666666669</cx:pt>
          <cx:pt idx="24842">294592</cx:pt>
          <cx:pt idx="24843">434807</cx:pt>
          <cx:pt idx="24844">314788</cx:pt>
          <cx:pt idx="24845">747077.33333333337</cx:pt>
          <cx:pt idx="24846">431666.66666666669</cx:pt>
          <cx:pt idx="24847">443569</cx:pt>
          <cx:pt idx="24848">301440</cx:pt>
          <cx:pt idx="24849">493131</cx:pt>
          <cx:pt idx="24850">615249</cx:pt>
          <cx:pt idx="24851">162276</cx:pt>
          <cx:pt idx="24852">159115</cx:pt>
          <cx:pt idx="24853">487263</cx:pt>
          <cx:pt idx="24854">129724</cx:pt>
          <cx:pt idx="24855">255687</cx:pt>
          <cx:pt idx="24856">538093</cx:pt>
          <cx:pt idx="24857">680877</cx:pt>
          <cx:pt idx="24858">300615.33333333331</cx:pt>
          <cx:pt idx="24859">235486</cx:pt>
          <cx:pt idx="24860">288575</cx:pt>
          <cx:pt idx="24861">375874.66666666669</cx:pt>
          <cx:pt idx="24862">236789</cx:pt>
          <cx:pt idx="24863">303574</cx:pt>
          <cx:pt idx="24864">225138.66666666666</cx:pt>
          <cx:pt idx="24865">265247</cx:pt>
          <cx:pt idx="24866">126339</cx:pt>
          <cx:pt idx="24867">558237</cx:pt>
          <cx:pt idx="24868">300045</cx:pt>
          <cx:pt idx="24869">228195</cx:pt>
          <cx:pt idx="24870">231876</cx:pt>
          <cx:pt idx="24871">133393</cx:pt>
          <cx:pt idx="24872">391351</cx:pt>
          <cx:pt idx="24873">124621.33333333333</cx:pt>
          <cx:pt idx="24874">413541.33333333331</cx:pt>
          <cx:pt idx="24875">333467</cx:pt>
          <cx:pt idx="24876">480760</cx:pt>
          <cx:pt idx="24877">548557</cx:pt>
          <cx:pt idx="24878">173965</cx:pt>
          <cx:pt idx="24879">172950</cx:pt>
          <cx:pt idx="24880">431852</cx:pt>
          <cx:pt idx="24881">326821.33333333331</cx:pt>
          <cx:pt idx="24882">457477.33333333337</cx:pt>
          <cx:pt idx="24883">466087</cx:pt>
          <cx:pt idx="24884">490279</cx:pt>
          <cx:pt idx="24885">270946.66666666669</cx:pt>
          <cx:pt idx="24886">338663</cx:pt>
          <cx:pt idx="24887">214306.66666666666</cx:pt>
          <cx:pt idx="24888">246453</cx:pt>
          <cx:pt idx="24889">115610.66666666667</cx:pt>
          <cx:pt idx="24890">206498</cx:pt>
          <cx:pt idx="24891">327484</cx:pt>
          <cx:pt idx="24892">525792</cx:pt>
          <cx:pt idx="24893">425635</cx:pt>
          <cx:pt idx="24894">208341</cx:pt>
          <cx:pt idx="24895">367545</cx:pt>
          <cx:pt idx="24896">393360</cx:pt>
          <cx:pt idx="24897">181464</cx:pt>
          <cx:pt idx="24898">88765</cx:pt>
          <cx:pt idx="24899">639781.33333333337</cx:pt>
          <cx:pt idx="24900">506793</cx:pt>
          <cx:pt idx="24901">397018.66666666669</cx:pt>
          <cx:pt idx="24902">368704</cx:pt>
          <cx:pt idx="24903">259565</cx:pt>
          <cx:pt idx="24904">244980</cx:pt>
          <cx:pt idx="24905">584187</cx:pt>
          <cx:pt idx="24906">193543</cx:pt>
          <cx:pt idx="24907">153700</cx:pt>
          <cx:pt idx="24908">417416</cx:pt>
          <cx:pt idx="24909">305827</cx:pt>
          <cx:pt idx="24910">268689</cx:pt>
          <cx:pt idx="24911">408493.33333333331</cx:pt>
          <cx:pt idx="24912">593194</cx:pt>
          <cx:pt idx="24913">279811</cx:pt>
          <cx:pt idx="24914">772186</cx:pt>
          <cx:pt idx="24915">475005</cx:pt>
          <cx:pt idx="24916">196229.33333333334</cx:pt>
          <cx:pt idx="24917">794440</cx:pt>
          <cx:pt idx="24918">177945</cx:pt>
          <cx:pt idx="24919">710857</cx:pt>
          <cx:pt idx="24920">595829.33333333337</cx:pt>
          <cx:pt idx="24921">384323</cx:pt>
          <cx:pt idx="24922">151085</cx:pt>
          <cx:pt idx="24923">423533</cx:pt>
          <cx:pt idx="24924">235880</cx:pt>
          <cx:pt idx="24925">182339</cx:pt>
          <cx:pt idx="24926">119784</cx:pt>
          <cx:pt idx="24927">354776</cx:pt>
          <cx:pt idx="24928">461104</cx:pt>
          <cx:pt idx="24929">460422.33333333337</cx:pt>
          <cx:pt idx="24930">412845.33333333331</cx:pt>
          <cx:pt idx="24931">347781.33333333331</cx:pt>
          <cx:pt idx="24932">374474.66666666669</cx:pt>
          <cx:pt idx="24933">275230</cx:pt>
          <cx:pt idx="24934">163188</cx:pt>
          <cx:pt idx="24935">150829.33333333334</cx:pt>
          <cx:pt idx="24936">621215</cx:pt>
          <cx:pt idx="24937">466864</cx:pt>
          <cx:pt idx="24938">604568</cx:pt>
          <cx:pt idx="24939">272974</cx:pt>
          <cx:pt idx="24940">737085.33333333337</cx:pt>
          <cx:pt idx="24941">562184</cx:pt>
          <cx:pt idx="24942">391873</cx:pt>
          <cx:pt idx="24943">484906.66666666669</cx:pt>
          <cx:pt idx="24944">212216</cx:pt>
          <cx:pt idx="24945">659319</cx:pt>
          <cx:pt idx="24946">133709</cx:pt>
          <cx:pt idx="24947">333519</cx:pt>
          <cx:pt idx="24948">362848</cx:pt>
          <cx:pt idx="24949">142503</cx:pt>
          <cx:pt idx="24950">432792</cx:pt>
          <cx:pt idx="24951">210560</cx:pt>
          <cx:pt idx="24952">252326</cx:pt>
          <cx:pt idx="24953">732597.33333333337</cx:pt>
          <cx:pt idx="24954">312234.66666666669</cx:pt>
          <cx:pt idx="24955">293845</cx:pt>
          <cx:pt idx="24956">181324</cx:pt>
          <cx:pt idx="24957">780385</cx:pt>
          <cx:pt idx="24958">498576</cx:pt>
          <cx:pt idx="24959">157665</cx:pt>
          <cx:pt idx="24960">364120</cx:pt>
          <cx:pt idx="24961">450329.66666666663</cx:pt>
          <cx:pt idx="24962">173626.66666666666</cx:pt>
          <cx:pt idx="24963">139900</cx:pt>
          <cx:pt idx="24964">460096</cx:pt>
          <cx:pt idx="24965">171757.33333333334</cx:pt>
          <cx:pt idx="24966">407821.33333333331</cx:pt>
          <cx:pt idx="24967">382016</cx:pt>
          <cx:pt idx="24968">274033</cx:pt>
          <cx:pt idx="24969">490021.33333333331</cx:pt>
          <cx:pt idx="24970">131122</cx:pt>
          <cx:pt idx="24971">210992</cx:pt>
          <cx:pt idx="24972">340981.33333333331</cx:pt>
          <cx:pt idx="24973">219533</cx:pt>
          <cx:pt idx="24974">447554</cx:pt>
          <cx:pt idx="24975">790922</cx:pt>
          <cx:pt idx="24976">400805.33333333331</cx:pt>
          <cx:pt idx="24977">415002.66666666669</cx:pt>
          <cx:pt idx="24978">279985</cx:pt>
          <cx:pt idx="24979">673805.33333333337</cx:pt>
          <cx:pt idx="24980">156720</cx:pt>
          <cx:pt idx="24981">222914.66666666666</cx:pt>
          <cx:pt idx="24982">647338</cx:pt>
          <cx:pt idx="24983">525206</cx:pt>
          <cx:pt idx="24984">325845.33333333331</cx:pt>
          <cx:pt idx="24985">417053.33333333331</cx:pt>
          <cx:pt idx="24986">321136</cx:pt>
          <cx:pt idx="24987">240033</cx:pt>
          <cx:pt idx="24988">188960</cx:pt>
          <cx:pt idx="24989">226240</cx:pt>
          <cx:pt idx="24990">399349.33333333331</cx:pt>
          <cx:pt idx="24991">305099</cx:pt>
          <cx:pt idx="24992">473141.33333333331</cx:pt>
          <cx:pt idx="24993">584133</cx:pt>
          <cx:pt idx="24994">97208</cx:pt>
          <cx:pt idx="24995">227226.66666666666</cx:pt>
          <cx:pt idx="24996">448154.66666666669</cx:pt>
          <cx:pt idx="24997">206942</cx:pt>
          <cx:pt idx="24998">145906.66666666666</cx:pt>
          <cx:pt idx="24999">762544</cx:pt>
          <cx:pt idx="25000">195173.33333333334</cx:pt>
          <cx:pt idx="25001">149891</cx:pt>
          <cx:pt idx="25002">724002.66666666663</cx:pt>
          <cx:pt idx="25003">662124</cx:pt>
          <cx:pt idx="25004">298034.66666666669</cx:pt>
          <cx:pt idx="25005">502760</cx:pt>
          <cx:pt idx="25006">445676.33333333337</cx:pt>
          <cx:pt idx="25007">86888</cx:pt>
          <cx:pt idx="25008">323856.66666666663</cx:pt>
          <cx:pt idx="25009">444264</cx:pt>
          <cx:pt idx="25010">193160</cx:pt>
          <cx:pt idx="25011">364566</cx:pt>
          <cx:pt idx="25012">519141.33333333331</cx:pt>
          <cx:pt idx="25013">684666.66666666663</cx:pt>
          <cx:pt idx="25014">512184</cx:pt>
          <cx:pt idx="25015">409896</cx:pt>
          <cx:pt idx="25016">521112</cx:pt>
          <cx:pt idx="25017">317725.33333333331</cx:pt>
          <cx:pt idx="25018">736576</cx:pt>
          <cx:pt idx="25019">336880</cx:pt>
          <cx:pt idx="25020">287485.33333333331</cx:pt>
          <cx:pt idx="25021">388906.66666666669</cx:pt>
          <cx:pt idx="25022">231906</cx:pt>
          <cx:pt idx="25023">299856</cx:pt>
          <cx:pt idx="25024">486908</cx:pt>
          <cx:pt idx="25025">400570</cx:pt>
          <cx:pt idx="25026">104859</cx:pt>
          <cx:pt idx="25027">797965.33333333337</cx:pt>
          <cx:pt idx="25028">697510</cx:pt>
          <cx:pt idx="25029">296813</cx:pt>
          <cx:pt idx="25030">516714.66666666669</cx:pt>
          <cx:pt idx="25031">101709.33333333333</cx:pt>
          <cx:pt idx="25032">281023</cx:pt>
          <cx:pt idx="25033">444003</cx:pt>
          <cx:pt idx="25034">387677.33333333331</cx:pt>
          <cx:pt idx="25035">204573</cx:pt>
          <cx:pt idx="25036">744693</cx:pt>
          <cx:pt idx="25037">138481</cx:pt>
          <cx:pt idx="25038">652760</cx:pt>
          <cx:pt idx="25039">642032</cx:pt>
          <cx:pt idx="25040">417110</cx:pt>
          <cx:pt idx="25041">581357.33333333337</cx:pt>
          <cx:pt idx="25042">425285.33333333331</cx:pt>
          <cx:pt idx="25043">303657.33333333331</cx:pt>
          <cx:pt idx="25044">485260</cx:pt>
          <cx:pt idx="25045">764745</cx:pt>
          <cx:pt idx="25046">385546</cx:pt>
          <cx:pt idx="25047">213597.33333333334</cx:pt>
          <cx:pt idx="25048">787429.33333333337</cx:pt>
          <cx:pt idx="25049">111658</cx:pt>
          <cx:pt idx="25050">752464</cx:pt>
          <cx:pt idx="25051">249669.33333333334</cx:pt>
          <cx:pt idx="25052">319301.33333333331</cx:pt>
          <cx:pt idx="25053">522047</cx:pt>
          <cx:pt idx="25054">229352</cx:pt>
          <cx:pt idx="25055">738280</cx:pt>
          <cx:pt idx="25056">222331</cx:pt>
          <cx:pt idx="25057">458672</cx:pt>
          <cx:pt idx="25058">249248</cx:pt>
          <cx:pt idx="25059">293022</cx:pt>
          <cx:pt idx="25060">202205.33333333334</cx:pt>
          <cx:pt idx="25061">381077.33333333331</cx:pt>
          <cx:pt idx="25062">378391.33333333337</cx:pt>
          <cx:pt idx="25063">431141.33333333331</cx:pt>
          <cx:pt idx="25064">405133</cx:pt>
          <cx:pt idx="25065">113579</cx:pt>
          <cx:pt idx="25066">490032</cx:pt>
          <cx:pt idx="25067">200815</cx:pt>
          <cx:pt idx="25068">242752</cx:pt>
          <cx:pt idx="25069">656152</cx:pt>
          <cx:pt idx="25070">159738</cx:pt>
          <cx:pt idx="25071">262349</cx:pt>
          <cx:pt idx="25072">376264</cx:pt>
          <cx:pt idx="25073">414938.66666666669</cx:pt>
          <cx:pt idx="25074">411090.66666666669</cx:pt>
          <cx:pt idx="25075">312864</cx:pt>
          <cx:pt idx="25076">334782</cx:pt>
          <cx:pt idx="25077">405421</cx:pt>
          <cx:pt idx="25078">214330</cx:pt>
          <cx:pt idx="25079">159653.33333333334</cx:pt>
          <cx:pt idx="25080">312170.66666666669</cx:pt>
          <cx:pt idx="25081">421146.66666666669</cx:pt>
          <cx:pt idx="25082">310060</cx:pt>
          <cx:pt idx="25083">332978.66666666669</cx:pt>
          <cx:pt idx="25084">292882</cx:pt>
          <cx:pt idx="25085">176133</cx:pt>
          <cx:pt idx="25086">274504</cx:pt>
          <cx:pt idx="25087">110336</cx:pt>
          <cx:pt idx="25088">437592</cx:pt>
          <cx:pt idx="25089">267205</cx:pt>
          <cx:pt idx="25090">226042</cx:pt>
          <cx:pt idx="25091">723339</cx:pt>
          <cx:pt idx="25092">179434.66666666666</cx:pt>
          <cx:pt idx="25093">505957.33333333331</cx:pt>
          <cx:pt idx="25094">555330.66666666663</cx:pt>
          <cx:pt idx="25095">346161</cx:pt>
          <cx:pt idx="25096">717223</cx:pt>
          <cx:pt idx="25097">319292</cx:pt>
          <cx:pt idx="25098">667352</cx:pt>
          <cx:pt idx="25099">169224</cx:pt>
          <cx:pt idx="25100">332205.33333333331</cx:pt>
          <cx:pt idx="25101">340820</cx:pt>
          <cx:pt idx="25102">491552</cx:pt>
          <cx:pt idx="25103">102616</cx:pt>
          <cx:pt idx="25104">280730.66666666669</cx:pt>
          <cx:pt idx="25105">111791</cx:pt>
          <cx:pt idx="25106">683488</cx:pt>
          <cx:pt idx="25107">89232</cx:pt>
          <cx:pt idx="25108">112200</cx:pt>
          <cx:pt idx="25109">248006</cx:pt>
          <cx:pt idx="25110">296301.33333333331</cx:pt>
          <cx:pt idx="25111">247770.66666666666</cx:pt>
          <cx:pt idx="25112">146481</cx:pt>
          <cx:pt idx="25113">604565.33333333337</cx:pt>
          <cx:pt idx="25114">282784</cx:pt>
          <cx:pt idx="25115">322592</cx:pt>
          <cx:pt idx="25116">209690</cx:pt>
          <cx:pt idx="25117">416545</cx:pt>
          <cx:pt idx="25118">492624</cx:pt>
          <cx:pt idx="25119">127392</cx:pt>
          <cx:pt idx="25120">797306</cx:pt>
          <cx:pt idx="25121">108667</cx:pt>
          <cx:pt idx="25122">255828</cx:pt>
          <cx:pt idx="25123">439072</cx:pt>
          <cx:pt idx="25124">287728</cx:pt>
          <cx:pt idx="25125">497848</cx:pt>
          <cx:pt idx="25126">252486</cx:pt>
          <cx:pt idx="25127">313850.66666666669</cx:pt>
          <cx:pt idx="25128">354235</cx:pt>
          <cx:pt idx="25129">464976</cx:pt>
          <cx:pt idx="25130">381668</cx:pt>
          <cx:pt idx="25131">201928</cx:pt>
          <cx:pt idx="25132">76938</cx:pt>
          <cx:pt idx="25133">110600</cx:pt>
          <cx:pt idx="25134">484879</cx:pt>
          <cx:pt idx="25135">392101.33333333331</cx:pt>
          <cx:pt idx="25136">197357.33333333334</cx:pt>
          <cx:pt idx="25137">421549.33333333331</cx:pt>
          <cx:pt idx="25138">419342.33333333337</cx:pt>
          <cx:pt idx="25139">494760</cx:pt>
          <cx:pt idx="25140">349636.33333333337</cx:pt>
          <cx:pt idx="25141">241652</cx:pt>
          <cx:pt idx="25142">610074.66666666663</cx:pt>
          <cx:pt idx="25143">628397.33333333337</cx:pt>
          <cx:pt idx="25144">499264</cx:pt>
          <cx:pt idx="25145">433469.33333333331</cx:pt>
          <cx:pt idx="25146">502130.66666666669</cx:pt>
          <cx:pt idx="25147">479949.33333333331</cx:pt>
          <cx:pt idx="25148">245360</cx:pt>
          <cx:pt idx="25149">455245.66666666663</cx:pt>
          <cx:pt idx="25150">234248</cx:pt>
          <cx:pt idx="25151">215861.33333333334</cx:pt>
          <cx:pt idx="25152">160247</cx:pt>
          <cx:pt idx="25153">278816</cx:pt>
          <cx:pt idx="25154">175349</cx:pt>
          <cx:pt idx="25155">224811</cx:pt>
          <cx:pt idx="25156">547285.33333333337</cx:pt>
          <cx:pt idx="25157">579955</cx:pt>
          <cx:pt idx="25158">588994.66666666663</cx:pt>
          <cx:pt idx="25159">606795</cx:pt>
          <cx:pt idx="25160">274747</cx:pt>
          <cx:pt idx="25161">248995</cx:pt>
          <cx:pt idx="25162">187273</cx:pt>
          <cx:pt idx="25163">574224</cx:pt>
          <cx:pt idx="25164">708192</cx:pt>
          <cx:pt idx="25165">264886</cx:pt>
          <cx:pt idx="25166">241709</cx:pt>
          <cx:pt idx="25167">518088</cx:pt>
          <cx:pt idx="25168">325144</cx:pt>
          <cx:pt idx="25169">355933.33333333331</cx:pt>
          <cx:pt idx="25170">198338</cx:pt>
          <cx:pt idx="25171">275198</cx:pt>
          <cx:pt idx="25172">414409</cx:pt>
          <cx:pt idx="25173">451466.66666666669</cx:pt>
          <cx:pt idx="25174">336506.66666666669</cx:pt>
          <cx:pt idx="25175">229494</cx:pt>
          <cx:pt idx="25176">503304</cx:pt>
          <cx:pt idx="25177">262474.66666666669</cx:pt>
          <cx:pt idx="25178">230474</cx:pt>
          <cx:pt idx="25179">390194.66666666669</cx:pt>
          <cx:pt idx="25180">475828</cx:pt>
          <cx:pt idx="25181">435924</cx:pt>
          <cx:pt idx="25182">150974</cx:pt>
          <cx:pt idx="25183">430546.66666666663</cx:pt>
          <cx:pt idx="25184">361005.33333333331</cx:pt>
          <cx:pt idx="25185">305720</cx:pt>
          <cx:pt idx="25186">140320</cx:pt>
          <cx:pt idx="25187">294770.66666666669</cx:pt>
          <cx:pt idx="25188">247480</cx:pt>
          <cx:pt idx="25189">305691</cx:pt>
          <cx:pt idx="25190">387018.66666666669</cx:pt>
          <cx:pt idx="25191">181323</cx:pt>
          <cx:pt idx="25192">682552</cx:pt>
          <cx:pt idx="25193">127708</cx:pt>
          <cx:pt idx="25194">309090.66666666669</cx:pt>
          <cx:pt idx="25195">427322.66666666669</cx:pt>
          <cx:pt idx="25196">672942</cx:pt>
          <cx:pt idx="25197">76890</cx:pt>
          <cx:pt idx="25198">567077.33333333337</cx:pt>
          <cx:pt idx="25199">440576</cx:pt>
          <cx:pt idx="25200">283420</cx:pt>
          <cx:pt idx="25201">405130.66666666669</cx:pt>
          <cx:pt idx="25202">463374.66666666663</cx:pt>
          <cx:pt idx="25203">711894</cx:pt>
          <cx:pt idx="25204">518064</cx:pt>
          <cx:pt idx="25205">343560</cx:pt>
          <cx:pt idx="25206">350845.33333333331</cx:pt>
          <cx:pt idx="25207">155275</cx:pt>
          <cx:pt idx="25208">609920</cx:pt>
          <cx:pt idx="25209">239205.33333333334</cx:pt>
          <cx:pt idx="25210">449369</cx:pt>
          <cx:pt idx="25211">110733.33333333333</cx:pt>
          <cx:pt idx="25212">447269.33333333331</cx:pt>
          <cx:pt idx="25213">252360</cx:pt>
          <cx:pt idx="25214">210824</cx:pt>
          <cx:pt idx="25215">203028</cx:pt>
          <cx:pt idx="25216">322410.66666666669</cx:pt>
          <cx:pt idx="25217">397646</cx:pt>
          <cx:pt idx="25218">198938.66666666666</cx:pt>
          <cx:pt idx="25219">299168</cx:pt>
          <cx:pt idx="25220">490104</cx:pt>
          <cx:pt idx="25221">456080</cx:pt>
          <cx:pt idx="25222">349514.66666666669</cx:pt>
          <cx:pt idx="25223">515652</cx:pt>
          <cx:pt idx="25224">562196</cx:pt>
          <cx:pt idx="25225">389001</cx:pt>
          <cx:pt idx="25226">521093.33333333331</cx:pt>
          <cx:pt idx="25227">144102</cx:pt>
          <cx:pt idx="25228">447720</cx:pt>
          <cx:pt idx="25229">141600</cx:pt>
          <cx:pt idx="25230">259527</cx:pt>
          <cx:pt idx="25231">356205.33333333331</cx:pt>
          <cx:pt idx="25232">333592</cx:pt>
          <cx:pt idx="25233">463845.33333333331</cx:pt>
          <cx:pt idx="25234">229413.33333333334</cx:pt>
          <cx:pt idx="25235">94413.333333333328</cx:pt>
          <cx:pt idx="25236">291693.33333333331</cx:pt>
          <cx:pt idx="25237">615608</cx:pt>
          <cx:pt idx="25238">106154</cx:pt>
          <cx:pt idx="25239">373949.33333333331</cx:pt>
          <cx:pt idx="25240">218952</cx:pt>
          <cx:pt idx="25241">309000</cx:pt>
          <cx:pt idx="25242">271914.66666666669</cx:pt>
          <cx:pt idx="25243">416632</cx:pt>
          <cx:pt idx="25244">613701.33333333337</cx:pt>
          <cx:pt idx="25245">154306</cx:pt>
          <cx:pt idx="25246">539179</cx:pt>
          <cx:pt idx="25247">350729</cx:pt>
          <cx:pt idx="25248">316174</cx:pt>
          <cx:pt idx="25249">739720</cx:pt>
          <cx:pt idx="25250">236165.33333333334</cx:pt>
          <cx:pt idx="25251">197869.33333333334</cx:pt>
          <cx:pt idx="25252">468876</cx:pt>
          <cx:pt idx="25253">435664</cx:pt>
          <cx:pt idx="25254">118595</cx:pt>
          <cx:pt idx="25255">399499</cx:pt>
          <cx:pt idx="25256">161560</cx:pt>
          <cx:pt idx="25257">264400</cx:pt>
          <cx:pt idx="25258">387634</cx:pt>
          <cx:pt idx="25259">114374</cx:pt>
          <cx:pt idx="25260">490128</cx:pt>
          <cx:pt idx="25261">87128</cx:pt>
          <cx:pt idx="25262">351877</cx:pt>
          <cx:pt idx="25263">390912.33333333337</cx:pt>
          <cx:pt idx="25264">183712</cx:pt>
          <cx:pt idx="25265">420843</cx:pt>
          <cx:pt idx="25266">184128</cx:pt>
          <cx:pt idx="25267">282816</cx:pt>
          <cx:pt idx="25268">413218</cx:pt>
          <cx:pt idx="25269">517058.66666666669</cx:pt>
          <cx:pt idx="25270">154544</cx:pt>
          <cx:pt idx="25271">303915</cx:pt>
          <cx:pt idx="25272">239720</cx:pt>
          <cx:pt idx="25273">413688</cx:pt>
          <cx:pt idx="25274">199544</cx:pt>
          <cx:pt idx="25275">334021.33333333337</cx:pt>
          <cx:pt idx="25276">202490.66666666666</cx:pt>
          <cx:pt idx="25277">364293</cx:pt>
          <cx:pt idx="25278">500213.33333333331</cx:pt>
          <cx:pt idx="25279">381138</cx:pt>
          <cx:pt idx="25280">296928</cx:pt>
          <cx:pt idx="25281">126102</cx:pt>
          <cx:pt idx="25282">779000</cx:pt>
          <cx:pt idx="25283">458053.33333333331</cx:pt>
          <cx:pt idx="25284">415098.66666666669</cx:pt>
          <cx:pt idx="25285">367317.33333333331</cx:pt>
          <cx:pt idx="25286">203897</cx:pt>
          <cx:pt idx="25287">471472</cx:pt>
          <cx:pt idx="25288">506909.33333333331</cx:pt>
          <cx:pt idx="25289">410435</cx:pt>
          <cx:pt idx="25290">539216</cx:pt>
          <cx:pt idx="25291">530744</cx:pt>
          <cx:pt idx="25292">248450.66666666666</cx:pt>
          <cx:pt idx="25293">307720</cx:pt>
          <cx:pt idx="25294">425777</cx:pt>
          <cx:pt idx="25295">149736</cx:pt>
          <cx:pt idx="25296">113772</cx:pt>
          <cx:pt idx="25297">218629</cx:pt>
          <cx:pt idx="25298">654139</cx:pt>
          <cx:pt idx="25299">364794.66666666669</cx:pt>
          <cx:pt idx="25300">147761</cx:pt>
          <cx:pt idx="25301">185399</cx:pt>
          <cx:pt idx="25302">281925.33333333331</cx:pt>
          <cx:pt idx="25303">411859</cx:pt>
          <cx:pt idx="25304">162110</cx:pt>
          <cx:pt idx="25305">324710.66666666663</cx:pt>
          <cx:pt idx="25306">444240</cx:pt>
          <cx:pt idx="25307">790090.66666666663</cx:pt>
          <cx:pt idx="25308">413979</cx:pt>
          <cx:pt idx="25309">149088</cx:pt>
          <cx:pt idx="25310">412317.33333333331</cx:pt>
          <cx:pt idx="25311">313621.33333333331</cx:pt>
          <cx:pt idx="25312">794242.66666666663</cx:pt>
          <cx:pt idx="25313">290082</cx:pt>
          <cx:pt idx="25314">94613.333333333328</cx:pt>
          <cx:pt idx="25315">686170</cx:pt>
          <cx:pt idx="25316">662312</cx:pt>
          <cx:pt idx="25317">205336</cx:pt>
          <cx:pt idx="25318">122084</cx:pt>
          <cx:pt idx="25319">427143</cx:pt>
          <cx:pt idx="25320">401512</cx:pt>
          <cx:pt idx="25321">349321</cx:pt>
          <cx:pt idx="25322">641946.66666666663</cx:pt>
          <cx:pt idx="25323">178499</cx:pt>
          <cx:pt idx="25324">132729</cx:pt>
          <cx:pt idx="25325">180834.66666666666</cx:pt>
          <cx:pt idx="25326">314813.33333333331</cx:pt>
          <cx:pt idx="25327">449168</cx:pt>
          <cx:pt idx="25328">469050.66666666669</cx:pt>
          <cx:pt idx="25329">191106</cx:pt>
          <cx:pt idx="25330">242397</cx:pt>
          <cx:pt idx="25331">139118</cx:pt>
          <cx:pt idx="25332">308842.66666666669</cx:pt>
          <cx:pt idx="25333">193061</cx:pt>
          <cx:pt idx="25334">198218.66666666666</cx:pt>
          <cx:pt idx="25335">601052</cx:pt>
          <cx:pt idx="25336">298327</cx:pt>
          <cx:pt idx="25337">322874.66666666669</cx:pt>
          <cx:pt idx="25338">399176</cx:pt>
          <cx:pt idx="25339">315569</cx:pt>
          <cx:pt idx="25340">636693.33333333337</cx:pt>
          <cx:pt idx="25341">711602.66666666663</cx:pt>
          <cx:pt idx="25342">161513</cx:pt>
          <cx:pt idx="25343">726589.33333333337</cx:pt>
          <cx:pt idx="25344">377682.66666666669</cx:pt>
          <cx:pt idx="25345">171721</cx:pt>
          <cx:pt idx="25346">386184</cx:pt>
          <cx:pt idx="25347">467126</cx:pt>
          <cx:pt idx="25348">214755</cx:pt>
          <cx:pt idx="25349">158408</cx:pt>
          <cx:pt idx="25350">252365.33333333334</cx:pt>
          <cx:pt idx="25351">245553</cx:pt>
          <cx:pt idx="25352">426039</cx:pt>
          <cx:pt idx="25353">409202</cx:pt>
          <cx:pt idx="25354">117991</cx:pt>
          <cx:pt idx="25355">433946.66666666669</cx:pt>
          <cx:pt idx="25356">342518</cx:pt>
          <cx:pt idx="25357">620824</cx:pt>
          <cx:pt idx="25358">305074.66666666669</cx:pt>
          <cx:pt idx="25359">177180</cx:pt>
          <cx:pt idx="25360">255705</cx:pt>
          <cx:pt idx="25361">284682</cx:pt>
          <cx:pt idx="25362">414053.33333333331</cx:pt>
          <cx:pt idx="25363">493485.33333333331</cx:pt>
          <cx:pt idx="25364">561322.66666666663</cx:pt>
          <cx:pt idx="25365">173664</cx:pt>
          <cx:pt idx="25366">721491</cx:pt>
          <cx:pt idx="25367">233925.33333333334</cx:pt>
          <cx:pt idx="25368">315722</cx:pt>
          <cx:pt idx="25369">591994</cx:pt>
          <cx:pt idx="25370">370120</cx:pt>
          <cx:pt idx="25371">443066.66666666669</cx:pt>
          <cx:pt idx="25372">496324</cx:pt>
          <cx:pt idx="25373">127804</cx:pt>
          <cx:pt idx="25374">286216</cx:pt>
          <cx:pt idx="25375">129169</cx:pt>
          <cx:pt idx="25376">211898.66666666666</cx:pt>
          <cx:pt idx="25377">577613.33333333337</cx:pt>
          <cx:pt idx="25378">300930.66666666669</cx:pt>
          <cx:pt idx="25379">402872</cx:pt>
          <cx:pt idx="25380">181222</cx:pt>
          <cx:pt idx="25381">100592</cx:pt>
          <cx:pt idx="25382">168930.66666666666</cx:pt>
          <cx:pt idx="25383">794768</cx:pt>
          <cx:pt idx="25384">376250.66666666669</cx:pt>
          <cx:pt idx="25385">521256</cx:pt>
          <cx:pt idx="25386">467528</cx:pt>
          <cx:pt idx="25387">243570.66666666666</cx:pt>
          <cx:pt idx="25388">786090.66666666663</cx:pt>
          <cx:pt idx="25389">504699</cx:pt>
          <cx:pt idx="25390">156225</cx:pt>
          <cx:pt idx="25391">722307</cx:pt>
          <cx:pt idx="25392">127013</cx:pt>
          <cx:pt idx="25393">450642.66666666669</cx:pt>
          <cx:pt idx="25394">234965.33333333334</cx:pt>
          <cx:pt idx="25395">176119</cx:pt>
          <cx:pt idx="25396">468696</cx:pt>
          <cx:pt idx="25397">348496</cx:pt>
          <cx:pt idx="25398">287869.33333333331</cx:pt>
          <cx:pt idx="25399">271418</cx:pt>
          <cx:pt idx="25400">365866.66666666669</cx:pt>
          <cx:pt idx="25401">263493.33333333331</cx:pt>
          <cx:pt idx="25402">476853.33333333331</cx:pt>
          <cx:pt idx="25403">272706</cx:pt>
          <cx:pt idx="25404">75709</cx:pt>
          <cx:pt idx="25405">367513</cx:pt>
          <cx:pt idx="25406">439794.66666666669</cx:pt>
          <cx:pt idx="25407">179616</cx:pt>
          <cx:pt idx="25408">441302.66666666663</cx:pt>
          <cx:pt idx="25409">320088</cx:pt>
          <cx:pt idx="25410">322658.66666666669</cx:pt>
          <cx:pt idx="25411">218168</cx:pt>
          <cx:pt idx="25412">273485.33333333331</cx:pt>
          <cx:pt idx="25413">190273</cx:pt>
          <cx:pt idx="25414">120135</cx:pt>
          <cx:pt idx="25415">701464</cx:pt>
          <cx:pt idx="25416">407618.66666666669</cx:pt>
          <cx:pt idx="25417">362717</cx:pt>
          <cx:pt idx="25418">402466</cx:pt>
          <cx:pt idx="25419">454984</cx:pt>
          <cx:pt idx="25420">315407</cx:pt>
          <cx:pt idx="25421">274114</cx:pt>
          <cx:pt idx="25422">272749.33333333331</cx:pt>
          <cx:pt idx="25423">119954.66666666667</cx:pt>
          <cx:pt idx="25424">134082.66666666666</cx:pt>
          <cx:pt idx="25425">638029.33333333337</cx:pt>
          <cx:pt idx="25426">245329</cx:pt>
          <cx:pt idx="25427">449051</cx:pt>
          <cx:pt idx="25428">216018</cx:pt>
          <cx:pt idx="25429">164146</cx:pt>
          <cx:pt idx="25430">125461.33333333333</cx:pt>
          <cx:pt idx="25431">524757.33333333337</cx:pt>
          <cx:pt idx="25432">102504</cx:pt>
          <cx:pt idx="25433">369050.66666666669</cx:pt>
          <cx:pt idx="25434">262738.66666666669</cx:pt>
          <cx:pt idx="25435">96365.333333333328</cx:pt>
          <cx:pt idx="25436">638306.66666666663</cx:pt>
          <cx:pt idx="25437">715762.66666666663</cx:pt>
          <cx:pt idx="25438">674509.33333333337</cx:pt>
          <cx:pt idx="25439">344594</cx:pt>
          <cx:pt idx="25440">644871</cx:pt>
          <cx:pt idx="25441">353154.66666666669</cx:pt>
          <cx:pt idx="25442">350525.33333333331</cx:pt>
          <cx:pt idx="25443">457734</cx:pt>
          <cx:pt idx="25444">257586.66666666666</cx:pt>
          <cx:pt idx="25445">494976</cx:pt>
          <cx:pt idx="25446">239148</cx:pt>
          <cx:pt idx="25447">354935</cx:pt>
          <cx:pt idx="25448">472589.33333333331</cx:pt>
          <cx:pt idx="25449">660377</cx:pt>
          <cx:pt idx="25450">528450</cx:pt>
          <cx:pt idx="25451">276106.66666666669</cx:pt>
          <cx:pt idx="25452">366016</cx:pt>
          <cx:pt idx="25453">721650.66666666663</cx:pt>
          <cx:pt idx="25454">226038</cx:pt>
          <cx:pt idx="25455">273216</cx:pt>
          <cx:pt idx="25456">433205.33333333331</cx:pt>
          <cx:pt idx="25457">595160</cx:pt>
          <cx:pt idx="25458">394367</cx:pt>
          <cx:pt idx="25459">762463</cx:pt>
          <cx:pt idx="25460">102693</cx:pt>
          <cx:pt idx="25461">670736</cx:pt>
          <cx:pt idx="25462">198593</cx:pt>
          <cx:pt idx="25463">345450.66666666669</cx:pt>
          <cx:pt idx="25464">276381.33333333331</cx:pt>
          <cx:pt idx="25465">410792.66666666663</cx:pt>
          <cx:pt idx="25466">761172</cx:pt>
          <cx:pt idx="25467">641801</cx:pt>
          <cx:pt idx="25468">311058.66666666669</cx:pt>
          <cx:pt idx="25469">132206</cx:pt>
          <cx:pt idx="25470">316480</cx:pt>
          <cx:pt idx="25471">219692</cx:pt>
          <cx:pt idx="25472">135263</cx:pt>
          <cx:pt idx="25473">228314.66666666666</cx:pt>
          <cx:pt idx="25474">459181.33333333331</cx:pt>
          <cx:pt idx="25475">596361</cx:pt>
          <cx:pt idx="25476">526388</cx:pt>
          <cx:pt idx="25477">410822</cx:pt>
          <cx:pt idx="25478">218212</cx:pt>
          <cx:pt idx="25479">301189.33333333331</cx:pt>
          <cx:pt idx="25480">268482.66666666669</cx:pt>
          <cx:pt idx="25481">203842</cx:pt>
          <cx:pt idx="25482">444217</cx:pt>
          <cx:pt idx="25483">91425</cx:pt>
          <cx:pt idx="25484">297536</cx:pt>
          <cx:pt idx="25485">409563.66666666663</cx:pt>
          <cx:pt idx="25486">432786.33333333337</cx:pt>
          <cx:pt idx="25487">139240</cx:pt>
          <cx:pt idx="25488">173558</cx:pt>
          <cx:pt idx="25489">219871</cx:pt>
          <cx:pt idx="25490">165908</cx:pt>
          <cx:pt idx="25491">88424</cx:pt>
          <cx:pt idx="25492">721864</cx:pt>
          <cx:pt idx="25493">164971</cx:pt>
          <cx:pt idx="25494">241269.33333333334</cx:pt>
          <cx:pt idx="25495">665344</cx:pt>
          <cx:pt idx="25496">520562.66666666669</cx:pt>
          <cx:pt idx="25497">254287</cx:pt>
          <cx:pt idx="25498">307485</cx:pt>
          <cx:pt idx="25499">563575</cx:pt>
          <cx:pt idx="25500">155644</cx:pt>
          <cx:pt idx="25501">345178.66666666669</cx:pt>
          <cx:pt idx="25502">307038</cx:pt>
          <cx:pt idx="25503">288834</cx:pt>
          <cx:pt idx="25504">423880</cx:pt>
          <cx:pt idx="25505">481798</cx:pt>
          <cx:pt idx="25506">454464</cx:pt>
          <cx:pt idx="25507">280966</cx:pt>
          <cx:pt idx="25508">621330</cx:pt>
          <cx:pt idx="25509">268502</cx:pt>
          <cx:pt idx="25510">97112</cx:pt>
          <cx:pt idx="25511">269944</cx:pt>
          <cx:pt idx="25512">475085</cx:pt>
          <cx:pt idx="25513">429354.66666666669</cx:pt>
          <cx:pt idx="25514">278581</cx:pt>
          <cx:pt idx="25515">520258.66666666669</cx:pt>
          <cx:pt idx="25516">483189.33333333331</cx:pt>
          <cx:pt idx="25517">402594.66666666669</cx:pt>
          <cx:pt idx="25518">433961</cx:pt>
          <cx:pt idx="25519">298515</cx:pt>
          <cx:pt idx="25520">408766</cx:pt>
          <cx:pt idx="25521">248478</cx:pt>
          <cx:pt idx="25522">530604</cx:pt>
          <cx:pt idx="25523">334843.66666666663</cx:pt>
          <cx:pt idx="25524">366603</cx:pt>
          <cx:pt idx="25525">202034.66666666666</cx:pt>
          <cx:pt idx="25526">359701.33333333331</cx:pt>
          <cx:pt idx="25527">489889</cx:pt>
          <cx:pt idx="25528">496893.33333333331</cx:pt>
          <cx:pt idx="25529">147357</cx:pt>
          <cx:pt idx="25530">251828</cx:pt>
          <cx:pt idx="25531">403965.33333333331</cx:pt>
          <cx:pt idx="25532">156482</cx:pt>
          <cx:pt idx="25533">287421</cx:pt>
          <cx:pt idx="25534">272159</cx:pt>
          <cx:pt idx="25535">341328</cx:pt>
          <cx:pt idx="25536">148189</cx:pt>
          <cx:pt idx="25537">382200</cx:pt>
          <cx:pt idx="25538">370821.33333333331</cx:pt>
          <cx:pt idx="25539">185360</cx:pt>
          <cx:pt idx="25540">439837.33333333331</cx:pt>
          <cx:pt idx="25541">140669.33333333334</cx:pt>
          <cx:pt idx="25542">115788</cx:pt>
          <cx:pt idx="25543">188805</cx:pt>
          <cx:pt idx="25544">527661.33333333337</cx:pt>
          <cx:pt idx="25545">315051</cx:pt>
          <cx:pt idx="25546">426824</cx:pt>
          <cx:pt idx="25547">640936</cx:pt>
          <cx:pt idx="25548">481218.66666666669</cx:pt>
          <cx:pt idx="25549">298713</cx:pt>
          <cx:pt idx="25550">285212</cx:pt>
          <cx:pt idx="25551">553589.33333333337</cx:pt>
          <cx:pt idx="25552">449241.66666666663</cx:pt>
          <cx:pt idx="25553">217518</cx:pt>
          <cx:pt idx="25554">340656</cx:pt>
          <cx:pt idx="25555">144277.33333333334</cx:pt>
          <cx:pt idx="25556">755147</cx:pt>
          <cx:pt idx="25557">344861.33333333331</cx:pt>
          <cx:pt idx="25558">498709.33333333331</cx:pt>
          <cx:pt idx="25559">642195</cx:pt>
          <cx:pt idx="25560">718599</cx:pt>
          <cx:pt idx="25561">288536</cx:pt>
          <cx:pt idx="25562">291600</cx:pt>
          <cx:pt idx="25563">240407</cx:pt>
          <cx:pt idx="25564">273581</cx:pt>
          <cx:pt idx="25565">117420</cx:pt>
          <cx:pt idx="25566">420789.33333333331</cx:pt>
          <cx:pt idx="25567">453162</cx:pt>
          <cx:pt idx="25568">637698</cx:pt>
          <cx:pt idx="25569">294354.66666666669</cx:pt>
          <cx:pt idx="25570">127531</cx:pt>
          <cx:pt idx="25571">210170.66666666666</cx:pt>
          <cx:pt idx="25572">121858</cx:pt>
          <cx:pt idx="25573">430512</cx:pt>
          <cx:pt idx="25574">328021.33333333331</cx:pt>
          <cx:pt idx="25575">685717.33333333337</cx:pt>
          <cx:pt idx="25576">437593</cx:pt>
          <cx:pt idx="25577">384717.33333333331</cx:pt>
          <cx:pt idx="25578">404583</cx:pt>
          <cx:pt idx="25579">155127</cx:pt>
          <cx:pt idx="25580">774320</cx:pt>
          <cx:pt idx="25581">345320</cx:pt>
          <cx:pt idx="25582">449130.66666666669</cx:pt>
          <cx:pt idx="25583">332598</cx:pt>
          <cx:pt idx="25584">102785</cx:pt>
          <cx:pt idx="25585">247165</cx:pt>
          <cx:pt idx="25586">293469.33333333331</cx:pt>
          <cx:pt idx="25587">346229.33333333331</cx:pt>
          <cx:pt idx="25588">294270.66666666669</cx:pt>
          <cx:pt idx="25589">369063</cx:pt>
          <cx:pt idx="25590">324518</cx:pt>
          <cx:pt idx="25591">481993</cx:pt>
          <cx:pt idx="25592">409999.66666666663</cx:pt>
          <cx:pt idx="25593">462317</cx:pt>
          <cx:pt idx="25594">201918</cx:pt>
          <cx:pt idx="25595">494804</cx:pt>
          <cx:pt idx="25596">381737</cx:pt>
          <cx:pt idx="25597">177854</cx:pt>
          <cx:pt idx="25598">209020</cx:pt>
          <cx:pt idx="25599">413832</cx:pt>
          <cx:pt idx="25600">221637.33333333334</cx:pt>
          <cx:pt idx="25601">298504</cx:pt>
          <cx:pt idx="25602">414194</cx:pt>
          <cx:pt idx="25603">170565.33333333334</cx:pt>
          <cx:pt idx="25604">94114.666666666672</cx:pt>
          <cx:pt idx="25605">279970</cx:pt>
          <cx:pt idx="25606">313929</cx:pt>
          <cx:pt idx="25607">385370.66666666669</cx:pt>
          <cx:pt idx="25608">150209</cx:pt>
          <cx:pt idx="25609">415602.66666666669</cx:pt>
          <cx:pt idx="25610">408141</cx:pt>
          <cx:pt idx="25611">764626</cx:pt>
          <cx:pt idx="25612">180994.66666666666</cx:pt>
          <cx:pt idx="25613">457582</cx:pt>
          <cx:pt idx="25614">748265</cx:pt>
          <cx:pt idx="25615">437605.33333333331</cx:pt>
          <cx:pt idx="25616">524891</cx:pt>
          <cx:pt idx="25617">464560</cx:pt>
          <cx:pt idx="25618">489205.33333333331</cx:pt>
          <cx:pt idx="25619">178178.66666666666</cx:pt>
          <cx:pt idx="25620">757373.33333333337</cx:pt>
          <cx:pt idx="25621">427076</cx:pt>
          <cx:pt idx="25622">655613</cx:pt>
          <cx:pt idx="25623">592658</cx:pt>
          <cx:pt idx="25624">499056</cx:pt>
          <cx:pt idx="25625">745186</cx:pt>
          <cx:pt idx="25626">400504</cx:pt>
          <cx:pt idx="25627">270507</cx:pt>
          <cx:pt idx="25628">374029</cx:pt>
          <cx:pt idx="25629">375213.33333333331</cx:pt>
          <cx:pt idx="25630">444390</cx:pt>
          <cx:pt idx="25631">253787</cx:pt>
          <cx:pt idx="25632">133774</cx:pt>
          <cx:pt idx="25633">130404</cx:pt>
          <cx:pt idx="25634">423904</cx:pt>
          <cx:pt idx="25635">348845.33333333331</cx:pt>
          <cx:pt idx="25636">372658.66666666669</cx:pt>
          <cx:pt idx="25637">294752</cx:pt>
          <cx:pt idx="25638">302586</cx:pt>
          <cx:pt idx="25639">185402</cx:pt>
          <cx:pt idx="25640">125245.33333333333</cx:pt>
          <cx:pt idx="25641">453144</cx:pt>
          <cx:pt idx="25642">737474.66666666663</cx:pt>
          <cx:pt idx="25643">395588</cx:pt>
          <cx:pt idx="25644">190869.33333333334</cx:pt>
          <cx:pt idx="25645">350960</cx:pt>
          <cx:pt idx="25646">330584</cx:pt>
          <cx:pt idx="25647">170976</cx:pt>
          <cx:pt idx="25648">215681</cx:pt>
          <cx:pt idx="25649">287336</cx:pt>
          <cx:pt idx="25650">318954.66666666669</cx:pt>
          <cx:pt idx="25651">506060</cx:pt>
          <cx:pt idx="25652">332370</cx:pt>
          <cx:pt idx="25653">177008</cx:pt>
          <cx:pt idx="25654">320498</cx:pt>
          <cx:pt idx="25655">678594.66666666663</cx:pt>
          <cx:pt idx="25656">415042.66666666669</cx:pt>
          <cx:pt idx="25657">642784</cx:pt>
          <cx:pt idx="25658">116399</cx:pt>
          <cx:pt idx="25659">385366</cx:pt>
          <cx:pt idx="25660">237928</cx:pt>
          <cx:pt idx="25661">641352</cx:pt>
          <cx:pt idx="25662">307680</cx:pt>
          <cx:pt idx="25663">164146.66666666666</cx:pt>
          <cx:pt idx="25664">357416</cx:pt>
          <cx:pt idx="25665">517466.66666666669</cx:pt>
          <cx:pt idx="25666">320892</cx:pt>
          <cx:pt idx="25667">409869.33333333331</cx:pt>
          <cx:pt idx="25668">375518</cx:pt>
          <cx:pt idx="25669">748880</cx:pt>
          <cx:pt idx="25670">415880</cx:pt>
          <cx:pt idx="25671">274752</cx:pt>
          <cx:pt idx="25672">125329</cx:pt>
          <cx:pt idx="25673">149439</cx:pt>
          <cx:pt idx="25674">498658</cx:pt>
          <cx:pt idx="25675">336576.66666666663</cx:pt>
          <cx:pt idx="25676">177213.33333333334</cx:pt>
          <cx:pt idx="25677">184869</cx:pt>
          <cx:pt idx="25678">364807</cx:pt>
          <cx:pt idx="25679">288682.66666666669</cx:pt>
          <cx:pt idx="25680">240178.66666666666</cx:pt>
          <cx:pt idx="25681">295938.66666666669</cx:pt>
          <cx:pt idx="25682">332342</cx:pt>
          <cx:pt idx="25683">301986.66666666669</cx:pt>
          <cx:pt idx="25684">438419</cx:pt>
          <cx:pt idx="25685">336450</cx:pt>
          <cx:pt idx="25686">411933.33333333331</cx:pt>
          <cx:pt idx="25687">700471</cx:pt>
          <cx:pt idx="25688">217710</cx:pt>
          <cx:pt idx="25689">245819</cx:pt>
          <cx:pt idx="25690">161494</cx:pt>
          <cx:pt idx="25691">275122.66666666669</cx:pt>
          <cx:pt idx="25692">388003</cx:pt>
          <cx:pt idx="25693">256226</cx:pt>
          <cx:pt idx="25694">113039</cx:pt>
          <cx:pt idx="25695">123075</cx:pt>
          <cx:pt idx="25696">446397.33333333331</cx:pt>
          <cx:pt idx="25697">566922.66666666663</cx:pt>
          <cx:pt idx="25698">250609</cx:pt>
          <cx:pt idx="25699">436062</cx:pt>
          <cx:pt idx="25700">465797.33333333331</cx:pt>
          <cx:pt idx="25701">194933.33333333334</cx:pt>
          <cx:pt idx="25702">146277.33333333334</cx:pt>
          <cx:pt idx="25703">735463</cx:pt>
          <cx:pt idx="25704">643492</cx:pt>
          <cx:pt idx="25705">307090.66666666669</cx:pt>
          <cx:pt idx="25706">417584</cx:pt>
          <cx:pt idx="25707">728034.66666666663</cx:pt>
          <cx:pt idx="25708">374560</cx:pt>
          <cx:pt idx="25709">253034</cx:pt>
          <cx:pt idx="25710">269242.66666666669</cx:pt>
          <cx:pt idx="25711">184666.66666666666</cx:pt>
          <cx:pt idx="25712">357018</cx:pt>
          <cx:pt idx="25713">222622</cx:pt>
          <cx:pt idx="25714">225360</cx:pt>
          <cx:pt idx="25715">292414</cx:pt>
          <cx:pt idx="25716">476956</cx:pt>
          <cx:pt idx="25717">256313</cx:pt>
          <cx:pt idx="25718">151853.33333333334</cx:pt>
          <cx:pt idx="25719">537541.33333333337</cx:pt>
          <cx:pt idx="25720">448302</cx:pt>
          <cx:pt idx="25721">338211</cx:pt>
          <cx:pt idx="25722">334792</cx:pt>
          <cx:pt idx="25723">618894</cx:pt>
          <cx:pt idx="25724">160450</cx:pt>
          <cx:pt idx="25725">319538.66666666669</cx:pt>
          <cx:pt idx="25726">354789.33333333331</cx:pt>
          <cx:pt idx="25727">294961</cx:pt>
          <cx:pt idx="25728">393870</cx:pt>
          <cx:pt idx="25729">306314.66666666669</cx:pt>
          <cx:pt idx="25730">479586.66666666669</cx:pt>
          <cx:pt idx="25731">418136</cx:pt>
          <cx:pt idx="25732">241722</cx:pt>
          <cx:pt idx="25733">297467</cx:pt>
          <cx:pt idx="25734">220856</cx:pt>
          <cx:pt idx="25735">736080</cx:pt>
          <cx:pt idx="25736">359530.66666666669</cx:pt>
          <cx:pt idx="25737">288360</cx:pt>
          <cx:pt idx="25738">188465</cx:pt>
          <cx:pt idx="25739">310920</cx:pt>
          <cx:pt idx="25740">136668</cx:pt>
          <cx:pt idx="25741">158341.33333333334</cx:pt>
          <cx:pt idx="25742">491453</cx:pt>
          <cx:pt idx="25743">457096</cx:pt>
          <cx:pt idx="25744">492061.33333333331</cx:pt>
          <cx:pt idx="25745">476357</cx:pt>
          <cx:pt idx="25746">563411</cx:pt>
          <cx:pt idx="25747">429609</cx:pt>
          <cx:pt idx="25748">524744</cx:pt>
          <cx:pt idx="25749">238954</cx:pt>
          <cx:pt idx="25750">334452</cx:pt>
          <cx:pt idx="25751">451840</cx:pt>
          <cx:pt idx="25752">382618.66666666669</cx:pt>
          <cx:pt idx="25753">318893.33333333331</cx:pt>
          <cx:pt idx="25754">368328</cx:pt>
          <cx:pt idx="25755">619880</cx:pt>
          <cx:pt idx="25756">128908</cx:pt>
          <cx:pt idx="25757">152796</cx:pt>
          <cx:pt idx="25758">483728</cx:pt>
          <cx:pt idx="25759">88789.333333333328</cx:pt>
          <cx:pt idx="25760">272521</cx:pt>
          <cx:pt idx="25761">108905</cx:pt>
          <cx:pt idx="25762">334685.33333333331</cx:pt>
          <cx:pt idx="25763">267178</cx:pt>
          <cx:pt idx="25764">325494</cx:pt>
          <cx:pt idx="25765">680413.33333333337</cx:pt>
          <cx:pt idx="25766">218709</cx:pt>
          <cx:pt idx="25767">467106</cx:pt>
          <cx:pt idx="25768">279630</cx:pt>
          <cx:pt idx="25769">532354.66666666663</cx:pt>
          <cx:pt idx="25770">166919</cx:pt>
          <cx:pt idx="25771">446013.66666666663</cx:pt>
          <cx:pt idx="25772">143018</cx:pt>
          <cx:pt idx="25773">135074.66666666666</cx:pt>
          <cx:pt idx="25774">374495</cx:pt>
          <cx:pt idx="25775">663090.66666666663</cx:pt>
          <cx:pt idx="25776">263831</cx:pt>
          <cx:pt idx="25777">187777</cx:pt>
          <cx:pt idx="25778">643026.66666666663</cx:pt>
          <cx:pt idx="25779">466888</cx:pt>
          <cx:pt idx="25780">244965.33333333334</cx:pt>
          <cx:pt idx="25781">268366</cx:pt>
          <cx:pt idx="25782">333819</cx:pt>
          <cx:pt idx="25783">602704</cx:pt>
          <cx:pt idx="25784">81345</cx:pt>
          <cx:pt idx="25785">297341.33333333331</cx:pt>
          <cx:pt idx="25786">477761</cx:pt>
          <cx:pt idx="25787">221322.66666666666</cx:pt>
          <cx:pt idx="25788">329557.33333333331</cx:pt>
          <cx:pt idx="25789">374728</cx:pt>
          <cx:pt idx="25790">680925.33333333337</cx:pt>
          <cx:pt idx="25791">337736</cx:pt>
          <cx:pt idx="25792">457689</cx:pt>
          <cx:pt idx="25793">775332</cx:pt>
          <cx:pt idx="25794">406522.66666666669</cx:pt>
          <cx:pt idx="25795">139658.66666666666</cx:pt>
          <cx:pt idx="25796">397100</cx:pt>
          <cx:pt idx="25797">294274</cx:pt>
          <cx:pt idx="25798">206573.33333333334</cx:pt>
          <cx:pt idx="25799">242090</cx:pt>
          <cx:pt idx="25800">120414</cx:pt>
          <cx:pt idx="25801">327371</cx:pt>
          <cx:pt idx="25802">111538.66666666667</cx:pt>
          <cx:pt idx="25803">413648</cx:pt>
          <cx:pt idx="25804">488957.33333333331</cx:pt>
          <cx:pt idx="25805">526526</cx:pt>
          <cx:pt idx="25806">256488</cx:pt>
          <cx:pt idx="25807">565037.33333333337</cx:pt>
          <cx:pt idx="25808">459373.33333333331</cx:pt>
          <cx:pt idx="25809">154491</cx:pt>
          <cx:pt idx="25810">477941</cx:pt>
          <cx:pt idx="25811">296184</cx:pt>
          <cx:pt idx="25812">406245.33333333331</cx:pt>
          <cx:pt idx="25813">175234.66666666666</cx:pt>
          <cx:pt idx="25814">136266.66666666666</cx:pt>
          <cx:pt idx="25815">770440</cx:pt>
          <cx:pt idx="25816">490432</cx:pt>
          <cx:pt idx="25817">127727</cx:pt>
          <cx:pt idx="25818">651085</cx:pt>
          <cx:pt idx="25819">300906.66666666669</cx:pt>
          <cx:pt idx="25820">354897</cx:pt>
          <cx:pt idx="25821">283594</cx:pt>
          <cx:pt idx="25822">799970.66666666663</cx:pt>
          <cx:pt idx="25823">366650.66666666669</cx:pt>
          <cx:pt idx="25824">335945</cx:pt>
          <cx:pt idx="25825">435320</cx:pt>
          <cx:pt idx="25826">296523</cx:pt>
          <cx:pt idx="25827">305960</cx:pt>
          <cx:pt idx="25828">228610</cx:pt>
          <cx:pt idx="25829">410668.66666666663</cx:pt>
          <cx:pt idx="25830">102140</cx:pt>
          <cx:pt idx="25831">483928</cx:pt>
          <cx:pt idx="25832">615895</cx:pt>
          <cx:pt idx="25833">286581</cx:pt>
          <cx:pt idx="25834">227333</cx:pt>
          <cx:pt idx="25835">146944</cx:pt>
          <cx:pt idx="25836">797437.33333333337</cx:pt>
          <cx:pt idx="25837">673536</cx:pt>
          <cx:pt idx="25838">126896</cx:pt>
          <cx:pt idx="25839">293723</cx:pt>
          <cx:pt idx="25840">115372</cx:pt>
          <cx:pt idx="25841">323835</cx:pt>
          <cx:pt idx="25842">187922</cx:pt>
          <cx:pt idx="25843">110906.66666666667</cx:pt>
          <cx:pt idx="25844">291810</cx:pt>
          <cx:pt idx="25845">242434</cx:pt>
          <cx:pt idx="25846">544009</cx:pt>
          <cx:pt idx="25847">185576</cx:pt>
          <cx:pt idx="25848">349511</cx:pt>
          <cx:pt idx="25849">493970.66666666669</cx:pt>
          <cx:pt idx="25850">296938.66666666669</cx:pt>
          <cx:pt idx="25851">332581.33333333331</cx:pt>
          <cx:pt idx="25852">646592</cx:pt>
          <cx:pt idx="25853">272724</cx:pt>
          <cx:pt idx="25854">474920</cx:pt>
          <cx:pt idx="25855">399928</cx:pt>
          <cx:pt idx="25856">120609</cx:pt>
          <cx:pt idx="25857">337485.33333333331</cx:pt>
          <cx:pt idx="25858">337789.33333333331</cx:pt>
          <cx:pt idx="25859">784145</cx:pt>
          <cx:pt idx="25860">398494.33333333337</cx:pt>
          <cx:pt idx="25861">201973.33333333334</cx:pt>
          <cx:pt idx="25862">165467</cx:pt>
          <cx:pt idx="25863">166804</cx:pt>
          <cx:pt idx="25864">495082</cx:pt>
          <cx:pt idx="25865">712386.66666666663</cx:pt>
          <cx:pt idx="25866">362624</cx:pt>
          <cx:pt idx="25867">148205</cx:pt>
          <cx:pt idx="25868">358258</cx:pt>
          <cx:pt idx="25869">405628</cx:pt>
          <cx:pt idx="25870">139349.33333333334</cx:pt>
          <cx:pt idx="25871">587425</cx:pt>
          <cx:pt idx="25872">330429.33333333331</cx:pt>
          <cx:pt idx="25873">249015</cx:pt>
          <cx:pt idx="25874">662613</cx:pt>
          <cx:pt idx="25875">121399</cx:pt>
          <cx:pt idx="25876">432021.33333333331</cx:pt>
          <cx:pt idx="25877">687062</cx:pt>
          <cx:pt idx="25878">502744</cx:pt>
          <cx:pt idx="25879">435848</cx:pt>
          <cx:pt idx="25880">396641</cx:pt>
          <cx:pt idx="25881">214102</cx:pt>
          <cx:pt idx="25882">569600</cx:pt>
          <cx:pt idx="25883">225077</cx:pt>
          <cx:pt idx="25884">534787</cx:pt>
          <cx:pt idx="25885">540752</cx:pt>
          <cx:pt idx="25886">748013.33333333337</cx:pt>
          <cx:pt idx="25887">473768</cx:pt>
          <cx:pt idx="25888">270946.66666666669</cx:pt>
          <cx:pt idx="25889">124837.33333333333</cx:pt>
          <cx:pt idx="25890">310544</cx:pt>
          <cx:pt idx="25891">224286</cx:pt>
          <cx:pt idx="25892">584765.33333333337</cx:pt>
          <cx:pt idx="25893">391393</cx:pt>
          <cx:pt idx="25894">94748</cx:pt>
          <cx:pt idx="25895">313711.33333333331</cx:pt>
          <cx:pt idx="25896">298972</cx:pt>
          <cx:pt idx="25897">764429.33333333337</cx:pt>
          <cx:pt idx="25898">152194</cx:pt>
          <cx:pt idx="25899">142063</cx:pt>
          <cx:pt idx="25900">536400</cx:pt>
          <cx:pt idx="25901">289275</cx:pt>
          <cx:pt idx="25902">209013</cx:pt>
          <cx:pt idx="25903">126981</cx:pt>
          <cx:pt idx="25904">483410.66666666669</cx:pt>
          <cx:pt idx="25905">213285.33333333334</cx:pt>
          <cx:pt idx="25906">617738.66666666663</cx:pt>
          <cx:pt idx="25907">331037.33333333331</cx:pt>
          <cx:pt idx="25908">138034.66666666666</cx:pt>
          <cx:pt idx="25909">390622</cx:pt>
          <cx:pt idx="25910">210543</cx:pt>
          <cx:pt idx="25911">110974</cx:pt>
          <cx:pt idx="25912">279707</cx:pt>
          <cx:pt idx="25913">199193</cx:pt>
          <cx:pt idx="25914">405157.33333333331</cx:pt>
          <cx:pt idx="25915">316922</cx:pt>
          <cx:pt idx="25916">547015</cx:pt>
          <cx:pt idx="25917">468656</cx:pt>
          <cx:pt idx="25918">379207</cx:pt>
          <cx:pt idx="25919">196181.33333333334</cx:pt>
          <cx:pt idx="25920">194042</cx:pt>
          <cx:pt idx="25921">402189</cx:pt>
          <cx:pt idx="25922">268650.66666666669</cx:pt>
          <cx:pt idx="25923">277814</cx:pt>
          <cx:pt idx="25924">700853.33333333337</cx:pt>
          <cx:pt idx="25925">241752</cx:pt>
          <cx:pt idx="25926">239878</cx:pt>
          <cx:pt idx="25927">118586</cx:pt>
          <cx:pt idx="25928">112321</cx:pt>
          <cx:pt idx="25929">191598</cx:pt>
          <cx:pt idx="25930">273054</cx:pt>
          <cx:pt idx="25931">135171</cx:pt>
          <cx:pt idx="25932">445565</cx:pt>
          <cx:pt idx="25933">201770.66666666666</cx:pt>
          <cx:pt idx="25934">538075</cx:pt>
          <cx:pt idx="25935">486776</cx:pt>
          <cx:pt idx="25936">681620</cx:pt>
          <cx:pt idx="25937">138503</cx:pt>
          <cx:pt idx="25938">160021</cx:pt>
          <cx:pt idx="25939">466812</cx:pt>
          <cx:pt idx="25940">477042.66666666669</cx:pt>
          <cx:pt idx="25941">292872</cx:pt>
          <cx:pt idx="25942">250650</cx:pt>
          <cx:pt idx="25943">746034.66666666663</cx:pt>
          <cx:pt idx="25944">490026.66666666669</cx:pt>
          <cx:pt idx="25945">320448</cx:pt>
          <cx:pt idx="25946">607941.33333333337</cx:pt>
          <cx:pt idx="25947">614130.66666666663</cx:pt>
          <cx:pt idx="25948">152916</cx:pt>
          <cx:pt idx="25949">433474.66666666669</cx:pt>
          <cx:pt idx="25950">316666.66666666669</cx:pt>
          <cx:pt idx="25951">312288</cx:pt>
          <cx:pt idx="25952">429368</cx:pt>
          <cx:pt idx="25953">436041</cx:pt>
          <cx:pt idx="25954">343002.66666666669</cx:pt>
          <cx:pt idx="25955">787989.33333333337</cx:pt>
          <cx:pt idx="25956">339136</cx:pt>
          <cx:pt idx="25957">429736</cx:pt>
          <cx:pt idx="25958">422184</cx:pt>
          <cx:pt idx="25959">573232</cx:pt>
          <cx:pt idx="25960">206932</cx:pt>
          <cx:pt idx="25961">338005.33333333331</cx:pt>
          <cx:pt idx="25962">132234</cx:pt>
          <cx:pt idx="25963">346098.66666666669</cx:pt>
          <cx:pt idx="25964">109404</cx:pt>
          <cx:pt idx="25965">502448</cx:pt>
          <cx:pt idx="25966">130159</cx:pt>
          <cx:pt idx="25967">301933</cx:pt>
          <cx:pt idx="25968">407106.66666666669</cx:pt>
          <cx:pt idx="25969">373669.33333333331</cx:pt>
          <cx:pt idx="25970">91278</cx:pt>
          <cx:pt idx="25971">479472</cx:pt>
          <cx:pt idx="25972">281658</cx:pt>
          <cx:pt idx="25973">239267</cx:pt>
          <cx:pt idx="25974">377101.33333333331</cx:pt>
          <cx:pt idx="25975">164401</cx:pt>
          <cx:pt idx="25976">713154.66666666663</cx:pt>
          <cx:pt idx="25977">522493.33333333331</cx:pt>
          <cx:pt idx="25978">108834.66666666667</cx:pt>
          <cx:pt idx="25979">482464</cx:pt>
          <cx:pt idx="25980">345157</cx:pt>
          <cx:pt idx="25981">248880</cx:pt>
          <cx:pt idx="25982">630136</cx:pt>
          <cx:pt idx="25983">324661.33333333331</cx:pt>
          <cx:pt idx="25984">260252</cx:pt>
          <cx:pt idx="25985">156486</cx:pt>
          <cx:pt idx="25986">180603</cx:pt>
          <cx:pt idx="25987">435779.66666666663</cx:pt>
          <cx:pt idx="25988">386414</cx:pt>
          <cx:pt idx="25989">143157</cx:pt>
          <cx:pt idx="25990">267648</cx:pt>
          <cx:pt idx="25991">278402.66666666669</cx:pt>
          <cx:pt idx="25992">198325</cx:pt>
          <cx:pt idx="25993">477200</cx:pt>
          <cx:pt idx="25994">763480</cx:pt>
          <cx:pt idx="25995">156808</cx:pt>
          <cx:pt idx="25996">172648</cx:pt>
          <cx:pt idx="25997">649536</cx:pt>
          <cx:pt idx="25998">566520</cx:pt>
          <cx:pt idx="25999">345866.66666666669</cx:pt>
          <cx:pt idx="26000">314895.33333333331</cx:pt>
          <cx:pt idx="26001">370501.33333333331</cx:pt>
          <cx:pt idx="26002">475914.66666666669</cx:pt>
          <cx:pt idx="26003">203895</cx:pt>
          <cx:pt idx="26004">178137</cx:pt>
          <cx:pt idx="26005">553872</cx:pt>
          <cx:pt idx="26006">392920</cx:pt>
          <cx:pt idx="26007">267518</cx:pt>
          <cx:pt idx="26008">105498</cx:pt>
          <cx:pt idx="26009">439298.66666666669</cx:pt>
          <cx:pt idx="26010">221064</cx:pt>
          <cx:pt idx="26011">527192</cx:pt>
          <cx:pt idx="26012">180864</cx:pt>
          <cx:pt idx="26013">442442.66666666669</cx:pt>
          <cx:pt idx="26014">779432</cx:pt>
          <cx:pt idx="26015">137096</cx:pt>
          <cx:pt idx="26016">476280</cx:pt>
          <cx:pt idx="26017">447753</cx:pt>
          <cx:pt idx="26018">186889</cx:pt>
          <cx:pt idx="26019">345770.66666666669</cx:pt>
          <cx:pt idx="26020">250372</cx:pt>
          <cx:pt idx="26021">230653</cx:pt>
          <cx:pt idx="26022">215109.33333333334</cx:pt>
          <cx:pt idx="26023">376290.66666666669</cx:pt>
          <cx:pt idx="26024">438106.66666666669</cx:pt>
          <cx:pt idx="26025">385761</cx:pt>
          <cx:pt idx="26026">715709</cx:pt>
          <cx:pt idx="26027">224466.66666666666</cx:pt>
          <cx:pt idx="26028">730620</cx:pt>
          <cx:pt idx="26029">296909</cx:pt>
          <cx:pt idx="26030">559066</cx:pt>
          <cx:pt idx="26031">175946.66666666666</cx:pt>
          <cx:pt idx="26032">322448</cx:pt>
          <cx:pt idx="26033">534672</cx:pt>
          <cx:pt idx="26034">389002.66666666669</cx:pt>
          <cx:pt idx="26035">702777</cx:pt>
          <cx:pt idx="26036">131392</cx:pt>
          <cx:pt idx="26037">720928</cx:pt>
          <cx:pt idx="26038">239460</cx:pt>
          <cx:pt idx="26039">741576</cx:pt>
          <cx:pt idx="26040">361029.33333333331</cx:pt>
          <cx:pt idx="26041">305671</cx:pt>
          <cx:pt idx="26042">238606</cx:pt>
          <cx:pt idx="26043">315034.66666666669</cx:pt>
          <cx:pt idx="26044">676090.66666666663</cx:pt>
          <cx:pt idx="26045">641309.33333333337</cx:pt>
          <cx:pt idx="26046">488584</cx:pt>
          <cx:pt idx="26047">434995</cx:pt>
          <cx:pt idx="26048">344217.33333333337</cx:pt>
          <cx:pt idx="26049">233402</cx:pt>
          <cx:pt idx="26050">145438</cx:pt>
          <cx:pt idx="26051">478181</cx:pt>
          <cx:pt idx="26052">272800</cx:pt>
          <cx:pt idx="26053">708666.66666666663</cx:pt>
          <cx:pt idx="26054">645293.33333333337</cx:pt>
          <cx:pt idx="26055">222754.66666666666</cx:pt>
          <cx:pt idx="26056">536778.66666666663</cx:pt>
          <cx:pt idx="26057">115485.33333333333</cx:pt>
          <cx:pt idx="26058">322645.33333333331</cx:pt>
          <cx:pt idx="26059">392418.66666666669</cx:pt>
          <cx:pt idx="26060">115874.66666666667</cx:pt>
          <cx:pt idx="26061">257538</cx:pt>
          <cx:pt idx="26062">418576</cx:pt>
          <cx:pt idx="26063">202779</cx:pt>
          <cx:pt idx="26064">184287</cx:pt>
          <cx:pt idx="26065">238709.33333333334</cx:pt>
          <cx:pt idx="26066">244115</cx:pt>
          <cx:pt idx="26067">502715</cx:pt>
          <cx:pt idx="26068">221460</cx:pt>
          <cx:pt idx="26069">200458</cx:pt>
          <cx:pt idx="26070">248614</cx:pt>
          <cx:pt idx="26071">706149</cx:pt>
          <cx:pt idx="26072">194976</cx:pt>
          <cx:pt idx="26073">181209</cx:pt>
          <cx:pt idx="26074">167061.33333333334</cx:pt>
          <cx:pt idx="26075">255474.66666666666</cx:pt>
          <cx:pt idx="26076">172092</cx:pt>
          <cx:pt idx="26077">248850</cx:pt>
          <cx:pt idx="26078">407312</cx:pt>
          <cx:pt idx="26079">431632</cx:pt>
          <cx:pt idx="26080">298349</cx:pt>
          <cx:pt idx="26081">147890.66666666666</cx:pt>
          <cx:pt idx="26082">96930.666666666672</cx:pt>
          <cx:pt idx="26083">284802.66666666669</cx:pt>
          <cx:pt idx="26084">196816</cx:pt>
          <cx:pt idx="26085">178105</cx:pt>
          <cx:pt idx="26086">792311</cx:pt>
          <cx:pt idx="26087">339669.33333333331</cx:pt>
          <cx:pt idx="26088">208840</cx:pt>
          <cx:pt idx="26089">361088</cx:pt>
          <cx:pt idx="26090">757365.33333333337</cx:pt>
          <cx:pt idx="26091">427515.33333333337</cx:pt>
          <cx:pt idx="26092">431178.66666666669</cx:pt>
          <cx:pt idx="26093">488419</cx:pt>
          <cx:pt idx="26094">127804</cx:pt>
          <cx:pt idx="26095">719320</cx:pt>
          <cx:pt idx="26096">244434.66666666666</cx:pt>
          <cx:pt idx="26097">751844</cx:pt>
          <cx:pt idx="26098">429669.33333333331</cx:pt>
          <cx:pt idx="26099">282133.33333333331</cx:pt>
          <cx:pt idx="26100">452746.66666666669</cx:pt>
          <cx:pt idx="26101">525066.66666666663</cx:pt>
          <cx:pt idx="26102">294149.33333333331</cx:pt>
          <cx:pt idx="26103">371694</cx:pt>
          <cx:pt idx="26104">86472</cx:pt>
          <cx:pt idx="26105">402547</cx:pt>
          <cx:pt idx="26106">150746</cx:pt>
          <cx:pt idx="26107">523052</cx:pt>
          <cx:pt idx="26108">209705</cx:pt>
          <cx:pt idx="26109">161929</cx:pt>
          <cx:pt idx="26110">198079</cx:pt>
          <cx:pt idx="26111">71622</cx:pt>
          <cx:pt idx="26112">128828</cx:pt>
          <cx:pt idx="26113">354977.66666666663</cx:pt>
          <cx:pt idx="26114">156046</cx:pt>
          <cx:pt idx="26115">449450.66666666669</cx:pt>
          <cx:pt idx="26116">183416</cx:pt>
          <cx:pt idx="26117">289847</cx:pt>
          <cx:pt idx="26118">391543.66666666663</cx:pt>
          <cx:pt idx="26119">408134</cx:pt>
          <cx:pt idx="26120">125465</cx:pt>
          <cx:pt idx="26121">332591</cx:pt>
          <cx:pt idx="26122">499589.33333333331</cx:pt>
          <cx:pt idx="26123">126945</cx:pt>
          <cx:pt idx="26124">244354</cx:pt>
          <cx:pt idx="26125">575405.33333333337</cx:pt>
          <cx:pt idx="26126">239001</cx:pt>
          <cx:pt idx="26127">412408</cx:pt>
          <cx:pt idx="26128">209546.66666666666</cx:pt>
          <cx:pt idx="26129">779856</cx:pt>
          <cx:pt idx="26130">675378.66666666663</cx:pt>
          <cx:pt idx="26131">427909.33333333331</cx:pt>
          <cx:pt idx="26132">380137.66666666663</cx:pt>
          <cx:pt idx="26133">556504</cx:pt>
          <cx:pt idx="26134">465458.66666666669</cx:pt>
          <cx:pt idx="26135">334336</cx:pt>
          <cx:pt idx="26136">678630</cx:pt>
          <cx:pt idx="26137">586301.33333333337</cx:pt>
          <cx:pt idx="26138">516370.66666666669</cx:pt>
          <cx:pt idx="26139">370991</cx:pt>
          <cx:pt idx="26140">203648</cx:pt>
          <cx:pt idx="26141">262538.66666666669</cx:pt>
          <cx:pt idx="26142">748968</cx:pt>
          <cx:pt idx="26143">137573</cx:pt>
          <cx:pt idx="26144">205675</cx:pt>
          <cx:pt idx="26145">106957</cx:pt>
          <cx:pt idx="26146">306986.66666666669</cx:pt>
          <cx:pt idx="26147">260714</cx:pt>
          <cx:pt idx="26148">476544</cx:pt>
          <cx:pt idx="26149">211972</cx:pt>
          <cx:pt idx="26150">437557.33333333331</cx:pt>
          <cx:pt idx="26151">126303</cx:pt>
          <cx:pt idx="26152">177972</cx:pt>
          <cx:pt idx="26153">292752</cx:pt>
          <cx:pt idx="26154">206429</cx:pt>
          <cx:pt idx="26155">144163</cx:pt>
          <cx:pt idx="26156">113690</cx:pt>
          <cx:pt idx="26157">386672</cx:pt>
          <cx:pt idx="26158">390800</cx:pt>
          <cx:pt idx="26159">182805</cx:pt>
          <cx:pt idx="26160">207151</cx:pt>
          <cx:pt idx="26161">430242.66666666669</cx:pt>
          <cx:pt idx="26162">140741</cx:pt>
          <cx:pt idx="26163">615290.66666666663</cx:pt>
          <cx:pt idx="26164">259929</cx:pt>
          <cx:pt idx="26165">764794.66666666663</cx:pt>
          <cx:pt idx="26166">151792</cx:pt>
          <cx:pt idx="26167">308583</cx:pt>
          <cx:pt idx="26168">535456</cx:pt>
          <cx:pt idx="26169">430112</cx:pt>
          <cx:pt idx="26170">618333.33333333337</cx:pt>
          <cx:pt idx="26171">82298.666666666672</cx:pt>
          <cx:pt idx="26172">482712</cx:pt>
          <cx:pt idx="26173">322435.66666666663</cx:pt>
          <cx:pt idx="26174">510330.66666666669</cx:pt>
          <cx:pt idx="26175">146858.66666666666</cx:pt>
          <cx:pt idx="26176">180135</cx:pt>
          <cx:pt idx="26177">289789</cx:pt>
          <cx:pt idx="26178">164034</cx:pt>
          <cx:pt idx="26179">380530</cx:pt>
          <cx:pt idx="26180">499196</cx:pt>
          <cx:pt idx="26181">349822.66666666663</cx:pt>
          <cx:pt idx="26182">630037.33333333337</cx:pt>
          <cx:pt idx="26183">377256</cx:pt>
          <cx:pt idx="26184">424320</cx:pt>
          <cx:pt idx="26185">383669.33333333331</cx:pt>
          <cx:pt idx="26186">302523.66666666669</cx:pt>
          <cx:pt idx="26187">230322.66666666666</cx:pt>
          <cx:pt idx="26188">300370.66666666669</cx:pt>
          <cx:pt idx="26189">349405</cx:pt>
          <cx:pt idx="26190">281432</cx:pt>
          <cx:pt idx="26191">193928</cx:pt>
          <cx:pt idx="26192">126025</cx:pt>
          <cx:pt idx="26193">284026.66666666669</cx:pt>
          <cx:pt idx="26194">281917.33333333331</cx:pt>
          <cx:pt idx="26195">477632</cx:pt>
          <cx:pt idx="26196">197081</cx:pt>
          <cx:pt idx="26197">185468</cx:pt>
          <cx:pt idx="26198">452797.33333333331</cx:pt>
          <cx:pt idx="26199">426783.33333333337</cx:pt>
          <cx:pt idx="26200">199736</cx:pt>
          <cx:pt idx="26201">708864</cx:pt>
          <cx:pt idx="26202">361864</cx:pt>
          <cx:pt idx="26203">166232</cx:pt>
          <cx:pt idx="26204">209183</cx:pt>
          <cx:pt idx="26205">601274.66666666663</cx:pt>
          <cx:pt idx="26206">130928</cx:pt>
          <cx:pt idx="26207">234505</cx:pt>
          <cx:pt idx="26208">471523</cx:pt>
          <cx:pt idx="26209">530794.66666666663</cx:pt>
          <cx:pt idx="26210">171227</cx:pt>
          <cx:pt idx="26211">126137</cx:pt>
          <cx:pt idx="26212">275984</cx:pt>
          <cx:pt idx="26213">588709</cx:pt>
          <cx:pt idx="26214">142096</cx:pt>
          <cx:pt idx="26215">103036</cx:pt>
          <cx:pt idx="26216">205186</cx:pt>
          <cx:pt idx="26217">273677.33333333331</cx:pt>
          <cx:pt idx="26218">481906.66666666669</cx:pt>
          <cx:pt idx="26219">227833</cx:pt>
          <cx:pt idx="26220">120200</cx:pt>
          <cx:pt idx="26221">143059</cx:pt>
          <cx:pt idx="26222">214875</cx:pt>
          <cx:pt idx="26223">436179.66666666663</cx:pt>
          <cx:pt idx="26224">711285.33333333337</cx:pt>
          <cx:pt idx="26225">393476</cx:pt>
          <cx:pt idx="26226">140943</cx:pt>
          <cx:pt idx="26227">352857</cx:pt>
          <cx:pt idx="26228">134351</cx:pt>
          <cx:pt idx="26229">748997.33333333337</cx:pt>
          <cx:pt idx="26230">562717.33333333337</cx:pt>
          <cx:pt idx="26231">360349.33333333331</cx:pt>
          <cx:pt idx="26232">80880</cx:pt>
          <cx:pt idx="26233">361248</cx:pt>
          <cx:pt idx="26234">138558</cx:pt>
          <cx:pt idx="26235">339376</cx:pt>
          <cx:pt idx="26236">286929</cx:pt>
          <cx:pt idx="26237">252248</cx:pt>
          <cx:pt idx="26238">604244</cx:pt>
          <cx:pt idx="26239">312805.33333333331</cx:pt>
          <cx:pt idx="26240">745775</cx:pt>
          <cx:pt idx="26241">258745</cx:pt>
          <cx:pt idx="26242">453972</cx:pt>
          <cx:pt idx="26243">603200</cx:pt>
          <cx:pt idx="26244">463949</cx:pt>
          <cx:pt idx="26245">303128</cx:pt>
          <cx:pt idx="26246">479520</cx:pt>
          <cx:pt idx="26247">184882</cx:pt>
          <cx:pt idx="26248">680466.66666666663</cx:pt>
          <cx:pt idx="26249">145431</cx:pt>
          <cx:pt idx="26250">162621</cx:pt>
          <cx:pt idx="26251">204388</cx:pt>
          <cx:pt idx="26252">277530.66666666669</cx:pt>
          <cx:pt idx="26253">491472</cx:pt>
          <cx:pt idx="26254">598277</cx:pt>
          <cx:pt idx="26255">81696</cx:pt>
          <cx:pt idx="26256">189642.66666666666</cx:pt>
          <cx:pt idx="26257">116493</cx:pt>
          <cx:pt idx="26258">236075</cx:pt>
          <cx:pt idx="26259">269882.66666666669</cx:pt>
          <cx:pt idx="26260">127631</cx:pt>
          <cx:pt idx="26261">157144</cx:pt>
          <cx:pt idx="26262">525101.33333333337</cx:pt>
          <cx:pt idx="26263">207537</cx:pt>
          <cx:pt idx="26264">670072</cx:pt>
          <cx:pt idx="26265">139742</cx:pt>
          <cx:pt idx="26266">428282.66666666669</cx:pt>
          <cx:pt idx="26267">210100</cx:pt>
          <cx:pt idx="26268">596174</cx:pt>
          <cx:pt idx="26269">269853</cx:pt>
          <cx:pt idx="26270">373814</cx:pt>
          <cx:pt idx="26271">116755</cx:pt>
          <cx:pt idx="26272">247450</cx:pt>
          <cx:pt idx="26273">220513</cx:pt>
          <cx:pt idx="26274">452469</cx:pt>
          <cx:pt idx="26275">118481</cx:pt>
          <cx:pt idx="26276">637146.66666666663</cx:pt>
          <cx:pt idx="26277">144122</cx:pt>
          <cx:pt idx="26278">710127</cx:pt>
          <cx:pt idx="26279">455248</cx:pt>
          <cx:pt idx="26280">307093.33333333331</cx:pt>
          <cx:pt idx="26281">610285.33333333337</cx:pt>
          <cx:pt idx="26282">493811</cx:pt>
          <cx:pt idx="26283">215640</cx:pt>
          <cx:pt idx="26284">243582</cx:pt>
          <cx:pt idx="26285">649976</cx:pt>
          <cx:pt idx="26286">339649</cx:pt>
          <cx:pt idx="26287">399076</cx:pt>
          <cx:pt idx="26288">138325.33333333334</cx:pt>
          <cx:pt idx="26289">135013</cx:pt>
          <cx:pt idx="26290">402645.33333333331</cx:pt>
          <cx:pt idx="26291">697495</cx:pt>
          <cx:pt idx="26292">280736</cx:pt>
          <cx:pt idx="26293">226598</cx:pt>
          <cx:pt idx="26294">452976</cx:pt>
          <cx:pt idx="26295">306834.66666666669</cx:pt>
          <cx:pt idx="26296">457433.66666666663</cx:pt>
          <cx:pt idx="26297">356050.66666666669</cx:pt>
          <cx:pt idx="26298">406946</cx:pt>
          <cx:pt idx="26299">284059</cx:pt>
          <cx:pt idx="26300">430877.33333333331</cx:pt>
          <cx:pt idx="26301">163793</cx:pt>
          <cx:pt idx="26302">326516</cx:pt>
          <cx:pt idx="26303">215970</cx:pt>
          <cx:pt idx="26304">129404</cx:pt>
          <cx:pt idx="26305">776101.33333333337</cx:pt>
          <cx:pt idx="26306">210313</cx:pt>
          <cx:pt idx="26307">145885</cx:pt>
          <cx:pt idx="26308">500680</cx:pt>
          <cx:pt idx="26309">754216</cx:pt>
          <cx:pt idx="26310">387765.33333333331</cx:pt>
          <cx:pt idx="26311">383666.66666666669</cx:pt>
          <cx:pt idx="26312">430363.33333333337</cx:pt>
          <cx:pt idx="26313">514053.33333333331</cx:pt>
          <cx:pt idx="26314">134789.33333333334</cx:pt>
          <cx:pt idx="26315">444139</cx:pt>
          <cx:pt idx="26316">457049</cx:pt>
          <cx:pt idx="26317">308544.66666666669</cx:pt>
          <cx:pt idx="26318">727253.33333333337</cx:pt>
          <cx:pt idx="26319">243304</cx:pt>
          <cx:pt idx="26320">350096</cx:pt>
          <cx:pt idx="26321">491103</cx:pt>
          <cx:pt idx="26322">248744</cx:pt>
          <cx:pt idx="26323">198237.33333333334</cx:pt>
          <cx:pt idx="26324">306684</cx:pt>
          <cx:pt idx="26325">149565</cx:pt>
          <cx:pt idx="26326">623197.33333333337</cx:pt>
          <cx:pt idx="26327">413642.66666666669</cx:pt>
          <cx:pt idx="26328">380157.33333333331</cx:pt>
          <cx:pt idx="26329">367706.66666666669</cx:pt>
          <cx:pt idx="26330">512573</cx:pt>
          <cx:pt idx="26331">266064</cx:pt>
          <cx:pt idx="26332">785957.33333333337</cx:pt>
          <cx:pt idx="26333">189450.66666666666</cx:pt>
          <cx:pt idx="26334">154826.66666666666</cx:pt>
          <cx:pt idx="26335">201351</cx:pt>
          <cx:pt idx="26336">395114</cx:pt>
          <cx:pt idx="26337">239925.33333333334</cx:pt>
          <cx:pt idx="26338">386370.66666666669</cx:pt>
          <cx:pt idx="26339">471745</cx:pt>
          <cx:pt idx="26340">256430</cx:pt>
          <cx:pt idx="26341">357706.66666666669</cx:pt>
          <cx:pt idx="26342">449832</cx:pt>
          <cx:pt idx="26343">242916</cx:pt>
          <cx:pt idx="26344">206302</cx:pt>
          <cx:pt idx="26345">268145</cx:pt>
          <cx:pt idx="26346">631677.33333333337</cx:pt>
          <cx:pt idx="26347">252069.33333333334</cx:pt>
          <cx:pt idx="26348">266438</cx:pt>
          <cx:pt idx="26349">335162.66666666669</cx:pt>
          <cx:pt idx="26350">199797</cx:pt>
          <cx:pt idx="26351">270157.33333333331</cx:pt>
          <cx:pt idx="26352">328333.33333333331</cx:pt>
          <cx:pt idx="26353">349440</cx:pt>
          <cx:pt idx="26354">272396</cx:pt>
          <cx:pt idx="26355">249037</cx:pt>
          <cx:pt idx="26356">381987.33333333337</cx:pt>
          <cx:pt idx="26357">356067</cx:pt>
          <cx:pt idx="26358">113046</cx:pt>
          <cx:pt idx="26359">746972</cx:pt>
          <cx:pt idx="26360">451501.33333333331</cx:pt>
          <cx:pt idx="26361">274296</cx:pt>
          <cx:pt idx="26362">512298.66666666669</cx:pt>
          <cx:pt idx="26363">140125</cx:pt>
          <cx:pt idx="26364">400670</cx:pt>
          <cx:pt idx="26365">219922.66666666666</cx:pt>
          <cx:pt idx="26366">153725</cx:pt>
          <cx:pt idx="26367">278286</cx:pt>
          <cx:pt idx="26368">222093</cx:pt>
          <cx:pt idx="26369">361259</cx:pt>
          <cx:pt idx="26370">197274</cx:pt>
          <cx:pt idx="26371">291272</cx:pt>
          <cx:pt idx="26372">391181.33333333331</cx:pt>
          <cx:pt idx="26373">603296</cx:pt>
          <cx:pt idx="26374">295286</cx:pt>
          <cx:pt idx="26375">381240</cx:pt>
          <cx:pt idx="26376">609752</cx:pt>
          <cx:pt idx="26377">406952</cx:pt>
          <cx:pt idx="26378">546536</cx:pt>
          <cx:pt idx="26379">241723</cx:pt>
          <cx:pt idx="26380">551285.33333333337</cx:pt>
          <cx:pt idx="26381">778522</cx:pt>
          <cx:pt idx="26382">330480</cx:pt>
          <cx:pt idx="26383">544064</cx:pt>
          <cx:pt idx="26384">314109.66666666669</cx:pt>
          <cx:pt idx="26385">342834.66666666669</cx:pt>
          <cx:pt idx="26386">288301.33333333331</cx:pt>
          <cx:pt idx="26387">722882.66666666663</cx:pt>
          <cx:pt idx="26388">422997.33333333331</cx:pt>
          <cx:pt idx="26389">323421.33333333331</cx:pt>
          <cx:pt idx="26390">171756</cx:pt>
          <cx:pt idx="26391">245442.66666666666</cx:pt>
          <cx:pt idx="26392">265250.66666666669</cx:pt>
          <cx:pt idx="26393">453698.66666666669</cx:pt>
          <cx:pt idx="26394">764589.33333333337</cx:pt>
          <cx:pt idx="26395">426312</cx:pt>
          <cx:pt idx="26396">426453.33333333331</cx:pt>
          <cx:pt idx="26397">294426.66666666669</cx:pt>
          <cx:pt idx="26398">383568</cx:pt>
          <cx:pt idx="26399">608712</cx:pt>
          <cx:pt idx="26400">350040</cx:pt>
          <cx:pt idx="26401">157936</cx:pt>
          <cx:pt idx="26402">525053.33333333337</cx:pt>
          <cx:pt idx="26403">441957.33333333337</cx:pt>
          <cx:pt idx="26404">408434.66666666669</cx:pt>
          <cx:pt idx="26405">631015</cx:pt>
          <cx:pt idx="26406">322657</cx:pt>
          <cx:pt idx="26407">366538.66666666669</cx:pt>
          <cx:pt idx="26408">234405</cx:pt>
          <cx:pt idx="26409">117707</cx:pt>
          <cx:pt idx="26410">284728</cx:pt>
          <cx:pt idx="26411">677305</cx:pt>
          <cx:pt idx="26412">326513</cx:pt>
          <cx:pt idx="26413">618858.66666666663</cx:pt>
          <cx:pt idx="26414">544162.66666666663</cx:pt>
          <cx:pt idx="26415">443459</cx:pt>
          <cx:pt idx="26416">517032</cx:pt>
          <cx:pt idx="26417">152308</cx:pt>
          <cx:pt idx="26418">432978.66666666669</cx:pt>
          <cx:pt idx="26419">301586.66666666669</cx:pt>
          <cx:pt idx="26420">452194.66666666663</cx:pt>
          <cx:pt idx="26421">209522</cx:pt>
          <cx:pt idx="26422">294109</cx:pt>
          <cx:pt idx="26423">442318</cx:pt>
          <cx:pt idx="26424">401794.66666666669</cx:pt>
          <cx:pt idx="26425">230195</cx:pt>
          <cx:pt idx="26426">710309.33333333337</cx:pt>
          <cx:pt idx="26427">421245.66666666663</cx:pt>
          <cx:pt idx="26428">446597.33333333331</cx:pt>
          <cx:pt idx="26429">112721</cx:pt>
          <cx:pt idx="26430">372764</cx:pt>
          <cx:pt idx="26431">97821.333333333328</cx:pt>
          <cx:pt idx="26432">138468</cx:pt>
          <cx:pt idx="26433">168994</cx:pt>
          <cx:pt idx="26434">276346</cx:pt>
          <cx:pt idx="26435">179129</cx:pt>
          <cx:pt idx="26436">258455</cx:pt>
          <cx:pt idx="26437">339549.33333333331</cx:pt>
          <cx:pt idx="26438">240655</cx:pt>
          <cx:pt idx="26439">212911</cx:pt>
          <cx:pt idx="26440">356856.33333333337</cx:pt>
          <cx:pt idx="26441">287958</cx:pt>
          <cx:pt idx="26442">149898.66666666666</cx:pt>
          <cx:pt idx="26443">199360</cx:pt>
          <cx:pt idx="26444">283010.66666666669</cx:pt>
          <cx:pt idx="26445">290626</cx:pt>
          <cx:pt idx="26446">224650.66666666666</cx:pt>
          <cx:pt idx="26447">472653.33333333331</cx:pt>
          <cx:pt idx="26448">513381.33333333331</cx:pt>
          <cx:pt idx="26449">380754.66666666669</cx:pt>
          <cx:pt idx="26450">369586.66666666669</cx:pt>
          <cx:pt idx="26451">438165</cx:pt>
          <cx:pt idx="26452">291501</cx:pt>
          <cx:pt idx="26453">209439</cx:pt>
          <cx:pt idx="26454">355164</cx:pt>
          <cx:pt idx="26455">429786.66666666669</cx:pt>
          <cx:pt idx="26456">523986</cx:pt>
          <cx:pt idx="26457">203827</cx:pt>
          <cx:pt idx="26458">237231</cx:pt>
          <cx:pt idx="26459">301630</cx:pt>
          <cx:pt idx="26460">662618</cx:pt>
          <cx:pt idx="26461">149229</cx:pt>
          <cx:pt idx="26462">159330</cx:pt>
          <cx:pt idx="26463">133323</cx:pt>
          <cx:pt idx="26464">369138.66666666669</cx:pt>
          <cx:pt idx="26465">180044</cx:pt>
          <cx:pt idx="26466">160814</cx:pt>
          <cx:pt idx="26467">654237</cx:pt>
          <cx:pt idx="26468">250497</cx:pt>
          <cx:pt idx="26469">365832</cx:pt>
          <cx:pt idx="26470">130319</cx:pt>
          <cx:pt idx="26471">270393</cx:pt>
          <cx:pt idx="26472">111671</cx:pt>
          <cx:pt idx="26473">203684</cx:pt>
          <cx:pt idx="26474">123420</cx:pt>
          <cx:pt idx="26475">245582</cx:pt>
          <cx:pt idx="26476">344289</cx:pt>
          <cx:pt idx="26477">311824</cx:pt>
          <cx:pt idx="26478">200608</cx:pt>
          <cx:pt idx="26479">114859</cx:pt>
          <cx:pt idx="26480">527816</cx:pt>
          <cx:pt idx="26481">281587</cx:pt>
          <cx:pt idx="26482">209066</cx:pt>
          <cx:pt idx="26483">167407</cx:pt>
          <cx:pt idx="26484">120169</cx:pt>
          <cx:pt idx="26485">347197.33333333331</cx:pt>
          <cx:pt idx="26486">160586</cx:pt>
          <cx:pt idx="26487">213265</cx:pt>
          <cx:pt idx="26488">144731</cx:pt>
          <cx:pt idx="26489">556832</cx:pt>
          <cx:pt idx="26490">503936</cx:pt>
          <cx:pt idx="26491">397421.33333333331</cx:pt>
          <cx:pt idx="26492">198089</cx:pt>
          <cx:pt idx="26493">410086</cx:pt>
          <cx:pt idx="26494">505248</cx:pt>
          <cx:pt idx="26495">433812</cx:pt>
          <cx:pt idx="26496">469577</cx:pt>
          <cx:pt idx="26497">437666.66666666669</cx:pt>
          <cx:pt idx="26498">262292</cx:pt>
          <cx:pt idx="26499">446227.33333333337</cx:pt>
          <cx:pt idx="26500">481741</cx:pt>
          <cx:pt idx="26501">392610.66666666669</cx:pt>
          <cx:pt idx="26502">600659</cx:pt>
          <cx:pt idx="26503">290690.66666666669</cx:pt>
          <cx:pt idx="26504">424789.33333333331</cx:pt>
          <cx:pt idx="26505">371234.66666666669</cx:pt>
          <cx:pt idx="26506">311946</cx:pt>
          <cx:pt idx="26507">443714</cx:pt>
          <cx:pt idx="26508">357171</cx:pt>
          <cx:pt idx="26509">327820</cx:pt>
          <cx:pt idx="26510">168314.66666666666</cx:pt>
          <cx:pt idx="26511">281516</cx:pt>
          <cx:pt idx="26512">106304</cx:pt>
          <cx:pt idx="26513">508461.33333333331</cx:pt>
          <cx:pt idx="26514">376541.33333333337</cx:pt>
          <cx:pt idx="26515">632314.66666666663</cx:pt>
          <cx:pt idx="26516">173737</cx:pt>
          <cx:pt idx="26517">420133</cx:pt>
          <cx:pt idx="26518">325491</cx:pt>
          <cx:pt idx="26519">259885.33333333334</cx:pt>
          <cx:pt idx="26520">435594.66666666669</cx:pt>
          <cx:pt idx="26521">481337</cx:pt>
          <cx:pt idx="26522">119474</cx:pt>
          <cx:pt idx="26523">517469.33333333331</cx:pt>
          <cx:pt idx="26524">246782</cx:pt>
          <cx:pt idx="26525">648930</cx:pt>
          <cx:pt idx="26526">318810.66666666669</cx:pt>
          <cx:pt idx="26527">354213.33333333331</cx:pt>
          <cx:pt idx="26528">323845.33333333331</cx:pt>
          <cx:pt idx="26529">254477.33333333334</cx:pt>
          <cx:pt idx="26530">279057</cx:pt>
          <cx:pt idx="26531">384061.33333333331</cx:pt>
          <cx:pt idx="26532">194142</cx:pt>
          <cx:pt idx="26533">369377</cx:pt>
          <cx:pt idx="26534">260012</cx:pt>
          <cx:pt idx="26535">164152</cx:pt>
          <cx:pt idx="26536">280551</cx:pt>
          <cx:pt idx="26537">714456</cx:pt>
          <cx:pt idx="26538">279480</cx:pt>
          <cx:pt idx="26539">270501.33333333331</cx:pt>
          <cx:pt idx="26540">115642</cx:pt>
          <cx:pt idx="26541">703989.33333333337</cx:pt>
          <cx:pt idx="26542">316333.33333333331</cx:pt>
          <cx:pt idx="26543">241924</cx:pt>
          <cx:pt idx="26544">360882.66666666669</cx:pt>
          <cx:pt idx="26545">258790</cx:pt>
          <cx:pt idx="26546">348909.66666666663</cx:pt>
          <cx:pt idx="26547">327144</cx:pt>
          <cx:pt idx="26548">187898</cx:pt>
          <cx:pt idx="26549">581722.66666666663</cx:pt>
          <cx:pt idx="26550">194482.66666666666</cx:pt>
          <cx:pt idx="26551">551394</cx:pt>
          <cx:pt idx="26552">169802.66666666666</cx:pt>
          <cx:pt idx="26553">636181.33333333337</cx:pt>
          <cx:pt idx="26554">148187</cx:pt>
          <cx:pt idx="26555">550986</cx:pt>
          <cx:pt idx="26556">283157</cx:pt>
          <cx:pt idx="26557">387558</cx:pt>
          <cx:pt idx="26558">469669.33333333331</cx:pt>
          <cx:pt idx="26559">516581.33333333331</cx:pt>
          <cx:pt idx="26560">329675</cx:pt>
          <cx:pt idx="26561">535913</cx:pt>
          <cx:pt idx="26562">317352</cx:pt>
          <cx:pt idx="26563">485658</cx:pt>
          <cx:pt idx="26564">458732</cx:pt>
          <cx:pt idx="26565">544855</cx:pt>
          <cx:pt idx="26566">371738.66666666669</cx:pt>
          <cx:pt idx="26567">155579</cx:pt>
          <cx:pt idx="26568">157840</cx:pt>
          <cx:pt idx="26569">381312</cx:pt>
          <cx:pt idx="26570">107600</cx:pt>
          <cx:pt idx="26571">792074.66666666663</cx:pt>
          <cx:pt idx="26572">306928</cx:pt>
          <cx:pt idx="26573">410493.33333333331</cx:pt>
          <cx:pt idx="26574">105762</cx:pt>
          <cx:pt idx="26575">321250.66666666669</cx:pt>
          <cx:pt idx="26576">602817</cx:pt>
          <cx:pt idx="26577">234686</cx:pt>
          <cx:pt idx="26578">309925.33333333331</cx:pt>
          <cx:pt idx="26579">220869.33333333334</cx:pt>
          <cx:pt idx="26580">316305</cx:pt>
          <cx:pt idx="26581">523883</cx:pt>
          <cx:pt idx="26582">265029</cx:pt>
          <cx:pt idx="26583">541712</cx:pt>
          <cx:pt idx="26584">430780</cx:pt>
          <cx:pt idx="26585">165234</cx:pt>
          <cx:pt idx="26586">120414</cx:pt>
          <cx:pt idx="26587">195154.66666666666</cx:pt>
          <cx:pt idx="26588">319272</cx:pt>
          <cx:pt idx="26589">156480</cx:pt>
          <cx:pt idx="26590">408633</cx:pt>
          <cx:pt idx="26591">738269.33333333337</cx:pt>
          <cx:pt idx="26592">490422</cx:pt>
          <cx:pt idx="26593">333081.66666666663</cx:pt>
          <cx:pt idx="26594">317048</cx:pt>
          <cx:pt idx="26595">87804</cx:pt>
          <cx:pt idx="26596">396829.33333333331</cx:pt>
          <cx:pt idx="26597">322166</cx:pt>
          <cx:pt idx="26598">193110</cx:pt>
          <cx:pt idx="26599">359048</cx:pt>
          <cx:pt idx="26600">222064</cx:pt>
          <cx:pt idx="26601">490992</cx:pt>
          <cx:pt idx="26602">169736</cx:pt>
          <cx:pt idx="26603">460370.66666666663</cx:pt>
          <cx:pt idx="26604">793376</cx:pt>
          <cx:pt idx="26605">280293</cx:pt>
          <cx:pt idx="26606">135903</cx:pt>
          <cx:pt idx="26607">510373.33333333331</cx:pt>
          <cx:pt idx="26608">251124</cx:pt>
          <cx:pt idx="26609">468625</cx:pt>
          <cx:pt idx="26610">746986.66666666663</cx:pt>
          <cx:pt idx="26611">524040</cx:pt>
          <cx:pt idx="26612">471421</cx:pt>
          <cx:pt idx="26613">479749.33333333331</cx:pt>
          <cx:pt idx="26614">343447</cx:pt>
          <cx:pt idx="26615">396272</cx:pt>
          <cx:pt idx="26616">446621.33333333331</cx:pt>
          <cx:pt idx="26617">317073.33333333331</cx:pt>
          <cx:pt idx="26618">136518</cx:pt>
          <cx:pt idx="26619">329434.66666666663</cx:pt>
          <cx:pt idx="26620">499306.66666666669</cx:pt>
          <cx:pt idx="26621">629704</cx:pt>
          <cx:pt idx="26622">444153.33333333337</cx:pt>
          <cx:pt idx="26623">512570.66666666669</cx:pt>
          <cx:pt idx="26624">279218.66666666669</cx:pt>
          <cx:pt idx="26625">686414</cx:pt>
          <cx:pt idx="26626">707808</cx:pt>
          <cx:pt idx="26627">605060</cx:pt>
          <cx:pt idx="26628">489109.33333333331</cx:pt>
          <cx:pt idx="26629">369400</cx:pt>
          <cx:pt idx="26630">356416</cx:pt>
          <cx:pt idx="26631">261799</cx:pt>
          <cx:pt idx="26632">378715</cx:pt>
          <cx:pt idx="26633">516338.66666666669</cx:pt>
          <cx:pt idx="26634">302618</cx:pt>
          <cx:pt idx="26635">378989.33333333331</cx:pt>
          <cx:pt idx="26636">684351</cx:pt>
          <cx:pt idx="26637">666463</cx:pt>
          <cx:pt idx="26638">364432</cx:pt>
          <cx:pt idx="26639">191042</cx:pt>
          <cx:pt idx="26640">290018.66666666669</cx:pt>
          <cx:pt idx="26641">265069</cx:pt>
          <cx:pt idx="26642">169420</cx:pt>
          <cx:pt idx="26643">700762.66666666663</cx:pt>
          <cx:pt idx="26644">363045.66666666663</cx:pt>
          <cx:pt idx="26645">342262.33333333337</cx:pt>
          <cx:pt idx="26646">364165.33333333331</cx:pt>
          <cx:pt idx="26647">422330.66666666669</cx:pt>
          <cx:pt idx="26648">452872</cx:pt>
          <cx:pt idx="26649">265869.33333333331</cx:pt>
          <cx:pt idx="26650">537805</cx:pt>
          <cx:pt idx="26651">98594.666666666672</cx:pt>
          <cx:pt idx="26652">548301.33333333337</cx:pt>
          <cx:pt idx="26653">397912</cx:pt>
          <cx:pt idx="26654">131104</cx:pt>
          <cx:pt idx="26655">530841</cx:pt>
          <cx:pt idx="26656">137382</cx:pt>
          <cx:pt idx="26657">431693</cx:pt>
          <cx:pt idx="26658">548242</cx:pt>
          <cx:pt idx="26659">449596</cx:pt>
          <cx:pt idx="26660">466152</cx:pt>
          <cx:pt idx="26661">448035.66666666663</cx:pt>
          <cx:pt idx="26662">393545</cx:pt>
          <cx:pt idx="26663">391985</cx:pt>
          <cx:pt idx="26664">294940</cx:pt>
          <cx:pt idx="26665">127754</cx:pt>
          <cx:pt idx="26666">216106.66666666666</cx:pt>
          <cx:pt idx="26667">566093.33333333337</cx:pt>
          <cx:pt idx="26668">680453.33333333337</cx:pt>
          <cx:pt idx="26669">507408</cx:pt>
          <cx:pt idx="26670">286335</cx:pt>
          <cx:pt idx="26671">224585</cx:pt>
          <cx:pt idx="26672">451439</cx:pt>
          <cx:pt idx="26673">464005.33333333331</cx:pt>
          <cx:pt idx="26674">266383</cx:pt>
          <cx:pt idx="26675">601085.33333333337</cx:pt>
          <cx:pt idx="26676">105850</cx:pt>
          <cx:pt idx="26677">709560</cx:pt>
          <cx:pt idx="26678">190440</cx:pt>
          <cx:pt idx="26679">744821.33333333337</cx:pt>
          <cx:pt idx="26680">195333</cx:pt>
          <cx:pt idx="26681">191851</cx:pt>
          <cx:pt idx="26682">360164</cx:pt>
          <cx:pt idx="26683">489848</cx:pt>
          <cx:pt idx="26684">461493</cx:pt>
          <cx:pt idx="26685">338285.33333333331</cx:pt>
          <cx:pt idx="26686">169710</cx:pt>
          <cx:pt idx="26687">294144</cx:pt>
          <cx:pt idx="26688">522608</cx:pt>
          <cx:pt idx="26689">148955</cx:pt>
          <cx:pt idx="26690">305722</cx:pt>
          <cx:pt idx="26691">345272.66666666663</cx:pt>
          <cx:pt idx="26692">538240</cx:pt>
          <cx:pt idx="26693">114136</cx:pt>
          <cx:pt idx="26694">270002.66666666669</cx:pt>
          <cx:pt idx="26695">790893.33333333337</cx:pt>
          <cx:pt idx="26696">310684</cx:pt>
          <cx:pt idx="26697">249552</cx:pt>
          <cx:pt idx="26698">156912</cx:pt>
          <cx:pt idx="26699">286508</cx:pt>
          <cx:pt idx="26700">381848</cx:pt>
          <cx:pt idx="26701">210553</cx:pt>
          <cx:pt idx="26702">367933.33333333331</cx:pt>
          <cx:pt idx="26703">760541.33333333337</cx:pt>
          <cx:pt idx="26704">594362</cx:pt>
          <cx:pt idx="26705">134650</cx:pt>
          <cx:pt idx="26706">481052</cx:pt>
          <cx:pt idx="26707">129701</cx:pt>
          <cx:pt idx="26708">231432</cx:pt>
          <cx:pt idx="26709">245290.66666666666</cx:pt>
          <cx:pt idx="26710">409098</cx:pt>
          <cx:pt idx="26711">402256</cx:pt>
          <cx:pt idx="26712">282826.66666666669</cx:pt>
          <cx:pt idx="26713">522245.33333333331</cx:pt>
          <cx:pt idx="26714">503080</cx:pt>
          <cx:pt idx="26715">261213</cx:pt>
          <cx:pt idx="26716">296271</cx:pt>
          <cx:pt idx="26717">677544</cx:pt>
          <cx:pt idx="26718">177216</cx:pt>
          <cx:pt idx="26719">439242.66666666669</cx:pt>
          <cx:pt idx="26720">119595</cx:pt>
          <cx:pt idx="26721">639154.66666666663</cx:pt>
          <cx:pt idx="26722">102931</cx:pt>
          <cx:pt idx="26723">292772</cx:pt>
          <cx:pt idx="26724">295165.33333333331</cx:pt>
          <cx:pt idx="26725">381115</cx:pt>
          <cx:pt idx="26726">384301.33333333331</cx:pt>
          <cx:pt idx="26727">282818.66666666669</cx:pt>
          <cx:pt idx="26728">159248</cx:pt>
          <cx:pt idx="26729">616133.33333333337</cx:pt>
          <cx:pt idx="26730">489843</cx:pt>
          <cx:pt idx="26731">481514.66666666669</cx:pt>
          <cx:pt idx="26732">189887</cx:pt>
          <cx:pt idx="26733">200644</cx:pt>
          <cx:pt idx="26734">224220</cx:pt>
          <cx:pt idx="26735">162682</cx:pt>
          <cx:pt idx="26736">280285.33333333331</cx:pt>
          <cx:pt idx="26737">291336</cx:pt>
          <cx:pt idx="26738">88144</cx:pt>
          <cx:pt idx="26739">687555</cx:pt>
          <cx:pt idx="26740">531368</cx:pt>
          <cx:pt idx="26741">137770</cx:pt>
          <cx:pt idx="26742">108758</cx:pt>
          <cx:pt idx="26743">121784</cx:pt>
          <cx:pt idx="26744">792934</cx:pt>
          <cx:pt idx="26745">526416</cx:pt>
          <cx:pt idx="26746">261525.33333333334</cx:pt>
          <cx:pt idx="26747">100377</cx:pt>
          <cx:pt idx="26748">466311</cx:pt>
          <cx:pt idx="26749">480106.66666666669</cx:pt>
          <cx:pt idx="26750">205009</cx:pt>
          <cx:pt idx="26751">736565.33333333337</cx:pt>
          <cx:pt idx="26752">245512</cx:pt>
          <cx:pt idx="26753">262051</cx:pt>
          <cx:pt idx="26754">166103</cx:pt>
          <cx:pt idx="26755">605797.33333333337</cx:pt>
          <cx:pt idx="26756">418480</cx:pt>
          <cx:pt idx="26757">169485</cx:pt>
          <cx:pt idx="26758">692482.66666666663</cx:pt>
          <cx:pt idx="26759">163112</cx:pt>
          <cx:pt idx="26760">112581.33333333333</cx:pt>
          <cx:pt idx="26761">277092</cx:pt>
          <cx:pt idx="26762">271664</cx:pt>
          <cx:pt idx="26763">454452.66666666663</cx:pt>
          <cx:pt idx="26764">154378.66666666666</cx:pt>
          <cx:pt idx="26765">768592</cx:pt>
          <cx:pt idx="26766">369101.33333333331</cx:pt>
          <cx:pt idx="26767">397088</cx:pt>
          <cx:pt idx="26768">291586</cx:pt>
          <cx:pt idx="26769">285860</cx:pt>
          <cx:pt idx="26770">140428</cx:pt>
          <cx:pt idx="26771">524336</cx:pt>
          <cx:pt idx="26772">432367.66666666663</cx:pt>
          <cx:pt idx="26773">523488</cx:pt>
          <cx:pt idx="26774">269645.33333333331</cx:pt>
          <cx:pt idx="26775">168320</cx:pt>
          <cx:pt idx="26776">329279</cx:pt>
          <cx:pt idx="26777">419758.66666666663</cx:pt>
          <cx:pt idx="26778">514328</cx:pt>
          <cx:pt idx="26779">180321</cx:pt>
          <cx:pt idx="26780">361507</cx:pt>
          <cx:pt idx="26781">74404</cx:pt>
          <cx:pt idx="26782">675538.66666666663</cx:pt>
          <cx:pt idx="26783">479810</cx:pt>
          <cx:pt idx="26784">402010.66666666669</cx:pt>
          <cx:pt idx="26785">304349.33333333331</cx:pt>
          <cx:pt idx="26786">410360</cx:pt>
          <cx:pt idx="26787">255876</cx:pt>
          <cx:pt idx="26788">458152</cx:pt>
          <cx:pt idx="26789">728234</cx:pt>
          <cx:pt idx="26790">411466.66666666669</cx:pt>
          <cx:pt idx="26791">449759.33333333337</cx:pt>
          <cx:pt idx="26792">349342</cx:pt>
          <cx:pt idx="26793">416733</cx:pt>
          <cx:pt idx="26794">475781.33333333331</cx:pt>
          <cx:pt idx="26795">428213.33333333331</cx:pt>
          <cx:pt idx="26796">707800</cx:pt>
          <cx:pt idx="26797">168390</cx:pt>
          <cx:pt idx="26798">105651</cx:pt>
          <cx:pt idx="26799">125687</cx:pt>
          <cx:pt idx="26800">467306.66666666669</cx:pt>
          <cx:pt idx="26801">534816</cx:pt>
          <cx:pt idx="26802">325157</cx:pt>
          <cx:pt idx="26803">149056</cx:pt>
          <cx:pt idx="26804">750392</cx:pt>
          <cx:pt idx="26805">432373.33333333331</cx:pt>
          <cx:pt idx="26806">786234</cx:pt>
          <cx:pt idx="26807">383304</cx:pt>
          <cx:pt idx="26808">778492</cx:pt>
          <cx:pt idx="26809">214458.66666666666</cx:pt>
          <cx:pt idx="26810">448108</cx:pt>
          <cx:pt idx="26811">158711</cx:pt>
          <cx:pt idx="26812">362160</cx:pt>
          <cx:pt idx="26813">207277</cx:pt>
          <cx:pt idx="26814">429410.66666666669</cx:pt>
          <cx:pt idx="26815">286663</cx:pt>
          <cx:pt idx="26816">248536</cx:pt>
          <cx:pt idx="26817">646637.33333333337</cx:pt>
          <cx:pt idx="26818">417225</cx:pt>
          <cx:pt idx="26819">174008</cx:pt>
          <cx:pt idx="26820">686849</cx:pt>
          <cx:pt idx="26821">172994.66666666666</cx:pt>
          <cx:pt idx="26822">211206</cx:pt>
          <cx:pt idx="26823">431305</cx:pt>
          <cx:pt idx="26824">251787</cx:pt>
          <cx:pt idx="26825">186416</cx:pt>
          <cx:pt idx="26826">634253</cx:pt>
          <cx:pt idx="26827">200004</cx:pt>
          <cx:pt idx="26828">227955</cx:pt>
          <cx:pt idx="26829">485640</cx:pt>
          <cx:pt idx="26830">321002.66666666663</cx:pt>
          <cx:pt idx="26831">485115</cx:pt>
          <cx:pt idx="26832">385890.66666666669</cx:pt>
          <cx:pt idx="26833">270276</cx:pt>
          <cx:pt idx="26834">249510</cx:pt>
          <cx:pt idx="26835">351486</cx:pt>
          <cx:pt idx="26836">288269.33333333331</cx:pt>
          <cx:pt idx="26837">163360</cx:pt>
          <cx:pt idx="26838">594488</cx:pt>
          <cx:pt idx="26839">324528</cx:pt>
          <cx:pt idx="26840">128656</cx:pt>
          <cx:pt idx="26841">496123</cx:pt>
          <cx:pt idx="26842">206384</cx:pt>
          <cx:pt idx="26843">261088</cx:pt>
          <cx:pt idx="26844">269416</cx:pt>
          <cx:pt idx="26845">476367</cx:pt>
          <cx:pt idx="26846">501266.66666666669</cx:pt>
          <cx:pt idx="26847">434709.33333333331</cx:pt>
          <cx:pt idx="26848">137456</cx:pt>
          <cx:pt idx="26849">77967</cx:pt>
          <cx:pt idx="26850">232946.66666666666</cx:pt>
          <cx:pt idx="26851">350552</cx:pt>
          <cx:pt idx="26852">241853.33333333334</cx:pt>
          <cx:pt idx="26853">274434.66666666669</cx:pt>
          <cx:pt idx="26854">383312</cx:pt>
          <cx:pt idx="26855">278152</cx:pt>
          <cx:pt idx="26856">80712</cx:pt>
          <cx:pt idx="26857">266264</cx:pt>
          <cx:pt idx="26858">463238</cx:pt>
          <cx:pt idx="26859">144288</cx:pt>
          <cx:pt idx="26860">442410.66666666669</cx:pt>
          <cx:pt idx="26861">272904</cx:pt>
          <cx:pt idx="26862">408882.66666666669</cx:pt>
          <cx:pt idx="26863">235682</cx:pt>
          <cx:pt idx="26864">688880</cx:pt>
          <cx:pt idx="26865">283514.66666666669</cx:pt>
          <cx:pt idx="26866">609628</cx:pt>
          <cx:pt idx="26867">268150</cx:pt>
          <cx:pt idx="26868">497968</cx:pt>
          <cx:pt idx="26869">572680</cx:pt>
          <cx:pt idx="26870">150926</cx:pt>
          <cx:pt idx="26871">539785</cx:pt>
          <cx:pt idx="26872">643752</cx:pt>
          <cx:pt idx="26873">482946.66666666669</cx:pt>
          <cx:pt idx="26874">308904</cx:pt>
          <cx:pt idx="26875">224296</cx:pt>
          <cx:pt idx="26876">656265</cx:pt>
          <cx:pt idx="26877">383432</cx:pt>
          <cx:pt idx="26878">80016</cx:pt>
          <cx:pt idx="26879">153658.66666666666</cx:pt>
          <cx:pt idx="26880">151417</cx:pt>
          <cx:pt idx="26881">280079</cx:pt>
          <cx:pt idx="26882">279428</cx:pt>
          <cx:pt idx="26883">311101.33333333331</cx:pt>
          <cx:pt idx="26884">194948</cx:pt>
          <cx:pt idx="26885">438976</cx:pt>
          <cx:pt idx="26886">482242.66666666669</cx:pt>
          <cx:pt idx="26887">602612</cx:pt>
          <cx:pt idx="26888">276394.66666666669</cx:pt>
          <cx:pt idx="26889">266280</cx:pt>
          <cx:pt idx="26890">291246</cx:pt>
          <cx:pt idx="26891">120275</cx:pt>
          <cx:pt idx="26892">133413.33333333334</cx:pt>
          <cx:pt idx="26893">764880</cx:pt>
          <cx:pt idx="26894">168613</cx:pt>
          <cx:pt idx="26895">132355</cx:pt>
          <cx:pt idx="26896">157467</cx:pt>
          <cx:pt idx="26897">402378</cx:pt>
          <cx:pt idx="26898">136388</cx:pt>
          <cx:pt idx="26899">424919</cx:pt>
          <cx:pt idx="26900">506274.66666666669</cx:pt>
          <cx:pt idx="26901">507896</cx:pt>
          <cx:pt idx="26902">240294</cx:pt>
          <cx:pt idx="26903">555730.66666666663</cx:pt>
          <cx:pt idx="26904">363205</cx:pt>
          <cx:pt idx="26905">280775</cx:pt>
          <cx:pt idx="26906">297901.33333333331</cx:pt>
          <cx:pt idx="26907">101450.66666666667</cx:pt>
          <cx:pt idx="26908">117264</cx:pt>
          <cx:pt idx="26909">453562.66666666669</cx:pt>
          <cx:pt idx="26910">370597.33333333331</cx:pt>
          <cx:pt idx="26911">316537</cx:pt>
          <cx:pt idx="26912">139258</cx:pt>
          <cx:pt idx="26913">395962.66666666669</cx:pt>
          <cx:pt idx="26914">100865</cx:pt>
          <cx:pt idx="26915">281308</cx:pt>
          <cx:pt idx="26916">458274.66666666669</cx:pt>
          <cx:pt idx="26917">149778</cx:pt>
          <cx:pt idx="26918">793620</cx:pt>
          <cx:pt idx="26919">354826.66666666669</cx:pt>
          <cx:pt idx="26920">253067</cx:pt>
          <cx:pt idx="26921">188341.33333333334</cx:pt>
          <cx:pt idx="26922">181309.33333333334</cx:pt>
          <cx:pt idx="26923">214408</cx:pt>
          <cx:pt idx="26924">209581</cx:pt>
          <cx:pt idx="26925">269800</cx:pt>
          <cx:pt idx="26926">378090.66666666669</cx:pt>
          <cx:pt idx="26927">316352</cx:pt>
          <cx:pt idx="26928">763512</cx:pt>
          <cx:pt idx="26929">312717.33333333331</cx:pt>
          <cx:pt idx="26930">281173.33333333331</cx:pt>
          <cx:pt idx="26931">506890.66666666669</cx:pt>
          <cx:pt idx="26932">507338.66666666669</cx:pt>
          <cx:pt idx="26933">392744</cx:pt>
          <cx:pt idx="26934">457725.66666666663</cx:pt>
          <cx:pt idx="26935">711434</cx:pt>
          <cx:pt idx="26936">147878</cx:pt>
          <cx:pt idx="26937">306645.33333333331</cx:pt>
          <cx:pt idx="26938">227549</cx:pt>
          <cx:pt idx="26939">88944</cx:pt>
          <cx:pt idx="26940">513202.66666666669</cx:pt>
          <cx:pt idx="26941">326949.33333333331</cx:pt>
          <cx:pt idx="26942">417675</cx:pt>
          <cx:pt idx="26943">236231</cx:pt>
          <cx:pt idx="26944">139664</cx:pt>
          <cx:pt idx="26945">380072</cx:pt>
          <cx:pt idx="26946">241970.66666666666</cx:pt>
          <cx:pt idx="26947">554094</cx:pt>
          <cx:pt idx="26948">225321</cx:pt>
          <cx:pt idx="26949">685114.66666666663</cx:pt>
          <cx:pt idx="26950">250756</cx:pt>
          <cx:pt idx="26951">266945</cx:pt>
          <cx:pt idx="26952">531621.33333333337</cx:pt>
          <cx:pt idx="26953">282343</cx:pt>
          <cx:pt idx="26954">136023</cx:pt>
          <cx:pt idx="26955">401730.66666666669</cx:pt>
          <cx:pt idx="26956">158426</cx:pt>
          <cx:pt idx="26957">191962</cx:pt>
          <cx:pt idx="26958">320842.66666666669</cx:pt>
          <cx:pt idx="26959">412160</cx:pt>
          <cx:pt idx="26960">463935</cx:pt>
          <cx:pt idx="26961">511562.66666666669</cx:pt>
          <cx:pt idx="26962">625029.33333333337</cx:pt>
          <cx:pt idx="26963">511981.33333333331</cx:pt>
          <cx:pt idx="26964">353122.66666666669</cx:pt>
          <cx:pt idx="26965">393527</cx:pt>
          <cx:pt idx="26966">601205.33333333337</cx:pt>
          <cx:pt idx="26967">565877.33333333337</cx:pt>
          <cx:pt idx="26968">550970.66666666663</cx:pt>
          <cx:pt idx="26969">142317.33333333334</cx:pt>
          <cx:pt idx="26970">154336</cx:pt>
          <cx:pt idx="26971">304296</cx:pt>
          <cx:pt idx="26972">291800</cx:pt>
          <cx:pt idx="26973">233730.66666666666</cx:pt>
          <cx:pt idx="26974">167725</cx:pt>
          <cx:pt idx="26975">496925</cx:pt>
          <cx:pt idx="26976">449162.66666666669</cx:pt>
          <cx:pt idx="26977">176131</cx:pt>
          <cx:pt idx="26978">705635</cx:pt>
          <cx:pt idx="26979">409132</cx:pt>
          <cx:pt idx="26980">147600</cx:pt>
          <cx:pt idx="26981">424440</cx:pt>
          <cx:pt idx="26982">379648</cx:pt>
          <cx:pt idx="26983">453882.66666666669</cx:pt>
          <cx:pt idx="26984">429917.33333333331</cx:pt>
          <cx:pt idx="26985">398746</cx:pt>
          <cx:pt idx="26986">167048</cx:pt>
          <cx:pt idx="26987">404317.33333333331</cx:pt>
          <cx:pt idx="26988">292037.33333333331</cx:pt>
          <cx:pt idx="26989">139650.66666666666</cx:pt>
          <cx:pt idx="26990">249332</cx:pt>
          <cx:pt idx="26991">269606</cx:pt>
          <cx:pt idx="26992">283565</cx:pt>
          <cx:pt idx="26993">358392</cx:pt>
          <cx:pt idx="26994">351978.66666666669</cx:pt>
          <cx:pt idx="26995">767680</cx:pt>
          <cx:pt idx="26996">619706</cx:pt>
          <cx:pt idx="26997">125346</cx:pt>
          <cx:pt idx="26998">352125.33333333331</cx:pt>
          <cx:pt idx="26999">474055</cx:pt>
          <cx:pt idx="27000">279762</cx:pt>
          <cx:pt idx="27001">466140</cx:pt>
          <cx:pt idx="27002">373614</cx:pt>
          <cx:pt idx="27003">385088</cx:pt>
          <cx:pt idx="27004">484105</cx:pt>
          <cx:pt idx="27005">345696</cx:pt>
          <cx:pt idx="27006">216746</cx:pt>
          <cx:pt idx="27007">205048</cx:pt>
          <cx:pt idx="27008">134786</cx:pt>
          <cx:pt idx="27009">702778.66666666663</cx:pt>
          <cx:pt idx="27010">148718</cx:pt>
          <cx:pt idx="27011">227614</cx:pt>
          <cx:pt idx="27012">547840</cx:pt>
          <cx:pt idx="27013">399164</cx:pt>
          <cx:pt idx="27014">179844</cx:pt>
          <cx:pt idx="27015">386829.33333333331</cx:pt>
          <cx:pt idx="27016">172070</cx:pt>
          <cx:pt idx="27017">243328</cx:pt>
          <cx:pt idx="27018">461656</cx:pt>
          <cx:pt idx="27019">147406</cx:pt>
          <cx:pt idx="27020">328344</cx:pt>
          <cx:pt idx="27021">434200</cx:pt>
          <cx:pt idx="27022">357286</cx:pt>
          <cx:pt idx="27023">633417</cx:pt>
          <cx:pt idx="27024">340608</cx:pt>
          <cx:pt idx="27025">136274.66666666666</cx:pt>
          <cx:pt idx="27026">122733</cx:pt>
          <cx:pt idx="27027">174677</cx:pt>
          <cx:pt idx="27028">371205.33333333337</cx:pt>
          <cx:pt idx="27029">393056</cx:pt>
          <cx:pt idx="27030">309278.33333333331</cx:pt>
          <cx:pt idx="27031">480909.33333333331</cx:pt>
          <cx:pt idx="27032">422063</cx:pt>
          <cx:pt idx="27033">488637.33333333331</cx:pt>
          <cx:pt idx="27034">625375</cx:pt>
          <cx:pt idx="27035">349853.33333333331</cx:pt>
          <cx:pt idx="27036">263448</cx:pt>
          <cx:pt idx="27037">725864</cx:pt>
          <cx:pt idx="27038">336930</cx:pt>
          <cx:pt idx="27039">426477</cx:pt>
          <cx:pt idx="27040">263451</cx:pt>
          <cx:pt idx="27041">700968</cx:pt>
          <cx:pt idx="27042">753432</cx:pt>
          <cx:pt idx="27043">286297</cx:pt>
          <cx:pt idx="27044">500674.66666666669</cx:pt>
          <cx:pt idx="27045">438408</cx:pt>
          <cx:pt idx="27046">434443.33333333337</cx:pt>
          <cx:pt idx="27047">358408</cx:pt>
          <cx:pt idx="27048">387802.66666666669</cx:pt>
          <cx:pt idx="27049">104560</cx:pt>
          <cx:pt idx="27050">485764</cx:pt>
          <cx:pt idx="27051">118012</cx:pt>
          <cx:pt idx="27052">458746</cx:pt>
          <cx:pt idx="27053">350122.66666666669</cx:pt>
          <cx:pt idx="27054">194102</cx:pt>
          <cx:pt idx="27055">786114.66666666663</cx:pt>
          <cx:pt idx="27056">507229.33333333331</cx:pt>
          <cx:pt idx="27057">122872</cx:pt>
          <cx:pt idx="27058">298338.66666666669</cx:pt>
          <cx:pt idx="27059">233402.66666666666</cx:pt>
          <cx:pt idx="27060">575992</cx:pt>
          <cx:pt idx="27061">101574</cx:pt>
          <cx:pt idx="27062">179458.66666666666</cx:pt>
          <cx:pt idx="27063">684417</cx:pt>
          <cx:pt idx="27064">123905</cx:pt>
          <cx:pt idx="27065">123341</cx:pt>
          <cx:pt idx="27066">114548</cx:pt>
          <cx:pt idx="27067">226459</cx:pt>
          <cx:pt idx="27068">527078</cx:pt>
          <cx:pt idx="27069">626354.66666666663</cx:pt>
          <cx:pt idx="27070">435602.66666666669</cx:pt>
          <cx:pt idx="27071">282272</cx:pt>
          <cx:pt idx="27072">229898</cx:pt>
          <cx:pt idx="27073">224002.66666666666</cx:pt>
          <cx:pt idx="27074">468920</cx:pt>
          <cx:pt idx="27075">245035</cx:pt>
          <cx:pt idx="27076">477639</cx:pt>
          <cx:pt idx="27077">435695.33333333337</cx:pt>
          <cx:pt idx="27078">430563.66666666663</cx:pt>
          <cx:pt idx="27079">685529</cx:pt>
          <cx:pt idx="27080">131030</cx:pt>
          <cx:pt idx="27081">147680</cx:pt>
          <cx:pt idx="27082">149154</cx:pt>
          <cx:pt idx="27083">430474</cx:pt>
          <cx:pt idx="27084">176090</cx:pt>
          <cx:pt idx="27085">464245.66666666663</cx:pt>
          <cx:pt idx="27086">404525.33333333331</cx:pt>
          <cx:pt idx="27087">409949</cx:pt>
          <cx:pt idx="27088">158084</cx:pt>
          <cx:pt idx="27089">379592</cx:pt>
          <cx:pt idx="27090">373162.66666666669</cx:pt>
          <cx:pt idx="27091">293652</cx:pt>
          <cx:pt idx="27092">363544</cx:pt>
          <cx:pt idx="27093">86311</cx:pt>
          <cx:pt idx="27094">107318</cx:pt>
          <cx:pt idx="27095">418669</cx:pt>
          <cx:pt idx="27096">357357.33333333331</cx:pt>
          <cx:pt idx="27097">172451</cx:pt>
          <cx:pt idx="27098">520424</cx:pt>
          <cx:pt idx="27099">749310</cx:pt>
          <cx:pt idx="27100">480413.33333333331</cx:pt>
          <cx:pt idx="27101">259571</cx:pt>
          <cx:pt idx="27102">718952</cx:pt>
          <cx:pt idx="27103">158127</cx:pt>
          <cx:pt idx="27104">617301.33333333337</cx:pt>
          <cx:pt idx="27105">155684</cx:pt>
          <cx:pt idx="27106">410720</cx:pt>
          <cx:pt idx="27107">203213.33333333334</cx:pt>
          <cx:pt idx="27108">246600</cx:pt>
          <cx:pt idx="27109">288231</cx:pt>
          <cx:pt idx="27110">94514.666666666672</cx:pt>
          <cx:pt idx="27111">219491</cx:pt>
          <cx:pt idx="27112">286426.66666666669</cx:pt>
          <cx:pt idx="27113">118702</cx:pt>
          <cx:pt idx="27114">288850</cx:pt>
          <cx:pt idx="27115">505376</cx:pt>
          <cx:pt idx="27116">698736</cx:pt>
          <cx:pt idx="27117">447047</cx:pt>
          <cx:pt idx="27118">221584</cx:pt>
          <cx:pt idx="27119">385334</cx:pt>
          <cx:pt idx="27120">463692</cx:pt>
          <cx:pt idx="27121">251776</cx:pt>
          <cx:pt idx="27122">173354</cx:pt>
          <cx:pt idx="27123">296840</cx:pt>
          <cx:pt idx="27124">225424</cx:pt>
          <cx:pt idx="27125">703453</cx:pt>
          <cx:pt idx="27126">232787</cx:pt>
          <cx:pt idx="27127">197922.66666666666</cx:pt>
          <cx:pt idx="27128">458701.33333333331</cx:pt>
          <cx:pt idx="27129">231271</cx:pt>
          <cx:pt idx="27130">433104</cx:pt>
          <cx:pt idx="27131">198149</cx:pt>
          <cx:pt idx="27132">216474</cx:pt>
          <cx:pt idx="27133">528517</cx:pt>
          <cx:pt idx="27134">643792</cx:pt>
          <cx:pt idx="27135">192824</cx:pt>
          <cx:pt idx="27136">221706</cx:pt>
          <cx:pt idx="27137">466554.66666666669</cx:pt>
          <cx:pt idx="27138">404481</cx:pt>
          <cx:pt idx="27139">408557.33333333331</cx:pt>
          <cx:pt idx="27140">544608</cx:pt>
          <cx:pt idx="27141">381346.66666666669</cx:pt>
          <cx:pt idx="27142">152824</cx:pt>
          <cx:pt idx="27143">159167</cx:pt>
          <cx:pt idx="27144">184381</cx:pt>
          <cx:pt idx="27145">212981.33333333334</cx:pt>
          <cx:pt idx="27146">554952</cx:pt>
          <cx:pt idx="27147">156756</cx:pt>
          <cx:pt idx="27148">436440</cx:pt>
          <cx:pt idx="27149">208517.33333333334</cx:pt>
          <cx:pt idx="27150">429085.33333333331</cx:pt>
          <cx:pt idx="27151">787090.66666666663</cx:pt>
          <cx:pt idx="27152">604888</cx:pt>
          <cx:pt idx="27153">267839</cx:pt>
          <cx:pt idx="27154">686469</cx:pt>
          <cx:pt idx="27155">423266.66666666669</cx:pt>
          <cx:pt idx="27156">344597.33333333331</cx:pt>
          <cx:pt idx="27157">560498</cx:pt>
          <cx:pt idx="27158">252153</cx:pt>
          <cx:pt idx="27159">484941.33333333331</cx:pt>
          <cx:pt idx="27160">183157</cx:pt>
          <cx:pt idx="27161">411226.66666666669</cx:pt>
          <cx:pt idx="27162">424696</cx:pt>
          <cx:pt idx="27163">240928</cx:pt>
          <cx:pt idx="27164">142304</cx:pt>
          <cx:pt idx="27165">477480</cx:pt>
          <cx:pt idx="27166">378650.66666666669</cx:pt>
          <cx:pt idx="27167">752296</cx:pt>
          <cx:pt idx="27168">217843</cx:pt>
          <cx:pt idx="27169">149045.33333333334</cx:pt>
          <cx:pt idx="27170">161861</cx:pt>
          <cx:pt idx="27171">720861.33333333337</cx:pt>
          <cx:pt idx="27172">583113</cx:pt>
          <cx:pt idx="27173">486159</cx:pt>
          <cx:pt idx="27174">495578</cx:pt>
          <cx:pt idx="27175">245504</cx:pt>
          <cx:pt idx="27176">282149</cx:pt>
          <cx:pt idx="27177">464482.66666666669</cx:pt>
          <cx:pt idx="27178">780175</cx:pt>
          <cx:pt idx="27179">767495</cx:pt>
          <cx:pt idx="27180">444823</cx:pt>
          <cx:pt idx="27181">515447</cx:pt>
          <cx:pt idx="27182">703540</cx:pt>
          <cx:pt idx="27183">374122.66666666669</cx:pt>
          <cx:pt idx="27184">485876</cx:pt>
          <cx:pt idx="27185">388639</cx:pt>
          <cx:pt idx="27186">352660</cx:pt>
          <cx:pt idx="27187">435439</cx:pt>
          <cx:pt idx="27188">653135</cx:pt>
          <cx:pt idx="27189">743236</cx:pt>
          <cx:pt idx="27190">440570.66666666669</cx:pt>
          <cx:pt idx="27191">260231</cx:pt>
          <cx:pt idx="27192">267880</cx:pt>
          <cx:pt idx="27193">261211</cx:pt>
          <cx:pt idx="27194">518229</cx:pt>
          <cx:pt idx="27195">456573.33333333331</cx:pt>
          <cx:pt idx="27196">223574</cx:pt>
          <cx:pt idx="27197">292916</cx:pt>
          <cx:pt idx="27198">685786.66666666663</cx:pt>
          <cx:pt idx="27199">332646</cx:pt>
          <cx:pt idx="27200">191961</cx:pt>
          <cx:pt idx="27201">636441</cx:pt>
          <cx:pt idx="27202">689058</cx:pt>
          <cx:pt idx="27203">147574</cx:pt>
          <cx:pt idx="27204">437725.33333333331</cx:pt>
          <cx:pt idx="27205">272517.33333333331</cx:pt>
          <cx:pt idx="27206">167306.66666666666</cx:pt>
          <cx:pt idx="27207">287061</cx:pt>
          <cx:pt idx="27208">498410.66666666669</cx:pt>
          <cx:pt idx="27209">287362.66666666669</cx:pt>
          <cx:pt idx="27210">414328</cx:pt>
          <cx:pt idx="27211">301288</cx:pt>
          <cx:pt idx="27212">358166</cx:pt>
          <cx:pt idx="27213">447408</cx:pt>
          <cx:pt idx="27214">484255</cx:pt>
          <cx:pt idx="27215">119535</cx:pt>
          <cx:pt idx="27216">514410.66666666669</cx:pt>
          <cx:pt idx="27217">641513</cx:pt>
          <cx:pt idx="27218">101133.33333333333</cx:pt>
          <cx:pt idx="27219">391871</cx:pt>
          <cx:pt idx="27220">447928</cx:pt>
          <cx:pt idx="27221">174998</cx:pt>
          <cx:pt idx="27222">128209</cx:pt>
          <cx:pt idx="27223">522456</cx:pt>
          <cx:pt idx="27224">385978.66666666669</cx:pt>
          <cx:pt idx="27225">217336</cx:pt>
          <cx:pt idx="27226">187679</cx:pt>
          <cx:pt idx="27227">437224</cx:pt>
          <cx:pt idx="27228">586722.66666666663</cx:pt>
          <cx:pt idx="27229">429341</cx:pt>
          <cx:pt idx="27230">434209</cx:pt>
          <cx:pt idx="27231">409841</cx:pt>
          <cx:pt idx="27232">163199</cx:pt>
          <cx:pt idx="27233">472292</cx:pt>
          <cx:pt idx="27234">446129</cx:pt>
          <cx:pt idx="27235">360369</cx:pt>
          <cx:pt idx="27236">373442.66666666669</cx:pt>
          <cx:pt idx="27237">106245.33333333333</cx:pt>
          <cx:pt idx="27238">224221</cx:pt>
          <cx:pt idx="27239">160522.66666666666</cx:pt>
          <cx:pt idx="27240">189977</cx:pt>
          <cx:pt idx="27241">639037</cx:pt>
          <cx:pt idx="27242">522186.66666666669</cx:pt>
          <cx:pt idx="27243">166970</cx:pt>
          <cx:pt idx="27244">158021</cx:pt>
          <cx:pt idx="27245">330885.33333333331</cx:pt>
          <cx:pt idx="27246">104442.66666666667</cx:pt>
          <cx:pt idx="27247">349854</cx:pt>
          <cx:pt idx="27248">369905</cx:pt>
          <cx:pt idx="27249">459882.66666666669</cx:pt>
          <cx:pt idx="27250">749130.66666666663</cx:pt>
          <cx:pt idx="27251">480831</cx:pt>
          <cx:pt idx="27252">244287</cx:pt>
          <cx:pt idx="27253">410122</cx:pt>
          <cx:pt idx="27254">355442.66666666669</cx:pt>
          <cx:pt idx="27255">132597.33333333334</cx:pt>
          <cx:pt idx="27256">320208</cx:pt>
          <cx:pt idx="27257">666435</cx:pt>
          <cx:pt idx="27258">336107</cx:pt>
          <cx:pt idx="27259">308034.66666666669</cx:pt>
          <cx:pt idx="27260">358293.33333333331</cx:pt>
          <cx:pt idx="27261">452773.33333333331</cx:pt>
          <cx:pt idx="27262">240404</cx:pt>
          <cx:pt idx="27263">323792</cx:pt>
          <cx:pt idx="27264">181421</cx:pt>
          <cx:pt idx="27265">372125</cx:pt>
          <cx:pt idx="27266">154387</cx:pt>
          <cx:pt idx="27267">83069.333333333328</cx:pt>
          <cx:pt idx="27268">417475</cx:pt>
          <cx:pt idx="27269">614772</cx:pt>
          <cx:pt idx="27270">427658</cx:pt>
          <cx:pt idx="27271">214549</cx:pt>
          <cx:pt idx="27272">203831</cx:pt>
          <cx:pt idx="27273">484340</cx:pt>
          <cx:pt idx="27274">213076</cx:pt>
          <cx:pt idx="27275">292687</cx:pt>
          <cx:pt idx="27276">194485</cx:pt>
          <cx:pt idx="27277">351976</cx:pt>
          <cx:pt idx="27278">258989.33333333334</cx:pt>
          <cx:pt idx="27279">386154.66666666669</cx:pt>
          <cx:pt idx="27280">156671</cx:pt>
          <cx:pt idx="27281">465435.33333333337</cx:pt>
          <cx:pt idx="27282">232898.66666666666</cx:pt>
          <cx:pt idx="27283">768536</cx:pt>
          <cx:pt idx="27284">506109.33333333331</cx:pt>
          <cx:pt idx="27285">337292</cx:pt>
          <cx:pt idx="27286">734192</cx:pt>
          <cx:pt idx="27287">422834.66666666669</cx:pt>
          <cx:pt idx="27288">118720</cx:pt>
          <cx:pt idx="27289">399180</cx:pt>
          <cx:pt idx="27290">435538.66666666669</cx:pt>
          <cx:pt idx="27291">84496</cx:pt>
          <cx:pt idx="27292">493147</cx:pt>
          <cx:pt idx="27293">273051</cx:pt>
          <cx:pt idx="27294">464186</cx:pt>
          <cx:pt idx="27295">357765</cx:pt>
          <cx:pt idx="27296">182533</cx:pt>
          <cx:pt idx="27297">439346.66666666669</cx:pt>
          <cx:pt idx="27298">573224</cx:pt>
          <cx:pt idx="27299">476017</cx:pt>
          <cx:pt idx="27300">439264</cx:pt>
          <cx:pt idx="27301">712330.66666666663</cx:pt>
          <cx:pt idx="27302">400891</cx:pt>
          <cx:pt idx="27303">319011.33333333337</cx:pt>
          <cx:pt idx="27304">260740</cx:pt>
          <cx:pt idx="27305">666308</cx:pt>
          <cx:pt idx="27306">264349.33333333331</cx:pt>
          <cx:pt idx="27307">247837.33333333334</cx:pt>
          <cx:pt idx="27308">332989.33333333331</cx:pt>
          <cx:pt idx="27309">268602.66666666669</cx:pt>
          <cx:pt idx="27310">159824</cx:pt>
          <cx:pt idx="27311">499319</cx:pt>
          <cx:pt idx="27312">247842.66666666666</cx:pt>
          <cx:pt idx="27313">323744</cx:pt>
          <cx:pt idx="27314">268113</cx:pt>
          <cx:pt idx="27315">491755</cx:pt>
          <cx:pt idx="27316">439125.33333333337</cx:pt>
          <cx:pt idx="27317">788039</cx:pt>
          <cx:pt idx="27318">219389.33333333334</cx:pt>
          <cx:pt idx="27319">302268</cx:pt>
          <cx:pt idx="27320">478799</cx:pt>
          <cx:pt idx="27321">152236</cx:pt>
          <cx:pt idx="27322">160273</cx:pt>
          <cx:pt idx="27323">444402.66666666669</cx:pt>
          <cx:pt idx="27324">645851</cx:pt>
          <cx:pt idx="27325">302174</cx:pt>
          <cx:pt idx="27326">758162.66666666663</cx:pt>
          <cx:pt idx="27327">760820</cx:pt>
          <cx:pt idx="27328">432900</cx:pt>
          <cx:pt idx="27329">288831</cx:pt>
          <cx:pt idx="27330">298531</cx:pt>
          <cx:pt idx="27331">344152</cx:pt>
          <cx:pt idx="27332">485256</cx:pt>
          <cx:pt idx="27333">416635</cx:pt>
          <cx:pt idx="27334">449369</cx:pt>
          <cx:pt idx="27335">358197.66666666663</cx:pt>
          <cx:pt idx="27336">316728</cx:pt>
          <cx:pt idx="27337">458002.66666666669</cx:pt>
          <cx:pt idx="27338">273924</cx:pt>
          <cx:pt idx="27339">277095</cx:pt>
          <cx:pt idx="27340">665445</cx:pt>
          <cx:pt idx="27341">270818.66666666669</cx:pt>
          <cx:pt idx="27342">303860</cx:pt>
          <cx:pt idx="27343">252138</cx:pt>
          <cx:pt idx="27344">299234.66666666669</cx:pt>
          <cx:pt idx="27345">231274.66666666666</cx:pt>
          <cx:pt idx="27346">435557.33333333331</cx:pt>
          <cx:pt idx="27347">167283</cx:pt>
          <cx:pt idx="27348">107400</cx:pt>
          <cx:pt idx="27349">495986.66666666669</cx:pt>
          <cx:pt idx="27350">162607</cx:pt>
          <cx:pt idx="27351">161130</cx:pt>
          <cx:pt idx="27352">177109</cx:pt>
          <cx:pt idx="27353">220712</cx:pt>
          <cx:pt idx="27354">346588</cx:pt>
          <cx:pt idx="27355">178769</cx:pt>
          <cx:pt idx="27356">664761</cx:pt>
          <cx:pt idx="27357">190778</cx:pt>
          <cx:pt idx="27358">631160</cx:pt>
          <cx:pt idx="27359">346612</cx:pt>
          <cx:pt idx="27360">239661</cx:pt>
          <cx:pt idx="27361">768817</cx:pt>
          <cx:pt idx="27362">197196</cx:pt>
          <cx:pt idx="27363">557626.66666666663</cx:pt>
          <cx:pt idx="27364">333576</cx:pt>
          <cx:pt idx="27365">321399</cx:pt>
          <cx:pt idx="27366">314984</cx:pt>
          <cx:pt idx="27367">337029.33333333331</cx:pt>
          <cx:pt idx="27368">176434.66666666666</cx:pt>
          <cx:pt idx="27369">564029.33333333337</cx:pt>
          <cx:pt idx="27370">630285.33333333337</cx:pt>
          <cx:pt idx="27371">193998</cx:pt>
          <cx:pt idx="27372">511381.33333333331</cx:pt>
          <cx:pt idx="27373">708194.66666666663</cx:pt>
          <cx:pt idx="27374">174581.33333333334</cx:pt>
          <cx:pt idx="27375">240797</cx:pt>
          <cx:pt idx="27376">201962</cx:pt>
          <cx:pt idx="27377">477373.33333333331</cx:pt>
          <cx:pt idx="27378">251648</cx:pt>
          <cx:pt idx="27379">497506</cx:pt>
          <cx:pt idx="27380">418410</cx:pt>
          <cx:pt idx="27381">435309</cx:pt>
          <cx:pt idx="27382">571114.66666666663</cx:pt>
          <cx:pt idx="27383">466432</cx:pt>
          <cx:pt idx="27384">164786.66666666666</cx:pt>
          <cx:pt idx="27385">269901.33333333331</cx:pt>
          <cx:pt idx="27386">431101.33333333331</cx:pt>
          <cx:pt idx="27387">222183</cx:pt>
          <cx:pt idx="27388">442786.66666666669</cx:pt>
          <cx:pt idx="27389">415058</cx:pt>
          <cx:pt idx="27390">386596</cx:pt>
          <cx:pt idx="27391">145752</cx:pt>
          <cx:pt idx="27392">687285</cx:pt>
          <cx:pt idx="27393">301864</cx:pt>
          <cx:pt idx="27394">452717.33333333331</cx:pt>
          <cx:pt idx="27395">401488</cx:pt>
          <cx:pt idx="27396">524926</cx:pt>
          <cx:pt idx="27397">495071</cx:pt>
          <cx:pt idx="27398">434661.33333333337</cx:pt>
          <cx:pt idx="27399">227266.66666666666</cx:pt>
          <cx:pt idx="27400">280434</cx:pt>
          <cx:pt idx="27401">127538</cx:pt>
          <cx:pt idx="27402">297492</cx:pt>
          <cx:pt idx="27403">406558</cx:pt>
          <cx:pt idx="27404">148530</cx:pt>
          <cx:pt idx="27405">435440</cx:pt>
          <cx:pt idx="27406">250977</cx:pt>
          <cx:pt idx="27407">368218</cx:pt>
          <cx:pt idx="27408">128533</cx:pt>
          <cx:pt idx="27409">297238</cx:pt>
          <cx:pt idx="27410">559035</cx:pt>
          <cx:pt idx="27411">330602.66666666669</cx:pt>
          <cx:pt idx="27412">719400</cx:pt>
          <cx:pt idx="27413">418317</cx:pt>
          <cx:pt idx="27414">331065.33333333337</cx:pt>
          <cx:pt idx="27415">283963</cx:pt>
          <cx:pt idx="27416">332955</cx:pt>
          <cx:pt idx="27417">753027</cx:pt>
          <cx:pt idx="27418">739258.66666666663</cx:pt>
          <cx:pt idx="27419">250016</cx:pt>
          <cx:pt idx="27420">121013.33333333333</cx:pt>
          <cx:pt idx="27421">477207</cx:pt>
          <cx:pt idx="27422">652017</cx:pt>
          <cx:pt idx="27423">551250.66666666663</cx:pt>
          <cx:pt idx="27424">134033</cx:pt>
          <cx:pt idx="27425">168792</cx:pt>
          <cx:pt idx="27426">381234.66666666669</cx:pt>
          <cx:pt idx="27427">642418.66666666663</cx:pt>
          <cx:pt idx="27428">206946</cx:pt>
          <cx:pt idx="27429">103244</cx:pt>
          <cx:pt idx="27430">155744</cx:pt>
          <cx:pt idx="27431">150546</cx:pt>
          <cx:pt idx="27432">469970.66666666669</cx:pt>
          <cx:pt idx="27433">401639</cx:pt>
          <cx:pt idx="27434">283806</cx:pt>
          <cx:pt idx="27435">295070</cx:pt>
          <cx:pt idx="27436">792640</cx:pt>
          <cx:pt idx="27437">268869.33333333331</cx:pt>
          <cx:pt idx="27438">346858.66666666669</cx:pt>
          <cx:pt idx="27439">114931</cx:pt>
          <cx:pt idx="27440">269448</cx:pt>
          <cx:pt idx="27441">273866</cx:pt>
          <cx:pt idx="27442">293394.66666666669</cx:pt>
          <cx:pt idx="27443">326205.33333333331</cx:pt>
          <cx:pt idx="27444">339580</cx:pt>
          <cx:pt idx="27445">426040</cx:pt>
          <cx:pt idx="27446">253316</cx:pt>
          <cx:pt idx="27447">478608</cx:pt>
          <cx:pt idx="27448">426040</cx:pt>
          <cx:pt idx="27449">488165.33333333331</cx:pt>
          <cx:pt idx="27450">422149.33333333331</cx:pt>
          <cx:pt idx="27451">151975</cx:pt>
          <cx:pt idx="27452">511890.66666666669</cx:pt>
          <cx:pt idx="27453">147445</cx:pt>
          <cx:pt idx="27454">454002.66666666669</cx:pt>
          <cx:pt idx="27455">291096</cx:pt>
          <cx:pt idx="27456">110950</cx:pt>
          <cx:pt idx="27457">309289</cx:pt>
          <cx:pt idx="27458">292571</cx:pt>
          <cx:pt idx="27459">354471.66666666663</cx:pt>
          <cx:pt idx="27460">511776</cx:pt>
          <cx:pt idx="27461">153117.33333333334</cx:pt>
          <cx:pt idx="27462">415032</cx:pt>
          <cx:pt idx="27463">216287</cx:pt>
          <cx:pt idx="27464">377877.33333333331</cx:pt>
          <cx:pt idx="27465">361770.66666666669</cx:pt>
          <cx:pt idx="27466">481066.66666666669</cx:pt>
          <cx:pt idx="27467">520298.66666666669</cx:pt>
          <cx:pt idx="27468">344296</cx:pt>
          <cx:pt idx="27469">177039</cx:pt>
          <cx:pt idx="27470">189227</cx:pt>
          <cx:pt idx="27471">686644</cx:pt>
          <cx:pt idx="27472">158585</cx:pt>
          <cx:pt idx="27473">359733.33333333331</cx:pt>
          <cx:pt idx="27474">421485.33333333331</cx:pt>
          <cx:pt idx="27475">202808</cx:pt>
          <cx:pt idx="27476">427557.33333333331</cx:pt>
          <cx:pt idx="27477">313520</cx:pt>
          <cx:pt idx="27478">731250.66666666663</cx:pt>
          <cx:pt idx="27479">258756</cx:pt>
          <cx:pt idx="27480">445748.66666666663</cx:pt>
          <cx:pt idx="27481">380082.33333333337</cx:pt>
          <cx:pt idx="27482">509880</cx:pt>
          <cx:pt idx="27483">112475</cx:pt>
          <cx:pt idx="27484">380797.33333333331</cx:pt>
          <cx:pt idx="27485">268140</cx:pt>
          <cx:pt idx="27486">690482</cx:pt>
          <cx:pt idx="27487">196055</cx:pt>
          <cx:pt idx="27488">334645.33333333331</cx:pt>
          <cx:pt idx="27489">437189.33333333331</cx:pt>
          <cx:pt idx="27490">427065</cx:pt>
          <cx:pt idx="27491">224445</cx:pt>
          <cx:pt idx="27492">483082.66666666669</cx:pt>
          <cx:pt idx="27493">598560</cx:pt>
          <cx:pt idx="27494">257393</cx:pt>
          <cx:pt idx="27495">148192</cx:pt>
          <cx:pt idx="27496">143808</cx:pt>
          <cx:pt idx="27497">743053.33333333337</cx:pt>
          <cx:pt idx="27498">201577</cx:pt>
          <cx:pt idx="27499">272849</cx:pt>
          <cx:pt idx="27500">612272</cx:pt>
          <cx:pt idx="27501">332141.33333333331</cx:pt>
          <cx:pt idx="27502">190058</cx:pt>
          <cx:pt idx="27503">336848</cx:pt>
          <cx:pt idx="27504">351317.33333333331</cx:pt>
          <cx:pt idx="27505">737173.33333333337</cx:pt>
          <cx:pt idx="27506">235001</cx:pt>
          <cx:pt idx="27507">136815</cx:pt>
          <cx:pt idx="27508">758890.66666666663</cx:pt>
          <cx:pt idx="27509">456590.33333333337</cx:pt>
          <cx:pt idx="27510">753448</cx:pt>
          <cx:pt idx="27511">271215</cx:pt>
          <cx:pt idx="27512">218706</cx:pt>
          <cx:pt idx="27513">374415</cx:pt>
          <cx:pt idx="27514">464893</cx:pt>
          <cx:pt idx="27515">308240</cx:pt>
          <cx:pt idx="27516">102409</cx:pt>
          <cx:pt idx="27517">384738.66666666669</cx:pt>
          <cx:pt idx="27518">259291</cx:pt>
          <cx:pt idx="27519">373113</cx:pt>
          <cx:pt idx="27520">328597</cx:pt>
          <cx:pt idx="27521">253583</cx:pt>
          <cx:pt idx="27522">579555</cx:pt>
          <cx:pt idx="27523">456783</cx:pt>
          <cx:pt idx="27524">589413.33333333337</cx:pt>
          <cx:pt idx="27525">131402</cx:pt>
          <cx:pt idx="27526">381533</cx:pt>
          <cx:pt idx="27527">426752</cx:pt>
          <cx:pt idx="27528">495706.66666666669</cx:pt>
          <cx:pt idx="27529">303074.66666666669</cx:pt>
          <cx:pt idx="27530">346539</cx:pt>
          <cx:pt idx="27531">445296.66666666663</cx:pt>
          <cx:pt idx="27532">238910</cx:pt>
          <cx:pt idx="27533">588015</cx:pt>
          <cx:pt idx="27534">427400</cx:pt>
          <cx:pt idx="27535">137827</cx:pt>
          <cx:pt idx="27536">299845</cx:pt>
          <cx:pt idx="27537">201702</cx:pt>
          <cx:pt idx="27538">256048</cx:pt>
          <cx:pt idx="27539">356162.66666666669</cx:pt>
          <cx:pt idx="27540">149352</cx:pt>
          <cx:pt idx="27541">710842</cx:pt>
          <cx:pt idx="27542">274083</cx:pt>
          <cx:pt idx="27543">172271</cx:pt>
          <cx:pt idx="27544">371546</cx:pt>
          <cx:pt idx="27545">535300</cx:pt>
          <cx:pt idx="27546">783918</cx:pt>
          <cx:pt idx="27547">246877.33333333334</cx:pt>
          <cx:pt idx="27548">449702</cx:pt>
          <cx:pt idx="27549">723066</cx:pt>
          <cx:pt idx="27550">481853.33333333331</cx:pt>
          <cx:pt idx="27551">295790</cx:pt>
          <cx:pt idx="27552">749613</cx:pt>
          <cx:pt idx="27553">404618.66666666669</cx:pt>
          <cx:pt idx="27554">425909.33333333331</cx:pt>
          <cx:pt idx="27555">755989.33333333337</cx:pt>
          <cx:pt idx="27556">280229.33333333331</cx:pt>
          <cx:pt idx="27557">443367</cx:pt>
          <cx:pt idx="27558">475149.33333333331</cx:pt>
          <cx:pt idx="27559">297431.33333333331</cx:pt>
          <cx:pt idx="27560">428384</cx:pt>
          <cx:pt idx="27561">342554.66666666669</cx:pt>
          <cx:pt idx="27562">439240</cx:pt>
          <cx:pt idx="27563">391181.33333333331</cx:pt>
          <cx:pt idx="27564">141653.33333333334</cx:pt>
          <cx:pt idx="27565">475880</cx:pt>
          <cx:pt idx="27566">433036</cx:pt>
          <cx:pt idx="27567">545125</cx:pt>
          <cx:pt idx="27568">392338</cx:pt>
          <cx:pt idx="27569">271553</cx:pt>
          <cx:pt idx="27570">275159</cx:pt>
          <cx:pt idx="27571">331784</cx:pt>
          <cx:pt idx="27572">787082.66666666663</cx:pt>
          <cx:pt idx="27573">755440</cx:pt>
          <cx:pt idx="27574">82539</cx:pt>
          <cx:pt idx="27575">224421.33333333334</cx:pt>
          <cx:pt idx="27576">230875</cx:pt>
          <cx:pt idx="27577">504816</cx:pt>
          <cx:pt idx="27578">82304</cx:pt>
          <cx:pt idx="27579">118218</cx:pt>
          <cx:pt idx="27580">682816</cx:pt>
          <cx:pt idx="27581">543590</cx:pt>
          <cx:pt idx="27582">794421.33333333337</cx:pt>
          <cx:pt idx="27583">116962.66666666667</cx:pt>
          <cx:pt idx="27584">561176</cx:pt>
          <cx:pt idx="27585">140714</cx:pt>
          <cx:pt idx="27586">128386</cx:pt>
          <cx:pt idx="27587">717925</cx:pt>
          <cx:pt idx="27588">370912</cx:pt>
          <cx:pt idx="27589">177753</cx:pt>
          <cx:pt idx="27590">549187</cx:pt>
          <cx:pt idx="27591">275789.33333333331</cx:pt>
          <cx:pt idx="27592">100086</cx:pt>
          <cx:pt idx="27593">406236</cx:pt>
          <cx:pt idx="27594">311485.33333333331</cx:pt>
          <cx:pt idx="27595">693185</cx:pt>
          <cx:pt idx="27596">406776.33333333337</cx:pt>
          <cx:pt idx="27597">177723</cx:pt>
          <cx:pt idx="27598">549108</cx:pt>
          <cx:pt idx="27599">749922.66666666663</cx:pt>
          <cx:pt idx="27600">373803</cx:pt>
          <cx:pt idx="27601">725584</cx:pt>
          <cx:pt idx="27602">409573</cx:pt>
          <cx:pt idx="27603">181123</cx:pt>
          <cx:pt idx="27604">472902</cx:pt>
          <cx:pt idx="27605">214122.66666666666</cx:pt>
          <cx:pt idx="27606">383796</cx:pt>
          <cx:pt idx="27607">133079</cx:pt>
          <cx:pt idx="27608">232184</cx:pt>
          <cx:pt idx="27609">155560</cx:pt>
          <cx:pt idx="27610">400398</cx:pt>
          <cx:pt idx="27611">448258</cx:pt>
          <cx:pt idx="27612">463224</cx:pt>
          <cx:pt idx="27613">745599</cx:pt>
          <cx:pt idx="27614">280193</cx:pt>
          <cx:pt idx="27615">789665</cx:pt>
          <cx:pt idx="27616">303568</cx:pt>
          <cx:pt idx="27617">190250</cx:pt>
          <cx:pt idx="27618">541648</cx:pt>
          <cx:pt idx="27619">70300</cx:pt>
          <cx:pt idx="27620">770542</cx:pt>
          <cx:pt idx="27621">292228</cx:pt>
          <cx:pt idx="27622">713670</cx:pt>
          <cx:pt idx="27623">595098.66666666663</cx:pt>
          <cx:pt idx="27624">298370</cx:pt>
          <cx:pt idx="27625">396141.33333333331</cx:pt>
          <cx:pt idx="27626">387293.33333333331</cx:pt>
          <cx:pt idx="27627">684914</cx:pt>
          <cx:pt idx="27628">341444</cx:pt>
          <cx:pt idx="27629">413915</cx:pt>
          <cx:pt idx="27630">395405</cx:pt>
          <cx:pt idx="27631">118620</cx:pt>
          <cx:pt idx="27632">549944</cx:pt>
          <cx:pt idx="27633">654128</cx:pt>
          <cx:pt idx="27634">123316</cx:pt>
          <cx:pt idx="27635">427819</cx:pt>
          <cx:pt idx="27636">662575</cx:pt>
          <cx:pt idx="27637">404165.33333333331</cx:pt>
          <cx:pt idx="27638">425898.66666666669</cx:pt>
          <cx:pt idx="27639">571055</cx:pt>
          <cx:pt idx="27640">274424</cx:pt>
          <cx:pt idx="27641">345533</cx:pt>
          <cx:pt idx="27642">403664</cx:pt>
          <cx:pt idx="27643">506712</cx:pt>
          <cx:pt idx="27644">358384</cx:pt>
          <cx:pt idx="27645">151256</cx:pt>
          <cx:pt idx="27646">242044</cx:pt>
          <cx:pt idx="27647">128148</cx:pt>
          <cx:pt idx="27648">198616</cx:pt>
          <cx:pt idx="27649">298525.33333333331</cx:pt>
          <cx:pt idx="27650">270671</cx:pt>
          <cx:pt idx="27651">346920</cx:pt>
          <cx:pt idx="27652">666645.33333333337</cx:pt>
          <cx:pt idx="27653">213522.66666666666</cx:pt>
          <cx:pt idx="27654">606080</cx:pt>
          <cx:pt idx="27655">166011</cx:pt>
          <cx:pt idx="27656">360181.33333333331</cx:pt>
          <cx:pt idx="27657">501152</cx:pt>
          <cx:pt idx="27658">630168</cx:pt>
          <cx:pt idx="27659">255317.33333333334</cx:pt>
          <cx:pt idx="27660">222890.66666666666</cx:pt>
          <cx:pt idx="27661">404888</cx:pt>
          <cx:pt idx="27662">292047</cx:pt>
          <cx:pt idx="27663">147374</cx:pt>
          <cx:pt idx="27664">163543</cx:pt>
          <cx:pt idx="27665">426289</cx:pt>
          <cx:pt idx="27666">787586</cx:pt>
          <cx:pt idx="27667">524741.33333333337</cx:pt>
          <cx:pt idx="27668">334687</cx:pt>
          <cx:pt idx="27669">352741.33333333331</cx:pt>
          <cx:pt idx="27670">278936</cx:pt>
          <cx:pt idx="27671">225850.66666666666</cx:pt>
          <cx:pt idx="27672">273025</cx:pt>
          <cx:pt idx="27673">407762</cx:pt>
          <cx:pt idx="27674">371936</cx:pt>
          <cx:pt idx="27675">457789.33333333331</cx:pt>
          <cx:pt idx="27676">434125.33333333337</cx:pt>
          <cx:pt idx="27677">633421.33333333337</cx:pt>
          <cx:pt idx="27678">433744</cx:pt>
          <cx:pt idx="27679">191914.66666666666</cx:pt>
          <cx:pt idx="27680">432344</cx:pt>
          <cx:pt idx="27681">242214</cx:pt>
          <cx:pt idx="27682">109277.33333333333</cx:pt>
          <cx:pt idx="27683">670323</cx:pt>
          <cx:pt idx="27684">737714.66666666663</cx:pt>
          <cx:pt idx="27685">401194.66666666669</cx:pt>
          <cx:pt idx="27686">105875</cx:pt>
          <cx:pt idx="27687">428775</cx:pt>
          <cx:pt idx="27688">138167</cx:pt>
          <cx:pt idx="27689">234094</cx:pt>
          <cx:pt idx="27690">224486</cx:pt>
          <cx:pt idx="27691">299298.66666666669</cx:pt>
          <cx:pt idx="27692">177232</cx:pt>
          <cx:pt idx="27693">211111</cx:pt>
          <cx:pt idx="27694">314920</cx:pt>
          <cx:pt idx="27695">245607</cx:pt>
          <cx:pt idx="27696">113881</cx:pt>
          <cx:pt idx="27697">490776</cx:pt>
          <cx:pt idx="27698">517098</cx:pt>
          <cx:pt idx="27699">315448.66666666669</cx:pt>
          <cx:pt idx="27700">420024</cx:pt>
          <cx:pt idx="27701">384637.33333333331</cx:pt>
          <cx:pt idx="27702">191546.66666666666</cx:pt>
          <cx:pt idx="27703">376272</cx:pt>
          <cx:pt idx="27704">550071</cx:pt>
          <cx:pt idx="27705">239924</cx:pt>
          <cx:pt idx="27706">739457</cx:pt>
          <cx:pt idx="27707">412851</cx:pt>
          <cx:pt idx="27708">616976</cx:pt>
          <cx:pt idx="27709">505074</cx:pt>
          <cx:pt idx="27710">141706.66666666666</cx:pt>
          <cx:pt idx="27711">183044</cx:pt>
          <cx:pt idx="27712">645424</cx:pt>
          <cx:pt idx="27713">439456</cx:pt>
          <cx:pt idx="27714">398221</cx:pt>
          <cx:pt idx="27715">458469</cx:pt>
          <cx:pt idx="27716">227079</cx:pt>
          <cx:pt idx="27717">437600</cx:pt>
          <cx:pt idx="27718">310024</cx:pt>
          <cx:pt idx="27719">175105</cx:pt>
          <cx:pt idx="27720">485930.66666666669</cx:pt>
          <cx:pt idx="27721">188765</cx:pt>
          <cx:pt idx="27722">458888</cx:pt>
          <cx:pt idx="27723">398517.33333333331</cx:pt>
          <cx:pt idx="27724">327544</cx:pt>
          <cx:pt idx="27725">748845.33333333337</cx:pt>
          <cx:pt idx="27726">719421.33333333337</cx:pt>
          <cx:pt idx="27727">304608</cx:pt>
          <cx:pt idx="27728">713613.33333333337</cx:pt>
          <cx:pt idx="27729">283696</cx:pt>
          <cx:pt idx="27730">172893</cx:pt>
          <cx:pt idx="27731">605842.66666666663</cx:pt>
          <cx:pt idx="27732">775047</cx:pt>
          <cx:pt idx="27733">340249</cx:pt>
          <cx:pt idx="27734">265016</cx:pt>
          <cx:pt idx="27735">653727</cx:pt>
          <cx:pt idx="27736">187104</cx:pt>
          <cx:pt idx="27737">668093.33333333337</cx:pt>
          <cx:pt idx="27738">311610</cx:pt>
          <cx:pt idx="27739">509381</cx:pt>
          <cx:pt idx="27740">161344</cx:pt>
          <cx:pt idx="27741">586244</cx:pt>
          <cx:pt idx="27742">535677.33333333337</cx:pt>
          <cx:pt idx="27743">265298</cx:pt>
          <cx:pt idx="27744">119615</cx:pt>
          <cx:pt idx="27745">347912</cx:pt>
          <cx:pt idx="27746">566645</cx:pt>
          <cx:pt idx="27747">287381.33333333331</cx:pt>
          <cx:pt idx="27748">302418</cx:pt>
          <cx:pt idx="27749">632078</cx:pt>
          <cx:pt idx="27750">552084</cx:pt>
          <cx:pt idx="27751">416643</cx:pt>
          <cx:pt idx="27752">794021.33333333337</cx:pt>
          <cx:pt idx="27753">435584</cx:pt>
          <cx:pt idx="27754">160358</cx:pt>
          <cx:pt idx="27755">233544</cx:pt>
          <cx:pt idx="27756">108093.33333333333</cx:pt>
          <cx:pt idx="27757">171552</cx:pt>
          <cx:pt idx="27758">354602.66666666669</cx:pt>
          <cx:pt idx="27759">309072</cx:pt>
          <cx:pt idx="27760">344944</cx:pt>
          <cx:pt idx="27761">308151</cx:pt>
          <cx:pt idx="27762">476050.66666666669</cx:pt>
          <cx:pt idx="27763">673741.33333333337</cx:pt>
          <cx:pt idx="27764">553930.66666666663</cx:pt>
          <cx:pt idx="27765">178211</cx:pt>
          <cx:pt idx="27766">104890.66666666667</cx:pt>
          <cx:pt idx="27767">465528</cx:pt>
          <cx:pt idx="27768">457754.66666666669</cx:pt>
          <cx:pt idx="27769">72849</cx:pt>
          <cx:pt idx="27770">293570.66666666669</cx:pt>
          <cx:pt idx="27771">434848</cx:pt>
          <cx:pt idx="27772">128189</cx:pt>
          <cx:pt idx="27773">193785</cx:pt>
          <cx:pt idx="27774">470890.66666666669</cx:pt>
          <cx:pt idx="27775">141882</cx:pt>
          <cx:pt idx="27776">598613.33333333337</cx:pt>
          <cx:pt idx="27777">215460</cx:pt>
          <cx:pt idx="27778">164626</cx:pt>
          <cx:pt idx="27779">288705</cx:pt>
          <cx:pt idx="27780">756530.66666666663</cx:pt>
          <cx:pt idx="27781">426034.66666666669</cx:pt>
          <cx:pt idx="27782">208568</cx:pt>
          <cx:pt idx="27783">453923.33333333337</cx:pt>
          <cx:pt idx="27784">263296</cx:pt>
          <cx:pt idx="27785">362770</cx:pt>
          <cx:pt idx="27786">263472</cx:pt>
          <cx:pt idx="27787">742399</cx:pt>
          <cx:pt idx="27788">424557.33333333331</cx:pt>
          <cx:pt idx="27789">527397.33333333337</cx:pt>
          <cx:pt idx="27790">793189.33333333337</cx:pt>
          <cx:pt idx="27791">169037.33333333334</cx:pt>
          <cx:pt idx="27792">157791</cx:pt>
          <cx:pt idx="27793">243019</cx:pt>
          <cx:pt idx="27794">321936</cx:pt>
          <cx:pt idx="27795">470450.66666666669</cx:pt>
          <cx:pt idx="27796">517416</cx:pt>
          <cx:pt idx="27797">117412</cx:pt>
          <cx:pt idx="27798">151891</cx:pt>
          <cx:pt idx="27799">724558</cx:pt>
          <cx:pt idx="27800">296463</cx:pt>
          <cx:pt idx="27801">551249</cx:pt>
          <cx:pt idx="27802">494898.66666666669</cx:pt>
          <cx:pt idx="27803">780427</cx:pt>
          <cx:pt idx="27804">318754</cx:pt>
          <cx:pt idx="27805">446986.66666666669</cx:pt>
          <cx:pt idx="27806">400133</cx:pt>
          <cx:pt idx="27807">267162.66666666669</cx:pt>
          <cx:pt idx="27808">94780</cx:pt>
          <cx:pt idx="27809">242578</cx:pt>
          <cx:pt idx="27810">125181.33333333333</cx:pt>
          <cx:pt idx="27811">452517.33333333331</cx:pt>
          <cx:pt idx="27812">137045</cx:pt>
          <cx:pt idx="27813">325416</cx:pt>
          <cx:pt idx="27814">306032.33333333331</cx:pt>
          <cx:pt idx="27815">301725.33333333331</cx:pt>
          <cx:pt idx="27816">132729</cx:pt>
          <cx:pt idx="27817">302366</cx:pt>
          <cx:pt idx="27818">436394.66666666669</cx:pt>
          <cx:pt idx="27819">150809</cx:pt>
          <cx:pt idx="27820">194756</cx:pt>
          <cx:pt idx="27821">179394.66666666666</cx:pt>
          <cx:pt idx="27822">317482.66666666669</cx:pt>
          <cx:pt idx="27823">394103</cx:pt>
          <cx:pt idx="27824">287350</cx:pt>
          <cx:pt idx="27825">589445.33333333337</cx:pt>
          <cx:pt idx="27826">413663</cx:pt>
          <cx:pt idx="27827">344241</cx:pt>
          <cx:pt idx="27828">266981.33333333331</cx:pt>
          <cx:pt idx="27829">783194.66666666663</cx:pt>
          <cx:pt idx="27830">148482</cx:pt>
          <cx:pt idx="27831">332930.66666666669</cx:pt>
          <cx:pt idx="27832">454399.66666666663</cx:pt>
          <cx:pt idx="27833">138989.33333333334</cx:pt>
          <cx:pt idx="27834">136599</cx:pt>
          <cx:pt idx="27835">201112</cx:pt>
          <cx:pt idx="27836">430288</cx:pt>
          <cx:pt idx="27837">618484</cx:pt>
          <cx:pt idx="27838">281054</cx:pt>
          <cx:pt idx="27839">582968</cx:pt>
          <cx:pt idx="27840">432237.33333333331</cx:pt>
          <cx:pt idx="27841">381323</cx:pt>
          <cx:pt idx="27842">247453.33333333334</cx:pt>
          <cx:pt idx="27843">302399</cx:pt>
          <cx:pt idx="27844">399629.33333333331</cx:pt>
          <cx:pt idx="27845">357478</cx:pt>
          <cx:pt idx="27846">232460</cx:pt>
          <cx:pt idx="27847">488754.66666666669</cx:pt>
          <cx:pt idx="27848">745094</cx:pt>
          <cx:pt idx="27849">271267</cx:pt>
          <cx:pt idx="27850">574309.33333333337</cx:pt>
          <cx:pt idx="27851">651968</cx:pt>
          <cx:pt idx="27852">297101.33333333331</cx:pt>
          <cx:pt idx="27853">728860</cx:pt>
          <cx:pt idx="27854">362677.33333333331</cx:pt>
          <cx:pt idx="27855">250906</cx:pt>
          <cx:pt idx="27856">263092</cx:pt>
          <cx:pt idx="27857">115550</cx:pt>
          <cx:pt idx="27858">104999</cx:pt>
          <cx:pt idx="27859">324789.33333333331</cx:pt>
          <cx:pt idx="27860">300361</cx:pt>
          <cx:pt idx="27861">183865</cx:pt>
          <cx:pt idx="27862">742546.66666666663</cx:pt>
          <cx:pt idx="27863">384773.33333333331</cx:pt>
          <cx:pt idx="27864">401840</cx:pt>
          <cx:pt idx="27865">308999</cx:pt>
          <cx:pt idx="27866">436858.66666666669</cx:pt>
          <cx:pt idx="27867">763157</cx:pt>
          <cx:pt idx="27868">440296</cx:pt>
          <cx:pt idx="27869">415222.33333333337</cx:pt>
          <cx:pt idx="27870">230778</cx:pt>
          <cx:pt idx="27871">134752</cx:pt>
          <cx:pt idx="27872">241471</cx:pt>
          <cx:pt idx="27873">396048.66666666663</cx:pt>
          <cx:pt idx="27874">651963</cx:pt>
          <cx:pt idx="27875">439423</cx:pt>
          <cx:pt idx="27876">183525</cx:pt>
          <cx:pt idx="27877">377491</cx:pt>
          <cx:pt idx="27878">322685</cx:pt>
          <cx:pt idx="27879">778306.66666666663</cx:pt>
          <cx:pt idx="27880">767160</cx:pt>
          <cx:pt idx="27881">184394.66666666666</cx:pt>
          <cx:pt idx="27882">508781.33333333331</cx:pt>
          <cx:pt idx="27883">441352</cx:pt>
          <cx:pt idx="27884">234947</cx:pt>
          <cx:pt idx="27885">206475</cx:pt>
          <cx:pt idx="27886">411408</cx:pt>
          <cx:pt idx="27887">225934</cx:pt>
          <cx:pt idx="27888">321554.66666666669</cx:pt>
          <cx:pt idx="27889">428861.33333333331</cx:pt>
          <cx:pt idx="27890">323576</cx:pt>
          <cx:pt idx="27891">430589</cx:pt>
          <cx:pt idx="27892">190551</cx:pt>
          <cx:pt idx="27893">347474.66666666669</cx:pt>
          <cx:pt idx="27894">497112</cx:pt>
          <cx:pt idx="27895">271003</cx:pt>
          <cx:pt idx="27896">679202.66666666663</cx:pt>
          <cx:pt idx="27897">404994</cx:pt>
          <cx:pt idx="27898">419352</cx:pt>
          <cx:pt idx="27899">176845.33333333334</cx:pt>
          <cx:pt idx="27900">497589</cx:pt>
          <cx:pt idx="27901">176280</cx:pt>
          <cx:pt idx="27902">164158</cx:pt>
          <cx:pt idx="27903">431832</cx:pt>
          <cx:pt idx="27904">343131</cx:pt>
          <cx:pt idx="27905">269317.33333333331</cx:pt>
          <cx:pt idx="27906">125362</cx:pt>
          <cx:pt idx="27907">644589.33333333337</cx:pt>
          <cx:pt idx="27908">353000.33333333337</cx:pt>
          <cx:pt idx="27909">148373</cx:pt>
          <cx:pt idx="27910">354021</cx:pt>
          <cx:pt idx="27911">468738</cx:pt>
          <cx:pt idx="27912">656221.33333333337</cx:pt>
          <cx:pt idx="27913">525997.33333333337</cx:pt>
          <cx:pt idx="27914">107868</cx:pt>
          <cx:pt idx="27915">199323</cx:pt>
          <cx:pt idx="27916">698793</cx:pt>
          <cx:pt idx="27917">172584</cx:pt>
          <cx:pt idx="27918">660437</cx:pt>
          <cx:pt idx="27919">396636.66666666663</cx:pt>
          <cx:pt idx="27920">240721</cx:pt>
          <cx:pt idx="27921">650522.66666666663</cx:pt>
          <cx:pt idx="27922">152834.66666666666</cx:pt>
          <cx:pt idx="27923">165171</cx:pt>
          <cx:pt idx="27924">387802.66666666669</cx:pt>
          <cx:pt idx="27925">701231</cx:pt>
          <cx:pt idx="27926">223513</cx:pt>
          <cx:pt idx="27927">600428</cx:pt>
          <cx:pt idx="27928">333456</cx:pt>
          <cx:pt idx="27929">354120</cx:pt>
          <cx:pt idx="27930">397965.66666666663</cx:pt>
          <cx:pt idx="27931">417845.33333333331</cx:pt>
          <cx:pt idx="27932">132183</cx:pt>
          <cx:pt idx="27933">273064</cx:pt>
          <cx:pt idx="27934">226373.33333333334</cx:pt>
          <cx:pt idx="27935">149460</cx:pt>
          <cx:pt idx="27936">354202.66666666669</cx:pt>
          <cx:pt idx="27937">475915</cx:pt>
          <cx:pt idx="27938">316923</cx:pt>
          <cx:pt idx="27939">145400</cx:pt>
          <cx:pt idx="27940">268512</cx:pt>
          <cx:pt idx="27941">356559</cx:pt>
          <cx:pt idx="27942">283824</cx:pt>
          <cx:pt idx="27943">119321</cx:pt>
          <cx:pt idx="27944">406269.33333333331</cx:pt>
          <cx:pt idx="27945">305197.33333333331</cx:pt>
          <cx:pt idx="27946">429785.33333333337</cx:pt>
          <cx:pt idx="27947">756152</cx:pt>
          <cx:pt idx="27948">160090.66666666666</cx:pt>
          <cx:pt idx="27949">421408</cx:pt>
          <cx:pt idx="27950">382310.66666666663</cx:pt>
          <cx:pt idx="27951">408528</cx:pt>
          <cx:pt idx="27952">314313.66666666669</cx:pt>
          <cx:pt idx="27953">381736</cx:pt>
          <cx:pt idx="27954">362016</cx:pt>
          <cx:pt idx="27955">622922.66666666663</cx:pt>
          <cx:pt idx="27956">321572</cx:pt>
          <cx:pt idx="27957">124120</cx:pt>
          <cx:pt idx="27958">203765</cx:pt>
          <cx:pt idx="27959">203208</cx:pt>
          <cx:pt idx="27960">105104</cx:pt>
          <cx:pt idx="27961">445960</cx:pt>
          <cx:pt idx="27962">219594.66666666666</cx:pt>
          <cx:pt idx="27963">262109.33333333334</cx:pt>
          <cx:pt idx="27964">464128</cx:pt>
          <cx:pt idx="27965">717887</cx:pt>
          <cx:pt idx="27966">440941</cx:pt>
          <cx:pt idx="27967">361261.33333333331</cx:pt>
          <cx:pt idx="27968">490528</cx:pt>
          <cx:pt idx="27969">325424</cx:pt>
          <cx:pt idx="27970">266770.66666666669</cx:pt>
          <cx:pt idx="27971">437085.33333333331</cx:pt>
          <cx:pt idx="27972">203869</cx:pt>
          <cx:pt idx="27973">302882</cx:pt>
          <cx:pt idx="27974">427111</cx:pt>
          <cx:pt idx="27975">507592</cx:pt>
          <cx:pt idx="27976">399456</cx:pt>
          <cx:pt idx="27977">408418</cx:pt>
          <cx:pt idx="27978">195343</cx:pt>
          <cx:pt idx="27979">429413</cx:pt>
          <cx:pt idx="27980">403742</cx:pt>
          <cx:pt idx="27981">314485</cx:pt>
          <cx:pt idx="27982">300555</cx:pt>
          <cx:pt idx="27983">379493</cx:pt>
          <cx:pt idx="27984">288136</cx:pt>
          <cx:pt idx="27985">115183</cx:pt>
          <cx:pt idx="27986">156418.66666666666</cx:pt>
          <cx:pt idx="27987">474474.66666666669</cx:pt>
          <cx:pt idx="27988">384970.66666666669</cx:pt>
          <cx:pt idx="27989">785546.66666666663</cx:pt>
          <cx:pt idx="27990">486186.66666666669</cx:pt>
          <cx:pt idx="27991">585327</cx:pt>
          <cx:pt idx="27992">255173.33333333334</cx:pt>
          <cx:pt idx="27993">746914</cx:pt>
          <cx:pt idx="27994">267256</cx:pt>
          <cx:pt idx="27995">559122</cx:pt>
          <cx:pt idx="27996">269008</cx:pt>
          <cx:pt idx="27997">257047</cx:pt>
          <cx:pt idx="27998">353257</cx:pt>
          <cx:pt idx="27999">329115</cx:pt>
          <cx:pt idx="28000">277213.33333333331</cx:pt>
          <cx:pt idx="28001">333201.66666666663</cx:pt>
          <cx:pt idx="28002">377000</cx:pt>
          <cx:pt idx="28003">464200</cx:pt>
          <cx:pt idx="28004">445749.33333333331</cx:pt>
          <cx:pt idx="28005">396565.33333333331</cx:pt>
          <cx:pt idx="28006">670592</cx:pt>
          <cx:pt idx="28007">481654</cx:pt>
          <cx:pt idx="28008">458953</cx:pt>
          <cx:pt idx="28009">559170.66666666663</cx:pt>
          <cx:pt idx="28010">703919</cx:pt>
          <cx:pt idx="28011">137098.66666666666</cx:pt>
          <cx:pt idx="28012">498490.66666666669</cx:pt>
          <cx:pt idx="28013">421010</cx:pt>
          <cx:pt idx="28014">129232</cx:pt>
          <cx:pt idx="28015">334568</cx:pt>
          <cx:pt idx="28016">191990</cx:pt>
          <cx:pt idx="28017">189181.33333333334</cx:pt>
          <cx:pt idx="28018">306678</cx:pt>
          <cx:pt idx="28019">394592</cx:pt>
          <cx:pt idx="28020">136219</cx:pt>
          <cx:pt idx="28021">253085.33333333334</cx:pt>
          <cx:pt idx="28022">275722</cx:pt>
          <cx:pt idx="28023">469557.33333333331</cx:pt>
          <cx:pt idx="28024">166094</cx:pt>
          <cx:pt idx="28025">130225</cx:pt>
          <cx:pt idx="28026">325209</cx:pt>
          <cx:pt idx="28027">164912</cx:pt>
          <cx:pt idx="28028">402455</cx:pt>
          <cx:pt idx="28029">208488</cx:pt>
          <cx:pt idx="28030">297858</cx:pt>
          <cx:pt idx="28031">343628</cx:pt>
          <cx:pt idx="28032">226517.33333333334</cx:pt>
          <cx:pt idx="28033">307408</cx:pt>
          <cx:pt idx="28034">305373.33333333331</cx:pt>
          <cx:pt idx="28035">81635</cx:pt>
          <cx:pt idx="28036">311749.33333333331</cx:pt>
          <cx:pt idx="28037">368461.33333333331</cx:pt>
          <cx:pt idx="28038">357189.33333333331</cx:pt>
          <cx:pt idx="28039">647309</cx:pt>
          <cx:pt idx="28040">473017</cx:pt>
          <cx:pt idx="28041">105705</cx:pt>
          <cx:pt idx="28042">315197</cx:pt>
          <cx:pt idx="28043">212986</cx:pt>
          <cx:pt idx="28044">130129</cx:pt>
          <cx:pt idx="28045">481597.33333333331</cx:pt>
          <cx:pt idx="28046">391007</cx:pt>
          <cx:pt idx="28047">579411</cx:pt>
          <cx:pt idx="28048">456064</cx:pt>
          <cx:pt idx="28049">284512</cx:pt>
          <cx:pt idx="28050">584001</cx:pt>
          <cx:pt idx="28051">354738.66666666669</cx:pt>
          <cx:pt idx="28052">107820</cx:pt>
          <cx:pt idx="28053">207056</cx:pt>
          <cx:pt idx="28054">312393.33333333331</cx:pt>
          <cx:pt idx="28055">91866.666666666672</cx:pt>
          <cx:pt idx="28056">364981.33333333331</cx:pt>
          <cx:pt idx="28057">168085</cx:pt>
          <cx:pt idx="28058">263581</cx:pt>
          <cx:pt idx="28059">432784</cx:pt>
          <cx:pt idx="28060">521357.33333333331</cx:pt>
          <cx:pt idx="28061">366005.33333333331</cx:pt>
          <cx:pt idx="28062">292548</cx:pt>
          <cx:pt idx="28063">106106.66666666667</cx:pt>
          <cx:pt idx="28064">413228</cx:pt>
          <cx:pt idx="28065">533400</cx:pt>
          <cx:pt idx="28066">74324</cx:pt>
          <cx:pt idx="28067">380605.33333333331</cx:pt>
          <cx:pt idx="28068">105425</cx:pt>
          <cx:pt idx="28069">107396</cx:pt>
          <cx:pt idx="28070">372052</cx:pt>
          <cx:pt idx="28071">455478</cx:pt>
          <cx:pt idx="28072">325001</cx:pt>
          <cx:pt idx="28073">126943</cx:pt>
          <cx:pt idx="28074">256800</cx:pt>
          <cx:pt idx="28075">194546.66666666666</cx:pt>
          <cx:pt idx="28076">316149.33333333331</cx:pt>
          <cx:pt idx="28077">300322</cx:pt>
          <cx:pt idx="28078">264105</cx:pt>
          <cx:pt idx="28079">461040</cx:pt>
          <cx:pt idx="28080">377224</cx:pt>
          <cx:pt idx="28081">292368</cx:pt>
          <cx:pt idx="28082">455197.33333333331</cx:pt>
          <cx:pt idx="28083">283021.33333333331</cx:pt>
          <cx:pt idx="28084">783165</cx:pt>
          <cx:pt idx="28085">272317.33333333331</cx:pt>
          <cx:pt idx="28086">662219</cx:pt>
          <cx:pt idx="28087">308259</cx:pt>
          <cx:pt idx="28088">148098.66666666666</cx:pt>
          <cx:pt idx="28089">563082.66666666663</cx:pt>
          <cx:pt idx="28090">610930.66666666663</cx:pt>
          <cx:pt idx="28091">169992</cx:pt>
          <cx:pt idx="28092">278283</cx:pt>
          <cx:pt idx="28093">506454</cx:pt>
          <cx:pt idx="28094">586690.66666666663</cx:pt>
          <cx:pt idx="28095">527693.33333333337</cx:pt>
          <cx:pt idx="28096">177320</cx:pt>
          <cx:pt idx="28097">294104</cx:pt>
          <cx:pt idx="28098">476741.33333333331</cx:pt>
          <cx:pt idx="28099">164383</cx:pt>
          <cx:pt idx="28100">457732</cx:pt>
          <cx:pt idx="28101">213053.33333333334</cx:pt>
          <cx:pt idx="28102">391714</cx:pt>
          <cx:pt idx="28103">326901.33333333331</cx:pt>
          <cx:pt idx="28104">133954</cx:pt>
          <cx:pt idx="28105">561950</cx:pt>
          <cx:pt idx="28106">204767</cx:pt>
          <cx:pt idx="28107">260661</cx:pt>
          <cx:pt idx="28108">318225</cx:pt>
          <cx:pt idx="28109">635715</cx:pt>
          <cx:pt idx="28110">339054</cx:pt>
          <cx:pt idx="28111">167136</cx:pt>
          <cx:pt idx="28112">273031</cx:pt>
          <cx:pt idx="28113">767336</cx:pt>
          <cx:pt idx="28114">339010.33333333337</cx:pt>
          <cx:pt idx="28115">694553</cx:pt>
          <cx:pt idx="28116">609616</cx:pt>
          <cx:pt idx="28117">245646</cx:pt>
          <cx:pt idx="28118">248009</cx:pt>
          <cx:pt idx="28119">239066</cx:pt>
          <cx:pt idx="28120">659719</cx:pt>
          <cx:pt idx="28121">222194</cx:pt>
          <cx:pt idx="28122">139754.66666666666</cx:pt>
          <cx:pt idx="28123">452325.33333333331</cx:pt>
          <cx:pt idx="28124">630356</cx:pt>
          <cx:pt idx="28125">126134</cx:pt>
          <cx:pt idx="28126">111193</cx:pt>
          <cx:pt idx="28127">196341.33333333334</cx:pt>
          <cx:pt idx="28128">283056</cx:pt>
          <cx:pt idx="28129">485152</cx:pt>
          <cx:pt idx="28130">383961.66666666663</cx:pt>
          <cx:pt idx="28131">346616</cx:pt>
          <cx:pt idx="28132">409437.33333333331</cx:pt>
          <cx:pt idx="28133">173328</cx:pt>
          <cx:pt idx="28134">108113</cx:pt>
          <cx:pt idx="28135">726417</cx:pt>
          <cx:pt idx="28136">231013.33333333334</cx:pt>
          <cx:pt idx="28137">234296</cx:pt>
          <cx:pt idx="28138">435652</cx:pt>
          <cx:pt idx="28139">402925.33333333337</cx:pt>
          <cx:pt idx="28140">429987.33333333337</cx:pt>
          <cx:pt idx="28141">451216</cx:pt>
          <cx:pt idx="28142">150981.33333333334</cx:pt>
          <cx:pt idx="28143">231573.33333333334</cx:pt>
          <cx:pt idx="28144">492136</cx:pt>
          <cx:pt idx="28145">467432</cx:pt>
          <cx:pt idx="28146">105372</cx:pt>
          <cx:pt idx="28147">396203</cx:pt>
          <cx:pt idx="28148">386944</cx:pt>
          <cx:pt idx="28149">217463</cx:pt>
          <cx:pt idx="28150">364760</cx:pt>
          <cx:pt idx="28151">380614</cx:pt>
          <cx:pt idx="28152">341497</cx:pt>
          <cx:pt idx="28153">557748</cx:pt>
          <cx:pt idx="28154">378408</cx:pt>
          <cx:pt idx="28155">461248</cx:pt>
          <cx:pt idx="28156">480389.33333333331</cx:pt>
          <cx:pt idx="28157">307501</cx:pt>
          <cx:pt idx="28158">490183</cx:pt>
          <cx:pt idx="28159">398333.33333333331</cx:pt>
          <cx:pt idx="28160">243197</cx:pt>
          <cx:pt idx="28161">596720</cx:pt>
          <cx:pt idx="28162">130890</cx:pt>
          <cx:pt idx="28163">509866.66666666669</cx:pt>
          <cx:pt idx="28164">403132</cx:pt>
          <cx:pt idx="28165">320056.33333333337</cx:pt>
          <cx:pt idx="28166">388218.66666666669</cx:pt>
          <cx:pt idx="28167">723937</cx:pt>
          <cx:pt idx="28168">700746.66666666663</cx:pt>
          <cx:pt idx="28169">392013.33333333331</cx:pt>
          <cx:pt idx="28170">489845</cx:pt>
          <cx:pt idx="28171">179421.33333333334</cx:pt>
          <cx:pt idx="28172">199327</cx:pt>
          <cx:pt idx="28173">429824</cx:pt>
          <cx:pt idx="28174">495458</cx:pt>
          <cx:pt idx="28175">340944</cx:pt>
          <cx:pt idx="28176">432470</cx:pt>
          <cx:pt idx="28177">238283</cx:pt>
          <cx:pt idx="28178">417528</cx:pt>
          <cx:pt idx="28179">410826</cx:pt>
          <cx:pt idx="28180">700482.66666666663</cx:pt>
          <cx:pt idx="28181">330914.66666666669</cx:pt>
          <cx:pt idx="28182">323192</cx:pt>
          <cx:pt idx="28183">413116</cx:pt>
          <cx:pt idx="28184">392400.33333333337</cx:pt>
          <cx:pt idx="28185">398904</cx:pt>
          <cx:pt idx="28186">273929</cx:pt>
          <cx:pt idx="28187">391522.33333333337</cx:pt>
          <cx:pt idx="28188">158344</cx:pt>
          <cx:pt idx="28189">221398</cx:pt>
          <cx:pt idx="28190">560293.33333333337</cx:pt>
          <cx:pt idx="28191">177248</cx:pt>
          <cx:pt idx="28192">230154</cx:pt>
          <cx:pt idx="28193">581108</cx:pt>
          <cx:pt idx="28194">321693</cx:pt>
          <cx:pt idx="28195">215861</cx:pt>
          <cx:pt idx="28196">365538.66666666669</cx:pt>
          <cx:pt idx="28197">225058</cx:pt>
          <cx:pt idx="28198">256501</cx:pt>
          <cx:pt idx="28199">578824</cx:pt>
          <cx:pt idx="28200">414952</cx:pt>
          <cx:pt idx="28201">366832</cx:pt>
          <cx:pt idx="28202">208240</cx:pt>
          <cx:pt idx="28203">701597.33333333337</cx:pt>
          <cx:pt idx="28204">286936</cx:pt>
          <cx:pt idx="28205">390037</cx:pt>
          <cx:pt idx="28206">460219</cx:pt>
          <cx:pt idx="28207">280058.66666666669</cx:pt>
          <cx:pt idx="28208">383738.66666666669</cx:pt>
          <cx:pt idx="28209">118451</cx:pt>
          <cx:pt idx="28210">226530.66666666666</cx:pt>
          <cx:pt idx="28211">489720</cx:pt>
          <cx:pt idx="28212">546477.33333333337</cx:pt>
          <cx:pt idx="28213">366610.66666666669</cx:pt>
          <cx:pt idx="28214">527114</cx:pt>
          <cx:pt idx="28215">531015</cx:pt>
          <cx:pt idx="28216">183400</cx:pt>
          <cx:pt idx="28217">325307</cx:pt>
          <cx:pt idx="28218">438186.66666666669</cx:pt>
          <cx:pt idx="28219">415416</cx:pt>
          <cx:pt idx="28220">459245</cx:pt>
          <cx:pt idx="28221">250869.33333333334</cx:pt>
          <cx:pt idx="28222">292413.33333333331</cx:pt>
          <cx:pt idx="28223">532541.33333333337</cx:pt>
          <cx:pt idx="28224">293234.66666666669</cx:pt>
          <cx:pt idx="28225">322762.66666666669</cx:pt>
          <cx:pt idx="28226">286732</cx:pt>
          <cx:pt idx="28227">430549</cx:pt>
          <cx:pt idx="28228">438610.66666666669</cx:pt>
          <cx:pt idx="28229">493197</cx:pt>
          <cx:pt idx="28230">419224</cx:pt>
          <cx:pt idx="28231">511249</cx:pt>
          <cx:pt idx="28232">796634</cx:pt>
          <cx:pt idx="28233">116698</cx:pt>
          <cx:pt idx="28234">403104</cx:pt>
          <cx:pt idx="28235">458863</cx:pt>
          <cx:pt idx="28236">441120</cx:pt>
          <cx:pt idx="28237">357187</cx:pt>
          <cx:pt idx="28238">498066.66666666669</cx:pt>
          <cx:pt idx="28239">798293</cx:pt>
          <cx:pt idx="28240">618868</cx:pt>
          <cx:pt idx="28241">501408</cx:pt>
          <cx:pt idx="28242">70747</cx:pt>
          <cx:pt idx="28243">339424</cx:pt>
          <cx:pt idx="28244">463272</cx:pt>
          <cx:pt idx="28245">314701.33333333331</cx:pt>
          <cx:pt idx="28246">618566</cx:pt>
          <cx:pt idx="28247">257280</cx:pt>
          <cx:pt idx="28248">204106</cx:pt>
          <cx:pt idx="28249">218973</cx:pt>
          <cx:pt idx="28250">284175</cx:pt>
          <cx:pt idx="28251">209965.33333333334</cx:pt>
          <cx:pt idx="28252">459758</cx:pt>
          <cx:pt idx="28253">119469.33333333333</cx:pt>
          <cx:pt idx="28254">270978.66666666669</cx:pt>
          <cx:pt idx="28255">487128</cx:pt>
          <cx:pt idx="28256">179868</cx:pt>
          <cx:pt idx="28257">92866.666666666672</cx:pt>
          <cx:pt idx="28258">495772</cx:pt>
          <cx:pt idx="28259">305040</cx:pt>
          <cx:pt idx="28260">385256.66666666663</cx:pt>
          <cx:pt idx="28261">281880</cx:pt>
          <cx:pt idx="28262">287928</cx:pt>
          <cx:pt idx="28263">160132</cx:pt>
          <cx:pt idx="28264">606225</cx:pt>
          <cx:pt idx="28265">362029.33333333331</cx:pt>
          <cx:pt idx="28266">124910</cx:pt>
          <cx:pt idx="28267">158522.66666666666</cx:pt>
          <cx:pt idx="28268">277378.66666666669</cx:pt>
          <cx:pt idx="28269">143926</cx:pt>
          <cx:pt idx="28270">377090.66666666669</cx:pt>
          <cx:pt idx="28271">604540</cx:pt>
          <cx:pt idx="28272">476529</cx:pt>
          <cx:pt idx="28273">78538</cx:pt>
          <cx:pt idx="28274">337547</cx:pt>
          <cx:pt idx="28275">427853.33333333331</cx:pt>
          <cx:pt idx="28276">340784</cx:pt>
          <cx:pt idx="28277">681931</cx:pt>
          <cx:pt idx="28278">450391</cx:pt>
          <cx:pt idx="28279">193224</cx:pt>
          <cx:pt idx="28280">517402.66666666669</cx:pt>
          <cx:pt idx="28281">526904</cx:pt>
          <cx:pt idx="28282">355001</cx:pt>
          <cx:pt idx="28283">623368</cx:pt>
          <cx:pt idx="28284">183728</cx:pt>
          <cx:pt idx="28285">281340</cx:pt>
          <cx:pt idx="28286">448330.66666666669</cx:pt>
          <cx:pt idx="28287">365550.66666666663</cx:pt>
          <cx:pt idx="28288">249829.33333333334</cx:pt>
          <cx:pt idx="28289">227064</cx:pt>
          <cx:pt idx="28290">144591</cx:pt>
          <cx:pt idx="28291">218020</cx:pt>
          <cx:pt idx="28292">450920</cx:pt>
          <cx:pt idx="28293">201770</cx:pt>
          <cx:pt idx="28294">377350</cx:pt>
          <cx:pt idx="28295">793409</cx:pt>
          <cx:pt idx="28296">482450.66666666669</cx:pt>
          <cx:pt idx="28297">570971</cx:pt>
          <cx:pt idx="28298">697906</cx:pt>
          <cx:pt idx="28299">658389</cx:pt>
          <cx:pt idx="28300">283076</cx:pt>
          <cx:pt idx="28301">131662</cx:pt>
          <cx:pt idx="28302">227397</cx:pt>
          <cx:pt idx="28303">241855</cx:pt>
          <cx:pt idx="28304">294209</cx:pt>
          <cx:pt idx="28305">340502</cx:pt>
          <cx:pt idx="28306">349968</cx:pt>
          <cx:pt idx="28307">284044</cx:pt>
          <cx:pt idx="28308">790035</cx:pt>
          <cx:pt idx="28309">457378.66666666669</cx:pt>
          <cx:pt idx="28310">259949.33333333334</cx:pt>
          <cx:pt idx="28311">190050</cx:pt>
          <cx:pt idx="28312">570482</cx:pt>
          <cx:pt idx="28313">127461</cx:pt>
          <cx:pt idx="28314">744389.33333333337</cx:pt>
          <cx:pt idx="28315">454618</cx:pt>
          <cx:pt idx="28316">488726</cx:pt>
          <cx:pt idx="28317">325071</cx:pt>
          <cx:pt idx="28318">294000</cx:pt>
          <cx:pt idx="28319">195476</cx:pt>
          <cx:pt idx="28320">310091</cx:pt>
          <cx:pt idx="28321">365495</cx:pt>
          <cx:pt idx="28322">98297</cx:pt>
          <cx:pt idx="28323">393968</cx:pt>
          <cx:pt idx="28324">312152</cx:pt>
          <cx:pt idx="28325">461120</cx:pt>
          <cx:pt idx="28326">231205</cx:pt>
          <cx:pt idx="28327">235239</cx:pt>
          <cx:pt idx="28328">334840</cx:pt>
          <cx:pt idx="28329">432236</cx:pt>
          <cx:pt idx="28330">516330.66666666669</cx:pt>
          <cx:pt idx="28331">727272</cx:pt>
          <cx:pt idx="28332">259791</cx:pt>
          <cx:pt idx="28333">732271</cx:pt>
          <cx:pt idx="28334">752594.66666666663</cx:pt>
          <cx:pt idx="28335">630877.33333333337</cx:pt>
          <cx:pt idx="28336">420605.66666666663</cx:pt>
          <cx:pt idx="28337">348461.33333333331</cx:pt>
          <cx:pt idx="28338">458680</cx:pt>
          <cx:pt idx="28339">466800</cx:pt>
          <cx:pt idx="28340">215978</cx:pt>
          <cx:pt idx="28341">251743</cx:pt>
          <cx:pt idx="28342">267042</cx:pt>
          <cx:pt idx="28343">271986</cx:pt>
          <cx:pt idx="28344">148225</cx:pt>
          <cx:pt idx="28345">592050</cx:pt>
          <cx:pt idx="28346">339997.33333333331</cx:pt>
          <cx:pt idx="28347">181205</cx:pt>
          <cx:pt idx="28348">575709.33333333337</cx:pt>
          <cx:pt idx="28349">537816</cx:pt>
          <cx:pt idx="28350">102114.66666666667</cx:pt>
          <cx:pt idx="28351">484528</cx:pt>
          <cx:pt idx="28352">199892</cx:pt>
          <cx:pt idx="28353">198513</cx:pt>
          <cx:pt idx="28354">298855</cx:pt>
          <cx:pt idx="28355">704432</cx:pt>
          <cx:pt idx="28356">258426</cx:pt>
          <cx:pt idx="28357">226126</cx:pt>
          <cx:pt idx="28358">323354.66666666669</cx:pt>
          <cx:pt idx="28359">204305</cx:pt>
          <cx:pt idx="28360">433549.33333333331</cx:pt>
          <cx:pt idx="28361">494922.66666666669</cx:pt>
          <cx:pt idx="28362">219362.66666666666</cx:pt>
          <cx:pt idx="28363">207864</cx:pt>
          <cx:pt idx="28364">184298.66666666666</cx:pt>
          <cx:pt idx="28365">232960</cx:pt>
          <cx:pt idx="28366">299414</cx:pt>
          <cx:pt idx="28367">184196</cx:pt>
          <cx:pt idx="28368">273402.66666666669</cx:pt>
          <cx:pt idx="28369">434053.33333333331</cx:pt>
          <cx:pt idx="28370">260323</cx:pt>
          <cx:pt idx="28371">248998</cx:pt>
          <cx:pt idx="28372">401399.33333333337</cx:pt>
          <cx:pt idx="28373">503077</cx:pt>
          <cx:pt idx="28374">386245.33333333331</cx:pt>
          <cx:pt idx="28375">432909.33333333331</cx:pt>
          <cx:pt idx="28376">335009</cx:pt>
          <cx:pt idx="28377">554522.66666666663</cx:pt>
          <cx:pt idx="28378">406399</cx:pt>
          <cx:pt idx="28379">256040</cx:pt>
          <cx:pt idx="28380">710845.33333333337</cx:pt>
          <cx:pt idx="28381">224958</cx:pt>
          <cx:pt idx="28382">381082</cx:pt>
          <cx:pt idx="28383">439930.66666666669</cx:pt>
          <cx:pt idx="28384">496914</cx:pt>
          <cx:pt idx="28385">245329</cx:pt>
          <cx:pt idx="28386">239656</cx:pt>
          <cx:pt idx="28387">400650</cx:pt>
          <cx:pt idx="28388">278597.33333333331</cx:pt>
          <cx:pt idx="28389">468890</cx:pt>
          <cx:pt idx="28390">96661.333333333328</cx:pt>
          <cx:pt idx="28391">144357.33333333334</cx:pt>
          <cx:pt idx="28392">273772</cx:pt>
          <cx:pt idx="28393">352438.66666666663</cx:pt>
          <cx:pt idx="28394">333758</cx:pt>
          <cx:pt idx="28395">116692</cx:pt>
          <cx:pt idx="28396">513082.66666666669</cx:pt>
          <cx:pt idx="28397">380756</cx:pt>
          <cx:pt idx="28398">485178.66666666669</cx:pt>
          <cx:pt idx="28399">202938.66666666666</cx:pt>
          <cx:pt idx="28400">428413</cx:pt>
          <cx:pt idx="28401">770676</cx:pt>
          <cx:pt idx="28402">564461.33333333337</cx:pt>
          <cx:pt idx="28403">283405</cx:pt>
          <cx:pt idx="28404">481696</cx:pt>
          <cx:pt idx="28405">589045.33333333337</cx:pt>
          <cx:pt idx="28406">365122.66666666663</cx:pt>
          <cx:pt idx="28407">162144</cx:pt>
          <cx:pt idx="28408">670461.33333333337</cx:pt>
          <cx:pt idx="28409">125362.66666666667</cx:pt>
          <cx:pt idx="28410">406026</cx:pt>
          <cx:pt idx="28411">178912</cx:pt>
          <cx:pt idx="28412">372256</cx:pt>
          <cx:pt idx="28413">594798</cx:pt>
          <cx:pt idx="28414">168328</cx:pt>
          <cx:pt idx="28415">99472</cx:pt>
          <cx:pt idx="28416">485471</cx:pt>
          <cx:pt idx="28417">235979</cx:pt>
          <cx:pt idx="28418">141581.33333333334</cx:pt>
          <cx:pt idx="28419">224258</cx:pt>
          <cx:pt idx="28420">317991.66666666669</cx:pt>
          <cx:pt idx="28421">344237</cx:pt>
          <cx:pt idx="28422">306701</cx:pt>
          <cx:pt idx="28423">203798</cx:pt>
          <cx:pt idx="28424">465991</cx:pt>
          <cx:pt idx="28425">482936</cx:pt>
          <cx:pt idx="28426">285920</cx:pt>
          <cx:pt idx="28427">291445.33333333331</cx:pt>
          <cx:pt idx="28428">335865</cx:pt>
          <cx:pt idx="28429">762280</cx:pt>
          <cx:pt idx="28430">151761</cx:pt>
          <cx:pt idx="28431">187283</cx:pt>
          <cx:pt idx="28432">335569</cx:pt>
          <cx:pt idx="28433">167058.66666666666</cx:pt>
          <cx:pt idx="28434">121964</cx:pt>
          <cx:pt idx="28435">274809</cx:pt>
          <cx:pt idx="28436">479874.66666666669</cx:pt>
          <cx:pt idx="28437">121058</cx:pt>
          <cx:pt idx="28438">400068</cx:pt>
          <cx:pt idx="28439">215879</cx:pt>
          <cx:pt idx="28440">204987</cx:pt>
          <cx:pt idx="28441">259822</cx:pt>
          <cx:pt idx="28442">374952</cx:pt>
          <cx:pt idx="28443">502349.33333333331</cx:pt>
          <cx:pt idx="28444">109610.66666666667</cx:pt>
          <cx:pt idx="28445">773213.33333333337</cx:pt>
          <cx:pt idx="28446">795488</cx:pt>
          <cx:pt idx="28447">464067</cx:pt>
          <cx:pt idx="28448">170007</cx:pt>
          <cx:pt idx="28449">391703</cx:pt>
          <cx:pt idx="28450">172992</cx:pt>
          <cx:pt idx="28451">630496</cx:pt>
          <cx:pt idx="28452">254920</cx:pt>
          <cx:pt idx="28453">181187</cx:pt>
          <cx:pt idx="28454">168612</cx:pt>
          <cx:pt idx="28455">527661.33333333337</cx:pt>
          <cx:pt idx="28456">147065</cx:pt>
          <cx:pt idx="28457">349253.33333333331</cx:pt>
          <cx:pt idx="28458">344421.33333333331</cx:pt>
          <cx:pt idx="28459">387928.66666666663</cx:pt>
          <cx:pt idx="28460">218352</cx:pt>
          <cx:pt idx="28461">348936</cx:pt>
          <cx:pt idx="28462">355728</cx:pt>
          <cx:pt idx="28463">301954.66666666669</cx:pt>
          <cx:pt idx="28464">362244.66666666663</cx:pt>
          <cx:pt idx="28465">244904</cx:pt>
          <cx:pt idx="28466">507360</cx:pt>
          <cx:pt idx="28467">307656</cx:pt>
          <cx:pt idx="28468">248998</cx:pt>
          <cx:pt idx="28469">113782</cx:pt>
          <cx:pt idx="28470">419885.33333333331</cx:pt>
          <cx:pt idx="28471">427597.33333333331</cx:pt>
          <cx:pt idx="28472">531069.33333333337</cx:pt>
          <cx:pt idx="28473">226951</cx:pt>
          <cx:pt idx="28474">520634.66666666669</cx:pt>
          <cx:pt idx="28475">312637.33333333331</cx:pt>
          <cx:pt idx="28476">496802.66666666669</cx:pt>
          <cx:pt idx="28477">256330.66666666666</cx:pt>
          <cx:pt idx="28478">724312</cx:pt>
          <cx:pt idx="28479">103314.66666666667</cx:pt>
          <cx:pt idx="28480">244058.66666666666</cx:pt>
          <cx:pt idx="28481">322146.66666666669</cx:pt>
          <cx:pt idx="28482">109050</cx:pt>
          <cx:pt idx="28483">379368</cx:pt>
          <cx:pt idx="28484">300368</cx:pt>
          <cx:pt idx="28485">354125.33333333331</cx:pt>
          <cx:pt idx="28486">235380</cx:pt>
          <cx:pt idx="28487">175285.33333333334</cx:pt>
          <cx:pt idx="28488">694197</cx:pt>
          <cx:pt idx="28489">247712</cx:pt>
          <cx:pt idx="28490">696068</cx:pt>
          <cx:pt idx="28491">298705</cx:pt>
          <cx:pt idx="28492">478384</cx:pt>
          <cx:pt idx="28493">187432</cx:pt>
          <cx:pt idx="28494">707301.33333333337</cx:pt>
          <cx:pt idx="28495">340421.33333333331</cx:pt>
          <cx:pt idx="28496">386460.33333333337</cx:pt>
          <cx:pt idx="28497">352066.66666666669</cx:pt>
          <cx:pt idx="28498">459218.66666666669</cx:pt>
          <cx:pt idx="28499">203344</cx:pt>
          <cx:pt idx="28500">125026.66666666667</cx:pt>
          <cx:pt idx="28501">522989.33333333331</cx:pt>
          <cx:pt idx="28502">469576</cx:pt>
          <cx:pt idx="28503">525508</cx:pt>
          <cx:pt idx="28504">248048</cx:pt>
          <cx:pt idx="28505">207635</cx:pt>
          <cx:pt idx="28506">135047</cx:pt>
          <cx:pt idx="28507">584154.66666666663</cx:pt>
          <cx:pt idx="28508">197917</cx:pt>
          <cx:pt idx="28509">634938</cx:pt>
          <cx:pt idx="28510">281404</cx:pt>
          <cx:pt idx="28511">259252</cx:pt>
          <cx:pt idx="28512">110379</cx:pt>
          <cx:pt idx="28513">455872</cx:pt>
          <cx:pt idx="28514">263389</cx:pt>
          <cx:pt idx="28515">502538.66666666669</cx:pt>
          <cx:pt idx="28516">218084</cx:pt>
          <cx:pt idx="28517">518538.66666666669</cx:pt>
          <cx:pt idx="28518">415129</cx:pt>
          <cx:pt idx="28519">761725</cx:pt>
          <cx:pt idx="28520">475136</cx:pt>
          <cx:pt idx="28521">116586.66666666667</cx:pt>
          <cx:pt idx="28522">488040</cx:pt>
          <cx:pt idx="28523">589088</cx:pt>
          <cx:pt idx="28524">560463</cx:pt>
          <cx:pt idx="28525">160989</cx:pt>
          <cx:pt idx="28526">155772</cx:pt>
          <cx:pt idx="28527">188931</cx:pt>
          <cx:pt idx="28528">274496</cx:pt>
          <cx:pt idx="28529">229635</cx:pt>
          <cx:pt idx="28530">146148</cx:pt>
          <cx:pt idx="28531">668472</cx:pt>
          <cx:pt idx="28532">328114.66666666669</cx:pt>
          <cx:pt idx="28533">665338.66666666663</cx:pt>
          <cx:pt idx="28534">551257</cx:pt>
          <cx:pt idx="28535">399402.66666666669</cx:pt>
          <cx:pt idx="28536">206069</cx:pt>
          <cx:pt idx="28537">151780</cx:pt>
          <cx:pt idx="28538">148460</cx:pt>
          <cx:pt idx="28539">80309</cx:pt>
          <cx:pt idx="28540">136730.66666666666</cx:pt>
          <cx:pt idx="28541">190848</cx:pt>
          <cx:pt idx="28542">746229</cx:pt>
          <cx:pt idx="28543">221349</cx:pt>
          <cx:pt idx="28544">162187</cx:pt>
          <cx:pt idx="28545">369772</cx:pt>
          <cx:pt idx="28546">297522.66666666669</cx:pt>
          <cx:pt idx="28547">243512</cx:pt>
          <cx:pt idx="28548">389650.66666666669</cx:pt>
          <cx:pt idx="28549">133205.33333333334</cx:pt>
          <cx:pt idx="28550">694517.33333333337</cx:pt>
          <cx:pt idx="28551">158984</cx:pt>
          <cx:pt idx="28552">653136</cx:pt>
          <cx:pt idx="28553">238909.33333333334</cx:pt>
          <cx:pt idx="28554">465236</cx:pt>
          <cx:pt idx="28555">560111</cx:pt>
          <cx:pt idx="28556">257610</cx:pt>
          <cx:pt idx="28557">217507</cx:pt>
          <cx:pt idx="28558">90504</cx:pt>
          <cx:pt idx="28559">341393.33333333337</cx:pt>
          <cx:pt idx="28560">339256</cx:pt>
          <cx:pt idx="28561">140674.66666666666</cx:pt>
          <cx:pt idx="28562">511303</cx:pt>
          <cx:pt idx="28563">323027</cx:pt>
          <cx:pt idx="28564">146896</cx:pt>
          <cx:pt idx="28565">135892</cx:pt>
          <cx:pt idx="28566">249050</cx:pt>
          <cx:pt idx="28567">236904</cx:pt>
          <cx:pt idx="28568">365242</cx:pt>
          <cx:pt idx="28569">508488</cx:pt>
          <cx:pt idx="28570">518077.33333333331</cx:pt>
          <cx:pt idx="28571">130400</cx:pt>
          <cx:pt idx="28572">682316</cx:pt>
          <cx:pt idx="28573">444819</cx:pt>
          <cx:pt idx="28574">137224</cx:pt>
          <cx:pt idx="28575">481528</cx:pt>
          <cx:pt idx="28576">319242.66666666669</cx:pt>
          <cx:pt idx="28577">192821.33333333334</cx:pt>
          <cx:pt idx="28578">439154.66666666669</cx:pt>
          <cx:pt idx="28579">334048</cx:pt>
          <cx:pt idx="28580">393877.33333333331</cx:pt>
          <cx:pt idx="28581">259595</cx:pt>
          <cx:pt idx="28582">389630</cx:pt>
          <cx:pt idx="28583">445690.66666666669</cx:pt>
          <cx:pt idx="28584">491880</cx:pt>
          <cx:pt idx="28585">163349</cx:pt>
          <cx:pt idx="28586">488527</cx:pt>
          <cx:pt idx="28587">503088</cx:pt>
          <cx:pt idx="28588">180290</cx:pt>
          <cx:pt idx="28589">771360</cx:pt>
          <cx:pt idx="28590">421317.33333333331</cx:pt>
          <cx:pt idx="28591">372973.33333333331</cx:pt>
          <cx:pt idx="28592">736474.66666666663</cx:pt>
          <cx:pt idx="28593">240005</cx:pt>
          <cx:pt idx="28594">150874</cx:pt>
          <cx:pt idx="28595">239592</cx:pt>
          <cx:pt idx="28596">384509.33333333331</cx:pt>
          <cx:pt idx="28597">421597</cx:pt>
          <cx:pt idx="28598">512490</cx:pt>
          <cx:pt idx="28599">454270</cx:pt>
          <cx:pt idx="28600">308754.66666666669</cx:pt>
          <cx:pt idx="28601">442224</cx:pt>
          <cx:pt idx="28602">337773.33333333331</cx:pt>
          <cx:pt idx="28603">380904</cx:pt>
          <cx:pt idx="28604">306145</cx:pt>
          <cx:pt idx="28605">751920</cx:pt>
          <cx:pt idx="28606">423940</cx:pt>
          <cx:pt idx="28607">538199</cx:pt>
          <cx:pt idx="28608">725186.66666666663</cx:pt>
          <cx:pt idx="28609">608634.66666666663</cx:pt>
          <cx:pt idx="28610">177166</cx:pt>
          <cx:pt idx="28611">392357</cx:pt>
          <cx:pt idx="28612">630087</cx:pt>
          <cx:pt idx="28613">468100</cx:pt>
          <cx:pt idx="28614">220712</cx:pt>
          <cx:pt idx="28615">304250.66666666669</cx:pt>
          <cx:pt idx="28616">316643</cx:pt>
          <cx:pt idx="28617">451003</cx:pt>
          <cx:pt idx="28618">489721</cx:pt>
          <cx:pt idx="28619">218834.66666666666</cx:pt>
          <cx:pt idx="28620">645642.66666666663</cx:pt>
          <cx:pt idx="28621">722858.66666666663</cx:pt>
          <cx:pt idx="28622">470829.33333333331</cx:pt>
          <cx:pt idx="28623">392656</cx:pt>
          <cx:pt idx="28624">209913</cx:pt>
          <cx:pt idx="28625">268992</cx:pt>
          <cx:pt idx="28626">133171</cx:pt>
          <cx:pt idx="28627">486926</cx:pt>
          <cx:pt idx="28628">206291</cx:pt>
          <cx:pt idx="28629">407880</cx:pt>
          <cx:pt idx="28630">170928</cx:pt>
          <cx:pt idx="28631">526265</cx:pt>
          <cx:pt idx="28632">146378</cx:pt>
          <cx:pt idx="28633">100001</cx:pt>
          <cx:pt idx="28634">220988</cx:pt>
          <cx:pt idx="28635">397511.66666666663</cx:pt>
          <cx:pt idx="28636">284399</cx:pt>
          <cx:pt idx="28637">406087</cx:pt>
          <cx:pt idx="28638">752725.33333333337</cx:pt>
          <cx:pt idx="28639">196309</cx:pt>
          <cx:pt idx="28640">520406</cx:pt>
          <cx:pt idx="28641">377721.66666666663</cx:pt>
          <cx:pt idx="28642">186787</cx:pt>
          <cx:pt idx="28643">218622</cx:pt>
          <cx:pt idx="28644">246496</cx:pt>
          <cx:pt idx="28645">753189.33333333337</cx:pt>
          <cx:pt idx="28646">294989.33333333331</cx:pt>
          <cx:pt idx="28647">152556</cx:pt>
          <cx:pt idx="28648">256781.33333333334</cx:pt>
          <cx:pt idx="28649">458066</cx:pt>
          <cx:pt idx="28650">296381.33333333331</cx:pt>
          <cx:pt idx="28651">171965</cx:pt>
          <cx:pt idx="28652">352727</cx:pt>
          <cx:pt idx="28653">325845.33333333331</cx:pt>
          <cx:pt idx="28654">419563</cx:pt>
          <cx:pt idx="28655">83693.333333333328</cx:pt>
          <cx:pt idx="28656">482004</cx:pt>
          <cx:pt idx="28657">147364</cx:pt>
          <cx:pt idx="28658">319665</cx:pt>
          <cx:pt idx="28659">165021.33333333334</cx:pt>
          <cx:pt idx="28660">511802.66666666669</cx:pt>
          <cx:pt idx="28661">158178</cx:pt>
          <cx:pt idx="28662">235817</cx:pt>
          <cx:pt idx="28663">357330.66666666669</cx:pt>
          <cx:pt idx="28664">90762.666666666672</cx:pt>
          <cx:pt idx="28665">438418.66666666669</cx:pt>
          <cx:pt idx="28666">438936</cx:pt>
          <cx:pt idx="28667">429130.66666666669</cx:pt>
          <cx:pt idx="28668">397085.33333333331</cx:pt>
          <cx:pt idx="28669">292125.33333333331</cx:pt>
          <cx:pt idx="28670">765894</cx:pt>
          <cx:pt idx="28671">504080</cx:pt>
          <cx:pt idx="28672">456431</cx:pt>
          <cx:pt idx="28673">470824</cx:pt>
          <cx:pt idx="28674">762229.33333333337</cx:pt>
          <cx:pt idx="28675">127517.33333333333</cx:pt>
          <cx:pt idx="28676">176415</cx:pt>
          <cx:pt idx="28677">513042.66666666669</cx:pt>
          <cx:pt idx="28678">546410.66666666663</cx:pt>
          <cx:pt idx="28679">100415</cx:pt>
          <cx:pt idx="28680">350104</cx:pt>
          <cx:pt idx="28681">110562.66666666667</cx:pt>
          <cx:pt idx="28682">477880</cx:pt>
          <cx:pt idx="28683">459381.33333333331</cx:pt>
          <cx:pt idx="28684">276340</cx:pt>
          <cx:pt idx="28685">754480</cx:pt>
          <cx:pt idx="28686">123762</cx:pt>
          <cx:pt idx="28687">398582</cx:pt>
          <cx:pt idx="28688">136229</cx:pt>
          <cx:pt idx="28689">277105</cx:pt>
          <cx:pt idx="28690">415376</cx:pt>
          <cx:pt idx="28691">463616</cx:pt>
          <cx:pt idx="28692">179518</cx:pt>
          <cx:pt idx="28693">331261.33333333331</cx:pt>
          <cx:pt idx="28694">193826</cx:pt>
          <cx:pt idx="28695">470517.33333333331</cx:pt>
          <cx:pt idx="28696">230349.33333333334</cx:pt>
          <cx:pt idx="28697">231209</cx:pt>
          <cx:pt idx="28698">123221.33333333333</cx:pt>
          <cx:pt idx="28699">113310</cx:pt>
          <cx:pt idx="28700">256642.66666666666</cx:pt>
          <cx:pt idx="28701">174346.66666666666</cx:pt>
          <cx:pt idx="28702">304155</cx:pt>
          <cx:pt idx="28703">169242.66666666666</cx:pt>
          <cx:pt idx="28704">351768</cx:pt>
          <cx:pt idx="28705">326034.66666666669</cx:pt>
          <cx:pt idx="28706">345448</cx:pt>
          <cx:pt idx="28707">204120</cx:pt>
          <cx:pt idx="28708">746274.66666666663</cx:pt>
          <cx:pt idx="28709">397715</cx:pt>
          <cx:pt idx="28710">301605.33333333331</cx:pt>
          <cx:pt idx="28711">234157</cx:pt>
          <cx:pt idx="28712">404845.33333333331</cx:pt>
          <cx:pt idx="28713">532465</cx:pt>
          <cx:pt idx="28714">261376</cx:pt>
          <cx:pt idx="28715">296210</cx:pt>
          <cx:pt idx="28716">312509</cx:pt>
          <cx:pt idx="28717">186531</cx:pt>
          <cx:pt idx="28718">464424</cx:pt>
          <cx:pt idx="28719">437434.66666666669</cx:pt>
          <cx:pt idx="28720">160565</cx:pt>
          <cx:pt idx="28721">151459</cx:pt>
          <cx:pt idx="28722">432717.33333333331</cx:pt>
          <cx:pt idx="28723">262771</cx:pt>
          <cx:pt idx="28724">470842.66666666669</cx:pt>
          <cx:pt idx="28725">321437</cx:pt>
          <cx:pt idx="28726">657410.66666666663</cx:pt>
          <cx:pt idx="28727">399013.33333333331</cx:pt>
          <cx:pt idx="28728">390853.33333333331</cx:pt>
          <cx:pt idx="28729">94490.666666666672</cx:pt>
          <cx:pt idx="28730">740072</cx:pt>
          <cx:pt idx="28731">498633</cx:pt>
          <cx:pt idx="28732">705156</cx:pt>
          <cx:pt idx="28733">170494</cx:pt>
          <cx:pt idx="28734">296398</cx:pt>
          <cx:pt idx="28735">261416</cx:pt>
          <cx:pt idx="28736">246526</cx:pt>
          <cx:pt idx="28737">229778</cx:pt>
          <cx:pt idx="28738">112549.33333333333</cx:pt>
          <cx:pt idx="28739">349775</cx:pt>
          <cx:pt idx="28740">665266</cx:pt>
          <cx:pt idx="28741">227749</cx:pt>
          <cx:pt idx="28742">498042.66666666669</cx:pt>
          <cx:pt idx="28743">243181.33333333334</cx:pt>
          <cx:pt idx="28744">353000</cx:pt>
          <cx:pt idx="28745">154797</cx:pt>
          <cx:pt idx="28746">714748</cx:pt>
          <cx:pt idx="28747">610557</cx:pt>
          <cx:pt idx="28748">300157</cx:pt>
          <cx:pt idx="28749">791170.66666666663</cx:pt>
          <cx:pt idx="28750">420014</cx:pt>
          <cx:pt idx="28751">426390.66666666663</cx:pt>
          <cx:pt idx="28752">222880</cx:pt>
          <cx:pt idx="28753">176843</cx:pt>
          <cx:pt idx="28754">189824</cx:pt>
          <cx:pt idx="28755">91162.666666666672</cx:pt>
          <cx:pt idx="28756">164296</cx:pt>
          <cx:pt idx="28757">323605.33333333331</cx:pt>
          <cx:pt idx="28758">423074.66666666669</cx:pt>
          <cx:pt idx="28759">278573.33333333331</cx:pt>
          <cx:pt idx="28760">261512</cx:pt>
          <cx:pt idx="28761">176440</cx:pt>
          <cx:pt idx="28762">310986</cx:pt>
          <cx:pt idx="28763">705941.33333333337</cx:pt>
          <cx:pt idx="28764">417898.66666666669</cx:pt>
          <cx:pt idx="28765">689952</cx:pt>
          <cx:pt idx="28766">195212</cx:pt>
          <cx:pt idx="28767">453217</cx:pt>
          <cx:pt idx="28768">268418.66666666669</cx:pt>
          <cx:pt idx="28769">296971</cx:pt>
          <cx:pt idx="28770">125687</cx:pt>
          <cx:pt idx="28771">108946.66666666667</cx:pt>
          <cx:pt idx="28772">304845.33333333331</cx:pt>
          <cx:pt idx="28773">376077</cx:pt>
          <cx:pt idx="28774">359185</cx:pt>
          <cx:pt idx="28775">207738</cx:pt>
          <cx:pt idx="28776">162570.66666666666</cx:pt>
          <cx:pt idx="28777">247837.33333333334</cx:pt>
          <cx:pt idx="28778">451214</cx:pt>
          <cx:pt idx="28779">451177</cx:pt>
          <cx:pt idx="28780">501933.33333333331</cx:pt>
          <cx:pt idx="28781">362180.33333333337</cx:pt>
          <cx:pt idx="28782">311773.33333333331</cx:pt>
          <cx:pt idx="28783">348173.33333333331</cx:pt>
          <cx:pt idx="28784">493108</cx:pt>
          <cx:pt idx="28785">669429.33333333337</cx:pt>
          <cx:pt idx="28786">372658</cx:pt>
          <cx:pt idx="28787">404363</cx:pt>
          <cx:pt idx="28788">281523</cx:pt>
          <cx:pt idx="28789">441313.33333333337</cx:pt>
          <cx:pt idx="28790">453968.66666666663</cx:pt>
          <cx:pt idx="28791">373982.66666666663</cx:pt>
          <cx:pt idx="28792">158765</cx:pt>
          <cx:pt idx="28793">610158</cx:pt>
          <cx:pt idx="28794">299704</cx:pt>
          <cx:pt idx="28795">746569</cx:pt>
          <cx:pt idx="28796">391682.66666666669</cx:pt>
          <cx:pt idx="28797">770556</cx:pt>
          <cx:pt idx="28798">137528</cx:pt>
          <cx:pt idx="28799">198984</cx:pt>
          <cx:pt idx="28800">437685</cx:pt>
          <cx:pt idx="28801">799666.66666666663</cx:pt>
          <cx:pt idx="28802">324332</cx:pt>
          <cx:pt idx="28803">459096</cx:pt>
          <cx:pt idx="28804">268847</cx:pt>
          <cx:pt idx="28805">114447</cx:pt>
          <cx:pt idx="28806">297426.66666666669</cx:pt>
          <cx:pt idx="28807">613970</cx:pt>
          <cx:pt idx="28808">295256</cx:pt>
          <cx:pt idx="28809">194802.66666666666</cx:pt>
          <cx:pt idx="28810">312344</cx:pt>
          <cx:pt idx="28811">544469.33333333337</cx:pt>
          <cx:pt idx="28812">411653.33333333331</cx:pt>
          <cx:pt idx="28813">201227</cx:pt>
          <cx:pt idx="28814">324085.33333333331</cx:pt>
          <cx:pt idx="28815">417800</cx:pt>
          <cx:pt idx="28816">421483</cx:pt>
          <cx:pt idx="28817">379630</cx:pt>
          <cx:pt idx="28818">467322.66666666669</cx:pt>
          <cx:pt idx="28819">299665</cx:pt>
          <cx:pt idx="28820">357442</cx:pt>
          <cx:pt idx="28821">301530.66666666669</cx:pt>
          <cx:pt idx="28822">386178</cx:pt>
          <cx:pt idx="28823">352426.66666666669</cx:pt>
          <cx:pt idx="28824">206319</cx:pt>
          <cx:pt idx="28825">382592.33333333337</cx:pt>
          <cx:pt idx="28826">330958</cx:pt>
          <cx:pt idx="28827">295964</cx:pt>
          <cx:pt idx="28828">429261.33333333331</cx:pt>
          <cx:pt idx="28829">204916</cx:pt>
          <cx:pt idx="28830">163941.33333333334</cx:pt>
          <cx:pt idx="28831">304248</cx:pt>
          <cx:pt idx="28832">491653.33333333331</cx:pt>
          <cx:pt idx="28833">204741</cx:pt>
          <cx:pt idx="28834">413381.33333333331</cx:pt>
          <cx:pt idx="28835">383213.33333333331</cx:pt>
          <cx:pt idx="28836">310549.33333333331</cx:pt>
          <cx:pt idx="28837">734664</cx:pt>
          <cx:pt idx="28838">91248</cx:pt>
          <cx:pt idx="28839">428208</cx:pt>
          <cx:pt idx="28840">503744</cx:pt>
          <cx:pt idx="28841">690117.33333333337</cx:pt>
          <cx:pt idx="28842">518184</cx:pt>
          <cx:pt idx="28843">387704</cx:pt>
          <cx:pt idx="28844">254335</cx:pt>
          <cx:pt idx="28845">627285.33333333337</cx:pt>
          <cx:pt idx="28846">163966</cx:pt>
          <cx:pt idx="28847">127575</cx:pt>
          <cx:pt idx="28848">578291</cx:pt>
          <cx:pt idx="28849">718752</cx:pt>
          <cx:pt idx="28850">204404</cx:pt>
          <cx:pt idx="28851">102434.66666666667</cx:pt>
          <cx:pt idx="28852">464176</cx:pt>
          <cx:pt idx="28853">251091</cx:pt>
          <cx:pt idx="28854">471081</cx:pt>
          <cx:pt idx="28855">213445.33333333334</cx:pt>
          <cx:pt idx="28856">426219</cx:pt>
          <cx:pt idx="28857">109336</cx:pt>
          <cx:pt idx="28858">425976</cx:pt>
          <cx:pt idx="28859">133680</cx:pt>
          <cx:pt idx="28860">281249</cx:pt>
          <cx:pt idx="28861">544254</cx:pt>
          <cx:pt idx="28862">195904</cx:pt>
          <cx:pt idx="28863">357410.66666666669</cx:pt>
          <cx:pt idx="28864">143454</cx:pt>
          <cx:pt idx="28865">592540</cx:pt>
          <cx:pt idx="28866">454544</cx:pt>
          <cx:pt idx="28867">248044</cx:pt>
          <cx:pt idx="28868">170700</cx:pt>
          <cx:pt idx="28869">197293.33333333334</cx:pt>
          <cx:pt idx="28870">179680</cx:pt>
          <cx:pt idx="28871">420037.33333333331</cx:pt>
          <cx:pt idx="28872">797578.66666666663</cx:pt>
          <cx:pt idx="28873">338010.66666666669</cx:pt>
          <cx:pt idx="28874">259167</cx:pt>
          <cx:pt idx="28875">402799</cx:pt>
          <cx:pt idx="28876">405466.66666666669</cx:pt>
          <cx:pt idx="28877">553234</cx:pt>
          <cx:pt idx="28878">644566</cx:pt>
          <cx:pt idx="28879">678651</cx:pt>
          <cx:pt idx="28880">415642.66666666663</cx:pt>
          <cx:pt idx="28881">148067</cx:pt>
          <cx:pt idx="28882">227111</cx:pt>
          <cx:pt idx="28883">585725.33333333337</cx:pt>
          <cx:pt idx="28884">658306.66666666663</cx:pt>
          <cx:pt idx="28885">426139</cx:pt>
          <cx:pt idx="28886">409688</cx:pt>
          <cx:pt idx="28887">324706.33333333337</cx:pt>
          <cx:pt idx="28888">444632</cx:pt>
          <cx:pt idx="28889">101626</cx:pt>
          <cx:pt idx="28890">83371</cx:pt>
          <cx:pt idx="28891">271512</cx:pt>
          <cx:pt idx="28892">489041</cx:pt>
          <cx:pt idx="28893">770399</cx:pt>
          <cx:pt idx="28894">304586.66666666669</cx:pt>
          <cx:pt idx="28895">74849</cx:pt>
          <cx:pt idx="28896">489917.33333333331</cx:pt>
          <cx:pt idx="28897">459892</cx:pt>
          <cx:pt idx="28898">505456</cx:pt>
          <cx:pt idx="28899">295602.66666666669</cx:pt>
          <cx:pt idx="28900">280884</cx:pt>
          <cx:pt idx="28901">421607</cx:pt>
          <cx:pt idx="28902">313162.66666666669</cx:pt>
          <cx:pt idx="28903">751377</cx:pt>
          <cx:pt idx="28904">351131</cx:pt>
          <cx:pt idx="28905">135836</cx:pt>
          <cx:pt idx="28906">391241</cx:pt>
          <cx:pt idx="28907">170450</cx:pt>
          <cx:pt idx="28908">462744</cx:pt>
          <cx:pt idx="28909">373660.66666666663</cx:pt>
          <cx:pt idx="28910">472493</cx:pt>
          <cx:pt idx="28911">256550</cx:pt>
          <cx:pt idx="28912">341828.33333333337</cx:pt>
          <cx:pt idx="28913">205520</cx:pt>
          <cx:pt idx="28914">154670</cx:pt>
          <cx:pt idx="28915">143755</cx:pt>
          <cx:pt idx="28916">315021.33333333331</cx:pt>
          <cx:pt idx="28917">595436</cx:pt>
          <cx:pt idx="28918">214293.33333333334</cx:pt>
          <cx:pt idx="28919">248994.66666666666</cx:pt>
          <cx:pt idx="28920">169728</cx:pt>
          <cx:pt idx="28921">434614</cx:pt>
          <cx:pt idx="28922">419871</cx:pt>
          <cx:pt idx="28923">205039</cx:pt>
          <cx:pt idx="28924">393154.66666666669</cx:pt>
          <cx:pt idx="28925">608272</cx:pt>
          <cx:pt idx="28926">106006</cx:pt>
          <cx:pt idx="28927">291038</cx:pt>
          <cx:pt idx="28928">230342</cx:pt>
          <cx:pt idx="28929">490048</cx:pt>
          <cx:pt idx="28930">262973.33333333331</cx:pt>
          <cx:pt idx="28931">531520</cx:pt>
          <cx:pt idx="28932">233749.33333333334</cx:pt>
          <cx:pt idx="28933">281613</cx:pt>
          <cx:pt idx="28934">316981.33333333331</cx:pt>
          <cx:pt idx="28935">435624</cx:pt>
          <cx:pt idx="28936">125312</cx:pt>
          <cx:pt idx="28937">627659</cx:pt>
          <cx:pt idx="28938">219928</cx:pt>
          <cx:pt idx="28939">283138</cx:pt>
          <cx:pt idx="28940">132925</cx:pt>
          <cx:pt idx="28941">504586.66666666669</cx:pt>
          <cx:pt idx="28942">353469.33333333331</cx:pt>
          <cx:pt idx="28943">315386.66666666669</cx:pt>
          <cx:pt idx="28944">407226.66666666669</cx:pt>
          <cx:pt idx="28945">268106.66666666669</cx:pt>
          <cx:pt idx="28946">671650.66666666663</cx:pt>
          <cx:pt idx="28947">755354.66666666663</cx:pt>
          <cx:pt idx="28948">385969.66666666663</cx:pt>
          <cx:pt idx="28949">391873.33333333337</cx:pt>
          <cx:pt idx="28950">446020</cx:pt>
          <cx:pt idx="28951">274052</cx:pt>
          <cx:pt idx="28952">475370.66666666669</cx:pt>
          <cx:pt idx="28953">106687</cx:pt>
          <cx:pt idx="28954">296900</cx:pt>
          <cx:pt idx="28955">408762.66666666669</cx:pt>
          <cx:pt idx="28956">126298</cx:pt>
          <cx:pt idx="28957">356682.66666666669</cx:pt>
          <cx:pt idx="28958">172431</cx:pt>
          <cx:pt idx="28959">228270</cx:pt>
          <cx:pt idx="28960">247588</cx:pt>
          <cx:pt idx="28961">722288</cx:pt>
          <cx:pt idx="28962">462160</cx:pt>
          <cx:pt idx="28963">167720</cx:pt>
          <cx:pt idx="28964">493749.33333333331</cx:pt>
          <cx:pt idx="28965">467680</cx:pt>
          <cx:pt idx="28966">283906.66666666669</cx:pt>
          <cx:pt idx="28967">273510</cx:pt>
          <cx:pt idx="28968">242176</cx:pt>
          <cx:pt idx="28969">432037.33333333331</cx:pt>
          <cx:pt idx="28970">558772</cx:pt>
          <cx:pt idx="28971">299052</cx:pt>
          <cx:pt idx="28972">393482</cx:pt>
          <cx:pt idx="28973">723341.33333333337</cx:pt>
          <cx:pt idx="28974">294750</cx:pt>
          <cx:pt idx="28975">511978</cx:pt>
          <cx:pt idx="28976">188642.66666666666</cx:pt>
          <cx:pt idx="28977">242216</cx:pt>
          <cx:pt idx="28978">699853.33333333337</cx:pt>
          <cx:pt idx="28979">294646</cx:pt>
          <cx:pt idx="28980">419832</cx:pt>
          <cx:pt idx="28981">293832</cx:pt>
          <cx:pt idx="28982">399392</cx:pt>
          <cx:pt idx="28983">270573</cx:pt>
          <cx:pt idx="28984">87216</cx:pt>
          <cx:pt idx="28985">330880</cx:pt>
          <cx:pt idx="28986">328352</cx:pt>
          <cx:pt idx="28987">375604.33333333337</cx:pt>
          <cx:pt idx="28988">424092</cx:pt>
          <cx:pt idx="28989">205978.66666666666</cx:pt>
          <cx:pt idx="28990">205311</cx:pt>
          <cx:pt idx="28991">315869</cx:pt>
          <cx:pt idx="28992">80698.666666666672</cx:pt>
          <cx:pt idx="28993">356472</cx:pt>
          <cx:pt idx="28994">117562.66666666667</cx:pt>
          <cx:pt idx="28995">512418.66666666669</cx:pt>
          <cx:pt idx="28996">164933</cx:pt>
          <cx:pt idx="28997">218114.66666666666</cx:pt>
          <cx:pt idx="28998">496032</cx:pt>
          <cx:pt idx="28999">763941.33333333337</cx:pt>
          <cx:pt idx="29000">242669.33333333334</cx:pt>
          <cx:pt idx="29001">435096</cx:pt>
          <cx:pt idx="29002">308864</cx:pt>
          <cx:pt idx="29003">771975</cx:pt>
          <cx:pt idx="29004">519938</cx:pt>
          <cx:pt idx="29005">440074.66666666669</cx:pt>
          <cx:pt idx="29006">232956</cx:pt>
          <cx:pt idx="29007">360712.66666666663</cx:pt>
          <cx:pt idx="29008">735060</cx:pt>
          <cx:pt idx="29009">318156</cx:pt>
          <cx:pt idx="29010">143181</cx:pt>
          <cx:pt idx="29011">200506</cx:pt>
          <cx:pt idx="29012">622139</cx:pt>
          <cx:pt idx="29013">232555</cx:pt>
          <cx:pt idx="29014">274058</cx:pt>
          <cx:pt idx="29015">258264</cx:pt>
          <cx:pt idx="29016">339057</cx:pt>
          <cx:pt idx="29017">436080</cx:pt>
          <cx:pt idx="29018">113874</cx:pt>
          <cx:pt idx="29019">320424</cx:pt>
          <cx:pt idx="29020">783720</cx:pt>
          <cx:pt idx="29021">408546</cx:pt>
          <cx:pt idx="29022">321189</cx:pt>
          <cx:pt idx="29023">480813</cx:pt>
          <cx:pt idx="29024">630375</cx:pt>
          <cx:pt idx="29025">310920</cx:pt>
          <cx:pt idx="29026">392061.33333333331</cx:pt>
          <cx:pt idx="29027">264136</cx:pt>
          <cx:pt idx="29028">530384</cx:pt>
          <cx:pt idx="29029">224128</cx:pt>
          <cx:pt idx="29030">375866.66666666669</cx:pt>
          <cx:pt idx="29031">386970.66666666669</cx:pt>
          <cx:pt idx="29032">250362.66666666666</cx:pt>
          <cx:pt idx="29033">155884</cx:pt>
          <cx:pt idx="29034">306268.33333333331</cx:pt>
          <cx:pt idx="29035">358440</cx:pt>
          <cx:pt idx="29036">280771</cx:pt>
          <cx:pt idx="29037">361469</cx:pt>
          <cx:pt idx="29038">236733</cx:pt>
          <cx:pt idx="29039">216043</cx:pt>
          <cx:pt idx="29040">392211</cx:pt>
          <cx:pt idx="29041">182481</cx:pt>
          <cx:pt idx="29042">442336</cx:pt>
          <cx:pt idx="29043">364802.66666666669</cx:pt>
          <cx:pt idx="29044">401152</cx:pt>
          <cx:pt idx="29045">80173.333333333328</cx:pt>
          <cx:pt idx="29046">482666.66666666669</cx:pt>
          <cx:pt idx="29047">218196</cx:pt>
          <cx:pt idx="29048">125765.33333333333</cx:pt>
          <cx:pt idx="29049">299929</cx:pt>
          <cx:pt idx="29050">287713</cx:pt>
          <cx:pt idx="29051">463824</cx:pt>
          <cx:pt idx="29052">354058.66666666669</cx:pt>
          <cx:pt idx="29053">162252</cx:pt>
          <cx:pt idx="29054">455194.66666666669</cx:pt>
          <cx:pt idx="29055">729352</cx:pt>
          <cx:pt idx="29056">508106.66666666669</cx:pt>
          <cx:pt idx="29057">435250.66666666669</cx:pt>
          <cx:pt idx="29058">329640</cx:pt>
          <cx:pt idx="29059">159936</cx:pt>
          <cx:pt idx="29060">499077</cx:pt>
          <cx:pt idx="29061">87104</cx:pt>
          <cx:pt idx="29062">697285.33333333337</cx:pt>
          <cx:pt idx="29063">709264</cx:pt>
          <cx:pt idx="29064">490530.66666666669</cx:pt>
          <cx:pt idx="29065">417093.33333333331</cx:pt>
          <cx:pt idx="29066">304472</cx:pt>
          <cx:pt idx="29067">712880</cx:pt>
          <cx:pt idx="29068">539859</cx:pt>
          <cx:pt idx="29069">606666.66666666663</cx:pt>
          <cx:pt idx="29070">205563</cx:pt>
          <cx:pt idx="29071">222261.33333333334</cx:pt>
          <cx:pt idx="29072">91573.333333333328</cx:pt>
          <cx:pt idx="29073">492453.33333333331</cx:pt>
          <cx:pt idx="29074">165013</cx:pt>
          <cx:pt idx="29075">746066.66666666663</cx:pt>
          <cx:pt idx="29076">278762.66666666669</cx:pt>
          <cx:pt idx="29077">267445</cx:pt>
          <cx:pt idx="29078">446712</cx:pt>
          <cx:pt idx="29079">224177</cx:pt>
          <cx:pt idx="29080">388085.33333333331</cx:pt>
          <cx:pt idx="29081">418625.33333333337</cx:pt>
          <cx:pt idx="29082">281431</cx:pt>
          <cx:pt idx="29083">393658.66666666669</cx:pt>
          <cx:pt idx="29084">604849</cx:pt>
          <cx:pt idx="29085">341184</cx:pt>
          <cx:pt idx="29086">103282</cx:pt>
          <cx:pt idx="29087">285895</cx:pt>
          <cx:pt idx="29088">72160</cx:pt>
          <cx:pt idx="29089">291936</cx:pt>
          <cx:pt idx="29090">379177</cx:pt>
          <cx:pt idx="29091">291183</cx:pt>
          <cx:pt idx="29092">499610</cx:pt>
          <cx:pt idx="29093">279118</cx:pt>
          <cx:pt idx="29094">236137</cx:pt>
          <cx:pt idx="29095">230589</cx:pt>
          <cx:pt idx="29096">183248</cx:pt>
          <cx:pt idx="29097">184576</cx:pt>
          <cx:pt idx="29098">276625</cx:pt>
          <cx:pt idx="29099">267623</cx:pt>
          <cx:pt idx="29100">136396</cx:pt>
          <cx:pt idx="29101">517549.33333333331</cx:pt>
          <cx:pt idx="29102">209550</cx:pt>
          <cx:pt idx="29103">300800</cx:pt>
          <cx:pt idx="29104">421612</cx:pt>
          <cx:pt idx="29105">319376</cx:pt>
          <cx:pt idx="29106">105111</cx:pt>
          <cx:pt idx="29107">448864</cx:pt>
          <cx:pt idx="29108">107461.33333333333</cx:pt>
          <cx:pt idx="29109">340054</cx:pt>
          <cx:pt idx="29110">273936</cx:pt>
          <cx:pt idx="29111">317375</cx:pt>
          <cx:pt idx="29112">297367</cx:pt>
          <cx:pt idx="29113">233872</cx:pt>
          <cx:pt idx="29114">473386.66666666669</cx:pt>
          <cx:pt idx="29115">160465</cx:pt>
          <cx:pt idx="29116">168333</cx:pt>
          <cx:pt idx="29117">213939</cx:pt>
          <cx:pt idx="29118">219538.66666666666</cx:pt>
          <cx:pt idx="29119">423008</cx:pt>
          <cx:pt idx="29120">304384</cx:pt>
          <cx:pt idx="29121">493384</cx:pt>
          <cx:pt idx="29122">383949.33333333331</cx:pt>
          <cx:pt idx="29123">329557.33333333331</cx:pt>
          <cx:pt idx="29124">505232</cx:pt>
          <cx:pt idx="29125">690219</cx:pt>
          <cx:pt idx="29126">437471</cx:pt>
          <cx:pt idx="29127">263667</cx:pt>
          <cx:pt idx="29128">448778.66666666669</cx:pt>
          <cx:pt idx="29129">626568</cx:pt>
          <cx:pt idx="29130">200580</cx:pt>
          <cx:pt idx="29131">134994</cx:pt>
          <cx:pt idx="29132">409229.33333333331</cx:pt>
          <cx:pt idx="29133">214003</cx:pt>
          <cx:pt idx="29134">461783</cx:pt>
          <cx:pt idx="29135">442794</cx:pt>
          <cx:pt idx="29136">495237.33333333331</cx:pt>
          <cx:pt idx="29137">288418</cx:pt>
          <cx:pt idx="29138">283316</cx:pt>
          <cx:pt idx="29139">153694</cx:pt>
          <cx:pt idx="29140">275954</cx:pt>
          <cx:pt idx="29141">141372</cx:pt>
          <cx:pt idx="29142">329725.66666666663</cx:pt>
          <cx:pt idx="29143">157480</cx:pt>
          <cx:pt idx="29144">323584</cx:pt>
          <cx:pt idx="29145">424530</cx:pt>
          <cx:pt idx="29146">336690.66666666669</cx:pt>
          <cx:pt idx="29147">443845.33333333331</cx:pt>
          <cx:pt idx="29148">429890</cx:pt>
          <cx:pt idx="29149">434082.66666666669</cx:pt>
          <cx:pt idx="29150">449957.33333333331</cx:pt>
          <cx:pt idx="29151">405678.33333333337</cx:pt>
          <cx:pt idx="29152">400496</cx:pt>
          <cx:pt idx="29153">381174</cx:pt>
          <cx:pt idx="29154">336722.66666666669</cx:pt>
          <cx:pt idx="29155">434328</cx:pt>
          <cx:pt idx="29156">316784</cx:pt>
          <cx:pt idx="29157">425393</cx:pt>
          <cx:pt idx="29158">431267</cx:pt>
          <cx:pt idx="29159">76595</cx:pt>
          <cx:pt idx="29160">242107</cx:pt>
          <cx:pt idx="29161">295894</cx:pt>
          <cx:pt idx="29162">722366</cx:pt>
          <cx:pt idx="29163">397562.66666666669</cx:pt>
          <cx:pt idx="29164">446725.33333333331</cx:pt>
          <cx:pt idx="29165">178120</cx:pt>
          <cx:pt idx="29166">153137</cx:pt>
          <cx:pt idx="29167">439072</cx:pt>
          <cx:pt idx="29168">689160</cx:pt>
          <cx:pt idx="29169">350413.33333333331</cx:pt>
          <cx:pt idx="29170">134376</cx:pt>
          <cx:pt idx="29171">527478</cx:pt>
          <cx:pt idx="29172">428064</cx:pt>
          <cx:pt idx="29173">430168</cx:pt>
          <cx:pt idx="29174">406197.66666666663</cx:pt>
          <cx:pt idx="29175">358097</cx:pt>
          <cx:pt idx="29176">375138.66666666669</cx:pt>
          <cx:pt idx="29177">599617</cx:pt>
          <cx:pt idx="29178">272962</cx:pt>
          <cx:pt idx="29179">746866.66666666663</cx:pt>
          <cx:pt idx="29180">221762</cx:pt>
          <cx:pt idx="29181">129090.66666666667</cx:pt>
          <cx:pt idx="29182">137037.33333333334</cx:pt>
          <cx:pt idx="29183">528712</cx:pt>
          <cx:pt idx="29184">149282.66666666666</cx:pt>
          <cx:pt idx="29185">336042.66666666669</cx:pt>
          <cx:pt idx="29186">426578.66666666669</cx:pt>
          <cx:pt idx="29187">170397.33333333334</cx:pt>
          <cx:pt idx="29188">401513.66666666663</cx:pt>
          <cx:pt idx="29189">387597.33333333331</cx:pt>
          <cx:pt idx="29190">524216</cx:pt>
          <cx:pt idx="29191">259123</cx:pt>
          <cx:pt idx="29192">457581.33333333331</cx:pt>
          <cx:pt idx="29193">663429.33333333337</cx:pt>
          <cx:pt idx="29194">162473</cx:pt>
          <cx:pt idx="29195">280074.66666666669</cx:pt>
          <cx:pt idx="29196">465400</cx:pt>
          <cx:pt idx="29197">624018.66666666663</cx:pt>
          <cx:pt idx="29198">375934</cx:pt>
          <cx:pt idx="29199">267764</cx:pt>
          <cx:pt idx="29200">498880</cx:pt>
          <cx:pt idx="29201">141451</cx:pt>
          <cx:pt idx="29202">185778</cx:pt>
          <cx:pt idx="29203">107146.66666666667</cx:pt>
          <cx:pt idx="29204">537384</cx:pt>
          <cx:pt idx="29205">502728</cx:pt>
          <cx:pt idx="29206">138586</cx:pt>
          <cx:pt idx="29207">102208</cx:pt>
          <cx:pt idx="29208">159304</cx:pt>
          <cx:pt idx="29209">103037</cx:pt>
          <cx:pt idx="29210">419906.66666666669</cx:pt>
          <cx:pt idx="29211">173136</cx:pt>
          <cx:pt idx="29212">575125.33333333337</cx:pt>
          <cx:pt idx="29213">347066.66666666669</cx:pt>
          <cx:pt idx="29214">244442.66666666666</cx:pt>
          <cx:pt idx="29215">375948</cx:pt>
          <cx:pt idx="29216">260184</cx:pt>
          <cx:pt idx="29217">266074.66666666669</cx:pt>
          <cx:pt idx="29218">383810</cx:pt>
          <cx:pt idx="29219">446297</cx:pt>
          <cx:pt idx="29220">370672</cx:pt>
          <cx:pt idx="29221">357554.66666666669</cx:pt>
          <cx:pt idx="29222">765624</cx:pt>
          <cx:pt idx="29223">409810.66666666669</cx:pt>
          <cx:pt idx="29224">426674.66666666669</cx:pt>
          <cx:pt idx="29225">325034.66666666669</cx:pt>
          <cx:pt idx="29226">658960</cx:pt>
          <cx:pt idx="29227">471103</cx:pt>
          <cx:pt idx="29228">229885</cx:pt>
          <cx:pt idx="29229">114573</cx:pt>
          <cx:pt idx="29230">544013</cx:pt>
          <cx:pt idx="29231">264786.66666666669</cx:pt>
          <cx:pt idx="29232">409083.33333333337</cx:pt>
          <cx:pt idx="29233">249121</cx:pt>
          <cx:pt idx="29234">302339.33333333331</cx:pt>
          <cx:pt idx="29235">372416</cx:pt>
          <cx:pt idx="29236">375925.33333333331</cx:pt>
          <cx:pt idx="29237">224771</cx:pt>
          <cx:pt idx="29238">104883</cx:pt>
          <cx:pt idx="29239">253112</cx:pt>
          <cx:pt idx="29240">276893.33333333331</cx:pt>
          <cx:pt idx="29241">163834.66666666666</cx:pt>
          <cx:pt idx="29242">368169</cx:pt>
          <cx:pt idx="29243">213552</cx:pt>
          <cx:pt idx="29244">359967</cx:pt>
          <cx:pt idx="29245">81069.333333333328</cx:pt>
          <cx:pt idx="29246">300493.33333333331</cx:pt>
          <cx:pt idx="29247">268748</cx:pt>
          <cx:pt idx="29248">619365.33333333337</cx:pt>
          <cx:pt idx="29249">265824</cx:pt>
          <cx:pt idx="29250">362168</cx:pt>
          <cx:pt idx="29251">169045.33333333334</cx:pt>
          <cx:pt idx="29252">394837.33333333331</cx:pt>
          <cx:pt idx="29253">499317.33333333331</cx:pt>
          <cx:pt idx="29254">438963</cx:pt>
          <cx:pt idx="29255">387366</cx:pt>
          <cx:pt idx="29256">685368</cx:pt>
          <cx:pt idx="29257">477656</cx:pt>
          <cx:pt idx="29258">351611</cx:pt>
          <cx:pt idx="29259">295584</cx:pt>
          <cx:pt idx="29260">356434.66666666669</cx:pt>
          <cx:pt idx="29261">114338</cx:pt>
          <cx:pt idx="29262">191496</cx:pt>
          <cx:pt idx="29263">681706.66666666663</cx:pt>
          <cx:pt idx="29264">434655</cx:pt>
          <cx:pt idx="29265">328670</cx:pt>
          <cx:pt idx="29266">504976</cx:pt>
          <cx:pt idx="29267">391539</cx:pt>
          <cx:pt idx="29268">485997</cx:pt>
          <cx:pt idx="29269">382069.33333333331</cx:pt>
          <cx:pt idx="29270">282338.66666666669</cx:pt>
          <cx:pt idx="29271">421435</cx:pt>
          <cx:pt idx="29272">297214</cx:pt>
          <cx:pt idx="29273">557064</cx:pt>
          <cx:pt idx="29274">328239</cx:pt>
          <cx:pt idx="29275">470490.66666666669</cx:pt>
          <cx:pt idx="29276">167311</cx:pt>
          <cx:pt idx="29277">230686</cx:pt>
          <cx:pt idx="29278">166934</cx:pt>
          <cx:pt idx="29279">340639</cx:pt>
          <cx:pt idx="29280">442912</cx:pt>
          <cx:pt idx="29281">530775</cx:pt>
          <cx:pt idx="29282">194571</cx:pt>
          <cx:pt idx="29283">790282.66666666663</cx:pt>
          <cx:pt idx="29284">479725.33333333331</cx:pt>
          <cx:pt idx="29285">242640</cx:pt>
          <cx:pt idx="29286">299954</cx:pt>
          <cx:pt idx="29287">459509.33333333331</cx:pt>
          <cx:pt idx="29288">154735</cx:pt>
          <cx:pt idx="29289">329133</cx:pt>
          <cx:pt idx="29290">174160</cx:pt>
          <cx:pt idx="29291">122766</cx:pt>
          <cx:pt idx="29292">481938</cx:pt>
          <cx:pt idx="29293">145438</cx:pt>
          <cx:pt idx="29294">345050.66666666669</cx:pt>
          <cx:pt idx="29295">434498.66666666669</cx:pt>
          <cx:pt idx="29296">185235</cx:pt>
          <cx:pt idx="29297">190367</cx:pt>
          <cx:pt idx="29298">212180</cx:pt>
          <cx:pt idx="29299">198191</cx:pt>
          <cx:pt idx="29300">116427</cx:pt>
          <cx:pt idx="29301">301445.33333333331</cx:pt>
          <cx:pt idx="29302">206386</cx:pt>
          <cx:pt idx="29303">135712</cx:pt>
          <cx:pt idx="29304">159986.66666666666</cx:pt>
          <cx:pt idx="29305">300277.33333333331</cx:pt>
          <cx:pt idx="29306">517962.66666666669</cx:pt>
          <cx:pt idx="29307">588398</cx:pt>
          <cx:pt idx="29308">450161</cx:pt>
          <cx:pt idx="29309">559152</cx:pt>
          <cx:pt idx="29310">369659</cx:pt>
          <cx:pt idx="29311">303017</cx:pt>
          <cx:pt idx="29312">226250</cx:pt>
          <cx:pt idx="29313">215677</cx:pt>
          <cx:pt idx="29314">204933.33333333334</cx:pt>
          <cx:pt idx="29315">263444</cx:pt>
          <cx:pt idx="29316">423963.66666666663</cx:pt>
          <cx:pt idx="29317">724034.66666666663</cx:pt>
          <cx:pt idx="29318">450466</cx:pt>
          <cx:pt idx="29319">265501.33333333331</cx:pt>
          <cx:pt idx="29320">137272</cx:pt>
          <cx:pt idx="29321">129296</cx:pt>
          <cx:pt idx="29322">266609</cx:pt>
          <cx:pt idx="29323">305736</cx:pt>
          <cx:pt idx="29324">136819</cx:pt>
          <cx:pt idx="29325">183860</cx:pt>
          <cx:pt idx="29326">414716</cx:pt>
          <cx:pt idx="29327">389282.66666666669</cx:pt>
          <cx:pt idx="29328">374368</cx:pt>
          <cx:pt idx="29329">118005</cx:pt>
          <cx:pt idx="29330">199853</cx:pt>
          <cx:pt idx="29331">675226.66666666663</cx:pt>
          <cx:pt idx="29332">305744</cx:pt>
          <cx:pt idx="29333">337232</cx:pt>
          <cx:pt idx="29334">242082.66666666666</cx:pt>
          <cx:pt idx="29335">509016</cx:pt>
          <cx:pt idx="29336">98946.666666666672</cx:pt>
          <cx:pt idx="29337">672250.66666666663</cx:pt>
          <cx:pt idx="29338">196653</cx:pt>
          <cx:pt idx="29339">519909</cx:pt>
          <cx:pt idx="29340">480229.33333333331</cx:pt>
          <cx:pt idx="29341">199086</cx:pt>
          <cx:pt idx="29342">196384</cx:pt>
          <cx:pt idx="29343">260598</cx:pt>
          <cx:pt idx="29344">112166</cx:pt>
          <cx:pt idx="29345">227338</cx:pt>
          <cx:pt idx="29346">271382</cx:pt>
          <cx:pt idx="29347">229839</cx:pt>
          <cx:pt idx="29348">353357.33333333337</cx:pt>
          <cx:pt idx="29349">149108</cx:pt>
          <cx:pt idx="29350">488493.33333333331</cx:pt>
          <cx:pt idx="29351">188725.33333333334</cx:pt>
          <cx:pt idx="29352">713093.33333333337</cx:pt>
          <cx:pt idx="29353">320796.33333333337</cx:pt>
          <cx:pt idx="29354">331416</cx:pt>
          <cx:pt idx="29355">753040</cx:pt>
          <cx:pt idx="29356">441782.66666666663</cx:pt>
          <cx:pt idx="29357">135624</cx:pt>
          <cx:pt idx="29358">116656</cx:pt>
          <cx:pt idx="29359">115422</cx:pt>
          <cx:pt idx="29360">296765.33333333331</cx:pt>
          <cx:pt idx="29361">408224</cx:pt>
          <cx:pt idx="29362">485701.33333333331</cx:pt>
          <cx:pt idx="29363">319325.33333333331</cx:pt>
          <cx:pt idx="29364">423384</cx:pt>
          <cx:pt idx="29365">286231</cx:pt>
          <cx:pt idx="29366">668146.66666666663</cx:pt>
          <cx:pt idx="29367">379397</cx:pt>
          <cx:pt idx="29368">727484</cx:pt>
          <cx:pt idx="29369">354634</cx:pt>
          <cx:pt idx="29370">217136</cx:pt>
          <cx:pt idx="29371">311021.33333333331</cx:pt>
          <cx:pt idx="29372">526693</cx:pt>
          <cx:pt idx="29373">136906.66666666666</cx:pt>
          <cx:pt idx="29374">158310</cx:pt>
          <cx:pt idx="29375">443396</cx:pt>
          <cx:pt idx="29376">233359</cx:pt>
          <cx:pt idx="29377">303821.33333333331</cx:pt>
          <cx:pt idx="29378">143933</cx:pt>
          <cx:pt idx="29379">213143</cx:pt>
          <cx:pt idx="29380">617497</cx:pt>
          <cx:pt idx="29381">384376</cx:pt>
          <cx:pt idx="29382">140129</cx:pt>
          <cx:pt idx="29383">794402.66666666663</cx:pt>
          <cx:pt idx="29384">704644</cx:pt>
          <cx:pt idx="29385">432490.33333333337</cx:pt>
          <cx:pt idx="29386">110146.66666666667</cx:pt>
          <cx:pt idx="29387">423562.66666666669</cx:pt>
          <cx:pt idx="29388">569698.66666666663</cx:pt>
          <cx:pt idx="29389">268915</cx:pt>
          <cx:pt idx="29390">429331</cx:pt>
          <cx:pt idx="29391">173831</cx:pt>
          <cx:pt idx="29392">380789</cx:pt>
          <cx:pt idx="29393">211559</cx:pt>
          <cx:pt idx="29394">358789.33333333331</cx:pt>
          <cx:pt idx="29395">396632</cx:pt>
          <cx:pt idx="29396">345458.66666666669</cx:pt>
          <cx:pt idx="29397">585984</cx:pt>
          <cx:pt idx="29398">143793</cx:pt>
          <cx:pt idx="29399">187128</cx:pt>
          <cx:pt idx="29400">275528</cx:pt>
          <cx:pt idx="29401">765706.66666666663</cx:pt>
          <cx:pt idx="29402">631554.66666666663</cx:pt>
          <cx:pt idx="29403">268586.66666666669</cx:pt>
          <cx:pt idx="29404">275874</cx:pt>
          <cx:pt idx="29405">158178</cx:pt>
          <cx:pt idx="29406">253486</cx:pt>
          <cx:pt idx="29407">95410.666666666672</cx:pt>
          <cx:pt idx="29408">226344</cx:pt>
          <cx:pt idx="29409">88410</cx:pt>
          <cx:pt idx="29410">230348</cx:pt>
          <cx:pt idx="29411">338224</cx:pt>
          <cx:pt idx="29412">360503</cx:pt>
          <cx:pt idx="29413">106731</cx:pt>
          <cx:pt idx="29414">151093.33333333334</cx:pt>
          <cx:pt idx="29415">297775</cx:pt>
          <cx:pt idx="29416">130473</cx:pt>
          <cx:pt idx="29417">776536</cx:pt>
          <cx:pt idx="29418">397290</cx:pt>
          <cx:pt idx="29419">434045.66666666663</cx:pt>
          <cx:pt idx="29420">278949</cx:pt>
          <cx:pt idx="29421">618733.33333333337</cx:pt>
          <cx:pt idx="29422">388922.66666666669</cx:pt>
          <cx:pt idx="29423">638401</cx:pt>
          <cx:pt idx="29424">274432</cx:pt>
          <cx:pt idx="29425">562712</cx:pt>
          <cx:pt idx="29426">757530.66666666663</cx:pt>
          <cx:pt idx="29427">579707</cx:pt>
          <cx:pt idx="29428">734810.66666666663</cx:pt>
          <cx:pt idx="29429">700248</cx:pt>
          <cx:pt idx="29430">484666.66666666669</cx:pt>
          <cx:pt idx="29431">143588</cx:pt>
          <cx:pt idx="29432">468592</cx:pt>
          <cx:pt idx="29433">150661</cx:pt>
          <cx:pt idx="29434">526829.33333333337</cx:pt>
          <cx:pt idx="29435">192525.33333333334</cx:pt>
          <cx:pt idx="29436">318566</cx:pt>
          <cx:pt idx="29437">413899</cx:pt>
          <cx:pt idx="29438">126127</cx:pt>
          <cx:pt idx="29439">110236</cx:pt>
          <cx:pt idx="29440">637029.33333333337</cx:pt>
          <cx:pt idx="29441">416096</cx:pt>
          <cx:pt idx="29442">799130.66666666663</cx:pt>
          <cx:pt idx="29443">681910</cx:pt>
          <cx:pt idx="29444">164668</cx:pt>
          <cx:pt idx="29445">370928</cx:pt>
          <cx:pt idx="29446">323296.33333333337</cx:pt>
          <cx:pt idx="29447">200544</cx:pt>
          <cx:pt idx="29448">486261.33333333331</cx:pt>
          <cx:pt idx="29449">399965</cx:pt>
          <cx:pt idx="29450">100929</cx:pt>
          <cx:pt idx="29451">389181.33333333331</cx:pt>
          <cx:pt idx="29452">289984</cx:pt>
          <cx:pt idx="29453">346084</cx:pt>
          <cx:pt idx="29454">393117.33333333337</cx:pt>
          <cx:pt idx="29455">378229.33333333331</cx:pt>
          <cx:pt idx="29456">366317.33333333337</cx:pt>
          <cx:pt idx="29457">113135</cx:pt>
          <cx:pt idx="29458">356501.33333333331</cx:pt>
          <cx:pt idx="29459">379576</cx:pt>
          <cx:pt idx="29460">198084</cx:pt>
          <cx:pt idx="29461">145278</cx:pt>
          <cx:pt idx="29462">308157.33333333331</cx:pt>
          <cx:pt idx="29463">204866.66666666666</cx:pt>
          <cx:pt idx="29464">111385</cx:pt>
          <cx:pt idx="29465">371837</cx:pt>
          <cx:pt idx="29466">136671</cx:pt>
          <cx:pt idx="29467">258498</cx:pt>
          <cx:pt idx="29468">402912</cx:pt>
          <cx:pt idx="29469">232637.33333333334</cx:pt>
          <cx:pt idx="29470">511533</cx:pt>
          <cx:pt idx="29471">225501.33333333334</cx:pt>
          <cx:pt idx="29472">341429.33333333331</cx:pt>
          <cx:pt idx="29473">541205</cx:pt>
          <cx:pt idx="29474">411144</cx:pt>
          <cx:pt idx="29475">410230</cx:pt>
          <cx:pt idx="29476">183808</cx:pt>
          <cx:pt idx="29477">222784</cx:pt>
          <cx:pt idx="29478">382706.66666666669</cx:pt>
          <cx:pt idx="29479">181253.33333333334</cx:pt>
          <cx:pt idx="29480">690421.33333333337</cx:pt>
          <cx:pt idx="29481">225331</cx:pt>
          <cx:pt idx="29482">494754.66666666669</cx:pt>
          <cx:pt idx="29483">188637.33333333334</cx:pt>
          <cx:pt idx="29484">342276</cx:pt>
          <cx:pt idx="29485">213550</cx:pt>
          <cx:pt idx="29486">195896</cx:pt>
          <cx:pt idx="29487">504157.33333333331</cx:pt>
          <cx:pt idx="29488">398849</cx:pt>
          <cx:pt idx="29489">458205.33333333331</cx:pt>
          <cx:pt idx="29490">289650</cx:pt>
          <cx:pt idx="29491">437755.33333333337</cx:pt>
          <cx:pt idx="29492">342814.33333333337</cx:pt>
          <cx:pt idx="29493">459018.66666666669</cx:pt>
          <cx:pt idx="29494">223842</cx:pt>
          <cx:pt idx="29495">342354.66666666669</cx:pt>
          <cx:pt idx="29496">259118</cx:pt>
          <cx:pt idx="29497">258500</cx:pt>
          <cx:pt idx="29498">680736</cx:pt>
          <cx:pt idx="29499">240042.66666666666</cx:pt>
          <cx:pt idx="29500">101023</cx:pt>
          <cx:pt idx="29501">409442.66666666669</cx:pt>
          <cx:pt idx="29502">427130.66666666669</cx:pt>
          <cx:pt idx="29503">405995</cx:pt>
          <cx:pt idx="29504">759754.66666666663</cx:pt>
          <cx:pt idx="29505">469130.66666666669</cx:pt>
          <cx:pt idx="29506">137842.66666666666</cx:pt>
          <cx:pt idx="29507">520664</cx:pt>
          <cx:pt idx="29508">380776.66666666663</cx:pt>
          <cx:pt idx="29509">220269</cx:pt>
          <cx:pt idx="29510">344861.33333333331</cx:pt>
          <cx:pt idx="29511">168300</cx:pt>
          <cx:pt idx="29512">559128</cx:pt>
          <cx:pt idx="29513">414386.66666666669</cx:pt>
          <cx:pt idx="29514">179640</cx:pt>
          <cx:pt idx="29515">374140</cx:pt>
          <cx:pt idx="29516">172135</cx:pt>
          <cx:pt idx="29517">496098.66666666669</cx:pt>
          <cx:pt idx="29518">401447</cx:pt>
          <cx:pt idx="29519">162364</cx:pt>
          <cx:pt idx="29520">97645.333333333328</cx:pt>
          <cx:pt idx="29521">140570.66666666666</cx:pt>
          <cx:pt idx="29522">156002</cx:pt>
          <cx:pt idx="29523">127370.66666666667</cx:pt>
          <cx:pt idx="29524">373789.33333333331</cx:pt>
          <cx:pt idx="29525">270648</cx:pt>
          <cx:pt idx="29526">429014</cx:pt>
          <cx:pt idx="29527">208136</cx:pt>
          <cx:pt idx="29528">335203</cx:pt>
          <cx:pt idx="29529">313464</cx:pt>
          <cx:pt idx="29530">765096</cx:pt>
          <cx:pt idx="29531">467873</cx:pt>
          <cx:pt idx="29532">160637.33333333334</cx:pt>
          <cx:pt idx="29533">242082.66666666666</cx:pt>
          <cx:pt idx="29534">674674.66666666663</cx:pt>
          <cx:pt idx="29535">229711</cx:pt>
          <cx:pt idx="29536">188816</cx:pt>
          <cx:pt idx="29537">301013</cx:pt>
          <cx:pt idx="29538">431477.33333333331</cx:pt>
          <cx:pt idx="29539">442789</cx:pt>
          <cx:pt idx="29540">222037</cx:pt>
          <cx:pt idx="29541">396688</cx:pt>
          <cx:pt idx="29542">187663</cx:pt>
          <cx:pt idx="29543">552907</cx:pt>
          <cx:pt idx="29544">425850.66666666669</cx:pt>
          <cx:pt idx="29545">671445.33333333337</cx:pt>
          <cx:pt idx="29546">290600</cx:pt>
          <cx:pt idx="29547">400534.33333333337</cx:pt>
          <cx:pt idx="29548">203970.66666666666</cx:pt>
          <cx:pt idx="29549">606408</cx:pt>
          <cx:pt idx="29550">376320</cx:pt>
          <cx:pt idx="29551">439099.33333333337</cx:pt>
          <cx:pt idx="29552">112463</cx:pt>
          <cx:pt idx="29553">110025</cx:pt>
          <cx:pt idx="29554">706004</cx:pt>
          <cx:pt idx="29555">358762.66666666669</cx:pt>
          <cx:pt idx="29556">452264</cx:pt>
          <cx:pt idx="29557">475546.66666666669</cx:pt>
          <cx:pt idx="29558">400202.66666666669</cx:pt>
          <cx:pt idx="29559">603552</cx:pt>
          <cx:pt idx="29560">300701.33333333331</cx:pt>
          <cx:pt idx="29561">267722.66666666669</cx:pt>
          <cx:pt idx="29562">186565</cx:pt>
          <cx:pt idx="29563">609180</cx:pt>
          <cx:pt idx="29564">718078</cx:pt>
          <cx:pt idx="29565">220299</cx:pt>
          <cx:pt idx="29566">287176</cx:pt>
          <cx:pt idx="29567">137238</cx:pt>
          <cx:pt idx="29568">171040</cx:pt>
          <cx:pt idx="29569">233270</cx:pt>
          <cx:pt idx="29570">133994.66666666666</cx:pt>
          <cx:pt idx="29571">414932</cx:pt>
          <cx:pt idx="29572">186785</cx:pt>
          <cx:pt idx="29573">405282.66666666669</cx:pt>
          <cx:pt idx="29574">148145</cx:pt>
          <cx:pt idx="29575">361141.33333333331</cx:pt>
          <cx:pt idx="29576">565152</cx:pt>
          <cx:pt idx="29577">715264</cx:pt>
          <cx:pt idx="29578">517722</cx:pt>
          <cx:pt idx="29579">373247.33333333337</cx:pt>
          <cx:pt idx="29580">399458.66666666669</cx:pt>
          <cx:pt idx="29581">132936</cx:pt>
          <cx:pt idx="29582">414325.66666666663</cx:pt>
          <cx:pt idx="29583">324306</cx:pt>
          <cx:pt idx="29584">391293.33333333331</cx:pt>
          <cx:pt idx="29585">351340</cx:pt>
          <cx:pt idx="29586">476016</cx:pt>
          <cx:pt idx="29587">390368</cx:pt>
          <cx:pt idx="29588">219923</cx:pt>
          <cx:pt idx="29589">360675</cx:pt>
          <cx:pt idx="29590">443141.33333333331</cx:pt>
          <cx:pt idx="29591">163629.33333333334</cx:pt>
          <cx:pt idx="29592">588268</cx:pt>
          <cx:pt idx="29593">462917.33333333331</cx:pt>
          <cx:pt idx="29594">141245.33333333334</cx:pt>
          <cx:pt idx="29595">471648</cx:pt>
          <cx:pt idx="29596">177319</cx:pt>
          <cx:pt idx="29597">98736</cx:pt>
          <cx:pt idx="29598">742864</cx:pt>
          <cx:pt idx="29599">274082.66666666669</cx:pt>
          <cx:pt idx="29600">479078</cx:pt>
          <cx:pt idx="29601">253224</cx:pt>
          <cx:pt idx="29602">343549.33333333331</cx:pt>
          <cx:pt idx="29603">225456</cx:pt>
          <cx:pt idx="29604">312108</cx:pt>
          <cx:pt idx="29605">260538.66666666666</cx:pt>
          <cx:pt idx="29606">679220</cx:pt>
          <cx:pt idx="29607">290013</cx:pt>
          <cx:pt idx="29608">108824</cx:pt>
          <cx:pt idx="29609">491133.33333333331</cx:pt>
          <cx:pt idx="29610">201830</cx:pt>
          <cx:pt idx="29611">288568</cx:pt>
          <cx:pt idx="29612">332330.66666666669</cx:pt>
          <cx:pt idx="29613">275012</cx:pt>
          <cx:pt idx="29614">451856</cx:pt>
          <cx:pt idx="29615">241161</cx:pt>
          <cx:pt idx="29616">194437</cx:pt>
          <cx:pt idx="29617">453874.66666666669</cx:pt>
          <cx:pt idx="29618">569698.66666666663</cx:pt>
          <cx:pt idx="29619">171285</cx:pt>
          <cx:pt idx="29620">147360</cx:pt>
          <cx:pt idx="29621">328117.33333333331</cx:pt>
          <cx:pt idx="29622">444271</cx:pt>
          <cx:pt idx="29623">427546.66666666669</cx:pt>
          <cx:pt idx="29624">342565.66666666663</cx:pt>
          <cx:pt idx="29625">119325</cx:pt>
          <cx:pt idx="29626">257810</cx:pt>
          <cx:pt idx="29627">590880</cx:pt>
          <cx:pt idx="29628">442552</cx:pt>
          <cx:pt idx="29629">712871</cx:pt>
          <cx:pt idx="29630">353826.33333333337</cx:pt>
          <cx:pt idx="29631">431426.66666666669</cx:pt>
          <cx:pt idx="29632">374375</cx:pt>
          <cx:pt idx="29633">157258.66666666666</cx:pt>
          <cx:pt idx="29634">424653</cx:pt>
          <cx:pt idx="29635">316424</cx:pt>
          <cx:pt idx="29636">335800</cx:pt>
          <cx:pt idx="29637">450682.66666666669</cx:pt>
          <cx:pt idx="29638">432610.66666666663</cx:pt>
          <cx:pt idx="29639">242775</cx:pt>
          <cx:pt idx="29640">323593</cx:pt>
          <cx:pt idx="29641">229755</cx:pt>
          <cx:pt idx="29642">83087</cx:pt>
          <cx:pt idx="29643">153144</cx:pt>
          <cx:pt idx="29644">381482</cx:pt>
          <cx:pt idx="29645">199634</cx:pt>
          <cx:pt idx="29646">321800</cx:pt>
          <cx:pt idx="29647">410556</cx:pt>
          <cx:pt idx="29648">345640</cx:pt>
          <cx:pt idx="29649">322126</cx:pt>
          <cx:pt idx="29650">138325.33333333334</cx:pt>
          <cx:pt idx="29651">108407</cx:pt>
          <cx:pt idx="29652">443216</cx:pt>
          <cx:pt idx="29653">296808</cx:pt>
          <cx:pt idx="29654">389797.33333333331</cx:pt>
          <cx:pt idx="29655">546590</cx:pt>
          <cx:pt idx="29656">217160</cx:pt>
          <cx:pt idx="29657">547378.66666666663</cx:pt>
          <cx:pt idx="29658">204225</cx:pt>
          <cx:pt idx="29659">200474</cx:pt>
          <cx:pt idx="29660">233083</cx:pt>
          <cx:pt idx="29661">205645.33333333334</cx:pt>
          <cx:pt idx="29662">380997</cx:pt>
          <cx:pt idx="29663">646954</cx:pt>
          <cx:pt idx="29664">244812</cx:pt>
          <cx:pt idx="29665">592811</cx:pt>
          <cx:pt idx="29666">152930.66666666666</cx:pt>
          <cx:pt idx="29667">775570</cx:pt>
          <cx:pt idx="29668">793171</cx:pt>
          <cx:pt idx="29669">224200</cx:pt>
          <cx:pt idx="29670">111786.66666666667</cx:pt>
          <cx:pt idx="29671">252588</cx:pt>
          <cx:pt idx="29672">255352</cx:pt>
          <cx:pt idx="29673">533460</cx:pt>
          <cx:pt idx="29674">298002.66666666669</cx:pt>
          <cx:pt idx="29675">291403</cx:pt>
          <cx:pt idx="29676">305128</cx:pt>
          <cx:pt idx="29677">501096</cx:pt>
          <cx:pt idx="29678">364811</cx:pt>
          <cx:pt idx="29679">423466.66666666669</cx:pt>
          <cx:pt idx="29680">255439</cx:pt>
          <cx:pt idx="29681">586136</cx:pt>
          <cx:pt idx="29682">235930.66666666666</cx:pt>
          <cx:pt idx="29683">775581.33333333337</cx:pt>
          <cx:pt idx="29684">129754.66666666667</cx:pt>
          <cx:pt idx="29685">131760</cx:pt>
          <cx:pt idx="29686">237240</cx:pt>
          <cx:pt idx="29687">481376</cx:pt>
          <cx:pt idx="29688">334235.33333333337</cx:pt>
          <cx:pt idx="29689">124592</cx:pt>
          <cx:pt idx="29690">303467</cx:pt>
          <cx:pt idx="29691">520664</cx:pt>
          <cx:pt idx="29692">144896</cx:pt>
          <cx:pt idx="29693">196958</cx:pt>
          <cx:pt idx="29694">482878</cx:pt>
          <cx:pt idx="29695">103125.33333333333</cx:pt>
          <cx:pt idx="29696">247938</cx:pt>
          <cx:pt idx="29697">570218</cx:pt>
          <cx:pt idx="29698">192408</cx:pt>
          <cx:pt idx="29699">162709</cx:pt>
          <cx:pt idx="29700">681416</cx:pt>
          <cx:pt idx="29701">493203</cx:pt>
          <cx:pt idx="29702">188405.33333333334</cx:pt>
          <cx:pt idx="29703">155844</cx:pt>
          <cx:pt idx="29704">263565.33333333331</cx:pt>
          <cx:pt idx="29705">248146</cx:pt>
          <cx:pt idx="29706">500912</cx:pt>
          <cx:pt idx="29707">451416</cx:pt>
          <cx:pt idx="29708">203447</cx:pt>
          <cx:pt idx="29709">395240</cx:pt>
          <cx:pt idx="29710">785510</cx:pt>
          <cx:pt idx="29711">148294</cx:pt>
          <cx:pt idx="29712">304098.66666666669</cx:pt>
          <cx:pt idx="29713">413082</cx:pt>
          <cx:pt idx="29714">360390</cx:pt>
          <cx:pt idx="29715">112783</cx:pt>
          <cx:pt idx="29716">600952</cx:pt>
          <cx:pt idx="29717">167901.33333333334</cx:pt>
          <cx:pt idx="29718">177084</cx:pt>
          <cx:pt idx="29719">628278</cx:pt>
          <cx:pt idx="29720">324522</cx:pt>
          <cx:pt idx="29721">675691</cx:pt>
          <cx:pt idx="29722">148333</cx:pt>
          <cx:pt idx="29723">283531</cx:pt>
          <cx:pt idx="29724">487139</cx:pt>
          <cx:pt idx="29725">180428</cx:pt>
          <cx:pt idx="29726">200315</cx:pt>
          <cx:pt idx="29727">245570</cx:pt>
          <cx:pt idx="29728">710986</cx:pt>
          <cx:pt idx="29729">301392</cx:pt>
          <cx:pt idx="29730">280882.66666666669</cx:pt>
          <cx:pt idx="29731">118816</cx:pt>
          <cx:pt idx="29732">331032</cx:pt>
          <cx:pt idx="29733">389798</cx:pt>
          <cx:pt idx="29734">697672</cx:pt>
          <cx:pt idx="29735">488839</cx:pt>
          <cx:pt idx="29736">698514.66666666663</cx:pt>
          <cx:pt idx="29737">471549</cx:pt>
          <cx:pt idx="29738">86400</cx:pt>
          <cx:pt idx="29739">135714.66666666666</cx:pt>
          <cx:pt idx="29740">117731</cx:pt>
          <cx:pt idx="29741">236467</cx:pt>
          <cx:pt idx="29742">741765.33333333337</cx:pt>
          <cx:pt idx="29743">503256</cx:pt>
          <cx:pt idx="29744">254693</cx:pt>
          <cx:pt idx="29745">628038</cx:pt>
          <cx:pt idx="29746">346642</cx:pt>
          <cx:pt idx="29747">220221.33333333334</cx:pt>
          <cx:pt idx="29748">424518</cx:pt>
          <cx:pt idx="29749">193994</cx:pt>
          <cx:pt idx="29750">145765.33333333334</cx:pt>
          <cx:pt idx="29751">610888</cx:pt>
          <cx:pt idx="29752">344976</cx:pt>
          <cx:pt idx="29753">345142</cx:pt>
          <cx:pt idx="29754">460424</cx:pt>
          <cx:pt idx="29755">123212</cx:pt>
          <cx:pt idx="29756">330786.66666666669</cx:pt>
          <cx:pt idx="29757">275767</cx:pt>
          <cx:pt idx="29758">185765.33333333334</cx:pt>
          <cx:pt idx="29759">186813.33333333334</cx:pt>
          <cx:pt idx="29760">491824</cx:pt>
          <cx:pt idx="29761">395549.33333333331</cx:pt>
          <cx:pt idx="29762">393554.66666666669</cx:pt>
          <cx:pt idx="29763">158609</cx:pt>
          <cx:pt idx="29764">110269</cx:pt>
          <cx:pt idx="29765">443072</cx:pt>
          <cx:pt idx="29766">785832</cx:pt>
          <cx:pt idx="29767">445722.66666666669</cx:pt>
          <cx:pt idx="29768">236594</cx:pt>
          <cx:pt idx="29769">184795</cx:pt>
          <cx:pt idx="29770">362552</cx:pt>
          <cx:pt idx="29771">114094</cx:pt>
          <cx:pt idx="29772">183938.66666666666</cx:pt>
          <cx:pt idx="29773">413992</cx:pt>
          <cx:pt idx="29774">432471</cx:pt>
          <cx:pt idx="29775">108584</cx:pt>
          <cx:pt idx="29776">606168</cx:pt>
          <cx:pt idx="29777">140325.33333333334</cx:pt>
          <cx:pt idx="29778">380445.33333333331</cx:pt>
          <cx:pt idx="29779">248453</cx:pt>
          <cx:pt idx="29780">310073</cx:pt>
          <cx:pt idx="29781">543754.66666666663</cx:pt>
          <cx:pt idx="29782">155394</cx:pt>
          <cx:pt idx="29783">494627</cx:pt>
          <cx:pt idx="29784">213164</cx:pt>
          <cx:pt idx="29785">162513</cx:pt>
          <cx:pt idx="29786">719037.33333333337</cx:pt>
          <cx:pt idx="29787">336618.66666666669</cx:pt>
          <cx:pt idx="29788">354042.66666666663</cx:pt>
          <cx:pt idx="29789">391876.66666666663</cx:pt>
          <cx:pt idx="29790">615181.33333333337</cx:pt>
          <cx:pt idx="29791">440861.33333333331</cx:pt>
          <cx:pt idx="29792">408978</cx:pt>
          <cx:pt idx="29793">121247</cx:pt>
          <cx:pt idx="29794">653261.33333333337</cx:pt>
          <cx:pt idx="29795">260345</cx:pt>
          <cx:pt idx="29796">349755</cx:pt>
          <cx:pt idx="29797">349413.33333333331</cx:pt>
          <cx:pt idx="29798">476988</cx:pt>
          <cx:pt idx="29799">764566</cx:pt>
          <cx:pt idx="29800">357826.66666666669</cx:pt>
          <cx:pt idx="29801">403592</cx:pt>
          <cx:pt idx="29802">111433</cx:pt>
          <cx:pt idx="29803">498717.33333333331</cx:pt>
          <cx:pt idx="29804">154829</cx:pt>
          <cx:pt idx="29805">775784</cx:pt>
          <cx:pt idx="29806">344107</cx:pt>
          <cx:pt idx="29807">108632</cx:pt>
          <cx:pt idx="29808">168680</cx:pt>
          <cx:pt idx="29809">497950</cx:pt>
          <cx:pt idx="29810">489096</cx:pt>
          <cx:pt idx="29811">397272</cx:pt>
          <cx:pt idx="29812">292735</cx:pt>
          <cx:pt idx="29813">646994</cx:pt>
          <cx:pt idx="29814">248737</cx:pt>
          <cx:pt idx="29815">743725.33333333337</cx:pt>
          <cx:pt idx="29816">268656</cx:pt>
          <cx:pt idx="29817">368688</cx:pt>
          <cx:pt idx="29818">463674.66666666669</cx:pt>
          <cx:pt idx="29819">769461</cx:pt>
          <cx:pt idx="29820">252813.33333333334</cx:pt>
          <cx:pt idx="29821">300981.33333333331</cx:pt>
          <cx:pt idx="29822">223605.33333333334</cx:pt>
          <cx:pt idx="29823">234613</cx:pt>
          <cx:pt idx="29824">777249</cx:pt>
          <cx:pt idx="29825">754045.33333333337</cx:pt>
          <cx:pt idx="29826">359674.66666666669</cx:pt>
          <cx:pt idx="29827">434037.33333333331</cx:pt>
          <cx:pt idx="29828">352936</cx:pt>
          <cx:pt idx="29829">449098.66666666669</cx:pt>
          <cx:pt idx="29830">471456</cx:pt>
          <cx:pt idx="29831">694669.33333333337</cx:pt>
          <cx:pt idx="29832">552816</cx:pt>
          <cx:pt idx="29833">524618.66666666663</cx:pt>
          <cx:pt idx="29834">228054</cx:pt>
          <cx:pt idx="29835">432642</cx:pt>
          <cx:pt idx="29836">495973</cx:pt>
          <cx:pt idx="29837">361352</cx:pt>
          <cx:pt idx="29838">726434</cx:pt>
          <cx:pt idx="29839">683556</cx:pt>
          <cx:pt idx="29840">209914.66666666666</cx:pt>
          <cx:pt idx="29841">466024</cx:pt>
          <cx:pt idx="29842">661965.33333333337</cx:pt>
          <cx:pt idx="29843">412536</cx:pt>
          <cx:pt idx="29844">733496</cx:pt>
          <cx:pt idx="29845">405877.33333333331</cx:pt>
          <cx:pt idx="29846">180323</cx:pt>
          <cx:pt idx="29847">131464</cx:pt>
          <cx:pt idx="29848">336975</cx:pt>
          <cx:pt idx="29849">339711</cx:pt>
          <cx:pt idx="29850">389389.66666666663</cx:pt>
          <cx:pt idx="29851">72975</cx:pt>
          <cx:pt idx="29852">107517</cx:pt>
          <cx:pt idx="29853">253985</cx:pt>
          <cx:pt idx="29854">439229.33333333331</cx:pt>
          <cx:pt idx="29855">180563</cx:pt>
          <cx:pt idx="29856">276816</cx:pt>
          <cx:pt idx="29857">407341.33333333331</cx:pt>
          <cx:pt idx="29858">387824</cx:pt>
          <cx:pt idx="29859">224743</cx:pt>
          <cx:pt idx="29860">631848</cx:pt>
          <cx:pt idx="29861">89726</cx:pt>
          <cx:pt idx="29862">148184</cx:pt>
          <cx:pt idx="29863">198178.66666666666</cx:pt>
          <cx:pt idx="29864">311480</cx:pt>
          <cx:pt idx="29865">444328</cx:pt>
          <cx:pt idx="29866">133086</cx:pt>
          <cx:pt idx="29867">701826.66666666663</cx:pt>
          <cx:pt idx="29868">423058.66666666669</cx:pt>
          <cx:pt idx="29869">123202.66666666667</cx:pt>
          <cx:pt idx="29870">652989.33333333337</cx:pt>
          <cx:pt idx="29871">123901</cx:pt>
          <cx:pt idx="29872">322421.33333333331</cx:pt>
          <cx:pt idx="29873">686338.66666666663</cx:pt>
          <cx:pt idx="29874">236077</cx:pt>
          <cx:pt idx="29875">201781</cx:pt>
          <cx:pt idx="29876">697452</cx:pt>
          <cx:pt idx="29877">361048</cx:pt>
          <cx:pt idx="29878">323064</cx:pt>
          <cx:pt idx="29879">662864</cx:pt>
          <cx:pt idx="29880">474731</cx:pt>
          <cx:pt idx="29881">471965.33333333331</cx:pt>
          <cx:pt idx="29882">489122.66666666669</cx:pt>
          <cx:pt idx="29883">687728</cx:pt>
          <cx:pt idx="29884">258951</cx:pt>
          <cx:pt idx="29885">329248</cx:pt>
          <cx:pt idx="29886">402282.66666666669</cx:pt>
          <cx:pt idx="29887">183709</cx:pt>
          <cx:pt idx="29888">457464</cx:pt>
          <cx:pt idx="29889">783640</cx:pt>
          <cx:pt idx="29890">134457</cx:pt>
          <cx:pt idx="29891">160654</cx:pt>
          <cx:pt idx="29892">759946.66666666663</cx:pt>
          <cx:pt idx="29893">599170.66666666663</cx:pt>
          <cx:pt idx="29894">719280</cx:pt>
          <cx:pt idx="29895">415885.33333333331</cx:pt>
          <cx:pt idx="29896">543784</cx:pt>
          <cx:pt idx="29897">106423</cx:pt>
          <cx:pt idx="29898">270216</cx:pt>
          <cx:pt idx="29899">371002.66666666669</cx:pt>
          <cx:pt idx="29900">167677.33333333334</cx:pt>
          <cx:pt idx="29901">225305</cx:pt>
          <cx:pt idx="29902">271328</cx:pt>
          <cx:pt idx="29903">170908</cx:pt>
          <cx:pt idx="29904">357180.33333333337</cx:pt>
          <cx:pt idx="29905">295072</cx:pt>
          <cx:pt idx="29906">240167</cx:pt>
          <cx:pt idx="29907">308737</cx:pt>
          <cx:pt idx="29908">121528</cx:pt>
          <cx:pt idx="29909">151529</cx:pt>
          <cx:pt idx="29910">437925.33333333331</cx:pt>
          <cx:pt idx="29911">120511</cx:pt>
          <cx:pt idx="29912">219907</cx:pt>
          <cx:pt idx="29913">332408</cx:pt>
          <cx:pt idx="29914">112221.33333333333</cx:pt>
          <cx:pt idx="29915">458746.66666666669</cx:pt>
          <cx:pt idx="29916">368070</cx:pt>
          <cx:pt idx="29917">344517.33333333331</cx:pt>
          <cx:pt idx="29918">307378.66666666669</cx:pt>
          <cx:pt idx="29919">655364</cx:pt>
          <cx:pt idx="29920">252440</cx:pt>
          <cx:pt idx="29921">422285.33333333331</cx:pt>
          <cx:pt idx="29922">157474</cx:pt>
          <cx:pt idx="29923">229889</cx:pt>
          <cx:pt idx="29924">187944</cx:pt>
          <cx:pt idx="29925">324768</cx:pt>
          <cx:pt idx="29926">147204</cx:pt>
          <cx:pt idx="29927">381709.33333333331</cx:pt>
          <cx:pt idx="29928">309818.66666666669</cx:pt>
          <cx:pt idx="29929">241241</cx:pt>
          <cx:pt idx="29930">330400</cx:pt>
          <cx:pt idx="29931">110852</cx:pt>
          <cx:pt idx="29932">202448</cx:pt>
          <cx:pt idx="29933">478402.66666666669</cx:pt>
          <cx:pt idx="29934">308616</cx:pt>
          <cx:pt idx="29935">286844</cx:pt>
          <cx:pt idx="29936">373641</cx:pt>
          <cx:pt idx="29937">603984</cx:pt>
          <cx:pt idx="29938">592244</cx:pt>
          <cx:pt idx="29939">412030</cx:pt>
          <cx:pt idx="29940">361913.66666666663</cx:pt>
          <cx:pt idx="29941">477149</cx:pt>
          <cx:pt idx="29942">646580</cx:pt>
          <cx:pt idx="29943">722489</cx:pt>
          <cx:pt idx="29944">269354.66666666669</cx:pt>
          <cx:pt idx="29945">474682</cx:pt>
          <cx:pt idx="29946">530917.33333333337</cx:pt>
          <cx:pt idx="29947">270900</cx:pt>
          <cx:pt idx="29948">310016</cx:pt>
          <cx:pt idx="29949">305225.66666666669</cx:pt>
          <cx:pt idx="29950">343767</cx:pt>
          <cx:pt idx="29951">381605</cx:pt>
          <cx:pt idx="29952">389867</cx:pt>
          <cx:pt idx="29953">217186</cx:pt>
          <cx:pt idx="29954">660626</cx:pt>
          <cx:pt idx="29955">374338.66666666669</cx:pt>
          <cx:pt idx="29956">362794.66666666669</cx:pt>
          <cx:pt idx="29957">440764</cx:pt>
          <cx:pt idx="29958">315127.66666666669</cx:pt>
          <cx:pt idx="29959">150456</cx:pt>
          <cx:pt idx="29960">619032</cx:pt>
          <cx:pt idx="29961">172938.66666666666</cx:pt>
          <cx:pt idx="29962">370103</cx:pt>
          <cx:pt idx="29963">286233</cx:pt>
          <cx:pt idx="29964">482459</cx:pt>
          <cx:pt idx="29965">111300</cx:pt>
          <cx:pt idx="29966">754280</cx:pt>
          <cx:pt idx="29967">117229</cx:pt>
          <cx:pt idx="29968">336749</cx:pt>
          <cx:pt idx="29969">198653.33333333334</cx:pt>
          <cx:pt idx="29970">318953</cx:pt>
          <cx:pt idx="29971">397274.66666666669</cx:pt>
          <cx:pt idx="29972">474996</cx:pt>
          <cx:pt idx="29973">772818.66666666663</cx:pt>
          <cx:pt idx="29974">345592</cx:pt>
          <cx:pt idx="29975">207737</cx:pt>
          <cx:pt idx="29976">616157.33333333337</cx:pt>
          <cx:pt idx="29977">293923</cx:pt>
          <cx:pt idx="29978">238074.66666666666</cx:pt>
          <cx:pt idx="29979">420245.33333333331</cx:pt>
          <cx:pt idx="29980">533718</cx:pt>
          <cx:pt idx="29981">142376</cx:pt>
          <cx:pt idx="29982">276262</cx:pt>
          <cx:pt idx="29983">170925.33333333334</cx:pt>
          <cx:pt idx="29984">464245</cx:pt>
          <cx:pt idx="29985">168257</cx:pt>
          <cx:pt idx="29986">567857</cx:pt>
          <cx:pt idx="29987">474868</cx:pt>
          <cx:pt idx="29988">352351</cx:pt>
          <cx:pt idx="29989">364680</cx:pt>
          <cx:pt idx="29990">730248</cx:pt>
          <cx:pt idx="29991">178221.33333333334</cx:pt>
          <cx:pt idx="29992">187381.33333333334</cx:pt>
          <cx:pt idx="29993">138104</cx:pt>
          <cx:pt idx="29994">599648</cx:pt>
          <cx:pt idx="29995">324329</cx:pt>
          <cx:pt idx="29996">411552</cx:pt>
          <cx:pt idx="29997">548513</cx:pt>
          <cx:pt idx="29998">449904</cx:pt>
          <cx:pt idx="29999">277254</cx:pt>
          <cx:pt idx="30000">272626</cx:pt>
          <cx:pt idx="30001">366405.33333333331</cx:pt>
          <cx:pt idx="30002">153500</cx:pt>
          <cx:pt idx="30003">271065</cx:pt>
          <cx:pt idx="30004">450873</cx:pt>
          <cx:pt idx="30005">325889</cx:pt>
          <cx:pt idx="30006">263365</cx:pt>
          <cx:pt idx="30007">215390</cx:pt>
          <cx:pt idx="30008">553137</cx:pt>
          <cx:pt idx="30009">294021.33333333331</cx:pt>
          <cx:pt idx="30010">521451</cx:pt>
          <cx:pt idx="30011">366619</cx:pt>
          <cx:pt idx="30012">171411</cx:pt>
          <cx:pt idx="30013">295066</cx:pt>
          <cx:pt idx="30014">263751</cx:pt>
          <cx:pt idx="30015">304602.66666666669</cx:pt>
          <cx:pt idx="30016">409302</cx:pt>
          <cx:pt idx="30017">792514.66666666663</cx:pt>
          <cx:pt idx="30018">784618</cx:pt>
          <cx:pt idx="30019">437897</cx:pt>
          <cx:pt idx="30020">249000</cx:pt>
          <cx:pt idx="30021">453826.66666666669</cx:pt>
          <cx:pt idx="30022">471418</cx:pt>
          <cx:pt idx="30023">510850.66666666669</cx:pt>
          <cx:pt idx="30024">339845.66666666663</cx:pt>
          <cx:pt idx="30025">683940</cx:pt>
          <cx:pt idx="30026">337101.33333333331</cx:pt>
          <cx:pt idx="30027">269974</cx:pt>
          <cx:pt idx="30028">222691</cx:pt>
          <cx:pt idx="30029">240881</cx:pt>
          <cx:pt idx="30030">685910</cx:pt>
          <cx:pt idx="30031">446119</cx:pt>
          <cx:pt idx="30032">186364</cx:pt>
          <cx:pt idx="30033">216298.66666666666</cx:pt>
          <cx:pt idx="30034">296558.33333333331</cx:pt>
          <cx:pt idx="30035">202941.33333333334</cx:pt>
          <cx:pt idx="30036">244477.33333333334</cx:pt>
          <cx:pt idx="30037">422965.33333333331</cx:pt>
          <cx:pt idx="30038">350890.66666666669</cx:pt>
          <cx:pt idx="30039">757546</cx:pt>
          <cx:pt idx="30040">126896</cx:pt>
          <cx:pt idx="30041">672845</cx:pt>
          <cx:pt idx="30042">206501.33333333334</cx:pt>
          <cx:pt idx="30043">502652</cx:pt>
          <cx:pt idx="30044">458184</cx:pt>
          <cx:pt idx="30045">204208</cx:pt>
          <cx:pt idx="30046">132327</cx:pt>
          <cx:pt idx="30047">227976</cx:pt>
          <cx:pt idx="30048">485358</cx:pt>
          <cx:pt idx="30049">407770.66666666669</cx:pt>
          <cx:pt idx="30050">220718</cx:pt>
          <cx:pt idx="30051">190432</cx:pt>
          <cx:pt idx="30052">455564</cx:pt>
          <cx:pt idx="30053">418973</cx:pt>
          <cx:pt idx="30054">163675</cx:pt>
          <cx:pt idx="30055">449234.66666666669</cx:pt>
          <cx:pt idx="30056">618426</cx:pt>
          <cx:pt idx="30057">414232</cx:pt>
          <cx:pt idx="30058">296317</cx:pt>
          <cx:pt idx="30059">433341.33333333331</cx:pt>
          <cx:pt idx="30060">478842.66666666669</cx:pt>
          <cx:pt idx="30061">278362</cx:pt>
          <cx:pt idx="30062">209800</cx:pt>
          <cx:pt idx="30063">558040</cx:pt>
          <cx:pt idx="30064">605701</cx:pt>
          <cx:pt idx="30065">87147</cx:pt>
          <cx:pt idx="30066">385388</cx:pt>
          <cx:pt idx="30067">235472</cx:pt>
          <cx:pt idx="30068">663937</cx:pt>
          <cx:pt idx="30069">327728</cx:pt>
          <cx:pt idx="30070">106680</cx:pt>
          <cx:pt idx="30071">441350</cx:pt>
          <cx:pt idx="30072">197381.33333333334</cx:pt>
          <cx:pt idx="30073">236829.33333333334</cx:pt>
          <cx:pt idx="30074">345916.33333333337</cx:pt>
          <cx:pt idx="30075">553498.66666666663</cx:pt>
          <cx:pt idx="30076">517973.33333333331</cx:pt>
          <cx:pt idx="30077">278957.33333333331</cx:pt>
          <cx:pt idx="30078">223320</cx:pt>
          <cx:pt idx="30079">283148</cx:pt>
          <cx:pt idx="30080">200313</cx:pt>
          <cx:pt idx="30081">297983</cx:pt>
          <cx:pt idx="30082">372641</cx:pt>
          <cx:pt idx="30083">330574.33333333337</cx:pt>
          <cx:pt idx="30084">315173.33333333331</cx:pt>
          <cx:pt idx="30085">129864</cx:pt>
          <cx:pt idx="30086">646546.66666666663</cx:pt>
          <cx:pt idx="30087">168148</cx:pt>
          <cx:pt idx="30088">631636</cx:pt>
          <cx:pt idx="30089">422311</cx:pt>
          <cx:pt idx="30090">210789.33333333334</cx:pt>
          <cx:pt idx="30091">244477</cx:pt>
          <cx:pt idx="30092">116227</cx:pt>
          <cx:pt idx="30093">231178.66666666666</cx:pt>
          <cx:pt idx="30094">206704</cx:pt>
          <cx:pt idx="30095">332970.66666666669</cx:pt>
          <cx:pt idx="30096">136602</cx:pt>
          <cx:pt idx="30097">263202.66666666669</cx:pt>
          <cx:pt idx="30098">442824</cx:pt>
          <cx:pt idx="30099">420120</cx:pt>
          <cx:pt idx="30100">440069</cx:pt>
          <cx:pt idx="30101">371599</cx:pt>
          <cx:pt idx="30102">496376</cx:pt>
          <cx:pt idx="30103">309021</cx:pt>
          <cx:pt idx="30104">107274</cx:pt>
          <cx:pt idx="30105">430022.66666666663</cx:pt>
          <cx:pt idx="30106">247475</cx:pt>
          <cx:pt idx="30107">427417.33333333337</cx:pt>
          <cx:pt idx="30108">259189</cx:pt>
          <cx:pt idx="30109">201812</cx:pt>
          <cx:pt idx="30110">425488</cx:pt>
          <cx:pt idx="30111">163784</cx:pt>
          <cx:pt idx="30112">430168</cx:pt>
          <cx:pt idx="30113">222050.66666666666</cx:pt>
          <cx:pt idx="30114">393142</cx:pt>
          <cx:pt idx="30115">337240</cx:pt>
          <cx:pt idx="30116">344701.33333333331</cx:pt>
          <cx:pt idx="30117">213973.33333333334</cx:pt>
          <cx:pt idx="30118">339651</cx:pt>
          <cx:pt idx="30119">96000</cx:pt>
          <cx:pt idx="30120">309384</cx:pt>
          <cx:pt idx="30121">210676</cx:pt>
          <cx:pt idx="30122">300925</cx:pt>
          <cx:pt idx="30123">248416</cx:pt>
          <cx:pt idx="30124">432974</cx:pt>
          <cx:pt idx="30125">398957.33333333337</cx:pt>
          <cx:pt idx="30126">375510.33333333337</cx:pt>
          <cx:pt idx="30127">715401</cx:pt>
          <cx:pt idx="30128">279075</cx:pt>
          <cx:pt idx="30129">395110</cx:pt>
          <cx:pt idx="30130">190936</cx:pt>
          <cx:pt idx="30131">400935</cx:pt>
          <cx:pt idx="30132">331165.33333333331</cx:pt>
          <cx:pt idx="30133">411282</cx:pt>
          <cx:pt idx="30134">177982</cx:pt>
          <cx:pt idx="30135">483322.66666666669</cx:pt>
          <cx:pt idx="30136">468264</cx:pt>
          <cx:pt idx="30137">591775</cx:pt>
          <cx:pt idx="30138">668269</cx:pt>
          <cx:pt idx="30139">179373</cx:pt>
          <cx:pt idx="30140">262197</cx:pt>
          <cx:pt idx="30141">399219</cx:pt>
          <cx:pt idx="30142">286210</cx:pt>
          <cx:pt idx="30143">262125.33333333334</cx:pt>
          <cx:pt idx="30144">263311</cx:pt>
          <cx:pt idx="30145">200329</cx:pt>
          <cx:pt idx="30146">177520</cx:pt>
          <cx:pt idx="30147">478116</cx:pt>
          <cx:pt idx="30148">166093</cx:pt>
          <cx:pt idx="30149">403378.66666666669</cx:pt>
          <cx:pt idx="30150">443010.66666666669</cx:pt>
          <cx:pt idx="30151">328594</cx:pt>
          <cx:pt idx="30152">172394</cx:pt>
          <cx:pt idx="30153">289301</cx:pt>
          <cx:pt idx="30154">316352</cx:pt>
          <cx:pt idx="30155">522338.66666666669</cx:pt>
          <cx:pt idx="30156">125243</cx:pt>
          <cx:pt idx="30157">328933.33333333331</cx:pt>
          <cx:pt idx="30158">235024</cx:pt>
          <cx:pt idx="30159">219870</cx:pt>
          <cx:pt idx="30160">118271</cx:pt>
          <cx:pt idx="30161">174100</cx:pt>
          <cx:pt idx="30162">369157.33333333331</cx:pt>
          <cx:pt idx="30163">182561</cx:pt>
          <cx:pt idx="30164">281951</cx:pt>
          <cx:pt idx="30165">627809</cx:pt>
          <cx:pt idx="30166">319211.66666666663</cx:pt>
          <cx:pt idx="30167">376016</cx:pt>
          <cx:pt idx="30168">251645.33333333334</cx:pt>
          <cx:pt idx="30169">527973.33333333337</cx:pt>
          <cx:pt idx="30170">195034.66666666666</cx:pt>
          <cx:pt idx="30171">329672</cx:pt>
          <cx:pt idx="30172">312725.33333333331</cx:pt>
          <cx:pt idx="30173">433121</cx:pt>
          <cx:pt idx="30174">346168</cx:pt>
          <cx:pt idx="30175">364888</cx:pt>
          <cx:pt idx="30176">410448</cx:pt>
          <cx:pt idx="30177">437221</cx:pt>
          <cx:pt idx="30178">157538</cx:pt>
          <cx:pt idx="30179">455202.66666666669</cx:pt>
          <cx:pt idx="30180">431537</cx:pt>
          <cx:pt idx="30181">242669.33333333334</cx:pt>
          <cx:pt idx="30182">455853.33333333331</cx:pt>
          <cx:pt idx="30183">354996</cx:pt>
          <cx:pt idx="30184">141730.66666666666</cx:pt>
          <cx:pt idx="30185">105428</cx:pt>
          <cx:pt idx="30186">351392</cx:pt>
          <cx:pt idx="30187">84733.333333333328</cx:pt>
          <cx:pt idx="30188">542002.66666666663</cx:pt>
          <cx:pt idx="30189">282181</cx:pt>
          <cx:pt idx="30190">179437.33333333334</cx:pt>
          <cx:pt idx="30191">603781.33333333337</cx:pt>
          <cx:pt idx="30192">339240</cx:pt>
          <cx:pt idx="30193">503229.33333333331</cx:pt>
          <cx:pt idx="30194">217158</cx:pt>
          <cx:pt idx="30195">431656</cx:pt>
          <cx:pt idx="30196">224003</cx:pt>
          <cx:pt idx="30197">477624</cx:pt>
          <cx:pt idx="30198">143290</cx:pt>
          <cx:pt idx="30199">450348</cx:pt>
          <cx:pt idx="30200">661914</cx:pt>
          <cx:pt idx="30201">444717.33333333331</cx:pt>
          <cx:pt idx="30202">538981.33333333337</cx:pt>
          <cx:pt idx="30203">498954.66666666669</cx:pt>
          <cx:pt idx="30204">447383</cx:pt>
          <cx:pt idx="30205">652792</cx:pt>
          <cx:pt idx="30206">272400</cx:pt>
          <cx:pt idx="30207">365029</cx:pt>
          <cx:pt idx="30208">321885.33333333331</cx:pt>
          <cx:pt idx="30209">294410.66666666669</cx:pt>
          <cx:pt idx="30210">87798</cx:pt>
          <cx:pt idx="30211">225154</cx:pt>
          <cx:pt idx="30212">424478</cx:pt>
          <cx:pt idx="30213">616838</cx:pt>
          <cx:pt idx="30214">313981.33333333331</cx:pt>
          <cx:pt idx="30215">218918</cx:pt>
          <cx:pt idx="30216">189101.33333333334</cx:pt>
          <cx:pt idx="30217">361456</cx:pt>
          <cx:pt idx="30218">654837</cx:pt>
          <cx:pt idx="30219">455724</cx:pt>
          <cx:pt idx="30220">318512</cx:pt>
          <cx:pt idx="30221">478200</cx:pt>
          <cx:pt idx="30222">299540.33333333331</cx:pt>
          <cx:pt idx="30223">282242.66666666669</cx:pt>
          <cx:pt idx="30224">607418.66666666663</cx:pt>
          <cx:pt idx="30225">608067</cx:pt>
          <cx:pt idx="30226">442385</cx:pt>
          <cx:pt idx="30227">645747</cx:pt>
          <cx:pt idx="30228">210922</cx:pt>
          <cx:pt idx="30229">709005</cx:pt>
          <cx:pt idx="30230">102320</cx:pt>
          <cx:pt idx="30231">442365.33333333331</cx:pt>
          <cx:pt idx="30232">470244</cx:pt>
          <cx:pt idx="30233">373986.66666666669</cx:pt>
          <cx:pt idx="30234">282874.66666666669</cx:pt>
          <cx:pt idx="30235">518400</cx:pt>
          <cx:pt idx="30236">357332</cx:pt>
          <cx:pt idx="30237">458786.66666666669</cx:pt>
          <cx:pt idx="30238">296761</cx:pt>
          <cx:pt idx="30239">240757</cx:pt>
          <cx:pt idx="30240">145218.66666666666</cx:pt>
          <cx:pt idx="30241">160334</cx:pt>
          <cx:pt idx="30242">684282.66666666663</cx:pt>
          <cx:pt idx="30243">164326</cx:pt>
          <cx:pt idx="30244">247849</cx:pt>
          <cx:pt idx="30245">386177</cx:pt>
          <cx:pt idx="30246">395525.33333333331</cx:pt>
          <cx:pt idx="30247">439926</cx:pt>
          <cx:pt idx="30248">135312</cx:pt>
          <cx:pt idx="30249">695637.33333333337</cx:pt>
          <cx:pt idx="30250">670653.33333333337</cx:pt>
          <cx:pt idx="30251">203585</cx:pt>
          <cx:pt idx="30252">675405.33333333337</cx:pt>
          <cx:pt idx="30253">241641</cx:pt>
          <cx:pt idx="30254">362210.66666666669</cx:pt>
          <cx:pt idx="30255">171371</cx:pt>
          <cx:pt idx="30256">293863</cx:pt>
          <cx:pt idx="30257">99290.666666666672</cx:pt>
          <cx:pt idx="30258">339813.33333333331</cx:pt>
          <cx:pt idx="30259">307043</cx:pt>
          <cx:pt idx="30260">156181.33333333334</cx:pt>
          <cx:pt idx="30261">88117</cx:pt>
          <cx:pt idx="30262">102128</cx:pt>
          <cx:pt idx="30263">476858.66666666669</cx:pt>
          <cx:pt idx="30264">794985</cx:pt>
          <cx:pt idx="30265">115296</cx:pt>
          <cx:pt idx="30266">448242.66666666669</cx:pt>
          <cx:pt idx="30267">160219</cx:pt>
          <cx:pt idx="30268">422445.33333333331</cx:pt>
          <cx:pt idx="30269">355253.33333333337</cx:pt>
          <cx:pt idx="30270">388646.66666666663</cx:pt>
          <cx:pt idx="30271">427829</cx:pt>
          <cx:pt idx="30272">336456</cx:pt>
          <cx:pt idx="30273">163176</cx:pt>
          <cx:pt idx="30274">141365</cx:pt>
          <cx:pt idx="30275">703306.66666666663</cx:pt>
          <cx:pt idx="30276">374387</cx:pt>
          <cx:pt idx="30277">446438</cx:pt>
          <cx:pt idx="30278">434777</cx:pt>
          <cx:pt idx="30279">299717</cx:pt>
          <cx:pt idx="30280">288525</cx:pt>
          <cx:pt idx="30281">371730.66666666669</cx:pt>
          <cx:pt idx="30282">486408</cx:pt>
          <cx:pt idx="30283">365386.66666666669</cx:pt>
          <cx:pt idx="30284">475753</cx:pt>
          <cx:pt idx="30285">648936</cx:pt>
          <cx:pt idx="30286">271297</cx:pt>
          <cx:pt idx="30287">506808</cx:pt>
          <cx:pt idx="30288">392740</cx:pt>
          <cx:pt idx="30289">398044</cx:pt>
          <cx:pt idx="30290">234354.66666666666</cx:pt>
          <cx:pt idx="30291">511950</cx:pt>
          <cx:pt idx="30292">391734</cx:pt>
          <cx:pt idx="30293">242911</cx:pt>
          <cx:pt idx="30294">400182</cx:pt>
          <cx:pt idx="30295">323387</cx:pt>
          <cx:pt idx="30296">337941.33333333331</cx:pt>
          <cx:pt idx="30297">769592</cx:pt>
          <cx:pt idx="30298">293266.66666666669</cx:pt>
          <cx:pt idx="30299">466856</cx:pt>
          <cx:pt idx="30300">628882</cx:pt>
          <cx:pt idx="30301">104602</cx:pt>
          <cx:pt idx="30302">375136</cx:pt>
          <cx:pt idx="30303">526008</cx:pt>
          <cx:pt idx="30304">270544</cx:pt>
          <cx:pt idx="30305">445269.33333333331</cx:pt>
          <cx:pt idx="30306">466202.66666666669</cx:pt>
          <cx:pt idx="30307">91011</cx:pt>
          <cx:pt idx="30308">232824</cx:pt>
          <cx:pt idx="30309">207842</cx:pt>
          <cx:pt idx="30310">310799</cx:pt>
          <cx:pt idx="30311">344640</cx:pt>
          <cx:pt idx="30312">431190</cx:pt>
          <cx:pt idx="30313">363342</cx:pt>
          <cx:pt idx="30314">309570.66666666669</cx:pt>
          <cx:pt idx="30315">362030</cx:pt>
          <cx:pt idx="30316">755722</cx:pt>
          <cx:pt idx="30317">595101.33333333337</cx:pt>
          <cx:pt idx="30318">166437.33333333334</cx:pt>
          <cx:pt idx="30319">675333.33333333337</cx:pt>
          <cx:pt idx="30320">178072</cx:pt>
          <cx:pt idx="30321">272530.66666666669</cx:pt>
          <cx:pt idx="30322">245808</cx:pt>
          <cx:pt idx="30323">458352</cx:pt>
          <cx:pt idx="30324">743997.33333333337</cx:pt>
          <cx:pt idx="30325">592525.33333333337</cx:pt>
          <cx:pt idx="30326">466650.66666666669</cx:pt>
          <cx:pt idx="30327">86624</cx:pt>
          <cx:pt idx="30328">261925.33333333334</cx:pt>
          <cx:pt idx="30329">545312</cx:pt>
          <cx:pt idx="30330">323226.66666666669</cx:pt>
          <cx:pt idx="30331">183524</cx:pt>
          <cx:pt idx="30332">383190</cx:pt>
          <cx:pt idx="30333">477512</cx:pt>
          <cx:pt idx="30334">149588</cx:pt>
          <cx:pt idx="30335">293524</cx:pt>
          <cx:pt idx="30336">197874.66666666666</cx:pt>
          <cx:pt idx="30337">328663</cx:pt>
          <cx:pt idx="30338">440477.33333333331</cx:pt>
          <cx:pt idx="30339">383155</cx:pt>
          <cx:pt idx="30340">521789.33333333331</cx:pt>
          <cx:pt idx="30341">599448</cx:pt>
          <cx:pt idx="30342">437776</cx:pt>
          <cx:pt idx="30343">494805</cx:pt>
          <cx:pt idx="30344">493403</cx:pt>
          <cx:pt idx="30345">220514.66666666666</cx:pt>
          <cx:pt idx="30346">121206</cx:pt>
          <cx:pt idx="30347">286109</cx:pt>
          <cx:pt idx="30348">487991</cx:pt>
          <cx:pt idx="30349">278752</cx:pt>
          <cx:pt idx="30350">681021.33333333337</cx:pt>
          <cx:pt idx="30351">735730.66666666663</cx:pt>
          <cx:pt idx="30352">199980</cx:pt>
          <cx:pt idx="30353">145330</cx:pt>
          <cx:pt idx="30354">187253</cx:pt>
          <cx:pt idx="30355">544141.33333333337</cx:pt>
          <cx:pt idx="30356">620050.66666666663</cx:pt>
          <cx:pt idx="30357">296850</cx:pt>
          <cx:pt idx="30358">518404</cx:pt>
          <cx:pt idx="30359">337139</cx:pt>
          <cx:pt idx="30360">650178.66666666663</cx:pt>
          <cx:pt idx="30361">241040</cx:pt>
          <cx:pt idx="30362">351346.66666666669</cx:pt>
          <cx:pt idx="30363">341745.33333333337</cx:pt>
          <cx:pt idx="30364">285620</cx:pt>
          <cx:pt idx="30365">696698.66666666663</cx:pt>
          <cx:pt idx="30366">333222.33333333337</cx:pt>
          <cx:pt idx="30367">145987</cx:pt>
          <cx:pt idx="30368">139560</cx:pt>
          <cx:pt idx="30369">447789.33333333337</cx:pt>
          <cx:pt idx="30370">353018</cx:pt>
          <cx:pt idx="30371">278651</cx:pt>
          <cx:pt idx="30372">395034.66666666669</cx:pt>
          <cx:pt idx="30373">446269.33333333331</cx:pt>
          <cx:pt idx="30374">352290</cx:pt>
          <cx:pt idx="30375">439789.33333333331</cx:pt>
          <cx:pt idx="30376">109242.66666666667</cx:pt>
          <cx:pt idx="30377">334608</cx:pt>
          <cx:pt idx="30378">452564</cx:pt>
          <cx:pt idx="30379">522653.33333333331</cx:pt>
          <cx:pt idx="30380">278013</cx:pt>
          <cx:pt idx="30381">527720</cx:pt>
          <cx:pt idx="30382">587352</cx:pt>
          <cx:pt idx="30383">151283</cx:pt>
          <cx:pt idx="30384">340467</cx:pt>
          <cx:pt idx="30385">469098.66666666669</cx:pt>
          <cx:pt idx="30386">419450.66666666669</cx:pt>
          <cx:pt idx="30387">383204</cx:pt>
          <cx:pt idx="30388">608237.33333333337</cx:pt>
          <cx:pt idx="30389">224593</cx:pt>
          <cx:pt idx="30390">137126</cx:pt>
          <cx:pt idx="30391">382706.66666666663</cx:pt>
          <cx:pt idx="30392">540136</cx:pt>
          <cx:pt idx="30393">509253.33333333331</cx:pt>
          <cx:pt idx="30394">468725.33333333331</cx:pt>
          <cx:pt idx="30395">184637</cx:pt>
          <cx:pt idx="30396">345563</cx:pt>
          <cx:pt idx="30397">600394.66666666663</cx:pt>
          <cx:pt idx="30398">193906.66666666666</cx:pt>
          <cx:pt idx="30399">342318.33333333337</cx:pt>
          <cx:pt idx="30400">346900</cx:pt>
          <cx:pt idx="30401">742114.66666666663</cx:pt>
          <cx:pt idx="30402">240304</cx:pt>
          <cx:pt idx="30403">367120</cx:pt>
          <cx:pt idx="30404">682612</cx:pt>
          <cx:pt idx="30405">277151</cx:pt>
          <cx:pt idx="30406">238266</cx:pt>
          <cx:pt idx="30407">259134</cx:pt>
          <cx:pt idx="30408">134696</cx:pt>
          <cx:pt idx="30409">591552</cx:pt>
          <cx:pt idx="30410">185277</cx:pt>
          <cx:pt idx="30411">456992</cx:pt>
          <cx:pt idx="30412">252987</cx:pt>
          <cx:pt idx="30413">429453.33333333331</cx:pt>
          <cx:pt idx="30414">517797.33333333331</cx:pt>
          <cx:pt idx="30415">518105</cx:pt>
          <cx:pt idx="30416">771997.33333333337</cx:pt>
          <cx:pt idx="30417">300935.66666666669</cx:pt>
          <cx:pt idx="30418">653693.33333333337</cx:pt>
          <cx:pt idx="30419">277869.33333333331</cx:pt>
          <cx:pt idx="30420">298830</cx:pt>
          <cx:pt idx="30421">272949.33333333331</cx:pt>
          <cx:pt idx="30422">401538.66666666669</cx:pt>
          <cx:pt idx="30423">270560</cx:pt>
          <cx:pt idx="30424">167173.33333333334</cx:pt>
          <cx:pt idx="30425">483021</cx:pt>
          <cx:pt idx="30426">508040</cx:pt>
          <cx:pt idx="30427">123314</cx:pt>
          <cx:pt idx="30428">419496</cx:pt>
          <cx:pt idx="30429">202304</cx:pt>
          <cx:pt idx="30430">153772</cx:pt>
          <cx:pt idx="30431">426354.66666666669</cx:pt>
          <cx:pt idx="30432">544442</cx:pt>
          <cx:pt idx="30433">328017</cx:pt>
          <cx:pt idx="30434">392152</cx:pt>
          <cx:pt idx="30435">212234</cx:pt>
          <cx:pt idx="30436">368797</cx:pt>
          <cx:pt idx="30437">443709</cx:pt>
          <cx:pt idx="30438">628879</cx:pt>
          <cx:pt idx="30439">644936</cx:pt>
          <cx:pt idx="30440">531037.33333333337</cx:pt>
          <cx:pt idx="30441">496568</cx:pt>
          <cx:pt idx="30442">395458.66666666669</cx:pt>
          <cx:pt idx="30443">371733.33333333331</cx:pt>
          <cx:pt idx="30444">158552</cx:pt>
          <cx:pt idx="30445">315178.66666666669</cx:pt>
          <cx:pt idx="30446">408749.33333333331</cx:pt>
          <cx:pt idx="30447">548824</cx:pt>
          <cx:pt idx="30448">99542</cx:pt>
          <cx:pt idx="30449">416997.33333333331</cx:pt>
          <cx:pt idx="30450">447812</cx:pt>
          <cx:pt idx="30451">287445.33333333331</cx:pt>
          <cx:pt idx="30452">266389.33333333331</cx:pt>
          <cx:pt idx="30453">183562</cx:pt>
          <cx:pt idx="30454">226392</cx:pt>
          <cx:pt idx="30455">115785</cx:pt>
          <cx:pt idx="30456">194176</cx:pt>
          <cx:pt idx="30457">473009</cx:pt>
          <cx:pt idx="30458">361086</cx:pt>
          <cx:pt idx="30459">157916</cx:pt>
          <cx:pt idx="30460">374382</cx:pt>
          <cx:pt idx="30461">233542</cx:pt>
          <cx:pt idx="30462">262760</cx:pt>
          <cx:pt idx="30463">187784</cx:pt>
          <cx:pt idx="30464">358059</cx:pt>
          <cx:pt idx="30465">202440</cx:pt>
          <cx:pt idx="30466">712538.66666666663</cx:pt>
          <cx:pt idx="30467">501496</cx:pt>
          <cx:pt idx="30468">351399</cx:pt>
          <cx:pt idx="30469">747237</cx:pt>
          <cx:pt idx="30470">183680</cx:pt>
          <cx:pt idx="30471">763557.33333333337</cx:pt>
          <cx:pt idx="30472">310776.66666666669</cx:pt>
          <cx:pt idx="30473">334930.66666666669</cx:pt>
          <cx:pt idx="30474">372563.33333333337</cx:pt>
          <cx:pt idx="30475">552834.66666666663</cx:pt>
          <cx:pt idx="30476">230147</cx:pt>
          <cx:pt idx="30477">244626.66666666666</cx:pt>
          <cx:pt idx="30478">268224</cx:pt>
          <cx:pt idx="30479">300197</cx:pt>
          <cx:pt idx="30480">736828</cx:pt>
          <cx:pt idx="30481">273225</cx:pt>
          <cx:pt idx="30482">292312</cx:pt>
          <cx:pt idx="30483">331309.33333333331</cx:pt>
          <cx:pt idx="30484">151650.66666666666</cx:pt>
          <cx:pt idx="30485">665372</cx:pt>
          <cx:pt idx="30486">401280</cx:pt>
          <cx:pt idx="30487">344741</cx:pt>
          <cx:pt idx="30488">122034.66666666667</cx:pt>
          <cx:pt idx="30489">660447</cx:pt>
          <cx:pt idx="30490">151496</cx:pt>
          <cx:pt idx="30491">799293.33333333337</cx:pt>
          <cx:pt idx="30492">138671</cx:pt>
          <cx:pt idx="30493">476032</cx:pt>
          <cx:pt idx="30494">531656</cx:pt>
          <cx:pt idx="30495">284056</cx:pt>
          <cx:pt idx="30496">83315</cx:pt>
          <cx:pt idx="30497">427287.33333333337</cx:pt>
          <cx:pt idx="30498">703479</cx:pt>
          <cx:pt idx="30499">372690</cx:pt>
          <cx:pt idx="30500">119303</cx:pt>
          <cx:pt idx="30501">101390</cx:pt>
          <cx:pt idx="30502">262688</cx:pt>
          <cx:pt idx="30503">229711</cx:pt>
          <cx:pt idx="30504">97336</cx:pt>
          <cx:pt idx="30505">453405.33333333331</cx:pt>
          <cx:pt idx="30506">229333</cx:pt>
          <cx:pt idx="30507">172891</cx:pt>
          <cx:pt idx="30508">134034.66666666666</cx:pt>
          <cx:pt idx="30509">618090.66666666663</cx:pt>
          <cx:pt idx="30510">222515</cx:pt>
          <cx:pt idx="30511">262144</cx:pt>
          <cx:pt idx="30512">105733</cx:pt>
          <cx:pt idx="30513">317384</cx:pt>
          <cx:pt idx="30514">302646</cx:pt>
          <cx:pt idx="30515">784901.33333333337</cx:pt>
          <cx:pt idx="30516">277077.33333333331</cx:pt>
          <cx:pt idx="30517">437222</cx:pt>
          <cx:pt idx="30518">105895</cx:pt>
          <cx:pt idx="30519">455912</cx:pt>
          <cx:pt idx="30520">310983</cx:pt>
          <cx:pt idx="30521">449845</cx:pt>
          <cx:pt idx="30522">534059</cx:pt>
          <cx:pt idx="30523">471447</cx:pt>
          <cx:pt idx="30524">591242.66666666663</cx:pt>
          <cx:pt idx="30525">230238</cx:pt>
          <cx:pt idx="30526">376749.33333333331</cx:pt>
          <cx:pt idx="30527">488749.33333333331</cx:pt>
          <cx:pt idx="30528">554575</cx:pt>
          <cx:pt idx="30529">415028</cx:pt>
          <cx:pt idx="30530">252392</cx:pt>
          <cx:pt idx="30531">795829.33333333337</cx:pt>
          <cx:pt idx="30532">744462</cx:pt>
          <cx:pt idx="30533">151260</cx:pt>
          <cx:pt idx="30534">594418.66666666663</cx:pt>
          <cx:pt idx="30535">293518</cx:pt>
          <cx:pt idx="30536">136942</cx:pt>
          <cx:pt idx="30537">246136</cx:pt>
          <cx:pt idx="30538">641418.66666666663</cx:pt>
          <cx:pt idx="30539">123973.33333333333</cx:pt>
          <cx:pt idx="30540">132600</cx:pt>
          <cx:pt idx="30541">753554.66666666663</cx:pt>
          <cx:pt idx="30542">243120</cx:pt>
          <cx:pt idx="30543">325703</cx:pt>
          <cx:pt idx="30544">423442.66666666669</cx:pt>
          <cx:pt idx="30545">171711</cx:pt>
          <cx:pt idx="30546">308693.33333333331</cx:pt>
          <cx:pt idx="30547">384030</cx:pt>
          <cx:pt idx="30548">180024</cx:pt>
          <cx:pt idx="30549">109112</cx:pt>
          <cx:pt idx="30550">202719</cx:pt>
          <cx:pt idx="30551">160541.33333333334</cx:pt>
          <cx:pt idx="30552">524013.33333333331</cx:pt>
          <cx:pt idx="30553">212283</cx:pt>
          <cx:pt idx="30554">185482.66666666666</cx:pt>
          <cx:pt idx="30555">219226</cx:pt>
          <cx:pt idx="30556">102346.66666666667</cx:pt>
          <cx:pt idx="30557">665177</cx:pt>
          <cx:pt idx="30558">175287</cx:pt>
          <cx:pt idx="30559">399222</cx:pt>
          <cx:pt idx="30560">687912</cx:pt>
          <cx:pt idx="30561">265508</cx:pt>
          <cx:pt idx="30562">585059</cx:pt>
          <cx:pt idx="30563">372882</cx:pt>
          <cx:pt idx="30564">697861.33333333337</cx:pt>
          <cx:pt idx="30565">478504</cx:pt>
          <cx:pt idx="30566">348096</cx:pt>
          <cx:pt idx="30567">455437.33333333331</cx:pt>
          <cx:pt idx="30568">226312</cx:pt>
          <cx:pt idx="30569">376682.66666666669</cx:pt>
          <cx:pt idx="30570">334539</cx:pt>
          <cx:pt idx="30571">320896</cx:pt>
          <cx:pt idx="30572">194722.66666666666</cx:pt>
          <cx:pt idx="30573">170250</cx:pt>
          <cx:pt idx="30574">371406</cx:pt>
          <cx:pt idx="30575">571382</cx:pt>
          <cx:pt idx="30576">686642.66666666663</cx:pt>
          <cx:pt idx="30577">288634</cx:pt>
          <cx:pt idx="30578">405261.33333333331</cx:pt>
          <cx:pt idx="30579">783917.33333333337</cx:pt>
          <cx:pt idx="30580">439194.33333333337</cx:pt>
          <cx:pt idx="30581">520618</cx:pt>
          <cx:pt idx="30582">349142</cx:pt>
          <cx:pt idx="30583">286736</cx:pt>
          <cx:pt idx="30584">282170.66666666669</cx:pt>
          <cx:pt idx="30585">673600</cx:pt>
          <cx:pt idx="30586">236190</cx:pt>
          <cx:pt idx="30587">480084</cx:pt>
          <cx:pt idx="30588">151554.66666666666</cx:pt>
          <cx:pt idx="30589">267211</cx:pt>
          <cx:pt idx="30590">792437.33333333337</cx:pt>
          <cx:pt idx="30591">222691</cx:pt>
          <cx:pt idx="30592">772685.33333333337</cx:pt>
          <cx:pt idx="30593">268683</cx:pt>
          <cx:pt idx="30594">320656</cx:pt>
          <cx:pt idx="30595">454840</cx:pt>
          <cx:pt idx="30596">645552</cx:pt>
          <cx:pt idx="30597">302962</cx:pt>
          <cx:pt idx="30598">487648</cx:pt>
          <cx:pt idx="30599">225264</cx:pt>
          <cx:pt idx="30600">284738</cx:pt>
          <cx:pt idx="30601">330149.33333333331</cx:pt>
          <cx:pt idx="30602">657570.66666666663</cx:pt>
          <cx:pt idx="30603">290413.33333333331</cx:pt>
          <cx:pt idx="30604">319493.33333333331</cx:pt>
          <cx:pt idx="30605">428250.66666666669</cx:pt>
          <cx:pt idx="30606">343287</cx:pt>
          <cx:pt idx="30607">156146</cx:pt>
          <cx:pt idx="30608">224573</cx:pt>
          <cx:pt idx="30609">712888</cx:pt>
          <cx:pt idx="30610">649664</cx:pt>
          <cx:pt idx="30611">317698.66666666669</cx:pt>
          <cx:pt idx="30612">422176</cx:pt>
          <cx:pt idx="30613">152176</cx:pt>
          <cx:pt idx="30614">640455</cx:pt>
          <cx:pt idx="30615">234119</cx:pt>
          <cx:pt idx="30616">688349</cx:pt>
          <cx:pt idx="30617">368458.66666666669</cx:pt>
          <cx:pt idx="30618">156096</cx:pt>
          <cx:pt idx="30619">331026.66666666669</cx:pt>
          <cx:pt idx="30620">204829.33333333334</cx:pt>
          <cx:pt idx="30621">438989</cx:pt>
          <cx:pt idx="30622">512916</cx:pt>
          <cx:pt idx="30623">309994.66666666669</cx:pt>
          <cx:pt idx="30624">390544</cx:pt>
          <cx:pt idx="30625">433221</cx:pt>
          <cx:pt idx="30626">222168</cx:pt>
          <cx:pt idx="30627">457170</cx:pt>
          <cx:pt idx="30628">712490.66666666663</cx:pt>
          <cx:pt idx="30629">371538.66666666669</cx:pt>
          <cx:pt idx="30630">503850.66666666669</cx:pt>
          <cx:pt idx="30631">143714</cx:pt>
          <cx:pt idx="30632">401080</cx:pt>
          <cx:pt idx="30633">144374</cx:pt>
          <cx:pt idx="30634">625938</cx:pt>
          <cx:pt idx="30635">280553</cx:pt>
          <cx:pt idx="30636">644424</cx:pt>
          <cx:pt idx="30637">159553</cx:pt>
          <cx:pt idx="30638">499658</cx:pt>
          <cx:pt idx="30639">217088</cx:pt>
          <cx:pt idx="30640">361628</cx:pt>
          <cx:pt idx="30641">186684</cx:pt>
          <cx:pt idx="30642">636498.66666666663</cx:pt>
          <cx:pt idx="30643">577500</cx:pt>
          <cx:pt idx="30644">119737</cx:pt>
          <cx:pt idx="30645">116992</cx:pt>
          <cx:pt idx="30646">513301</cx:pt>
          <cx:pt idx="30647">496094</cx:pt>
          <cx:pt idx="30648">399612</cx:pt>
          <cx:pt idx="30649">327744</cx:pt>
          <cx:pt idx="30650">442322.66666666669</cx:pt>
          <cx:pt idx="30651">208475</cx:pt>
          <cx:pt idx="30652">332344</cx:pt>
          <cx:pt idx="30653">774357.33333333337</cx:pt>
          <cx:pt idx="30654">456965</cx:pt>
          <cx:pt idx="30655">196372</cx:pt>
          <cx:pt idx="30656">444798</cx:pt>
          <cx:pt idx="30657">630111</cx:pt>
          <cx:pt idx="30658">736365</cx:pt>
          <cx:pt idx="30659">398535</cx:pt>
          <cx:pt idx="30660">304986.66666666669</cx:pt>
          <cx:pt idx="30661">294877.33333333331</cx:pt>
          <cx:pt idx="30662">324768.66666666663</cx:pt>
          <cx:pt idx="30663">166953</cx:pt>
          <cx:pt idx="30664">262385</cx:pt>
          <cx:pt idx="30665">789013.33333333337</cx:pt>
          <cx:pt idx="30666">121327</cx:pt>
          <cx:pt idx="30667">95952</cx:pt>
          <cx:pt idx="30668">491298.66666666669</cx:pt>
          <cx:pt idx="30669">742928</cx:pt>
          <cx:pt idx="30670">265324</cx:pt>
          <cx:pt idx="30671">271953</cx:pt>
          <cx:pt idx="30672">111463</cx:pt>
          <cx:pt idx="30673">152192</cx:pt>
          <cx:pt idx="30674">276303</cx:pt>
          <cx:pt idx="30675">277338</cx:pt>
          <cx:pt idx="30676">271305</cx:pt>
          <cx:pt idx="30677">243890</cx:pt>
          <cx:pt idx="30678">247417</cx:pt>
          <cx:pt idx="30679">243580</cx:pt>
          <cx:pt idx="30680">442368</cx:pt>
          <cx:pt idx="30681">407162.66666666669</cx:pt>
          <cx:pt idx="30682">312128</cx:pt>
          <cx:pt idx="30683">117368</cx:pt>
          <cx:pt idx="30684">222962.66666666666</cx:pt>
          <cx:pt idx="30685">284634.66666666669</cx:pt>
          <cx:pt idx="30686">147986</cx:pt>
          <cx:pt idx="30687">459200</cx:pt>
          <cx:pt idx="30688">384644.66666666663</cx:pt>
          <cx:pt idx="30689">468677</cx:pt>
          <cx:pt idx="30690">542280</cx:pt>
          <cx:pt idx="30691">186764</cx:pt>
          <cx:pt idx="30692">244720</cx:pt>
          <cx:pt idx="30693">488050.66666666669</cx:pt>
          <cx:pt idx="30694">482226.66666666669</cx:pt>
          <cx:pt idx="30695">333672</cx:pt>
          <cx:pt idx="30696">456176</cx:pt>
          <cx:pt idx="30697">252330</cx:pt>
          <cx:pt idx="30698">721912</cx:pt>
          <cx:pt idx="30699">632562.66666666663</cx:pt>
          <cx:pt idx="30700">310016</cx:pt>
          <cx:pt idx="30701">374370.66666666669</cx:pt>
          <cx:pt idx="30702">288104</cx:pt>
          <cx:pt idx="30703">655108</cx:pt>
          <cx:pt idx="30704">485146.66666666669</cx:pt>
          <cx:pt idx="30705">245074.66666666666</cx:pt>
          <cx:pt idx="30706">489101.33333333331</cx:pt>
          <cx:pt idx="30707">206150</cx:pt>
          <cx:pt idx="30708">199534</cx:pt>
          <cx:pt idx="30709">388274</cx:pt>
          <cx:pt idx="30710">235502</cx:pt>
          <cx:pt idx="30711">351237</cx:pt>
          <cx:pt idx="30712">612456</cx:pt>
          <cx:pt idx="30713">524723</cx:pt>
          <cx:pt idx="30714">241926</cx:pt>
          <cx:pt idx="30715">412653.33333333331</cx:pt>
          <cx:pt idx="30716">185338</cx:pt>
          <cx:pt idx="30717">186094</cx:pt>
          <cx:pt idx="30718">261836</cx:pt>
          <cx:pt idx="30719">277320</cx:pt>
          <cx:pt idx="30720">359523</cx:pt>
          <cx:pt idx="30721">595381.33333333337</cx:pt>
          <cx:pt idx="30722">129417</cx:pt>
          <cx:pt idx="30723">111450.66666666667</cx:pt>
          <cx:pt idx="30724">205148</cx:pt>
          <cx:pt idx="30725">101839</cx:pt>
          <cx:pt idx="30726">625805</cx:pt>
          <cx:pt idx="30727">531148</cx:pt>
          <cx:pt idx="30728">445917.33333333331</cx:pt>
          <cx:pt idx="30729">203610</cx:pt>
          <cx:pt idx="30730">496485.33333333331</cx:pt>
          <cx:pt idx="30731">267048</cx:pt>
          <cx:pt idx="30732">119726</cx:pt>
          <cx:pt idx="30733">383433.33333333337</cx:pt>
          <cx:pt idx="30734">155371</cx:pt>
          <cx:pt idx="30735">107138</cx:pt>
          <cx:pt idx="30736">782234</cx:pt>
          <cx:pt idx="30737">148641</cx:pt>
          <cx:pt idx="30738">758749</cx:pt>
          <cx:pt idx="30739">497994.66666666669</cx:pt>
          <cx:pt idx="30740">139432</cx:pt>
          <cx:pt idx="30741">183984</cx:pt>
          <cx:pt idx="30742">193134</cx:pt>
          <cx:pt idx="30743">122879</cx:pt>
          <cx:pt idx="30744">260340</cx:pt>
          <cx:pt idx="30745">727808</cx:pt>
          <cx:pt idx="30746">205312</cx:pt>
          <cx:pt idx="30747">380166</cx:pt>
          <cx:pt idx="30748">242876</cx:pt>
          <cx:pt idx="30749">211746.66666666666</cx:pt>
          <cx:pt idx="30750">266986.66666666669</cx:pt>
          <cx:pt idx="30751">272176</cx:pt>
          <cx:pt idx="30752">519600</cx:pt>
          <cx:pt idx="30753">276594.66666666669</cx:pt>
          <cx:pt idx="30754">421786.66666666669</cx:pt>
          <cx:pt idx="30755">379165</cx:pt>
          <cx:pt idx="30756">559437.33333333337</cx:pt>
          <cx:pt idx="30757">131055</cx:pt>
          <cx:pt idx="30758">327824.66666666663</cx:pt>
          <cx:pt idx="30759">405482.66666666669</cx:pt>
          <cx:pt idx="30760">86264</cx:pt>
          <cx:pt idx="30761">677081</cx:pt>
          <cx:pt idx="30762">157677.33333333334</cx:pt>
          <cx:pt idx="30763">230207</cx:pt>
          <cx:pt idx="30764">224290</cx:pt>
          <cx:pt idx="30765">576853</cx:pt>
          <cx:pt idx="30766">284875</cx:pt>
          <cx:pt idx="30767">390261.33333333331</cx:pt>
          <cx:pt idx="30768">206725</cx:pt>
          <cx:pt idx="30769">159186.66666666666</cx:pt>
          <cx:pt idx="30770">178768</cx:pt>
          <cx:pt idx="30771">393146.66666666669</cx:pt>
          <cx:pt idx="30772">285572</cx:pt>
          <cx:pt idx="30773">401802.66666666669</cx:pt>
          <cx:pt idx="30774">273914.66666666669</cx:pt>
          <cx:pt idx="30775">448722</cx:pt>
          <cx:pt idx="30776">387573.33333333331</cx:pt>
          <cx:pt idx="30777">352024</cx:pt>
          <cx:pt idx="30778">189770.66666666666</cx:pt>
          <cx:pt idx="30779">130874.66666666667</cx:pt>
          <cx:pt idx="30780">129727</cx:pt>
          <cx:pt idx="30781">688554.66666666663</cx:pt>
          <cx:pt idx="30782">237136</cx:pt>
          <cx:pt idx="30783">695470</cx:pt>
          <cx:pt idx="30784">243634.66666666666</cx:pt>
          <cx:pt idx="30785">167730.66666666666</cx:pt>
          <cx:pt idx="30786">179551</cx:pt>
          <cx:pt idx="30787">571200</cx:pt>
          <cx:pt idx="30788">195142</cx:pt>
          <cx:pt idx="30789">308610.66666666669</cx:pt>
          <cx:pt idx="30790">100279</cx:pt>
          <cx:pt idx="30791">447151</cx:pt>
          <cx:pt idx="30792">537482.66666666663</cx:pt>
          <cx:pt idx="30793">221605.33333333334</cx:pt>
          <cx:pt idx="30794">304368</cx:pt>
          <cx:pt idx="30795">269170</cx:pt>
          <cx:pt idx="30796">663747</cx:pt>
          <cx:pt idx="30797">503914</cx:pt>
          <cx:pt idx="30798">323242</cx:pt>
          <cx:pt idx="30799">590879</cx:pt>
          <cx:pt idx="30800">693850.66666666663</cx:pt>
          <cx:pt idx="30801">701226.66666666663</cx:pt>
          <cx:pt idx="30802">232528</cx:pt>
          <cx:pt idx="30803">393130.66666666669</cx:pt>
          <cx:pt idx="30804">312450.66666666669</cx:pt>
          <cx:pt idx="30805">200410</cx:pt>
          <cx:pt idx="30806">441789.33333333331</cx:pt>
          <cx:pt idx="30807">488258.66666666669</cx:pt>
          <cx:pt idx="30808">408028</cx:pt>
          <cx:pt idx="30809">131763</cx:pt>
          <cx:pt idx="30810">464324</cx:pt>
          <cx:pt idx="30811">109428</cx:pt>
          <cx:pt idx="30812">214418.66666666666</cx:pt>
          <cx:pt idx="30813">242788</cx:pt>
          <cx:pt idx="30814">392872</cx:pt>
          <cx:pt idx="30815">747637</cx:pt>
          <cx:pt idx="30816">347845.33333333331</cx:pt>
          <cx:pt idx="30817">465690.33333333337</cx:pt>
          <cx:pt idx="30818">644336</cx:pt>
          <cx:pt idx="30819">557845.33333333337</cx:pt>
          <cx:pt idx="30820">607312</cx:pt>
          <cx:pt idx="30821">398856</cx:pt>
          <cx:pt idx="30822">381916.33333333337</cx:pt>
          <cx:pt idx="30823">533053.33333333337</cx:pt>
          <cx:pt idx="30824">284062</cx:pt>
          <cx:pt idx="30825">447652</cx:pt>
          <cx:pt idx="30826">174360</cx:pt>
          <cx:pt idx="30827">120128</cx:pt>
          <cx:pt idx="30828">300349.33333333331</cx:pt>
          <cx:pt idx="30829">329731</cx:pt>
          <cx:pt idx="30830">592205.33333333337</cx:pt>
          <cx:pt idx="30831">444757</cx:pt>
          <cx:pt idx="30832">711732</cx:pt>
          <cx:pt idx="30833">426400</cx:pt>
          <cx:pt idx="30834">135329</cx:pt>
          <cx:pt idx="30835">560520</cx:pt>
          <cx:pt idx="30836">492261.33333333331</cx:pt>
          <cx:pt idx="30837">399201.66666666663</cx:pt>
          <cx:pt idx="30838">459159</cx:pt>
          <cx:pt idx="30839">446960</cx:pt>
          <cx:pt idx="30840">356741.33333333331</cx:pt>
          <cx:pt idx="30841">471298.66666666669</cx:pt>
          <cx:pt idx="30842">190842</cx:pt>
          <cx:pt idx="30843">337793.66666666663</cx:pt>
          <cx:pt idx="30844">437210.66666666669</cx:pt>
          <cx:pt idx="30845">249522</cx:pt>
          <cx:pt idx="30846">447626.33333333337</cx:pt>
          <cx:pt idx="30847">463722</cx:pt>
          <cx:pt idx="30848">431021</cx:pt>
          <cx:pt idx="30849">451408</cx:pt>
          <cx:pt idx="30850">674773.33333333337</cx:pt>
          <cx:pt idx="30851">209944</cx:pt>
          <cx:pt idx="30852">676920</cx:pt>
          <cx:pt idx="30853">200209</cx:pt>
          <cx:pt idx="30854">214353</cx:pt>
          <cx:pt idx="30855">105849</cx:pt>
          <cx:pt idx="30856">312994.66666666669</cx:pt>
          <cx:pt idx="30857">405402.66666666669</cx:pt>
          <cx:pt idx="30858">301842.66666666669</cx:pt>
          <cx:pt idx="30859">273958</cx:pt>
          <cx:pt idx="30860">451298.66666666669</cx:pt>
          <cx:pt idx="30861">505194.66666666669</cx:pt>
          <cx:pt idx="30862">449760</cx:pt>
          <cx:pt idx="30863">494421</cx:pt>
          <cx:pt idx="30864">523364</cx:pt>
          <cx:pt idx="30865">164839</cx:pt>
          <cx:pt idx="30866">732733.33333333337</cx:pt>
          <cx:pt idx="30867">522670</cx:pt>
          <cx:pt idx="30868">228512</cx:pt>
          <cx:pt idx="30869">163339</cx:pt>
          <cx:pt idx="30870">374669</cx:pt>
          <cx:pt idx="30871">178508</cx:pt>
          <cx:pt idx="30872">170802.66666666666</cx:pt>
          <cx:pt idx="30873">396492</cx:pt>
          <cx:pt idx="30874">270166</cx:pt>
          <cx:pt idx="30875">188639</cx:pt>
          <cx:pt idx="30876">364580</cx:pt>
          <cx:pt idx="30877">508826</cx:pt>
          <cx:pt idx="30878">90197.333333333328</cx:pt>
          <cx:pt idx="30879">350128</cx:pt>
          <cx:pt idx="30880">241392</cx:pt>
          <cx:pt idx="30881">457159</cx:pt>
          <cx:pt idx="30882">441258.33333333337</cx:pt>
          <cx:pt idx="30883">266840</cx:pt>
          <cx:pt idx="30884">162987</cx:pt>
          <cx:pt idx="30885">263056</cx:pt>
          <cx:pt idx="30886">287353</cx:pt>
          <cx:pt idx="30887">660088</cx:pt>
          <cx:pt idx="30888">333290.66666666669</cx:pt>
          <cx:pt idx="30889">229633</cx:pt>
          <cx:pt idx="30890">95898.666666666672</cx:pt>
          <cx:pt idx="30891">367962.66666666669</cx:pt>
          <cx:pt idx="30892">372896</cx:pt>
          <cx:pt idx="30893">537728</cx:pt>
          <cx:pt idx="30894">142920</cx:pt>
          <cx:pt idx="30895">781496</cx:pt>
          <cx:pt idx="30896">80228</cx:pt>
          <cx:pt idx="30897">314136</cx:pt>
          <cx:pt idx="30898">276715</cx:pt>
          <cx:pt idx="30899">299539</cx:pt>
          <cx:pt idx="30900">314813.33333333331</cx:pt>
          <cx:pt idx="30901">420490.66666666669</cx:pt>
          <cx:pt idx="30902">749421.33333333337</cx:pt>
          <cx:pt idx="30903">172470</cx:pt>
          <cx:pt idx="30904">320580</cx:pt>
          <cx:pt idx="30905">659513</cx:pt>
          <cx:pt idx="30906">619800</cx:pt>
          <cx:pt idx="30907">369701</cx:pt>
          <cx:pt idx="30908">257850</cx:pt>
          <cx:pt idx="30909">620898.66666666663</cx:pt>
          <cx:pt idx="30910">279338.66666666669</cx:pt>
          <cx:pt idx="30911">293866.66666666669</cx:pt>
          <cx:pt idx="30912">195720</cx:pt>
          <cx:pt idx="30913">326228.66666666663</cx:pt>
          <cx:pt idx="30914">294757.33333333331</cx:pt>
          <cx:pt idx="30915">416917.33333333331</cx:pt>
          <cx:pt idx="30916">417458</cx:pt>
          <cx:pt idx="30917">128336</cx:pt>
          <cx:pt idx="30918">744264</cx:pt>
          <cx:pt idx="30919">150482</cx:pt>
          <cx:pt idx="30920">202036</cx:pt>
          <cx:pt idx="30921">343885.33333333331</cx:pt>
          <cx:pt idx="30922">790300</cx:pt>
          <cx:pt idx="30923">159154</cx:pt>
          <cx:pt idx="30924">173853.33333333334</cx:pt>
          <cx:pt idx="30925">364113.33333333337</cx:pt>
          <cx:pt idx="30926">151458.66666666666</cx:pt>
          <cx:pt idx="30927">270305</cx:pt>
          <cx:pt idx="30928">247124</cx:pt>
          <cx:pt idx="30929">717381.33333333337</cx:pt>
          <cx:pt idx="30930">299626.66666666669</cx:pt>
          <cx:pt idx="30931">354311</cx:pt>
          <cx:pt idx="30932">222218</cx:pt>
          <cx:pt idx="30933">408397.33333333331</cx:pt>
          <cx:pt idx="30934">145437.33333333334</cx:pt>
          <cx:pt idx="30935">753090.66666666663</cx:pt>
          <cx:pt idx="30936">277579</cx:pt>
          <cx:pt idx="30937">140816</cx:pt>
          <cx:pt idx="30938">380476</cx:pt>
          <cx:pt idx="30939">271322.66666666669</cx:pt>
          <cx:pt idx="30940">194562.66666666666</cx:pt>
          <cx:pt idx="30941">347773.33333333331</cx:pt>
          <cx:pt idx="30942">214106.66666666666</cx:pt>
          <cx:pt idx="30943">316352</cx:pt>
          <cx:pt idx="30944">284717</cx:pt>
          <cx:pt idx="30945">373962.66666666669</cx:pt>
          <cx:pt idx="30946">151514.66666666666</cx:pt>
          <cx:pt idx="30947">302898.66666666669</cx:pt>
          <cx:pt idx="30948">478402.66666666669</cx:pt>
          <cx:pt idx="30949">383543</cx:pt>
          <cx:pt idx="30950">645981.33333333337</cx:pt>
          <cx:pt idx="30951">394765</cx:pt>
          <cx:pt idx="30952">444965.33333333331</cx:pt>
          <cx:pt idx="30953">671512</cx:pt>
          <cx:pt idx="30954">564153</cx:pt>
          <cx:pt idx="30955">645661.33333333337</cx:pt>
          <cx:pt idx="30956">651446</cx:pt>
          <cx:pt idx="30957">361866</cx:pt>
          <cx:pt idx="30958">498488</cx:pt>
          <cx:pt idx="30959">592874.66666666663</cx:pt>
          <cx:pt idx="30960">344746</cx:pt>
          <cx:pt idx="30961">320224</cx:pt>
          <cx:pt idx="30962">371002</cx:pt>
          <cx:pt idx="30963">298701.33333333331</cx:pt>
          <cx:pt idx="30964">241357.33333333334</cx:pt>
          <cx:pt idx="30965">219473</cx:pt>
          <cx:pt idx="30966">83920</cx:pt>
          <cx:pt idx="30967">124911</cx:pt>
          <cx:pt idx="30968">396160</cx:pt>
          <cx:pt idx="30969">346224</cx:pt>
          <cx:pt idx="30970">224858.66666666666</cx:pt>
          <cx:pt idx="30971">280966</cx:pt>
          <cx:pt idx="30972">216865</cx:pt>
          <cx:pt idx="30973">480106.66666666669</cx:pt>
          <cx:pt idx="30974">312122</cx:pt>
          <cx:pt idx="30975">713846</cx:pt>
          <cx:pt idx="30976">200605.33333333334</cx:pt>
          <cx:pt idx="30977">482208</cx:pt>
          <cx:pt idx="30978">495210.66666666669</cx:pt>
          <cx:pt idx="30979">194152</cx:pt>
          <cx:pt idx="30980">106045.33333333333</cx:pt>
          <cx:pt idx="30981">641705</cx:pt>
          <cx:pt idx="30982">205214</cx:pt>
          <cx:pt idx="30983">468933</cx:pt>
          <cx:pt idx="30984">632735</cx:pt>
          <cx:pt idx="30985">146202</cx:pt>
          <cx:pt idx="30986">560858.66666666663</cx:pt>
          <cx:pt idx="30987">207610</cx:pt>
          <cx:pt idx="30988">107989.33333333333</cx:pt>
          <cx:pt idx="30989">532920</cx:pt>
          <cx:pt idx="30990">306778.66666666669</cx:pt>
          <cx:pt idx="30991">174301</cx:pt>
          <cx:pt idx="30992">155338</cx:pt>
          <cx:pt idx="30993">440098.66666666669</cx:pt>
          <cx:pt idx="30994">312154.66666666669</cx:pt>
          <cx:pt idx="30995">274586.66666666669</cx:pt>
          <cx:pt idx="30996">507605</cx:pt>
          <cx:pt idx="30997">305179</cx:pt>
          <cx:pt idx="30998">624851</cx:pt>
          <cx:pt idx="30999">251430</cx:pt>
          <cx:pt idx="31000">136381</cx:pt>
          <cx:pt idx="31001">162240</cx:pt>
          <cx:pt idx="31002">116996</cx:pt>
          <cx:pt idx="31003">720773</cx:pt>
          <cx:pt idx="31004">631152</cx:pt>
          <cx:pt idx="31005">403970.66666666669</cx:pt>
          <cx:pt idx="31006">140786</cx:pt>
          <cx:pt idx="31007">433009</cx:pt>
          <cx:pt idx="31008">109445.33333333333</cx:pt>
          <cx:pt idx="31009">128101</cx:pt>
          <cx:pt idx="31010">268448</cx:pt>
          <cx:pt idx="31011">299669</cx:pt>
          <cx:pt idx="31012">771664</cx:pt>
          <cx:pt idx="31013">102144</cx:pt>
          <cx:pt idx="31014">416501.33333333331</cx:pt>
          <cx:pt idx="31015">600277.33333333337</cx:pt>
          <cx:pt idx="31016">340026.66666666669</cx:pt>
          <cx:pt idx="31017">208465</cx:pt>
          <cx:pt idx="31018">338954</cx:pt>
          <cx:pt idx="31019">739445.33333333337</cx:pt>
          <cx:pt idx="31020">765672</cx:pt>
          <cx:pt idx="31021">404082.66666666669</cx:pt>
          <cx:pt idx="31022">231851</cx:pt>
          <cx:pt idx="31023">332732</cx:pt>
          <cx:pt idx="31024">390104</cx:pt>
          <cx:pt idx="31025">239620</cx:pt>
          <cx:pt idx="31026">677472</cx:pt>
          <cx:pt idx="31027">523733.33333333331</cx:pt>
          <cx:pt idx="31028">256296</cx:pt>
          <cx:pt idx="31029">379366.33333333337</cx:pt>
          <cx:pt idx="31030">229114.66666666666</cx:pt>
          <cx:pt idx="31031">392466.66666666669</cx:pt>
          <cx:pt idx="31032">222885.33333333334</cx:pt>
          <cx:pt idx="31033">362765</cx:pt>
          <cx:pt idx="31034">391341.33333333331</cx:pt>
          <cx:pt idx="31035">161630</cx:pt>
          <cx:pt idx="31036">164666.66666666666</cx:pt>
          <cx:pt idx="31037">527573.33333333337</cx:pt>
          <cx:pt idx="31038">389599</cx:pt>
          <cx:pt idx="31039">768729</cx:pt>
          <cx:pt idx="31040">478992</cx:pt>
          <cx:pt idx="31041">273206</cx:pt>
          <cx:pt idx="31042">434285.33333333331</cx:pt>
          <cx:pt idx="31043">183338.66666666666</cx:pt>
          <cx:pt idx="31044">277463</cx:pt>
          <cx:pt idx="31045">326010</cx:pt>
          <cx:pt idx="31046">167089</cx:pt>
          <cx:pt idx="31047">476104</cx:pt>
          <cx:pt idx="31048">249801</cx:pt>
          <cx:pt idx="31049">158696</cx:pt>
          <cx:pt idx="31050">214685</cx:pt>
          <cx:pt idx="31051">580149.33333333337</cx:pt>
          <cx:pt idx="31052">188381.33333333334</cx:pt>
          <cx:pt idx="31053">247293</cx:pt>
          <cx:pt idx="31054">209696</cx:pt>
          <cx:pt idx="31055">704474.66666666663</cx:pt>
          <cx:pt idx="31056">353189.33333333331</cx:pt>
          <cx:pt idx="31057">259385</cx:pt>
          <cx:pt idx="31058">249579</cx:pt>
          <cx:pt idx="31059">359577</cx:pt>
          <cx:pt idx="31060">541957</cx:pt>
          <cx:pt idx="31061">508453</cx:pt>
          <cx:pt idx="31062">685558</cx:pt>
          <cx:pt idx="31063">378870</cx:pt>
          <cx:pt idx="31064">279090.66666666669</cx:pt>
          <cx:pt idx="31065">103053.33333333333</cx:pt>
          <cx:pt idx="31066">212920</cx:pt>
          <cx:pt idx="31067">440149.33333333331</cx:pt>
          <cx:pt idx="31068">179932</cx:pt>
          <cx:pt idx="31069">178832</cx:pt>
          <cx:pt idx="31070">522167</cx:pt>
          <cx:pt idx="31071">455696.66666666663</cx:pt>
          <cx:pt idx="31072">200030</cx:pt>
          <cx:pt idx="31073">164930</cx:pt>
          <cx:pt idx="31074">326589</cx:pt>
          <cx:pt idx="31075">686620</cx:pt>
          <cx:pt idx="31076">129710</cx:pt>
          <cx:pt idx="31077">259724</cx:pt>
          <cx:pt idx="31078">372846</cx:pt>
          <cx:pt idx="31079">328658.66666666669</cx:pt>
          <cx:pt idx="31080">187034.66666666666</cx:pt>
          <cx:pt idx="31081">355287</cx:pt>
          <cx:pt idx="31082">183206</cx:pt>
          <cx:pt idx="31083">400624</cx:pt>
          <cx:pt idx="31084">292293.33333333331</cx:pt>
          <cx:pt idx="31085">686565.33333333337</cx:pt>
          <cx:pt idx="31086">589581</cx:pt>
          <cx:pt idx="31087">453069</cx:pt>
          <cx:pt idx="31088">451684</cx:pt>
          <cx:pt idx="31089">303860</cx:pt>
          <cx:pt idx="31090">166005.33333333334</cx:pt>
          <cx:pt idx="31091">578858.66666666663</cx:pt>
          <cx:pt idx="31092">421291</cx:pt>
          <cx:pt idx="31093">456336</cx:pt>
          <cx:pt idx="31094">152258</cx:pt>
          <cx:pt idx="31095">715894</cx:pt>
          <cx:pt idx="31096">519253.33333333331</cx:pt>
          <cx:pt idx="31097">281047</cx:pt>
          <cx:pt idx="31098">718655</cx:pt>
          <cx:pt idx="31099">776992</cx:pt>
          <cx:pt idx="31100">422876</cx:pt>
          <cx:pt idx="31101">144694</cx:pt>
          <cx:pt idx="31102">753716</cx:pt>
          <cx:pt idx="31103">448495.33333333337</cx:pt>
          <cx:pt idx="31104">106808</cx:pt>
          <cx:pt idx="31105">758269.33333333337</cx:pt>
          <cx:pt idx="31106">110048</cx:pt>
          <cx:pt idx="31107">281586.66666666669</cx:pt>
          <cx:pt idx="31108">253817</cx:pt>
          <cx:pt idx="31109">443334</cx:pt>
          <cx:pt idx="31110">355781.33333333331</cx:pt>
          <cx:pt idx="31111">571362.66666666663</cx:pt>
          <cx:pt idx="31112">559722.66666666663</cx:pt>
          <cx:pt idx="31113">206978</cx:pt>
          <cx:pt idx="31114">712069.33333333337</cx:pt>
          <cx:pt idx="31115">264870</cx:pt>
          <cx:pt idx="31116">197777</cx:pt>
          <cx:pt idx="31117">204585</cx:pt>
          <cx:pt idx="31118">142541.33333333334</cx:pt>
          <cx:pt idx="31119">734040</cx:pt>
          <cx:pt idx="31120">733710</cx:pt>
          <cx:pt idx="31121">163904</cx:pt>
          <cx:pt idx="31122">114147</cx:pt>
          <cx:pt idx="31123">692157.33333333337</cx:pt>
          <cx:pt idx="31124">360903</cx:pt>
          <cx:pt idx="31125">357583</cx:pt>
          <cx:pt idx="31126">83571</cx:pt>
          <cx:pt idx="31127">71854</cx:pt>
          <cx:pt idx="31128">393628</cx:pt>
          <cx:pt idx="31129">385755.33333333337</cx:pt>
          <cx:pt idx="31130">121725</cx:pt>
          <cx:pt idx="31131">565490</cx:pt>
          <cx:pt idx="31132">412305</cx:pt>
          <cx:pt idx="31133">418824</cx:pt>
          <cx:pt idx="31134">492944</cx:pt>
          <cx:pt idx="31135">392298</cx:pt>
          <cx:pt idx="31136">477341.33333333331</cx:pt>
          <cx:pt idx="31137">151506</cx:pt>
          <cx:pt idx="31138">395117.33333333331</cx:pt>
          <cx:pt idx="31139">366488</cx:pt>
          <cx:pt idx="31140">696237.33333333337</cx:pt>
          <cx:pt idx="31141">621139</cx:pt>
          <cx:pt idx="31142">204430</cx:pt>
          <cx:pt idx="31143">389625</cx:pt>
          <cx:pt idx="31144">262977</cx:pt>
          <cx:pt idx="31145">349826.66666666669</cx:pt>
          <cx:pt idx="31146">444946.66666666669</cx:pt>
          <cx:pt idx="31147">111021</cx:pt>
          <cx:pt idx="31148">561141.33333333337</cx:pt>
          <cx:pt idx="31149">235855</cx:pt>
          <cx:pt idx="31150">458773.33333333331</cx:pt>
          <cx:pt idx="31151">518593</cx:pt>
          <cx:pt idx="31152">193605</cx:pt>
          <cx:pt idx="31153">231445.33333333334</cx:pt>
          <cx:pt idx="31154">442570.66666666669</cx:pt>
          <cx:pt idx="31155">279261.33333333331</cx:pt>
          <cx:pt idx="31156">439804</cx:pt>
          <cx:pt idx="31157">126682</cx:pt>
          <cx:pt idx="31158">227182</cx:pt>
          <cx:pt idx="31159">387080</cx:pt>
          <cx:pt idx="31160">545642.66666666663</cx:pt>
          <cx:pt idx="31161">169814</cx:pt>
          <cx:pt idx="31162">110050</cx:pt>
          <cx:pt idx="31163">250950</cx:pt>
          <cx:pt idx="31164">694136</cx:pt>
          <cx:pt idx="31165">123198</cx:pt>
          <cx:pt idx="31166">761226.66666666663</cx:pt>
          <cx:pt idx="31167">243787</cx:pt>
          <cx:pt idx="31168">333245</cx:pt>
          <cx:pt idx="31169">280146.66666666669</cx:pt>
          <cx:pt idx="31170">338901.33333333331</cx:pt>
          <cx:pt idx="31171">264522</cx:pt>
          <cx:pt idx="31172">489416</cx:pt>
          <cx:pt idx="31173">486136</cx:pt>
          <cx:pt idx="31174">429271</cx:pt>
          <cx:pt idx="31175">445405.33333333331</cx:pt>
          <cx:pt idx="31176">241765.33333333334</cx:pt>
          <cx:pt idx="31177">356786</cx:pt>
          <cx:pt idx="31178">169107</cx:pt>
          <cx:pt idx="31179">699706.66666666663</cx:pt>
          <cx:pt idx="31180">236751</cx:pt>
          <cx:pt idx="31181">199075</cx:pt>
          <cx:pt idx="31182">610842.66666666663</cx:pt>
          <cx:pt idx="31183">543344</cx:pt>
          <cx:pt idx="31184">473413.33333333331</cx:pt>
          <cx:pt idx="31185">281130.66666666669</cx:pt>
          <cx:pt idx="31186">242530</cx:pt>
          <cx:pt idx="31187">383000</cx:pt>
          <cx:pt idx="31188">258886</cx:pt>
          <cx:pt idx="31189">351342.66666666663</cx:pt>
          <cx:pt idx="31190">273073</cx:pt>
          <cx:pt idx="31191">482957.33333333331</cx:pt>
          <cx:pt idx="31192">200850.66666666666</cx:pt>
          <cx:pt idx="31193">313041</cx:pt>
          <cx:pt idx="31194">314056</cx:pt>
          <cx:pt idx="31195">570189.33333333337</cx:pt>
          <cx:pt idx="31196">493677</cx:pt>
          <cx:pt idx="31197">217709</cx:pt>
          <cx:pt idx="31198">697237</cx:pt>
          <cx:pt idx="31199">767092</cx:pt>
          <cx:pt idx="31200">287768</cx:pt>
          <cx:pt idx="31201">293237.33333333331</cx:pt>
          <cx:pt idx="31202">321813.33333333331</cx:pt>
          <cx:pt idx="31203">555466.66666666663</cx:pt>
          <cx:pt idx="31204">170435</cx:pt>
          <cx:pt idx="31205">291885.33333333331</cx:pt>
          <cx:pt idx="31206">470177</cx:pt>
          <cx:pt idx="31207">169073</cx:pt>
          <cx:pt idx="31208">475436</cx:pt>
          <cx:pt idx="31209">303133.33333333331</cx:pt>
          <cx:pt idx="31210">112528</cx:pt>
          <cx:pt idx="31211">257185</cx:pt>
          <cx:pt idx="31212">605908</cx:pt>
          <cx:pt idx="31213">406783.33333333337</cx:pt>
          <cx:pt idx="31214">180345</cx:pt>
          <cx:pt idx="31215">456873</cx:pt>
          <cx:pt idx="31216">447274.66666666669</cx:pt>
          <cx:pt idx="31217">530232</cx:pt>
          <cx:pt idx="31218">442858.66666666669</cx:pt>
          <cx:pt idx="31219">290948</cx:pt>
          <cx:pt idx="31220">311910.66666666669</cx:pt>
          <cx:pt idx="31221">227896</cx:pt>
          <cx:pt idx="31222">221579</cx:pt>
          <cx:pt idx="31223">765711</cx:pt>
          <cx:pt idx="31224">344234.66666666669</cx:pt>
          <cx:pt idx="31225">179177</cx:pt>
          <cx:pt idx="31226">432272</cx:pt>
          <cx:pt idx="31227">274841</cx:pt>
          <cx:pt idx="31228">522048</cx:pt>
          <cx:pt idx="31229">354316</cx:pt>
          <cx:pt idx="31230">148057</cx:pt>
          <cx:pt idx="31231">288870</cx:pt>
          <cx:pt idx="31232">649213.33333333337</cx:pt>
          <cx:pt idx="31233">477581.33333333331</cx:pt>
          <cx:pt idx="31234">279561</cx:pt>
          <cx:pt idx="31235">140046</cx:pt>
          <cx:pt idx="31236">189996</cx:pt>
          <cx:pt idx="31237">181266.66666666666</cx:pt>
          <cx:pt idx="31238">286726</cx:pt>
          <cx:pt idx="31239">385212</cx:pt>
          <cx:pt idx="31240">174609</cx:pt>
          <cx:pt idx="31241">289694</cx:pt>
          <cx:pt idx="31242">322603</cx:pt>
          <cx:pt idx="31243">506306</cx:pt>
          <cx:pt idx="31244">387385</cx:pt>
          <cx:pt idx="31245">293514.66666666669</cx:pt>
          <cx:pt idx="31246">795275</cx:pt>
          <cx:pt idx="31247">405306.66666666669</cx:pt>
          <cx:pt idx="31248">255135</cx:pt>
          <cx:pt idx="31249">264973</cx:pt>
          <cx:pt idx="31250">435754</cx:pt>
          <cx:pt idx="31251">220977</cx:pt>
          <cx:pt idx="31252">275990</cx:pt>
          <cx:pt idx="31253">280210.66666666669</cx:pt>
          <cx:pt idx="31254">234638</cx:pt>
          <cx:pt idx="31255">108362</cx:pt>
          <cx:pt idx="31256">546521</cx:pt>
          <cx:pt idx="31257">226113</cx:pt>
          <cx:pt idx="31258">472541.33333333331</cx:pt>
          <cx:pt idx="31259">500229.33333333331</cx:pt>
          <cx:pt idx="31260">503600</cx:pt>
          <cx:pt idx="31261">325039</cx:pt>
          <cx:pt idx="31262">107415</cx:pt>
          <cx:pt idx="31263">790920</cx:pt>
          <cx:pt idx="31264">392221</cx:pt>
          <cx:pt idx="31265">368844</cx:pt>
          <cx:pt idx="31266">332876</cx:pt>
          <cx:pt idx="31267">715208</cx:pt>
          <cx:pt idx="31268">208704</cx:pt>
          <cx:pt idx="31269">349224</cx:pt>
          <cx:pt idx="31270">267024</cx:pt>
          <cx:pt idx="31271">187616</cx:pt>
          <cx:pt idx="31272">201922.66666666666</cx:pt>
          <cx:pt idx="31273">85523</cx:pt>
          <cx:pt idx="31274">248424</cx:pt>
          <cx:pt idx="31275">144645.33333333334</cx:pt>
          <cx:pt idx="31276">80184</cx:pt>
          <cx:pt idx="31277">293341.33333333331</cx:pt>
          <cx:pt idx="31278">397765.33333333331</cx:pt>
          <cx:pt idx="31279">686568</cx:pt>
          <cx:pt idx="31280">201213.33333333334</cx:pt>
          <cx:pt idx="31281">410760</cx:pt>
          <cx:pt idx="31282">482503</cx:pt>
          <cx:pt idx="31283">601388</cx:pt>
          <cx:pt idx="31284">265424</cx:pt>
          <cx:pt idx="31285">312940</cx:pt>
          <cx:pt idx="31286">499885</cx:pt>
          <cx:pt idx="31287">200905</cx:pt>
          <cx:pt idx="31288">310274.66666666669</cx:pt>
          <cx:pt idx="31289">290316</cx:pt>
          <cx:pt idx="31290">493954.66666666669</cx:pt>
          <cx:pt idx="31291">112525.33333333333</cx:pt>
          <cx:pt idx="31292">455887</cx:pt>
          <cx:pt idx="31293">314528</cx:pt>
          <cx:pt idx="31294">688626.66666666663</cx:pt>
          <cx:pt idx="31295">297877.33333333331</cx:pt>
          <cx:pt idx="31296">210232</cx:pt>
          <cx:pt idx="31297">472037</cx:pt>
          <cx:pt idx="31298">600269.33333333337</cx:pt>
          <cx:pt idx="31299">445688.66666666663</cx:pt>
          <cx:pt idx="31300">210528</cx:pt>
          <cx:pt idx="31301">165927</cx:pt>
          <cx:pt idx="31302">494546.66666666669</cx:pt>
          <cx:pt idx="31303">402365</cx:pt>
          <cx:pt idx="31304">148068</cx:pt>
          <cx:pt idx="31305">652922.66666666663</cx:pt>
          <cx:pt idx="31306">306826.66666666669</cx:pt>
          <cx:pt idx="31307">422334</cx:pt>
          <cx:pt idx="31308">384308.66666666663</cx:pt>
          <cx:pt idx="31309">671697</cx:pt>
          <cx:pt idx="31310">351976</cx:pt>
          <cx:pt idx="31311">256765</cx:pt>
          <cx:pt idx="31312">400461.33333333331</cx:pt>
          <cx:pt idx="31313">565776</cx:pt>
          <cx:pt idx="31314">366506.66666666669</cx:pt>
          <cx:pt idx="31315">371394.33333333337</cx:pt>
          <cx:pt idx="31316">123224</cx:pt>
          <cx:pt idx="31317">101650.66666666667</cx:pt>
          <cx:pt idx="31318">215549</cx:pt>
          <cx:pt idx="31319">137464</cx:pt>
          <cx:pt idx="31320">461643</cx:pt>
          <cx:pt idx="31321">490685.33333333331</cx:pt>
          <cx:pt idx="31322">302884</cx:pt>
          <cx:pt idx="31323">224749.33333333334</cx:pt>
          <cx:pt idx="31324">338424.33333333337</cx:pt>
          <cx:pt idx="31325">363449.66666666663</cx:pt>
          <cx:pt idx="31326">475888</cx:pt>
          <cx:pt idx="31327">363653.33333333331</cx:pt>
          <cx:pt idx="31328">132250.66666666666</cx:pt>
          <cx:pt idx="31329">293380</cx:pt>
          <cx:pt idx="31330">445439</cx:pt>
          <cx:pt idx="31331">258955</cx:pt>
          <cx:pt idx="31332">122797</cx:pt>
          <cx:pt idx="31333">327754.66666666669</cx:pt>
          <cx:pt idx="31334">615078</cx:pt>
          <cx:pt idx="31335">463013.33333333331</cx:pt>
          <cx:pt idx="31336">359824</cx:pt>
          <cx:pt idx="31337">101925</cx:pt>
          <cx:pt idx="31338">343442.66666666669</cx:pt>
          <cx:pt idx="31339">282035</cx:pt>
          <cx:pt idx="31340">159997.33333333334</cx:pt>
          <cx:pt idx="31341">661088</cx:pt>
          <cx:pt idx="31342">482493.33333333331</cx:pt>
          <cx:pt idx="31343">303882.66666666669</cx:pt>
          <cx:pt idx="31344">380980</cx:pt>
          <cx:pt idx="31345">133103</cx:pt>
          <cx:pt idx="31346">451786</cx:pt>
          <cx:pt idx="31347">415733.33333333331</cx:pt>
          <cx:pt idx="31348">347965.33333333331</cx:pt>
          <cx:pt idx="31349">209498</cx:pt>
          <cx:pt idx="31350">524266</cx:pt>
          <cx:pt idx="31351">178063</cx:pt>
          <cx:pt idx="31352">449618.66666666669</cx:pt>
          <cx:pt idx="31353">620720</cx:pt>
          <cx:pt idx="31354">153386</cx:pt>
          <cx:pt idx="31355">253092</cx:pt>
          <cx:pt idx="31356">319484</cx:pt>
          <cx:pt idx="31357">474427</cx:pt>
          <cx:pt idx="31358">331744</cx:pt>
          <cx:pt idx="31359">208937</cx:pt>
          <cx:pt idx="31360">503989.33333333331</cx:pt>
          <cx:pt idx="31361">483989.33333333331</cx:pt>
          <cx:pt idx="31362">89543</cx:pt>
          <cx:pt idx="31363">311474.66666666669</cx:pt>
          <cx:pt idx="31364">275013</cx:pt>
          <cx:pt idx="31365">273056</cx:pt>
          <cx:pt idx="31366">405605</cx:pt>
          <cx:pt idx="31367">590572</cx:pt>
          <cx:pt idx="31368">349973.33333333331</cx:pt>
          <cx:pt idx="31369">160864</cx:pt>
          <cx:pt idx="31370">487419</cx:pt>
          <cx:pt idx="31371">462784</cx:pt>
          <cx:pt idx="31372">474699</cx:pt>
          <cx:pt idx="31373">243501</cx:pt>
          <cx:pt idx="31374">510926</cx:pt>
          <cx:pt idx="31375">379792</cx:pt>
          <cx:pt idx="31376">525858.66666666663</cx:pt>
          <cx:pt idx="31377">318037.33333333331</cx:pt>
          <cx:pt idx="31378">424608</cx:pt>
          <cx:pt idx="31379">799389</cx:pt>
          <cx:pt idx="31380">425555</cx:pt>
          <cx:pt idx="31381">152760</cx:pt>
          <cx:pt idx="31382">110958</cx:pt>
          <cx:pt idx="31383">285560</cx:pt>
          <cx:pt idx="31384">250432</cx:pt>
          <cx:pt idx="31385">431406</cx:pt>
          <cx:pt idx="31386">478489</cx:pt>
          <cx:pt idx="31387">320540.66666666669</cx:pt>
          <cx:pt idx="31388">118177</cx:pt>
          <cx:pt idx="31389">300117.33333333331</cx:pt>
          <cx:pt idx="31390">237510</cx:pt>
          <cx:pt idx="31391">216344</cx:pt>
          <cx:pt idx="31392">327656</cx:pt>
          <cx:pt idx="31393">184776</cx:pt>
          <cx:pt idx="31394">377306.66666666669</cx:pt>
          <cx:pt idx="31395">435433.66666666663</cx:pt>
          <cx:pt idx="31396">356091</cx:pt>
          <cx:pt idx="31397">428357.33333333337</cx:pt>
          <cx:pt idx="31398">182542</cx:pt>
          <cx:pt idx="31399">217965</cx:pt>
          <cx:pt idx="31400">359434.66666666669</cx:pt>
          <cx:pt idx="31401">598202.66666666663</cx:pt>
          <cx:pt idx="31402">351888</cx:pt>
          <cx:pt idx="31403">666640</cx:pt>
          <cx:pt idx="31404">210200</cx:pt>
          <cx:pt idx="31405">276296</cx:pt>
          <cx:pt idx="31406">784648</cx:pt>
          <cx:pt idx="31407">341440</cx:pt>
          <cx:pt idx="31408">420856</cx:pt>
          <cx:pt idx="31409">634890.66666666663</cx:pt>
          <cx:pt idx="31410">216588</cx:pt>
          <cx:pt idx="31411">149453.33333333334</cx:pt>
          <cx:pt idx="31412">173703</cx:pt>
          <cx:pt idx="31413">758698.66666666663</cx:pt>
          <cx:pt idx="31414">188007</cx:pt>
          <cx:pt idx="31415">183488</cx:pt>
          <cx:pt idx="31416">148082</cx:pt>
          <cx:pt idx="31417">363255</cx:pt>
          <cx:pt idx="31418">148980</cx:pt>
          <cx:pt idx="31419">289137</cx:pt>
          <cx:pt idx="31420">161569</cx:pt>
          <cx:pt idx="31421">636518</cx:pt>
          <cx:pt idx="31422">140708</cx:pt>
          <cx:pt idx="31423">178949</cx:pt>
          <cx:pt idx="31424">372856</cx:pt>
          <cx:pt idx="31425">219851</cx:pt>
          <cx:pt idx="31426">369466.66666666669</cx:pt>
          <cx:pt idx="31427">232677.33333333334</cx:pt>
          <cx:pt idx="31428">114290.66666666667</cx:pt>
          <cx:pt idx="31429">466766</cx:pt>
          <cx:pt idx="31430">534046</cx:pt>
          <cx:pt idx="31431">669997</cx:pt>
          <cx:pt idx="31432">263088</cx:pt>
          <cx:pt idx="31433">274002.66666666669</cx:pt>
          <cx:pt idx="31434">155393</cx:pt>
          <cx:pt idx="31435">619330.66666666663</cx:pt>
          <cx:pt idx="31436">585146.66666666663</cx:pt>
          <cx:pt idx="31437">110328</cx:pt>
          <cx:pt idx="31438">668637.33333333337</cx:pt>
          <cx:pt idx="31439">298244</cx:pt>
          <cx:pt idx="31440">447726.66666666663</cx:pt>
          <cx:pt idx="31441">298646</cx:pt>
          <cx:pt idx="31442">566298.66666666663</cx:pt>
          <cx:pt idx="31443">627999</cx:pt>
          <cx:pt idx="31444">710585</cx:pt>
          <cx:pt idx="31445">476821.33333333331</cx:pt>
          <cx:pt idx="31446">180018</cx:pt>
          <cx:pt idx="31447">368864</cx:pt>
          <cx:pt idx="31448">280120</cx:pt>
          <cx:pt idx="31449">135858</cx:pt>
          <cx:pt idx="31450">365557.66666666663</cx:pt>
          <cx:pt idx="31451">451082</cx:pt>
          <cx:pt idx="31452">368461.33333333331</cx:pt>
          <cx:pt idx="31453">380466.66666666669</cx:pt>
          <cx:pt idx="31454">293344</cx:pt>
          <cx:pt idx="31455">377845.33333333331</cx:pt>
          <cx:pt idx="31456">516418.66666666669</cx:pt>
          <cx:pt idx="31457">282718</cx:pt>
          <cx:pt idx="31458">598059</cx:pt>
          <cx:pt idx="31459">474162.66666666669</cx:pt>
          <cx:pt idx="31460">402843</cx:pt>
          <cx:pt idx="31461">327863</cx:pt>
          <cx:pt idx="31462">260290</cx:pt>
          <cx:pt idx="31463">164869.33333333334</cx:pt>
          <cx:pt idx="31464">540544</cx:pt>
          <cx:pt idx="31465">509482.66666666669</cx:pt>
          <cx:pt idx="31466">112144</cx:pt>
          <cx:pt idx="31467">208700</cx:pt>
          <cx:pt idx="31468">380880</cx:pt>
          <cx:pt idx="31469">150717.33333333334</cx:pt>
          <cx:pt idx="31470">288288</cx:pt>
          <cx:pt idx="31471">559976</cx:pt>
          <cx:pt idx="31472">438490.66666666669</cx:pt>
          <cx:pt idx="31473">291272</cx:pt>
          <cx:pt idx="31474">777949.33333333337</cx:pt>
          <cx:pt idx="31475">301410.66666666669</cx:pt>
          <cx:pt idx="31476">182440</cx:pt>
          <cx:pt idx="31477">288992</cx:pt>
          <cx:pt idx="31478">667424</cx:pt>
          <cx:pt idx="31479">301405.33333333331</cx:pt>
          <cx:pt idx="31480">185157.33333333334</cx:pt>
          <cx:pt idx="31481">253848</cx:pt>
          <cx:pt idx="31482">494042</cx:pt>
          <cx:pt idx="31483">472018.66666666669</cx:pt>
          <cx:pt idx="31484">380037.33333333331</cx:pt>
          <cx:pt idx="31485">171802.66666666666</cx:pt>
          <cx:pt idx="31486">483446</cx:pt>
          <cx:pt idx="31487">220811</cx:pt>
          <cx:pt idx="31488">608458.66666666663</cx:pt>
          <cx:pt idx="31489">682522.66666666663</cx:pt>
          <cx:pt idx="31490">176229</cx:pt>
          <cx:pt idx="31491">299185.66666666669</cx:pt>
          <cx:pt idx="31492">455731</cx:pt>
          <cx:pt idx="31493">344504</cx:pt>
          <cx:pt idx="31494">699980</cx:pt>
          <cx:pt idx="31495">442849</cx:pt>
          <cx:pt idx="31496">397802</cx:pt>
          <cx:pt idx="31497">445257</cx:pt>
          <cx:pt idx="31498">376304</cx:pt>
          <cx:pt idx="31499">303243.66666666669</cx:pt>
          <cx:pt idx="31500">694573.33333333337</cx:pt>
          <cx:pt idx="31501">410708</cx:pt>
          <cx:pt idx="31502">219841</cx:pt>
          <cx:pt idx="31503">458221.33333333331</cx:pt>
          <cx:pt idx="31504">449595</cx:pt>
          <cx:pt idx="31505">312890.66666666669</cx:pt>
          <cx:pt idx="31506">324402.66666666669</cx:pt>
          <cx:pt idx="31507">354141.33333333331</cx:pt>
          <cx:pt idx="31508">595858</cx:pt>
          <cx:pt idx="31509">185491</cx:pt>
          <cx:pt idx="31510">117924</cx:pt>
          <cx:pt idx="31511">394488</cx:pt>
          <cx:pt idx="31512">118432</cx:pt>
          <cx:pt idx="31513">160108</cx:pt>
          <cx:pt idx="31514">227419</cx:pt>
          <cx:pt idx="31515">371162.66666666669</cx:pt>
          <cx:pt idx="31516">612170.66666666663</cx:pt>
          <cx:pt idx="31517">182128</cx:pt>
          <cx:pt idx="31518">514562.66666666669</cx:pt>
          <cx:pt idx="31519">756206</cx:pt>
          <cx:pt idx="31520">252829.33333333334</cx:pt>
          <cx:pt idx="31521">244829.33333333334</cx:pt>
          <cx:pt idx="31522">765101.33333333337</cx:pt>
          <cx:pt idx="31523">258003</cx:pt>
          <cx:pt idx="31524">736469.33333333337</cx:pt>
          <cx:pt idx="31525">121789</cx:pt>
          <cx:pt idx="31526">547421.33333333337</cx:pt>
          <cx:pt idx="31527">474745</cx:pt>
          <cx:pt idx="31528">505250.66666666669</cx:pt>
          <cx:pt idx="31529">372698.66666666669</cx:pt>
          <cx:pt idx="31530">465310</cx:pt>
          <cx:pt idx="31531">447613.33333333331</cx:pt>
          <cx:pt idx="31532">155504</cx:pt>
          <cx:pt idx="31533">299746</cx:pt>
          <cx:pt idx="31534">461442.66666666669</cx:pt>
          <cx:pt idx="31535">757520</cx:pt>
          <cx:pt idx="31536">309250.66666666669</cx:pt>
          <cx:pt idx="31537">267250</cx:pt>
          <cx:pt idx="31538">309321</cx:pt>
          <cx:pt idx="31539">339418.66666666669</cx:pt>
          <cx:pt idx="31540">375466.66666666669</cx:pt>
          <cx:pt idx="31541">309298.66666666669</cx:pt>
          <cx:pt idx="31542">139349.33333333334</cx:pt>
          <cx:pt idx="31543">115853</cx:pt>
          <cx:pt idx="31544">342841</cx:pt>
          <cx:pt idx="31545">619732</cx:pt>
          <cx:pt idx="31546">201493</cx:pt>
          <cx:pt idx="31547">392224</cx:pt>
          <cx:pt idx="31548">519212</cx:pt>
          <cx:pt idx="31549">387616</cx:pt>
          <cx:pt idx="31550">251623</cx:pt>
          <cx:pt idx="31551">173344</cx:pt>
          <cx:pt idx="31552">456989.33333333331</cx:pt>
          <cx:pt idx="31553">168838</cx:pt>
          <cx:pt idx="31554">122865</cx:pt>
          <cx:pt idx="31555">378466.66666666669</cx:pt>
          <cx:pt idx="31556">89618.666666666672</cx:pt>
          <cx:pt idx="31557">189219</cx:pt>
          <cx:pt idx="31558">189629</cx:pt>
          <cx:pt idx="31559">207045</cx:pt>
          <cx:pt idx="31560">126501.33333333333</cx:pt>
          <cx:pt idx="31561">327885.33333333331</cx:pt>
          <cx:pt idx="31562">722224</cx:pt>
          <cx:pt idx="31563">408370</cx:pt>
          <cx:pt idx="31564">269416</cx:pt>
          <cx:pt idx="31565">344673.66666666663</cx:pt>
          <cx:pt idx="31566">211397</cx:pt>
          <cx:pt idx="31567">340432</cx:pt>
          <cx:pt idx="31568">179458</cx:pt>
          <cx:pt idx="31569">157653</cx:pt>
          <cx:pt idx="31570">410365.33333333331</cx:pt>
          <cx:pt idx="31571">215276</cx:pt>
          <cx:pt idx="31572">781605.33333333337</cx:pt>
          <cx:pt idx="31573">345370.66666666669</cx:pt>
          <cx:pt idx="31574">667389.33333333337</cx:pt>
          <cx:pt idx="31575">324957.33333333331</cx:pt>
          <cx:pt idx="31576">710778.66666666663</cx:pt>
          <cx:pt idx="31577">533351</cx:pt>
          <cx:pt idx="31578">672589</cx:pt>
          <cx:pt idx="31579">666493</cx:pt>
          <cx:pt idx="31580">598111</cx:pt>
          <cx:pt idx="31581">380597.33333333331</cx:pt>
          <cx:pt idx="31582">200654</cx:pt>
          <cx:pt idx="31583">446858.66666666669</cx:pt>
          <cx:pt idx="31584">189597</cx:pt>
          <cx:pt idx="31585">374420</cx:pt>
          <cx:pt idx="31586">142782</cx:pt>
          <cx:pt idx="31587">391039</cx:pt>
          <cx:pt idx="31588">219550</cx:pt>
          <cx:pt idx="31589">515768</cx:pt>
          <cx:pt idx="31590">666972</cx:pt>
          <cx:pt idx="31591">379776</cx:pt>
          <cx:pt idx="31592">228602</cx:pt>
          <cx:pt idx="31593">169650</cx:pt>
          <cx:pt idx="31594">627176</cx:pt>
          <cx:pt idx="31595">573541.33333333337</cx:pt>
          <cx:pt idx="31596">548149.33333333337</cx:pt>
          <cx:pt idx="31597">333176</cx:pt>
          <cx:pt idx="31598">412026.66666666669</cx:pt>
          <cx:pt idx="31599">621933.33333333337</cx:pt>
          <cx:pt idx="31600">429826.66666666669</cx:pt>
          <cx:pt idx="31601">398266.66666666669</cx:pt>
          <cx:pt idx="31602">523185</cx:pt>
          <cx:pt idx="31603">168802.66666666666</cx:pt>
          <cx:pt idx="31604">355151</cx:pt>
          <cx:pt idx="31605">356425</cx:pt>
          <cx:pt idx="31606">264967</cx:pt>
          <cx:pt idx="31607">212959</cx:pt>
          <cx:pt idx="31608">443185.33333333337</cx:pt>
          <cx:pt idx="31609">217877</cx:pt>
          <cx:pt idx="31610">152570.66666666666</cx:pt>
          <cx:pt idx="31611">173214</cx:pt>
          <cx:pt idx="31612">276479</cx:pt>
          <cx:pt idx="31613">304650.66666666669</cx:pt>
          <cx:pt idx="31614">425352</cx:pt>
          <cx:pt idx="31615">141074</cx:pt>
          <cx:pt idx="31616">144531</cx:pt>
          <cx:pt idx="31617">390965.33333333331</cx:pt>
          <cx:pt idx="31618">118687</cx:pt>
          <cx:pt idx="31619">182936</cx:pt>
          <cx:pt idx="31620">399560</cx:pt>
          <cx:pt idx="31621">165552</cx:pt>
          <cx:pt idx="31622">643200</cx:pt>
          <cx:pt idx="31623">429466.66666666669</cx:pt>
          <cx:pt idx="31624">305337</cx:pt>
          <cx:pt idx="31625">448004.66666666663</cx:pt>
          <cx:pt idx="31626">718624</cx:pt>
          <cx:pt idx="31627">237128</cx:pt>
          <cx:pt idx="31628">195949</cx:pt>
          <cx:pt idx="31629">351845</cx:pt>
          <cx:pt idx="31630">460288</cx:pt>
          <cx:pt idx="31631">76695</cx:pt>
          <cx:pt idx="31632">136816</cx:pt>
          <cx:pt idx="31633">495485.33333333331</cx:pt>
          <cx:pt idx="31634">686101.33333333337</cx:pt>
          <cx:pt idx="31635">365200</cx:pt>
          <cx:pt idx="31636">490452</cx:pt>
          <cx:pt idx="31637">382672</cx:pt>
          <cx:pt idx="31638">241317.33333333334</cx:pt>
          <cx:pt idx="31639">281637.33333333331</cx:pt>
          <cx:pt idx="31640">308122.66666666669</cx:pt>
          <cx:pt idx="31641">303356</cx:pt>
          <cx:pt idx="31642">408888</cx:pt>
          <cx:pt idx="31643">750931</cx:pt>
          <cx:pt idx="31644">198810.66666666666</cx:pt>
          <cx:pt idx="31645">382338.66666666669</cx:pt>
          <cx:pt idx="31646">84212</cx:pt>
          <cx:pt idx="31647">270606</cx:pt>
          <cx:pt idx="31648">159869</cx:pt>
          <cx:pt idx="31649">124632</cx:pt>
          <cx:pt idx="31650">496832</cx:pt>
          <cx:pt idx="31651">359397.33333333331</cx:pt>
          <cx:pt idx="31652">469854</cx:pt>
          <cx:pt idx="31653">382008</cx:pt>
          <cx:pt idx="31654">247527</cx:pt>
          <cx:pt idx="31655">239624</cx:pt>
          <cx:pt idx="31656">776932</cx:pt>
          <cx:pt idx="31657">407781.33333333331</cx:pt>
          <cx:pt idx="31658">376371</cx:pt>
          <cx:pt idx="31659">380267</cx:pt>
          <cx:pt idx="31660">368700</cx:pt>
          <cx:pt idx="31661">424005</cx:pt>
          <cx:pt idx="31662">354322.66666666669</cx:pt>
          <cx:pt idx="31663">398112</cx:pt>
          <cx:pt idx="31664">252640</cx:pt>
          <cx:pt idx="31665">619442.66666666663</cx:pt>
          <cx:pt idx="31666">267957</cx:pt>
          <cx:pt idx="31667">249826</cx:pt>
          <cx:pt idx="31668">156794.66666666666</cx:pt>
          <cx:pt idx="31669">155779</cx:pt>
          <cx:pt idx="31670">766847</cx:pt>
          <cx:pt idx="31671">522503</cx:pt>
          <cx:pt idx="31672">229289</cx:pt>
          <cx:pt idx="31673">136692</cx:pt>
          <cx:pt idx="31674">185519</cx:pt>
          <cx:pt idx="31675">366037</cx:pt>
          <cx:pt idx="31676">407320</cx:pt>
          <cx:pt idx="31677">425114.66666666669</cx:pt>
          <cx:pt idx="31678">421082.66666666669</cx:pt>
          <cx:pt idx="31679">172231</cx:pt>
          <cx:pt idx="31680">374326.66666666663</cx:pt>
          <cx:pt idx="31681">784178.66666666663</cx:pt>
          <cx:pt idx="31682">315977.66666666669</cx:pt>
          <cx:pt idx="31683">322116</cx:pt>
          <cx:pt idx="31684">157948</cx:pt>
          <cx:pt idx="31685">345402.66666666669</cx:pt>
          <cx:pt idx="31686">462792</cx:pt>
          <cx:pt idx="31687">186796</cx:pt>
          <cx:pt idx="31688">150085</cx:pt>
          <cx:pt idx="31689">472951</cx:pt>
          <cx:pt idx="31690">367670</cx:pt>
          <cx:pt idx="31691">424616</cx:pt>
          <cx:pt idx="31692">298117.33333333331</cx:pt>
          <cx:pt idx="31693">456553</cx:pt>
          <cx:pt idx="31694">457802.33333333337</cx:pt>
          <cx:pt idx="31695">432252</cx:pt>
          <cx:pt idx="31696">168128</cx:pt>
          <cx:pt idx="31697">322674.66666666669</cx:pt>
          <cx:pt idx="31698">121593</cx:pt>
          <cx:pt idx="31699">462718</cx:pt>
          <cx:pt idx="31700">302718</cx:pt>
          <cx:pt idx="31701">475808</cx:pt>
          <cx:pt idx="31702">516906.66666666669</cx:pt>
          <cx:pt idx="31703">130025</cx:pt>
          <cx:pt idx="31704">352880</cx:pt>
          <cx:pt idx="31705">397305</cx:pt>
          <cx:pt idx="31706">298536</cx:pt>
          <cx:pt idx="31707">461762</cx:pt>
          <cx:pt idx="31708">71452</cx:pt>
          <cx:pt idx="31709">498158</cx:pt>
          <cx:pt idx="31710">292964</cx:pt>
          <cx:pt idx="31711">356248</cx:pt>
          <cx:pt idx="31712">182989.33333333334</cx:pt>
          <cx:pt idx="31713">212614</cx:pt>
          <cx:pt idx="31714">110648</cx:pt>
          <cx:pt idx="31715">297869.66666666669</cx:pt>
          <cx:pt idx="31716">496601</cx:pt>
          <cx:pt idx="31717">301946.66666666669</cx:pt>
          <cx:pt idx="31718">234863</cx:pt>
          <cx:pt idx="31719">444696</cx:pt>
          <cx:pt idx="31720">296426.66666666669</cx:pt>
          <cx:pt idx="31721">721666.66666666663</cx:pt>
          <cx:pt idx="31722">437464</cx:pt>
          <cx:pt idx="31723">159500</cx:pt>
          <cx:pt idx="31724">260496</cx:pt>
          <cx:pt idx="31725">472171</cx:pt>
          <cx:pt idx="31726">534530.66666666663</cx:pt>
          <cx:pt idx="31727">713821.33333333337</cx:pt>
          <cx:pt idx="31728">389141</cx:pt>
          <cx:pt idx="31729">328978.66666666669</cx:pt>
          <cx:pt idx="31730">693202.66666666663</cx:pt>
          <cx:pt idx="31731">278191</cx:pt>
          <cx:pt idx="31732">153402</cx:pt>
          <cx:pt idx="31733">107631</cx:pt>
          <cx:pt idx="31734">284064</cx:pt>
          <cx:pt idx="31735">334624</cx:pt>
          <cx:pt idx="31736">763747</cx:pt>
          <cx:pt idx="31737">288215</cx:pt>
          <cx:pt idx="31738">278496</cx:pt>
          <cx:pt idx="31739">472987</cx:pt>
          <cx:pt idx="31740">634573.33333333337</cx:pt>
          <cx:pt idx="31741">114837.33333333333</cx:pt>
          <cx:pt idx="31742">142682</cx:pt>
          <cx:pt idx="31743">239939</cx:pt>
          <cx:pt idx="31744">518290.66666666669</cx:pt>
          <cx:pt idx="31745">390261.33333333331</cx:pt>
          <cx:pt idx="31746">616445.33333333337</cx:pt>
          <cx:pt idx="31747">744842</cx:pt>
          <cx:pt idx="31748">296732</cx:pt>
          <cx:pt idx="31749">234139</cx:pt>
          <cx:pt idx="31750">237835</cx:pt>
          <cx:pt idx="31751">420602</cx:pt>
          <cx:pt idx="31752">416688</cx:pt>
          <cx:pt idx="31753">429440</cx:pt>
          <cx:pt idx="31754">267147</cx:pt>
          <cx:pt idx="31755">652104</cx:pt>
          <cx:pt idx="31756">147998</cx:pt>
          <cx:pt idx="31757">426090.66666666669</cx:pt>
          <cx:pt idx="31758">383794</cx:pt>
          <cx:pt idx="31759">323933.33333333331</cx:pt>
          <cx:pt idx="31760">298541</cx:pt>
          <cx:pt idx="31761">499437.33333333331</cx:pt>
          <cx:pt idx="31762">181747</cx:pt>
          <cx:pt idx="31763">267902</cx:pt>
          <cx:pt idx="31764">459472</cx:pt>
          <cx:pt idx="31765">279093</cx:pt>
          <cx:pt idx="31766">331266.66666666669</cx:pt>
          <cx:pt idx="31767">268040</cx:pt>
          <cx:pt idx="31768">351728.33333333337</cx:pt>
          <cx:pt idx="31769">413122.66666666669</cx:pt>
          <cx:pt idx="31770">453624</cx:pt>
          <cx:pt idx="31771">410610.66666666669</cx:pt>
          <cx:pt idx="31772">281584</cx:pt>
          <cx:pt idx="31773">172323</cx:pt>
          <cx:pt idx="31774">116626.66666666667</cx:pt>
          <cx:pt idx="31775">471392</cx:pt>
          <cx:pt idx="31776">242369</cx:pt>
          <cx:pt idx="31777">779460</cx:pt>
          <cx:pt idx="31778">159832</cx:pt>
          <cx:pt idx="31779">241027</cx:pt>
          <cx:pt idx="31780">342339</cx:pt>
          <cx:pt idx="31781">232341</cx:pt>
          <cx:pt idx="31782">309498.66666666669</cx:pt>
          <cx:pt idx="31783">274701.33333333331</cx:pt>
          <cx:pt idx="31784">373230.66666666663</cx:pt>
          <cx:pt idx="31785">714506.66666666663</cx:pt>
          <cx:pt idx="31786">351568</cx:pt>
          <cx:pt idx="31787">475533</cx:pt>
          <cx:pt idx="31788">235705</cx:pt>
          <cx:pt idx="31789">109386.66666666667</cx:pt>
          <cx:pt idx="31790">637695</cx:pt>
          <cx:pt idx="31791">589741</cx:pt>
          <cx:pt idx="31792">482086</cx:pt>
          <cx:pt idx="31793">440197.33333333331</cx:pt>
          <cx:pt idx="31794">211180</cx:pt>
          <cx:pt idx="31795">356850.66666666669</cx:pt>
          <cx:pt idx="31796">451351.33333333337</cx:pt>
          <cx:pt idx="31797">560253</cx:pt>
          <cx:pt idx="31798">605386.66666666663</cx:pt>
          <cx:pt idx="31799">267298.66666666669</cx:pt>
          <cx:pt idx="31800">199626</cx:pt>
          <cx:pt idx="31801">770365.33333333337</cx:pt>
          <cx:pt idx="31802">465315</cx:pt>
          <cx:pt idx="31803">168186.66666666666</cx:pt>
          <cx:pt idx="31804">528842.66666666663</cx:pt>
          <cx:pt idx="31805">517528</cx:pt>
          <cx:pt idx="31806">374450.66666666669</cx:pt>
          <cx:pt idx="31807">360912</cx:pt>
          <cx:pt idx="31808">409646</cx:pt>
          <cx:pt idx="31809">100358</cx:pt>
          <cx:pt idx="31810">389482.66666666669</cx:pt>
          <cx:pt idx="31811">122928</cx:pt>
          <cx:pt idx="31812">276365.33333333331</cx:pt>
          <cx:pt idx="31813">493088</cx:pt>
          <cx:pt idx="31814">372461.66666666663</cx:pt>
          <cx:pt idx="31815">310877.33333333331</cx:pt>
          <cx:pt idx="31816">252445.33333333334</cx:pt>
          <cx:pt idx="31817">621758</cx:pt>
          <cx:pt idx="31818">217362</cx:pt>
          <cx:pt idx="31819">414400</cx:pt>
          <cx:pt idx="31820">307096.33333333331</cx:pt>
          <cx:pt idx="31821">456306.66666666669</cx:pt>
          <cx:pt idx="31822">336432</cx:pt>
          <cx:pt idx="31823">753288</cx:pt>
          <cx:pt idx="31824">667589.33333333337</cx:pt>
          <cx:pt idx="31825">485214</cx:pt>
          <cx:pt idx="31826">330464</cx:pt>
          <cx:pt idx="31827">459056</cx:pt>
          <cx:pt idx="31828">633080</cx:pt>
          <cx:pt idx="31829">305918</cx:pt>
          <cx:pt idx="31830">126109.33333333333</cx:pt>
          <cx:pt idx="31831">272250.66666666669</cx:pt>
          <cx:pt idx="31832">360636</cx:pt>
          <cx:pt idx="31833">455161</cx:pt>
          <cx:pt idx="31834">595904</cx:pt>
          <cx:pt idx="31835">290901.33333333331</cx:pt>
          <cx:pt idx="31836">327314.66666666669</cx:pt>
          <cx:pt idx="31837">296401</cx:pt>
          <cx:pt idx="31838">182798</cx:pt>
          <cx:pt idx="31839">270034.66666666669</cx:pt>
          <cx:pt idx="31840">380760</cx:pt>
          <cx:pt idx="31841">244073</cx:pt>
          <cx:pt idx="31842">485453.33333333331</cx:pt>
          <cx:pt idx="31843">537366</cx:pt>
          <cx:pt idx="31844">346557</cx:pt>
          <cx:pt idx="31845">223739</cx:pt>
          <cx:pt idx="31846">159174</cx:pt>
          <cx:pt idx="31847">117392</cx:pt>
          <cx:pt idx="31848">148730</cx:pt>
          <cx:pt idx="31849">270145</cx:pt>
          <cx:pt idx="31850">452392</cx:pt>
          <cx:pt idx="31851">181692</cx:pt>
          <cx:pt idx="31852">652852</cx:pt>
          <cx:pt idx="31853">135576</cx:pt>
          <cx:pt idx="31854">287866.66666666669</cx:pt>
          <cx:pt idx="31855">487842.66666666669</cx:pt>
          <cx:pt idx="31856">321274</cx:pt>
          <cx:pt idx="31857">327493.33333333331</cx:pt>
          <cx:pt idx="31858">141952</cx:pt>
          <cx:pt idx="31859">261347</cx:pt>
          <cx:pt idx="31860">363098.66666666669</cx:pt>
          <cx:pt idx="31861">380757.33333333331</cx:pt>
          <cx:pt idx="31862">139833</cx:pt>
          <cx:pt idx="31863">346408</cx:pt>
          <cx:pt idx="31864">303117</cx:pt>
          <cx:pt idx="31865">149428</cx:pt>
          <cx:pt idx="31866">327249</cx:pt>
          <cx:pt idx="31867">311803</cx:pt>
          <cx:pt idx="31868">103015</cx:pt>
          <cx:pt idx="31869">90088</cx:pt>
          <cx:pt idx="31870">223582</cx:pt>
          <cx:pt idx="31871">367929.33333333337</cx:pt>
          <cx:pt idx="31872">304860</cx:pt>
          <cx:pt idx="31873">384552</cx:pt>
          <cx:pt idx="31874">266905</cx:pt>
          <cx:pt idx="31875">252615</cx:pt>
          <cx:pt idx="31876">446146.66666666669</cx:pt>
          <cx:pt idx="31877">459398</cx:pt>
          <cx:pt idx="31878">315506</cx:pt>
          <cx:pt idx="31879">470109.33333333331</cx:pt>
          <cx:pt idx="31880">487424</cx:pt>
          <cx:pt idx="31881">172830</cx:pt>
          <cx:pt idx="31882">338298</cx:pt>
          <cx:pt idx="31883">765889</cx:pt>
          <cx:pt idx="31884">441317</cx:pt>
          <cx:pt idx="31885">788090</cx:pt>
          <cx:pt idx="31886">231481</cx:pt>
          <cx:pt idx="31887">130607</cx:pt>
          <cx:pt idx="31888">113812</cx:pt>
          <cx:pt idx="31889">351477</cx:pt>
          <cx:pt idx="31890">143828</cx:pt>
          <cx:pt idx="31891">399126</cx:pt>
          <cx:pt idx="31892">452232</cx:pt>
          <cx:pt idx="31893">341442</cx:pt>
          <cx:pt idx="31894">313352</cx:pt>
          <cx:pt idx="31895">391828</cx:pt>
          <cx:pt idx="31896">511813.33333333331</cx:pt>
          <cx:pt idx="31897">427827</cx:pt>
          <cx:pt idx="31898">118406</cx:pt>
          <cx:pt idx="31899">103727</cx:pt>
          <cx:pt idx="31900">306549.33333333331</cx:pt>
          <cx:pt idx="31901">781152</cx:pt>
          <cx:pt idx="31902">475322.66666666669</cx:pt>
          <cx:pt idx="31903">716221</cx:pt>
          <cx:pt idx="31904">262742</cx:pt>
          <cx:pt idx="31905">322874.66666666669</cx:pt>
          <cx:pt idx="31906">704637.33333333337</cx:pt>
          <cx:pt idx="31907">444574</cx:pt>
          <cx:pt idx="31908">278757.33333333331</cx:pt>
          <cx:pt idx="31909">680250.66666666663</cx:pt>
          <cx:pt idx="31910">198426</cx:pt>
          <cx:pt idx="31911">185408</cx:pt>
          <cx:pt idx="31912">637810.66666666663</cx:pt>
          <cx:pt idx="31913">388743</cx:pt>
          <cx:pt idx="31914">363122.66666666669</cx:pt>
          <cx:pt idx="31915">434613.33333333331</cx:pt>
          <cx:pt idx="31916">296005.33333333331</cx:pt>
          <cx:pt idx="31917">477828</cx:pt>
          <cx:pt idx="31918">502501</cx:pt>
          <cx:pt idx="31919">358466</cx:pt>
          <cx:pt idx="31920">798333.33333333337</cx:pt>
          <cx:pt idx="31921">214508</cx:pt>
          <cx:pt idx="31922">236112</cx:pt>
          <cx:pt idx="31923">725061.33333333337</cx:pt>
          <cx:pt idx="31924">364066</cx:pt>
          <cx:pt idx="31925">239345</cx:pt>
          <cx:pt idx="31926">333485.33333333331</cx:pt>
          <cx:pt idx="31927">108420</cx:pt>
          <cx:pt idx="31928">327896</cx:pt>
          <cx:pt idx="31929">419402.66666666669</cx:pt>
          <cx:pt idx="31930">181253</cx:pt>
          <cx:pt idx="31931">457904</cx:pt>
          <cx:pt idx="31932">127305</cx:pt>
          <cx:pt idx="31933">495856</cx:pt>
          <cx:pt idx="31934">422718</cx:pt>
          <cx:pt idx="31935">330954.66666666669</cx:pt>
          <cx:pt idx="31936">216138</cx:pt>
          <cx:pt idx="31937">377433</cx:pt>
          <cx:pt idx="31938">488924</cx:pt>
          <cx:pt idx="31939">198057</cx:pt>
          <cx:pt idx="31940">387933</cx:pt>
          <cx:pt idx="31941">235072</cx:pt>
          <cx:pt idx="31942">124581</cx:pt>
          <cx:pt idx="31943">275793</cx:pt>
          <cx:pt idx="31944">381434.66666666669</cx:pt>
          <cx:pt idx="31945">103904</cx:pt>
          <cx:pt idx="31946">379408</cx:pt>
          <cx:pt idx="31947">497064</cx:pt>
          <cx:pt idx="31948">241094</cx:pt>
          <cx:pt idx="31949">399597.33333333331</cx:pt>
          <cx:pt idx="31950">407111</cx:pt>
          <cx:pt idx="31951">423768</cx:pt>
          <cx:pt idx="31952">797413</cx:pt>
          <cx:pt idx="31953">286503</cx:pt>
          <cx:pt idx="31954">436561</cx:pt>
          <cx:pt idx="31955">109901.33333333333</cx:pt>
          <cx:pt idx="31956">481098.66666666669</cx:pt>
          <cx:pt idx="31957">371229.33333333331</cx:pt>
          <cx:pt idx="31958">130744</cx:pt>
          <cx:pt idx="31959">636281</cx:pt>
          <cx:pt idx="31960">276394.66666666669</cx:pt>
          <cx:pt idx="31961">190894</cx:pt>
          <cx:pt idx="31962">677885.33333333337</cx:pt>
          <cx:pt idx="31963">463976</cx:pt>
          <cx:pt idx="31964">113749</cx:pt>
          <cx:pt idx="31965">152510</cx:pt>
          <cx:pt idx="31966">235968</cx:pt>
          <cx:pt idx="31967">221624</cx:pt>
          <cx:pt idx="31968">240213.33333333334</cx:pt>
          <cx:pt idx="31969">233349.33333333334</cx:pt>
          <cx:pt idx="31970">417258.66666666669</cx:pt>
          <cx:pt idx="31971">326706.66666666669</cx:pt>
          <cx:pt idx="31972">252780</cx:pt>
          <cx:pt idx="31973">154770.66666666666</cx:pt>
          <cx:pt idx="31974">354426.66666666669</cx:pt>
          <cx:pt idx="31975">79250</cx:pt>
          <cx:pt idx="31976">339925</cx:pt>
          <cx:pt idx="31977">214903</cx:pt>
          <cx:pt idx="31978">241673</cx:pt>
          <cx:pt idx="31979">738134</cx:pt>
          <cx:pt idx="31980">747818.66666666663</cx:pt>
          <cx:pt idx="31981">354226</cx:pt>
          <cx:pt idx="31982">200304</cx:pt>
          <cx:pt idx="31983">417271</cx:pt>
          <cx:pt idx="31984">177536</cx:pt>
          <cx:pt idx="31985">480888</cx:pt>
          <cx:pt idx="31986">120647</cx:pt>
          <cx:pt idx="31987">223185</cx:pt>
          <cx:pt idx="31988">479563</cx:pt>
          <cx:pt idx="31989">753229.33333333337</cx:pt>
          <cx:pt idx="31990">393408</cx:pt>
          <cx:pt idx="31991">662357.33333333337</cx:pt>
          <cx:pt idx="31992">234306</cx:pt>
          <cx:pt idx="31993">323912</cx:pt>
          <cx:pt idx="31994">648112</cx:pt>
          <cx:pt idx="31995">725002.66666666663</cx:pt>
          <cx:pt idx="31996">100669.33333333333</cx:pt>
          <cx:pt idx="31997">431349</cx:pt>
          <cx:pt idx="31998">123645</cx:pt>
          <cx:pt idx="31999">337173.33333333331</cx:pt>
          <cx:pt idx="32000">338109.33333333331</cx:pt>
          <cx:pt idx="32001">206525</cx:pt>
          <cx:pt idx="32002">136939</cx:pt>
          <cx:pt idx="32003">454736</cx:pt>
          <cx:pt idx="32004">676130.66666666663</cx:pt>
          <cx:pt idx="32005">489575</cx:pt>
          <cx:pt idx="32006">314951</cx:pt>
          <cx:pt idx="32007">579880</cx:pt>
          <cx:pt idx="32008">129582</cx:pt>
          <cx:pt idx="32009">189557</cx:pt>
          <cx:pt idx="32010">260649</cx:pt>
          <cx:pt idx="32011">379210.66666666669</cx:pt>
          <cx:pt idx="32012">307203</cx:pt>
          <cx:pt idx="32013">265200</cx:pt>
          <cx:pt idx="32014">465011</cx:pt>
          <cx:pt idx="32015">596018.66666666663</cx:pt>
          <cx:pt idx="32016">96226</cx:pt>
          <cx:pt idx="32017">608212</cx:pt>
          <cx:pt idx="32018">126526</cx:pt>
          <cx:pt idx="32019">153683</cx:pt>
          <cx:pt idx="32020">215392</cx:pt>
          <cx:pt idx="32021">321249</cx:pt>
          <cx:pt idx="32022">127163</cx:pt>
          <cx:pt idx="32023">190027</cx:pt>
          <cx:pt idx="32024">433192</cx:pt>
          <cx:pt idx="32025">460580</cx:pt>
          <cx:pt idx="32026">164843</cx:pt>
          <cx:pt idx="32027">619570.66666666663</cx:pt>
          <cx:pt idx="32028">258086</cx:pt>
          <cx:pt idx="32029">521962.66666666669</cx:pt>
          <cx:pt idx="32030">620674.66666666663</cx:pt>
          <cx:pt idx="32031">162839</cx:pt>
          <cx:pt idx="32032">292213</cx:pt>
          <cx:pt idx="32033">287133</cx:pt>
          <cx:pt idx="32034">99018.666666666672</cx:pt>
          <cx:pt idx="32035">381114.66666666669</cx:pt>
          <cx:pt idx="32036">130426</cx:pt>
          <cx:pt idx="32037">429906</cx:pt>
          <cx:pt idx="32038">306287</cx:pt>
          <cx:pt idx="32039">192717</cx:pt>
          <cx:pt idx="32040">373240</cx:pt>
          <cx:pt idx="32041">276781.33333333331</cx:pt>
          <cx:pt idx="32042">787047</cx:pt>
          <cx:pt idx="32043">450052</cx:pt>
          <cx:pt idx="32044">113967</cx:pt>
          <cx:pt idx="32045">150794</cx:pt>
          <cx:pt idx="32046">425733.33333333331</cx:pt>
          <cx:pt idx="32047">164298</cx:pt>
          <cx:pt idx="32048">662201</cx:pt>
          <cx:pt idx="32049">469098.66666666669</cx:pt>
          <cx:pt idx="32050">472693.33333333331</cx:pt>
          <cx:pt idx="32051">246629.33333333334</cx:pt>
          <cx:pt idx="32052">215731</cx:pt>
          <cx:pt idx="32053">505821</cx:pt>
          <cx:pt idx="32054">305149</cx:pt>
          <cx:pt idx="32055">327472</cx:pt>
          <cx:pt idx="32056">410061.33333333331</cx:pt>
          <cx:pt idx="32057">437349.33333333331</cx:pt>
          <cx:pt idx="32058">390908</cx:pt>
          <cx:pt idx="32059">150861</cx:pt>
          <cx:pt idx="32060">435768</cx:pt>
          <cx:pt idx="32061">435952</cx:pt>
          <cx:pt idx="32062">244609</cx:pt>
          <cx:pt idx="32063">365658.66666666669</cx:pt>
          <cx:pt idx="32064">116899</cx:pt>
          <cx:pt idx="32065">586896</cx:pt>
          <cx:pt idx="32066">374833</cx:pt>
          <cx:pt idx="32067">438072</cx:pt>
          <cx:pt idx="32068">436669</cx:pt>
          <cx:pt idx="32069">258947</cx:pt>
          <cx:pt idx="32070">574730.66666666663</cx:pt>
          <cx:pt idx="32071">263212</cx:pt>
          <cx:pt idx="32072">526801</cx:pt>
          <cx:pt idx="32073">176207</cx:pt>
          <cx:pt idx="32074">486874.66666666669</cx:pt>
          <cx:pt idx="32075">310559</cx:pt>
          <cx:pt idx="32076">150895</cx:pt>
          <cx:pt idx="32077">125888</cx:pt>
          <cx:pt idx="32078">255064</cx:pt>
          <cx:pt idx="32079">265754.66666666669</cx:pt>
          <cx:pt idx="32080">188911</cx:pt>
          <cx:pt idx="32081">324506.66666666669</cx:pt>
          <cx:pt idx="32082">411998</cx:pt>
          <cx:pt idx="32083">230675</cx:pt>
          <cx:pt idx="32084">246864</cx:pt>
          <cx:pt idx="32085">391664</cx:pt>
          <cx:pt idx="32086">116885.33333333333</cx:pt>
          <cx:pt idx="32087">101642.66666666667</cx:pt>
          <cx:pt idx="32088">228663</cx:pt>
          <cx:pt idx="32089">297901.66666666669</cx:pt>
          <cx:pt idx="32090">470226.66666666669</cx:pt>
          <cx:pt idx="32091">309890.66666666669</cx:pt>
          <cx:pt idx="32092">527418.66666666663</cx:pt>
          <cx:pt idx="32093">403571</cx:pt>
          <cx:pt idx="32094">138714</cx:pt>
          <cx:pt idx="32095">167461</cx:pt>
          <cx:pt idx="32096">408935</cx:pt>
          <cx:pt idx="32097">137067</cx:pt>
          <cx:pt idx="32098">125069</cx:pt>
          <cx:pt idx="32099">612669.33333333337</cx:pt>
          <cx:pt idx="32100">229456</cx:pt>
          <cx:pt idx="32101">333489.33333333337</cx:pt>
          <cx:pt idx="32102">729236</cx:pt>
          <cx:pt idx="32103">569622</cx:pt>
          <cx:pt idx="32104">281914</cx:pt>
          <cx:pt idx="32105">585554</cx:pt>
          <cx:pt idx="32106">127615</cx:pt>
          <cx:pt idx="32107">186171</cx:pt>
          <cx:pt idx="32108">127862</cx:pt>
          <cx:pt idx="32109">586834.66666666663</cx:pt>
          <cx:pt idx="32110">700741</cx:pt>
          <cx:pt idx="32111">457522.66666666669</cx:pt>
          <cx:pt idx="32112">675106.66666666663</cx:pt>
          <cx:pt idx="32113">328528</cx:pt>
          <cx:pt idx="32114">134622</cx:pt>
          <cx:pt idx="32115">446048</cx:pt>
          <cx:pt idx="32116">404346.66666666669</cx:pt>
          <cx:pt idx="32117">444537</cx:pt>
          <cx:pt idx="32118">205026</cx:pt>
          <cx:pt idx="32119">242583</cx:pt>
          <cx:pt idx="32120">506981.33333333331</cx:pt>
          <cx:pt idx="32121">182377</cx:pt>
          <cx:pt idx="32122">266263</cx:pt>
          <cx:pt idx="32123">185195</cx:pt>
          <cx:pt idx="32124">265163</cx:pt>
          <cx:pt idx="32125">207859</cx:pt>
          <cx:pt idx="32126">467711</cx:pt>
          <cx:pt idx="32127">200168</cx:pt>
          <cx:pt idx="32128">378930.66666666669</cx:pt>
          <cx:pt idx="32129">470322.66666666669</cx:pt>
          <cx:pt idx="32130">482733</cx:pt>
          <cx:pt idx="32131">412036.66666666663</cx:pt>
          <cx:pt idx="32132">297165</cx:pt>
          <cx:pt idx="32133">444077</cx:pt>
          <cx:pt idx="32134">240609</cx:pt>
          <cx:pt idx="32135">532101.33333333337</cx:pt>
          <cx:pt idx="32136">700521</cx:pt>
          <cx:pt idx="32137">326768</cx:pt>
          <cx:pt idx="32138">501066</cx:pt>
          <cx:pt idx="32139">730235</cx:pt>
          <cx:pt idx="32140">339550</cx:pt>
          <cx:pt idx="32141">298906</cx:pt>
          <cx:pt idx="32142">566442</cx:pt>
          <cx:pt idx="32143">503069.33333333331</cx:pt>
          <cx:pt idx="32144">477351</cx:pt>
          <cx:pt idx="32145">718748</cx:pt>
          <cx:pt idx="32146">300009</cx:pt>
          <cx:pt idx="32147">636621</cx:pt>
          <cx:pt idx="32148">341352</cx:pt>
          <cx:pt idx="32149">461733.33333333331</cx:pt>
          <cx:pt idx="32150">146251</cx:pt>
          <cx:pt idx="32151">523978.66666666669</cx:pt>
          <cx:pt idx="32152">643996</cx:pt>
          <cx:pt idx="32153">214651</cx:pt>
          <cx:pt idx="32154">193392</cx:pt>
          <cx:pt idx="32155">711049</cx:pt>
          <cx:pt idx="32156">244385</cx:pt>
          <cx:pt idx="32157">443856</cx:pt>
          <cx:pt idx="32158">770138.66666666663</cx:pt>
          <cx:pt idx="32159">251056</cx:pt>
          <cx:pt idx="32160">136431</cx:pt>
          <cx:pt idx="32161">254721</cx:pt>
          <cx:pt idx="32162">450090.66666666669</cx:pt>
          <cx:pt idx="32163">392242.66666666669</cx:pt>
          <cx:pt idx="32164">289132</cx:pt>
          <cx:pt idx="32165">497050</cx:pt>
          <cx:pt idx="32166">223173.33333333334</cx:pt>
          <cx:pt idx="32167">290387</cx:pt>
          <cx:pt idx="32168">402853.33333333331</cx:pt>
          <cx:pt idx="32169">315028</cx:pt>
          <cx:pt idx="32170">792881</cx:pt>
          <cx:pt idx="32171">365071</cx:pt>
          <cx:pt idx="32172">491026.66666666669</cx:pt>
          <cx:pt idx="32173">303825</cx:pt>
          <cx:pt idx="32174">338373.33333333331</cx:pt>
          <cx:pt idx="32175">86237.333333333328</cx:pt>
          <cx:pt idx="32176">377645.33333333331</cx:pt>
          <cx:pt idx="32177">214576</cx:pt>
          <cx:pt idx="32178">457016</cx:pt>
          <cx:pt idx="32179">273362.66666666669</cx:pt>
          <cx:pt idx="32180">192923</cx:pt>
          <cx:pt idx="32181">400005.33333333331</cx:pt>
          <cx:pt idx="32182">307237.33333333331</cx:pt>
          <cx:pt idx="32183">424122.66666666669</cx:pt>
          <cx:pt idx="32184">765858</cx:pt>
          <cx:pt idx="32185">304364</cx:pt>
          <cx:pt idx="32186">246634</cx:pt>
          <cx:pt idx="32187">522066.66666666669</cx:pt>
          <cx:pt idx="32188">120247</cx:pt>
          <cx:pt idx="32189">331064</cx:pt>
          <cx:pt idx="32190">253964</cx:pt>
          <cx:pt idx="32191">305345.33333333331</cx:pt>
          <cx:pt idx="32192">785922.66666666663</cx:pt>
          <cx:pt idx="32193">410629.33333333331</cx:pt>
          <cx:pt idx="32194">368260</cx:pt>
          <cx:pt idx="32195">473813.33333333331</cx:pt>
          <cx:pt idx="32196">282117.33333333331</cx:pt>
          <cx:pt idx="32197">351840</cx:pt>
          <cx:pt idx="32198">109006</cx:pt>
          <cx:pt idx="32199">454520</cx:pt>
          <cx:pt idx="32200">502370.66666666669</cx:pt>
          <cx:pt idx="32201">141246</cx:pt>
          <cx:pt idx="32202">176699</cx:pt>
          <cx:pt idx="32203">252077.33333333334</cx:pt>
          <cx:pt idx="32204">728022</cx:pt>
          <cx:pt idx="32205">383010.66666666669</cx:pt>
          <cx:pt idx="32206">345421.33333333331</cx:pt>
          <cx:pt idx="32207">176136</cx:pt>
          <cx:pt idx="32208">410096</cx:pt>
          <cx:pt idx="32209">379909.33333333331</cx:pt>
          <cx:pt idx="32210">155439</cx:pt>
          <cx:pt idx="32211">113727</cx:pt>
          <cx:pt idx="32212">124725</cx:pt>
          <cx:pt idx="32213">612010.66666666663</cx:pt>
          <cx:pt idx="32214">444418.66666666669</cx:pt>
          <cx:pt idx="32215">213128</cx:pt>
          <cx:pt idx="32216">477514</cx:pt>
          <cx:pt idx="32217">570304</cx:pt>
          <cx:pt idx="32218">333912</cx:pt>
          <cx:pt idx="32219">398624</cx:pt>
          <cx:pt idx="32220">511266.66666666669</cx:pt>
          <cx:pt idx="32221">784533</cx:pt>
          <cx:pt idx="32222">386396</cx:pt>
          <cx:pt idx="32223">403808.33333333337</cx:pt>
          <cx:pt idx="32224">571680</cx:pt>
          <cx:pt idx="32225">105778.66666666667</cx:pt>
          <cx:pt idx="32226">204206</cx:pt>
          <cx:pt idx="32227">121202</cx:pt>
          <cx:pt idx="32228">202017</cx:pt>
          <cx:pt idx="32229">759432</cx:pt>
          <cx:pt idx="32230">129226</cx:pt>
          <cx:pt idx="32231">315708</cx:pt>
          <cx:pt idx="32232">346337</cx:pt>
          <cx:pt idx="32233">468347</cx:pt>
          <cx:pt idx="32234">630784</cx:pt>
          <cx:pt idx="32235">226068</cx:pt>
          <cx:pt idx="32236">158060</cx:pt>
          <cx:pt idx="32237">454148</cx:pt>
          <cx:pt idx="32238">134050.66666666666</cx:pt>
          <cx:pt idx="32239">635924</cx:pt>
          <cx:pt idx="32240">426458</cx:pt>
          <cx:pt idx="32241">339049</cx:pt>
          <cx:pt idx="32242">350947</cx:pt>
          <cx:pt idx="32243">216350</cx:pt>
          <cx:pt idx="32244">747680</cx:pt>
          <cx:pt idx="32245">529514.66666666663</cx:pt>
          <cx:pt idx="32246">495936</cx:pt>
          <cx:pt idx="32247">375141.33333333331</cx:pt>
          <cx:pt idx="32248">489428</cx:pt>
          <cx:pt idx="32249">169863</cx:pt>
          <cx:pt idx="32250">582922.66666666663</cx:pt>
          <cx:pt idx="32251">413623</cx:pt>
          <cx:pt idx="32252">456512</cx:pt>
          <cx:pt idx="32253">257581</cx:pt>
          <cx:pt idx="32254">114837</cx:pt>
          <cx:pt idx="32255">451733.66666666663</cx:pt>
          <cx:pt idx="32256">306906.66666666669</cx:pt>
          <cx:pt idx="32257">363300</cx:pt>
          <cx:pt idx="32258">233272</cx:pt>
          <cx:pt idx="32259">208626.66666666666</cx:pt>
          <cx:pt idx="32260">316181.33333333331</cx:pt>
          <cx:pt idx="32261">124226</cx:pt>
          <cx:pt idx="32262">287626</cx:pt>
          <cx:pt idx="32263">506040</cx:pt>
          <cx:pt idx="32264">541848</cx:pt>
          <cx:pt idx="32265">285344</cx:pt>
          <cx:pt idx="32266">280478</cx:pt>
          <cx:pt idx="32267">114555</cx:pt>
          <cx:pt idx="32268">432725.33333333331</cx:pt>
          <cx:pt idx="32269">515296</cx:pt>
          <cx:pt idx="32270">555845.33333333337</cx:pt>
          <cx:pt idx="32271">264424</cx:pt>
          <cx:pt idx="32272">433640</cx:pt>
          <cx:pt idx="32273">303736</cx:pt>
          <cx:pt idx="32274">484640</cx:pt>
          <cx:pt idx="32275">146298.66666666666</cx:pt>
          <cx:pt idx="32276">411628</cx:pt>
          <cx:pt idx="32277">255388</cx:pt>
          <cx:pt idx="32278">721592</cx:pt>
          <cx:pt idx="32279">225463</cx:pt>
          <cx:pt idx="32280">752200</cx:pt>
          <cx:pt idx="32281">683638</cx:pt>
          <cx:pt idx="32282">646258</cx:pt>
          <cx:pt idx="32283">233465</cx:pt>
          <cx:pt idx="32284">356289.66666666663</cx:pt>
          <cx:pt idx="32285">610624</cx:pt>
          <cx:pt idx="32286">681598</cx:pt>
          <cx:pt idx="32287">252000</cx:pt>
          <cx:pt idx="32288">438181.33333333331</cx:pt>
          <cx:pt idx="32289">441821</cx:pt>
          <cx:pt idx="32290">516549.33333333331</cx:pt>
          <cx:pt idx="32291">292661.33333333331</cx:pt>
          <cx:pt idx="32292">170698.66666666666</cx:pt>
          <cx:pt idx="32293">138290</cx:pt>
          <cx:pt idx="32294">142675</cx:pt>
          <cx:pt idx="32295">406890.66666666669</cx:pt>
          <cx:pt idx="32296">657594.66666666663</cx:pt>
          <cx:pt idx="32297">86090</cx:pt>
          <cx:pt idx="32298">664208</cx:pt>
          <cx:pt idx="32299">148388</cx:pt>
          <cx:pt idx="32300">298347</cx:pt>
          <cx:pt idx="32301">269501.33333333331</cx:pt>
          <cx:pt idx="32302">311146.33333333331</cx:pt>
          <cx:pt idx="32303">124904</cx:pt>
          <cx:pt idx="32304">373069</cx:pt>
          <cx:pt idx="32305">290810.66666666669</cx:pt>
          <cx:pt idx="32306">403027</cx:pt>
          <cx:pt idx="32307">375327</cx:pt>
          <cx:pt idx="32308">139917</cx:pt>
          <cx:pt idx="32309">363523</cx:pt>
          <cx:pt idx="32310">428301.33333333331</cx:pt>
          <cx:pt idx="32311">215090</cx:pt>
          <cx:pt idx="32312">396944</cx:pt>
          <cx:pt idx="32313">342290.66666666669</cx:pt>
          <cx:pt idx="32314">436596</cx:pt>
          <cx:pt idx="32315">124092</cx:pt>
          <cx:pt idx="32316">344568</cx:pt>
          <cx:pt idx="32317">369120</cx:pt>
          <cx:pt idx="32318">276357</cx:pt>
          <cx:pt idx="32319">369810.33333333337</cx:pt>
          <cx:pt idx="32320">215077</cx:pt>
          <cx:pt idx="32321">277769</cx:pt>
          <cx:pt idx="32322">474183</cx:pt>
          <cx:pt idx="32323">394240</cx:pt>
          <cx:pt idx="32324">188764</cx:pt>
          <cx:pt idx="32325">494881</cx:pt>
          <cx:pt idx="32326">526419</cx:pt>
          <cx:pt idx="32327">91312</cx:pt>
          <cx:pt idx="32328">333018.66666666663</cx:pt>
          <cx:pt idx="32329">344904</cx:pt>
          <cx:pt idx="32330">392917</cx:pt>
          <cx:pt idx="32331">173122</cx:pt>
          <cx:pt idx="32332">650246</cx:pt>
          <cx:pt idx="32333">615249</cx:pt>
          <cx:pt idx="32334">408026.66666666669</cx:pt>
          <cx:pt idx="32335">316559</cx:pt>
          <cx:pt idx="32336">290461</cx:pt>
          <cx:pt idx="32337">120615</cx:pt>
          <cx:pt idx="32338">423413</cx:pt>
          <cx:pt idx="32339">326221.33333333331</cx:pt>
          <cx:pt idx="32340">404984</cx:pt>
          <cx:pt idx="32341">231928</cx:pt>
          <cx:pt idx="32342">327486</cx:pt>
          <cx:pt idx="32343">338723</cx:pt>
          <cx:pt idx="32344">637666.66666666663</cx:pt>
          <cx:pt idx="32345">406755</cx:pt>
          <cx:pt idx="32346">119848</cx:pt>
          <cx:pt idx="32347">260397.33333333334</cx:pt>
          <cx:pt idx="32348">248698</cx:pt>
          <cx:pt idx="32349">107920</cx:pt>
          <cx:pt idx="32350">263205</cx:pt>
          <cx:pt idx="32351">774778.66666666663</cx:pt>
          <cx:pt idx="32352">325973.33333333331</cx:pt>
          <cx:pt idx="32353">522221.33333333331</cx:pt>
          <cx:pt idx="32354">455778.66666666669</cx:pt>
          <cx:pt idx="32355">355539</cx:pt>
          <cx:pt idx="32356">276291</cx:pt>
          <cx:pt idx="32357">497433</cx:pt>
          <cx:pt idx="32358">274125.33333333331</cx:pt>
          <cx:pt idx="32359">125474</cx:pt>
          <cx:pt idx="32360">555498</cx:pt>
          <cx:pt idx="32361">360789.33333333331</cx:pt>
          <cx:pt idx="32362">781590</cx:pt>
          <cx:pt idx="32363">299576</cx:pt>
          <cx:pt idx="32364">192682</cx:pt>
          <cx:pt idx="32365">729074</cx:pt>
          <cx:pt idx="32366">234421.33333333334</cx:pt>
          <cx:pt idx="32367">420071</cx:pt>
          <cx:pt idx="32368">188565.33333333334</cx:pt>
          <cx:pt idx="32369">268907</cx:pt>
          <cx:pt idx="32370">280797.33333333331</cx:pt>
          <cx:pt idx="32371">329877.33333333331</cx:pt>
          <cx:pt idx="32372">175210.66666666666</cx:pt>
          <cx:pt idx="32373">237685.33333333334</cx:pt>
          <cx:pt idx="32374">174095</cx:pt>
          <cx:pt idx="32375">323392</cx:pt>
          <cx:pt idx="32376">581258.66666666663</cx:pt>
          <cx:pt idx="32377">537474.66666666663</cx:pt>
          <cx:pt idx="32378">71576</cx:pt>
          <cx:pt idx="32379">212474.66666666666</cx:pt>
          <cx:pt idx="32380">332085.33333333331</cx:pt>
          <cx:pt idx="32381">653524</cx:pt>
          <cx:pt idx="32382">119633</cx:pt>
          <cx:pt idx="32383">390810.66666666669</cx:pt>
          <cx:pt idx="32384">303584</cx:pt>
          <cx:pt idx="32385">386334.33333333337</cx:pt>
          <cx:pt idx="32386">274363</cx:pt>
          <cx:pt idx="32387">144846</cx:pt>
          <cx:pt idx="32388">357685</cx:pt>
          <cx:pt idx="32389">495266.66666666669</cx:pt>
          <cx:pt idx="32390">281834.66666666669</cx:pt>
          <cx:pt idx="32391">119682.66666666667</cx:pt>
          <cx:pt idx="32392">337061</cx:pt>
          <cx:pt idx="32393">263692</cx:pt>
          <cx:pt idx="32394">355581.33333333331</cx:pt>
          <cx:pt idx="32395">414458</cx:pt>
          <cx:pt idx="32396">343554.66666666669</cx:pt>
          <cx:pt idx="32397">127986</cx:pt>
          <cx:pt idx="32398">453565</cx:pt>
          <cx:pt idx="32399">394490</cx:pt>
          <cx:pt idx="32400">144693.33333333334</cx:pt>
          <cx:pt idx="32401">448491</cx:pt>
          <cx:pt idx="32402">135410.66666666666</cx:pt>
          <cx:pt idx="32403">447247</cx:pt>
          <cx:pt idx="32404">324875</cx:pt>
          <cx:pt idx="32405">228586.66666666666</cx:pt>
          <cx:pt idx="32406">264826</cx:pt>
          <cx:pt idx="32407">166359</cx:pt>
          <cx:pt idx="32408">758760</cx:pt>
          <cx:pt idx="32409">721539</cx:pt>
          <cx:pt idx="32410">450138.66666666669</cx:pt>
          <cx:pt idx="32411">505821.33333333331</cx:pt>
          <cx:pt idx="32412">235440</cx:pt>
          <cx:pt idx="32413">441512</cx:pt>
          <cx:pt idx="32414">172253.33333333334</cx:pt>
          <cx:pt idx="32415">226474.66666666666</cx:pt>
          <cx:pt idx="32416">109597</cx:pt>
          <cx:pt idx="32417">589000</cx:pt>
          <cx:pt idx="32418">706496</cx:pt>
          <cx:pt idx="32419">487552</cx:pt>
          <cx:pt idx="32420">312388</cx:pt>
          <cx:pt idx="32421">177937</cx:pt>
          <cx:pt idx="32422">272760</cx:pt>
          <cx:pt idx="32423">491761</cx:pt>
          <cx:pt idx="32424">436223</cx:pt>
          <cx:pt idx="32425">241034.66666666666</cx:pt>
          <cx:pt idx="32426">312997</cx:pt>
          <cx:pt idx="32427">771842.66666666663</cx:pt>
          <cx:pt idx="32428">353218.66666666669</cx:pt>
          <cx:pt idx="32429">189432</cx:pt>
          <cx:pt idx="32430">155221</cx:pt>
          <cx:pt idx="32431">367677</cx:pt>
          <cx:pt idx="32432">340662.33333333337</cx:pt>
          <cx:pt idx="32433">324466.66666666663</cx:pt>
          <cx:pt idx="32434">156348</cx:pt>
          <cx:pt idx="32435">481384</cx:pt>
          <cx:pt idx="32436">109176</cx:pt>
          <cx:pt idx="32437">422947</cx:pt>
          <cx:pt idx="32438">258077</cx:pt>
          <cx:pt idx="32439">749425</cx:pt>
          <cx:pt idx="32440">307083</cx:pt>
          <cx:pt idx="32441">133022</cx:pt>
          <cx:pt idx="32442">117372</cx:pt>
          <cx:pt idx="32443">670860</cx:pt>
          <cx:pt idx="32444">507419</cx:pt>
          <cx:pt idx="32445">390725.33333333331</cx:pt>
          <cx:pt idx="32446">542250</cx:pt>
          <cx:pt idx="32447">205062</cx:pt>
          <cx:pt idx="32448">685185</cx:pt>
          <cx:pt idx="32449">604341.33333333337</cx:pt>
          <cx:pt idx="32450">310152</cx:pt>
          <cx:pt idx="32451">225995</cx:pt>
          <cx:pt idx="32452">238525</cx:pt>
          <cx:pt idx="32453">427797.33333333331</cx:pt>
          <cx:pt idx="32454">175908</cx:pt>
          <cx:pt idx="32455">420016</cx:pt>
          <cx:pt idx="32456">594466.66666666663</cx:pt>
          <cx:pt idx="32457">344117.33333333331</cx:pt>
          <cx:pt idx="32458">174148</cx:pt>
          <cx:pt idx="32459">368190</cx:pt>
          <cx:pt idx="32460">554928</cx:pt>
          <cx:pt idx="32461">305824</cx:pt>
          <cx:pt idx="32462">160241</cx:pt>
          <cx:pt idx="32463">484121</cx:pt>
          <cx:pt idx="32464">120264</cx:pt>
          <cx:pt idx="32465">428680</cx:pt>
          <cx:pt idx="32466">234522.66666666666</cx:pt>
          <cx:pt idx="32467">439052</cx:pt>
          <cx:pt idx="32468">759666.66666666663</cx:pt>
          <cx:pt idx="32469">304458.66666666669</cx:pt>
          <cx:pt idx="32470">404643</cx:pt>
          <cx:pt idx="32471">383264</cx:pt>
          <cx:pt idx="32472">767643</cx:pt>
          <cx:pt idx="32473">94973.333333333328</cx:pt>
          <cx:pt idx="32474">756013.33333333337</cx:pt>
          <cx:pt idx="32475">412352</cx:pt>
          <cx:pt idx="32476">133186</cx:pt>
          <cx:pt idx="32477">307397.33333333331</cx:pt>
          <cx:pt idx="32478">692989.33333333337</cx:pt>
          <cx:pt idx="32479">293256</cx:pt>
          <cx:pt idx="32480">242027</cx:pt>
          <cx:pt idx="32481">381776</cx:pt>
          <cx:pt idx="32482">253213</cx:pt>
          <cx:pt idx="32483">207749</cx:pt>
          <cx:pt idx="32484">500757.33333333331</cx:pt>
          <cx:pt idx="32485">338216</cx:pt>
          <cx:pt idx="32486">263420</cx:pt>
          <cx:pt idx="32487">488933.33333333331</cx:pt>
          <cx:pt idx="32488">271505</cx:pt>
          <cx:pt idx="32489">143954.66666666666</cx:pt>
          <cx:pt idx="32490">420866.66666666669</cx:pt>
          <cx:pt idx="32491">220836</cx:pt>
          <cx:pt idx="32492">374461.33333333331</cx:pt>
          <cx:pt idx="32493">498117.33333333331</cx:pt>
          <cx:pt idx="32494">252000</cx:pt>
          <cx:pt idx="32495">439988</cx:pt>
          <cx:pt idx="32496">531053.33333333337</cx:pt>
          <cx:pt idx="32497">453543</cx:pt>
          <cx:pt idx="32498">397146</cx:pt>
          <cx:pt idx="32499">436512</cx:pt>
          <cx:pt idx="32500">178479</cx:pt>
          <cx:pt idx="32501">284160</cx:pt>
          <cx:pt idx="32502">628421.33333333337</cx:pt>
          <cx:pt idx="32503">169512</cx:pt>
          <cx:pt idx="32504">200505</cx:pt>
          <cx:pt idx="32505">192917.33333333334</cx:pt>
          <cx:pt idx="32506">260096</cx:pt>
          <cx:pt idx="32507">129815</cx:pt>
          <cx:pt idx="32508">106165.33333333333</cx:pt>
          <cx:pt idx="32509">117271</cx:pt>
          <cx:pt idx="32510">261911</cx:pt>
          <cx:pt idx="32511">378725.33333333331</cx:pt>
          <cx:pt idx="32512">104693</cx:pt>
          <cx:pt idx="32513">267453</cx:pt>
          <cx:pt idx="32514">98602.666666666672</cx:pt>
          <cx:pt idx="32515">244229</cx:pt>
          <cx:pt idx="32516">197525.33333333334</cx:pt>
          <cx:pt idx="32517">487898</cx:pt>
          <cx:pt idx="32518">332773.33333333331</cx:pt>
          <cx:pt idx="32519">114542</cx:pt>
          <cx:pt idx="32520">520588</cx:pt>
          <cx:pt idx="32521">203498</cx:pt>
          <cx:pt idx="32522">179354</cx:pt>
          <cx:pt idx="32523">463712</cx:pt>
          <cx:pt idx="32524">214157.33333333334</cx:pt>
          <cx:pt idx="32525">515818.66666666669</cx:pt>
          <cx:pt idx="32526">285554.66666666669</cx:pt>
          <cx:pt idx="32527">300966.33333333331</cx:pt>
          <cx:pt idx="32528">319148.33333333331</cx:pt>
          <cx:pt idx="32529">115966</cx:pt>
          <cx:pt idx="32530">207410</cx:pt>
          <cx:pt idx="32531">166504</cx:pt>
          <cx:pt idx="32532">393913.33333333337</cx:pt>
          <cx:pt idx="32533">440114.66666666669</cx:pt>
          <cx:pt idx="32534">629379</cx:pt>
          <cx:pt idx="32535">606960</cx:pt>
          <cx:pt idx="32536">390434.66666666669</cx:pt>
          <cx:pt idx="32537">244330</cx:pt>
          <cx:pt idx="32538">275280</cx:pt>
          <cx:pt idx="32539">213965.33333333334</cx:pt>
          <cx:pt idx="32540">396581.33333333331</cx:pt>
          <cx:pt idx="32541">123112</cx:pt>
          <cx:pt idx="32542">605370.66666666663</cx:pt>
          <cx:pt idx="32543">158281</cx:pt>
          <cx:pt idx="32544">232476</cx:pt>
          <cx:pt idx="32545">134984</cx:pt>
          <cx:pt idx="32546">793746</cx:pt>
          <cx:pt idx="32547">474064</cx:pt>
          <cx:pt idx="32548">307064</cx:pt>
          <cx:pt idx="32549">503792</cx:pt>
          <cx:pt idx="32550">584532</cx:pt>
          <cx:pt idx="32551">214792</cx:pt>
          <cx:pt idx="32552">277917.33333333331</cx:pt>
          <cx:pt idx="32553">352130.66666666669</cx:pt>
          <cx:pt idx="32554">138967</cx:pt>
          <cx:pt idx="32555">490092</cx:pt>
          <cx:pt idx="32556">741501.33333333337</cx:pt>
          <cx:pt idx="32557">196089</cx:pt>
          <cx:pt idx="32558">317112</cx:pt>
          <cx:pt idx="32559">352890</cx:pt>
          <cx:pt idx="32560">182164</cx:pt>
          <cx:pt idx="32561">225576</cx:pt>
          <cx:pt idx="32562">190577</cx:pt>
          <cx:pt idx="32563">480189</cx:pt>
          <cx:pt idx="32564">486632</cx:pt>
          <cx:pt idx="32565">425976</cx:pt>
          <cx:pt idx="32566">683444</cx:pt>
          <cx:pt idx="32567">647458</cx:pt>
          <cx:pt idx="32568">139339</cx:pt>
          <cx:pt idx="32569">336719</cx:pt>
          <cx:pt idx="32570">336445.66666666663</cx:pt>
          <cx:pt idx="32571">213594.66666666666</cx:pt>
          <cx:pt idx="32572">145076</cx:pt>
          <cx:pt idx="32573">253029.33333333334</cx:pt>
          <cx:pt idx="32574">481248</cx:pt>
          <cx:pt idx="32575">370333.33333333331</cx:pt>
          <cx:pt idx="32576">436045</cx:pt>
          <cx:pt idx="32577">523226.66666666669</cx:pt>
          <cx:pt idx="32578">707570.66666666663</cx:pt>
          <cx:pt idx="32579">163277</cx:pt>
          <cx:pt idx="32580">197468</cx:pt>
          <cx:pt idx="32581">105801</cx:pt>
          <cx:pt idx="32582">272019</cx:pt>
          <cx:pt idx="32583">163503</cx:pt>
          <cx:pt idx="32584">379263</cx:pt>
          <cx:pt idx="32585">158453.33333333334</cx:pt>
          <cx:pt idx="32586">422784</cx:pt>
          <cx:pt idx="32587">285554</cx:pt>
          <cx:pt idx="32588">217536</cx:pt>
          <cx:pt idx="32589">492774</cx:pt>
          <cx:pt idx="32590">340140.33333333337</cx:pt>
          <cx:pt idx="32591">205458.66666666666</cx:pt>
          <cx:pt idx="32592">775106.66666666663</cx:pt>
          <cx:pt idx="32593">516560</cx:pt>
          <cx:pt idx="32594">299285</cx:pt>
          <cx:pt idx="32595">401480</cx:pt>
          <cx:pt idx="32596">369086</cx:pt>
          <cx:pt idx="32597">727889</cx:pt>
          <cx:pt idx="32598">635218.66666666663</cx:pt>
          <cx:pt idx="32599">256874.66666666666</cx:pt>
          <cx:pt idx="32600">367832</cx:pt>
          <cx:pt idx="32601">238968</cx:pt>
          <cx:pt idx="32602">168816</cx:pt>
          <cx:pt idx="32603">476446</cx:pt>
          <cx:pt idx="32604">313571</cx:pt>
          <cx:pt idx="32605">118604</cx:pt>
          <cx:pt idx="32606">678354.66666666663</cx:pt>
          <cx:pt idx="32607">108722.66666666667</cx:pt>
          <cx:pt idx="32608">487976</cx:pt>
          <cx:pt idx="32609">458592</cx:pt>
          <cx:pt idx="32610">312957.66666666669</cx:pt>
          <cx:pt idx="32611">484394</cx:pt>
          <cx:pt idx="32612">437458.66666666669</cx:pt>
          <cx:pt idx="32613">130667</cx:pt>
          <cx:pt idx="32614">230968</cx:pt>
          <cx:pt idx="32615">139993</cx:pt>
          <cx:pt idx="32616">613712</cx:pt>
          <cx:pt idx="32617">320797.33333333331</cx:pt>
          <cx:pt idx="32618">248456</cx:pt>
          <cx:pt idx="32619">448376</cx:pt>
          <cx:pt idx="32620">367537</cx:pt>
          <cx:pt idx="32621">679386</cx:pt>
          <cx:pt idx="32622">332136</cx:pt>
          <cx:pt idx="32623">477047</cx:pt>
          <cx:pt idx="32624">268696</cx:pt>
          <cx:pt idx="32625">387698.66666666669</cx:pt>
          <cx:pt idx="32626">286141.33333333331</cx:pt>
          <cx:pt idx="32627">696656</cx:pt>
          <cx:pt idx="32628">176981</cx:pt>
          <cx:pt idx="32629">461992</cx:pt>
          <cx:pt idx="32630">771024</cx:pt>
          <cx:pt idx="32631">269764</cx:pt>
          <cx:pt idx="32632">151087</cx:pt>
          <cx:pt idx="32633">268783</cx:pt>
          <cx:pt idx="32634">187125</cx:pt>
          <cx:pt idx="32635">329517.33333333337</cx:pt>
          <cx:pt idx="32636">244210</cx:pt>
          <cx:pt idx="32637">689794.66666666663</cx:pt>
          <cx:pt idx="32638">798906.66666666663</cx:pt>
          <cx:pt idx="32639">580725</cx:pt>
          <cx:pt idx="32640">700864</cx:pt>
          <cx:pt idx="32641">283496</cx:pt>
          <cx:pt idx="32642">757639</cx:pt>
          <cx:pt idx="32643">609584</cx:pt>
          <cx:pt idx="32644">329269.33333333331</cx:pt>
          <cx:pt idx="32645">694529</cx:pt>
          <cx:pt idx="32646">552258.66666666663</cx:pt>
          <cx:pt idx="32647">530731</cx:pt>
          <cx:pt idx="32648">412319</cx:pt>
          <cx:pt idx="32649">245081</cx:pt>
          <cx:pt idx="32650">106862</cx:pt>
          <cx:pt idx="32651">421336</cx:pt>
          <cx:pt idx="32652">209178</cx:pt>
          <cx:pt idx="32653">524581.33333333337</cx:pt>
          <cx:pt idx="32654">331703</cx:pt>
          <cx:pt idx="32655">486565.33333333331</cx:pt>
          <cx:pt idx="32656">126079</cx:pt>
          <cx:pt idx="32657">140297</cx:pt>
          <cx:pt idx="32658">246208</cx:pt>
          <cx:pt idx="32659">373785.33333333337</cx:pt>
          <cx:pt idx="32660">344393</cx:pt>
          <cx:pt idx="32661">571114.66666666663</cx:pt>
          <cx:pt idx="32662">286849</cx:pt>
          <cx:pt idx="32663">441482.66666666669</cx:pt>
          <cx:pt idx="32664">111627</cx:pt>
          <cx:pt idx="32665">348733.33333333331</cx:pt>
          <cx:pt idx="32666">433018.66666666669</cx:pt>
          <cx:pt idx="32667">174026.66666666666</cx:pt>
          <cx:pt idx="32668">596866.66666666663</cx:pt>
          <cx:pt idx="32669">346353.66666666663</cx:pt>
          <cx:pt idx="32670">145891</cx:pt>
          <cx:pt idx="32671">140658.66666666666</cx:pt>
          <cx:pt idx="32672">452907.66666666663</cx:pt>
          <cx:pt idx="32673">456616</cx:pt>
          <cx:pt idx="32674">157835</cx:pt>
          <cx:pt idx="32675">667266.66666666663</cx:pt>
          <cx:pt idx="32676">253044</cx:pt>
          <cx:pt idx="32677">322997.33333333331</cx:pt>
          <cx:pt idx="32678">116478</cx:pt>
          <cx:pt idx="32679">398948</cx:pt>
          <cx:pt idx="32680">174362.66666666666</cx:pt>
          <cx:pt idx="32681">417303</cx:pt>
          <cx:pt idx="32682">209482.66666666666</cx:pt>
          <cx:pt idx="32683">410724</cx:pt>
          <cx:pt idx="32684">226764</cx:pt>
          <cx:pt idx="32685">411508</cx:pt>
          <cx:pt idx="32686">210509</cx:pt>
          <cx:pt idx="32687">707560</cx:pt>
          <cx:pt idx="32688">410093.33333333337</cx:pt>
          <cx:pt idx="32689">72379</cx:pt>
          <cx:pt idx="32690">356192</cx:pt>
          <cx:pt idx="32691">400970.66666666669</cx:pt>
          <cx:pt idx="32692">295620</cx:pt>
          <cx:pt idx="32693">247566</cx:pt>
          <cx:pt idx="32694">149419</cx:pt>
          <cx:pt idx="32695">311962</cx:pt>
          <cx:pt idx="32696">375132</cx:pt>
          <cx:pt idx="32697">439698.66666666669</cx:pt>
          <cx:pt idx="32698">118958</cx:pt>
          <cx:pt idx="32699">164195</cx:pt>
          <cx:pt idx="32700">530152</cx:pt>
          <cx:pt idx="32701">515794.66666666669</cx:pt>
          <cx:pt idx="32702">163221</cx:pt>
          <cx:pt idx="32703">268392</cx:pt>
          <cx:pt idx="32704">185832</cx:pt>
          <cx:pt idx="32705">328180.66666666663</cx:pt>
          <cx:pt idx="32706">441872</cx:pt>
          <cx:pt idx="32707">436086</cx:pt>
          <cx:pt idx="32708">345437.33333333331</cx:pt>
          <cx:pt idx="32709">448445.33333333331</cx:pt>
          <cx:pt idx="32710">125447</cx:pt>
          <cx:pt idx="32711">341305</cx:pt>
          <cx:pt idx="32712">270283</cx:pt>
          <cx:pt idx="32713">453797.33333333331</cx:pt>
          <cx:pt idx="32714">397068</cx:pt>
          <cx:pt idx="32715">100281</cx:pt>
          <cx:pt idx="32716">170268</cx:pt>
          <cx:pt idx="32717">385975</cx:pt>
          <cx:pt idx="32718">327488</cx:pt>
          <cx:pt idx="32719">337559</cx:pt>
          <cx:pt idx="32720">205194</cx:pt>
          <cx:pt idx="32721">349712</cx:pt>
          <cx:pt idx="32722">246314.66666666666</cx:pt>
          <cx:pt idx="32723">248890.66666666666</cx:pt>
          <cx:pt idx="32724">185889</cx:pt>
          <cx:pt idx="32725">541725.33333333337</cx:pt>
          <cx:pt idx="32726">384149.33333333331</cx:pt>
          <cx:pt idx="32727">83827</cx:pt>
          <cx:pt idx="32728">303264</cx:pt>
          <cx:pt idx="32729">547118</cx:pt>
          <cx:pt idx="32730">344345.33333333337</cx:pt>
          <cx:pt idx="32731">646881</cx:pt>
          <cx:pt idx="32732">688762.66666666663</cx:pt>
          <cx:pt idx="32733">514266.66666666669</cx:pt>
          <cx:pt idx="32734">464704</cx:pt>
          <cx:pt idx="32735">232053</cx:pt>
          <cx:pt idx="32736">128803</cx:pt>
          <cx:pt idx="32737">692002.66666666663</cx:pt>
          <cx:pt idx="32738">429349.33333333331</cx:pt>
          <cx:pt idx="32739">129246</cx:pt>
          <cx:pt idx="32740">485314.66666666669</cx:pt>
          <cx:pt idx="32741">490882</cx:pt>
          <cx:pt idx="32742">492394.66666666669</cx:pt>
          <cx:pt idx="32743">154644</cx:pt>
          <cx:pt idx="32744">294978.66666666669</cx:pt>
          <cx:pt idx="32745">453058</cx:pt>
          <cx:pt idx="32746">725224</cx:pt>
          <cx:pt idx="32747">525786.66666666663</cx:pt>
          <cx:pt idx="32748">352320</cx:pt>
          <cx:pt idx="32749">392523</cx:pt>
          <cx:pt idx="32750">152839</cx:pt>
          <cx:pt idx="32751">607250.66666666663</cx:pt>
          <cx:pt idx="32752">744133</cx:pt>
          <cx:pt idx="32753">350981.33333333331</cx:pt>
          <cx:pt idx="32754">229963</cx:pt>
          <cx:pt idx="32755">342946.66666666669</cx:pt>
          <cx:pt idx="32756">126574</cx:pt>
          <cx:pt idx="32757">597152</cx:pt>
          <cx:pt idx="32758">369310</cx:pt>
          <cx:pt idx="32759">223042</cx:pt>
          <cx:pt idx="32760">187893.33333333334</cx:pt>
          <cx:pt idx="32761">555360</cx:pt>
          <cx:pt idx="32762">620957.33333333337</cx:pt>
          <cx:pt idx="32763">456890.66666666669</cx:pt>
          <cx:pt idx="32764">267832</cx:pt>
          <cx:pt idx="32765">210287</cx:pt>
          <cx:pt idx="32766">132941.33333333334</cx:pt>
          <cx:pt idx="32767">169878</cx:pt>
          <cx:pt idx="32768">444508</cx:pt>
          <cx:pt idx="32769">357029.33333333331</cx:pt>
          <cx:pt idx="32770">152859</cx:pt>
          <cx:pt idx="32771">212715</cx:pt>
          <cx:pt idx="32772">271237</cx:pt>
          <cx:pt idx="32773">381802.66666666669</cx:pt>
          <cx:pt idx="32774">260298</cx:pt>
          <cx:pt idx="32775">463330.33333333337</cx:pt>
          <cx:pt idx="32776">100664</cx:pt>
          <cx:pt idx="32777">244635</cx:pt>
          <cx:pt idx="32778">279382</cx:pt>
          <cx:pt idx="32779">599264</cx:pt>
          <cx:pt idx="32780">293418.66666666669</cx:pt>
          <cx:pt idx="32781">103288</cx:pt>
          <cx:pt idx="32782">344820</cx:pt>
          <cx:pt idx="32783">498112</cx:pt>
          <cx:pt idx="32784">374732</cx:pt>
          <cx:pt idx="32785">348157.33333333331</cx:pt>
          <cx:pt idx="32786">475727</cx:pt>
          <cx:pt idx="32787">539085.33333333337</cx:pt>
          <cx:pt idx="32788">296747</cx:pt>
          <cx:pt idx="32789">745567</cx:pt>
          <cx:pt idx="32790">134802</cx:pt>
          <cx:pt idx="32791">286402</cx:pt>
          <cx:pt idx="32792">550416</cx:pt>
          <cx:pt idx="32793">474368</cx:pt>
          <cx:pt idx="32794">199500</cx:pt>
          <cx:pt idx="32795">112861</cx:pt>
          <cx:pt idx="32796">373209.66666666663</cx:pt>
          <cx:pt idx="32797">344941.33333333337</cx:pt>
          <cx:pt idx="32798">150458.66666666666</cx:pt>
          <cx:pt idx="32799">399864</cx:pt>
          <cx:pt idx="32800">279925.33333333331</cx:pt>
          <cx:pt idx="32801">279268</cx:pt>
          <cx:pt idx="32802">272445</cx:pt>
          <cx:pt idx="32803">777650.66666666663</cx:pt>
          <cx:pt idx="32804">198161</cx:pt>
          <cx:pt idx="32805">256672</cx:pt>
          <cx:pt idx="32806">165560</cx:pt>
          <cx:pt idx="32807">650645.33333333337</cx:pt>
          <cx:pt idx="32808">258786</cx:pt>
          <cx:pt idx="32809">250253.33333333334</cx:pt>
          <cx:pt idx="32810">159154.66666666666</cx:pt>
          <cx:pt idx="32811">327270</cx:pt>
          <cx:pt idx="32812">284978.66666666669</cx:pt>
          <cx:pt idx="32813">135829.33333333334</cx:pt>
          <cx:pt idx="32814">447754.66666666669</cx:pt>
          <cx:pt idx="32815">436840</cx:pt>
          <cx:pt idx="32816">479466</cx:pt>
          <cx:pt idx="32817">202194.66666666666</cx:pt>
          <cx:pt idx="32818">472066.66666666669</cx:pt>
          <cx:pt idx="32819">438965</cx:pt>
          <cx:pt idx="32820">161408</cx:pt>
          <cx:pt idx="32821">99834.666666666672</cx:pt>
          <cx:pt idx="32822">413157.33333333331</cx:pt>
          <cx:pt idx="32823">233039</cx:pt>
          <cx:pt idx="32824">230250.66666666666</cx:pt>
          <cx:pt idx="32825">492344</cx:pt>
          <cx:pt idx="32826">336846</cx:pt>
          <cx:pt idx="32827">391668</cx:pt>
          <cx:pt idx="32828">724453.33333333337</cx:pt>
          <cx:pt idx="32829">99898.666666666672</cx:pt>
          <cx:pt idx="32830">446229</cx:pt>
          <cx:pt idx="32831">296396</cx:pt>
          <cx:pt idx="32832">326584</cx:pt>
          <cx:pt idx="32833">345795</cx:pt>
          <cx:pt idx="32834">305133.33333333331</cx:pt>
          <cx:pt idx="32835">799568</cx:pt>
          <cx:pt idx="32836">176573.33333333334</cx:pt>
          <cx:pt idx="32837">669517.33333333337</cx:pt>
          <cx:pt idx="32838">472400</cx:pt>
          <cx:pt idx="32839">421255</cx:pt>
          <cx:pt idx="32840">463349.33333333331</cx:pt>
          <cx:pt idx="32841">256640</cx:pt>
          <cx:pt idx="32842">220389</cx:pt>
          <cx:pt idx="32843">502560</cx:pt>
          <cx:pt idx="32844">460006</cx:pt>
          <cx:pt idx="32845">517046</cx:pt>
          <cx:pt idx="32846">190561</cx:pt>
          <cx:pt idx="32847">735722.66666666663</cx:pt>
          <cx:pt idx="32848">613127</cx:pt>
          <cx:pt idx="32849">224993</cx:pt>
          <cx:pt idx="32850">788279</cx:pt>
          <cx:pt idx="32851">308869.33333333331</cx:pt>
          <cx:pt idx="32852">140726</cx:pt>
          <cx:pt idx="32853">545154.66666666663</cx:pt>
          <cx:pt idx="32854">148517</cx:pt>
          <cx:pt idx="32855">125840</cx:pt>
          <cx:pt idx="32856">126674</cx:pt>
          <cx:pt idx="32857">490103</cx:pt>
          <cx:pt idx="32858">110177</cx:pt>
          <cx:pt idx="32859">334304</cx:pt>
          <cx:pt idx="32860">475656</cx:pt>
          <cx:pt idx="32861">396812</cx:pt>
          <cx:pt idx="32862">556189.33333333337</cx:pt>
          <cx:pt idx="32863">520017</cx:pt>
          <cx:pt idx="32864">453013</cx:pt>
          <cx:pt idx="32865">590213.33333333337</cx:pt>
          <cx:pt idx="32866">250750</cx:pt>
          <cx:pt idx="32867">356000</cx:pt>
          <cx:pt idx="32868">295605.33333333331</cx:pt>
          <cx:pt idx="32869">186948</cx:pt>
          <cx:pt idx="32870">278336</cx:pt>
          <cx:pt idx="32871">145320</cx:pt>
          <cx:pt idx="32872">106208</cx:pt>
          <cx:pt idx="32873">628106.66666666663</cx:pt>
          <cx:pt idx="32874">393376</cx:pt>
          <cx:pt idx="32875">394303.33333333337</cx:pt>
          <cx:pt idx="32876">391390</cx:pt>
          <cx:pt idx="32877">780798</cx:pt>
          <cx:pt idx="32878">88912</cx:pt>
          <cx:pt idx="32879">372301.33333333331</cx:pt>
          <cx:pt idx="32880">231377</cx:pt>
          <cx:pt idx="32881">359416</cx:pt>
          <cx:pt idx="32882">111057</cx:pt>
          <cx:pt idx="32883">541760</cx:pt>
          <cx:pt idx="32884">144285.33333333334</cx:pt>
          <cx:pt idx="32885">621213.33333333337</cx:pt>
          <cx:pt idx="32886">493009</cx:pt>
          <cx:pt idx="32887">705071</cx:pt>
          <cx:pt idx="32888">110500</cx:pt>
          <cx:pt idx="32889">464789</cx:pt>
          <cx:pt idx="32890">400830</cx:pt>
          <cx:pt idx="32891">164529</cx:pt>
          <cx:pt idx="32892">98600</cx:pt>
          <cx:pt idx="32893">337789</cx:pt>
          <cx:pt idx="32894">116237</cx:pt>
          <cx:pt idx="32895">354682.66666666669</cx:pt>
          <cx:pt idx="32896">378229.33333333331</cx:pt>
          <cx:pt idx="32897">511722.66666666669</cx:pt>
          <cx:pt idx="32898">145062</cx:pt>
          <cx:pt idx="32899">250596</cx:pt>
          <cx:pt idx="32900">425089</cx:pt>
          <cx:pt idx="32901">334376</cx:pt>
          <cx:pt idx="32902">526133.33333333337</cx:pt>
          <cx:pt idx="32903">493443</cx:pt>
          <cx:pt idx="32904">438570.66666666669</cx:pt>
          <cx:pt idx="32905">420525.66666666663</cx:pt>
          <cx:pt idx="32906">533814</cx:pt>
          <cx:pt idx="32907">768591</cx:pt>
          <cx:pt idx="32908">467733.33333333331</cx:pt>
          <cx:pt idx="32909">584527</cx:pt>
          <cx:pt idx="32910">149100</cx:pt>
          <cx:pt idx="32911">660533.33333333337</cx:pt>
          <cx:pt idx="32912">212835</cx:pt>
          <cx:pt idx="32913">319447</cx:pt>
          <cx:pt idx="32914">88915</cx:pt>
          <cx:pt idx="32915">105890.66666666667</cx:pt>
          <cx:pt idx="32916">311507</cx:pt>
          <cx:pt idx="32917">457248</cx:pt>
          <cx:pt idx="32918">462662</cx:pt>
          <cx:pt idx="32919">553312</cx:pt>
          <cx:pt idx="32920">194855</cx:pt>
          <cx:pt idx="32921">753986.66666666663</cx:pt>
          <cx:pt idx="32922">345242.66666666669</cx:pt>
          <cx:pt idx="32923">233020</cx:pt>
          <cx:pt idx="32924">437762.66666666669</cx:pt>
          <cx:pt idx="32925">205949</cx:pt>
          <cx:pt idx="32926">189909</cx:pt>
          <cx:pt idx="32927">277080</cx:pt>
          <cx:pt idx="32928">107378</cx:pt>
          <cx:pt idx="32929">479557.33333333331</cx:pt>
          <cx:pt idx="32930">354221.33333333331</cx:pt>
          <cx:pt idx="32931">133205.33333333334</cx:pt>
          <cx:pt idx="32932">684804</cx:pt>
          <cx:pt idx="32933">371770.66666666669</cx:pt>
          <cx:pt idx="32934">791602.66666666663</cx:pt>
          <cx:pt idx="32935">273891</cx:pt>
          <cx:pt idx="32936">479195</cx:pt>
          <cx:pt idx="32937">306238</cx:pt>
          <cx:pt idx="32938">155709.33333333334</cx:pt>
          <cx:pt idx="32939">368385</cx:pt>
          <cx:pt idx="32940">328286</cx:pt>
          <cx:pt idx="32941">189923</cx:pt>
          <cx:pt idx="32942">114728</cx:pt>
          <cx:pt idx="32943">550940</cx:pt>
          <cx:pt idx="32944">621383</cx:pt>
          <cx:pt idx="32945">394626</cx:pt>
          <cx:pt idx="32946">258528</cx:pt>
          <cx:pt idx="32947">752582</cx:pt>
          <cx:pt idx="32948">315560</cx:pt>
          <cx:pt idx="32949">188578.66666666666</cx:pt>
          <cx:pt idx="32950">718464</cx:pt>
          <cx:pt idx="32951">599933</cx:pt>
          <cx:pt idx="32952">195809</cx:pt>
          <cx:pt idx="32953">158632</cx:pt>
          <cx:pt idx="32954">260749.33333333334</cx:pt>
          <cx:pt idx="32955">666942</cx:pt>
          <cx:pt idx="32956">476110</cx:pt>
          <cx:pt idx="32957">484997.33333333331</cx:pt>
          <cx:pt idx="32958">466250.66666666669</cx:pt>
          <cx:pt idx="32959">286523</cx:pt>
          <cx:pt idx="32960">220815</cx:pt>
          <cx:pt idx="32961">100994.66666666667</cx:pt>
          <cx:pt idx="32962">148936</cx:pt>
          <cx:pt idx="32963">415338.66666666669</cx:pt>
          <cx:pt idx="32964">144708</cx:pt>
          <cx:pt idx="32965">368616</cx:pt>
          <cx:pt idx="32966">376797</cx:pt>
          <cx:pt idx="32967">360040</cx:pt>
          <cx:pt idx="32968">162710</cx:pt>
          <cx:pt idx="32969">319669</cx:pt>
          <cx:pt idx="32970">743984</cx:pt>
          <cx:pt idx="32971">142087</cx:pt>
          <cx:pt idx="32972">757304</cx:pt>
          <cx:pt idx="32973">183968</cx:pt>
          <cx:pt idx="32974">378278</cx:pt>
          <cx:pt idx="32975">636245.33333333337</cx:pt>
          <cx:pt idx="32976">622650</cx:pt>
          <cx:pt idx="32977">272625</cx:pt>
          <cx:pt idx="32978">176112</cx:pt>
          <cx:pt idx="32979">240849</cx:pt>
          <cx:pt idx="32980">75239</cx:pt>
          <cx:pt idx="32981">111178</cx:pt>
          <cx:pt idx="32982">390128</cx:pt>
          <cx:pt idx="32983">115047</cx:pt>
          <cx:pt idx="32984">719229.33333333337</cx:pt>
          <cx:pt idx="32985">507061.33333333331</cx:pt>
          <cx:pt idx="32986">132985</cx:pt>
          <cx:pt idx="32987">228536</cx:pt>
          <cx:pt idx="32988">276863</cx:pt>
          <cx:pt idx="32989">795585</cx:pt>
          <cx:pt idx="32990">373965.33333333331</cx:pt>
          <cx:pt idx="32991">799645.33333333337</cx:pt>
          <cx:pt idx="32992">229116</cx:pt>
          <cx:pt idx="32993">347699.66666666663</cx:pt>
          <cx:pt idx="32994">346409</cx:pt>
          <cx:pt idx="32995">604282.66666666663</cx:pt>
          <cx:pt idx="32996">235023</cx:pt>
          <cx:pt idx="32997">348299</cx:pt>
          <cx:pt idx="32998">115566</cx:pt>
          <cx:pt idx="32999">728098</cx:pt>
          <cx:pt idx="33000">303531.66666666669</cx:pt>
          <cx:pt idx="33001">398608</cx:pt>
          <cx:pt idx="33002">288228</cx:pt>
          <cx:pt idx="33003">161021.33333333334</cx:pt>
          <cx:pt idx="33004">460941.33333333331</cx:pt>
          <cx:pt idx="33005">194560</cx:pt>
          <cx:pt idx="33006">293138</cx:pt>
          <cx:pt idx="33007">129670</cx:pt>
          <cx:pt idx="33008">693781.33333333337</cx:pt>
          <cx:pt idx="33009">341281</cx:pt>
          <cx:pt idx="33010">658042.66666666663</cx:pt>
          <cx:pt idx="33011">447997.33333333337</cx:pt>
          <cx:pt idx="33012">192818.66666666666</cx:pt>
          <cx:pt idx="33013">487731</cx:pt>
          <cx:pt idx="33014">307437.33333333331</cx:pt>
          <cx:pt idx="33015">266376</cx:pt>
          <cx:pt idx="33016">264176</cx:pt>
          <cx:pt idx="33017">388346</cx:pt>
          <cx:pt idx="33018">127180</cx:pt>
          <cx:pt idx="33019">293445.33333333331</cx:pt>
          <cx:pt idx="33020">724453.33333333337</cx:pt>
          <cx:pt idx="33021">227711</cx:pt>
          <cx:pt idx="33022">530386.66666666663</cx:pt>
          <cx:pt idx="33023">233780</cx:pt>
          <cx:pt idx="33024">403661.33333333331</cx:pt>
          <cx:pt idx="33025">500413</cx:pt>
          <cx:pt idx="33026">561999</cx:pt>
          <cx:pt idx="33027">479093.33333333331</cx:pt>
          <cx:pt idx="33028">322850.66666666663</cx:pt>
          <cx:pt idx="33029">391552</cx:pt>
          <cx:pt idx="33030">186085.33333333334</cx:pt>
          <cx:pt idx="33031">393666.66666666669</cx:pt>
          <cx:pt idx="33032">500298</cx:pt>
          <cx:pt idx="33033">339158</cx:pt>
          <cx:pt idx="33034">473672</cx:pt>
          <cx:pt idx="33035">295954</cx:pt>
          <cx:pt idx="33036">401816</cx:pt>
          <cx:pt idx="33037">477557.33333333331</cx:pt>
          <cx:pt idx="33038">474827</cx:pt>
          <cx:pt idx="33039">110068</cx:pt>
          <cx:pt idx="33040">399642.66666666669</cx:pt>
          <cx:pt idx="33041">415658.66666666669</cx:pt>
          <cx:pt idx="33042">217459</cx:pt>
          <cx:pt idx="33043">217031</cx:pt>
          <cx:pt idx="33044">353888</cx:pt>
          <cx:pt idx="33045">667522</cx:pt>
          <cx:pt idx="33046">486301.33333333331</cx:pt>
          <cx:pt idx="33047">471970</cx:pt>
          <cx:pt idx="33048">523312</cx:pt>
          <cx:pt idx="33049">101013</cx:pt>
          <cx:pt idx="33050">485573.33333333331</cx:pt>
          <cx:pt idx="33051">164079</cx:pt>
          <cx:pt idx="33052">288293</cx:pt>
          <cx:pt idx="33053">140661.33333333334</cx:pt>
          <cx:pt idx="33054">121941</cx:pt>
          <cx:pt idx="33055">408397.33333333331</cx:pt>
          <cx:pt idx="33056">100127</cx:pt>
          <cx:pt idx="33057">529363</cx:pt>
          <cx:pt idx="33058">104205</cx:pt>
          <cx:pt idx="33059">221236</cx:pt>
          <cx:pt idx="33060">403312</cx:pt>
          <cx:pt idx="33061">206341.33333333334</cx:pt>
          <cx:pt idx="33062">501229.33333333331</cx:pt>
          <cx:pt idx="33063">796299</cx:pt>
          <cx:pt idx="33064">150024</cx:pt>
          <cx:pt idx="33065">194813</cx:pt>
          <cx:pt idx="33066">421670</cx:pt>
          <cx:pt idx="33067">166896</cx:pt>
          <cx:pt idx="33068">479872</cx:pt>
          <cx:pt idx="33069">316555</cx:pt>
          <cx:pt idx="33070">744240</cx:pt>
          <cx:pt idx="33071">252457</cx:pt>
          <cx:pt idx="33072">305837.33333333331</cx:pt>
          <cx:pt idx="33073">481765.33333333331</cx:pt>
          <cx:pt idx="33074">186772</cx:pt>
          <cx:pt idx="33075">134035</cx:pt>
          <cx:pt idx="33076">502285.33333333331</cx:pt>
          <cx:pt idx="33077">480704</cx:pt>
          <cx:pt idx="33078">777512</cx:pt>
          <cx:pt idx="33079">388618.66666666669</cx:pt>
          <cx:pt idx="33080">249898.66666666666</cx:pt>
          <cx:pt idx="33081">756810</cx:pt>
          <cx:pt idx="33082">215568</cx:pt>
          <cx:pt idx="33083">163026.66666666666</cx:pt>
          <cx:pt idx="33084">314216</cx:pt>
          <cx:pt idx="33085">304050.33333333331</cx:pt>
          <cx:pt idx="33086">340801.66666666663</cx:pt>
          <cx:pt idx="33087">549632</cx:pt>
          <cx:pt idx="33088">469824</cx:pt>
          <cx:pt idx="33089">225080</cx:pt>
          <cx:pt idx="33090">232722</cx:pt>
          <cx:pt idx="33091">586938.66666666663</cx:pt>
          <cx:pt idx="33092">673836</cx:pt>
          <cx:pt idx="33093">103770.66666666667</cx:pt>
          <cx:pt idx="33094">317781.33333333331</cx:pt>
          <cx:pt idx="33095">165477</cx:pt>
          <cx:pt idx="33096">140504</cx:pt>
          <cx:pt idx="33097">299264</cx:pt>
          <cx:pt idx="33098">552104</cx:pt>
          <cx:pt idx="33099">146263</cx:pt>
          <cx:pt idx="33100">534464</cx:pt>
          <cx:pt idx="33101">170882.66666666666</cx:pt>
          <cx:pt idx="33102">357810.66666666669</cx:pt>
          <cx:pt idx="33103">84719</cx:pt>
          <cx:pt idx="33104">123087</cx:pt>
          <cx:pt idx="33105">742861.33333333337</cx:pt>
          <cx:pt idx="33106">348296</cx:pt>
          <cx:pt idx="33107">572104</cx:pt>
          <cx:pt idx="33108">110512</cx:pt>
          <cx:pt idx="33109">377126</cx:pt>
          <cx:pt idx="33110">405396</cx:pt>
          <cx:pt idx="33111">398709.33333333331</cx:pt>
          <cx:pt idx="33112">338845.33333333331</cx:pt>
          <cx:pt idx="33113">208389</cx:pt>
          <cx:pt idx="33114">429480</cx:pt>
          <cx:pt idx="33115">350090</cx:pt>
          <cx:pt idx="33116">524394.66666666663</cx:pt>
          <cx:pt idx="33117">515717.33333333331</cx:pt>
          <cx:pt idx="33118">777949.33333333337</cx:pt>
          <cx:pt idx="33119">111402</cx:pt>
          <cx:pt idx="33120">132227</cx:pt>
          <cx:pt idx="33121">198990</cx:pt>
          <cx:pt idx="33122">170122.66666666666</cx:pt>
          <cx:pt idx="33123">511250.66666666669</cx:pt>
          <cx:pt idx="33124">335322.66666666669</cx:pt>
          <cx:pt idx="33125">297180</cx:pt>
          <cx:pt idx="33126">520540</cx:pt>
          <cx:pt idx="33127">141298.66666666666</cx:pt>
          <cx:pt idx="33128">208680</cx:pt>
          <cx:pt idx="33129">190915</cx:pt>
          <cx:pt idx="33130">168032</cx:pt>
          <cx:pt idx="33131">142047</cx:pt>
          <cx:pt idx="33132">119525</cx:pt>
          <cx:pt idx="33133">232328</cx:pt>
          <cx:pt idx="33134">358226.66666666669</cx:pt>
          <cx:pt idx="33135">280829</cx:pt>
          <cx:pt idx="33136">426891</cx:pt>
          <cx:pt idx="33137">603746.66666666663</cx:pt>
          <cx:pt idx="33138">589594.66666666663</cx:pt>
          <cx:pt idx="33139">278142</cx:pt>
          <cx:pt idx="33140">293764</cx:pt>
          <cx:pt idx="33141">228192</cx:pt>
          <cx:pt idx="33142">151473</cx:pt>
          <cx:pt idx="33143">644093.33333333337</cx:pt>
          <cx:pt idx="33144">378070</cx:pt>
          <cx:pt idx="33145">85883</cx:pt>
          <cx:pt idx="33146">377117.33333333331</cx:pt>
          <cx:pt idx="33147">328466</cx:pt>
          <cx:pt idx="33148">236632</cx:pt>
          <cx:pt idx="33149">400757.33333333337</cx:pt>
          <cx:pt idx="33150">298419.66666666669</cx:pt>
          <cx:pt idx="33151">351596</cx:pt>
          <cx:pt idx="33152">766620</cx:pt>
          <cx:pt idx="33153">256653.33333333334</cx:pt>
          <cx:pt idx="33154">182826.66666666666</cx:pt>
          <cx:pt idx="33155">792576</cx:pt>
          <cx:pt idx="33156">516733.33333333331</cx:pt>
          <cx:pt idx="33157">780000</cx:pt>
          <cx:pt idx="33158">144893.33333333334</cx:pt>
          <cx:pt idx="33159">365410.66666666669</cx:pt>
          <cx:pt idx="33160">346800</cx:pt>
          <cx:pt idx="33161">147266</cx:pt>
          <cx:pt idx="33162">496021.33333333331</cx:pt>
          <cx:pt idx="33163">245713</cx:pt>
          <cx:pt idx="33164">600912</cx:pt>
          <cx:pt idx="33165">397384</cx:pt>
          <cx:pt idx="33166">430136</cx:pt>
          <cx:pt idx="33167">596413.33333333337</cx:pt>
          <cx:pt idx="33168">316728</cx:pt>
          <cx:pt idx="33169">285010</cx:pt>
          <cx:pt idx="33170">370744</cx:pt>
          <cx:pt idx="33171">143551</cx:pt>
          <cx:pt idx="33172">315331</cx:pt>
          <cx:pt idx="33173">102234</cx:pt>
          <cx:pt idx="33174">534328</cx:pt>
          <cx:pt idx="33175">557518</cx:pt>
          <cx:pt idx="33176">209543</cx:pt>
          <cx:pt idx="33177">114665</cx:pt>
          <cx:pt idx="33178">103065</cx:pt>
          <cx:pt idx="33179">289850.66666666669</cx:pt>
          <cx:pt idx="33180">281568</cx:pt>
          <cx:pt idx="33181">431293.33333333331</cx:pt>
          <cx:pt idx="33182">403477.33333333331</cx:pt>
          <cx:pt idx="33183">149633</cx:pt>
          <cx:pt idx="33184">400022</cx:pt>
          <cx:pt idx="33185">285741</cx:pt>
          <cx:pt idx="33186">530093</cx:pt>
          <cx:pt idx="33187">475216</cx:pt>
          <cx:pt idx="33188">675217</cx:pt>
          <cx:pt idx="33189">380045</cx:pt>
          <cx:pt idx="33190">219225</cx:pt>
          <cx:pt idx="33191">367962</cx:pt>
          <cx:pt idx="33192">678112</cx:pt>
          <cx:pt idx="33193">324474.66666666669</cx:pt>
          <cx:pt idx="33194">765568</cx:pt>
          <cx:pt idx="33195">259767</cx:pt>
          <cx:pt idx="33196">725018.66666666663</cx:pt>
          <cx:pt idx="33197">309868</cx:pt>
          <cx:pt idx="33198">314802</cx:pt>
          <cx:pt idx="33199">610789</cx:pt>
          <cx:pt idx="33200">293504.66666666669</cx:pt>
          <cx:pt idx="33201">565695</cx:pt>
          <cx:pt idx="33202">239082.66666666666</cx:pt>
          <cx:pt idx="33203">143906.66666666666</cx:pt>
          <cx:pt idx="33204">179347</cx:pt>
          <cx:pt idx="33205">598943</cx:pt>
          <cx:pt idx="33206">132925.33333333334</cx:pt>
          <cx:pt idx="33207">730123</cx:pt>
          <cx:pt idx="33208">296648</cx:pt>
          <cx:pt idx="33209">286832</cx:pt>
          <cx:pt idx="33210">450746.66666666669</cx:pt>
          <cx:pt idx="33211">333790</cx:pt>
          <cx:pt idx="33212">193733</cx:pt>
          <cx:pt idx="33213">256122</cx:pt>
          <cx:pt idx="33214">257173.33333333334</cx:pt>
          <cx:pt idx="33215">699530</cx:pt>
          <cx:pt idx="33216">301007</cx:pt>
          <cx:pt idx="33217">366661.33333333331</cx:pt>
          <cx:pt idx="33218">708136</cx:pt>
          <cx:pt idx="33219">203906</cx:pt>
          <cx:pt idx="33220">335476</cx:pt>
          <cx:pt idx="33221">336794</cx:pt>
          <cx:pt idx="33222">191853</cx:pt>
          <cx:pt idx="33223">334581.33333333331</cx:pt>
          <cx:pt idx="33224">460688</cx:pt>
          <cx:pt idx="33225">780749.33333333337</cx:pt>
          <cx:pt idx="33226">163788</cx:pt>
          <cx:pt idx="33227">92621.333333333328</cx:pt>
          <cx:pt idx="33228">420043</cx:pt>
          <cx:pt idx="33229">530752</cx:pt>
          <cx:pt idx="33230">80261.333333333328</cx:pt>
          <cx:pt idx="33231">125920</cx:pt>
          <cx:pt idx="33232">562549.33333333337</cx:pt>
          <cx:pt idx="33233">521282.66666666669</cx:pt>
          <cx:pt idx="33234">223455</cx:pt>
          <cx:pt idx="33235">192258.66666666666</cx:pt>
          <cx:pt idx="33236">635523</cx:pt>
          <cx:pt idx="33237">379163</cx:pt>
          <cx:pt idx="33238">726308</cx:pt>
          <cx:pt idx="33239">266856</cx:pt>
          <cx:pt idx="33240">785902</cx:pt>
          <cx:pt idx="33241">373602.66666666669</cx:pt>
          <cx:pt idx="33242">214058.66666666666</cx:pt>
          <cx:pt idx="33243">446717.33333333331</cx:pt>
          <cx:pt idx="33244">397094</cx:pt>
          <cx:pt idx="33245">224434.66666666666</cx:pt>
          <cx:pt idx="33246">180472</cx:pt>
          <cx:pt idx="33247">480485</cx:pt>
          <cx:pt idx="33248">431718</cx:pt>
          <cx:pt idx="33249">422933.33333333331</cx:pt>
          <cx:pt idx="33250">146216</cx:pt>
          <cx:pt idx="33251">369498.66666666669</cx:pt>
          <cx:pt idx="33252">420389</cx:pt>
          <cx:pt idx="33253">643848</cx:pt>
          <cx:pt idx="33254">146463</cx:pt>
          <cx:pt idx="33255">217994</cx:pt>
          <cx:pt idx="33256">434408</cx:pt>
          <cx:pt idx="33257">209781</cx:pt>
          <cx:pt idx="33258">630509</cx:pt>
          <cx:pt idx="33259">239964</cx:pt>
          <cx:pt idx="33260">288936</cx:pt>
          <cx:pt idx="33261">441957</cx:pt>
          <cx:pt idx="33262">410064</cx:pt>
          <cx:pt idx="33263">152154.66666666666</cx:pt>
          <cx:pt idx="33264">117162.66666666667</cx:pt>
          <cx:pt idx="33265">415250.66666666669</cx:pt>
          <cx:pt idx="33266">740255</cx:pt>
          <cx:pt idx="33267">158294</cx:pt>
          <cx:pt idx="33268">108706.66666666667</cx:pt>
          <cx:pt idx="33269">507474</cx:pt>
          <cx:pt idx="33270">477101.33333333331</cx:pt>
          <cx:pt idx="33271">474980</cx:pt>
          <cx:pt idx="33272">328824</cx:pt>
          <cx:pt idx="33273">665605.33333333337</cx:pt>
          <cx:pt idx="33274">132388</cx:pt>
          <cx:pt idx="33275">347906.66666666663</cx:pt>
          <cx:pt idx="33276">438470</cx:pt>
          <cx:pt idx="33277">197626.66666666666</cx:pt>
          <cx:pt idx="33278">742389.33333333337</cx:pt>
          <cx:pt idx="33279">216731</cx:pt>
          <cx:pt idx="33280">157469</cx:pt>
          <cx:pt idx="33281">619621.33333333337</cx:pt>
          <cx:pt idx="33282">118378.66666666667</cx:pt>
          <cx:pt idx="33283">365557.33333333331</cx:pt>
          <cx:pt idx="33284">455472</cx:pt>
          <cx:pt idx="33285">396912</cx:pt>
          <cx:pt idx="33286">444016</cx:pt>
          <cx:pt idx="33287">712216</cx:pt>
          <cx:pt idx="33288">463306.66666666669</cx:pt>
          <cx:pt idx="33289">230956</cx:pt>
          <cx:pt idx="33290">292762</cx:pt>
          <cx:pt idx="33291">321273</cx:pt>
          <cx:pt idx="33292">209904</cx:pt>
          <cx:pt idx="33293">717320</cx:pt>
          <cx:pt idx="33294">454797.66666666663</cx:pt>
          <cx:pt idx="33295">254131</cx:pt>
          <cx:pt idx="33296">116544</cx:pt>
          <cx:pt idx="33297">734416</cx:pt>
          <cx:pt idx="33298">731866.66666666663</cx:pt>
          <cx:pt idx="33299">404968</cx:pt>
          <cx:pt idx="33300">310180</cx:pt>
          <cx:pt idx="33301">121918</cx:pt>
          <cx:pt idx="33302">708338.66666666663</cx:pt>
          <cx:pt idx="33303">380992</cx:pt>
          <cx:pt idx="33304">328867.33333333337</cx:pt>
          <cx:pt idx="33305">361112.66666666663</cx:pt>
          <cx:pt idx="33306">425948</cx:pt>
          <cx:pt idx="33307">200898.66666666666</cx:pt>
          <cx:pt idx="33308">241498.66666666666</cx:pt>
          <cx:pt idx="33309">276136</cx:pt>
          <cx:pt idx="33310">145019</cx:pt>
          <cx:pt idx="33311">361186.66666666669</cx:pt>
          <cx:pt idx="33312">252506.66666666666</cx:pt>
          <cx:pt idx="33313">403154.66666666669</cx:pt>
          <cx:pt idx="33314">388913</cx:pt>
          <cx:pt idx="33315">452204.33333333337</cx:pt>
          <cx:pt idx="33316">298320</cx:pt>
          <cx:pt idx="33317">504365.33333333331</cx:pt>
          <cx:pt idx="33318">220146.66666666666</cx:pt>
          <cx:pt idx="33319">375674.66666666669</cx:pt>
          <cx:pt idx="33320">397434.66666666663</cx:pt>
          <cx:pt idx="33321">195028</cx:pt>
          <cx:pt idx="33322">183447</cx:pt>
          <cx:pt idx="33323">554045.33333333337</cx:pt>
          <cx:pt idx="33324">482904</cx:pt>
          <cx:pt idx="33325">312496</cx:pt>
          <cx:pt idx="33326">415972</cx:pt>
          <cx:pt idx="33327">406138</cx:pt>
          <cx:pt idx="33328">434717.33333333331</cx:pt>
          <cx:pt idx="33329">392944</cx:pt>
          <cx:pt idx="33330">349029</cx:pt>
          <cx:pt idx="33331">217800</cx:pt>
          <cx:pt idx="33332">356149.33333333331</cx:pt>
          <cx:pt idx="33333">274389</cx:pt>
          <cx:pt idx="33334">152557</cx:pt>
          <cx:pt idx="33335">683250.66666666663</cx:pt>
          <cx:pt idx="33336">479717.33333333331</cx:pt>
          <cx:pt idx="33337">423005</cx:pt>
          <cx:pt idx="33338">170895</cx:pt>
          <cx:pt idx="33339">422162.66666666669</cx:pt>
          <cx:pt idx="33340">531589.33333333337</cx:pt>
          <cx:pt idx="33341">341226.66666666669</cx:pt>
          <cx:pt idx="33342">499828</cx:pt>
          <cx:pt idx="33343">368752.33333333337</cx:pt>
          <cx:pt idx="33344">229312</cx:pt>
          <cx:pt idx="33345">509893.33333333331</cx:pt>
          <cx:pt idx="33346">324240</cx:pt>
          <cx:pt idx="33347">589296</cx:pt>
          <cx:pt idx="33348">744208</cx:pt>
          <cx:pt idx="33349">166346</cx:pt>
          <cx:pt idx="33350">291480</cx:pt>
          <cx:pt idx="33351">540719</cx:pt>
          <cx:pt idx="33352">280936</cx:pt>
          <cx:pt idx="33353">379999</cx:pt>
          <cx:pt idx="33354">268198</cx:pt>
          <cx:pt idx="33355">317661.33333333331</cx:pt>
          <cx:pt idx="33356">389254.33333333337</cx:pt>
          <cx:pt idx="33357">399410.66666666669</cx:pt>
          <cx:pt idx="33358">413555.33333333337</cx:pt>
          <cx:pt idx="33359">288904</cx:pt>
          <cx:pt idx="33360">86504</cx:pt>
          <cx:pt idx="33361">303879</cx:pt>
          <cx:pt idx="33362">278557.33333333331</cx:pt>
          <cx:pt idx="33363">435621.33333333331</cx:pt>
          <cx:pt idx="33364">412609</cx:pt>
          <cx:pt idx="33365">414564</cx:pt>
          <cx:pt idx="33366">84397.333333333328</cx:pt>
          <cx:pt idx="33367">767141.33333333337</cx:pt>
          <cx:pt idx="33368">82398</cx:pt>
          <cx:pt idx="33369">109532</cx:pt>
          <cx:pt idx="33370">325101.33333333331</cx:pt>
          <cx:pt idx="33371">311782</cx:pt>
          <cx:pt idx="33372">416296</cx:pt>
          <cx:pt idx="33373">597069.33333333337</cx:pt>
          <cx:pt idx="33374">474480</cx:pt>
          <cx:pt idx="33375">168050</cx:pt>
          <cx:pt idx="33376">173193</cx:pt>
          <cx:pt idx="33377">281202.66666666669</cx:pt>
          <cx:pt idx="33378">727015</cx:pt>
          <cx:pt idx="33379">146345</cx:pt>
          <cx:pt idx="33380">249730.66666666666</cx:pt>
          <cx:pt idx="33381">662113</cx:pt>
          <cx:pt idx="33382">192009</cx:pt>
          <cx:pt idx="33383">352528</cx:pt>
          <cx:pt idx="33384">217432</cx:pt>
          <cx:pt idx="33385">180923</cx:pt>
          <cx:pt idx="33386">102118</cx:pt>
          <cx:pt idx="33387">674018.66666666663</cx:pt>
          <cx:pt idx="33388">367528</cx:pt>
          <cx:pt idx="33389">601112</cx:pt>
          <cx:pt idx="33390">679372</cx:pt>
          <cx:pt idx="33391">198483</cx:pt>
          <cx:pt idx="33392">638876</cx:pt>
          <cx:pt idx="33393">156522.66666666666</cx:pt>
          <cx:pt idx="33394">184756</cx:pt>
          <cx:pt idx="33395">152370</cx:pt>
          <cx:pt idx="33396">491426.66666666669</cx:pt>
          <cx:pt idx="33397">287093</cx:pt>
          <cx:pt idx="33398">507064</cx:pt>
          <cx:pt idx="33399">725173.33333333337</cx:pt>
          <cx:pt idx="33400">490600</cx:pt>
          <cx:pt idx="33401">721474.66666666663</cx:pt>
          <cx:pt idx="33402">505824</cx:pt>
          <cx:pt idx="33403">583309.33333333337</cx:pt>
          <cx:pt idx="33404">227770.66666666666</cx:pt>
          <cx:pt idx="33405">149610</cx:pt>
          <cx:pt idx="33406">155495</cx:pt>
          <cx:pt idx="33407">156893.33333333334</cx:pt>
          <cx:pt idx="33408">127891</cx:pt>
          <cx:pt idx="33409">298205</cx:pt>
          <cx:pt idx="33410">472720</cx:pt>
          <cx:pt idx="33411">280833</cx:pt>
          <cx:pt idx="33412">349013.33333333331</cx:pt>
          <cx:pt idx="33413">203652</cx:pt>
          <cx:pt idx="33414">575769</cx:pt>
          <cx:pt idx="33415">170416</cx:pt>
          <cx:pt idx="33416">286434.66666666669</cx:pt>
          <cx:pt idx="33417">443928</cx:pt>
          <cx:pt idx="33418">111814</cx:pt>
          <cx:pt idx="33419">282618.66666666669</cx:pt>
          <cx:pt idx="33420">100135</cx:pt>
          <cx:pt idx="33421">566722.66666666663</cx:pt>
          <cx:pt idx="33422">463829</cx:pt>
          <cx:pt idx="33423">370352</cx:pt>
          <cx:pt idx="33424">441906</cx:pt>
          <cx:pt idx="33425">776773.33333333337</cx:pt>
          <cx:pt idx="33426">354249.33333333337</cx:pt>
          <cx:pt idx="33427">304578.66666666669</cx:pt>
          <cx:pt idx="33428">305325.33333333331</cx:pt>
          <cx:pt idx="33429">787130.66666666663</cx:pt>
          <cx:pt idx="33430">155405</cx:pt>
          <cx:pt idx="33431">194229</cx:pt>
          <cx:pt idx="33432">258105</cx:pt>
          <cx:pt idx="33433">322256</cx:pt>
          <cx:pt idx="33434">478493.33333333331</cx:pt>
          <cx:pt idx="33435">166103</cx:pt>
          <cx:pt idx="33436">608442</cx:pt>
          <cx:pt idx="33437">399785.66666666663</cx:pt>
          <cx:pt idx="33438">631648</cx:pt>
          <cx:pt idx="33439">530272</cx:pt>
          <cx:pt idx="33440">190954.66666666666</cx:pt>
          <cx:pt idx="33441">286525</cx:pt>
          <cx:pt idx="33442">419234.66666666669</cx:pt>
          <cx:pt idx="33443">371629.33333333331</cx:pt>
          <cx:pt idx="33444">140355</cx:pt>
          <cx:pt idx="33445">297158</cx:pt>
          <cx:pt idx="33446">608154.66666666663</cx:pt>
          <cx:pt idx="33447">287837</cx:pt>
          <cx:pt idx="33448">299778</cx:pt>
          <cx:pt idx="33449">527552</cx:pt>
          <cx:pt idx="33450">103925</cx:pt>
          <cx:pt idx="33451">273496</cx:pt>
          <cx:pt idx="33452">150757</cx:pt>
          <cx:pt idx="33453">433301.33333333331</cx:pt>
          <cx:pt idx="33454">417049</cx:pt>
          <cx:pt idx="33455">548168</cx:pt>
          <cx:pt idx="33456">360688</cx:pt>
          <cx:pt idx="33457">288656</cx:pt>
          <cx:pt idx="33458">223008</cx:pt>
          <cx:pt idx="33459">148128</cx:pt>
          <cx:pt idx="33460">221201</cx:pt>
          <cx:pt idx="33461">185912</cx:pt>
          <cx:pt idx="33462">472149.33333333331</cx:pt>
          <cx:pt idx="33463">672472</cx:pt>
          <cx:pt idx="33464">307394</cx:pt>
          <cx:pt idx="33465">299779</cx:pt>
          <cx:pt idx="33466">363360</cx:pt>
          <cx:pt idx="33467">152650.66666666666</cx:pt>
          <cx:pt idx="33468">471393</cx:pt>
          <cx:pt idx="33469">139879</cx:pt>
          <cx:pt idx="33470">418056</cx:pt>
          <cx:pt idx="33471">503762</cx:pt>
          <cx:pt idx="33472">710170.66666666663</cx:pt>
          <cx:pt idx="33473">91338.666666666672</cx:pt>
          <cx:pt idx="33474">491976</cx:pt>
          <cx:pt idx="33475">259404</cx:pt>
          <cx:pt idx="33476">443042.66666666669</cx:pt>
          <cx:pt idx="33477">754005</cx:pt>
          <cx:pt idx="33478">235085</cx:pt>
          <cx:pt idx="33479">135773.33333333334</cx:pt>
          <cx:pt idx="33480">329406</cx:pt>
          <cx:pt idx="33481">518805.33333333331</cx:pt>
          <cx:pt idx="33482">490637.33333333331</cx:pt>
          <cx:pt idx="33483">584024</cx:pt>
          <cx:pt idx="33484">300357.33333333331</cx:pt>
          <cx:pt idx="33485">137057</cx:pt>
          <cx:pt idx="33486">653264</cx:pt>
          <cx:pt idx="33487">358032</cx:pt>
          <cx:pt idx="33488">275413.33333333331</cx:pt>
          <cx:pt idx="33489">741488</cx:pt>
          <cx:pt idx="33490">616893.33333333337</cx:pt>
          <cx:pt idx="33491">209182</cx:pt>
          <cx:pt idx="33492">375427</cx:pt>
          <cx:pt idx="33493">418355</cx:pt>
          <cx:pt idx="33494">461457</cx:pt>
          <cx:pt idx="33495">136527</cx:pt>
          <cx:pt idx="33496">438330.66666666669</cx:pt>
          <cx:pt idx="33497">414564.33333333337</cx:pt>
          <cx:pt idx="33498">268041</cx:pt>
          <cx:pt idx="33499">228660</cx:pt>
          <cx:pt idx="33500">133333.33333333334</cx:pt>
          <cx:pt idx="33501">418826.66666666669</cx:pt>
          <cx:pt idx="33502">510797.33333333331</cx:pt>
          <cx:pt idx="33503">389147</cx:pt>
          <cx:pt idx="33504">438928</cx:pt>
          <cx:pt idx="33505">152448</cx:pt>
          <cx:pt idx="33506">463952</cx:pt>
          <cx:pt idx="33507">376797.33333333331</cx:pt>
          <cx:pt idx="33508">413014</cx:pt>
          <cx:pt idx="33509">449829.33333333331</cx:pt>
          <cx:pt idx="33510">369806.33333333337</cx:pt>
          <cx:pt idx="33511">635523</cx:pt>
          <cx:pt idx="33512">585386.66666666663</cx:pt>
          <cx:pt idx="33513">419733.33333333331</cx:pt>
          <cx:pt idx="33514">509746.66666666669</cx:pt>
          <cx:pt idx="33515">499562.66666666669</cx:pt>
          <cx:pt idx="33516">252510</cx:pt>
          <cx:pt idx="33517">678186.66666666663</cx:pt>
          <cx:pt idx="33518">749701.33333333337</cx:pt>
          <cx:pt idx="33519">375330.66666666669</cx:pt>
          <cx:pt idx="33520">199169</cx:pt>
          <cx:pt idx="33521">208741.33333333334</cx:pt>
          <cx:pt idx="33522">493786.66666666669</cx:pt>
          <cx:pt idx="33523">266820</cx:pt>
          <cx:pt idx="33524">252557.33333333334</cx:pt>
          <cx:pt idx="33525">593016</cx:pt>
          <cx:pt idx="33526">355145</cx:pt>
          <cx:pt idx="33527">747750</cx:pt>
          <cx:pt idx="33528">129404</cx:pt>
          <cx:pt idx="33529">139969</cx:pt>
          <cx:pt idx="33530">218786.66666666666</cx:pt>
          <cx:pt idx="33531">106900</cx:pt>
          <cx:pt idx="33532">309438</cx:pt>
          <cx:pt idx="33533">230629</cx:pt>
          <cx:pt idx="33534">325808</cx:pt>
          <cx:pt idx="33535">73758</cx:pt>
          <cx:pt idx="33536">405138.66666666669</cx:pt>
          <cx:pt idx="33537">289949.33333333331</cx:pt>
          <cx:pt idx="33538">409547</cx:pt>
          <cx:pt idx="33539">475133.33333333331</cx:pt>
          <cx:pt idx="33540">82324</cx:pt>
          <cx:pt idx="33541">324827</cx:pt>
          <cx:pt idx="33542">423232</cx:pt>
          <cx:pt idx="33543">146765</cx:pt>
          <cx:pt idx="33544">314599</cx:pt>
          <cx:pt idx="33545">639122</cx:pt>
          <cx:pt idx="33546">271120</cx:pt>
          <cx:pt idx="33547">545796</cx:pt>
          <cx:pt idx="33548">466808</cx:pt>
          <cx:pt idx="33549">371993</cx:pt>
          <cx:pt idx="33550">375192</cx:pt>
          <cx:pt idx="33551">126753</cx:pt>
          <cx:pt idx="33552">674507</cx:pt>
          <cx:pt idx="33553">716832</cx:pt>
          <cx:pt idx="33554">246061</cx:pt>
          <cx:pt idx="33555">213290</cx:pt>
          <cx:pt idx="33556">219856</cx:pt>
          <cx:pt idx="33557">282011</cx:pt>
          <cx:pt idx="33558">231305</cx:pt>
          <cx:pt idx="33559">124926</cx:pt>
          <cx:pt idx="33560">314055</cx:pt>
          <cx:pt idx="33561">189586</cx:pt>
          <cx:pt idx="33562">247309</cx:pt>
          <cx:pt idx="33563">355022</cx:pt>
          <cx:pt idx="33564">265880</cx:pt>
          <cx:pt idx="33565">252954</cx:pt>
          <cx:pt idx="33566">475672</cx:pt>
          <cx:pt idx="33567">287607</cx:pt>
          <cx:pt idx="33568">373091</cx:pt>
          <cx:pt idx="33569">297138</cx:pt>
          <cx:pt idx="33570">691725.33333333337</cx:pt>
          <cx:pt idx="33571">592589.33333333337</cx:pt>
          <cx:pt idx="33572">387194.66666666669</cx:pt>
          <cx:pt idx="33573">762421.33333333337</cx:pt>
          <cx:pt idx="33574">279285.33333333331</cx:pt>
          <cx:pt idx="33575">168422</cx:pt>
          <cx:pt idx="33576">783217</cx:pt>
          <cx:pt idx="33577">446069.33333333331</cx:pt>
          <cx:pt idx="33578">400258.66666666669</cx:pt>
          <cx:pt idx="33579">445330.66666666669</cx:pt>
          <cx:pt idx="33580">404811</cx:pt>
          <cx:pt idx="33581">245909.33333333334</cx:pt>
          <cx:pt idx="33582">454213.33333333331</cx:pt>
          <cx:pt idx="33583">390266.66666666669</cx:pt>
          <cx:pt idx="33584">428653.33333333331</cx:pt>
          <cx:pt idx="33585">324622</cx:pt>
          <cx:pt idx="33586">472080</cx:pt>
          <cx:pt idx="33587">251827</cx:pt>
          <cx:pt idx="33588">316984</cx:pt>
          <cx:pt idx="33589">448184</cx:pt>
          <cx:pt idx="33590">320217</cx:pt>
          <cx:pt idx="33591">453202.66666666669</cx:pt>
          <cx:pt idx="33592">464491</cx:pt>
          <cx:pt idx="33593">161369</cx:pt>
          <cx:pt idx="33594">222810.66666666666</cx:pt>
          <cx:pt idx="33595">619029.33333333337</cx:pt>
          <cx:pt idx="33596">277530.66666666669</cx:pt>
          <cx:pt idx="33597">455066</cx:pt>
          <cx:pt idx="33598">269704</cx:pt>
          <cx:pt idx="33599">165750</cx:pt>
          <cx:pt idx="33600">435029.66666666663</cx:pt>
          <cx:pt idx="33601">211051</cx:pt>
          <cx:pt idx="33602">734550</cx:pt>
          <cx:pt idx="33603">245976</cx:pt>
          <cx:pt idx="33604">204358</cx:pt>
          <cx:pt idx="33605">449101</cx:pt>
          <cx:pt idx="33606">133712</cx:pt>
          <cx:pt idx="33607">280013.33333333331</cx:pt>
          <cx:pt idx="33608">452026.66666666669</cx:pt>
          <cx:pt idx="33609">163791</cx:pt>
          <cx:pt idx="33610">776264</cx:pt>
          <cx:pt idx="33611">292258</cx:pt>
          <cx:pt idx="33612">178735</cx:pt>
          <cx:pt idx="33613">243437.33333333334</cx:pt>
          <cx:pt idx="33614">504112</cx:pt>
          <cx:pt idx="33615">382218</cx:pt>
          <cx:pt idx="33616">707773.33333333337</cx:pt>
          <cx:pt idx="33617">314528</cx:pt>
          <cx:pt idx="33618">236830</cx:pt>
          <cx:pt idx="33619">403767.66666666663</cx:pt>
          <cx:pt idx="33620">348925.33333333331</cx:pt>
          <cx:pt idx="33621">446864</cx:pt>
          <cx:pt idx="33622">473277.33333333331</cx:pt>
          <cx:pt idx="33623">244598</cx:pt>
          <cx:pt idx="33624">453081</cx:pt>
          <cx:pt idx="33625">404080</cx:pt>
          <cx:pt idx="33626">266115</cx:pt>
          <cx:pt idx="33627">287890</cx:pt>
          <cx:pt idx="33628">455555</cx:pt>
          <cx:pt idx="33629">551805.33333333337</cx:pt>
          <cx:pt idx="33630">261361</cx:pt>
          <cx:pt idx="33631">264221</cx:pt>
          <cx:pt idx="33632">689936</cx:pt>
          <cx:pt idx="33633">296074.66666666669</cx:pt>
          <cx:pt idx="33634">164387</cx:pt>
          <cx:pt idx="33635">595536</cx:pt>
          <cx:pt idx="33636">411747</cx:pt>
          <cx:pt idx="33637">338456</cx:pt>
          <cx:pt idx="33638">465986</cx:pt>
          <cx:pt idx="33639">518680</cx:pt>
          <cx:pt idx="33640">127573.33333333333</cx:pt>
          <cx:pt idx="33641">601208</cx:pt>
          <cx:pt idx="33642">797504</cx:pt>
          <cx:pt idx="33643">678117.33333333337</cx:pt>
          <cx:pt idx="33644">109943</cx:pt>
          <cx:pt idx="33645">166070</cx:pt>
          <cx:pt idx="33646">507010.66666666669</cx:pt>
          <cx:pt idx="33647">255130.66666666666</cx:pt>
          <cx:pt idx="33648">213618</cx:pt>
          <cx:pt idx="33649">423610</cx:pt>
          <cx:pt idx="33650">424088</cx:pt>
          <cx:pt idx="33651">723602.66666666663</cx:pt>
          <cx:pt idx="33652">460417</cx:pt>
          <cx:pt idx="33653">378066.66666666669</cx:pt>
          <cx:pt idx="33654">127320</cx:pt>
          <cx:pt idx="33655">268428</cx:pt>
          <cx:pt idx="33656">721661</cx:pt>
          <cx:pt idx="33657">90264</cx:pt>
          <cx:pt idx="33658">433469.33333333331</cx:pt>
          <cx:pt idx="33659">444065.33333333337</cx:pt>
          <cx:pt idx="33660">308865</cx:pt>
          <cx:pt idx="33661">361064</cx:pt>
          <cx:pt idx="33662">432761</cx:pt>
          <cx:pt idx="33663">445968</cx:pt>
          <cx:pt idx="33664">398990</cx:pt>
          <cx:pt idx="33665">205850.66666666666</cx:pt>
          <cx:pt idx="33666">272272</cx:pt>
          <cx:pt idx="33667">133875</cx:pt>
          <cx:pt idx="33668">185123</cx:pt>
          <cx:pt idx="33669">276975</cx:pt>
          <cx:pt idx="33670">746714.66666666663</cx:pt>
          <cx:pt idx="33671">275478</cx:pt>
          <cx:pt idx="33672">492970.66666666669</cx:pt>
          <cx:pt idx="33673">230535</cx:pt>
          <cx:pt idx="33674">105052</cx:pt>
          <cx:pt idx="33675">117765.33333333333</cx:pt>
          <cx:pt idx="33676">152405.33333333334</cx:pt>
          <cx:pt idx="33677">236644</cx:pt>
          <cx:pt idx="33678">488882.66666666669</cx:pt>
          <cx:pt idx="33679">460124.33333333337</cx:pt>
          <cx:pt idx="33680">131137</cx:pt>
          <cx:pt idx="33681">435618.66666666669</cx:pt>
          <cx:pt idx="33682">146741</cx:pt>
          <cx:pt idx="33683">282862</cx:pt>
          <cx:pt idx="33684">260596</cx:pt>
          <cx:pt idx="33685">701317.33333333337</cx:pt>
          <cx:pt idx="33686">97645.333333333328</cx:pt>
          <cx:pt idx="33687">587101.33333333337</cx:pt>
          <cx:pt idx="33688">428136</cx:pt>
          <cx:pt idx="33689">348973.33333333331</cx:pt>
          <cx:pt idx="33690">152532</cx:pt>
          <cx:pt idx="33691">363480</cx:pt>
          <cx:pt idx="33692">441552</cx:pt>
          <cx:pt idx="33693">571365.33333333337</cx:pt>
          <cx:pt idx="33694">495305</cx:pt>
          <cx:pt idx="33695">152616</cx:pt>
          <cx:pt idx="33696">249533.33333333334</cx:pt>
          <cx:pt idx="33697">207229</cx:pt>
          <cx:pt idx="33698">164397.33333333334</cx:pt>
          <cx:pt idx="33699">499762.66666666669</cx:pt>
          <cx:pt idx="33700">291909.33333333331</cx:pt>
          <cx:pt idx="33701">434639</cx:pt>
          <cx:pt idx="33702">280413.33333333331</cx:pt>
          <cx:pt idx="33703">375028</cx:pt>
          <cx:pt idx="33704">293707</cx:pt>
          <cx:pt idx="33705">371712</cx:pt>
          <cx:pt idx="33706">309325.33333333331</cx:pt>
          <cx:pt idx="33707">244783</cx:pt>
          <cx:pt idx="33708">114913</cx:pt>
          <cx:pt idx="33709">327327</cx:pt>
          <cx:pt idx="33710">82746.666666666672</cx:pt>
          <cx:pt idx="33711">579746.66666666663</cx:pt>
          <cx:pt idx="33712">171265</cx:pt>
          <cx:pt idx="33713">85933.333333333328</cx:pt>
          <cx:pt idx="33714">258127</cx:pt>
          <cx:pt idx="33715">701723</cx:pt>
          <cx:pt idx="33716">437285</cx:pt>
          <cx:pt idx="33717">158789.33333333334</cx:pt>
          <cx:pt idx="33718">333636</cx:pt>
          <cx:pt idx="33719">311181.33333333331</cx:pt>
          <cx:pt idx="33720">127740</cx:pt>
          <cx:pt idx="33721">699426.66666666663</cx:pt>
          <cx:pt idx="33722">281838</cx:pt>
          <cx:pt idx="33723">689503</cx:pt>
          <cx:pt idx="33724">663072</cx:pt>
          <cx:pt idx="33725">139322.66666666666</cx:pt>
          <cx:pt idx="33726">390541</cx:pt>
          <cx:pt idx="33727">228212</cx:pt>
          <cx:pt idx="33728">763137</cx:pt>
          <cx:pt idx="33729">373736</cx:pt>
          <cx:pt idx="33730">320154.66666666669</cx:pt>
          <cx:pt idx="33731">329184</cx:pt>
          <cx:pt idx="33732">156388</cx:pt>
          <cx:pt idx="33733">716880</cx:pt>
          <cx:pt idx="33734">242352</cx:pt>
          <cx:pt idx="33735">167883</cx:pt>
          <cx:pt idx="33736">404493</cx:pt>
          <cx:pt idx="33737">365288</cx:pt>
          <cx:pt idx="33738">176002</cx:pt>
          <cx:pt idx="33739">444983</cx:pt>
          <cx:pt idx="33740">469984</cx:pt>
          <cx:pt idx="33741">361058.66666666669</cx:pt>
          <cx:pt idx="33742">269966</cx:pt>
          <cx:pt idx="33743">297358</cx:pt>
          <cx:pt idx="33744">251523</cx:pt>
          <cx:pt idx="33745">337544</cx:pt>
          <cx:pt idx="33746">496345</cx:pt>
          <cx:pt idx="33747">478222</cx:pt>
          <cx:pt idx="33748">103861</cx:pt>
          <cx:pt idx="33749">481717.33333333331</cx:pt>
          <cx:pt idx="33750">193793</cx:pt>
          <cx:pt idx="33751">296469.33333333331</cx:pt>
          <cx:pt idx="33752">345344</cx:pt>
          <cx:pt idx="33753">372346.66666666669</cx:pt>
          <cx:pt idx="33754">525824</cx:pt>
          <cx:pt idx="33755">174466</cx:pt>
          <cx:pt idx="33756">123666.66666666667</cx:pt>
          <cx:pt idx="33757">403981</cx:pt>
          <cx:pt idx="33758">269984</cx:pt>
          <cx:pt idx="33759">565952</cx:pt>
          <cx:pt idx="33760">173952</cx:pt>
          <cx:pt idx="33761">467328</cx:pt>
          <cx:pt idx="33762">486861</cx:pt>
          <cx:pt idx="33763">294178.66666666669</cx:pt>
          <cx:pt idx="33764">227648</cx:pt>
          <cx:pt idx="33765">295021.33333333331</cx:pt>
          <cx:pt idx="33766">193806</cx:pt>
          <cx:pt idx="33767">238023</cx:pt>
          <cx:pt idx="33768">149064</cx:pt>
          <cx:pt idx="33769">483276</cx:pt>
          <cx:pt idx="33770">699344</cx:pt>
          <cx:pt idx="33771">653233</cx:pt>
          <cx:pt idx="33772">406198</cx:pt>
          <cx:pt idx="33773">340970.66666666669</cx:pt>
          <cx:pt idx="33774">327626</cx:pt>
          <cx:pt idx="33775">117924</cx:pt>
          <cx:pt idx="33776">437881</cx:pt>
          <cx:pt idx="33777">466189.33333333331</cx:pt>
          <cx:pt idx="33778">426701.33333333331</cx:pt>
          <cx:pt idx="33779">131035</cx:pt>
          <cx:pt idx="33780">609277</cx:pt>
          <cx:pt idx="33781">401528</cx:pt>
          <cx:pt idx="33782">268064</cx:pt>
          <cx:pt idx="33783">280738</cx:pt>
          <cx:pt idx="33784">448209</cx:pt>
          <cx:pt idx="33785">401169</cx:pt>
          <cx:pt idx="33786">131341</cx:pt>
          <cx:pt idx="33787">357130</cx:pt>
          <cx:pt idx="33788">407877</cx:pt>
          <cx:pt idx="33789">724610.66666666663</cx:pt>
          <cx:pt idx="33790">703357.33333333337</cx:pt>
          <cx:pt idx="33791">575824</cx:pt>
          <cx:pt idx="33792">464237</cx:pt>
          <cx:pt idx="33793">100477</cx:pt>
          <cx:pt idx="33794">139362.66666666666</cx:pt>
          <cx:pt idx="33795">180152</cx:pt>
          <cx:pt idx="33796">281441</cx:pt>
          <cx:pt idx="33797">651405.33333333337</cx:pt>
          <cx:pt idx="33798">208296</cx:pt>
          <cx:pt idx="33799">245741.33333333334</cx:pt>
          <cx:pt idx="33800">304082.66666666669</cx:pt>
          <cx:pt idx="33801">295185</cx:pt>
          <cx:pt idx="33802">160290</cx:pt>
          <cx:pt idx="33803">461378.66666666669</cx:pt>
          <cx:pt idx="33804">184951</cx:pt>
          <cx:pt idx="33805">351810.66666666669</cx:pt>
          <cx:pt idx="33806">481826</cx:pt>
          <cx:pt idx="33807">270368</cx:pt>
          <cx:pt idx="33808">206351</cx:pt>
          <cx:pt idx="33809">186971</cx:pt>
          <cx:pt idx="33810">338954.66666666669</cx:pt>
          <cx:pt idx="33811">281667</cx:pt>
          <cx:pt idx="33812">253987</cx:pt>
          <cx:pt idx="33813">193554</cx:pt>
          <cx:pt idx="33814">656942</cx:pt>
          <cx:pt idx="33815">785714</cx:pt>
          <cx:pt idx="33816">246309.33333333334</cx:pt>
          <cx:pt idx="33817">292276</cx:pt>
          <cx:pt idx="33818">125440</cx:pt>
          <cx:pt idx="33819">426766.66666666663</cx:pt>
          <cx:pt idx="33820">377673</cx:pt>
          <cx:pt idx="33821">248057</cx:pt>
          <cx:pt idx="33822">583864</cx:pt>
          <cx:pt idx="33823">249699</cx:pt>
          <cx:pt idx="33824">158158</cx:pt>
          <cx:pt idx="33825">525018.66666666663</cx:pt>
          <cx:pt idx="33826">451981.33333333331</cx:pt>
          <cx:pt idx="33827">422867</cx:pt>
          <cx:pt idx="33828">117053.33333333333</cx:pt>
          <cx:pt idx="33829">345016.66666666663</cx:pt>
          <cx:pt idx="33830">487482.66666666669</cx:pt>
          <cx:pt idx="33831">353794.66666666669</cx:pt>
          <cx:pt idx="33832">515101.33333333331</cx:pt>
          <cx:pt idx="33833">407462</cx:pt>
          <cx:pt idx="33834">585728</cx:pt>
          <cx:pt idx="33835">203178.66666666666</cx:pt>
          <cx:pt idx="33836">287374</cx:pt>
          <cx:pt idx="33837">464738.66666666669</cx:pt>
          <cx:pt idx="33838">703638</cx:pt>
          <cx:pt idx="33839">313258.66666666669</cx:pt>
          <cx:pt idx="33840">381986.66666666669</cx:pt>
          <cx:pt idx="33841">214001</cx:pt>
          <cx:pt idx="33842">335118</cx:pt>
          <cx:pt idx="33843">375362.66666666669</cx:pt>
          <cx:pt idx="33844">765928</cx:pt>
          <cx:pt idx="33845">751938.66666666663</cx:pt>
          <cx:pt idx="33846">210322.66666666666</cx:pt>
          <cx:pt idx="33847">438539</cx:pt>
          <cx:pt idx="33848">299913</cx:pt>
          <cx:pt idx="33849">118146.66666666667</cx:pt>
          <cx:pt idx="33850">522168</cx:pt>
          <cx:pt idx="33851">161618.66666666666</cx:pt>
          <cx:pt idx="33852">164700</cx:pt>
          <cx:pt idx="33853">257478</cx:pt>
          <cx:pt idx="33854">413208</cx:pt>
          <cx:pt idx="33855">394184</cx:pt>
          <cx:pt idx="33856">301248</cx:pt>
          <cx:pt idx="33857">398645</cx:pt>
          <cx:pt idx="33858">608909</cx:pt>
          <cx:pt idx="33859">784677.33333333337</cx:pt>
          <cx:pt idx="33860">223178.66666666666</cx:pt>
          <cx:pt idx="33861">326835</cx:pt>
          <cx:pt idx="33862">454844</cx:pt>
          <cx:pt idx="33863">506351</cx:pt>
          <cx:pt idx="33864">549440</cx:pt>
          <cx:pt idx="33865">271512</cx:pt>
          <cx:pt idx="33866">363181.33333333331</cx:pt>
          <cx:pt idx="33867">573781.33333333337</cx:pt>
          <cx:pt idx="33868">502563</cx:pt>
          <cx:pt idx="33869">250812</cx:pt>
          <cx:pt idx="33870">458805.33333333331</cx:pt>
          <cx:pt idx="33871">228461.33333333334</cx:pt>
          <cx:pt idx="33872">791157.33333333337</cx:pt>
          <cx:pt idx="33873">338164</cx:pt>
          <cx:pt idx="33874">357925</cx:pt>
          <cx:pt idx="33875">367659</cx:pt>
          <cx:pt idx="33876">101956</cx:pt>
          <cx:pt idx="33877">609288</cx:pt>
          <cx:pt idx="33878">708077</cx:pt>
          <cx:pt idx="33879">669816</cx:pt>
          <cx:pt idx="33880">256164</cx:pt>
          <cx:pt idx="33881">502293.33333333331</cx:pt>
          <cx:pt idx="33882">346610.66666666669</cx:pt>
          <cx:pt idx="33883">270552</cx:pt>
          <cx:pt idx="33884">133800</cx:pt>
          <cx:pt idx="33885">567418.66666666663</cx:pt>
          <cx:pt idx="33886">483944</cx:pt>
          <cx:pt idx="33887">348096</cx:pt>
          <cx:pt idx="33888">334293.33333333331</cx:pt>
          <cx:pt idx="33889">254765.33333333334</cx:pt>
          <cx:pt idx="33890">435704</cx:pt>
          <cx:pt idx="33891">784053.33333333337</cx:pt>
          <cx:pt idx="33892">309208</cx:pt>
          <cx:pt idx="33893">242781</cx:pt>
          <cx:pt idx="33894">273274</cx:pt>
          <cx:pt idx="33895">320029.33333333331</cx:pt>
          <cx:pt idx="33896">72955</cx:pt>
          <cx:pt idx="33897">407189.33333333331</cx:pt>
          <cx:pt idx="33898">360906</cx:pt>
          <cx:pt idx="33899">503237.33333333331</cx:pt>
          <cx:pt idx="33900">578741.33333333337</cx:pt>
          <cx:pt idx="33901">197018.66666666666</cx:pt>
          <cx:pt idx="33902">353596</cx:pt>
          <cx:pt idx="33903">223837.33333333334</cx:pt>
          <cx:pt idx="33904">385660.66666666663</cx:pt>
          <cx:pt idx="33905">355194</cx:pt>
          <cx:pt idx="33906">181812</cx:pt>
          <cx:pt idx="33907">399865.66666666663</cx:pt>
          <cx:pt idx="33908">438768</cx:pt>
          <cx:pt idx="33909">762154.66666666663</cx:pt>
          <cx:pt idx="33910">503040</cx:pt>
          <cx:pt idx="33911">478800</cx:pt>
          <cx:pt idx="33912">374890</cx:pt>
          <cx:pt idx="33913">108850</cx:pt>
          <cx:pt idx="33914">277727</cx:pt>
          <cx:pt idx="33915">215301.33333333334</cx:pt>
          <cx:pt idx="33916">168561</cx:pt>
          <cx:pt idx="33917">370818.66666666669</cx:pt>
          <cx:pt idx="33918">236169</cx:pt>
          <cx:pt idx="33919">353461.33333333331</cx:pt>
          <cx:pt idx="33920">398342</cx:pt>
          <cx:pt idx="33921">327525.33333333331</cx:pt>
          <cx:pt idx="33922">437256</cx:pt>
          <cx:pt idx="33923">621602.66666666663</cx:pt>
          <cx:pt idx="33924">568215</cx:pt>
          <cx:pt idx="33925">456667</cx:pt>
          <cx:pt idx="33926">175460</cx:pt>
          <cx:pt idx="33927">213326</cx:pt>
          <cx:pt idx="33928">118016</cx:pt>
          <cx:pt idx="33929">629281</cx:pt>
          <cx:pt idx="33930">557784</cx:pt>
          <cx:pt idx="33931">172492</cx:pt>
          <cx:pt idx="33932">411575</cx:pt>
          <cx:pt idx="33933">263666</cx:pt>
          <cx:pt idx="33934">190322.66666666666</cx:pt>
          <cx:pt idx="33935">314645</cx:pt>
          <cx:pt idx="33936">440890</cx:pt>
          <cx:pt idx="33937">680080</cx:pt>
          <cx:pt idx="33938">70089</cx:pt>
          <cx:pt idx="33939">219461</cx:pt>
          <cx:pt idx="33940">169890</cx:pt>
          <cx:pt idx="33941">133171</cx:pt>
          <cx:pt idx="33942">275090.66666666669</cx:pt>
          <cx:pt idx="33943">372719</cx:pt>
          <cx:pt idx="33944">194582</cx:pt>
          <cx:pt idx="33945">202488</cx:pt>
          <cx:pt idx="33946">429182</cx:pt>
          <cx:pt idx="33947">118329</cx:pt>
          <cx:pt idx="33948">208938.66666666666</cx:pt>
          <cx:pt idx="33949">92040</cx:pt>
          <cx:pt idx="33950">255205</cx:pt>
          <cx:pt idx="33951">387360</cx:pt>
          <cx:pt idx="33952">287541</cx:pt>
          <cx:pt idx="33953">360749</cx:pt>
          <cx:pt idx="33954">355877.33333333331</cx:pt>
          <cx:pt idx="33955">176408</cx:pt>
          <cx:pt idx="33956">707714</cx:pt>
          <cx:pt idx="33957">467298</cx:pt>
          <cx:pt idx="33958">126599</cx:pt>
          <cx:pt idx="33959">298714.66666666669</cx:pt>
          <cx:pt idx="33960">173098</cx:pt>
          <cx:pt idx="33961">369074.66666666669</cx:pt>
          <cx:pt idx="33962">317698</cx:pt>
          <cx:pt idx="33963">407025</cx:pt>
          <cx:pt idx="33964">409605.33333333331</cx:pt>
          <cx:pt idx="33965">244009</cx:pt>
          <cx:pt idx="33966">125696</cx:pt>
          <cx:pt idx="33967">104801</cx:pt>
          <cx:pt idx="33968">396432</cx:pt>
          <cx:pt idx="33969">354093.33333333331</cx:pt>
          <cx:pt idx="33970">364248</cx:pt>
          <cx:pt idx="33971">103138.66666666667</cx:pt>
          <cx:pt idx="33972">423458.66666666669</cx:pt>
          <cx:pt idx="33973">368866.66666666669</cx:pt>
          <cx:pt idx="33974">206024</cx:pt>
          <cx:pt idx="33975">179498.66666666666</cx:pt>
          <cx:pt idx="33976">258866</cx:pt>
          <cx:pt idx="33977">217178</cx:pt>
          <cx:pt idx="33978">374532</cx:pt>
          <cx:pt idx="33979">208805</cx:pt>
          <cx:pt idx="33980">198752</cx:pt>
          <cx:pt idx="33981">272629</cx:pt>
          <cx:pt idx="33982">610666.66666666663</cx:pt>
          <cx:pt idx="33983">236232</cx:pt>
          <cx:pt idx="33984">299311</cx:pt>
          <cx:pt idx="33985">313976</cx:pt>
          <cx:pt idx="33986">524221.33333333331</cx:pt>
          <cx:pt idx="33987">357354.66666666669</cx:pt>
          <cx:pt idx="33988">386786.33333333337</cx:pt>
          <cx:pt idx="33989">98269.333333333328</cx:pt>
          <cx:pt idx="33990">288613.33333333331</cx:pt>
          <cx:pt idx="33991">237494</cx:pt>
          <cx:pt idx="33992">455287.66666666663</cx:pt>
          <cx:pt idx="33993">204784</cx:pt>
          <cx:pt idx="33994">170012</cx:pt>
          <cx:pt idx="33995">508497</cx:pt>
          <cx:pt idx="33996">359663</cx:pt>
          <cx:pt idx="33997">160948</cx:pt>
          <cx:pt idx="33998">331165.33333333331</cx:pt>
          <cx:pt idx="33999">487880</cx:pt>
          <cx:pt idx="34000">137269</cx:pt>
          <cx:pt idx="34001">119873</cx:pt>
          <cx:pt idx="34002">427370.66666666669</cx:pt>
          <cx:pt idx="34003">375560</cx:pt>
          <cx:pt idx="34004">266750</cx:pt>
          <cx:pt idx="34005">105376</cx:pt>
          <cx:pt idx="34006">246199</cx:pt>
          <cx:pt idx="34007">155653</cx:pt>
          <cx:pt idx="34008">96729</cx:pt>
          <cx:pt idx="34009">200307</cx:pt>
          <cx:pt idx="34010">483480</cx:pt>
          <cx:pt idx="34011">274915</cx:pt>
          <cx:pt idx="34012">203878</cx:pt>
          <cx:pt idx="34013">263895</cx:pt>
          <cx:pt idx="34014">331086</cx:pt>
          <cx:pt idx="34015">590665</cx:pt>
          <cx:pt idx="34016">141587</cx:pt>
          <cx:pt idx="34017">153727</cx:pt>
          <cx:pt idx="34018">318378.66666666669</cx:pt>
          <cx:pt idx="34019">449359</cx:pt>
          <cx:pt idx="34020">450186.66666666669</cx:pt>
          <cx:pt idx="34021">535472</cx:pt>
          <cx:pt idx="34022">283080</cx:pt>
          <cx:pt idx="34023">317538.66666666669</cx:pt>
          <cx:pt idx="34024">399573.33333333331</cx:pt>
          <cx:pt idx="34025">405117.33333333331</cx:pt>
          <cx:pt idx="34026">247074</cx:pt>
          <cx:pt idx="34027">575920</cx:pt>
          <cx:pt idx="34028">717162.66666666663</cx:pt>
          <cx:pt idx="34029">106170</cx:pt>
          <cx:pt idx="34030">210481</cx:pt>
          <cx:pt idx="34031">167784</cx:pt>
          <cx:pt idx="34032">363413.66666666663</cx:pt>
          <cx:pt idx="34033">485038</cx:pt>
          <cx:pt idx="34034">580288</cx:pt>
          <cx:pt idx="34035">421694</cx:pt>
          <cx:pt idx="34036">290081</cx:pt>
          <cx:pt idx="34037">125135</cx:pt>
          <cx:pt idx="34038">114530.66666666667</cx:pt>
          <cx:pt idx="34039">367469.33333333331</cx:pt>
          <cx:pt idx="34040">157641</cx:pt>
          <cx:pt idx="34041">395933.33333333331</cx:pt>
          <cx:pt idx="34042">445213.33333333331</cx:pt>
          <cx:pt idx="34043">105546.66666666667</cx:pt>
          <cx:pt idx="34044">329956.33333333337</cx:pt>
          <cx:pt idx="34045">401707</cx:pt>
          <cx:pt idx="34046">186331</cx:pt>
          <cx:pt idx="34047">474331</cx:pt>
          <cx:pt idx="34048">381735</cx:pt>
          <cx:pt idx="34049">453886</cx:pt>
          <cx:pt idx="34050">312938.66666666669</cx:pt>
          <cx:pt idx="34051">430266.66666666669</cx:pt>
          <cx:pt idx="34052">84048</cx:pt>
          <cx:pt idx="34053">355088</cx:pt>
          <cx:pt idx="34054">321845.33333333331</cx:pt>
          <cx:pt idx="34055">262941</cx:pt>
          <cx:pt idx="34056">74730</cx:pt>
          <cx:pt idx="34057">245711</cx:pt>
          <cx:pt idx="34058">166344</cx:pt>
          <cx:pt idx="34059">433017</cx:pt>
          <cx:pt idx="34060">180327</cx:pt>
          <cx:pt idx="34061">409298.66666666669</cx:pt>
          <cx:pt idx="34062">137182</cx:pt>
          <cx:pt idx="34063">429471</cx:pt>
          <cx:pt idx="34064">555443</cx:pt>
          <cx:pt idx="34065">224770.66666666666</cx:pt>
          <cx:pt idx="34066">238569</cx:pt>
          <cx:pt idx="34067">431773.33333333331</cx:pt>
          <cx:pt idx="34068">269904</cx:pt>
          <cx:pt idx="34069">342479</cx:pt>
          <cx:pt idx="34070">386997</cx:pt>
          <cx:pt idx="34071">353301.33333333331</cx:pt>
          <cx:pt idx="34072">417652</cx:pt>
          <cx:pt idx="34073">143649</cx:pt>
          <cx:pt idx="34074">337978.66666666669</cx:pt>
          <cx:pt idx="34075">406288</cx:pt>
          <cx:pt idx="34076">748120</cx:pt>
          <cx:pt idx="34077">129979</cx:pt>
          <cx:pt idx="34078">757730</cx:pt>
          <cx:pt idx="34079">683865</cx:pt>
          <cx:pt idx="34080">287322.66666666669</cx:pt>
          <cx:pt idx="34081">462792</cx:pt>
          <cx:pt idx="34082">197909.33333333334</cx:pt>
          <cx:pt idx="34083">335189</cx:pt>
          <cx:pt idx="34084">197677.33333333334</cx:pt>
          <cx:pt idx="34085">181562.66666666666</cx:pt>
          <cx:pt idx="34086">280273</cx:pt>
          <cx:pt idx="34087">285901.33333333331</cx:pt>
          <cx:pt idx="34088">212037.33333333334</cx:pt>
          <cx:pt idx="34089">538656</cx:pt>
          <cx:pt idx="34090">394432</cx:pt>
          <cx:pt idx="34091">312656</cx:pt>
          <cx:pt idx="34092">137178.66666666666</cx:pt>
          <cx:pt idx="34093">176505</cx:pt>
          <cx:pt idx="34094">402781.33333333331</cx:pt>
          <cx:pt idx="34095">110820</cx:pt>
          <cx:pt idx="34096">759061.33333333337</cx:pt>
          <cx:pt idx="34097">175226.66666666666</cx:pt>
          <cx:pt idx="34098">634955</cx:pt>
          <cx:pt idx="34099">793269.33333333337</cx:pt>
          <cx:pt idx="34100">467305</cx:pt>
          <cx:pt idx="34101">713930.66666666663</cx:pt>
          <cx:pt idx="34102">134001</cx:pt>
          <cx:pt idx="34103">799081</cx:pt>
          <cx:pt idx="34104">226608</cx:pt>
          <cx:pt idx="34105">450922.66666666669</cx:pt>
          <cx:pt idx="34106">298877</cx:pt>
          <cx:pt idx="34107">142801</cx:pt>
          <cx:pt idx="34108">153464</cx:pt>
          <cx:pt idx="34109">488829.33333333331</cx:pt>
          <cx:pt idx="34110">387717</cx:pt>
          <cx:pt idx="34111">117455</cx:pt>
          <cx:pt idx="34112">489770.66666666669</cx:pt>
          <cx:pt idx="34113">791370.66666666663</cx:pt>
          <cx:pt idx="34114">200169</cx:pt>
          <cx:pt idx="34115">280669</cx:pt>
          <cx:pt idx="34116">383023</cx:pt>
          <cx:pt idx="34117">320126</cx:pt>
          <cx:pt idx="34118">256277.33333333334</cx:pt>
          <cx:pt idx="34119">351442.66666666669</cx:pt>
          <cx:pt idx="34120">405737</cx:pt>
          <cx:pt idx="34121">327826.66666666669</cx:pt>
          <cx:pt idx="34122">585552</cx:pt>
          <cx:pt idx="34123">247654</cx:pt>
          <cx:pt idx="34124">221111</cx:pt>
          <cx:pt idx="34125">410616</cx:pt>
          <cx:pt idx="34126">674258.66666666663</cx:pt>
          <cx:pt idx="34127">191046</cx:pt>
          <cx:pt idx="34128">476229.33333333331</cx:pt>
          <cx:pt idx="34129">360195.33333333337</cx:pt>
          <cx:pt idx="34130">451275.66666666663</cx:pt>
          <cx:pt idx="34131">392290</cx:pt>
          <cx:pt idx="34132">274369</cx:pt>
          <cx:pt idx="34133">379490.66666666669</cx:pt>
          <cx:pt idx="34134">550113</cx:pt>
          <cx:pt idx="34135">642020</cx:pt>
          <cx:pt idx="34136">290288</cx:pt>
          <cx:pt idx="34137">313685</cx:pt>
          <cx:pt idx="34138">238477</cx:pt>
          <cx:pt idx="34139">728429.33333333337</cx:pt>
          <cx:pt idx="34140">526910</cx:pt>
          <cx:pt idx="34141">327497</cx:pt>
          <cx:pt idx="34142">630901.33333333337</cx:pt>
          <cx:pt idx="34143">394135</cx:pt>
          <cx:pt idx="34144">220251</cx:pt>
          <cx:pt idx="34145">148007</cx:pt>
          <cx:pt idx="34146">432678.33333333337</cx:pt>
          <cx:pt idx="34147">432194.66666666669</cx:pt>
          <cx:pt idx="34148">497385</cx:pt>
          <cx:pt idx="34149">398125.33333333331</cx:pt>
          <cx:pt idx="34150">269373.33333333331</cx:pt>
          <cx:pt idx="34151">497696</cx:pt>
          <cx:pt idx="34152">435237.33333333331</cx:pt>
          <cx:pt idx="34153">524808</cx:pt>
          <cx:pt idx="34154">338155.33333333337</cx:pt>
          <cx:pt idx="34155">409847.66666666663</cx:pt>
          <cx:pt idx="34156">372746</cx:pt>
          <cx:pt idx="34157">234970</cx:pt>
          <cx:pt idx="34158">409182</cx:pt>
          <cx:pt idx="34159">280240</cx:pt>
          <cx:pt idx="34160">370690.33333333337</cx:pt>
          <cx:pt idx="34161">440966</cx:pt>
          <cx:pt idx="34162">213296</cx:pt>
          <cx:pt idx="34163">163056</cx:pt>
          <cx:pt idx="34164">521141.33333333331</cx:pt>
          <cx:pt idx="34165">475306.66666666669</cx:pt>
          <cx:pt idx="34166">482781.33333333331</cx:pt>
          <cx:pt idx="34167">387864</cx:pt>
          <cx:pt idx="34168">160381</cx:pt>
          <cx:pt idx="34169">198378.66666666666</cx:pt>
          <cx:pt idx="34170">266562</cx:pt>
          <cx:pt idx="34171">504065</cx:pt>
          <cx:pt idx="34172">448770.66666666669</cx:pt>
          <cx:pt idx="34173">262848</cx:pt>
          <cx:pt idx="34174">149444</cx:pt>
          <cx:pt idx="34175">204976</cx:pt>
          <cx:pt idx="34176">172010</cx:pt>
          <cx:pt idx="34177">491845.33333333331</cx:pt>
          <cx:pt idx="34178">597760</cx:pt>
          <cx:pt idx="34179">179781.33333333334</cx:pt>
          <cx:pt idx="34180">488548</cx:pt>
          <cx:pt idx="34181">298736</cx:pt>
          <cx:pt idx="34182">450360</cx:pt>
          <cx:pt idx="34183">400850.33333333337</cx:pt>
          <cx:pt idx="34184">471421</cx:pt>
          <cx:pt idx="34185">415803</cx:pt>
          <cx:pt idx="34186">386267</cx:pt>
          <cx:pt idx="34187">183752</cx:pt>
          <cx:pt idx="34188">665856</cx:pt>
          <cx:pt idx="34189">117484</cx:pt>
          <cx:pt idx="34190">222018.66666666666</cx:pt>
          <cx:pt idx="34191">143125</cx:pt>
          <cx:pt idx="34192">252997</cx:pt>
          <cx:pt idx="34193">294869</cx:pt>
          <cx:pt idx="34194">697266.66666666663</cx:pt>
          <cx:pt idx="34195">116509</cx:pt>
          <cx:pt idx="34196">173416</cx:pt>
          <cx:pt idx="34197">199593</cx:pt>
          <cx:pt idx="34198">713248</cx:pt>
          <cx:pt idx="34199">258745</cx:pt>
          <cx:pt idx="34200">794488</cx:pt>
          <cx:pt idx="34201">650744</cx:pt>
          <cx:pt idx="34202">283629</cx:pt>
          <cx:pt idx="34203">717232</cx:pt>
          <cx:pt idx="34204">748240</cx:pt>
          <cx:pt idx="34205">688138.66666666663</cx:pt>
          <cx:pt idx="34206">464901</cx:pt>
          <cx:pt idx="34207">196231</cx:pt>
          <cx:pt idx="34208">152832</cx:pt>
          <cx:pt idx="34209">487869.33333333331</cx:pt>
          <cx:pt idx="34210">402312</cx:pt>
          <cx:pt idx="34211">336766</cx:pt>
          <cx:pt idx="34212">87727</cx:pt>
          <cx:pt idx="34213">163308</cx:pt>
          <cx:pt idx="34214">358274.66666666669</cx:pt>
          <cx:pt idx="34215">479865</cx:pt>
          <cx:pt idx="34216">484024</cx:pt>
          <cx:pt idx="34217">625110</cx:pt>
          <cx:pt idx="34218">98098.666666666672</cx:pt>
          <cx:pt idx="34219">228253</cx:pt>
          <cx:pt idx="34220">560191</cx:pt>
          <cx:pt idx="34221">136677.33333333334</cx:pt>
          <cx:pt idx="34222">479470</cx:pt>
          <cx:pt idx="34223">135119</cx:pt>
          <cx:pt idx="34224">681920</cx:pt>
          <cx:pt idx="34225">189560</cx:pt>
          <cx:pt idx="34226">418885.33333333331</cx:pt>
          <cx:pt idx="34227">435165.33333333331</cx:pt>
          <cx:pt idx="34228">421599</cx:pt>
          <cx:pt idx="34229">399898.66666666669</cx:pt>
          <cx:pt idx="34230">467056</cx:pt>
          <cx:pt idx="34231">574965</cx:pt>
          <cx:pt idx="34232">215125</cx:pt>
          <cx:pt idx="34233">529370.66666666663</cx:pt>
          <cx:pt idx="34234">320407</cx:pt>
          <cx:pt idx="34235">247485.33333333334</cx:pt>
          <cx:pt idx="34236">390725.33333333331</cx:pt>
          <cx:pt idx="34237">579741.33333333337</cx:pt>
          <cx:pt idx="34238">234429.33333333334</cx:pt>
          <cx:pt idx="34239">320953</cx:pt>
          <cx:pt idx="34240">291026.66666666669</cx:pt>
          <cx:pt idx="34241">790770.66666666663</cx:pt>
          <cx:pt idx="34242">448725.33333333331</cx:pt>
          <cx:pt idx="34243">72705</cx:pt>
          <cx:pt idx="34244">165349.33333333334</cx:pt>
          <cx:pt idx="34245">726192</cx:pt>
          <cx:pt idx="34246">354914.66666666669</cx:pt>
          <cx:pt idx="34247">358153</cx:pt>
          <cx:pt idx="34248">289997</cx:pt>
          <cx:pt idx="34249">462774</cx:pt>
          <cx:pt idx="34250">754990</cx:pt>
          <cx:pt idx="34251">162861.33333333334</cx:pt>
          <cx:pt idx="34252">273807</cx:pt>
          <cx:pt idx="34253">244224</cx:pt>
          <cx:pt idx="34254">261541</cx:pt>
          <cx:pt idx="34255">291922.66666666669</cx:pt>
          <cx:pt idx="34256">390866.66666666669</cx:pt>
          <cx:pt idx="34257">318573.33333333331</cx:pt>
          <cx:pt idx="34258">311267.66666666669</cx:pt>
          <cx:pt idx="34259">100919</cx:pt>
          <cx:pt idx="34260">268274</cx:pt>
          <cx:pt idx="34261">217781</cx:pt>
          <cx:pt idx="34262">423450.66666666669</cx:pt>
          <cx:pt idx="34263">248104</cx:pt>
          <cx:pt idx="34264">240936</cx:pt>
          <cx:pt idx="34265">742082.66666666663</cx:pt>
          <cx:pt idx="34266">275355</cx:pt>
          <cx:pt idx="34267">253716</cx:pt>
          <cx:pt idx="34268">150642.66666666666</cx:pt>
          <cx:pt idx="34269">204894</cx:pt>
          <cx:pt idx="34270">242493.33333333334</cx:pt>
          <cx:pt idx="34271">192597.33333333334</cx:pt>
          <cx:pt idx="34272">546738.66666666663</cx:pt>
          <cx:pt idx="34273">202838</cx:pt>
          <cx:pt idx="34274">196954.66666666666</cx:pt>
          <cx:pt idx="34275">723045.33333333337</cx:pt>
          <cx:pt idx="34276">458690.66666666669</cx:pt>
          <cx:pt idx="34277">132517.33333333334</cx:pt>
          <cx:pt idx="34278">547156</cx:pt>
          <cx:pt idx="34279">141949.33333333334</cx:pt>
          <cx:pt idx="34280">487718</cx:pt>
          <cx:pt idx="34281">470701.33333333331</cx:pt>
          <cx:pt idx="34282">173253.33333333334</cx:pt>
          <cx:pt idx="34283">239830</cx:pt>
          <cx:pt idx="34284">453314.66666666669</cx:pt>
          <cx:pt idx="34285">371888</cx:pt>
          <cx:pt idx="34286">108715</cx:pt>
          <cx:pt idx="34287">624360</cx:pt>
          <cx:pt idx="34288">209876</cx:pt>
          <cx:pt idx="34289">484530.66666666669</cx:pt>
          <cx:pt idx="34290">335480</cx:pt>
          <cx:pt idx="34291">568980</cx:pt>
          <cx:pt idx="34292">594600</cx:pt>
          <cx:pt idx="34293">422155</cx:pt>
          <cx:pt idx="34294">321446</cx:pt>
          <cx:pt idx="34295">253738.66666666666</cx:pt>
          <cx:pt idx="34296">213629.33333333334</cx:pt>
          <cx:pt idx="34297">190653</cx:pt>
          <cx:pt idx="34298">130445</cx:pt>
          <cx:pt idx="34299">349552</cx:pt>
          <cx:pt idx="34300">321629.66666666663</cx:pt>
          <cx:pt idx="34301">745240</cx:pt>
          <cx:pt idx="34302">218608</cx:pt>
          <cx:pt idx="34303">393477.33333333331</cx:pt>
          <cx:pt idx="34304">103050</cx:pt>
          <cx:pt idx="34305">478290</cx:pt>
          <cx:pt idx="34306">388688</cx:pt>
          <cx:pt idx="34307">294179</cx:pt>
          <cx:pt idx="34308">413144</cx:pt>
          <cx:pt idx="34309">755333.33333333337</cx:pt>
          <cx:pt idx="34310">464736</cx:pt>
          <cx:pt idx="34311">243437.33333333334</cx:pt>
          <cx:pt idx="34312">328256</cx:pt>
          <cx:pt idx="34313">305656</cx:pt>
          <cx:pt idx="34314">739442</cx:pt>
          <cx:pt idx="34315">223665</cx:pt>
          <cx:pt idx="34316">282932</cx:pt>
          <cx:pt idx="34317">489528</cx:pt>
          <cx:pt idx="34318">291810</cx:pt>
          <cx:pt idx="34319">320317.66666666663</cx:pt>
          <cx:pt idx="34320">105634</cx:pt>
          <cx:pt idx="34321">213786.66666666666</cx:pt>
          <cx:pt idx="34322">385599</cx:pt>
          <cx:pt idx="34323">578416</cx:pt>
          <cx:pt idx="34324">296433</cx:pt>
          <cx:pt idx="34325">372976</cx:pt>
          <cx:pt idx="34326">114306.66666666667</cx:pt>
          <cx:pt idx="34327">348312</cx:pt>
          <cx:pt idx="34328">483929</cx:pt>
          <cx:pt idx="34329">230846</cx:pt>
          <cx:pt idx="34330">505410.66666666669</cx:pt>
          <cx:pt idx="34331">200207</cx:pt>
          <cx:pt idx="34332">161600</cx:pt>
          <cx:pt idx="34333">140972</cx:pt>
          <cx:pt idx="34334">685252</cx:pt>
          <cx:pt idx="34335">240452</cx:pt>
          <cx:pt idx="34336">321506.66666666669</cx:pt>
          <cx:pt idx="34337">154965</cx:pt>
          <cx:pt idx="34338">776264</cx:pt>
          <cx:pt idx="34339">733618.66666666663</cx:pt>
          <cx:pt idx="34340">680404</cx:pt>
          <cx:pt idx="34341">363488</cx:pt>
          <cx:pt idx="34342">330471.33333333337</cx:pt>
          <cx:pt idx="34343">101807</cx:pt>
          <cx:pt idx="34344">490024</cx:pt>
          <cx:pt idx="34345">123816</cx:pt>
          <cx:pt idx="34346">453062</cx:pt>
          <cx:pt idx="34347">235045</cx:pt>
          <cx:pt idx="34348">107984</cx:pt>
          <cx:pt idx="34349">346256</cx:pt>
          <cx:pt idx="34350">696173.33333333337</cx:pt>
          <cx:pt idx="34351">718823</cx:pt>
          <cx:pt idx="34352">559728</cx:pt>
          <cx:pt idx="34353">95149.333333333328</cx:pt>
          <cx:pt idx="34354">269298.66666666669</cx:pt>
          <cx:pt idx="34355">170483</cx:pt>
          <cx:pt idx="34356">190486</cx:pt>
          <cx:pt idx="34357">532890.66666666663</cx:pt>
          <cx:pt idx="34358">274930</cx:pt>
          <cx:pt idx="34359">157935</cx:pt>
          <cx:pt idx="34360">463082.66666666669</cx:pt>
          <cx:pt idx="34361">566119</cx:pt>
          <cx:pt idx="34362">621376</cx:pt>
          <cx:pt idx="34363">346165</cx:pt>
          <cx:pt idx="34364">478768</cx:pt>
          <cx:pt idx="34365">264384</cx:pt>
          <cx:pt idx="34366">234443</cx:pt>
          <cx:pt idx="34367">338882</cx:pt>
          <cx:pt idx="34368">174717.33333333334</cx:pt>
          <cx:pt idx="34369">313845.33333333331</cx:pt>
          <cx:pt idx="34370">325334</cx:pt>
          <cx:pt idx="34371">739034.66666666663</cx:pt>
          <cx:pt idx="34372">607722</cx:pt>
          <cx:pt idx="34373">518333.33333333331</cx:pt>
          <cx:pt idx="34374">443135</cx:pt>
          <cx:pt idx="34375">595704</cx:pt>
          <cx:pt idx="34376">279313</cx:pt>
          <cx:pt idx="34377">267760</cx:pt>
          <cx:pt idx="34378">474509.33333333331</cx:pt>
          <cx:pt idx="34379">777954.66666666663</cx:pt>
          <cx:pt idx="34380">326453.33333333331</cx:pt>
          <cx:pt idx="34381">619718</cx:pt>
          <cx:pt idx="34382">219296</cx:pt>
          <cx:pt idx="34383">221458.66666666666</cx:pt>
          <cx:pt idx="34384">594792</cx:pt>
          <cx:pt idx="34385">392866.66666666669</cx:pt>
          <cx:pt idx="34386">385620.33333333337</cx:pt>
          <cx:pt idx="34387">207077.33333333334</cx:pt>
          <cx:pt idx="34388">372794.66666666669</cx:pt>
          <cx:pt idx="34389">437100.66666666663</cx:pt>
          <cx:pt idx="34390">439440</cx:pt>
          <cx:pt idx="34391">409941</cx:pt>
          <cx:pt idx="34392">687336</cx:pt>
          <cx:pt idx="34393">108738.66666666667</cx:pt>
          <cx:pt idx="34394">402725.33333333331</cx:pt>
          <cx:pt idx="34395">473213.33333333331</cx:pt>
          <cx:pt idx="34396">311244</cx:pt>
          <cx:pt idx="34397">367488</cx:pt>
          <cx:pt idx="34398">277333.33333333331</cx:pt>
          <cx:pt idx="34399">231793</cx:pt>
          <cx:pt idx="34400">218961</cx:pt>
          <cx:pt idx="34401">230888</cx:pt>
          <cx:pt idx="34402">554392</cx:pt>
          <cx:pt idx="34403">479331</cx:pt>
          <cx:pt idx="34404">387132</cx:pt>
          <cx:pt idx="34405">304237</cx:pt>
          <cx:pt idx="34406">274786.66666666669</cx:pt>
          <cx:pt idx="34407">413509</cx:pt>
          <cx:pt idx="34408">617555</cx:pt>
          <cx:pt idx="34409">499277</cx:pt>
          <cx:pt idx="34410">356385.66666666663</cx:pt>
          <cx:pt idx="34411">152568</cx:pt>
          <cx:pt idx="34412">320120</cx:pt>
          <cx:pt idx="34413">349919</cx:pt>
          <cx:pt idx="34414">358792</cx:pt>
          <cx:pt idx="34415">230314.66666666666</cx:pt>
          <cx:pt idx="34416">356429</cx:pt>
          <cx:pt idx="34417">513271</cx:pt>
          <cx:pt idx="34418">438763</cx:pt>
          <cx:pt idx="34419">279898.66666666669</cx:pt>
          <cx:pt idx="34420">260241</cx:pt>
          <cx:pt idx="34421">672312</cx:pt>
          <cx:pt idx="34422">102316</cx:pt>
          <cx:pt idx="34423">485016</cx:pt>
          <cx:pt idx="34424">423831</cx:pt>
          <cx:pt idx="34425">700722.66666666663</cx:pt>
          <cx:pt idx="34426">138584</cx:pt>
          <cx:pt idx="34427">721634.66666666663</cx:pt>
          <cx:pt idx="34428">512778.66666666669</cx:pt>
          <cx:pt idx="34429">187125.33333333334</cx:pt>
          <cx:pt idx="34430">225551</cx:pt>
          <cx:pt idx="34431">273232</cx:pt>
          <cx:pt idx="34432">476825</cx:pt>
          <cx:pt idx="34433">259452</cx:pt>
          <cx:pt idx="34434">150661.33333333334</cx:pt>
          <cx:pt idx="34435">593493.33333333337</cx:pt>
          <cx:pt idx="34436">555149.33333333337</cx:pt>
          <cx:pt idx="34437">422413.33333333331</cx:pt>
          <cx:pt idx="34438">284736</cx:pt>
          <cx:pt idx="34439">312093.33333333331</cx:pt>
          <cx:pt idx="34440">203632</cx:pt>
          <cx:pt idx="34441">402098</cx:pt>
          <cx:pt idx="34442">445270.33333333337</cx:pt>
          <cx:pt idx="34443">225562.66666666666</cx:pt>
          <cx:pt idx="34444">386477</cx:pt>
          <cx:pt idx="34445">471597.33333333331</cx:pt>
          <cx:pt idx="34446">277942</cx:pt>
          <cx:pt idx="34447">470600</cx:pt>
          <cx:pt idx="34448">694434.66666666663</cx:pt>
          <cx:pt idx="34449">665208</cx:pt>
          <cx:pt idx="34450">513294</cx:pt>
          <cx:pt idx="34451">427536</cx:pt>
          <cx:pt idx="34452">436285.33333333331</cx:pt>
          <cx:pt idx="34453">658816</cx:pt>
          <cx:pt idx="34454">403944</cx:pt>
          <cx:pt idx="34455">351779</cx:pt>
          <cx:pt idx="34456">405096</cx:pt>
          <cx:pt idx="34457">382133.33333333331</cx:pt>
          <cx:pt idx="34458">81826.666666666672</cx:pt>
          <cx:pt idx="34459">119205.33333333333</cx:pt>
          <cx:pt idx="34460">330434</cx:pt>
          <cx:pt idx="34461">286316</cx:pt>
          <cx:pt idx="34462">348624</cx:pt>
          <cx:pt idx="34463">443667</cx:pt>
          <cx:pt idx="34464">186542</cx:pt>
          <cx:pt idx="34465">186361</cx:pt>
          <cx:pt idx="34466">616501.33333333337</cx:pt>
          <cx:pt idx="34467">187180</cx:pt>
          <cx:pt idx="34468">260754.66666666666</cx:pt>
          <cx:pt idx="34469">309073</cx:pt>
          <cx:pt idx="34470">189253.33333333334</cx:pt>
          <cx:pt idx="34471">558647</cx:pt>
          <cx:pt idx="34472">411533</cx:pt>
          <cx:pt idx="34473">368157.66666666663</cx:pt>
          <cx:pt idx="34474">174527</cx:pt>
          <cx:pt idx="34475">420389</cx:pt>
          <cx:pt idx="34476">124380</cx:pt>
          <cx:pt idx="34477">315766</cx:pt>
          <cx:pt idx="34478">714055</cx:pt>
          <cx:pt idx="34479">393789.33333333331</cx:pt>
          <cx:pt idx="34480">371389.33333333331</cx:pt>
          <cx:pt idx="34481">393443.33333333337</cx:pt>
          <cx:pt idx="34482">769112</cx:pt>
          <cx:pt idx="34483">598762.66666666663</cx:pt>
          <cx:pt idx="34484">654936</cx:pt>
          <cx:pt idx="34485">433985</cx:pt>
          <cx:pt idx="34486">127232</cx:pt>
          <cx:pt idx="34487">432134</cx:pt>
          <cx:pt idx="34488">239880</cx:pt>
          <cx:pt idx="34489">204212</cx:pt>
          <cx:pt idx="34490">435349.33333333331</cx:pt>
          <cx:pt idx="34491">456066.66666666663</cx:pt>
          <cx:pt idx="34492">358563.66666666663</cx:pt>
          <cx:pt idx="34493">257210.66666666666</cx:pt>
          <cx:pt idx="34494">178028</cx:pt>
          <cx:pt idx="34495">130092</cx:pt>
          <cx:pt idx="34496">93797.333333333328</cx:pt>
          <cx:pt idx="34497">576694</cx:pt>
          <cx:pt idx="34498">314744</cx:pt>
          <cx:pt idx="34499">453877</cx:pt>
          <cx:pt idx="34500">399991</cx:pt>
          <cx:pt idx="34501">468397.33333333331</cx:pt>
          <cx:pt idx="34502">171914.66666666666</cx:pt>
          <cx:pt idx="34503">293733.33333333331</cx:pt>
          <cx:pt idx="34504">361640</cx:pt>
          <cx:pt idx="34505">334933.33333333331</cx:pt>
          <cx:pt idx="34506">740904</cx:pt>
          <cx:pt idx="34507">709322.66666666663</cx:pt>
          <cx:pt idx="34508">599864</cx:pt>
          <cx:pt idx="34509">141243</cx:pt>
          <cx:pt idx="34510">465175</cx:pt>
          <cx:pt idx="34511">594048</cx:pt>
          <cx:pt idx="34512">452214</cx:pt>
          <cx:pt idx="34513">351509</cx:pt>
          <cx:pt idx="34514">762674.66666666663</cx:pt>
          <cx:pt idx="34515">124134</cx:pt>
          <cx:pt idx="34516">406290</cx:pt>
          <cx:pt idx="34517">476334</cx:pt>
          <cx:pt idx="34518">269002.66666666669</cx:pt>
          <cx:pt idx="34519">161000</cx:pt>
          <cx:pt idx="34520">471259</cx:pt>
          <cx:pt idx="34521">756373.33333333337</cx:pt>
          <cx:pt idx="34522">245225</cx:pt>
          <cx:pt idx="34523">500045.33333333331</cx:pt>
          <cx:pt idx="34524">499146.66666666669</cx:pt>
          <cx:pt idx="34525">248488</cx:pt>
          <cx:pt idx="34526">459714.66666666669</cx:pt>
          <cx:pt idx="34527">287288</cx:pt>
          <cx:pt idx="34528">429954</cx:pt>
          <cx:pt idx="34529">343893.33333333331</cx:pt>
          <cx:pt idx="34530">710120</cx:pt>
          <cx:pt idx="34531">456842</cx:pt>
          <cx:pt idx="34532">488034.66666666669</cx:pt>
          <cx:pt idx="34533">399485.33333333331</cx:pt>
          <cx:pt idx="34534">218511</cx:pt>
          <cx:pt idx="34535">670149.33333333337</cx:pt>
          <cx:pt idx="34536">86173</cx:pt>
          <cx:pt idx="34537">486442.66666666669</cx:pt>
          <cx:pt idx="34538">269446</cx:pt>
          <cx:pt idx="34539">323213.66666666663</cx:pt>
          <cx:pt idx="34540">402629.33333333331</cx:pt>
          <cx:pt idx="34541">455208</cx:pt>
          <cx:pt idx="34542">518661.33333333331</cx:pt>
          <cx:pt idx="34543">296183</cx:pt>
          <cx:pt idx="34544">117431</cx:pt>
          <cx:pt idx="34545">254960</cx:pt>
          <cx:pt idx="34546">476492</cx:pt>
          <cx:pt idx="34547">620502</cx:pt>
          <cx:pt idx="34548">325938</cx:pt>
          <cx:pt idx="34549">436523</cx:pt>
          <cx:pt idx="34550">207997</cx:pt>
          <cx:pt idx="34551">107336</cx:pt>
          <cx:pt idx="34552">291160</cx:pt>
          <cx:pt idx="34553">483538.66666666669</cx:pt>
          <cx:pt idx="34554">174993</cx:pt>
          <cx:pt idx="34555">265597</cx:pt>
          <cx:pt idx="34556">443868</cx:pt>
          <cx:pt idx="34557">272226.66666666669</cx:pt>
          <cx:pt idx="34558">391072</cx:pt>
          <cx:pt idx="34559">482135</cx:pt>
          <cx:pt idx="34560">80349</cx:pt>
          <cx:pt idx="34561">434245.33333333331</cx:pt>
          <cx:pt idx="34562">177925.33333333334</cx:pt>
          <cx:pt idx="34563">316579</cx:pt>
          <cx:pt idx="34564">121290</cx:pt>
          <cx:pt idx="34565">126644</cx:pt>
          <cx:pt idx="34566">388590.66666666663</cx:pt>
          <cx:pt idx="34567">455809</cx:pt>
          <cx:pt idx="34568">287984</cx:pt>
          <cx:pt idx="34569">181810.66666666666</cx:pt>
          <cx:pt idx="34570">441474.33333333337</cx:pt>
          <cx:pt idx="34571">531541.33333333337</cx:pt>
          <cx:pt idx="34572">749106</cx:pt>
          <cx:pt idx="34573">173394.66666666666</cx:pt>
          <cx:pt idx="34574">268733</cx:pt>
          <cx:pt idx="34575">290750</cx:pt>
          <cx:pt idx="34576">187665</cx:pt>
          <cx:pt idx="34577">354312</cx:pt>
          <cx:pt idx="34578">288654</cx:pt>
          <cx:pt idx="34579">435666.66666666669</cx:pt>
          <cx:pt idx="34580">326787</cx:pt>
          <cx:pt idx="34581">713506.66666666663</cx:pt>
          <cx:pt idx="34582">270738.66666666669</cx:pt>
          <cx:pt idx="34583">451539</cx:pt>
          <cx:pt idx="34584">314685.33333333331</cx:pt>
          <cx:pt idx="34585">500266.66666666669</cx:pt>
          <cx:pt idx="34586">345690.66666666669</cx:pt>
          <cx:pt idx="34587">225469.33333333334</cx:pt>
          <cx:pt idx="34588">196651</cx:pt>
          <cx:pt idx="34589">567837.33333333337</cx:pt>
          <cx:pt idx="34590">626837.33333333337</cx:pt>
          <cx:pt idx="34591">141032</cx:pt>
          <cx:pt idx="34592">447816</cx:pt>
          <cx:pt idx="34593">731179</cx:pt>
          <cx:pt idx="34594">442384</cx:pt>
          <cx:pt idx="34595">655893.33333333337</cx:pt>
          <cx:pt idx="34596">365650</cx:pt>
          <cx:pt idx="34597">349616</cx:pt>
          <cx:pt idx="34598">684480</cx:pt>
          <cx:pt idx="34599">318650.66666666669</cx:pt>
          <cx:pt idx="34600">192102</cx:pt>
          <cx:pt idx="34601">316776</cx:pt>
          <cx:pt idx="34602">505457</cx:pt>
          <cx:pt idx="34603">143195</cx:pt>
          <cx:pt idx="34604">140590</cx:pt>
          <cx:pt idx="34605">278269.33333333331</cx:pt>
          <cx:pt idx="34606">250296</cx:pt>
          <cx:pt idx="34607">656549.33333333337</cx:pt>
          <cx:pt idx="34608">793997.33333333337</cx:pt>
          <cx:pt idx="34609">385048</cx:pt>
          <cx:pt idx="34610">734048</cx:pt>
          <cx:pt idx="34611">204360</cx:pt>
          <cx:pt idx="34612">441007</cx:pt>
          <cx:pt idx="34613">374946.66666666669</cx:pt>
          <cx:pt idx="34614">559229.33333333337</cx:pt>
          <cx:pt idx="34615">700293.33333333337</cx:pt>
          <cx:pt idx="34616">287517.33333333331</cx:pt>
          <cx:pt idx="34617">341117.33333333331</cx:pt>
          <cx:pt idx="34618">338258.66666666669</cx:pt>
          <cx:pt idx="34619">494552</cx:pt>
          <cx:pt idx="34620">394984</cx:pt>
          <cx:pt idx="34621">207585</cx:pt>
          <cx:pt idx="34622">350386.66666666669</cx:pt>
          <cx:pt idx="34623">274928</cx:pt>
          <cx:pt idx="34624">193372</cx:pt>
          <cx:pt idx="34625">229704</cx:pt>
          <cx:pt idx="34626">453280</cx:pt>
          <cx:pt idx="34627">142765.33333333334</cx:pt>
          <cx:pt idx="34628">249234</cx:pt>
          <cx:pt idx="34629">347493.33333333331</cx:pt>
          <cx:pt idx="34630">150244</cx:pt>
          <cx:pt idx="34631">181792</cx:pt>
          <cx:pt idx="34632">257816</cx:pt>
          <cx:pt idx="34633">549871</cx:pt>
          <cx:pt idx="34634">93946</cx:pt>
          <cx:pt idx="34635">507290.66666666669</cx:pt>
          <cx:pt idx="34636">435427</cx:pt>
          <cx:pt idx="34637">113151</cx:pt>
          <cx:pt idx="34638">340799</cx:pt>
          <cx:pt idx="34639">185890</cx:pt>
          <cx:pt idx="34640">174114.66666666666</cx:pt>
          <cx:pt idx="34641">328522.66666666669</cx:pt>
          <cx:pt idx="34642">485853</cx:pt>
          <cx:pt idx="34643">100642</cx:pt>
          <cx:pt idx="34644">471261.33333333331</cx:pt>
          <cx:pt idx="34645">160046</cx:pt>
          <cx:pt idx="34646">182866.66666666666</cx:pt>
          <cx:pt idx="34647">88218.666666666672</cx:pt>
          <cx:pt idx="34648">380326</cx:pt>
          <cx:pt idx="34649">604077.33333333337</cx:pt>
          <cx:pt idx="34650">102645.33333333333</cx:pt>
          <cx:pt idx="34651">167125</cx:pt>
          <cx:pt idx="34652">153963</cx:pt>
          <cx:pt idx="34653">752661</cx:pt>
          <cx:pt idx="34654">548269</cx:pt>
          <cx:pt idx="34655">356584</cx:pt>
          <cx:pt idx="34656">108741.33333333333</cx:pt>
          <cx:pt idx="34657">406821.33333333331</cx:pt>
          <cx:pt idx="34658">306245</cx:pt>
          <cx:pt idx="34659">105234</cx:pt>
          <cx:pt idx="34660">610858.66666666663</cx:pt>
          <cx:pt idx="34661">476085.33333333331</cx:pt>
          <cx:pt idx="34662">296090.33333333331</cx:pt>
          <cx:pt idx="34663">579677.33333333337</cx:pt>
          <cx:pt idx="34664">407557</cx:pt>
          <cx:pt idx="34665">188861.33333333334</cx:pt>
          <cx:pt idx="34666">422867</cx:pt>
          <cx:pt idx="34667">229711</cx:pt>
          <cx:pt idx="34668">155601</cx:pt>
          <cx:pt idx="34669">328581.33333333331</cx:pt>
          <cx:pt idx="34670">620488</cx:pt>
          <cx:pt idx="34671">297074.66666666669</cx:pt>
          <cx:pt idx="34672">238453</cx:pt>
          <cx:pt idx="34673">80333</cx:pt>
          <cx:pt idx="34674">328500</cx:pt>
          <cx:pt idx="34675">297978.66666666669</cx:pt>
          <cx:pt idx="34676">283456</cx:pt>
          <cx:pt idx="34677">364957.33333333331</cx:pt>
          <cx:pt idx="34678">289376</cx:pt>
          <cx:pt idx="34679">149635</cx:pt>
          <cx:pt idx="34680">343700.66666666663</cx:pt>
          <cx:pt idx="34681">433536</cx:pt>
          <cx:pt idx="34682">173501.33333333334</cx:pt>
          <cx:pt idx="34683">240867</cx:pt>
          <cx:pt idx="34684">295882.66666666669</cx:pt>
          <cx:pt idx="34685">168013</cx:pt>
          <cx:pt idx="34686">345053.33333333331</cx:pt>
          <cx:pt idx="34687">153333.33333333334</cx:pt>
          <cx:pt idx="34688">399805</cx:pt>
          <cx:pt idx="34689">468594.66666666669</cx:pt>
          <cx:pt idx="34690">257632</cx:pt>
          <cx:pt idx="34691">181386.66666666666</cx:pt>
          <cx:pt idx="34692">190274</cx:pt>
          <cx:pt idx="34693">757208</cx:pt>
          <cx:pt idx="34694">159279</cx:pt>
          <cx:pt idx="34695">141501.33333333334</cx:pt>
          <cx:pt idx="34696">782405.33333333337</cx:pt>
          <cx:pt idx="34697">256912</cx:pt>
          <cx:pt idx="34698">260745</cx:pt>
          <cx:pt idx="34699">683221.33333333337</cx:pt>
          <cx:pt idx="34700">548079</cx:pt>
          <cx:pt idx="34701">159560</cx:pt>
          <cx:pt idx="34702">465152</cx:pt>
          <cx:pt idx="34703">307338.66666666669</cx:pt>
          <cx:pt idx="34704">399971.66666666663</cx:pt>
          <cx:pt idx="34705">410293.33333333331</cx:pt>
          <cx:pt idx="34706">228465</cx:pt>
          <cx:pt idx="34707">122722.66666666667</cx:pt>
          <cx:pt idx="34708">150600</cx:pt>
          <cx:pt idx="34709">110877</cx:pt>
          <cx:pt idx="34710">243552</cx:pt>
          <cx:pt idx="34711">702405.33333333337</cx:pt>
          <cx:pt idx="34712">317657</cx:pt>
          <cx:pt idx="34713">396077.33333333331</cx:pt>
          <cx:pt idx="34714">319909</cx:pt>
          <cx:pt idx="34715">121349</cx:pt>
          <cx:pt idx="34716">289064</cx:pt>
          <cx:pt idx="34717">730312</cx:pt>
          <cx:pt idx="34718">393106</cx:pt>
          <cx:pt idx="34719">391992</cx:pt>
          <cx:pt idx="34720">261926</cx:pt>
          <cx:pt idx="34721">288615</cx:pt>
          <cx:pt idx="34722">405884</cx:pt>
          <cx:pt idx="34723">359698.66666666669</cx:pt>
          <cx:pt idx="34724">731195</cx:pt>
          <cx:pt idx="34725">689280</cx:pt>
          <cx:pt idx="34726">219943</cx:pt>
          <cx:pt idx="34727">334581.33333333331</cx:pt>
          <cx:pt idx="34728">109081</cx:pt>
          <cx:pt idx="34729">206869</cx:pt>
          <cx:pt idx="34730">749221.33333333337</cx:pt>
          <cx:pt idx="34731">306529</cx:pt>
          <cx:pt idx="34732">183162</cx:pt>
          <cx:pt idx="34733">706872</cx:pt>
          <cx:pt idx="34734">605230</cx:pt>
          <cx:pt idx="34735">249934</cx:pt>
          <cx:pt idx="34736">402053.33333333331</cx:pt>
          <cx:pt idx="34737">453080.33333333337</cx:pt>
          <cx:pt idx="34738">297512</cx:pt>
          <cx:pt idx="34739">466335</cx:pt>
          <cx:pt idx="34740">697085.33333333337</cx:pt>
          <cx:pt idx="34741">600138.66666666663</cx:pt>
          <cx:pt idx="34742">189546</cx:pt>
          <cx:pt idx="34743">498425</cx:pt>
          <cx:pt idx="34744">343151</cx:pt>
          <cx:pt idx="34745">107944</cx:pt>
          <cx:pt idx="34746">415746</cx:pt>
          <cx:pt idx="34747">232565.33333333334</cx:pt>
          <cx:pt idx="34748">275050</cx:pt>
          <cx:pt idx="34749">740268</cx:pt>
          <cx:pt idx="34750">119442</cx:pt>
          <cx:pt idx="34751">356216</cx:pt>
          <cx:pt idx="34752">106157</cx:pt>
          <cx:pt idx="34753">674344</cx:pt>
          <cx:pt idx="34754">186358</cx:pt>
          <cx:pt idx="34755">444909.33333333331</cx:pt>
          <cx:pt idx="34756">270640</cx:pt>
          <cx:pt idx="34757">116592</cx:pt>
          <cx:pt idx="34758">410812</cx:pt>
          <cx:pt idx="34759">110871</cx:pt>
          <cx:pt idx="34760">203724</cx:pt>
          <cx:pt idx="34761">188088</cx:pt>
          <cx:pt idx="34762">122861</cx:pt>
          <cx:pt idx="34763">404599</cx:pt>
          <cx:pt idx="34764">722344</cx:pt>
          <cx:pt idx="34765">727914.66666666663</cx:pt>
          <cx:pt idx="34766">698992</cx:pt>
          <cx:pt idx="34767">347896</cx:pt>
          <cx:pt idx="34768">754712</cx:pt>
          <cx:pt idx="34769">395783.33333333337</cx:pt>
          <cx:pt idx="34770">193393</cx:pt>
          <cx:pt idx="34771">393681</cx:pt>
          <cx:pt idx="34772">359821.33333333331</cx:pt>
          <cx:pt idx="34773">530671</cx:pt>
          <cx:pt idx="34774">464037.33333333331</cx:pt>
          <cx:pt idx="34775">202319</cx:pt>
          <cx:pt idx="34776">361621.33333333331</cx:pt>
          <cx:pt idx="34777">568922.66666666663</cx:pt>
          <cx:pt idx="34778">116957.33333333333</cx:pt>
          <cx:pt idx="34779">113245</cx:pt>
          <cx:pt idx="34780">138777</cx:pt>
          <cx:pt idx="34781">625008</cx:pt>
          <cx:pt idx="34782">296548</cx:pt>
          <cx:pt idx="34783">122878</cx:pt>
          <cx:pt idx="34784">319677</cx:pt>
          <cx:pt idx="34785">389312</cx:pt>
          <cx:pt idx="34786">106365</cx:pt>
          <cx:pt idx="34787">482482.66666666669</cx:pt>
          <cx:pt idx="34788">229881</cx:pt>
          <cx:pt idx="34789">405596</cx:pt>
          <cx:pt idx="34790">323914.66666666669</cx:pt>
          <cx:pt idx="34791">563730</cx:pt>
          <cx:pt idx="34792">299323</cx:pt>
          <cx:pt idx="34793">254744</cx:pt>
          <cx:pt idx="34794">537324</cx:pt>
          <cx:pt idx="34795">488541</cx:pt>
          <cx:pt idx="34796">783919</cx:pt>
          <cx:pt idx="34797">691626.66666666663</cx:pt>
          <cx:pt idx="34798">389706.66666666669</cx:pt>
          <cx:pt idx="34799">121321</cx:pt>
          <cx:pt idx="34800">311393</cx:pt>
          <cx:pt idx="34801">374434</cx:pt>
          <cx:pt idx="34802">793808</cx:pt>
          <cx:pt idx="34803">686509.33333333337</cx:pt>
          <cx:pt idx="34804">170725</cx:pt>
          <cx:pt idx="34805">173632</cx:pt>
          <cx:pt idx="34806">484088</cx:pt>
          <cx:pt idx="34807">224460</cx:pt>
          <cx:pt idx="34808">462648</cx:pt>
          <cx:pt idx="34809">403549.33333333331</cx:pt>
          <cx:pt idx="34810">355392</cx:pt>
          <cx:pt idx="34811">338597.33333333331</cx:pt>
          <cx:pt idx="34812">381702</cx:pt>
          <cx:pt idx="34813">617902</cx:pt>
          <cx:pt idx="34814">391429</cx:pt>
          <cx:pt idx="34815">95014</cx:pt>
          <cx:pt idx="34816">449061</cx:pt>
          <cx:pt idx="34817">245813.33333333334</cx:pt>
          <cx:pt idx="34818">184054</cx:pt>
          <cx:pt idx="34819">357657</cx:pt>
          <cx:pt idx="34820">510891</cx:pt>
          <cx:pt idx="34821">435574</cx:pt>
          <cx:pt idx="34822">669113</cx:pt>
          <cx:pt idx="34823">485552</cx:pt>
          <cx:pt idx="34824">143419</cx:pt>
          <cx:pt idx="34825">403693.33333333331</cx:pt>
          <cx:pt idx="34826">193590</cx:pt>
          <cx:pt idx="34827">757754.66666666663</cx:pt>
          <cx:pt idx="34828">515170.66666666669</cx:pt>
          <cx:pt idx="34829">450000</cx:pt>
          <cx:pt idx="34830">417231</cx:pt>
          <cx:pt idx="34831">116567</cx:pt>
          <cx:pt idx="34832">666007</cx:pt>
          <cx:pt idx="34833">264281</cx:pt>
          <cx:pt idx="34834">190103</cx:pt>
          <cx:pt idx="34835">755297</cx:pt>
          <cx:pt idx="34836">477104</cx:pt>
          <cx:pt idx="34837">489753</cx:pt>
          <cx:pt idx="34838">221548</cx:pt>
          <cx:pt idx="34839">212410.66666666666</cx:pt>
          <cx:pt idx="34840">775416</cx:pt>
          <cx:pt idx="34841">501429</cx:pt>
          <cx:pt idx="34842">398456</cx:pt>
          <cx:pt idx="34843">498719</cx:pt>
          <cx:pt idx="34844">310458.66666666669</cx:pt>
          <cx:pt idx="34845">461120</cx:pt>
          <cx:pt idx="34846">316600.66666666669</cx:pt>
          <cx:pt idx="34847">525778.66666666663</cx:pt>
          <cx:pt idx="34848">705952</cx:pt>
          <cx:pt idx="34849">168162.66666666666</cx:pt>
          <cx:pt idx="34850">205202</cx:pt>
          <cx:pt idx="34851">124199</cx:pt>
          <cx:pt idx="34852">273833</cx:pt>
          <cx:pt idx="34853">333165</cx:pt>
          <cx:pt idx="34854">761642</cx:pt>
          <cx:pt idx="34855">181770.66666666666</cx:pt>
          <cx:pt idx="34856">428469.33333333331</cx:pt>
          <cx:pt idx="34857">445136</cx:pt>
          <cx:pt idx="34858">394616</cx:pt>
          <cx:pt idx="34859">168853.33333333334</cx:pt>
          <cx:pt idx="34860">667386.66666666663</cx:pt>
          <cx:pt idx="34861">568798</cx:pt>
          <cx:pt idx="34862">213290.66666666666</cx:pt>
          <cx:pt idx="34863">118407</cx:pt>
          <cx:pt idx="34864">423322.66666666669</cx:pt>
          <cx:pt idx="34865">226579</cx:pt>
          <cx:pt idx="34866">180784</cx:pt>
          <cx:pt idx="34867">575682.66666666663</cx:pt>
          <cx:pt idx="34868">407746.66666666669</cx:pt>
          <cx:pt idx="34869">376391.33333333337</cx:pt>
          <cx:pt idx="34870">175256</cx:pt>
          <cx:pt idx="34871">543559</cx:pt>
          <cx:pt idx="34872">277408</cx:pt>
          <cx:pt idx="34873">729842.66666666663</cx:pt>
          <cx:pt idx="34874">305341.33333333331</cx:pt>
          <cx:pt idx="34875">125626.66666666667</cx:pt>
          <cx:pt idx="34876">249674</cx:pt>
          <cx:pt idx="34877">319618.66666666669</cx:pt>
          <cx:pt idx="34878">298466</cx:pt>
          <cx:pt idx="34879">312960</cx:pt>
          <cx:pt idx="34880">133384</cx:pt>
          <cx:pt idx="34881">169900</cx:pt>
          <cx:pt idx="34882">145816</cx:pt>
          <cx:pt idx="34883">302498.66666666669</cx:pt>
          <cx:pt idx="34884">476965.33333333331</cx:pt>
          <cx:pt idx="34885">154970</cx:pt>
          <cx:pt idx="34886">164254</cx:pt>
          <cx:pt idx="34887">522258</cx:pt>
          <cx:pt idx="34888">151733.33333333334</cx:pt>
          <cx:pt idx="34889">190365.33333333334</cx:pt>
          <cx:pt idx="34890">121343</cx:pt>
          <cx:pt idx="34891">586912</cx:pt>
          <cx:pt idx="34892">227846</cx:pt>
          <cx:pt idx="34893">659690.66666666663</cx:pt>
          <cx:pt idx="34894">503517</cx:pt>
          <cx:pt idx="34895">296704</cx:pt>
          <cx:pt idx="34896">458642.66666666669</cx:pt>
          <cx:pt idx="34897">153392</cx:pt>
          <cx:pt idx="34898">109606</cx:pt>
          <cx:pt idx="34899">653131</cx:pt>
          <cx:pt idx="34900">496472</cx:pt>
          <cx:pt idx="34901">149682</cx:pt>
          <cx:pt idx="34902">743445</cx:pt>
          <cx:pt idx="34903">326221.33333333331</cx:pt>
          <cx:pt idx="34904">123013</cx:pt>
          <cx:pt idx="34905">355454</cx:pt>
          <cx:pt idx="34906">230670</cx:pt>
          <cx:pt idx="34907">680762.66666666663</cx:pt>
          <cx:pt idx="34908">582685.33333333337</cx:pt>
          <cx:pt idx="34909">475124</cx:pt>
          <cx:pt idx="34910">344789.33333333331</cx:pt>
          <cx:pt idx="34911">785330.66666666663</cx:pt>
          <cx:pt idx="34912">292045.33333333331</cx:pt>
          <cx:pt idx="34913">213675</cx:pt>
          <cx:pt idx="34914">700248</cx:pt>
          <cx:pt idx="34915">149578.66666666666</cx:pt>
          <cx:pt idx="34916">147866</cx:pt>
          <cx:pt idx="34917">359546.66666666669</cx:pt>
          <cx:pt idx="34918">657589.33333333337</cx:pt>
          <cx:pt idx="34919">163270</cx:pt>
          <cx:pt idx="34920">655222</cx:pt>
          <cx:pt idx="34921">162348</cx:pt>
          <cx:pt idx="34922">752373.33333333337</cx:pt>
          <cx:pt idx="34923">281360</cx:pt>
          <cx:pt idx="34924">496946.66666666669</cx:pt>
          <cx:pt idx="34925">335469</cx:pt>
          <cx:pt idx="34926">645176</cx:pt>
          <cx:pt idx="34927">420877.33333333331</cx:pt>
          <cx:pt idx="34928">308356</cx:pt>
          <cx:pt idx="34929">430343.33333333337</cx:pt>
          <cx:pt idx="34930">646821.33333333337</cx:pt>
          <cx:pt idx="34931">270005.33333333331</cx:pt>
          <cx:pt idx="34932">193202.66666666666</cx:pt>
          <cx:pt idx="34933">308505</cx:pt>
          <cx:pt idx="34934">208547</cx:pt>
          <cx:pt idx="34935">707010.66666666663</cx:pt>
          <cx:pt idx="34936">317301</cx:pt>
          <cx:pt idx="34937">759501.33333333337</cx:pt>
          <cx:pt idx="34938">368096</cx:pt>
          <cx:pt idx="34939">105240</cx:pt>
          <cx:pt idx="34940">110488</cx:pt>
          <cx:pt idx="34941">504856</cx:pt>
          <cx:pt idx="34942">317304</cx:pt>
          <cx:pt idx="34943">639711</cx:pt>
          <cx:pt idx="34944">442719</cx:pt>
          <cx:pt idx="34945">403155</cx:pt>
          <cx:pt idx="34946">462264</cx:pt>
          <cx:pt idx="34947">305906.66666666669</cx:pt>
          <cx:pt idx="34948">481824</cx:pt>
          <cx:pt idx="34949">161281</cx:pt>
          <cx:pt idx="34950">462912</cx:pt>
          <cx:pt idx="34951">336060</cx:pt>
          <cx:pt idx="34952">679362.66666666663</cx:pt>
          <cx:pt idx="34953">256603</cx:pt>
          <cx:pt idx="34954">450877.33333333331</cx:pt>
          <cx:pt idx="34955">510472</cx:pt>
          <cx:pt idx="34956">280152</cx:pt>
          <cx:pt idx="34957">108117.33333333333</cx:pt>
          <cx:pt idx="34958">170725.33333333334</cx:pt>
          <cx:pt idx="34959">669880</cx:pt>
          <cx:pt idx="34960">283620</cx:pt>
          <cx:pt idx="34961">357809</cx:pt>
          <cx:pt idx="34962">727853</cx:pt>
          <cx:pt idx="34963">252113</cx:pt>
          <cx:pt idx="34964">157384</cx:pt>
          <cx:pt idx="34965">154558</cx:pt>
          <cx:pt idx="34966">781488</cx:pt>
          <cx:pt idx="34967">432784</cx:pt>
          <cx:pt idx="34968">122147</cx:pt>
          <cx:pt idx="34969">489893.33333333331</cx:pt>
          <cx:pt idx="34970">216928</cx:pt>
          <cx:pt idx="34971">463480</cx:pt>
          <cx:pt idx="34972">570376</cx:pt>
          <cx:pt idx="34973">394961</cx:pt>
          <cx:pt idx="34974">331271</cx:pt>
          <cx:pt idx="34975">181794</cx:pt>
          <cx:pt idx="34976">204767</cx:pt>
          <cx:pt idx="34977">462920</cx:pt>
          <cx:pt idx="34978">541554.66666666663</cx:pt>
          <cx:pt idx="34979">448480</cx:pt>
          <cx:pt idx="34980">374858.66666666669</cx:pt>
          <cx:pt idx="34981">210313</cx:pt>
          <cx:pt idx="34982">208596</cx:pt>
          <cx:pt idx="34983">167757.33333333334</cx:pt>
          <cx:pt idx="34984">323573.33333333331</cx:pt>
          <cx:pt idx="34985">378768</cx:pt>
          <cx:pt idx="34986">408026.66666666669</cx:pt>
          <cx:pt idx="34987">487261.33333333331</cx:pt>
          <cx:pt idx="34988">791637.33333333337</cx:pt>
          <cx:pt idx="34989">664770</cx:pt>
          <cx:pt idx="34990">237492</cx:pt>
          <cx:pt idx="34991">435069.33333333331</cx:pt>
          <cx:pt idx="34992">708981.33333333337</cx:pt>
          <cx:pt idx="34993">523314.66666666669</cx:pt>
          <cx:pt idx="34994">149181.33333333334</cx:pt>
          <cx:pt idx="34995">380558</cx:pt>
          <cx:pt idx="34996">243069.33333333334</cx:pt>
          <cx:pt idx="34997">92419</cx:pt>
          <cx:pt idx="34998">479960</cx:pt>
          <cx:pt idx="34999">220811</cx:pt>
          <cx:pt idx="35000">326614.66666666663</cx:pt>
          <cx:pt idx="35001">561901</cx:pt>
          <cx:pt idx="35002">271636</cx:pt>
          <cx:pt idx="35003">327666.66666666669</cx:pt>
          <cx:pt idx="35004">103470</cx:pt>
          <cx:pt idx="35005">148071</cx:pt>
          <cx:pt idx="35006">232540</cx:pt>
          <cx:pt idx="35007">348106.33333333337</cx:pt>
          <cx:pt idx="35008">306135</cx:pt>
          <cx:pt idx="35009">294777</cx:pt>
          <cx:pt idx="35010">615552</cx:pt>
          <cx:pt idx="35011">254135</cx:pt>
          <cx:pt idx="35012">115205</cx:pt>
          <cx:pt idx="35013">161908</cx:pt>
          <cx:pt idx="35014">314911</cx:pt>
          <cx:pt idx="35015">214355</cx:pt>
          <cx:pt idx="35016">317805.33333333331</cx:pt>
          <cx:pt idx="35017">468901</cx:pt>
          <cx:pt idx="35018">637840</cx:pt>
          <cx:pt idx="35019">560917</cx:pt>
          <cx:pt idx="35020">425449</cx:pt>
          <cx:pt idx="35021">467674.66666666669</cx:pt>
          <cx:pt idx="35022">307114.66666666669</cx:pt>
          <cx:pt idx="35023">160586.66666666666</cx:pt>
          <cx:pt idx="35024">103198</cx:pt>
          <cx:pt idx="35025">154776</cx:pt>
          <cx:pt idx="35026">218240</cx:pt>
          <cx:pt idx="35027">248364</cx:pt>
          <cx:pt idx="35028">441036.66666666663</cx:pt>
          <cx:pt idx="35029">277944</cx:pt>
          <cx:pt idx="35030">575889</cx:pt>
          <cx:pt idx="35031">484184</cx:pt>
          <cx:pt idx="35032">603314.66666666663</cx:pt>
          <cx:pt idx="35033">287818.66666666669</cx:pt>
          <cx:pt idx="35034">486620</cx:pt>
          <cx:pt idx="35035">414261</cx:pt>
          <cx:pt idx="35036">367056</cx:pt>
          <cx:pt idx="35037">297469</cx:pt>
          <cx:pt idx="35038">561306.66666666663</cx:pt>
          <cx:pt idx="35039">683422</cx:pt>
          <cx:pt idx="35040">514808</cx:pt>
          <cx:pt idx="35041">693283</cx:pt>
          <cx:pt idx="35042">368857</cx:pt>
          <cx:pt idx="35043">290426.66666666669</cx:pt>
          <cx:pt idx="35044">167432</cx:pt>
          <cx:pt idx="35045">178059</cx:pt>
          <cx:pt idx="35046">195984</cx:pt>
          <cx:pt idx="35047">272823</cx:pt>
          <cx:pt idx="35048">122671</cx:pt>
          <cx:pt idx="35049">303938.66666666669</cx:pt>
          <cx:pt idx="35050">336610.66666666669</cx:pt>
          <cx:pt idx="35051">451673.33333333337</cx:pt>
          <cx:pt idx="35052">499488</cx:pt>
          <cx:pt idx="35053">371616</cx:pt>
          <cx:pt idx="35054">156187</cx:pt>
          <cx:pt idx="35055">671608</cx:pt>
          <cx:pt idx="35056">390336</cx:pt>
          <cx:pt idx="35057">266025</cx:pt>
          <cx:pt idx="35058">517544</cx:pt>
          <cx:pt idx="35059">298524</cx:pt>
          <cx:pt idx="35060">497480</cx:pt>
          <cx:pt idx="35061">351565.33333333331</cx:pt>
          <cx:pt idx="35062">487549.33333333331</cx:pt>
          <cx:pt idx="35063">272224</cx:pt>
          <cx:pt idx="35064">526274.66666666663</cx:pt>
          <cx:pt idx="35065">184696</cx:pt>
          <cx:pt idx="35066">393418.66666666669</cx:pt>
          <cx:pt idx="35067">458135</cx:pt>
          <cx:pt idx="35068">309991</cx:pt>
          <cx:pt idx="35069">643837.33333333337</cx:pt>
          <cx:pt idx="35070">395741</cx:pt>
          <cx:pt idx="35071">164493.33333333334</cx:pt>
          <cx:pt idx="35072">124219</cx:pt>
          <cx:pt idx="35073">427451</cx:pt>
          <cx:pt idx="35074">122592</cx:pt>
          <cx:pt idx="35075">410036</cx:pt>
          <cx:pt idx="35076">354515</cx:pt>
          <cx:pt idx="35077">101071</cx:pt>
          <cx:pt idx="35078">401864</cx:pt>
          <cx:pt idx="35079">138352</cx:pt>
          <cx:pt idx="35080">196968</cx:pt>
          <cx:pt idx="35081">111116</cx:pt>
          <cx:pt idx="35082">224337</cx:pt>
          <cx:pt idx="35083">332537</cx:pt>
          <cx:pt idx="35084">533768</cx:pt>
          <cx:pt idx="35085">212777</cx:pt>
          <cx:pt idx="35086">527706.66666666663</cx:pt>
          <cx:pt idx="35087">164984</cx:pt>
          <cx:pt idx="35088">193002</cx:pt>
          <cx:pt idx="35089">339384</cx:pt>
          <cx:pt idx="35090">385096</cx:pt>
          <cx:pt idx="35091">141461</cx:pt>
          <cx:pt idx="35092">366629.33333333331</cx:pt>
          <cx:pt idx="35093">273963</cx:pt>
          <cx:pt idx="35094">289829</cx:pt>
          <cx:pt idx="35095">333237.33333333331</cx:pt>
          <cx:pt idx="35096">246683</cx:pt>
          <cx:pt idx="35097">412197</cx:pt>
          <cx:pt idx="35098">160047</cx:pt>
          <cx:pt idx="35099">390393</cx:pt>
          <cx:pt idx="35100">291485.33333333331</cx:pt>
          <cx:pt idx="35101">116900</cx:pt>
          <cx:pt idx="35102">156754.66666666666</cx:pt>
          <cx:pt idx="35103">773946.66666666663</cx:pt>
          <cx:pt idx="35104">166597.33333333334</cx:pt>
          <cx:pt idx="35105">255232</cx:pt>
          <cx:pt idx="35106">292316</cx:pt>
          <cx:pt idx="35107">214531</cx:pt>
          <cx:pt idx="35108">112923</cx:pt>
          <cx:pt idx="35109">251522</cx:pt>
          <cx:pt idx="35110">500576</cx:pt>
          <cx:pt idx="35111">477802.66666666669</cx:pt>
          <cx:pt idx="35112">748874.66666666663</cx:pt>
          <cx:pt idx="35113">412264</cx:pt>
          <cx:pt idx="35114">501210.66666666669</cx:pt>
          <cx:pt idx="35115">258301</cx:pt>
          <cx:pt idx="35116">444807</cx:pt>
          <cx:pt idx="35117">405522.66666666669</cx:pt>
          <cx:pt idx="35118">84048</cx:pt>
          <cx:pt idx="35119">403247</cx:pt>
          <cx:pt idx="35120">511886</cx:pt>
          <cx:pt idx="35121">119757</cx:pt>
          <cx:pt idx="35122">410538.33333333337</cx:pt>
          <cx:pt idx="35123">281567</cx:pt>
          <cx:pt idx="35124">213722.66666666666</cx:pt>
          <cx:pt idx="35125">452792</cx:pt>
          <cx:pt idx="35126">463365</cx:pt>
          <cx:pt idx="35127">482514.66666666669</cx:pt>
          <cx:pt idx="35128">101661.33333333333</cx:pt>
          <cx:pt idx="35129">277453.33333333331</cx:pt>
          <cx:pt idx="35130">252394.66666666666</cx:pt>
          <cx:pt idx="35131">103186.66666666667</cx:pt>
          <cx:pt idx="35132">341352</cx:pt>
          <cx:pt idx="35133">262812</cx:pt>
          <cx:pt idx="35134">455350</cx:pt>
          <cx:pt idx="35135">232551</cx:pt>
          <cx:pt idx="35136">315581.33333333331</cx:pt>
          <cx:pt idx="35137">475104</cx:pt>
          <cx:pt idx="35138">267390</cx:pt>
          <cx:pt idx="35139">124570</cx:pt>
          <cx:pt idx="35140">330199</cx:pt>
          <cx:pt idx="35141">749850.66666666663</cx:pt>
          <cx:pt idx="35142">609930.66666666663</cx:pt>
          <cx:pt idx="35143">282634.66666666669</cx:pt>
          <cx:pt idx="35144">120738</cx:pt>
          <cx:pt idx="35145">591930.66666666663</cx:pt>
          <cx:pt idx="35146">335576</cx:pt>
          <cx:pt idx="35147">407152</cx:pt>
          <cx:pt idx="35148">225689</cx:pt>
          <cx:pt idx="35149">463544</cx:pt>
          <cx:pt idx="35150">284765.33333333331</cx:pt>
          <cx:pt idx="35151">757093.33333333337</cx:pt>
          <cx:pt idx="35152">352170.66666666669</cx:pt>
          <cx:pt idx="35153">661802</cx:pt>
          <cx:pt idx="35154">322074.66666666669</cx:pt>
          <cx:pt idx="35155">498629.33333333331</cx:pt>
          <cx:pt idx="35156">698837.33333333337</cx:pt>
          <cx:pt idx="35157">519981.33333333331</cx:pt>
          <cx:pt idx="35158">789826.66666666663</cx:pt>
          <cx:pt idx="35159">206944</cx:pt>
          <cx:pt idx="35160">296869.33333333331</cx:pt>
          <cx:pt idx="35161">307338.66666666669</cx:pt>
          <cx:pt idx="35162">445533.33333333331</cx:pt>
          <cx:pt idx="35163">252061</cx:pt>
          <cx:pt idx="35164">85730.666666666672</cx:pt>
          <cx:pt idx="35165">489661.33333333331</cx:pt>
          <cx:pt idx="35166">430317.33333333331</cx:pt>
          <cx:pt idx="35167">208895</cx:pt>
          <cx:pt idx="35168">329049</cx:pt>
          <cx:pt idx="35169">250765</cx:pt>
          <cx:pt idx="35170">535685</cx:pt>
          <cx:pt idx="35171">195995</cx:pt>
          <cx:pt idx="35172">126765</cx:pt>
          <cx:pt idx="35173">330658.66666666669</cx:pt>
          <cx:pt idx="35174">81456</cx:pt>
          <cx:pt idx="35175">295181.33333333331</cx:pt>
          <cx:pt idx="35176">416307</cx:pt>
          <cx:pt idx="35177">77991</cx:pt>
          <cx:pt idx="35178">290282</cx:pt>
          <cx:pt idx="35179">393008</cx:pt>
          <cx:pt idx="35180">234830</cx:pt>
          <cx:pt idx="35181">445882.66666666669</cx:pt>
          <cx:pt idx="35182">408301.33333333331</cx:pt>
          <cx:pt idx="35183">277669</cx:pt>
          <cx:pt idx="35184">272922.66666666669</cx:pt>
          <cx:pt idx="35185">440128</cx:pt>
          <cx:pt idx="35186">356773</cx:pt>
          <cx:pt idx="35187">347453.33333333331</cx:pt>
          <cx:pt idx="35188">439141.33333333331</cx:pt>
          <cx:pt idx="35189">537685.33333333337</cx:pt>
          <cx:pt idx="35190">415352</cx:pt>
          <cx:pt idx="35191">430962.66666666669</cx:pt>
          <cx:pt idx="35192">227628</cx:pt>
          <cx:pt idx="35193">485120</cx:pt>
          <cx:pt idx="35194">470661.33333333331</cx:pt>
          <cx:pt idx="35195">104927</cx:pt>
          <cx:pt idx="35196">222781.33333333334</cx:pt>
          <cx:pt idx="35197">181840</cx:pt>
          <cx:pt idx="35198">785778.66666666663</cx:pt>
          <cx:pt idx="35199">569309.33333333337</cx:pt>
          <cx:pt idx="35200">349112</cx:pt>
          <cx:pt idx="35201">511324</cx:pt>
          <cx:pt idx="35202">551909.33333333337</cx:pt>
          <cx:pt idx="35203">236925.33333333334</cx:pt>
          <cx:pt idx="35204">745249</cx:pt>
          <cx:pt idx="35205">429050.66666666669</cx:pt>
          <cx:pt idx="35206">191781.33333333334</cx:pt>
          <cx:pt idx="35207">204557.33333333334</cx:pt>
          <cx:pt idx="35208">370378.66666666669</cx:pt>
          <cx:pt idx="35209">206247</cx:pt>
          <cx:pt idx="35210">344632</cx:pt>
          <cx:pt idx="35211">106749.33333333333</cx:pt>
          <cx:pt idx="35212">209690.66666666666</cx:pt>
          <cx:pt idx="35213">98664</cx:pt>
          <cx:pt idx="35214">159671</cx:pt>
          <cx:pt idx="35215">676912</cx:pt>
          <cx:pt idx="35216">772949.33333333337</cx:pt>
          <cx:pt idx="35217">435898.66666666669</cx:pt>
          <cx:pt idx="35218">241717</cx:pt>
          <cx:pt idx="35219">116853</cx:pt>
          <cx:pt idx="35220">272240</cx:pt>
          <cx:pt idx="35221">361197.33333333331</cx:pt>
          <cx:pt idx="35222">185476</cx:pt>
          <cx:pt idx="35223">161666</cx:pt>
          <cx:pt idx="35224">177323</cx:pt>
          <cx:pt idx="35225">728373</cx:pt>
          <cx:pt idx="35226">267730.66666666669</cx:pt>
          <cx:pt idx="35227">453258</cx:pt>
          <cx:pt idx="35228">444568</cx:pt>
          <cx:pt idx="35229">143978.66666666666</cx:pt>
          <cx:pt idx="35230">132917</cx:pt>
          <cx:pt idx="35231">423444</cx:pt>
          <cx:pt idx="35232">727549.33333333337</cx:pt>
          <cx:pt idx="35233">731813.33333333337</cx:pt>
          <cx:pt idx="35234">175770</cx:pt>
          <cx:pt idx="35235">484665</cx:pt>
          <cx:pt idx="35236">204584</cx:pt>
          <cx:pt idx="35237">427365</cx:pt>
          <cx:pt idx="35238">593410.66666666663</cx:pt>
          <cx:pt idx="35239">198491</cx:pt>
          <cx:pt idx="35240">348621.33333333331</cx:pt>
          <cx:pt idx="35241">373183</cx:pt>
          <cx:pt idx="35242">560380</cx:pt>
          <cx:pt idx="35243">313286</cx:pt>
          <cx:pt idx="35244">406224</cx:pt>
          <cx:pt idx="35245">396671</cx:pt>
          <cx:pt idx="35246">156618.66666666666</cx:pt>
          <cx:pt idx="35247">106547</cx:pt>
          <cx:pt idx="35248">751797.33333333337</cx:pt>
          <cx:pt idx="35249">795252</cx:pt>
          <cx:pt idx="35250">230379</cx:pt>
          <cx:pt idx="35251">548989.33333333337</cx:pt>
          <cx:pt idx="35252">430093</cx:pt>
          <cx:pt idx="35253">667669.33333333337</cx:pt>
          <cx:pt idx="35254">190592</cx:pt>
          <cx:pt idx="35255">176036</cx:pt>
          <cx:pt idx="35256">259498.66666666666</cx:pt>
          <cx:pt idx="35257">182396</cx:pt>
          <cx:pt idx="35258">97530.666666666672</cx:pt>
          <cx:pt idx="35259">194128</cx:pt>
          <cx:pt idx="35260">150766</cx:pt>
          <cx:pt idx="35261">519861</cx:pt>
          <cx:pt idx="35262">382597</cx:pt>
          <cx:pt idx="35263">248912</cx:pt>
          <cx:pt idx="35264">763293.33333333337</cx:pt>
          <cx:pt idx="35265">360813.33333333337</cx:pt>
          <cx:pt idx="35266">454706</cx:pt>
          <cx:pt idx="35267">193557</cx:pt>
          <cx:pt idx="35268">528328</cx:pt>
          <cx:pt idx="35269">774880</cx:pt>
          <cx:pt idx="35270">444600</cx:pt>
          <cx:pt idx="35271">270258.66666666669</cx:pt>
          <cx:pt idx="35272">797359</cx:pt>
          <cx:pt idx="35273">208529</cx:pt>
          <cx:pt idx="35274">353391</cx:pt>
          <cx:pt idx="35275">762824</cx:pt>
          <cx:pt idx="35276">494200</cx:pt>
          <cx:pt idx="35277">89018</cx:pt>
          <cx:pt idx="35278">282178.66666666669</cx:pt>
          <cx:pt idx="35279">501525.33333333331</cx:pt>
          <cx:pt idx="35280">664242.66666666663</cx:pt>
          <cx:pt idx="35281">742589.33333333337</cx:pt>
          <cx:pt idx="35282">103670</cx:pt>
          <cx:pt idx="35283">283381.33333333331</cx:pt>
          <cx:pt idx="35284">219808</cx:pt>
          <cx:pt idx="35285">342832</cx:pt>
          <cx:pt idx="35286">342618.66666666669</cx:pt>
          <cx:pt idx="35287">432514</cx:pt>
          <cx:pt idx="35288">204666.66666666666</cx:pt>
          <cx:pt idx="35289">769237.33333333337</cx:pt>
          <cx:pt idx="35290">174153</cx:pt>
          <cx:pt idx="35291">437170.66666666669</cx:pt>
          <cx:pt idx="35292">412708</cx:pt>
          <cx:pt idx="35293">189634.66666666666</cx:pt>
          <cx:pt idx="35294">391320</cx:pt>
          <cx:pt idx="35295">399613.33333333331</cx:pt>
          <cx:pt idx="35296">303933</cx:pt>
          <cx:pt idx="35297">276570.66666666669</cx:pt>
          <cx:pt idx="35298">237765.33333333334</cx:pt>
          <cx:pt idx="35299">227373</cx:pt>
          <cx:pt idx="35300">625277.33333333337</cx:pt>
          <cx:pt idx="35301">448661.33333333331</cx:pt>
          <cx:pt idx="35302">157808</cx:pt>
          <cx:pt idx="35303">149393</cx:pt>
          <cx:pt idx="35304">211170</cx:pt>
          <cx:pt idx="35305">100881</cx:pt>
          <cx:pt idx="35306">365757.33333333331</cx:pt>
          <cx:pt idx="35307">398264</cx:pt>
          <cx:pt idx="35308">530900</cx:pt>
          <cx:pt idx="35309">273327</cx:pt>
          <cx:pt idx="35310">490666.66666666669</cx:pt>
          <cx:pt idx="35311">275832</cx:pt>
          <cx:pt idx="35312">602583</cx:pt>
          <cx:pt idx="35313">412514</cx:pt>
          <cx:pt idx="35314">181698</cx:pt>
          <cx:pt idx="35315">535360</cx:pt>
          <cx:pt idx="35316">699832</cx:pt>
          <cx:pt idx="35317">246944</cx:pt>
          <cx:pt idx="35318">698588</cx:pt>
          <cx:pt idx="35319">387338.66666666669</cx:pt>
          <cx:pt idx="35320">441511</cx:pt>
          <cx:pt idx="35321">497541</cx:pt>
          <cx:pt idx="35322">171221</cx:pt>
          <cx:pt idx="35323">82221</cx:pt>
          <cx:pt idx="35324">473368</cx:pt>
          <cx:pt idx="35325">201258</cx:pt>
          <cx:pt idx="35326">321410.66666666669</cx:pt>
          <cx:pt idx="35327">304191</cx:pt>
          <cx:pt idx="35328">466913</cx:pt>
          <cx:pt idx="35329">129942</cx:pt>
          <cx:pt idx="35330">343491</cx:pt>
          <cx:pt idx="35331">205954</cx:pt>
          <cx:pt idx="35332">315153</cx:pt>
          <cx:pt idx="35333">108033</cx:pt>
          <cx:pt idx="35334">189157.33333333334</cx:pt>
          <cx:pt idx="35335">155503</cx:pt>
          <cx:pt idx="35336">124788</cx:pt>
          <cx:pt idx="35337">197960</cx:pt>
          <cx:pt idx="35338">524416</cx:pt>
          <cx:pt idx="35339">436972</cx:pt>
          <cx:pt idx="35340">279187</cx:pt>
          <cx:pt idx="35341">327827</cx:pt>
          <cx:pt idx="35342">680456</cx:pt>
          <cx:pt idx="35343">464749.33333333331</cx:pt>
          <cx:pt idx="35344">432274.33333333337</cx:pt>
          <cx:pt idx="35345">777533.33333333337</cx:pt>
          <cx:pt idx="35346">725289</cx:pt>
          <cx:pt idx="35347">696379</cx:pt>
          <cx:pt idx="35348">240429.33333333334</cx:pt>
          <cx:pt idx="35349">161532</cx:pt>
          <cx:pt idx="35350">111610.66666666667</cx:pt>
          <cx:pt idx="35351">479968</cx:pt>
          <cx:pt idx="35352">276122</cx:pt>
          <cx:pt idx="35353">481834.66666666669</cx:pt>
          <cx:pt idx="35354">155463</cx:pt>
          <cx:pt idx="35355">136296</cx:pt>
          <cx:pt idx="35356">465710</cx:pt>
          <cx:pt idx="35357">375236</cx:pt>
          <cx:pt idx="35358">232680</cx:pt>
          <cx:pt idx="35359">185266</cx:pt>
          <cx:pt idx="35360">576514.66666666663</cx:pt>
          <cx:pt idx="35361">476843</cx:pt>
          <cx:pt idx="35362">177934</cx:pt>
          <cx:pt idx="35363">523740</cx:pt>
          <cx:pt idx="35364">130821</cx:pt>
          <cx:pt idx="35365">461429.33333333331</cx:pt>
          <cx:pt idx="35366">661084</cx:pt>
          <cx:pt idx="35367">224734</cx:pt>
          <cx:pt idx="35368">595288</cx:pt>
          <cx:pt idx="35369">608570.66666666663</cx:pt>
          <cx:pt idx="35370">506738.66666666669</cx:pt>
          <cx:pt idx="35371">398962.66666666669</cx:pt>
          <cx:pt idx="35372">375000</cx:pt>
          <cx:pt idx="35373">530000</cx:pt>
          <cx:pt idx="35374">120503</cx:pt>
          <cx:pt idx="35375">498757.33333333331</cx:pt>
          <cx:pt idx="35376">148338.66666666666</cx:pt>
          <cx:pt idx="35377">229122.66666666666</cx:pt>
          <cx:pt idx="35378">782066.66666666663</cx:pt>
          <cx:pt idx="35379">753101</cx:pt>
          <cx:pt idx="35380">382826.66666666669</cx:pt>
          <cx:pt idx="35381">382450.66666666669</cx:pt>
          <cx:pt idx="35382">385258.66666666669</cx:pt>
          <cx:pt idx="35383">158381.33333333334</cx:pt>
          <cx:pt idx="35384">273874</cx:pt>
          <cx:pt idx="35385">469552</cx:pt>
          <cx:pt idx="35386">304133.66666666669</cx:pt>
          <cx:pt idx="35387">275942</cx:pt>
          <cx:pt idx="35388">401570.66666666669</cx:pt>
          <cx:pt idx="35389">760541.33333333337</cx:pt>
          <cx:pt idx="35390">276358</cx:pt>
          <cx:pt idx="35391">330128</cx:pt>
          <cx:pt idx="35392">209325</cx:pt>
          <cx:pt idx="35393">333072.33333333337</cx:pt>
          <cx:pt idx="35394">496858.66666666669</cx:pt>
          <cx:pt idx="35395">170938.66666666666</cx:pt>
          <cx:pt idx="35396">137095</cx:pt>
          <cx:pt idx="35397">770148</cx:pt>
          <cx:pt idx="35398">414441.33333333337</cx:pt>
          <cx:pt idx="35399">261074.66666666666</cx:pt>
          <cx:pt idx="35400">430810.66666666669</cx:pt>
          <cx:pt idx="35401">121629</cx:pt>
          <cx:pt idx="35402">402584</cx:pt>
          <cx:pt idx="35403">230312</cx:pt>
          <cx:pt idx="35404">370768</cx:pt>
          <cx:pt idx="35405">290790</cx:pt>
          <cx:pt idx="35406">321090.66666666669</cx:pt>
          <cx:pt idx="35407">685196</cx:pt>
          <cx:pt idx="35408">576985</cx:pt>
          <cx:pt idx="35409">245560</cx:pt>
          <cx:pt idx="35410">494458.66666666669</cx:pt>
          <cx:pt idx="35411">154052</cx:pt>
          <cx:pt idx="35412">637842</cx:pt>
          <cx:pt idx="35413">178909</cx:pt>
          <cx:pt idx="35414">139675</cx:pt>
          <cx:pt idx="35415">391136</cx:pt>
          <cx:pt idx="35416">213472</cx:pt>
          <cx:pt idx="35417">419246.33333333337</cx:pt>
          <cx:pt idx="35418">574000</cx:pt>
          <cx:pt idx="35419">118541</cx:pt>
          <cx:pt idx="35420">304823.66666666669</cx:pt>
          <cx:pt idx="35421">326430</cx:pt>
          <cx:pt idx="35422">328046</cx:pt>
          <cx:pt idx="35423">364223</cx:pt>
          <cx:pt idx="35424">228662</cx:pt>
          <cx:pt idx="35425">481071</cx:pt>
          <cx:pt idx="35426">182112</cx:pt>
          <cx:pt idx="35427">395592</cx:pt>
          <cx:pt idx="35428">95938.666666666672</cx:pt>
          <cx:pt idx="35429">583552</cx:pt>
          <cx:pt idx="35430">248164</cx:pt>
          <cx:pt idx="35431">103963</cx:pt>
          <cx:pt idx="35432">551583</cx:pt>
          <cx:pt idx="35433">279941</cx:pt>
          <cx:pt idx="35434">650493.33333333337</cx:pt>
          <cx:pt idx="35435">311557.33333333331</cx:pt>
          <cx:pt idx="35436">272309.33333333331</cx:pt>
          <cx:pt idx="35437">394625</cx:pt>
          <cx:pt idx="35438">468526</cx:pt>
          <cx:pt idx="35439">345528</cx:pt>
          <cx:pt idx="35440">379992</cx:pt>
          <cx:pt idx="35441">87341.333333333328</cx:pt>
          <cx:pt idx="35442">364776</cx:pt>
          <cx:pt idx="35443">641896</cx:pt>
          <cx:pt idx="35444">255456</cx:pt>
          <cx:pt idx="35445">154664</cx:pt>
          <cx:pt idx="35446">453834.66666666669</cx:pt>
          <cx:pt idx="35447">467400</cx:pt>
          <cx:pt idx="35448">319953</cx:pt>
          <cx:pt idx="35449">120509</cx:pt>
          <cx:pt idx="35450">232970</cx:pt>
          <cx:pt idx="35451">516405</cx:pt>
          <cx:pt idx="35452">123374</cx:pt>
          <cx:pt idx="35453">108943</cx:pt>
          <cx:pt idx="35454">426101.33333333331</cx:pt>
          <cx:pt idx="35455">467104</cx:pt>
          <cx:pt idx="35456">225677.33333333334</cx:pt>
          <cx:pt idx="35457">284409</cx:pt>
          <cx:pt idx="35458">635373.33333333337</cx:pt>
          <cx:pt idx="35459">476724</cx:pt>
          <cx:pt idx="35460">448866.66666666669</cx:pt>
          <cx:pt idx="35461">526920</cx:pt>
          <cx:pt idx="35462">475691</cx:pt>
          <cx:pt idx="35463">407544.66666666663</cx:pt>
          <cx:pt idx="35464">147067</cx:pt>
          <cx:pt idx="35465">402317.33333333331</cx:pt>
          <cx:pt idx="35466">483720</cx:pt>
          <cx:pt idx="35467">452654</cx:pt>
          <cx:pt idx="35468">726832</cx:pt>
          <cx:pt idx="35469">358325.33333333331</cx:pt>
          <cx:pt idx="35470">351015.66666666663</cx:pt>
          <cx:pt idx="35471">177265</cx:pt>
          <cx:pt idx="35472">136821</cx:pt>
          <cx:pt idx="35473">305370.33333333331</cx:pt>
          <cx:pt idx="35474">181629.33333333334</cx:pt>
          <cx:pt idx="35475">249464</cx:pt>
          <cx:pt idx="35476">180448</cx:pt>
          <cx:pt idx="35477">372136</cx:pt>
          <cx:pt idx="35478">579522.66666666663</cx:pt>
          <cx:pt idx="35479">243590</cx:pt>
          <cx:pt idx="35480">608629.33333333337</cx:pt>
          <cx:pt idx="35481">212040</cx:pt>
          <cx:pt idx="35482">542290.66666666663</cx:pt>
          <cx:pt idx="35483">385152</cx:pt>
          <cx:pt idx="35484">367224</cx:pt>
          <cx:pt idx="35485">168218.66666666666</cx:pt>
          <cx:pt idx="35486">407722.66666666669</cx:pt>
          <cx:pt idx="35487">288046</cx:pt>
          <cx:pt idx="35488">336331.33333333337</cx:pt>
          <cx:pt idx="35489">332601.66666666663</cx:pt>
          <cx:pt idx="35490">207014</cx:pt>
          <cx:pt idx="35491">645677.33333333337</cx:pt>
          <cx:pt idx="35492">536741.33333333337</cx:pt>
          <cx:pt idx="35493">239275</cx:pt>
          <cx:pt idx="35494">120166</cx:pt>
          <cx:pt idx="35495">484632</cx:pt>
          <cx:pt idx="35496">681290</cx:pt>
          <cx:pt idx="35497">462536</cx:pt>
          <cx:pt idx="35498">241674</cx:pt>
          <cx:pt idx="35499">346178.66666666669</cx:pt>
          <cx:pt idx="35500">251059</cx:pt>
          <cx:pt idx="35501">126351</cx:pt>
          <cx:pt idx="35502">400329.33333333337</cx:pt>
          <cx:pt idx="35503">302298</cx:pt>
          <cx:pt idx="35504">771517.33333333337</cx:pt>
          <cx:pt idx="35505">273730.66666666669</cx:pt>
          <cx:pt idx="35506">458822</cx:pt>
          <cx:pt idx="35507">148243</cx:pt>
          <cx:pt idx="35508">286210.66666666669</cx:pt>
          <cx:pt idx="35509">193197.33333333334</cx:pt>
          <cx:pt idx="35510">382282.66666666669</cx:pt>
          <cx:pt idx="35511">279221.33333333331</cx:pt>
          <cx:pt idx="35512">240558</cx:pt>
          <cx:pt idx="35513">620466.66666666663</cx:pt>
          <cx:pt idx="35514">534056</cx:pt>
          <cx:pt idx="35515">363397.33333333331</cx:pt>
          <cx:pt idx="35516">135771</cx:pt>
          <cx:pt idx="35517">250054</cx:pt>
          <cx:pt idx="35518">155149</cx:pt>
          <cx:pt idx="35519">488149.33333333331</cx:pt>
          <cx:pt idx="35520">293987</cx:pt>
          <cx:pt idx="35521">243053</cx:pt>
          <cx:pt idx="35522">381290.66666666669</cx:pt>
          <cx:pt idx="35523">321930.66666666669</cx:pt>
          <cx:pt idx="35524">427999</cx:pt>
          <cx:pt idx="35525">188215</cx:pt>
          <cx:pt idx="35526">515720</cx:pt>
          <cx:pt idx="35527">789941.33333333337</cx:pt>
          <cx:pt idx="35528">266873</cx:pt>
          <cx:pt idx="35529">457242.66666666669</cx:pt>
          <cx:pt idx="35530">403970.66666666669</cx:pt>
          <cx:pt idx="35531">134816</cx:pt>
          <cx:pt idx="35532">421964</cx:pt>
          <cx:pt idx="35533">255464</cx:pt>
          <cx:pt idx="35534">318394.66666666669</cx:pt>
          <cx:pt idx="35535">421632</cx:pt>
          <cx:pt idx="35536">102883</cx:pt>
          <cx:pt idx="35537">395477.33333333331</cx:pt>
          <cx:pt idx="35538">321348</cx:pt>
          <cx:pt idx="35539">416744</cx:pt>
          <cx:pt idx="35540">100518</cx:pt>
          <cx:pt idx="35541">643218.66666666663</cx:pt>
          <cx:pt idx="35542">85778</cx:pt>
          <cx:pt idx="35543">599594.66666666663</cx:pt>
          <cx:pt idx="35544">239616</cx:pt>
          <cx:pt idx="35545">297154.66666666669</cx:pt>
          <cx:pt idx="35546">99442</cx:pt>
          <cx:pt idx="35547">455762</cx:pt>
          <cx:pt idx="35548">298934</cx:pt>
          <cx:pt idx="35549">118337</cx:pt>
          <cx:pt idx="35550">360028</cx:pt>
          <cx:pt idx="35551">334674.66666666669</cx:pt>
          <cx:pt idx="35552">395299</cx:pt>
          <cx:pt idx="35553">594565</cx:pt>
          <cx:pt idx="35554">122843</cx:pt>
          <cx:pt idx="35555">415221.33333333331</cx:pt>
          <cx:pt idx="35556">246656</cx:pt>
          <cx:pt idx="35557">432690.66666666669</cx:pt>
          <cx:pt idx="35558">271557.33333333331</cx:pt>
          <cx:pt idx="35559">408546.66666666669</cx:pt>
          <cx:pt idx="35560">404938.66666666669</cx:pt>
          <cx:pt idx="35561">191154</cx:pt>
          <cx:pt idx="35562">193949.33333333334</cx:pt>
          <cx:pt idx="35563">85755</cx:pt>
          <cx:pt idx="35564">237406</cx:pt>
          <cx:pt idx="35565">741647</cx:pt>
          <cx:pt idx="35566">301618.66666666669</cx:pt>
          <cx:pt idx="35567">183117.33333333334</cx:pt>
          <cx:pt idx="35568">314346</cx:pt>
          <cx:pt idx="35569">226472</cx:pt>
          <cx:pt idx="35570">757962.66666666663</cx:pt>
          <cx:pt idx="35571">529033</cx:pt>
          <cx:pt idx="35572">285000</cx:pt>
          <cx:pt idx="35573">292895</cx:pt>
          <cx:pt idx="35574">625682.66666666663</cx:pt>
          <cx:pt idx="35575">668185</cx:pt>
          <cx:pt idx="35576">607024</cx:pt>
          <cx:pt idx="35577">175356</cx:pt>
          <cx:pt idx="35578">243544</cx:pt>
          <cx:pt idx="35579">361203</cx:pt>
          <cx:pt idx="35580">318657</cx:pt>
          <cx:pt idx="35581">505453.33333333331</cx:pt>
          <cx:pt idx="35582">194426.66666666666</cx:pt>
          <cx:pt idx="35583">720802.66666666663</cx:pt>
          <cx:pt idx="35584">411571</cx:pt>
          <cx:pt idx="35585">164094</cx:pt>
          <cx:pt idx="35586">99877.333333333328</cx:pt>
          <cx:pt idx="35587">262161</cx:pt>
          <cx:pt idx="35588">788901.33333333337</cx:pt>
          <cx:pt idx="35589">227192</cx:pt>
          <cx:pt idx="35590">126005.33333333333</cx:pt>
          <cx:pt idx="35591">286760</cx:pt>
          <cx:pt idx="35592">270516</cx:pt>
          <cx:pt idx="35593">482314.66666666669</cx:pt>
          <cx:pt idx="35594">483621.33333333331</cx:pt>
          <cx:pt idx="35595">504933</cx:pt>
          <cx:pt idx="35596">207420</cx:pt>
          <cx:pt idx="35597">635034.66666666663</cx:pt>
          <cx:pt idx="35598">273066</cx:pt>
          <cx:pt idx="35599">279503</cx:pt>
          <cx:pt idx="35600">402526.66666666663</cx:pt>
          <cx:pt idx="35601">587674</cx:pt>
          <cx:pt idx="35602">426050.66666666669</cx:pt>
          <cx:pt idx="35603">192773</cx:pt>
          <cx:pt idx="35604">121485.33333333333</cx:pt>
          <cx:pt idx="35605">374989.33333333331</cx:pt>
          <cx:pt idx="35606">145200</cx:pt>
          <cx:pt idx="35607">190720</cx:pt>
          <cx:pt idx="35608">177919</cx:pt>
          <cx:pt idx="35609">274586</cx:pt>
          <cx:pt idx="35610">516589.33333333331</cx:pt>
          <cx:pt idx="35611">293877</cx:pt>
          <cx:pt idx="35612">629813.33333333337</cx:pt>
          <cx:pt idx="35613">161584</cx:pt>
          <cx:pt idx="35614">377656</cx:pt>
          <cx:pt idx="35615">217301</cx:pt>
          <cx:pt idx="35616">267189</cx:pt>
          <cx:pt idx="35617">293098.66666666669</cx:pt>
          <cx:pt idx="35618">719282.66666666663</cx:pt>
          <cx:pt idx="35619">297859.33333333331</cx:pt>
          <cx:pt idx="35620">275841</cx:pt>
          <cx:pt idx="35621">339683</cx:pt>
          <cx:pt idx="35622">407192</cx:pt>
          <cx:pt idx="35623">375380.66666666663</cx:pt>
          <cx:pt idx="35624">639078</cx:pt>
          <cx:pt idx="35625">598386.66666666663</cx:pt>
          <cx:pt idx="35626">470437.33333333331</cx:pt>
          <cx:pt idx="35627">363200</cx:pt>
          <cx:pt idx="35628">448301.33333333331</cx:pt>
          <cx:pt idx="35629">521935</cx:pt>
          <cx:pt idx="35630">184034.66666666666</cx:pt>
          <cx:pt idx="35631">416995</cx:pt>
          <cx:pt idx="35632">249593</cx:pt>
          <cx:pt idx="35633">799138.66666666663</cx:pt>
          <cx:pt idx="35634">360544</cx:pt>
          <cx:pt idx="35635">244699</cx:pt>
          <cx:pt idx="35636">349495.66666666663</cx:pt>
          <cx:pt idx="35637">579218.66666666663</cx:pt>
          <cx:pt idx="35638">202120</cx:pt>
          <cx:pt idx="35639">305928</cx:pt>
          <cx:pt idx="35640">417734</cx:pt>
          <cx:pt idx="35641">257337</cx:pt>
          <cx:pt idx="35642">433760</cx:pt>
          <cx:pt idx="35643">448622</cx:pt>
          <cx:pt idx="35644">244977</cx:pt>
          <cx:pt idx="35645">263298</cx:pt>
          <cx:pt idx="35646">324645</cx:pt>
          <cx:pt idx="35647">380194.66666666669</cx:pt>
          <cx:pt idx="35648">420585</cx:pt>
          <cx:pt idx="35649">597850.66666666663</cx:pt>
          <cx:pt idx="35650">577437.33333333337</cx:pt>
          <cx:pt idx="35651">106959</cx:pt>
          <cx:pt idx="35652">797328</cx:pt>
          <cx:pt idx="35653">261165.33333333334</cx:pt>
          <cx:pt idx="35654">379258</cx:pt>
          <cx:pt idx="35655">105964</cx:pt>
          <cx:pt idx="35656">454706.66666666669</cx:pt>
          <cx:pt idx="35657">427352</cx:pt>
          <cx:pt idx="35658">285952</cx:pt>
          <cx:pt idx="35659">271188</cx:pt>
          <cx:pt idx="35660">188034.66666666666</cx:pt>
          <cx:pt idx="35661">164552</cx:pt>
          <cx:pt idx="35662">196133.33333333334</cx:pt>
          <cx:pt idx="35663">314873.66666666669</cx:pt>
          <cx:pt idx="35664">201621</cx:pt>
          <cx:pt idx="35665">229189.33333333334</cx:pt>
          <cx:pt idx="35666">196052</cx:pt>
          <cx:pt idx="35667">579784</cx:pt>
          <cx:pt idx="35668">343491</cx:pt>
          <cx:pt idx="35669">769969</cx:pt>
          <cx:pt idx="35670">198614</cx:pt>
          <cx:pt idx="35671">310744</cx:pt>
          <cx:pt idx="35672">106984</cx:pt>
          <cx:pt idx="35673">167623</cx:pt>
          <cx:pt idx="35674">649900</cx:pt>
          <cx:pt idx="35675">360087.66666666663</cx:pt>
          <cx:pt idx="35676">176016</cx:pt>
          <cx:pt idx="35677">792554.66666666663</cx:pt>
          <cx:pt idx="35678">345754.66666666669</cx:pt>
          <cx:pt idx="35679">101338.66666666667</cx:pt>
          <cx:pt idx="35680">166897</cx:pt>
          <cx:pt idx="35681">133714</cx:pt>
          <cx:pt idx="35682">126910</cx:pt>
          <cx:pt idx="35683">528932</cx:pt>
          <cx:pt idx="35684">283262</cx:pt>
          <cx:pt idx="35685">438392</cx:pt>
          <cx:pt idx="35686">282098.66666666669</cx:pt>
          <cx:pt idx="35687">760079</cx:pt>
          <cx:pt idx="35688">455104</cx:pt>
          <cx:pt idx="35689">220274.66666666666</cx:pt>
          <cx:pt idx="35690">111665</cx:pt>
          <cx:pt idx="35691">186665</cx:pt>
          <cx:pt idx="35692">265684</cx:pt>
          <cx:pt idx="35693">140167</cx:pt>
          <cx:pt idx="35694">518430</cx:pt>
          <cx:pt idx="35695">441131.66666666663</cx:pt>
          <cx:pt idx="35696">197246</cx:pt>
          <cx:pt idx="35697">589962.66666666663</cx:pt>
          <cx:pt idx="35698">462709.33333333331</cx:pt>
          <cx:pt idx="35699">444213.33333333331</cx:pt>
          <cx:pt idx="35700">470960</cx:pt>
          <cx:pt idx="35701">588893.33333333337</cx:pt>
          <cx:pt idx="35702">346381</cx:pt>
          <cx:pt idx="35703">314666.66666666669</cx:pt>
          <cx:pt idx="35704">327741.33333333331</cx:pt>
          <cx:pt idx="35705">511325.33333333331</cx:pt>
          <cx:pt idx="35706">280594.66666666669</cx:pt>
          <cx:pt idx="35707">783404</cx:pt>
          <cx:pt idx="35708">402941.33333333331</cx:pt>
          <cx:pt idx="35709">331882.66666666663</cx:pt>
          <cx:pt idx="35710">491262</cx:pt>
          <cx:pt idx="35711">340770.66666666669</cx:pt>
          <cx:pt idx="35712">529642</cx:pt>
          <cx:pt idx="35713">460638</cx:pt>
          <cx:pt idx="35714">238644</cx:pt>
          <cx:pt idx="35715">306243</cx:pt>
          <cx:pt idx="35716">72077</cx:pt>
          <cx:pt idx="35717">189114.66666666666</cx:pt>
          <cx:pt idx="35718">275690.66666666669</cx:pt>
          <cx:pt idx="35719">158694</cx:pt>
          <cx:pt idx="35720">517736</cx:pt>
          <cx:pt idx="35721">256431</cx:pt>
          <cx:pt idx="35722">527546</cx:pt>
          <cx:pt idx="35723">258620</cx:pt>
          <cx:pt idx="35724">382533.33333333331</cx:pt>
          <cx:pt idx="35725">260848</cx:pt>
          <cx:pt idx="35726">140523</cx:pt>
          <cx:pt idx="35727">178978.66666666666</cx:pt>
          <cx:pt idx="35728">375306.66666666669</cx:pt>
          <cx:pt idx="35729">168305</cx:pt>
          <cx:pt idx="35730">410690.66666666669</cx:pt>
          <cx:pt idx="35731">150440</cx:pt>
          <cx:pt idx="35732">461640</cx:pt>
          <cx:pt idx="35733">218483</cx:pt>
          <cx:pt idx="35734">362840</cx:pt>
          <cx:pt idx="35735">368019</cx:pt>
          <cx:pt idx="35736">163596</cx:pt>
          <cx:pt idx="35737">223096</cx:pt>
          <cx:pt idx="35738">177090.66666666666</cx:pt>
          <cx:pt idx="35739">282053.33333333331</cx:pt>
          <cx:pt idx="35740">380301.33333333331</cx:pt>
          <cx:pt idx="35741">673768</cx:pt>
          <cx:pt idx="35742">509712</cx:pt>
          <cx:pt idx="35743">272097</cx:pt>
          <cx:pt idx="35744">338976</cx:pt>
          <cx:pt idx="35745">469669.33333333331</cx:pt>
          <cx:pt idx="35746">225120</cx:pt>
          <cx:pt idx="35747">313713</cx:pt>
          <cx:pt idx="35748">316119</cx:pt>
          <cx:pt idx="35749">261877.33333333334</cx:pt>
          <cx:pt idx="35750">282238</cx:pt>
          <cx:pt idx="35751">774781.33333333337</cx:pt>
          <cx:pt idx="35752">546290.66666666663</cx:pt>
          <cx:pt idx="35753">324069.33333333331</cx:pt>
          <cx:pt idx="35754">106419</cx:pt>
          <cx:pt idx="35755">275528</cx:pt>
          <cx:pt idx="35756">216348</cx:pt>
          <cx:pt idx="35757">501226.66666666669</cx:pt>
          <cx:pt idx="35758">419029.33333333331</cx:pt>
          <cx:pt idx="35759">258698.66666666666</cx:pt>
          <cx:pt idx="35760">327480</cx:pt>
          <cx:pt idx="35761">229133</cx:pt>
          <cx:pt idx="35762">359666.66666666669</cx:pt>
          <cx:pt idx="35763">506325.33333333331</cx:pt>
          <cx:pt idx="35764">145484</cx:pt>
          <cx:pt idx="35765">105808</cx:pt>
          <cx:pt idx="35766">360997.33333333331</cx:pt>
          <cx:pt idx="35767">319466.66666666669</cx:pt>
          <cx:pt idx="35768">339469.33333333331</cx:pt>
          <cx:pt idx="35769">571918</cx:pt>
          <cx:pt idx="35770">514200</cx:pt>
          <cx:pt idx="35771">145480</cx:pt>
          <cx:pt idx="35772">457416</cx:pt>
          <cx:pt idx="35773">396200</cx:pt>
          <cx:pt idx="35774">218085.33333333334</cx:pt>
          <cx:pt idx="35775">622343</cx:pt>
          <cx:pt idx="35776">492711</cx:pt>
          <cx:pt idx="35777">129772</cx:pt>
          <cx:pt idx="35778">791976</cx:pt>
          <cx:pt idx="35779">588832</cx:pt>
          <cx:pt idx="35780">417349</cx:pt>
          <cx:pt idx="35781">206712</cx:pt>
          <cx:pt idx="35782">247480</cx:pt>
          <cx:pt idx="35783">263787</cx:pt>
          <cx:pt idx="35784">355869.33333333331</cx:pt>
          <cx:pt idx="35785">673587</cx:pt>
          <cx:pt idx="35786">137226.66666666666</cx:pt>
          <cx:pt idx="35787">318152</cx:pt>
          <cx:pt idx="35788">673293</cx:pt>
          <cx:pt idx="35789">137160</cx:pt>
          <cx:pt idx="35790">435066.66666666669</cx:pt>
          <cx:pt idx="35791">389888</cx:pt>
          <cx:pt idx="35792">231085</cx:pt>
          <cx:pt idx="35793">383933.33333333331</cx:pt>
          <cx:pt idx="35794">426338.66666666669</cx:pt>
          <cx:pt idx="35795">271400</cx:pt>
          <cx:pt idx="35796">90901.333333333328</cx:pt>
          <cx:pt idx="35797">162192</cx:pt>
          <cx:pt idx="35798">289096</cx:pt>
          <cx:pt idx="35799">109959</cx:pt>
          <cx:pt idx="35800">612611</cx:pt>
          <cx:pt idx="35801">563392</cx:pt>
          <cx:pt idx="35802">439694</cx:pt>
          <cx:pt idx="35803">413196</cx:pt>
          <cx:pt idx="35804">273749.33333333331</cx:pt>
          <cx:pt idx="35805">389552</cx:pt>
          <cx:pt idx="35806">407126</cx:pt>
          <cx:pt idx="35807">291781.33333333331</cx:pt>
          <cx:pt idx="35808">358640</cx:pt>
          <cx:pt idx="35809">302717.66666666669</cx:pt>
          <cx:pt idx="35810">437862</cx:pt>
          <cx:pt idx="35811">253776</cx:pt>
          <cx:pt idx="35812">100066.66666666667</cx:pt>
          <cx:pt idx="35813">510701.33333333331</cx:pt>
          <cx:pt idx="35814">313125.33333333331</cx:pt>
          <cx:pt idx="35815">318392</cx:pt>
          <cx:pt idx="35816">272962.66666666669</cx:pt>
          <cx:pt idx="35817">327056</cx:pt>
          <cx:pt idx="35818">289279</cx:pt>
          <cx:pt idx="35819">306862</cx:pt>
          <cx:pt idx="35820">225204</cx:pt>
          <cx:pt idx="35821">352616</cx:pt>
          <cx:pt idx="35822">149959</cx:pt>
          <cx:pt idx="35823">558173.33333333337</cx:pt>
          <cx:pt idx="35824">659496</cx:pt>
          <cx:pt idx="35825">493181.33333333331</cx:pt>
          <cx:pt idx="35826">420850.66666666669</cx:pt>
          <cx:pt idx="35827">334749.33333333331</cx:pt>
          <cx:pt idx="35828">556312</cx:pt>
          <cx:pt idx="35829">211474.66666666666</cx:pt>
          <cx:pt idx="35830">247644</cx:pt>
          <cx:pt idx="35831">436464</cx:pt>
          <cx:pt idx="35832">487181</cx:pt>
          <cx:pt idx="35833">252430</cx:pt>
          <cx:pt idx="35834">619450.66666666663</cx:pt>
          <cx:pt idx="35835">307034</cx:pt>
          <cx:pt idx="35836">408621</cx:pt>
          <cx:pt idx="35837">314117</cx:pt>
          <cx:pt idx="35838">437296</cx:pt>
          <cx:pt idx="35839">490741.33333333331</cx:pt>
          <cx:pt idx="35840">207315</cx:pt>
          <cx:pt idx="35841">272906.66666666669</cx:pt>
          <cx:pt idx="35842">645055</cx:pt>
          <cx:pt idx="35843">305997.33333333331</cx:pt>
          <cx:pt idx="35844">277183</cx:pt>
          <cx:pt idx="35845">431129</cx:pt>
          <cx:pt idx="35846">311610.66666666669</cx:pt>
          <cx:pt idx="35847">184985</cx:pt>
          <cx:pt idx="35848">189173.33333333334</cx:pt>
          <cx:pt idx="35849">436088</cx:pt>
          <cx:pt idx="35850">367802.66666666669</cx:pt>
          <cx:pt idx="35851">376885.33333333331</cx:pt>
          <cx:pt idx="35852">162166</cx:pt>
          <cx:pt idx="35853">380558.33333333337</cx:pt>
          <cx:pt idx="35854">137359</cx:pt>
          <cx:pt idx="35855">430594.66666666669</cx:pt>
          <cx:pt idx="35856">297875</cx:pt>
          <cx:pt idx="35857">383101.33333333331</cx:pt>
          <cx:pt idx="35858">787296</cx:pt>
          <cx:pt idx="35859">134507</cx:pt>
          <cx:pt idx="35860">231974</cx:pt>
          <cx:pt idx="35861">785632</cx:pt>
          <cx:pt idx="35862">340688</cx:pt>
          <cx:pt idx="35863">342093.33333333331</cx:pt>
          <cx:pt idx="35864">221230</cx:pt>
          <cx:pt idx="35865">458335</cx:pt>
          <cx:pt idx="35866">371154.66666666669</cx:pt>
          <cx:pt idx="35867">165408</cx:pt>
          <cx:pt idx="35868">588472</cx:pt>
          <cx:pt idx="35869">269506</cx:pt>
          <cx:pt idx="35870">117015</cx:pt>
          <cx:pt idx="35871">134872</cx:pt>
          <cx:pt idx="35872">109201</cx:pt>
          <cx:pt idx="35873">164546.66666666666</cx:pt>
          <cx:pt idx="35874">206282.66666666666</cx:pt>
          <cx:pt idx="35875">262021</cx:pt>
          <cx:pt idx="35876">481929</cx:pt>
          <cx:pt idx="35877">84721</cx:pt>
          <cx:pt idx="35878">254920</cx:pt>
          <cx:pt idx="35879">201433</cx:pt>
          <cx:pt idx="35880">96256</cx:pt>
          <cx:pt idx="35881">150608</cx:pt>
          <cx:pt idx="35882">335501.33333333331</cx:pt>
          <cx:pt idx="35883">233855</cx:pt>
          <cx:pt idx="35884">661361</cx:pt>
          <cx:pt idx="35885">427617</cx:pt>
          <cx:pt idx="35886">200716</cx:pt>
          <cx:pt idx="35887">122660</cx:pt>
          <cx:pt idx="35888">526589.33333333337</cx:pt>
          <cx:pt idx="35889">549806</cx:pt>
          <cx:pt idx="35890">322485.33333333331</cx:pt>
          <cx:pt idx="35891">470888</cx:pt>
          <cx:pt idx="35892">219266</cx:pt>
          <cx:pt idx="35893">240773.33333333334</cx:pt>
          <cx:pt idx="35894">108666</cx:pt>
          <cx:pt idx="35895">280976</cx:pt>
          <cx:pt idx="35896">517418.66666666669</cx:pt>
          <cx:pt idx="35897">234418</cx:pt>
          <cx:pt idx="35898">468963</cx:pt>
          <cx:pt idx="35899">769018.66666666663</cx:pt>
          <cx:pt idx="35900">352322.66666666669</cx:pt>
          <cx:pt idx="35901">424048</cx:pt>
          <cx:pt idx="35902">163088</cx:pt>
          <cx:pt idx="35903">443384</cx:pt>
          <cx:pt idx="35904">444202.66666666669</cx:pt>
          <cx:pt idx="35905">269573</cx:pt>
          <cx:pt idx="35906">222834.66666666666</cx:pt>
          <cx:pt idx="35907">137692</cx:pt>
          <cx:pt idx="35908">309225</cx:pt>
          <cx:pt idx="35909">699194.66666666663</cx:pt>
          <cx:pt idx="35910">633840</cx:pt>
          <cx:pt idx="35911">144369</cx:pt>
          <cx:pt idx="35912">167562.66666666666</cx:pt>
          <cx:pt idx="35913">302962.66666666669</cx:pt>
          <cx:pt idx="35914">224754</cx:pt>
          <cx:pt idx="35915">387856</cx:pt>
          <cx:pt idx="35916">571722.66666666663</cx:pt>
          <cx:pt idx="35917">227332</cx:pt>
          <cx:pt idx="35918">536954.66666666663</cx:pt>
          <cx:pt idx="35919">232258.66666666666</cx:pt>
          <cx:pt idx="35920">677251</cx:pt>
          <cx:pt idx="35921">149760</cx:pt>
          <cx:pt idx="35922">300866.66666666669</cx:pt>
          <cx:pt idx="35923">447331.66666666663</cx:pt>
          <cx:pt idx="35924">220366</cx:pt>
          <cx:pt idx="35925">444894.66666666663</cx:pt>
          <cx:pt idx="35926">441283.33333333337</cx:pt>
          <cx:pt idx="35927">388416</cx:pt>
          <cx:pt idx="35928">761401</cx:pt>
          <cx:pt idx="35929">545154.66666666663</cx:pt>
          <cx:pt idx="35930">241186.66666666666</cx:pt>
          <cx:pt idx="35931">724773.33333333337</cx:pt>
          <cx:pt idx="35932">378984</cx:pt>
          <cx:pt idx="35933">312221.33333333331</cx:pt>
          <cx:pt idx="35934">372218.66666666669</cx:pt>
          <cx:pt idx="35935">400154.66666666669</cx:pt>
          <cx:pt idx="35936">443653.33333333331</cx:pt>
          <cx:pt idx="35937">230165</cx:pt>
          <cx:pt idx="35938">288570.66666666669</cx:pt>
          <cx:pt idx="35939">279720</cx:pt>
          <cx:pt idx="35940">299938.66666666669</cx:pt>
          <cx:pt idx="35941">200927</cx:pt>
          <cx:pt idx="35942">264653.33333333331</cx:pt>
          <cx:pt idx="35943">263176</cx:pt>
          <cx:pt idx="35944">429106.66666666669</cx:pt>
          <cx:pt idx="35945">189690</cx:pt>
          <cx:pt idx="35946">403866.66666666669</cx:pt>
          <cx:pt idx="35947">184561</cx:pt>
          <cx:pt idx="35948">149040</cx:pt>
          <cx:pt idx="35949">462751</cx:pt>
          <cx:pt idx="35950">289850.66666666669</cx:pt>
          <cx:pt idx="35951">741664</cx:pt>
          <cx:pt idx="35952">385053.33333333331</cx:pt>
          <cx:pt idx="35953">294430</cx:pt>
          <cx:pt idx="35954">306794.66666666669</cx:pt>
          <cx:pt idx="35955">435221</cx:pt>
          <cx:pt idx="35956">425245</cx:pt>
          <cx:pt idx="35957">576776</cx:pt>
          <cx:pt idx="35958">745245.33333333337</cx:pt>
          <cx:pt idx="35959">510898.66666666669</cx:pt>
          <cx:pt idx="35960">86339</cx:pt>
          <cx:pt idx="35961">215110</cx:pt>
          <cx:pt idx="35962">152013.33333333334</cx:pt>
          <cx:pt idx="35963">287771</cx:pt>
          <cx:pt idx="35964">629544</cx:pt>
          <cx:pt idx="35965">476877.33333333331</cx:pt>
          <cx:pt idx="35966">439383</cx:pt>
          <cx:pt idx="35967">155061</cx:pt>
          <cx:pt idx="35968">390872</cx:pt>
          <cx:pt idx="35969">423086.66666666663</cx:pt>
          <cx:pt idx="35970">441930</cx:pt>
          <cx:pt idx="35971">132402.66666666666</cx:pt>
          <cx:pt idx="35972">151169</cx:pt>
          <cx:pt idx="35973">427466.66666666669</cx:pt>
          <cx:pt idx="35974">113072</cx:pt>
          <cx:pt idx="35975">251480</cx:pt>
          <cx:pt idx="35976">110429</cx:pt>
          <cx:pt idx="35977">172349.33333333334</cx:pt>
          <cx:pt idx="35978">102866.66666666667</cx:pt>
          <cx:pt idx="35979">370813.33333333331</cx:pt>
          <cx:pt idx="35980">262511</cx:pt>
          <cx:pt idx="35981">311412</cx:pt>
          <cx:pt idx="35982">303421.33333333331</cx:pt>
          <cx:pt idx="35983">362568</cx:pt>
          <cx:pt idx="35984">205862</cx:pt>
          <cx:pt idx="35985">471600</cx:pt>
          <cx:pt idx="35986">392008</cx:pt>
          <cx:pt idx="35987">446013.33333333331</cx:pt>
          <cx:pt idx="35988">474117.33333333331</cx:pt>
          <cx:pt idx="35989">588669.33333333337</cx:pt>
          <cx:pt idx="35990">783163</cx:pt>
          <cx:pt idx="35991">285114</cx:pt>
          <cx:pt idx="35992">221785</cx:pt>
          <cx:pt idx="35993">319604</cx:pt>
          <cx:pt idx="35994">207889</cx:pt>
          <cx:pt idx="35995">374095</cx:pt>
          <cx:pt idx="35996">580557.33333333337</cx:pt>
          <cx:pt idx="35997">530185</cx:pt>
          <cx:pt idx="35998">565768</cx:pt>
          <cx:pt idx="35999">123346</cx:pt>
          <cx:pt idx="36000">137128</cx:pt>
          <cx:pt idx="36001">368732</cx:pt>
          <cx:pt idx="36002">133350</cx:pt>
          <cx:pt idx="36003">179860</cx:pt>
          <cx:pt idx="36004">769688</cx:pt>
          <cx:pt idx="36005">253912</cx:pt>
          <cx:pt idx="36006">120963</cx:pt>
          <cx:pt idx="36007">528842.66666666663</cx:pt>
          <cx:pt idx="36008">619562.66666666663</cx:pt>
          <cx:pt idx="36009">708936</cx:pt>
          <cx:pt idx="36010">120476</cx:pt>
          <cx:pt idx="36011">234280</cx:pt>
          <cx:pt idx="36012">778215</cx:pt>
          <cx:pt idx="36013">240793</cx:pt>
          <cx:pt idx="36014">236180</cx:pt>
          <cx:pt idx="36015">209018.66666666666</cx:pt>
          <cx:pt idx="36016">518040</cx:pt>
          <cx:pt idx="36017">605245</cx:pt>
          <cx:pt idx="36018">247337</cx:pt>
          <cx:pt idx="36019">139838</cx:pt>
          <cx:pt idx="36020">298381.33333333331</cx:pt>
          <cx:pt idx="36021">490312</cx:pt>
          <cx:pt idx="36022">176704</cx:pt>
          <cx:pt idx="36023">242205.33333333334</cx:pt>
          <cx:pt idx="36024">791532</cx:pt>
          <cx:pt idx="36025">458336</cx:pt>
          <cx:pt idx="36026">149614</cx:pt>
          <cx:pt idx="36027">423245</cx:pt>
          <cx:pt idx="36028">246968</cx:pt>
          <cx:pt idx="36029">234620</cx:pt>
          <cx:pt idx="36030">435642.66666666669</cx:pt>
          <cx:pt idx="36031">262745</cx:pt>
          <cx:pt idx="36032">184283</cx:pt>
          <cx:pt idx="36033">168637.33333333334</cx:pt>
          <cx:pt idx="36034">547594.66666666663</cx:pt>
          <cx:pt idx="36035">114617</cx:pt>
          <cx:pt idx="36036">346024</cx:pt>
          <cx:pt idx="36037">123035</cx:pt>
          <cx:pt idx="36038">480634.66666666669</cx:pt>
          <cx:pt idx="36039">312333.33333333331</cx:pt>
          <cx:pt idx="36040">447981.33333333331</cx:pt>
          <cx:pt idx="36041">365949.33333333331</cx:pt>
          <cx:pt idx="36042">456662.66666666663</cx:pt>
          <cx:pt idx="36043">262922</cx:pt>
          <cx:pt idx="36044">135707</cx:pt>
          <cx:pt idx="36045">236352</cx:pt>
          <cx:pt idx="36046">324326</cx:pt>
          <cx:pt idx="36047">240913</cx:pt>
          <cx:pt idx="36048">187757</cx:pt>
          <cx:pt idx="36049">130876</cx:pt>
          <cx:pt idx="36050">451613.33333333331</cx:pt>
          <cx:pt idx="36051">208265</cx:pt>
          <cx:pt idx="36052">146436</cx:pt>
          <cx:pt idx="36053">707417</cx:pt>
          <cx:pt idx="36054">769850.66666666663</cx:pt>
          <cx:pt idx="36055">429790</cx:pt>
          <cx:pt idx="36056">740954.66666666663</cx:pt>
          <cx:pt idx="36057">497521</cx:pt>
          <cx:pt idx="36058">408679</cx:pt>
          <cx:pt idx="36059">152165.33333333334</cx:pt>
          <cx:pt idx="36060">242477</cx:pt>
          <cx:pt idx="36061">442752</cx:pt>
          <cx:pt idx="36062">117795</cx:pt>
          <cx:pt idx="36063">129209</cx:pt>
          <cx:pt idx="36064">285162.66666666669</cx:pt>
          <cx:pt idx="36065">331853.66666666663</cx:pt>
          <cx:pt idx="36066">218534</cx:pt>
          <cx:pt idx="36067">233932</cx:pt>
          <cx:pt idx="36068">714450.66666666663</cx:pt>
          <cx:pt idx="36069">257302</cx:pt>
          <cx:pt idx="36070">502890.66666666669</cx:pt>
          <cx:pt idx="36071">253634.66666666666</cx:pt>
          <cx:pt idx="36072">444853.33333333331</cx:pt>
          <cx:pt idx="36073">219701.33333333334</cx:pt>
          <cx:pt idx="36074">470106.66666666669</cx:pt>
          <cx:pt idx="36075">275653</cx:pt>
          <cx:pt idx="36076">364761</cx:pt>
          <cx:pt idx="36077">575144</cx:pt>
          <cx:pt idx="36078">310560</cx:pt>
          <cx:pt idx="36079">426192</cx:pt>
          <cx:pt idx="36080">232362.66666666666</cx:pt>
          <cx:pt idx="36081">107129</cx:pt>
          <cx:pt idx="36082">190630</cx:pt>
          <cx:pt idx="36083">187986.66666666666</cx:pt>
          <cx:pt idx="36084">223775</cx:pt>
          <cx:pt idx="36085">439082.66666666669</cx:pt>
          <cx:pt idx="36086">303824</cx:pt>
          <cx:pt idx="36087">413005.33333333337</cx:pt>
          <cx:pt idx="36088">544885</cx:pt>
          <cx:pt idx="36089">360109</cx:pt>
          <cx:pt idx="36090">276078</cx:pt>
          <cx:pt idx="36091">153234</cx:pt>
          <cx:pt idx="36092">399073</cx:pt>
          <cx:pt idx="36093">391717</cx:pt>
          <cx:pt idx="36094">163314</cx:pt>
          <cx:pt idx="36095">508293.33333333331</cx:pt>
          <cx:pt idx="36096">523277.33333333331</cx:pt>
          <cx:pt idx="36097">167194</cx:pt>
          <cx:pt idx="36098">311931</cx:pt>
          <cx:pt idx="36099">684164</cx:pt>
          <cx:pt idx="36100">340717.33333333331</cx:pt>
          <cx:pt idx="36101">199685</cx:pt>
          <cx:pt idx="36102">293349</cx:pt>
          <cx:pt idx="36103">379614</cx:pt>
          <cx:pt idx="36104">425780</cx:pt>
          <cx:pt idx="36105">124624</cx:pt>
          <cx:pt idx="36106">170324</cx:pt>
          <cx:pt idx="36107">327677.33333333331</cx:pt>
          <cx:pt idx="36108">329660</cx:pt>
          <cx:pt idx="36109">470314</cx:pt>
          <cx:pt idx="36110">370720</cx:pt>
          <cx:pt idx="36111">799393</cx:pt>
          <cx:pt idx="36112">184620</cx:pt>
          <cx:pt idx="36113">222925</cx:pt>
          <cx:pt idx="36114">413965.33333333331</cx:pt>
          <cx:pt idx="36115">186907</cx:pt>
          <cx:pt idx="36116">350821</cx:pt>
          <cx:pt idx="36117">147066.66666666666</cx:pt>
          <cx:pt idx="36118">546485.33333333337</cx:pt>
          <cx:pt idx="36119">150386</cx:pt>
          <cx:pt idx="36120">311224</cx:pt>
          <cx:pt idx="36121">377338.66666666669</cx:pt>
          <cx:pt idx="36122">538136</cx:pt>
          <cx:pt idx="36123">90784</cx:pt>
          <cx:pt idx="36124">154619</cx:pt>
          <cx:pt idx="36125">485378.66666666669</cx:pt>
          <cx:pt idx="36126">703634.66666666663</cx:pt>
          <cx:pt idx="36127">269770.66666666669</cx:pt>
          <cx:pt idx="36128">407575</cx:pt>
          <cx:pt idx="36129">269386.66666666669</cx:pt>
          <cx:pt idx="36130">754663</cx:pt>
          <cx:pt idx="36131">652930.66666666663</cx:pt>
          <cx:pt idx="36132">428661</cx:pt>
          <cx:pt idx="36133">787941</cx:pt>
          <cx:pt idx="36134">362811</cx:pt>
          <cx:pt idx="36135">201258.66666666666</cx:pt>
          <cx:pt idx="36136">237937</cx:pt>
          <cx:pt idx="36137">223621.33333333334</cx:pt>
          <cx:pt idx="36138">791845</cx:pt>
          <cx:pt idx="36139">403208</cx:pt>
          <cx:pt idx="36140">421319</cx:pt>
          <cx:pt idx="36141">327576</cx:pt>
          <cx:pt idx="36142">234516</cx:pt>
          <cx:pt idx="36143">193474.66666666666</cx:pt>
          <cx:pt idx="36144">626282</cx:pt>
          <cx:pt idx="36145">184045.33333333334</cx:pt>
          <cx:pt idx="36146">441555</cx:pt>
          <cx:pt idx="36147">369084</cx:pt>
          <cx:pt idx="36148">217346</cx:pt>
          <cx:pt idx="36149">284156</cx:pt>
          <cx:pt idx="36150">375922</cx:pt>
          <cx:pt idx="36151">375947</cx:pt>
          <cx:pt idx="36152">160634.66666666666</cx:pt>
          <cx:pt idx="36153">316942</cx:pt>
          <cx:pt idx="36154">515301.33333333331</cx:pt>
          <cx:pt idx="36155">393408</cx:pt>
          <cx:pt idx="36156">133760</cx:pt>
          <cx:pt idx="36157">208916</cx:pt>
          <cx:pt idx="36158">452294</cx:pt>
          <cx:pt idx="36159">387955.66666666663</cx:pt>
          <cx:pt idx="36160">638714.66666666663</cx:pt>
          <cx:pt idx="36161">490587</cx:pt>
          <cx:pt idx="36162">145312</cx:pt>
          <cx:pt idx="36163">784281</cx:pt>
          <cx:pt idx="36164">434904</cx:pt>
          <cx:pt idx="36165">300960</cx:pt>
          <cx:pt idx="36166">174515</cx:pt>
          <cx:pt idx="36167">111250.66666666667</cx:pt>
          <cx:pt idx="36168">221152</cx:pt>
          <cx:pt idx="36169">587682</cx:pt>
          <cx:pt idx="36170">622495</cx:pt>
          <cx:pt idx="36171">318797.33333333331</cx:pt>
          <cx:pt idx="36172">257480</cx:pt>
          <cx:pt idx="36173">795500</cx:pt>
          <cx:pt idx="36174">100769</cx:pt>
          <cx:pt idx="36175">166258</cx:pt>
          <cx:pt idx="36176">168446</cx:pt>
          <cx:pt idx="36177">167271</cx:pt>
          <cx:pt idx="36178">436607</cx:pt>
          <cx:pt idx="36179">241253.33333333334</cx:pt>
          <cx:pt idx="36180">447336</cx:pt>
          <cx:pt idx="36181">177833</cx:pt>
          <cx:pt idx="36182">517482.66666666669</cx:pt>
          <cx:pt idx="36183">591106.66666666663</cx:pt>
          <cx:pt idx="36184">417522</cx:pt>
          <cx:pt idx="36185">132389.33333333334</cx:pt>
          <cx:pt idx="36186">687426</cx:pt>
          <cx:pt idx="36187">659507</cx:pt>
          <cx:pt idx="36188">314260.66666666669</cx:pt>
          <cx:pt idx="36189">495499</cx:pt>
          <cx:pt idx="36190">336069.33333333331</cx:pt>
          <cx:pt idx="36191">210060</cx:pt>
          <cx:pt idx="36192">643506.66666666663</cx:pt>
          <cx:pt idx="36193">127924</cx:pt>
          <cx:pt idx="36194">485088</cx:pt>
          <cx:pt idx="36195">193413.33333333334</cx:pt>
          <cx:pt idx="36196">141853</cx:pt>
          <cx:pt idx="36197">227773</cx:pt>
          <cx:pt idx="36198">280944</cx:pt>
          <cx:pt idx="36199">658722.66666666663</cx:pt>
          <cx:pt idx="36200">698130.66666666663</cx:pt>
          <cx:pt idx="36201">354857</cx:pt>
          <cx:pt idx="36202">478741.33333333331</cx:pt>
          <cx:pt idx="36203">129943</cx:pt>
          <cx:pt idx="36204">399464</cx:pt>
          <cx:pt idx="36205">344568</cx:pt>
          <cx:pt idx="36206">454922</cx:pt>
          <cx:pt idx="36207">350728</cx:pt>
          <cx:pt idx="36208">116077</cx:pt>
          <cx:pt idx="36209">251264</cx:pt>
          <cx:pt idx="36210">301920</cx:pt>
          <cx:pt idx="36211">503538.66666666669</cx:pt>
          <cx:pt idx="36212">90197.333333333328</cx:pt>
          <cx:pt idx="36213">405591</cx:pt>
          <cx:pt idx="36214">299643</cx:pt>
          <cx:pt idx="36215">111391</cx:pt>
          <cx:pt idx="36216">253645.33333333334</cx:pt>
          <cx:pt idx="36217">300424</cx:pt>
          <cx:pt idx="36218">569586.66666666663</cx:pt>
          <cx:pt idx="36219">289318</cx:pt>
          <cx:pt idx="36220">656073</cx:pt>
          <cx:pt idx="36221">203944</cx:pt>
          <cx:pt idx="36222">134861.33333333334</cx:pt>
          <cx:pt idx="36223">416985</cx:pt>
          <cx:pt idx="36224">390848</cx:pt>
          <cx:pt idx="36225">449939</cx:pt>
          <cx:pt idx="36226">121667</cx:pt>
          <cx:pt idx="36227">339393</cx:pt>
          <cx:pt idx="36228">200142</cx:pt>
          <cx:pt idx="36229">106739</cx:pt>
          <cx:pt idx="36230">246709.33333333334</cx:pt>
          <cx:pt idx="36231">249287</cx:pt>
          <cx:pt idx="36232">622506.66666666663</cx:pt>
          <cx:pt idx="36233">192672</cx:pt>
          <cx:pt idx="36234">645389.33333333337</cx:pt>
          <cx:pt idx="36235">380229.33333333337</cx:pt>
          <cx:pt idx="36236">160168</cx:pt>
          <cx:pt idx="36237">686412</cx:pt>
          <cx:pt idx="36238">418374</cx:pt>
          <cx:pt idx="36239">259500</cx:pt>
          <cx:pt idx="36240">233152</cx:pt>
          <cx:pt idx="36241">334176</cx:pt>
          <cx:pt idx="36242">206221</cx:pt>
          <cx:pt idx="36243">360549.33333333331</cx:pt>
          <cx:pt idx="36244">388245.33333333331</cx:pt>
          <cx:pt idx="36245">410770.66666666669</cx:pt>
          <cx:pt idx="36246">592036</cx:pt>
          <cx:pt idx="36247">309293.33333333331</cx:pt>
          <cx:pt idx="36248">281674.66666666669</cx:pt>
          <cx:pt idx="36249">144480</cx:pt>
          <cx:pt idx="36250">323736</cx:pt>
          <cx:pt idx="36251">315336</cx:pt>
          <cx:pt idx="36252">311554.66666666669</cx:pt>
          <cx:pt idx="36253">156421.33333333334</cx:pt>
          <cx:pt idx="36254">367381.33333333331</cx:pt>
          <cx:pt idx="36255">234909.33333333334</cx:pt>
          <cx:pt idx="36256">311304</cx:pt>
          <cx:pt idx="36257">169745</cx:pt>
          <cx:pt idx="36258">240306.66666666666</cx:pt>
          <cx:pt idx="36259">232558</cx:pt>
          <cx:pt idx="36260">486739</cx:pt>
          <cx:pt idx="36261">201034.66666666666</cx:pt>
          <cx:pt idx="36262">470141.33333333331</cx:pt>
          <cx:pt idx="36263">179743</cx:pt>
          <cx:pt idx="36264">386496</cx:pt>
          <cx:pt idx="36265">501068</cx:pt>
          <cx:pt idx="36266">125276</cx:pt>
          <cx:pt idx="36267">330599</cx:pt>
          <cx:pt idx="36268">340813</cx:pt>
          <cx:pt idx="36269">268309.33333333331</cx:pt>
          <cx:pt idx="36270">114106</cx:pt>
          <cx:pt idx="36271">267576</cx:pt>
          <cx:pt idx="36272">258226</cx:pt>
          <cx:pt idx="36273">455448</cx:pt>
          <cx:pt idx="36274">264765.33333333331</cx:pt>
          <cx:pt idx="36275">303512</cx:pt>
          <cx:pt idx="36276">195721</cx:pt>
          <cx:pt idx="36277">418416</cx:pt>
          <cx:pt idx="36278">152933</cx:pt>
          <cx:pt idx="36279">325858.66666666669</cx:pt>
          <cx:pt idx="36280">642620</cx:pt>
          <cx:pt idx="36281">468464</cx:pt>
          <cx:pt idx="36282">213853</cx:pt>
          <cx:pt idx="36283">148300</cx:pt>
          <cx:pt idx="36284">405765.33333333331</cx:pt>
          <cx:pt idx="36285">143627</cx:pt>
          <cx:pt idx="36286">420698</cx:pt>
          <cx:pt idx="36287">253573.33333333334</cx:pt>
          <cx:pt idx="36288">743762.66666666663</cx:pt>
          <cx:pt idx="36289">260835</cx:pt>
          <cx:pt idx="36290">290125.33333333331</cx:pt>
          <cx:pt idx="36291">110707</cx:pt>
          <cx:pt idx="36292">252042.66666666666</cx:pt>
          <cx:pt idx="36293">165960</cx:pt>
          <cx:pt idx="36294">427349.33333333331</cx:pt>
          <cx:pt idx="36295">702978.66666666663</cx:pt>
          <cx:pt idx="36296">212963</cx:pt>
          <cx:pt idx="36297">280313</cx:pt>
          <cx:pt idx="36298">413867.33333333337</cx:pt>
          <cx:pt idx="36299">268194</cx:pt>
          <cx:pt idx="36300">245792</cx:pt>
          <cx:pt idx="36301">182268</cx:pt>
          <cx:pt idx="36302">542968</cx:pt>
          <cx:pt idx="36303">152814</cx:pt>
          <cx:pt idx="36304">298845.33333333331</cx:pt>
          <cx:pt idx="36305">131473</cx:pt>
          <cx:pt idx="36306">450520</cx:pt>
          <cx:pt idx="36307">537922.66666666663</cx:pt>
          <cx:pt idx="36308">226784</cx:pt>
          <cx:pt idx="36309">250937</cx:pt>
          <cx:pt idx="36310">257682.66666666666</cx:pt>
          <cx:pt idx="36311">676109.33333333337</cx:pt>
          <cx:pt idx="36312">206242.66666666666</cx:pt>
          <cx:pt idx="36313">616981.33333333337</cx:pt>
          <cx:pt idx="36314">576749.33333333337</cx:pt>
          <cx:pt idx="36315">497602.66666666669</cx:pt>
          <cx:pt idx="36316">269381.33333333331</cx:pt>
          <cx:pt idx="36317">218720</cx:pt>
          <cx:pt idx="36318">102826</cx:pt>
          <cx:pt idx="36319">118469</cx:pt>
          <cx:pt idx="36320">689689</cx:pt>
          <cx:pt idx="36321">139759</cx:pt>
          <cx:pt idx="36322">251420</cx:pt>
          <cx:pt idx="36323">249317.33333333334</cx:pt>
          <cx:pt idx="36324">295099.66666666669</cx:pt>
          <cx:pt idx="36325">156078</cx:pt>
          <cx:pt idx="36326">238200</cx:pt>
          <cx:pt idx="36327">345272</cx:pt>
          <cx:pt idx="36328">323677</cx:pt>
          <cx:pt idx="36329">472961</cx:pt>
          <cx:pt idx="36330">458770</cx:pt>
          <cx:pt idx="36331">96941.333333333328</cx:pt>
          <cx:pt idx="36332">416056</cx:pt>
          <cx:pt idx="36333">349772</cx:pt>
          <cx:pt idx="36334">278306.66666666669</cx:pt>
          <cx:pt idx="36335">509168</cx:pt>
          <cx:pt idx="36336">782925.33333333337</cx:pt>
          <cx:pt idx="36337">99157</cx:pt>
          <cx:pt idx="36338">232301.33333333334</cx:pt>
          <cx:pt idx="36339">330609</cx:pt>
          <cx:pt idx="36340">285136</cx:pt>
          <cx:pt idx="36341">239584</cx:pt>
          <cx:pt idx="36342">124310</cx:pt>
          <cx:pt idx="36343">471970.66666666669</cx:pt>
          <cx:pt idx="36344">95506.666666666672</cx:pt>
          <cx:pt idx="36345">398418.66666666669</cx:pt>
          <cx:pt idx="36346">111050</cx:pt>
          <cx:pt idx="36347">470589.33333333331</cx:pt>
          <cx:pt idx="36348">716768</cx:pt>
          <cx:pt idx="36349">365453</cx:pt>
          <cx:pt idx="36350">209684</cx:pt>
          <cx:pt idx="36351">694546.66666666663</cx:pt>
          <cx:pt idx="36352">99333</cx:pt>
          <cx:pt idx="36353">247567</cx:pt>
          <cx:pt idx="36354">501981.33333333331</cx:pt>
          <cx:pt idx="36355">445837.33333333331</cx:pt>
          <cx:pt idx="36356">416408</cx:pt>
          <cx:pt idx="36357">297821.33333333331</cx:pt>
          <cx:pt idx="36358">361385</cx:pt>
          <cx:pt idx="36359">213040</cx:pt>
          <cx:pt idx="36360">431007</cx:pt>
          <cx:pt idx="36361">374685.33333333331</cx:pt>
          <cx:pt idx="36362">735610.66666666663</cx:pt>
          <cx:pt idx="36363">325537</cx:pt>
          <cx:pt idx="36364">299506</cx:pt>
          <cx:pt idx="36365">476613.33333333331</cx:pt>
          <cx:pt idx="36366">335044</cx:pt>
          <cx:pt idx="36367">403890</cx:pt>
          <cx:pt idx="36368">604117.33333333337</cx:pt>
          <cx:pt idx="36369">252906</cx:pt>
          <cx:pt idx="36370">371005.66666666663</cx:pt>
          <cx:pt idx="36371">216509.33333333334</cx:pt>
          <cx:pt idx="36372">412189.33333333331</cx:pt>
          <cx:pt idx="36373">541170.66666666663</cx:pt>
          <cx:pt idx="36374">286069.33333333331</cx:pt>
          <cx:pt idx="36375">340586.66666666669</cx:pt>
          <cx:pt idx="36376">432219</cx:pt>
          <cx:pt idx="36377">301754.66666666669</cx:pt>
          <cx:pt idx="36378">283445.33333333331</cx:pt>
          <cx:pt idx="36379">74086</cx:pt>
          <cx:pt idx="36380">176910</cx:pt>
          <cx:pt idx="36381">442128</cx:pt>
          <cx:pt idx="36382">323016</cx:pt>
          <cx:pt idx="36383">191624</cx:pt>
          <cx:pt idx="36384">400741.33333333331</cx:pt>
          <cx:pt idx="36385">161427</cx:pt>
          <cx:pt idx="36386">662904</cx:pt>
          <cx:pt idx="36387">446413.66666666663</cx:pt>
          <cx:pt idx="36388">692530.66666666663</cx:pt>
          <cx:pt idx="36389">278082.66666666669</cx:pt>
          <cx:pt idx="36390">371568</cx:pt>
          <cx:pt idx="36391">411139</cx:pt>
          <cx:pt idx="36392">473856</cx:pt>
          <cx:pt idx="36393">156901</cx:pt>
          <cx:pt idx="36394">208802.66666666666</cx:pt>
          <cx:pt idx="36395">259979</cx:pt>
          <cx:pt idx="36396">434037.33333333331</cx:pt>
          <cx:pt idx="36397">155266.66666666666</cx:pt>
          <cx:pt idx="36398">321325.33333333331</cx:pt>
          <cx:pt idx="36399">231032</cx:pt>
          <cx:pt idx="36400">795956</cx:pt>
          <cx:pt idx="36401">150297</cx:pt>
          <cx:pt idx="36402">671849</cx:pt>
          <cx:pt idx="36403">228418.66666666666</cx:pt>
          <cx:pt idx="36404">479061.33333333331</cx:pt>
          <cx:pt idx="36405">684554</cx:pt>
          <cx:pt idx="36406">234433</cx:pt>
          <cx:pt idx="36407">100190</cx:pt>
          <cx:pt idx="36408">126439</cx:pt>
          <cx:pt idx="36409">207773.33333333334</cx:pt>
          <cx:pt idx="36410">195761</cx:pt>
          <cx:pt idx="36411">337452.33333333337</cx:pt>
          <cx:pt idx="36412">448896</cx:pt>
          <cx:pt idx="36413">166778.66666666666</cx:pt>
          <cx:pt idx="36414">184027</cx:pt>
          <cx:pt idx="36415">154485</cx:pt>
          <cx:pt idx="36416">390509.33333333331</cx:pt>
          <cx:pt idx="36417">443626</cx:pt>
          <cx:pt idx="36418">473554.66666666669</cx:pt>
          <cx:pt idx="36419">529248</cx:pt>
          <cx:pt idx="36420">447952</cx:pt>
          <cx:pt idx="36421">257045</cx:pt>
          <cx:pt idx="36422">479317.33333333331</cx:pt>
          <cx:pt idx="36423">462496</cx:pt>
          <cx:pt idx="36424">94229.333333333328</cx:pt>
          <cx:pt idx="36425">458533</cx:pt>
          <cx:pt idx="36426">728992</cx:pt>
          <cx:pt idx="36427">489849</cx:pt>
          <cx:pt idx="36428">353090.66666666669</cx:pt>
          <cx:pt idx="36429">269773.33333333331</cx:pt>
          <cx:pt idx="36430">178178</cx:pt>
          <cx:pt idx="36431">244728</cx:pt>
          <cx:pt idx="36432">529258.66666666663</cx:pt>
          <cx:pt idx="36433">563728</cx:pt>
          <cx:pt idx="36434">285834.66666666669</cx:pt>
          <cx:pt idx="36435">379981.33333333331</cx:pt>
          <cx:pt idx="36436">796056</cx:pt>
          <cx:pt idx="36437">374880</cx:pt>
          <cx:pt idx="36438">597744</cx:pt>
          <cx:pt idx="36439">86280</cx:pt>
          <cx:pt idx="36440">491524</cx:pt>
          <cx:pt idx="36441">268186.66666666669</cx:pt>
          <cx:pt idx="36442">509873</cx:pt>
          <cx:pt idx="36443">326765.33333333331</cx:pt>
          <cx:pt idx="36444">451954.66666666669</cx:pt>
          <cx:pt idx="36445">292819</cx:pt>
          <cx:pt idx="36446">211056</cx:pt>
          <cx:pt idx="36447">401269</cx:pt>
          <cx:pt idx="36448">355117</cx:pt>
          <cx:pt idx="36449">515797.33333333331</cx:pt>
          <cx:pt idx="36450">190845.33333333334</cx:pt>
          <cx:pt idx="36451">513981.33333333331</cx:pt>
          <cx:pt idx="36452">409671</cx:pt>
          <cx:pt idx="36453">441864</cx:pt>
          <cx:pt idx="36454">228411</cx:pt>
          <cx:pt idx="36455">786216</cx:pt>
          <cx:pt idx="36456">546765.33333333337</cx:pt>
          <cx:pt idx="36457">434682.66666666669</cx:pt>
          <cx:pt idx="36458">188885</cx:pt>
          <cx:pt idx="36459">175871</cx:pt>
          <cx:pt idx="36460">338642.66666666669</cx:pt>
          <cx:pt idx="36461">260922.66666666666</cx:pt>
          <cx:pt idx="36462">465722.66666666669</cx:pt>
          <cx:pt idx="36463">196813</cx:pt>
          <cx:pt idx="36464">254745</cx:pt>
          <cx:pt idx="36465">357850.66666666669</cx:pt>
          <cx:pt idx="36466">119936</cx:pt>
          <cx:pt idx="36467">311584</cx:pt>
          <cx:pt idx="36468">268370.66666666669</cx:pt>
          <cx:pt idx="36469">206714.66666666666</cx:pt>
          <cx:pt idx="36470">406520</cx:pt>
          <cx:pt idx="36471">121810</cx:pt>
          <cx:pt idx="36472">329629</cx:pt>
          <cx:pt idx="36473">269722.66666666669</cx:pt>
          <cx:pt idx="36474">122532</cx:pt>
          <cx:pt idx="36475">341136</cx:pt>
          <cx:pt idx="36476">150162.66666666666</cx:pt>
          <cx:pt idx="36477">138997</cx:pt>
          <cx:pt idx="36478">392826.66666666669</cx:pt>
          <cx:pt idx="36479">407244</cx:pt>
          <cx:pt idx="36480">651769</cx:pt>
          <cx:pt idx="36481">221487</cx:pt>
          <cx:pt idx="36482">243148</cx:pt>
          <cx:pt idx="36483">141330</cx:pt>
          <cx:pt idx="36484">248045.33333333334</cx:pt>
          <cx:pt idx="36485">495245.33333333331</cx:pt>
          <cx:pt idx="36486">397962</cx:pt>
          <cx:pt idx="36487">744170.66666666663</cx:pt>
          <cx:pt idx="36488">532130.66666666663</cx:pt>
          <cx:pt idx="36489">387851.66666666663</cx:pt>
          <cx:pt idx="36490">228110</cx:pt>
          <cx:pt idx="36491">462877.33333333331</cx:pt>
          <cx:pt idx="36492">173689</cx:pt>
          <cx:pt idx="36493">180773</cx:pt>
          <cx:pt idx="36494">136919</cx:pt>
          <cx:pt idx="36495">226709</cx:pt>
          <cx:pt idx="36496">447992</cx:pt>
          <cx:pt idx="36497">245850.66666666666</cx:pt>
          <cx:pt idx="36498">117289</cx:pt>
          <cx:pt idx="36499">208710</cx:pt>
          <cx:pt idx="36500">394976.33333333337</cx:pt>
          <cx:pt idx="36501">93464</cx:pt>
          <cx:pt idx="36502">143724</cx:pt>
          <cx:pt idx="36503">407280</cx:pt>
          <cx:pt idx="36504">724248</cx:pt>
          <cx:pt idx="36505">306251</cx:pt>
          <cx:pt idx="36506">343024.66666666663</cx:pt>
          <cx:pt idx="36507">700050.66666666663</cx:pt>
          <cx:pt idx="36508">125282</cx:pt>
          <cx:pt idx="36509">517773.33333333331</cx:pt>
          <cx:pt idx="36510">171747</cx:pt>
          <cx:pt idx="36511">147912</cx:pt>
          <cx:pt idx="36512">507216</cx:pt>
          <cx:pt idx="36513">199413.33333333334</cx:pt>
          <cx:pt idx="36514">272178.66666666669</cx:pt>
          <cx:pt idx="36515">548118</cx:pt>
          <cx:pt idx="36516">80386.666666666672</cx:pt>
          <cx:pt idx="36517">303634.66666666669</cx:pt>
          <cx:pt idx="36518">431670</cx:pt>
          <cx:pt idx="36519">548027</cx:pt>
          <cx:pt idx="36520">469568</cx:pt>
          <cx:pt idx="36521">413981</cx:pt>
          <cx:pt idx="36522">115432</cx:pt>
          <cx:pt idx="36523">435501.33333333331</cx:pt>
          <cx:pt idx="36524">166877.33333333334</cx:pt>
          <cx:pt idx="36525">600469</cx:pt>
          <cx:pt idx="36526">708904</cx:pt>
          <cx:pt idx="36527">290786</cx:pt>
          <cx:pt idx="36528">492430</cx:pt>
          <cx:pt idx="36529">200941</cx:pt>
          <cx:pt idx="36530">327609</cx:pt>
          <cx:pt idx="36531">284434.66666666669</cx:pt>
          <cx:pt idx="36532">768570.66666666663</cx:pt>
          <cx:pt idx="36533">626002.66666666663</cx:pt>
          <cx:pt idx="36534">294635.33333333331</cx:pt>
          <cx:pt idx="36535">503938.66666666669</cx:pt>
          <cx:pt idx="36536">221937</cx:pt>
          <cx:pt idx="36537">121394.66666666667</cx:pt>
          <cx:pt idx="36538">354228.66666666663</cx:pt>
          <cx:pt idx="36539">468960</cx:pt>
          <cx:pt idx="36540">179019</cx:pt>
          <cx:pt idx="36541">221565</cx:pt>
          <cx:pt idx="36542">245010</cx:pt>
          <cx:pt idx="36543">377464</cx:pt>
          <cx:pt idx="36544">237924</cx:pt>
          <cx:pt idx="36545">146032</cx:pt>
          <cx:pt idx="36546">320698.66666666669</cx:pt>
          <cx:pt idx="36547">376732.66666666663</cx:pt>
          <cx:pt idx="36548">286963</cx:pt>
          <cx:pt idx="36549">306690</cx:pt>
          <cx:pt idx="36550">357772</cx:pt>
          <cx:pt idx="36551">124311</cx:pt>
          <cx:pt idx="36552">200519</cx:pt>
          <cx:pt idx="36553">427769</cx:pt>
          <cx:pt idx="36554">416120</cx:pt>
          <cx:pt idx="36555">123651</cx:pt>
          <cx:pt idx="36556">648213.33333333337</cx:pt>
          <cx:pt idx="36557">284457</cx:pt>
          <cx:pt idx="36558">120606</cx:pt>
          <cx:pt idx="36559">378696</cx:pt>
          <cx:pt idx="36560">778384</cx:pt>
          <cx:pt idx="36561">156091</cx:pt>
          <cx:pt idx="36562">327352</cx:pt>
          <cx:pt idx="36563">361978</cx:pt>
          <cx:pt idx="36564">226454</cx:pt>
          <cx:pt idx="36565">115906.66666666667</cx:pt>
          <cx:pt idx="36566">444808</cx:pt>
          <cx:pt idx="36567">237808</cx:pt>
          <cx:pt idx="36568">239050</cx:pt>
          <cx:pt idx="36569">491914.66666666669</cx:pt>
          <cx:pt idx="36570">317770.66666666669</cx:pt>
          <cx:pt idx="36571">665592</cx:pt>
          <cx:pt idx="36572">194935</cx:pt>
          <cx:pt idx="36573">417832</cx:pt>
          <cx:pt idx="36574">653237</cx:pt>
          <cx:pt idx="36575">443730</cx:pt>
          <cx:pt idx="36576">324317.33333333337</cx:pt>
          <cx:pt idx="36577">370410.66666666669</cx:pt>
          <cx:pt idx="36578">484485</cx:pt>
          <cx:pt idx="36579">272041</cx:pt>
          <cx:pt idx="36580">479429.33333333331</cx:pt>
          <cx:pt idx="36581">398876.66666666663</cx:pt>
          <cx:pt idx="36582">499184</cx:pt>
          <cx:pt idx="36583">354474.66666666669</cx:pt>
          <cx:pt idx="36584">190778.66666666666</cx:pt>
          <cx:pt idx="36585">237309.33333333334</cx:pt>
          <cx:pt idx="36586">235030</cx:pt>
          <cx:pt idx="36587">347679</cx:pt>
          <cx:pt idx="36588">306266.66666666669</cx:pt>
          <cx:pt idx="36589">120220</cx:pt>
          <cx:pt idx="36590">357869.33333333331</cx:pt>
          <cx:pt idx="36591">448312</cx:pt>
          <cx:pt idx="36592">262507</cx:pt>
          <cx:pt idx="36593">267433</cx:pt>
          <cx:pt idx="36594">196226</cx:pt>
          <cx:pt idx="36595">314093.33333333331</cx:pt>
          <cx:pt idx="36596">385256</cx:pt>
          <cx:pt idx="36597">343797.33333333331</cx:pt>
          <cx:pt idx="36598">499978.66666666669</cx:pt>
          <cx:pt idx="36599">336790</cx:pt>
          <cx:pt idx="36600">392432</cx:pt>
          <cx:pt idx="36601">466901</cx:pt>
          <cx:pt idx="36602">248069.33333333334</cx:pt>
          <cx:pt idx="36603">275237.33333333331</cx:pt>
          <cx:pt idx="36604">115715</cx:pt>
          <cx:pt idx="36605">173167</cx:pt>
          <cx:pt idx="36606">221000</cx:pt>
          <cx:pt idx="36607">372136</cx:pt>
          <cx:pt idx="36608">117269.33333333333</cx:pt>
          <cx:pt idx="36609">656765.33333333337</cx:pt>
          <cx:pt idx="36610">199265</cx:pt>
          <cx:pt idx="36611">229284</cx:pt>
          <cx:pt idx="36612">495141.33333333331</cx:pt>
          <cx:pt idx="36613">341818</cx:pt>
          <cx:pt idx="36614">492856</cx:pt>
          <cx:pt idx="36615">734920</cx:pt>
          <cx:pt idx="36616">339595</cx:pt>
          <cx:pt idx="36617">131274.66666666666</cx:pt>
          <cx:pt idx="36618">551196</cx:pt>
          <cx:pt idx="36619">705826.66666666663</cx:pt>
          <cx:pt idx="36620">389409</cx:pt>
          <cx:pt idx="36621">425234.66666666669</cx:pt>
          <cx:pt idx="36622">255054</cx:pt>
          <cx:pt idx="36623">685125.33333333337</cx:pt>
          <cx:pt idx="36624">333881</cx:pt>
          <cx:pt idx="36625">522717.33333333331</cx:pt>
          <cx:pt idx="36626">600218.66666666663</cx:pt>
          <cx:pt idx="36627">211109</cx:pt>
          <cx:pt idx="36628">164112</cx:pt>
          <cx:pt idx="36629">356960</cx:pt>
          <cx:pt idx="36630">168706</cx:pt>
          <cx:pt idx="36631">318242</cx:pt>
          <cx:pt idx="36632">362954.66666666669</cx:pt>
          <cx:pt idx="36633">419590.33333333337</cx:pt>
          <cx:pt idx="36634">270632</cx:pt>
          <cx:pt idx="36635">170633</cx:pt>
          <cx:pt idx="36636">400152</cx:pt>
          <cx:pt idx="36637">690080</cx:pt>
          <cx:pt idx="36638">713618.66666666663</cx:pt>
          <cx:pt idx="36639">110133</cx:pt>
          <cx:pt idx="36640">477669.33333333331</cx:pt>
          <cx:pt idx="36641">214978</cx:pt>
          <cx:pt idx="36642">222514.66666666666</cx:pt>
          <cx:pt idx="36643">166460</cx:pt>
          <cx:pt idx="36644">370965.33333333331</cx:pt>
          <cx:pt idx="36645">753880</cx:pt>
          <cx:pt idx="36646">307392</cx:pt>
          <cx:pt idx="36647">221562.66666666666</cx:pt>
          <cx:pt idx="36648">381344</cx:pt>
          <cx:pt idx="36649">782256</cx:pt>
          <cx:pt idx="36650">403457.66666666663</cx:pt>
          <cx:pt idx="36651">130416</cx:pt>
          <cx:pt idx="36652">639293.33333333337</cx:pt>
          <cx:pt idx="36653">166736</cx:pt>
          <cx:pt idx="36654">409440</cx:pt>
          <cx:pt idx="36655">430210.66666666669</cx:pt>
          <cx:pt idx="36656">504624</cx:pt>
          <cx:pt idx="36657">233994</cx:pt>
          <cx:pt idx="36658">405928</cx:pt>
          <cx:pt idx="36659">653853</cx:pt>
          <cx:pt idx="36660">240986</cx:pt>
          <cx:pt idx="36661">526850</cx:pt>
          <cx:pt idx="36662">347872</cx:pt>
          <cx:pt idx="36663">745970</cx:pt>
          <cx:pt idx="36664">336857</cx:pt>
          <cx:pt idx="36665">210146.66666666666</cx:pt>
          <cx:pt idx="36666">449053.33333333331</cx:pt>
          <cx:pt idx="36667">608541.33333333337</cx:pt>
          <cx:pt idx="36668">173122</cx:pt>
          <cx:pt idx="36669">403150</cx:pt>
          <cx:pt idx="36670">184941.33333333334</cx:pt>
          <cx:pt idx="36671">794987</cx:pt>
          <cx:pt idx="36672">187566</cx:pt>
          <cx:pt idx="36673">253596</cx:pt>
          <cx:pt idx="36674">442317.33333333331</cx:pt>
          <cx:pt idx="36675">501632</cx:pt>
          <cx:pt idx="36676">327501.33333333331</cx:pt>
          <cx:pt idx="36677">403531</cx:pt>
          <cx:pt idx="36678">495650.66666666669</cx:pt>
          <cx:pt idx="36679">297765.33333333331</cx:pt>
          <cx:pt idx="36680">200357.33333333334</cx:pt>
          <cx:pt idx="36681">695672</cx:pt>
          <cx:pt idx="36682">461592</cx:pt>
          <cx:pt idx="36683">209397.33333333334</cx:pt>
          <cx:pt idx="36684">159140</cx:pt>
          <cx:pt idx="36685">113875</cx:pt>
          <cx:pt idx="36686">763310</cx:pt>
          <cx:pt idx="36687">112850</cx:pt>
          <cx:pt idx="36688">627464</cx:pt>
          <cx:pt idx="36689">463964</cx:pt>
          <cx:pt idx="36690">109018.66666666667</cx:pt>
          <cx:pt idx="36691">389108</cx:pt>
          <cx:pt idx="36692">634749.33333333337</cx:pt>
          <cx:pt idx="36693">213568</cx:pt>
          <cx:pt idx="36694">255386</cx:pt>
          <cx:pt idx="36695">141460</cx:pt>
          <cx:pt idx="36696">290333.33333333331</cx:pt>
          <cx:pt idx="36697">331965.33333333331</cx:pt>
          <cx:pt idx="36698">606157.33333333337</cx:pt>
          <cx:pt idx="36699">492008</cx:pt>
          <cx:pt idx="36700">181275</cx:pt>
          <cx:pt idx="36701">221245.33333333334</cx:pt>
          <cx:pt idx="36702">462557.33333333331</cx:pt>
          <cx:pt idx="36703">320312</cx:pt>
          <cx:pt idx="36704">450323</cx:pt>
          <cx:pt idx="36705">660672</cx:pt>
          <cx:pt idx="36706">322791.66666666663</cx:pt>
          <cx:pt idx="36707">276493.33333333331</cx:pt>
          <cx:pt idx="36708">138234.66666666666</cx:pt>
          <cx:pt idx="36709">105775</cx:pt>
          <cx:pt idx="36710">124906.66666666667</cx:pt>
          <cx:pt idx="36711">305391</cx:pt>
          <cx:pt idx="36712">323044.66666666663</cx:pt>
          <cx:pt idx="36713">277815</cx:pt>
          <cx:pt idx="36714">480397.33333333331</cx:pt>
          <cx:pt idx="36715">400733.33333333331</cx:pt>
          <cx:pt idx="36716">690846</cx:pt>
          <cx:pt idx="36717">330717.33333333331</cx:pt>
          <cx:pt idx="36718">170623</cx:pt>
          <cx:pt idx="36719">456589.33333333331</cx:pt>
          <cx:pt idx="36720">664118</cx:pt>
          <cx:pt idx="36721">452613.33333333331</cx:pt>
          <cx:pt idx="36722">157738</cx:pt>
          <cx:pt idx="36723">224082.66666666666</cx:pt>
          <cx:pt idx="36724">122886</cx:pt>
          <cx:pt idx="36725">119267</cx:pt>
          <cx:pt idx="36726">389403</cx:pt>
          <cx:pt idx="36727">146499</cx:pt>
          <cx:pt idx="36728">295764</cx:pt>
          <cx:pt idx="36729">497293.33333333331</cx:pt>
          <cx:pt idx="36730">173698</cx:pt>
          <cx:pt idx="36731">537660</cx:pt>
          <cx:pt idx="36732">433082.66666666669</cx:pt>
          <cx:pt idx="36733">263817</cx:pt>
          <cx:pt idx="36734">324922.66666666669</cx:pt>
          <cx:pt idx="36735">309397.33333333331</cx:pt>
          <cx:pt idx="36736">158645</cx:pt>
          <cx:pt idx="36737">166593</cx:pt>
          <cx:pt idx="36738">280333</cx:pt>
          <cx:pt idx="36739">416154.66666666669</cx:pt>
          <cx:pt idx="36740">184180</cx:pt>
          <cx:pt idx="36741">285549.33333333331</cx:pt>
          <cx:pt idx="36742">682920</cx:pt>
          <cx:pt idx="36743">310301.33333333331</cx:pt>
          <cx:pt idx="36744">657142</cx:pt>
          <cx:pt idx="36745">190611</cx:pt>
          <cx:pt idx="36746">108777</cx:pt>
          <cx:pt idx="36747">326826.66666666669</cx:pt>
          <cx:pt idx="36748">226154.66666666666</cx:pt>
          <cx:pt idx="36749">398192</cx:pt>
          <cx:pt idx="36750">218117</cx:pt>
          <cx:pt idx="36751">339300</cx:pt>
          <cx:pt idx="36752">271880</cx:pt>
          <cx:pt idx="36753">555600</cx:pt>
          <cx:pt idx="36754">458649</cx:pt>
          <cx:pt idx="36755">189512</cx:pt>
          <cx:pt idx="36756">236845.33333333334</cx:pt>
          <cx:pt idx="36757">492749.33333333331</cx:pt>
          <cx:pt idx="36758">546222</cx:pt>
          <cx:pt idx="36759">214901.33333333334</cx:pt>
          <cx:pt idx="36760">168309</cx:pt>
          <cx:pt idx="36761">413058</cx:pt>
          <cx:pt idx="36762">176547</cx:pt>
          <cx:pt idx="36763">650224</cx:pt>
          <cx:pt idx="36764">226944</cx:pt>
          <cx:pt idx="36765">267000</cx:pt>
          <cx:pt idx="36766">243688</cx:pt>
          <cx:pt idx="36767">733441</cx:pt>
          <cx:pt idx="36768">434424</cx:pt>
          <cx:pt idx="36769">656128</cx:pt>
          <cx:pt idx="36770">277248</cx:pt>
          <cx:pt idx="36771">446156</cx:pt>
          <cx:pt idx="36772">173946.66666666666</cx:pt>
          <cx:pt idx="36773">399188</cx:pt>
          <cx:pt idx="36774">343278.33333333337</cx:pt>
          <cx:pt idx="36775">456496.66666666663</cx:pt>
          <cx:pt idx="36776">247526</cx:pt>
          <cx:pt idx="36777">763849</cx:pt>
          <cx:pt idx="36778">646074.66666666663</cx:pt>
          <cx:pt idx="36779">218756</cx:pt>
          <cx:pt idx="36780">276138.66666666669</cx:pt>
          <cx:pt idx="36781">262214</cx:pt>
          <cx:pt idx="36782">580743</cx:pt>
          <cx:pt idx="36783">133863</cx:pt>
          <cx:pt idx="36784">331248</cx:pt>
          <cx:pt idx="36785">219909</cx:pt>
          <cx:pt idx="36786">352221.33333333331</cx:pt>
          <cx:pt idx="36787">244242</cx:pt>
          <cx:pt idx="36788">336278.66666666663</cx:pt>
          <cx:pt idx="36789">154152</cx:pt>
          <cx:pt idx="36790">235690</cx:pt>
          <cx:pt idx="36791">706929</cx:pt>
          <cx:pt idx="36792">490113</cx:pt>
          <cx:pt idx="36793">340234.66666666669</cx:pt>
          <cx:pt idx="36794">363149.33333333331</cx:pt>
          <cx:pt idx="36795">264788</cx:pt>
          <cx:pt idx="36796">245766</cx:pt>
          <cx:pt idx="36797">127744</cx:pt>
          <cx:pt idx="36798">711820</cx:pt>
          <cx:pt idx="36799">718344</cx:pt>
          <cx:pt idx="36800">365419</cx:pt>
          <cx:pt idx="36801">751105</cx:pt>
          <cx:pt idx="36802">267834.66666666669</cx:pt>
          <cx:pt idx="36803">586754.66666666663</cx:pt>
          <cx:pt idx="36804">759213</cx:pt>
          <cx:pt idx="36805">298934</cx:pt>
          <cx:pt idx="36806">436832</cx:pt>
          <cx:pt idx="36807">100290</cx:pt>
          <cx:pt idx="36808">718678</cx:pt>
          <cx:pt idx="36809">299693</cx:pt>
          <cx:pt idx="36810">290695</cx:pt>
          <cx:pt idx="36811">102581</cx:pt>
          <cx:pt idx="36812">147600</cx:pt>
          <cx:pt idx="36813">110387</cx:pt>
          <cx:pt idx="36814">267813.33333333331</cx:pt>
          <cx:pt idx="36815">328396</cx:pt>
          <cx:pt idx="36816">568133.33333333337</cx:pt>
          <cx:pt idx="36817">565547</cx:pt>
          <cx:pt idx="36818">115632</cx:pt>
          <cx:pt idx="36819">216441</cx:pt>
          <cx:pt idx="36820">173176</cx:pt>
          <cx:pt idx="36821">215901</cx:pt>
          <cx:pt idx="36822">220579</cx:pt>
          <cx:pt idx="36823">287150</cx:pt>
          <cx:pt idx="36824">449730.66666666669</cx:pt>
          <cx:pt idx="36825">676886</cx:pt>
          <cx:pt idx="36826">521992</cx:pt>
          <cx:pt idx="36827">612752</cx:pt>
          <cx:pt idx="36828">502041</cx:pt>
          <cx:pt idx="36829">502304</cx:pt>
          <cx:pt idx="36830">415261</cx:pt>
          <cx:pt idx="36831">336475.66666666663</cx:pt>
          <cx:pt idx="36832">427175</cx:pt>
          <cx:pt idx="36833">471892</cx:pt>
          <cx:pt idx="36834">229084</cx:pt>
          <cx:pt idx="36835">268602.66666666669</cx:pt>
          <cx:pt idx="36836">377334</cx:pt>
          <cx:pt idx="36837">780141.33333333337</cx:pt>
          <cx:pt idx="36838">345570.66666666663</cx:pt>
          <cx:pt idx="36839">347898.66666666669</cx:pt>
          <cx:pt idx="36840">308410.66666666669</cx:pt>
          <cx:pt idx="36841">510477.33333333331</cx:pt>
          <cx:pt idx="36842">142141.33333333334</cx:pt>
          <cx:pt idx="36843">217589.33333333334</cx:pt>
          <cx:pt idx="36844">204102</cx:pt>
          <cx:pt idx="36845">211467</cx:pt>
          <cx:pt idx="36846">152138</cx:pt>
          <cx:pt idx="36847">390632</cx:pt>
          <cx:pt idx="36848">114605</cx:pt>
          <cx:pt idx="36849">528090.66666666663</cx:pt>
          <cx:pt idx="36850">524292</cx:pt>
          <cx:pt idx="36851">234392</cx:pt>
          <cx:pt idx="36852">247879</cx:pt>
          <cx:pt idx="36853">505552</cx:pt>
          <cx:pt idx="36854">545678</cx:pt>
          <cx:pt idx="36855">572216</cx:pt>
          <cx:pt idx="36856">630480</cx:pt>
          <cx:pt idx="36857">658348</cx:pt>
          <cx:pt idx="36858">100551</cx:pt>
          <cx:pt idx="36859">420005.33333333331</cx:pt>
          <cx:pt idx="36860">139649</cx:pt>
          <cx:pt idx="36861">373821.33333333331</cx:pt>
          <cx:pt idx="36862">337785</cx:pt>
          <cx:pt idx="36863">295264</cx:pt>
          <cx:pt idx="36864">106718</cx:pt>
          <cx:pt idx="36865">284493.33333333331</cx:pt>
          <cx:pt idx="36866">208090.66666666666</cx:pt>
          <cx:pt idx="36867">131885</cx:pt>
          <cx:pt idx="36868">145562.66666666666</cx:pt>
          <cx:pt idx="36869">272507</cx:pt>
          <cx:pt idx="36870">208754.66666666666</cx:pt>
          <cx:pt idx="36871">743242.66666666663</cx:pt>
          <cx:pt idx="36872">315426.66666666669</cx:pt>
          <cx:pt idx="36873">230121</cx:pt>
          <cx:pt idx="36874">273531</cx:pt>
          <cx:pt idx="36875">127636</cx:pt>
          <cx:pt idx="36876">302613.33333333331</cx:pt>
          <cx:pt idx="36877">587941</cx:pt>
          <cx:pt idx="36878">294240</cx:pt>
          <cx:pt idx="36879">359901.33333333331</cx:pt>
          <cx:pt idx="36880">646343</cx:pt>
          <cx:pt idx="36881">104460</cx:pt>
          <cx:pt idx="36882">168506</cx:pt>
          <cx:pt idx="36883">237809</cx:pt>
          <cx:pt idx="36884">789736</cx:pt>
          <cx:pt idx="36885">377291</cx:pt>
          <cx:pt idx="36886">280083</cx:pt>
          <cx:pt idx="36887">749560</cx:pt>
          <cx:pt idx="36888">739220</cx:pt>
          <cx:pt idx="36889">408285</cx:pt>
          <cx:pt idx="36890">360942.33333333337</cx:pt>
          <cx:pt idx="36891">194884</cx:pt>
          <cx:pt idx="36892">110680</cx:pt>
          <cx:pt idx="36893">159419</cx:pt>
          <cx:pt idx="36894">706856</cx:pt>
          <cx:pt idx="36895">429634</cx:pt>
          <cx:pt idx="36896">453512</cx:pt>
          <cx:pt idx="36897">352613.33333333331</cx:pt>
          <cx:pt idx="36898">243217</cx:pt>
          <cx:pt idx="36899">212136</cx:pt>
          <cx:pt idx="36900">357027</cx:pt>
          <cx:pt idx="36901">232330.66666666666</cx:pt>
          <cx:pt idx="36902">144667</cx:pt>
          <cx:pt idx="36903">414075</cx:pt>
          <cx:pt idx="36904">214273</cx:pt>
          <cx:pt idx="36905">194806</cx:pt>
          <cx:pt idx="36906">130261</cx:pt>
          <cx:pt idx="36907">277741</cx:pt>
          <cx:pt idx="36908">420877.33333333331</cx:pt>
          <cx:pt idx="36909">590875</cx:pt>
          <cx:pt idx="36910">145725</cx:pt>
          <cx:pt idx="36911">465962.66666666669</cx:pt>
          <cx:pt idx="36912">145425</cx:pt>
          <cx:pt idx="36913">321162.66666666669</cx:pt>
          <cx:pt idx="36914">401768</cx:pt>
          <cx:pt idx="36915">580718</cx:pt>
          <cx:pt idx="36916">408108</cx:pt>
          <cx:pt idx="36917">388774</cx:pt>
          <cx:pt idx="36918">345290.66666666669</cx:pt>
          <cx:pt idx="36919">531242.66666666663</cx:pt>
          <cx:pt idx="36920">413649</cx:pt>
          <cx:pt idx="36921">281219</cx:pt>
          <cx:pt idx="36922">148912</cx:pt>
          <cx:pt idx="36923">407785</cx:pt>
          <cx:pt idx="36924">178402.66666666666</cx:pt>
          <cx:pt idx="36925">269468</cx:pt>
          <cx:pt idx="36926">751424</cx:pt>
          <cx:pt idx="36927">130382</cx:pt>
          <cx:pt idx="36928">503258.66666666669</cx:pt>
          <cx:pt idx="36929">365896</cx:pt>
          <cx:pt idx="36930">542219</cx:pt>
          <cx:pt idx="36931">222886</cx:pt>
          <cx:pt idx="36932">301658.66666666669</cx:pt>
          <cx:pt idx="36933">336642.66666666669</cx:pt>
          <cx:pt idx="36934">490077.33333333331</cx:pt>
          <cx:pt idx="36935">570069</cx:pt>
          <cx:pt idx="36936">396568</cx:pt>
          <cx:pt idx="36937">390330</cx:pt>
          <cx:pt idx="36938">406788</cx:pt>
          <cx:pt idx="36939">466470</cx:pt>
          <cx:pt idx="36940">267674</cx:pt>
          <cx:pt idx="36941">494960</cx:pt>
          <cx:pt idx="36942">410693.33333333331</cx:pt>
          <cx:pt idx="36943">164549</cx:pt>
          <cx:pt idx="36944">548714.66666666663</cx:pt>
          <cx:pt idx="36945">659113</cx:pt>
          <cx:pt idx="36946">382973.33333333331</cx:pt>
          <cx:pt idx="36947">462497</cx:pt>
          <cx:pt idx="36948">376953</cx:pt>
          <cx:pt idx="36949">276709.33333333331</cx:pt>
          <cx:pt idx="36950">352935</cx:pt>
          <cx:pt idx="36951">125176</cx:pt>
          <cx:pt idx="36952">553444</cx:pt>
          <cx:pt idx="36953">274637.33333333331</cx:pt>
          <cx:pt idx="36954">468421.33333333331</cx:pt>
          <cx:pt idx="36955">187066</cx:pt>
          <cx:pt idx="36956">189007</cx:pt>
          <cx:pt idx="36957">464722.66666666669</cx:pt>
          <cx:pt idx="36958">741250.66666666663</cx:pt>
          <cx:pt idx="36959">367817.33333333337</cx:pt>
          <cx:pt idx="36960">205200</cx:pt>
          <cx:pt idx="36961">169378</cx:pt>
          <cx:pt idx="36962">494344</cx:pt>
          <cx:pt idx="36963">261474</cx:pt>
          <cx:pt idx="36964">224713</cx:pt>
          <cx:pt idx="36965">385662</cx:pt>
          <cx:pt idx="36966">507574</cx:pt>
          <cx:pt idx="36967">735722.66666666663</cx:pt>
          <cx:pt idx="36968">337376</cx:pt>
          <cx:pt idx="36969">449144</cx:pt>
          <cx:pt idx="36970">187365.33333333334</cx:pt>
          <cx:pt idx="36971">232095</cx:pt>
          <cx:pt idx="36972">103615</cx:pt>
          <cx:pt idx="36973">216785</cx:pt>
          <cx:pt idx="36974">120383</cx:pt>
          <cx:pt idx="36975">187463</cx:pt>
          <cx:pt idx="36976">364796</cx:pt>
          <cx:pt idx="36977">354182</cx:pt>
          <cx:pt idx="36978">341396</cx:pt>
          <cx:pt idx="36979">208110</cx:pt>
          <cx:pt idx="36980">348872</cx:pt>
          <cx:pt idx="36981">227975</cx:pt>
          <cx:pt idx="36982">241664</cx:pt>
          <cx:pt idx="36983">165002.66666666666</cx:pt>
          <cx:pt idx="36984">144399</cx:pt>
          <cx:pt idx="36985">479620</cx:pt>
          <cx:pt idx="36986">263123</cx:pt>
          <cx:pt idx="36987">217732</cx:pt>
          <cx:pt idx="36988">181075</cx:pt>
          <cx:pt idx="36989">149498.66666666666</cx:pt>
          <cx:pt idx="36990">376369</cx:pt>
          <cx:pt idx="36991">433685</cx:pt>
          <cx:pt idx="36992">527216</cx:pt>
          <cx:pt idx="36993">575930</cx:pt>
          <cx:pt idx="36994">372200</cx:pt>
          <cx:pt idx="36995">768846</cx:pt>
          <cx:pt idx="36996">539110</cx:pt>
          <cx:pt idx="36997">482074.66666666669</cx:pt>
          <cx:pt idx="36998">340163</cx:pt>
          <cx:pt idx="36999">335930.66666666669</cx:pt>
          <cx:pt idx="37000">177499</cx:pt>
          <cx:pt idx="37001">580498</cx:pt>
          <cx:pt idx="37002">320217</cx:pt>
          <cx:pt idx="37003">193490.66666666666</cx:pt>
          <cx:pt idx="37004">455456</cx:pt>
          <cx:pt idx="37005">155500</cx:pt>
          <cx:pt idx="37006">694069.33333333337</cx:pt>
          <cx:pt idx="37007">486525</cx:pt>
          <cx:pt idx="37008">351205.33333333331</cx:pt>
          <cx:pt idx="37009">102485</cx:pt>
          <cx:pt idx="37010">299598</cx:pt>
          <cx:pt idx="37011">469130</cx:pt>
          <cx:pt idx="37012">472184</cx:pt>
          <cx:pt idx="37013">426498.66666666669</cx:pt>
          <cx:pt idx="37014">507692</cx:pt>
          <cx:pt idx="37015">532920</cx:pt>
          <cx:pt idx="37016">647869.33333333337</cx:pt>
          <cx:pt idx="37017">277814</cx:pt>
          <cx:pt idx="37018">251585</cx:pt>
          <cx:pt idx="37019">129846</cx:pt>
          <cx:pt idx="37020">578952</cx:pt>
          <cx:pt idx="37021">502525.33333333331</cx:pt>
          <cx:pt idx="37022">497978.66666666669</cx:pt>
          <cx:pt idx="37023">162984</cx:pt>
          <cx:pt idx="37024">122533</cx:pt>
          <cx:pt idx="37025">449170</cx:pt>
          <cx:pt idx="37026">259845.33333333334</cx:pt>
          <cx:pt idx="37027">495461.33333333331</cx:pt>
          <cx:pt idx="37028">750237.33333333337</cx:pt>
          <cx:pt idx="37029">498255</cx:pt>
          <cx:pt idx="37030">387514.66666666669</cx:pt>
          <cx:pt idx="37031">379728</cx:pt>
          <cx:pt idx="37032">345277.33333333331</cx:pt>
          <cx:pt idx="37033">139008</cx:pt>
          <cx:pt idx="37034">317645.33333333331</cx:pt>
          <cx:pt idx="37035">377936</cx:pt>
          <cx:pt idx="37036">160477.33333333334</cx:pt>
          <cx:pt idx="37037">285489</cx:pt>
          <cx:pt idx="37038">655783</cx:pt>
          <cx:pt idx="37039">382426.66666666669</cx:pt>
          <cx:pt idx="37040">510122.66666666669</cx:pt>
          <cx:pt idx="37041">365549.33333333331</cx:pt>
          <cx:pt idx="37042">462967</cx:pt>
          <cx:pt idx="37043">402434.66666666669</cx:pt>
          <cx:pt idx="37044">297058.66666666669</cx:pt>
          <cx:pt idx="37045">779141.33333333337</cx:pt>
          <cx:pt idx="37046">367228</cx:pt>
          <cx:pt idx="37047">362902</cx:pt>
          <cx:pt idx="37048">183887</cx:pt>
          <cx:pt idx="37049">180428</cx:pt>
          <cx:pt idx="37050">407309.33333333331</cx:pt>
          <cx:pt idx="37051">212932</cx:pt>
          <cx:pt idx="37052">283106.66666666669</cx:pt>
          <cx:pt idx="37053">214576</cx:pt>
          <cx:pt idx="37054">709834</cx:pt>
          <cx:pt idx="37055">263585</cx:pt>
          <cx:pt idx="37056">282618.66666666669</cx:pt>
          <cx:pt idx="37057">256619</cx:pt>
          <cx:pt idx="37058">309892.33333333331</cx:pt>
          <cx:pt idx="37059">212989</cx:pt>
          <cx:pt idx="37060">231656</cx:pt>
          <cx:pt idx="37061">266882</cx:pt>
          <cx:pt idx="37062">299802</cx:pt>
          <cx:pt idx="37063">434672</cx:pt>
          <cx:pt idx="37064">776702</cx:pt>
          <cx:pt idx="37065">234325.33333333334</cx:pt>
          <cx:pt idx="37066">275384</cx:pt>
          <cx:pt idx="37067">89304</cx:pt>
          <cx:pt idx="37068">330109.33333333331</cx:pt>
          <cx:pt idx="37069">410716</cx:pt>
          <cx:pt idx="37070">476511</cx:pt>
          <cx:pt idx="37071">522922.66666666669</cx:pt>
          <cx:pt idx="37072">729168</cx:pt>
          <cx:pt idx="37073">429362.66666666669</cx:pt>
          <cx:pt idx="37074">183771</cx:pt>
          <cx:pt idx="37075">278565.33333333331</cx:pt>
          <cx:pt idx="37076">662608</cx:pt>
          <cx:pt idx="37077">760224</cx:pt>
          <cx:pt idx="37078">647493.33333333337</cx:pt>
          <cx:pt idx="37079">385521</cx:pt>
          <cx:pt idx="37080">202888</cx:pt>
          <cx:pt idx="37081">416242.66666666669</cx:pt>
          <cx:pt idx="37082">442533</cx:pt>
          <cx:pt idx="37083">261050.66666666666</cx:pt>
          <cx:pt idx="37084">162754.66666666666</cx:pt>
          <cx:pt idx="37085">796153</cx:pt>
          <cx:pt idx="37086">707983</cx:pt>
          <cx:pt idx="37087">520784</cx:pt>
          <cx:pt idx="37088">781205.33333333337</cx:pt>
          <cx:pt idx="37089">518856</cx:pt>
          <cx:pt idx="37090">731882.66666666663</cx:pt>
          <cx:pt idx="37091">406725.33333333331</cx:pt>
          <cx:pt idx="37092">114248</cx:pt>
          <cx:pt idx="37093">115488</cx:pt>
          <cx:pt idx="37094">296506.66666666669</cx:pt>
          <cx:pt idx="37095">453725.33333333331</cx:pt>
          <cx:pt idx="37096">453792</cx:pt>
          <cx:pt idx="37097">424296</cx:pt>
          <cx:pt idx="37098">412100</cx:pt>
          <cx:pt idx="37099">337728</cx:pt>
          <cx:pt idx="37100">242994.66666666666</cx:pt>
          <cx:pt idx="37101">412450.66666666669</cx:pt>
          <cx:pt idx="37102">475491</cx:pt>
          <cx:pt idx="37103">104209</cx:pt>
          <cx:pt idx="37104">228856</cx:pt>
          <cx:pt idx="37105">215383</cx:pt>
          <cx:pt idx="37106">525784</cx:pt>
          <cx:pt idx="37107">419832</cx:pt>
          <cx:pt idx="37108">257504</cx:pt>
          <cx:pt idx="37109">251018.66666666666</cx:pt>
          <cx:pt idx="37110">550802.66666666663</cx:pt>
          <cx:pt idx="37111">647170.66666666663</cx:pt>
          <cx:pt idx="37112">420448</cx:pt>
          <cx:pt idx="37113">561225</cx:pt>
          <cx:pt idx="37114">217181.33333333334</cx:pt>
          <cx:pt idx="37115">689953</cx:pt>
          <cx:pt idx="37116">433324.66666666663</cx:pt>
          <cx:pt idx="37117">384474.66666666669</cx:pt>
          <cx:pt idx="37118">648394.66666666663</cx:pt>
          <cx:pt idx="37119">285765</cx:pt>
          <cx:pt idx="37120">182288</cx:pt>
          <cx:pt idx="37121">540489</cx:pt>
          <cx:pt idx="37122">215024</cx:pt>
          <cx:pt idx="37123">243414</cx:pt>
          <cx:pt idx="37124">263450.66666666669</cx:pt>
          <cx:pt idx="37125">592378</cx:pt>
          <cx:pt idx="37126">289848</cx:pt>
          <cx:pt idx="37127">250109.33333333334</cx:pt>
          <cx:pt idx="37128">455112</cx:pt>
          <cx:pt idx="37129">104809</cx:pt>
          <cx:pt idx="37130">249216</cx:pt>
          <cx:pt idx="37131">457723</cx:pt>
          <cx:pt idx="37132">772461.33333333337</cx:pt>
          <cx:pt idx="37133">396802</cx:pt>
          <cx:pt idx="37134">404103</cx:pt>
          <cx:pt idx="37135">103296</cx:pt>
          <cx:pt idx="37136">790032</cx:pt>
          <cx:pt idx="37137">797601</cx:pt>
          <cx:pt idx="37138">267125.33333333331</cx:pt>
          <cx:pt idx="37139">490954.66666666669</cx:pt>
          <cx:pt idx="37140">660771</cx:pt>
          <cx:pt idx="37141">446786.66666666669</cx:pt>
          <cx:pt idx="37142">238191</cx:pt>
          <cx:pt idx="37143">442706</cx:pt>
          <cx:pt idx="37144">268463</cx:pt>
          <cx:pt idx="37145">450013.33333333331</cx:pt>
          <cx:pt idx="37146">472981.33333333331</cx:pt>
          <cx:pt idx="37147">326736</cx:pt>
          <cx:pt idx="37148">146080</cx:pt>
          <cx:pt idx="37149">419104</cx:pt>
          <cx:pt idx="37150">541517.33333333337</cx:pt>
          <cx:pt idx="37151">391402.66666666669</cx:pt>
          <cx:pt idx="37152">736123</cx:pt>
          <cx:pt idx="37153">133658.66666666666</cx:pt>
          <cx:pt idx="37154">378608</cx:pt>
          <cx:pt idx="37155">163890.66666666666</cx:pt>
          <cx:pt idx="37156">714313</cx:pt>
          <cx:pt idx="37157">563360</cx:pt>
          <cx:pt idx="37158">264514.66666666669</cx:pt>
          <cx:pt idx="37159">210128</cx:pt>
          <cx:pt idx="37160">625708</cx:pt>
          <cx:pt idx="37161">799885</cx:pt>
          <cx:pt idx="37162">168576</cx:pt>
          <cx:pt idx="37163">190667</cx:pt>
          <cx:pt idx="37164">414981</cx:pt>
          <cx:pt idx="37165">432872</cx:pt>
          <cx:pt idx="37166">115977</cx:pt>
          <cx:pt idx="37167">132515</cx:pt>
          <cx:pt idx="37168">431325.33333333331</cx:pt>
          <cx:pt idx="37169">709597.33333333337</cx:pt>
          <cx:pt idx="37170">479485</cx:pt>
          <cx:pt idx="37171">457660</cx:pt>
          <cx:pt idx="37172">302640</cx:pt>
          <cx:pt idx="37173">358530.66666666669</cx:pt>
          <cx:pt idx="37174">733414</cx:pt>
          <cx:pt idx="37175">312664</cx:pt>
          <cx:pt idx="37176">408032</cx:pt>
          <cx:pt idx="37177">750013</cx:pt>
          <cx:pt idx="37178">794162</cx:pt>
          <cx:pt idx="37179">461205.33333333331</cx:pt>
          <cx:pt idx="37180">298944</cx:pt>
          <cx:pt idx="37181">673309</cx:pt>
          <cx:pt idx="37182">250953</cx:pt>
          <cx:pt idx="37183">186896</cx:pt>
          <cx:pt idx="37184">77541</cx:pt>
          <cx:pt idx="37185">162098.66666666666</cx:pt>
          <cx:pt idx="37186">472885.33333333331</cx:pt>
          <cx:pt idx="37187">101440</cx:pt>
          <cx:pt idx="37188">611414</cx:pt>
          <cx:pt idx="37189">215904</cx:pt>
          <cx:pt idx="37190">148491</cx:pt>
          <cx:pt idx="37191">252045.33333333334</cx:pt>
          <cx:pt idx="37192">84568</cx:pt>
          <cx:pt idx="37193">478642.66666666669</cx:pt>
          <cx:pt idx="37194">363808</cx:pt>
          <cx:pt idx="37195">407648</cx:pt>
          <cx:pt idx="37196">644051</cx:pt>
          <cx:pt idx="37197">231013.33333333334</cx:pt>
          <cx:pt idx="37198">547512</cx:pt>
          <cx:pt idx="37199">579258.66666666663</cx:pt>
          <cx:pt idx="37200">204513</cx:pt>
          <cx:pt idx="37201">439920</cx:pt>
          <cx:pt idx="37202">552363</cx:pt>
          <cx:pt idx="37203">249721</cx:pt>
          <cx:pt idx="37204">299445.33333333331</cx:pt>
          <cx:pt idx="37205">227968</cx:pt>
          <cx:pt idx="37206">385189.33333333331</cx:pt>
          <cx:pt idx="37207">421581.33333333331</cx:pt>
          <cx:pt idx="37208">178903</cx:pt>
          <cx:pt idx="37209">273405.33333333331</cx:pt>
          <cx:pt idx="37210">771314.66666666663</cx:pt>
          <cx:pt idx="37211">185133.33333333334</cx:pt>
          <cx:pt idx="37212">765680</cx:pt>
          <cx:pt idx="37213">569917</cx:pt>
          <cx:pt idx="37214">571544</cx:pt>
          <cx:pt idx="37215">140733</cx:pt>
          <cx:pt idx="37216">372530.66666666669</cx:pt>
          <cx:pt idx="37217">440269.33333333331</cx:pt>
          <cx:pt idx="37218">298789.33333333331</cx:pt>
          <cx:pt idx="37219">315225</cx:pt>
          <cx:pt idx="37220">346454.33333333337</cx:pt>
          <cx:pt idx="37221">708564</cx:pt>
          <cx:pt idx="37222">431768</cx:pt>
          <cx:pt idx="37223">236935</cx:pt>
          <cx:pt idx="37224">217521</cx:pt>
          <cx:pt idx="37225">475772</cx:pt>
          <cx:pt idx="37226">201313</cx:pt>
          <cx:pt idx="37227">177082</cx:pt>
          <cx:pt idx="37228">730650.66666666663</cx:pt>
          <cx:pt idx="37229">119244</cx:pt>
          <cx:pt idx="37230">171701.33333333334</cx:pt>
          <cx:pt idx="37231">171554</cx:pt>
          <cx:pt idx="37232">761472</cx:pt>
          <cx:pt idx="37233">310659</cx:pt>
          <cx:pt idx="37234">278319</cx:pt>
          <cx:pt idx="37235">333888</cx:pt>
          <cx:pt idx="37236">394971.33333333337</cx:pt>
          <cx:pt idx="37237">622176</cx:pt>
          <cx:pt idx="37238">700792</cx:pt>
          <cx:pt idx="37239">190960</cx:pt>
          <cx:pt idx="37240">171771</cx:pt>
          <cx:pt idx="37241">326870</cx:pt>
          <cx:pt idx="37242">247206</cx:pt>
          <cx:pt idx="37243">200464</cx:pt>
          <cx:pt idx="37244">757890.66666666663</cx:pt>
          <cx:pt idx="37245">122736</cx:pt>
          <cx:pt idx="37246">285546.66666666669</cx:pt>
          <cx:pt idx="37247">222545</cx:pt>
          <cx:pt idx="37248">637021.33333333337</cx:pt>
          <cx:pt idx="37249">615757.33333333337</cx:pt>
          <cx:pt idx="37250">783013</cx:pt>
          <cx:pt idx="37251">217124</cx:pt>
          <cx:pt idx="37252">294088</cx:pt>
          <cx:pt idx="37253">570436</cx:pt>
          <cx:pt idx="37254">398897</cx:pt>
          <cx:pt idx="37255">455325.33333333331</cx:pt>
          <cx:pt idx="37256">293462</cx:pt>
          <cx:pt idx="37257">425002.66666666669</cx:pt>
          <cx:pt idx="37258">600573.33333333337</cx:pt>
          <cx:pt idx="37259">594471</cx:pt>
          <cx:pt idx="37260">676682.66666666663</cx:pt>
          <cx:pt idx="37261">171269.33333333334</cx:pt>
          <cx:pt idx="37262">357869</cx:pt>
          <cx:pt idx="37263">233382</cx:pt>
          <cx:pt idx="37264">341996</cx:pt>
          <cx:pt idx="37265">286232</cx:pt>
          <cx:pt idx="37266">468400</cx:pt>
          <cx:pt idx="37267">622556</cx:pt>
          <cx:pt idx="37268">447212</cx:pt>
          <cx:pt idx="37269">346429</cx:pt>
          <cx:pt idx="37270">214298.66666666666</cx:pt>
          <cx:pt idx="37271">304842.66666666669</cx:pt>
          <cx:pt idx="37272">321354</cx:pt>
          <cx:pt idx="37273">737986.66666666663</cx:pt>
          <cx:pt idx="37274">318781.33333333331</cx:pt>
          <cx:pt idx="37275">330656.33333333337</cx:pt>
          <cx:pt idx="37276">684125.33333333337</cx:pt>
          <cx:pt idx="37277">315984</cx:pt>
          <cx:pt idx="37278">408514.66666666669</cx:pt>
          <cx:pt idx="37279">262205</cx:pt>
          <cx:pt idx="37280">402533.33333333331</cx:pt>
          <cx:pt idx="37281">361845.33333333331</cx:pt>
          <cx:pt idx="37282">652949.33333333337</cx:pt>
          <cx:pt idx="37283">370786.66666666669</cx:pt>
          <cx:pt idx="37284">374162.66666666669</cx:pt>
          <cx:pt idx="37285">330093.33333333331</cx:pt>
          <cx:pt idx="37286">384685</cx:pt>
          <cx:pt idx="37287">451133.33333333331</cx:pt>
          <cx:pt idx="37288">189781.33333333334</cx:pt>
          <cx:pt idx="37289">141301</cx:pt>
          <cx:pt idx="37290">176968</cx:pt>
          <cx:pt idx="37291">482173.33333333331</cx:pt>
          <cx:pt idx="37292">382096</cx:pt>
          <cx:pt idx="37293">524890.66666666663</cx:pt>
          <cx:pt idx="37294">144708</cx:pt>
          <cx:pt idx="37295">552853.33333333337</cx:pt>
          <cx:pt idx="37296">201458.66666666666</cx:pt>
          <cx:pt idx="37297">251892</cx:pt>
          <cx:pt idx="37298">305642</cx:pt>
          <cx:pt idx="37299">207626</cx:pt>
          <cx:pt idx="37300">597781</cx:pt>
          <cx:pt idx="37301">325504</cx:pt>
          <cx:pt idx="37302">463165.33333333331</cx:pt>
          <cx:pt idx="37303">270032</cx:pt>
          <cx:pt idx="37304">482321</cx:pt>
          <cx:pt idx="37305">225745</cx:pt>
          <cx:pt idx="37306">433914</cx:pt>
          <cx:pt idx="37307">300466.66666666669</cx:pt>
          <cx:pt idx="37308">183753</cx:pt>
          <cx:pt idx="37309">426592</cx:pt>
          <cx:pt idx="37310">377648</cx:pt>
          <cx:pt idx="37311">630696</cx:pt>
          <cx:pt idx="37312">325017</cx:pt>
          <cx:pt idx="37313">146640</cx:pt>
          <cx:pt idx="37314">148520</cx:pt>
          <cx:pt idx="37315">207418.66666666666</cx:pt>
          <cx:pt idx="37316">237416</cx:pt>
          <cx:pt idx="37317">486245.33333333331</cx:pt>
          <cx:pt idx="37318">366725.33333333331</cx:pt>
          <cx:pt idx="37319">712424</cx:pt>
          <cx:pt idx="37320">514469</cx:pt>
          <cx:pt idx="37321">260397</cx:pt>
          <cx:pt idx="37322">224764</cx:pt>
          <cx:pt idx="37323">446010.66666666669</cx:pt>
          <cx:pt idx="37324">177908</cx:pt>
          <cx:pt idx="37325">327957.33333333331</cx:pt>
          <cx:pt idx="37326">565725.33333333337</cx:pt>
          <cx:pt idx="37327">468104</cx:pt>
          <cx:pt idx="37328">104871</cx:pt>
          <cx:pt idx="37329">257039</cx:pt>
          <cx:pt idx="37330">109119</cx:pt>
          <cx:pt idx="37331">402187</cx:pt>
          <cx:pt idx="37332">229853.33333333334</cx:pt>
          <cx:pt idx="37333">688272</cx:pt>
          <cx:pt idx="37334">289172</cx:pt>
          <cx:pt idx="37335">190835</cx:pt>
          <cx:pt idx="37336">318287</cx:pt>
          <cx:pt idx="37337">371073</cx:pt>
          <cx:pt idx="37338">349498.66666666669</cx:pt>
          <cx:pt idx="37339">656961</cx:pt>
          <cx:pt idx="37340">313865</cx:pt>
          <cx:pt idx="37341">241130.66666666666</cx:pt>
          <cx:pt idx="37342">373877</cx:pt>
          <cx:pt idx="37343">167568</cx:pt>
          <cx:pt idx="37344">178430</cx:pt>
          <cx:pt idx="37345">339293.33333333331</cx:pt>
          <cx:pt idx="37346">674904</cx:pt>
          <cx:pt idx="37347">280589</cx:pt>
          <cx:pt idx="37348">467480</cx:pt>
          <cx:pt idx="37349">727335</cx:pt>
          <cx:pt idx="37350">644029</cx:pt>
          <cx:pt idx="37351">200397.33333333334</cx:pt>
          <cx:pt idx="37352">485962.66666666669</cx:pt>
          <cx:pt idx="37353">172845.33333333334</cx:pt>
          <cx:pt idx="37354">279752</cx:pt>
          <cx:pt idx="37355">106140</cx:pt>
          <cx:pt idx="37356">173272</cx:pt>
          <cx:pt idx="37357">704221.33333333337</cx:pt>
          <cx:pt idx="37358">674328</cx:pt>
          <cx:pt idx="37359">244661</cx:pt>
          <cx:pt idx="37360">214930.66666666666</cx:pt>
          <cx:pt idx="37361">135754.66666666666</cx:pt>
          <cx:pt idx="37362">444204</cx:pt>
          <cx:pt idx="37363">249057</cx:pt>
          <cx:pt idx="37364">568176</cx:pt>
          <cx:pt idx="37365">418855</cx:pt>
          <cx:pt idx="37366">118110</cx:pt>
          <cx:pt idx="37367">318128</cx:pt>
          <cx:pt idx="37368">628717.33333333337</cx:pt>
          <cx:pt idx="37369">336320</cx:pt>
          <cx:pt idx="37370">507617</cx:pt>
          <cx:pt idx="37371">141563</cx:pt>
          <cx:pt idx="37372">300613.33333333331</cx:pt>
          <cx:pt idx="37373">449297</cx:pt>
          <cx:pt idx="37374">533122.66666666663</cx:pt>
          <cx:pt idx="37375">238378</cx:pt>
          <cx:pt idx="37376">526906</cx:pt>
          <cx:pt idx="37377">447797.33333333331</cx:pt>
          <cx:pt idx="37378">216702</cx:pt>
          <cx:pt idx="37379">244637.33333333334</cx:pt>
          <cx:pt idx="37380">207842.66666666666</cx:pt>
          <cx:pt idx="37381">262247</cx:pt>
          <cx:pt idx="37382">278741</cx:pt>
          <cx:pt idx="37383">586432</cx:pt>
          <cx:pt idx="37384">414058.66666666669</cx:pt>
          <cx:pt idx="37385">386640</cx:pt>
          <cx:pt idx="37386">214000</cx:pt>
          <cx:pt idx="37387">496666.66666666669</cx:pt>
          <cx:pt idx="37388">425882.66666666669</cx:pt>
          <cx:pt idx="37389">371936</cx:pt>
          <cx:pt idx="37390">469463</cx:pt>
          <cx:pt idx="37391">364832</cx:pt>
          <cx:pt idx="37392">389357.33333333331</cx:pt>
          <cx:pt idx="37393">113957.33333333333</cx:pt>
          <cx:pt idx="37394">493880</cx:pt>
          <cx:pt idx="37395">110938.66666666667</cx:pt>
          <cx:pt idx="37396">260957</cx:pt>
          <cx:pt idx="37397">223208</cx:pt>
          <cx:pt idx="37398">663402.66666666663</cx:pt>
          <cx:pt idx="37399">708682</cx:pt>
          <cx:pt idx="37400">232206</cx:pt>
          <cx:pt idx="37401">160071</cx:pt>
          <cx:pt idx="37402">178555</cx:pt>
          <cx:pt idx="37403">199504</cx:pt>
          <cx:pt idx="37404">246180</cx:pt>
          <cx:pt idx="37405">320635</cx:pt>
          <cx:pt idx="37406">116132</cx:pt>
          <cx:pt idx="37407">215936</cx:pt>
          <cx:pt idx="37408">214414</cx:pt>
          <cx:pt idx="37409">474612</cx:pt>
          <cx:pt idx="37410">295674.66666666669</cx:pt>
          <cx:pt idx="37411">226829</cx:pt>
          <cx:pt idx="37412">106562</cx:pt>
          <cx:pt idx="37413">355603</cx:pt>
          <cx:pt idx="37414">628890.66666666663</cx:pt>
          <cx:pt idx="37415">335330</cx:pt>
          <cx:pt idx="37416">388680</cx:pt>
          <cx:pt idx="37417">261878</cx:pt>
          <cx:pt idx="37418">154960</cx:pt>
          <cx:pt idx="37419">778634.66666666663</cx:pt>
          <cx:pt idx="37420">278177</cx:pt>
          <cx:pt idx="37421">348097</cx:pt>
          <cx:pt idx="37422">293685.33333333331</cx:pt>
          <cx:pt idx="37423">710381.33333333337</cx:pt>
          <cx:pt idx="37424">532797.33333333337</cx:pt>
          <cx:pt idx="37425">315632</cx:pt>
          <cx:pt idx="37426">704802.66666666663</cx:pt>
          <cx:pt idx="37427">360670</cx:pt>
          <cx:pt idx="37428">401797.33333333331</cx:pt>
          <cx:pt idx="37429">353879</cx:pt>
          <cx:pt idx="37430">184139</cx:pt>
          <cx:pt idx="37431">90005.333333333328</cx:pt>
          <cx:pt idx="37432">350042.66666666669</cx:pt>
          <cx:pt idx="37433">554793</cx:pt>
          <cx:pt idx="37434">177623</cx:pt>
          <cx:pt idx="37435">240923</cx:pt>
          <cx:pt idx="37436">629314.66666666663</cx:pt>
          <cx:pt idx="37437">236794</cx:pt>
          <cx:pt idx="37438">202081</cx:pt>
          <cx:pt idx="37439">208987</cx:pt>
          <cx:pt idx="37440">333690</cx:pt>
          <cx:pt idx="37441">689304</cx:pt>
          <cx:pt idx="37442">145917</cx:pt>
          <cx:pt idx="37443">364909.33333333331</cx:pt>
          <cx:pt idx="37444">484728</cx:pt>
          <cx:pt idx="37445">264838</cx:pt>
          <cx:pt idx="37446">285840</cx:pt>
          <cx:pt idx="37447">377037.33333333331</cx:pt>
          <cx:pt idx="37448">143666.66666666666</cx:pt>
          <cx:pt idx="37449">241090.66666666666</cx:pt>
          <cx:pt idx="37450">145722</cx:pt>
          <cx:pt idx="37451">287632</cx:pt>
          <cx:pt idx="37452">347950.33333333337</cx:pt>
          <cx:pt idx="37453">366397.33333333331</cx:pt>
          <cx:pt idx="37454">435181.33333333331</cx:pt>
          <cx:pt idx="37455">220428</cx:pt>
          <cx:pt idx="37456">255619</cx:pt>
          <cx:pt idx="37457">523786.66666666669</cx:pt>
          <cx:pt idx="37458">413221.33333333331</cx:pt>
          <cx:pt idx="37459">430318</cx:pt>
          <cx:pt idx="37460">368938.66666666669</cx:pt>
          <cx:pt idx="37461">736221.33333333337</cx:pt>
          <cx:pt idx="37462">185320</cx:pt>
          <cx:pt idx="37463">768484</cx:pt>
          <cx:pt idx="37464">470177</cx:pt>
          <cx:pt idx="37465">295576</cx:pt>
          <cx:pt idx="37466">173360</cx:pt>
          <cx:pt idx="37467">227170</cx:pt>
          <cx:pt idx="37468">392564.66666666663</cx:pt>
          <cx:pt idx="37469">243199</cx:pt>
          <cx:pt idx="37470">763882</cx:pt>
          <cx:pt idx="37471">158335</cx:pt>
          <cx:pt idx="37472">470986</cx:pt>
          <cx:pt idx="37473">773504</cx:pt>
          <cx:pt idx="37474">414312</cx:pt>
          <cx:pt idx="37475">461496</cx:pt>
          <cx:pt idx="37476">212717.33333333334</cx:pt>
          <cx:pt idx="37477">441487</cx:pt>
          <cx:pt idx="37478">320677.33333333331</cx:pt>
          <cx:pt idx="37479">81682.666666666672</cx:pt>
          <cx:pt idx="37480">166384</cx:pt>
          <cx:pt idx="37481">614517.33333333337</cx:pt>
          <cx:pt idx="37482">136603</cx:pt>
          <cx:pt idx="37483">565592</cx:pt>
          <cx:pt idx="37484">511178.66666666669</cx:pt>
          <cx:pt idx="37485">249050</cx:pt>
          <cx:pt idx="37486">545455</cx:pt>
          <cx:pt idx="37487">320433.66666666663</cx:pt>
          <cx:pt idx="37488">360955</cx:pt>
          <cx:pt idx="37489">499439</cx:pt>
          <cx:pt idx="37490">674322.66666666663</cx:pt>
          <cx:pt idx="37491">110800</cx:pt>
          <cx:pt idx="37492">289691</cx:pt>
          <cx:pt idx="37493">106063</cx:pt>
          <cx:pt idx="37494">110820</cx:pt>
          <cx:pt idx="37495">305866.66666666669</cx:pt>
          <cx:pt idx="37496">282042.66666666669</cx:pt>
          <cx:pt idx="37497">571760</cx:pt>
          <cx:pt idx="37498">224426</cx:pt>
          <cx:pt idx="37499">105442.66666666667</cx:pt>
          <cx:pt idx="37500">412741.33333333331</cx:pt>
          <cx:pt idx="37501">470064</cx:pt>
          <cx:pt idx="37502">311309.33333333331</cx:pt>
          <cx:pt idx="37503">530885.33333333337</cx:pt>
          <cx:pt idx="37504">561669.33333333337</cx:pt>
          <cx:pt idx="37505">541050.66666666663</cx:pt>
          <cx:pt idx="37506">271379</cx:pt>
          <cx:pt idx="37507">786763</cx:pt>
          <cx:pt idx="37508">218459</cx:pt>
          <cx:pt idx="37509">570322</cx:pt>
          <cx:pt idx="37510">90283</cx:pt>
          <cx:pt idx="37511">615317</cx:pt>
          <cx:pt idx="37512">224403</cx:pt>
          <cx:pt idx="37513">645393</cx:pt>
          <cx:pt idx="37514">189786.66666666666</cx:pt>
          <cx:pt idx="37515">178143</cx:pt>
          <cx:pt idx="37516">303019</cx:pt>
          <cx:pt idx="37517">273315</cx:pt>
          <cx:pt idx="37518">182177</cx:pt>
          <cx:pt idx="37519">546933.33333333337</cx:pt>
          <cx:pt idx="37520">407389.33333333337</cx:pt>
          <cx:pt idx="37521">772545</cx:pt>
          <cx:pt idx="37522">751056</cx:pt>
          <cx:pt idx="37523">272407</cx:pt>
          <cx:pt idx="37524">369410</cx:pt>
          <cx:pt idx="37525">522334</cx:pt>
          <cx:pt idx="37526">183777</cx:pt>
          <cx:pt idx="37527">299761</cx:pt>
          <cx:pt idx="37528">574001</cx:pt>
          <cx:pt idx="37529">258663</cx:pt>
          <cx:pt idx="37530">462167</cx:pt>
          <cx:pt idx="37531">225588</cx:pt>
          <cx:pt idx="37532">91840</cx:pt>
          <cx:pt idx="37533">748359</cx:pt>
          <cx:pt idx="37534">81688</cx:pt>
          <cx:pt idx="37535">323080</cx:pt>
          <cx:pt idx="37536">429885.33333333331</cx:pt>
          <cx:pt idx="37537">286449</cx:pt>
          <cx:pt idx="37538">208624</cx:pt>
          <cx:pt idx="37539">486256</cx:pt>
          <cx:pt idx="37540">411455</cx:pt>
          <cx:pt idx="37541">120226</cx:pt>
          <cx:pt idx="37542">182869.33333333334</cx:pt>
          <cx:pt idx="37543">202157.33333333334</cx:pt>
          <cx:pt idx="37544">335957.33333333331</cx:pt>
          <cx:pt idx="37545">391776</cx:pt>
          <cx:pt idx="37546">205093.33333333334</cx:pt>
          <cx:pt idx="37547">457535</cx:pt>
          <cx:pt idx="37548">439610.66666666663</cx:pt>
          <cx:pt idx="37549">285513</cx:pt>
          <cx:pt idx="37550">301328</cx:pt>
          <cx:pt idx="37551">114210.66666666667</cx:pt>
          <cx:pt idx="37552">400364.66666666663</cx:pt>
          <cx:pt idx="37553">448351</cx:pt>
          <cx:pt idx="37554">301080</cx:pt>
          <cx:pt idx="37555">383680</cx:pt>
          <cx:pt idx="37556">284401</cx:pt>
          <cx:pt idx="37557">490114.66666666669</cx:pt>
          <cx:pt idx="37558">495794.66666666669</cx:pt>
          <cx:pt idx="37559">164777</cx:pt>
          <cx:pt idx="37560">500925.33333333331</cx:pt>
          <cx:pt idx="37561">460195</cx:pt>
          <cx:pt idx="37562">114650.66666666667</cx:pt>
          <cx:pt idx="37563">225333.33333333334</cx:pt>
          <cx:pt idx="37564">380798</cx:pt>
          <cx:pt idx="37565">254789</cx:pt>
          <cx:pt idx="37566">335854</cx:pt>
          <cx:pt idx="37567">100848</cx:pt>
          <cx:pt idx="37568">375728</cx:pt>
          <cx:pt idx="37569">476042.66666666669</cx:pt>
          <cx:pt idx="37570">224722.66666666666</cx:pt>
          <cx:pt idx="37571">134082.66666666666</cx:pt>
          <cx:pt idx="37572">198762.66666666666</cx:pt>
          <cx:pt idx="37573">320686</cx:pt>
          <cx:pt idx="37574">516104</cx:pt>
          <cx:pt idx="37575">465165</cx:pt>
          <cx:pt idx="37576">468981.33333333331</cx:pt>
          <cx:pt idx="37577">438330.66666666669</cx:pt>
          <cx:pt idx="37578">534386.66666666663</cx:pt>
          <cx:pt idx="37579">326760</cx:pt>
          <cx:pt idx="37580">418038</cx:pt>
          <cx:pt idx="37581">372544</cx:pt>
          <cx:pt idx="37582">199014</cx:pt>
          <cx:pt idx="37583">554087</cx:pt>
          <cx:pt idx="37584">155699</cx:pt>
          <cx:pt idx="37585">222685</cx:pt>
          <cx:pt idx="37586">234393</cx:pt>
          <cx:pt idx="37587">314791</cx:pt>
          <cx:pt idx="37588">275847</cx:pt>
          <cx:pt idx="37589">678960</cx:pt>
          <cx:pt idx="37590">334493</cx:pt>
          <cx:pt idx="37591">371717.33333333331</cx:pt>
          <cx:pt idx="37592">659557.33333333337</cx:pt>
          <cx:pt idx="37593">379856</cx:pt>
          <cx:pt idx="37594">132345</cx:pt>
          <cx:pt idx="37595">479472</cx:pt>
          <cx:pt idx="37596">362040</cx:pt>
          <cx:pt idx="37597">584698.66666666663</cx:pt>
          <cx:pt idx="37598">112087</cx:pt>
          <cx:pt idx="37599">295309.33333333331</cx:pt>
          <cx:pt idx="37600">243939</cx:pt>
          <cx:pt idx="37601">602642.66666666663</cx:pt>
          <cx:pt idx="37602">507313</cx:pt>
          <cx:pt idx="37603">345885.33333333331</cx:pt>
          <cx:pt idx="37604">123550</cx:pt>
          <cx:pt idx="37605">370527</cx:pt>
          <cx:pt idx="37606">261952</cx:pt>
          <cx:pt idx="37607">227302</cx:pt>
          <cx:pt idx="37608">498904</cx:pt>
          <cx:pt idx="37609">192268</cx:pt>
          <cx:pt idx="37610">388986</cx:pt>
          <cx:pt idx="37611">476011</cx:pt>
          <cx:pt idx="37612">224794.66666666666</cx:pt>
          <cx:pt idx="37613">396426.66666666669</cx:pt>
          <cx:pt idx="37614">166208</cx:pt>
          <cx:pt idx="37615">452110</cx:pt>
          <cx:pt idx="37616">386301.33333333331</cx:pt>
          <cx:pt idx="37617">343274</cx:pt>
          <cx:pt idx="37618">393645.33333333331</cx:pt>
          <cx:pt idx="37619">648368</cx:pt>
          <cx:pt idx="37620">376976</cx:pt>
          <cx:pt idx="37621">207825</cx:pt>
          <cx:pt idx="37622">787195</cx:pt>
          <cx:pt idx="37623">626845.33333333337</cx:pt>
          <cx:pt idx="37624">427469.33333333331</cx:pt>
          <cx:pt idx="37625">701014</cx:pt>
          <cx:pt idx="37626">170548</cx:pt>
          <cx:pt idx="37627">305826</cx:pt>
          <cx:pt idx="37628">127529</cx:pt>
          <cx:pt idx="37629">698672</cx:pt>
          <cx:pt idx="37630">334433</cx:pt>
          <cx:pt idx="37631">466621.33333333331</cx:pt>
          <cx:pt idx="37632">721725</cx:pt>
          <cx:pt idx="37633">177387</cx:pt>
          <cx:pt idx="37634">295862</cx:pt>
          <cx:pt idx="37635">307021.33333333331</cx:pt>
          <cx:pt idx="37636">214309.33333333334</cx:pt>
          <cx:pt idx="37637">354325.33333333331</cx:pt>
          <cx:pt idx="37638">113559</cx:pt>
          <cx:pt idx="37639">325528</cx:pt>
          <cx:pt idx="37640">352154.66666666669</cx:pt>
          <cx:pt idx="37641">364611</cx:pt>
          <cx:pt idx="37642">112028</cx:pt>
          <cx:pt idx="37643">90440</cx:pt>
          <cx:pt idx="37644">162139</cx:pt>
          <cx:pt idx="37645">665818.66666666663</cx:pt>
          <cx:pt idx="37646">329130</cx:pt>
          <cx:pt idx="37647">259258</cx:pt>
          <cx:pt idx="37648">654935</cx:pt>
          <cx:pt idx="37649">622170.66666666663</cx:pt>
          <cx:pt idx="37650">324189</cx:pt>
          <cx:pt idx="37651">764962.66666666663</cx:pt>
          <cx:pt idx="37652">581373.33333333337</cx:pt>
          <cx:pt idx="37653">412509.33333333331</cx:pt>
          <cx:pt idx="37654">314615</cx:pt>
          <cx:pt idx="37655">699015</cx:pt>
          <cx:pt idx="37656">281023</cx:pt>
          <cx:pt idx="37657">295560</cx:pt>
          <cx:pt idx="37658">386378.66666666669</cx:pt>
          <cx:pt idx="37659">296752</cx:pt>
          <cx:pt idx="37660">316693.33333333331</cx:pt>
          <cx:pt idx="37661">704573.33333333337</cx:pt>
          <cx:pt idx="37662">446970.66666666669</cx:pt>
          <cx:pt idx="37663">263661.33333333331</cx:pt>
          <cx:pt idx="37664">644542</cx:pt>
          <cx:pt idx="37665">315416</cx:pt>
          <cx:pt idx="37666">494938.66666666669</cx:pt>
          <cx:pt idx="37667">295605.66666666669</cx:pt>
          <cx:pt idx="37668">193593</cx:pt>
          <cx:pt idx="37669">376824</cx:pt>
          <cx:pt idx="37670">419032</cx:pt>
          <cx:pt idx="37671">169501</cx:pt>
          <cx:pt idx="37672">430784</cx:pt>
          <cx:pt idx="37673">271092</cx:pt>
          <cx:pt idx="37674">249373.33333333334</cx:pt>
          <cx:pt idx="37675">384834.66666666669</cx:pt>
          <cx:pt idx="37676">701795</cx:pt>
          <cx:pt idx="37677">488688</cx:pt>
          <cx:pt idx="37678">490069</cx:pt>
          <cx:pt idx="37679">262334</cx:pt>
          <cx:pt idx="37680">244294</cx:pt>
          <cx:pt idx="37681">130440</cx:pt>
          <cx:pt idx="37682">219714.66666666666</cx:pt>
          <cx:pt idx="37683">84354</cx:pt>
          <cx:pt idx="37684">538549.33333333337</cx:pt>
          <cx:pt idx="37685">791485.33333333337</cx:pt>
          <cx:pt idx="37686">456152</cx:pt>
          <cx:pt idx="37687">431488</cx:pt>
          <cx:pt idx="37688">486611</cx:pt>
          <cx:pt idx="37689">210493</cx:pt>
          <cx:pt idx="37690">142149.33333333334</cx:pt>
          <cx:pt idx="37691">240272</cx:pt>
          <cx:pt idx="37692">726278</cx:pt>
          <cx:pt idx="37693">203866.66666666666</cx:pt>
          <cx:pt idx="37694">225391</cx:pt>
          <cx:pt idx="37695">101518</cx:pt>
          <cx:pt idx="37696">381893.33333333331</cx:pt>
          <cx:pt idx="37697">418016</cx:pt>
          <cx:pt idx="37698">403328</cx:pt>
          <cx:pt idx="37699">480181.33333333331</cx:pt>
          <cx:pt idx="37700">448605</cx:pt>
          <cx:pt idx="37701">139544</cx:pt>
          <cx:pt idx="37702">513661.33333333331</cx:pt>
          <cx:pt idx="37703">119546</cx:pt>
          <cx:pt idx="37704">394021.33333333331</cx:pt>
          <cx:pt idx="37705">426317</cx:pt>
          <cx:pt idx="37706">751626</cx:pt>
          <cx:pt idx="37707">216728</cx:pt>
          <cx:pt idx="37708">451464</cx:pt>
          <cx:pt idx="37709">512797.33333333331</cx:pt>
          <cx:pt idx="37710">794421.33333333337</cx:pt>
          <cx:pt idx="37711">355765.33333333337</cx:pt>
          <cx:pt idx="37712">215221.33333333334</cx:pt>
          <cx:pt idx="37713">145384</cx:pt>
          <cx:pt idx="37714">185869.33333333334</cx:pt>
          <cx:pt idx="37715">427019</cx:pt>
          <cx:pt idx="37716">528776</cx:pt>
          <cx:pt idx="37717">315677.33333333331</cx:pt>
          <cx:pt idx="37718">361066.66666666669</cx:pt>
          <cx:pt idx="37719">263724</cx:pt>
          <cx:pt idx="37720">396118</cx:pt>
          <cx:pt idx="37721">320913.66666666669</cx:pt>
          <cx:pt idx="37722">372849</cx:pt>
          <cx:pt idx="37723">118402</cx:pt>
          <cx:pt idx="37724">180276</cx:pt>
          <cx:pt idx="37725">405258.66666666669</cx:pt>
          <cx:pt idx="37726">789798</cx:pt>
          <cx:pt idx="37727">423282.66666666669</cx:pt>
          <cx:pt idx="37728">123597.33333333333</cx:pt>
          <cx:pt idx="37729">152404</cx:pt>
          <cx:pt idx="37730">177610.66666666666</cx:pt>
          <cx:pt idx="37731">251692</cx:pt>
          <cx:pt idx="37732">649394.66666666663</cx:pt>
          <cx:pt idx="37733">107656</cx:pt>
          <cx:pt idx="37734">241424</cx:pt>
          <cx:pt idx="37735">313026.66666666669</cx:pt>
          <cx:pt idx="37736">198738</cx:pt>
          <cx:pt idx="37737">194652</cx:pt>
          <cx:pt idx="37738">134656</cx:pt>
          <cx:pt idx="37739">385138</cx:pt>
          <cx:pt idx="37740">167002</cx:pt>
          <cx:pt idx="37741">679976</cx:pt>
          <cx:pt idx="37742">268904</cx:pt>
          <cx:pt idx="37743">177187</cx:pt>
          <cx:pt idx="37744">185517.33333333334</cx:pt>
          <cx:pt idx="37745">340781.33333333331</cx:pt>
          <cx:pt idx="37746">275141.33333333331</cx:pt>
          <cx:pt idx="37747">520552</cx:pt>
          <cx:pt idx="37748">407516.66666666663</cx:pt>
          <cx:pt idx="37749">206930.66666666666</cx:pt>
          <cx:pt idx="37750">271490.66666666669</cx:pt>
          <cx:pt idx="37751">415861.33333333331</cx:pt>
          <cx:pt idx="37752">680765.33333333337</cx:pt>
          <cx:pt idx="37753">412889.66666666663</cx:pt>
          <cx:pt idx="37754">757190</cx:pt>
          <cx:pt idx="37755">527954.66666666663</cx:pt>
          <cx:pt idx="37756">138658</cx:pt>
          <cx:pt idx="37757">225545</cx:pt>
          <cx:pt idx="37758">432994.66666666663</cx:pt>
          <cx:pt idx="37759">168273</cx:pt>
          <cx:pt idx="37760">385717.33333333331</cx:pt>
          <cx:pt idx="37761">321778.33333333337</cx:pt>
          <cx:pt idx="37762">89922.666666666672</cx:pt>
          <cx:pt idx="37763">293954.66666666669</cx:pt>
          <cx:pt idx="37764">204989</cx:pt>
          <cx:pt idx="37765">142255</cx:pt>
          <cx:pt idx="37766">734028</cx:pt>
          <cx:pt idx="37767">433989.33333333331</cx:pt>
          <cx:pt idx="37768">189123</cx:pt>
          <cx:pt idx="37769">422030</cx:pt>
          <cx:pt idx="37770">411909.33333333331</cx:pt>
          <cx:pt idx="37771">550848</cx:pt>
          <cx:pt idx="37772">419792</cx:pt>
          <cx:pt idx="37773">490376</cx:pt>
          <cx:pt idx="37774">248154.66666666666</cx:pt>
          <cx:pt idx="37775">384895</cx:pt>
          <cx:pt idx="37776">264246</cx:pt>
          <cx:pt idx="37777">188002.66666666666</cx:pt>
          <cx:pt idx="37778">651100</cx:pt>
          <cx:pt idx="37779">218509</cx:pt>
          <cx:pt idx="37780">428789</cx:pt>
          <cx:pt idx="37781">561128</cx:pt>
          <cx:pt idx="37782">245995</cx:pt>
          <cx:pt idx="37783">340967</cx:pt>
          <cx:pt idx="37784">357098.66666666669</cx:pt>
          <cx:pt idx="37785">279024</cx:pt>
          <cx:pt idx="37786">186944</cx:pt>
          <cx:pt idx="37787">258576</cx:pt>
          <cx:pt idx="37788">210908</cx:pt>
          <cx:pt idx="37789">114037</cx:pt>
          <cx:pt idx="37790">146919</cx:pt>
          <cx:pt idx="37791">407365</cx:pt>
          <cx:pt idx="37792">507912</cx:pt>
          <cx:pt idx="37793">308994.33333333331</cx:pt>
          <cx:pt idx="37794">610746.66666666663</cx:pt>
          <cx:pt idx="37795">194018</cx:pt>
          <cx:pt idx="37796">462128</cx:pt>
          <cx:pt idx="37797">137366</cx:pt>
          <cx:pt idx="37798">414037.33333333331</cx:pt>
          <cx:pt idx="37799">330843.66666666663</cx:pt>
          <cx:pt idx="37800">475106.66666666669</cx:pt>
          <cx:pt idx="37801">389877.66666666663</cx:pt>
          <cx:pt idx="37802">338562</cx:pt>
          <cx:pt idx="37803">72511</cx:pt>
          <cx:pt idx="37804">430752</cx:pt>
          <cx:pt idx="37805">357686</cx:pt>
          <cx:pt idx="37806">112578</cx:pt>
          <cx:pt idx="37807">394355</cx:pt>
          <cx:pt idx="37808">254197.33333333334</cx:pt>
          <cx:pt idx="37809">136969</cx:pt>
          <cx:pt idx="37810">317804</cx:pt>
          <cx:pt idx="37811">418154.66666666669</cx:pt>
          <cx:pt idx="37812">335763</cx:pt>
          <cx:pt idx="37813">641654</cx:pt>
          <cx:pt idx="37814">410728</cx:pt>
          <cx:pt idx="37815">643701.33333333337</cx:pt>
          <cx:pt idx="37816">216107</cx:pt>
          <cx:pt idx="37817">182269</cx:pt>
          <cx:pt idx="37818">266842</cx:pt>
          <cx:pt idx="37819">137453.33333333334</cx:pt>
          <cx:pt idx="37820">702328</cx:pt>
          <cx:pt idx="37821">123952</cx:pt>
          <cx:pt idx="37822">657453.33333333337</cx:pt>
          <cx:pt idx="37823">687136</cx:pt>
          <cx:pt idx="37824">417847</cx:pt>
          <cx:pt idx="37825">554029.33333333337</cx:pt>
          <cx:pt idx="37826">127859</cx:pt>
          <cx:pt idx="37827">178325</cx:pt>
          <cx:pt idx="37828">95967</cx:pt>
          <cx:pt idx="37829">157478</cx:pt>
          <cx:pt idx="37830">787733.33333333337</cx:pt>
          <cx:pt idx="37831">124601</cx:pt>
          <cx:pt idx="37832">159351</cx:pt>
          <cx:pt idx="37833">252104</cx:pt>
          <cx:pt idx="37834">159424</cx:pt>
          <cx:pt idx="37835">607608</cx:pt>
          <cx:pt idx="37836">248034.66666666666</cx:pt>
          <cx:pt idx="37837">484984</cx:pt>
          <cx:pt idx="37838">376138.66666666669</cx:pt>
          <cx:pt idx="37839">118222</cx:pt>
          <cx:pt idx="37840">192346</cx:pt>
          <cx:pt idx="37841">793187</cx:pt>
          <cx:pt idx="37842">122421</cx:pt>
          <cx:pt idx="37843">315544</cx:pt>
          <cx:pt idx="37844">527026.66666666663</cx:pt>
          <cx:pt idx="37845">539336</cx:pt>
          <cx:pt idx="37846">652946.66666666663</cx:pt>
          <cx:pt idx="37847">540178.66666666663</cx:pt>
          <cx:pt idx="37848">353273.66666666663</cx:pt>
          <cx:pt idx="37849">200186.66666666666</cx:pt>
          <cx:pt idx="37850">381196</cx:pt>
          <cx:pt idx="37851">258122.66666666666</cx:pt>
          <cx:pt idx="37852">111085</cx:pt>
          <cx:pt idx="37853">451063</cx:pt>
          <cx:pt idx="37854">784258.66666666663</cx:pt>
          <cx:pt idx="37855">614042.66666666663</cx:pt>
          <cx:pt idx="37856">285321</cx:pt>
          <cx:pt idx="37857">147320</cx:pt>
          <cx:pt idx="37858">639478</cx:pt>
          <cx:pt idx="37859">204888</cx:pt>
          <cx:pt idx="37860">320922.66666666669</cx:pt>
          <cx:pt idx="37861">664838</cx:pt>
          <cx:pt idx="37862">408889.33333333337</cx:pt>
          <cx:pt idx="37863">429290.66666666669</cx:pt>
          <cx:pt idx="37864">214552</cx:pt>
          <cx:pt idx="37865">330440</cx:pt>
          <cx:pt idx="37866">419762.66666666669</cx:pt>
          <cx:pt idx="37867">458746.66666666669</cx:pt>
          <cx:pt idx="37868">512767</cx:pt>
          <cx:pt idx="37869">449610.66666666669</cx:pt>
          <cx:pt idx="37870">306738.66666666669</cx:pt>
          <cx:pt idx="37871">264096</cx:pt>
          <cx:pt idx="37872">311708</cx:pt>
          <cx:pt idx="37873">454784</cx:pt>
          <cx:pt idx="37874">493688</cx:pt>
          <cx:pt idx="37875">295754.66666666669</cx:pt>
          <cx:pt idx="37876">150656</cx:pt>
          <cx:pt idx="37877">492330.66666666669</cx:pt>
          <cx:pt idx="37878">135824</cx:pt>
          <cx:pt idx="37879">394012</cx:pt>
          <cx:pt idx="37880">327187</cx:pt>
          <cx:pt idx="37881">370349.33333333331</cx:pt>
          <cx:pt idx="37882">744317</cx:pt>
          <cx:pt idx="37883">447170</cx:pt>
          <cx:pt idx="37884">190206</cx:pt>
          <cx:pt idx="37885">177581</cx:pt>
          <cx:pt idx="37886">716288</cx:pt>
          <cx:pt idx="37887">732853.33333333337</cx:pt>
          <cx:pt idx="37888">390698.66666666669</cx:pt>
          <cx:pt idx="37889">153465</cx:pt>
          <cx:pt idx="37890">545293</cx:pt>
          <cx:pt idx="37891">110376</cx:pt>
          <cx:pt idx="37892">95997.333333333328</cx:pt>
          <cx:pt idx="37893">444234</cx:pt>
          <cx:pt idx="37894">274933.33333333331</cx:pt>
          <cx:pt idx="37895">283760</cx:pt>
          <cx:pt idx="37896">204683</cx:pt>
          <cx:pt idx="37897">235234.66666666666</cx:pt>
          <cx:pt idx="37898">137050.66666666666</cx:pt>
          <cx:pt idx="37899">341510</cx:pt>
          <cx:pt idx="37900">328562.33333333337</cx:pt>
          <cx:pt idx="37901">105487</cx:pt>
          <cx:pt idx="37902">148694</cx:pt>
          <cx:pt idx="37903">584104</cx:pt>
          <cx:pt idx="37904">423936</cx:pt>
          <cx:pt idx="37905">472760</cx:pt>
          <cx:pt idx="37906">293362.66666666669</cx:pt>
          <cx:pt idx="37907">338330.66666666669</cx:pt>
          <cx:pt idx="37908">318736</cx:pt>
          <cx:pt idx="37909">517344</cx:pt>
          <cx:pt idx="37910">262943</cx:pt>
          <cx:pt idx="37911">378074.66666666669</cx:pt>
          <cx:pt idx="37912">263757.33333333331</cx:pt>
          <cx:pt idx="37913">84097</cx:pt>
          <cx:pt idx="37914">739629.33333333337</cx:pt>
          <cx:pt idx="37915">699109.33333333337</cx:pt>
          <cx:pt idx="37916">188997.33333333334</cx:pt>
          <cx:pt idx="37917">217570</cx:pt>
          <cx:pt idx="37918">109096</cx:pt>
          <cx:pt idx="37919">633911</cx:pt>
          <cx:pt idx="37920">208367</cx:pt>
          <cx:pt idx="37921">397286</cx:pt>
          <cx:pt idx="37922">648000</cx:pt>
          <cx:pt idx="37923">344376</cx:pt>
          <cx:pt idx="37924">432628</cx:pt>
          <cx:pt idx="37925">295626</cx:pt>
          <cx:pt idx="37926">413661.33333333331</cx:pt>
          <cx:pt idx="37927">496226.66666666669</cx:pt>
          <cx:pt idx="37928">295832</cx:pt>
          <cx:pt idx="37929">175098.66666666666</cx:pt>
          <cx:pt idx="37930">134211</cx:pt>
          <cx:pt idx="37931">450688</cx:pt>
          <cx:pt idx="37932">78497</cx:pt>
          <cx:pt idx="37933">255873</cx:pt>
          <cx:pt idx="37934">252305</cx:pt>
          <cx:pt idx="37935">186674</cx:pt>
          <cx:pt idx="37936">623392</cx:pt>
          <cx:pt idx="37937">162818.66666666666</cx:pt>
          <cx:pt idx="37938">266403</cx:pt>
          <cx:pt idx="37939">156423</cx:pt>
          <cx:pt idx="37940">165690.66666666666</cx:pt>
          <cx:pt idx="37941">240162</cx:pt>
          <cx:pt idx="37942">383224</cx:pt>
          <cx:pt idx="37943">489194</cx:pt>
          <cx:pt idx="37944">260215</cx:pt>
          <cx:pt idx="37945">490696</cx:pt>
          <cx:pt idx="37946">301050.66666666669</cx:pt>
          <cx:pt idx="37947">262165.33333333331</cx:pt>
          <cx:pt idx="37948">569242</cx:pt>
          <cx:pt idx="37949">329069.33333333331</cx:pt>
          <cx:pt idx="37950">703093.33333333337</cx:pt>
          <cx:pt idx="37951">642041</cx:pt>
          <cx:pt idx="37952">256018.66666666666</cx:pt>
          <cx:pt idx="37953">787886</cx:pt>
          <cx:pt idx="37954">72093</cx:pt>
          <cx:pt idx="37955">393528.66666666663</cx:pt>
          <cx:pt idx="37956">292306</cx:pt>
          <cx:pt idx="37957">296964.33333333331</cx:pt>
          <cx:pt idx="37958">377802.66666666669</cx:pt>
          <cx:pt idx="37959">457410.66666666669</cx:pt>
          <cx:pt idx="37960">188002.66666666666</cx:pt>
          <cx:pt idx="37961">408069</cx:pt>
          <cx:pt idx="37962">112876</cx:pt>
          <cx:pt idx="37963">133439</cx:pt>
          <cx:pt idx="37964">271288</cx:pt>
          <cx:pt idx="37965">441618.66666666669</cx:pt>
          <cx:pt idx="37966">272890.66666666669</cx:pt>
          <cx:pt idx="37967">132054</cx:pt>
          <cx:pt idx="37968">191891</cx:pt>
          <cx:pt idx="37969">284596</cx:pt>
          <cx:pt idx="37970">105239</cx:pt>
          <cx:pt idx="37971">394728</cx:pt>
          <cx:pt idx="37972">177576</cx:pt>
          <cx:pt idx="37973">268085.33333333331</cx:pt>
          <cx:pt idx="37974">573397.33333333337</cx:pt>
          <cx:pt idx="37975">124799</cx:pt>
          <cx:pt idx="37976">393093.33333333331</cx:pt>
          <cx:pt idx="37977">419997.33333333331</cx:pt>
          <cx:pt idx="37978">135733.33333333334</cx:pt>
          <cx:pt idx="37979">139058</cx:pt>
          <cx:pt idx="37980">245802</cx:pt>
          <cx:pt idx="37981">266585</cx:pt>
          <cx:pt idx="37982">690099</cx:pt>
          <cx:pt idx="37983">260610.66666666666</cx:pt>
          <cx:pt idx="37984">208434.66666666666</cx:pt>
          <cx:pt idx="37985">376554.66666666663</cx:pt>
          <cx:pt idx="37986">280126</cx:pt>
          <cx:pt idx="37987">104200</cx:pt>
          <cx:pt idx="37988">294200</cx:pt>
          <cx:pt idx="37989">481106.66666666669</cx:pt>
          <cx:pt idx="37990">627912</cx:pt>
          <cx:pt idx="37991">205288</cx:pt>
          <cx:pt idx="37992">381683.66666666663</cx:pt>
          <cx:pt idx="37993">225033</cx:pt>
          <cx:pt idx="37994">439967</cx:pt>
          <cx:pt idx="37995">381971</cx:pt>
          <cx:pt idx="37996">135325</cx:pt>
          <cx:pt idx="37997">659258</cx:pt>
          <cx:pt idx="37998">745029.33333333337</cx:pt>
          <cx:pt idx="37999">153384</cx:pt>
          <cx:pt idx="38000">191047</cx:pt>
          <cx:pt idx="38001">338114.66666666669</cx:pt>
          <cx:pt idx="38002">465959</cx:pt>
          <cx:pt idx="38003">147929</cx:pt>
          <cx:pt idx="38004">388762</cx:pt>
          <cx:pt idx="38005">366082</cx:pt>
          <cx:pt idx="38006">144781.33333333334</cx:pt>
          <cx:pt idx="38007">274002</cx:pt>
          <cx:pt idx="38008">244376</cx:pt>
          <cx:pt idx="38009">583232</cx:pt>
          <cx:pt idx="38010">257838</cx:pt>
          <cx:pt idx="38011">508669.33333333331</cx:pt>
          <cx:pt idx="38012">655882</cx:pt>
          <cx:pt idx="38013">441882.66666666669</cx:pt>
          <cx:pt idx="38014">486106.66666666669</cx:pt>
          <cx:pt idx="38015">293466.66666666669</cx:pt>
          <cx:pt idx="38016">765135</cx:pt>
          <cx:pt idx="38017">173596</cx:pt>
          <cx:pt idx="38018">471848</cx:pt>
          <cx:pt idx="38019">333421.33333333331</cx:pt>
          <cx:pt idx="38020">408173.33333333331</cx:pt>
          <cx:pt idx="38021">464026.66666666669</cx:pt>
          <cx:pt idx="38022">655337</cx:pt>
          <cx:pt idx="38023">767373.33333333337</cx:pt>
          <cx:pt idx="38024">565565</cx:pt>
          <cx:pt idx="38025">144142</cx:pt>
          <cx:pt idx="38026">129639</cx:pt>
          <cx:pt idx="38027">203046</cx:pt>
          <cx:pt idx="38028">555842.66666666663</cx:pt>
          <cx:pt idx="38029">332918</cx:pt>
          <cx:pt idx="38030">234345</cx:pt>
          <cx:pt idx="38031">398509</cx:pt>
          <cx:pt idx="38032">742411</cx:pt>
          <cx:pt idx="38033">157466.66666666666</cx:pt>
          <cx:pt idx="38034">451013.33333333331</cx:pt>
          <cx:pt idx="38035">523274.66666666669</cx:pt>
          <cx:pt idx="38036">746482</cx:pt>
          <cx:pt idx="38037">744509.33333333337</cx:pt>
          <cx:pt idx="38038">473494</cx:pt>
          <cx:pt idx="38039">506173.33333333331</cx:pt>
          <cx:pt idx="38040">184517.33333333334</cx:pt>
          <cx:pt idx="38041">737478</cx:pt>
          <cx:pt idx="38042">314742</cx:pt>
          <cx:pt idx="38043">160630</cx:pt>
          <cx:pt idx="38044">168424</cx:pt>
          <cx:pt idx="38045">452894</cx:pt>
          <cx:pt idx="38046">449226.66666666669</cx:pt>
          <cx:pt idx="38047">628044</cx:pt>
          <cx:pt idx="38048">108205</cx:pt>
          <cx:pt idx="38049">347229.33333333331</cx:pt>
          <cx:pt idx="38050">642677.33333333337</cx:pt>
          <cx:pt idx="38051">342642.66666666669</cx:pt>
          <cx:pt idx="38052">470176</cx:pt>
          <cx:pt idx="38053">461797.33333333331</cx:pt>
          <cx:pt idx="38054">280757</cx:pt>
          <cx:pt idx="38055">459871</cx:pt>
          <cx:pt idx="38056">318917</cx:pt>
          <cx:pt idx="38057">256246</cx:pt>
          <cx:pt idx="38058">179526</cx:pt>
          <cx:pt idx="38059">91354.666666666672</cx:pt>
          <cx:pt idx="38060">172378.66666666666</cx:pt>
          <cx:pt idx="38061">391420</cx:pt>
          <cx:pt idx="38062">587564</cx:pt>
          <cx:pt idx="38063">210892</cx:pt>
          <cx:pt idx="38064">626869.33333333337</cx:pt>
          <cx:pt idx="38065">413034.66666666669</cx:pt>
          <cx:pt idx="38066">121523</cx:pt>
          <cx:pt idx="38067">758509.33333333337</cx:pt>
          <cx:pt idx="38068">458101.33333333331</cx:pt>
          <cx:pt idx="38069">220829</cx:pt>
          <cx:pt idx="38070">678632</cx:pt>
          <cx:pt idx="38071">512012</cx:pt>
          <cx:pt idx="38072">291373.33333333331</cx:pt>
          <cx:pt idx="38073">294322</cx:pt>
          <cx:pt idx="38074">469789.33333333331</cx:pt>
          <cx:pt idx="38075">210714.66666666666</cx:pt>
          <cx:pt idx="38076">310674.66666666669</cx:pt>
          <cx:pt idx="38077">390869</cx:pt>
          <cx:pt idx="38078">268780</cx:pt>
          <cx:pt idx="38079">385840</cx:pt>
          <cx:pt idx="38080">233697</cx:pt>
          <cx:pt idx="38081">780432</cx:pt>
          <cx:pt idx="38082">252606</cx:pt>
          <cx:pt idx="38083">187253</cx:pt>
          <cx:pt idx="38084">197818.66666666666</cx:pt>
          <cx:pt idx="38085">355661.33333333331</cx:pt>
          <cx:pt idx="38086">317464</cx:pt>
          <cx:pt idx="38087">279072</cx:pt>
          <cx:pt idx="38088">278301.33333333331</cx:pt>
          <cx:pt idx="38089">400189.33333333331</cx:pt>
          <cx:pt idx="38090">173068</cx:pt>
          <cx:pt idx="38091">516497</cx:pt>
          <cx:pt idx="38092">343445</cx:pt>
          <cx:pt idx="38093">499514.66666666669</cx:pt>
          <cx:pt idx="38094">233125.33333333334</cx:pt>
          <cx:pt idx="38095">564265</cx:pt>
          <cx:pt idx="38096">292467</cx:pt>
          <cx:pt idx="38097">340107</cx:pt>
          <cx:pt idx="38098">323849</cx:pt>
          <cx:pt idx="38099">134472</cx:pt>
          <cx:pt idx="38100">651248</cx:pt>
          <cx:pt idx="38101">531102</cx:pt>
          <cx:pt idx="38102">119828</cx:pt>
          <cx:pt idx="38103">184400</cx:pt>
          <cx:pt idx="38104">503706.66666666669</cx:pt>
          <cx:pt idx="38105">210536</cx:pt>
          <cx:pt idx="38106">292535</cx:pt>
          <cx:pt idx="38107">730077.33333333337</cx:pt>
          <cx:pt idx="38108">208277.33333333334</cx:pt>
          <cx:pt idx="38109">137523</cx:pt>
          <cx:pt idx="38110">530474.66666666663</cx:pt>
          <cx:pt idx="38111">168338.66666666666</cx:pt>
          <cx:pt idx="38112">203512</cx:pt>
          <cx:pt idx="38113">797830</cx:pt>
          <cx:pt idx="38114">238353</cx:pt>
          <cx:pt idx="38115">403594.66666666669</cx:pt>
          <cx:pt idx="38116">337872</cx:pt>
          <cx:pt idx="38117">361480</cx:pt>
          <cx:pt idx="38118">284378.66666666669</cx:pt>
          <cx:pt idx="38119">494909.33333333331</cx:pt>
          <cx:pt idx="38120">520260</cx:pt>
          <cx:pt idx="38121">621136</cx:pt>
          <cx:pt idx="38122">727309</cx:pt>
          <cx:pt idx="38123">541328</cx:pt>
          <cx:pt idx="38124">268979</cx:pt>
          <cx:pt idx="38125">321221</cx:pt>
          <cx:pt idx="38126">441870</cx:pt>
          <cx:pt idx="38127">608866.66666666663</cx:pt>
          <cx:pt idx="38128">335736</cx:pt>
          <cx:pt idx="38129">548408</cx:pt>
          <cx:pt idx="38130">228405</cx:pt>
          <cx:pt idx="38131">113824</cx:pt>
          <cx:pt idx="38132">298634.66666666669</cx:pt>
          <cx:pt idx="38133">498565</cx:pt>
          <cx:pt idx="38134">274863</cx:pt>
          <cx:pt idx="38135">323585</cx:pt>
          <cx:pt idx="38136">673090.66666666663</cx:pt>
          <cx:pt idx="38137">354103</cx:pt>
          <cx:pt idx="38138">364986.66666666669</cx:pt>
          <cx:pt idx="38139">237749</cx:pt>
          <cx:pt idx="38140">452608</cx:pt>
          <cx:pt idx="38141">416821.33333333331</cx:pt>
          <cx:pt idx="38142">399285.33333333331</cx:pt>
          <cx:pt idx="38143">471868</cx:pt>
          <cx:pt idx="38144">148575</cx:pt>
          <cx:pt idx="38145">475858.66666666669</cx:pt>
          <cx:pt idx="38146">133634.66666666666</cx:pt>
          <cx:pt idx="38147">468313</cx:pt>
          <cx:pt idx="38148">242484</cx:pt>
          <cx:pt idx="38149">161266</cx:pt>
          <cx:pt idx="38150">134202.66666666666</cx:pt>
          <cx:pt idx="38151">737792</cx:pt>
          <cx:pt idx="38152">342696</cx:pt>
          <cx:pt idx="38153">432162.66666666669</cx:pt>
          <cx:pt idx="38154">130256</cx:pt>
          <cx:pt idx="38155">351081</cx:pt>
          <cx:pt idx="38156">351509.33333333331</cx:pt>
          <cx:pt idx="38157">505770.66666666669</cx:pt>
          <cx:pt idx="38158">766121</cx:pt>
          <cx:pt idx="38159">195949</cx:pt>
          <cx:pt idx="38160">274921</cx:pt>
          <cx:pt idx="38161">129680</cx:pt>
          <cx:pt idx="38162">433414</cx:pt>
          <cx:pt idx="38163">325861.33333333331</cx:pt>
          <cx:pt idx="38164">228640</cx:pt>
          <cx:pt idx="38165">272187</cx:pt>
          <cx:pt idx="38166">453165.33333333331</cx:pt>
          <cx:pt idx="38167">186647</cx:pt>
          <cx:pt idx="38168">258441</cx:pt>
          <cx:pt idx="38169">370658.66666666669</cx:pt>
          <cx:pt idx="38170">426440</cx:pt>
          <cx:pt idx="38171">582461.33333333337</cx:pt>
          <cx:pt idx="38172">354508</cx:pt>
          <cx:pt idx="38173">190869.33333333334</cx:pt>
          <cx:pt idx="38174">265245.33333333331</cx:pt>
          <cx:pt idx="38175">308003</cx:pt>
          <cx:pt idx="38176">152506.66666666666</cx:pt>
          <cx:pt idx="38177">668017</cx:pt>
          <cx:pt idx="38178">154101.33333333334</cx:pt>
          <cx:pt idx="38179">271721</cx:pt>
          <cx:pt idx="38180">331444.66666666663</cx:pt>
          <cx:pt idx="38181">159475</cx:pt>
          <cx:pt idx="38182">372247</cx:pt>
          <cx:pt idx="38183">703827</cx:pt>
          <cx:pt idx="38184">432028</cx:pt>
          <cx:pt idx="38185">574818.66666666663</cx:pt>
          <cx:pt idx="38186">374365.33333333331</cx:pt>
          <cx:pt idx="38187">418570.66666666669</cx:pt>
          <cx:pt idx="38188">528634.66666666663</cx:pt>
          <cx:pt idx="38189">493547</cx:pt>
          <cx:pt idx="38190">418389</cx:pt>
          <cx:pt idx="38191">385799</cx:pt>
          <cx:pt idx="38192">138117</cx:pt>
          <cx:pt idx="38193">663501.33333333337</cx:pt>
          <cx:pt idx="38194">510293.33333333331</cx:pt>
          <cx:pt idx="38195">650746</cx:pt>
          <cx:pt idx="38196">197528</cx:pt>
          <cx:pt idx="38197">371817</cx:pt>
          <cx:pt idx="38198">181691</cx:pt>
          <cx:pt idx="38199">373767.33333333337</cx:pt>
          <cx:pt idx="38200">497221.33333333331</cx:pt>
          <cx:pt idx="38201">214160</cx:pt>
          <cx:pt idx="38202">212517.33333333334</cx:pt>
          <cx:pt idx="38203">176602.66666666666</cx:pt>
          <cx:pt idx="38204">332714.66666666669</cx:pt>
          <cx:pt idx="38205">441912</cx:pt>
          <cx:pt idx="38206">470997.33333333331</cx:pt>
          <cx:pt idx="38207">363562</cx:pt>
          <cx:pt idx="38208">635712</cx:pt>
          <cx:pt idx="38209">89458.666666666672</cx:pt>
          <cx:pt idx="38210">497584</cx:pt>
          <cx:pt idx="38211">165722.66666666666</cx:pt>
          <cx:pt idx="38212">322056</cx:pt>
          <cx:pt idx="38213">304713</cx:pt>
          <cx:pt idx="38214">130734</cx:pt>
          <cx:pt idx="38215">423277.33333333331</cx:pt>
          <cx:pt idx="38216">485589.33333333331</cx:pt>
          <cx:pt idx="38217">112704</cx:pt>
          <cx:pt idx="38218">213222</cx:pt>
          <cx:pt idx="38219">364742</cx:pt>
          <cx:pt idx="38220">410585</cx:pt>
          <cx:pt idx="38221">450714.66666666669</cx:pt>
          <cx:pt idx="38222">150577</cx:pt>
          <cx:pt idx="38223">520470</cx:pt>
          <cx:pt idx="38224">349937.33333333337</cx:pt>
          <cx:pt idx="38225">488413.33333333331</cx:pt>
          <cx:pt idx="38226">300864</cx:pt>
          <cx:pt idx="38227">122285.33333333333</cx:pt>
          <cx:pt idx="38228">755597.33333333337</cx:pt>
          <cx:pt idx="38229">213190</cx:pt>
          <cx:pt idx="38230">294960</cx:pt>
          <cx:pt idx="38231">286796</cx:pt>
          <cx:pt idx="38232">234045</cx:pt>
          <cx:pt idx="38233">371021.33333333331</cx:pt>
          <cx:pt idx="38234">351728</cx:pt>
          <cx:pt idx="38235">283456</cx:pt>
          <cx:pt idx="38236">283354.66666666669</cx:pt>
          <cx:pt idx="38237">412085.33333333331</cx:pt>
          <cx:pt idx="38238">753753</cx:pt>
          <cx:pt idx="38239">274254</cx:pt>
          <cx:pt idx="38240">453352.33333333337</cx:pt>
          <cx:pt idx="38241">798237</cx:pt>
          <cx:pt idx="38242">687928</cx:pt>
          <cx:pt idx="38243">770186.66666666663</cx:pt>
          <cx:pt idx="38244">239056</cx:pt>
          <cx:pt idx="38245">760597.33333333337</cx:pt>
          <cx:pt idx="38246">140720</cx:pt>
          <cx:pt idx="38247">345992</cx:pt>
          <cx:pt idx="38248">485406</cx:pt>
          <cx:pt idx="38249">156277.33333333334</cx:pt>
          <cx:pt idx="38250">121344</cx:pt>
          <cx:pt idx="38251">293578</cx:pt>
          <cx:pt idx="38252">346685.33333333331</cx:pt>
          <cx:pt idx="38253">617618.66666666663</cx:pt>
          <cx:pt idx="38254">198449</cx:pt>
          <cx:pt idx="38255">191601</cx:pt>
          <cx:pt idx="38256">698658</cx:pt>
          <cx:pt idx="38257">202515</cx:pt>
          <cx:pt idx="38258">444597.33333333331</cx:pt>
          <cx:pt idx="38259">480189.33333333331</cx:pt>
          <cx:pt idx="38260">152529</cx:pt>
          <cx:pt idx="38261">287186</cx:pt>
          <cx:pt idx="38262">229511</cx:pt>
          <cx:pt idx="38263">480009</cx:pt>
          <cx:pt idx="38264">321154.66666666669</cx:pt>
          <cx:pt idx="38265">312941</cx:pt>
          <cx:pt idx="38266">559357</cx:pt>
          <cx:pt idx="38267">519002.66666666669</cx:pt>
          <cx:pt idx="38268">428939</cx:pt>
          <cx:pt idx="38269">238037.33333333334</cx:pt>
          <cx:pt idx="38270">140749</cx:pt>
          <cx:pt idx="38271">359248</cx:pt>
          <cx:pt idx="38272">712125.33333333337</cx:pt>
          <cx:pt idx="38273">797757.33333333337</cx:pt>
          <cx:pt idx="38274">308018.66666666669</cx:pt>
          <cx:pt idx="38275">469423</cx:pt>
          <cx:pt idx="38276">478741</cx:pt>
          <cx:pt idx="38277">195519</cx:pt>
          <cx:pt idx="38278">632808</cx:pt>
          <cx:pt idx="38279">394426</cx:pt>
          <cx:pt idx="38280">219930.66666666666</cx:pt>
          <cx:pt idx="38281">161177</cx:pt>
          <cx:pt idx="38282">274256</cx:pt>
          <cx:pt idx="38283">494930.66666666669</cx:pt>
          <cx:pt idx="38284">193158</cx:pt>
          <cx:pt idx="38285">352240</cx:pt>
          <cx:pt idx="38286">332640</cx:pt>
          <cx:pt idx="38287">630720</cx:pt>
          <cx:pt idx="38288">288280</cx:pt>
          <cx:pt idx="38289">129814</cx:pt>
          <cx:pt idx="38290">120826</cx:pt>
          <cx:pt idx="38291">267285</cx:pt>
          <cx:pt idx="38292">317324</cx:pt>
          <cx:pt idx="38293">473210.66666666669</cx:pt>
          <cx:pt idx="38294">516438</cx:pt>
          <cx:pt idx="38295">621074.66666666663</cx:pt>
          <cx:pt idx="38296">282708</cx:pt>
          <cx:pt idx="38297">133070</cx:pt>
          <cx:pt idx="38298">726778.66666666663</cx:pt>
          <cx:pt idx="38299">508904</cx:pt>
          <cx:pt idx="38300">233904</cx:pt>
          <cx:pt idx="38301">527794.66666666663</cx:pt>
          <cx:pt idx="38302">182554</cx:pt>
          <cx:pt idx="38303">298912</cx:pt>
          <cx:pt idx="38304">507400</cx:pt>
          <cx:pt idx="38305">148800</cx:pt>
          <cx:pt idx="38306">278819</cx:pt>
          <cx:pt idx="38307">571169</cx:pt>
          <cx:pt idx="38308">328917.33333333331</cx:pt>
          <cx:pt idx="38309">520378.66666666669</cx:pt>
          <cx:pt idx="38310">420504</cx:pt>
          <cx:pt idx="38311">543310</cx:pt>
          <cx:pt idx="38312">687573.33333333337</cx:pt>
          <cx:pt idx="38313">683689</cx:pt>
          <cx:pt idx="38314">633091</cx:pt>
          <cx:pt idx="38315">370064</cx:pt>
          <cx:pt idx="38316">518392</cx:pt>
          <cx:pt idx="38317">318605.33333333331</cx:pt>
          <cx:pt idx="38318">296689</cx:pt>
          <cx:pt idx="38319">177856</cx:pt>
          <cx:pt idx="38320">247974</cx:pt>
          <cx:pt idx="38321">485081</cx:pt>
          <cx:pt idx="38322">506792</cx:pt>
          <cx:pt idx="38323">99424</cx:pt>
          <cx:pt idx="38324">154629.33333333334</cx:pt>
          <cx:pt idx="38325">447034.66666666663</cx:pt>
          <cx:pt idx="38326">141688</cx:pt>
          <cx:pt idx="38327">280858.66666666669</cx:pt>
          <cx:pt idx="38328">222753</cx:pt>
          <cx:pt idx="38329">137688</cx:pt>
          <cx:pt idx="38330">207152</cx:pt>
          <cx:pt idx="38331">373498</cx:pt>
          <cx:pt idx="38332">84048</cx:pt>
          <cx:pt idx="38333">482458.66666666669</cx:pt>
          <cx:pt idx="38334">226592</cx:pt>
          <cx:pt idx="38335">348360</cx:pt>
          <cx:pt idx="38336">134025</cx:pt>
          <cx:pt idx="38337">205833</cx:pt>
          <cx:pt idx="38338">89965.333333333328</cx:pt>
          <cx:pt idx="38339">360565.33333333331</cx:pt>
          <cx:pt idx="38340">668039</cx:pt>
          <cx:pt idx="38341">443676.66666666663</cx:pt>
          <cx:pt idx="38342">302290.66666666669</cx:pt>
          <cx:pt idx="38343">147392</cx:pt>
          <cx:pt idx="38344">734762.66666666663</cx:pt>
          <cx:pt idx="38345">477188</cx:pt>
          <cx:pt idx="38346">355589.33333333331</cx:pt>
          <cx:pt idx="38347">183552</cx:pt>
          <cx:pt idx="38348">121510</cx:pt>
          <cx:pt idx="38349">425408</cx:pt>
          <cx:pt idx="38350">142877.33333333334</cx:pt>
          <cx:pt idx="38351">296384</cx:pt>
          <cx:pt idx="38352">609010</cx:pt>
          <cx:pt idx="38353">563319</cx:pt>
          <cx:pt idx="38354">200776</cx:pt>
          <cx:pt idx="38355">291518</cx:pt>
          <cx:pt idx="38356">427559</cx:pt>
          <cx:pt idx="38357">447106</cx:pt>
          <cx:pt idx="38358">735538.66666666663</cx:pt>
          <cx:pt idx="38359">342990</cx:pt>
          <cx:pt idx="38360">497329</cx:pt>
          <cx:pt idx="38361">152939</cx:pt>
          <cx:pt idx="38362">228713</cx:pt>
          <cx:pt idx="38363">156970.66666666666</cx:pt>
          <cx:pt idx="38364">528493.33333333337</cx:pt>
          <cx:pt idx="38365">330128</cx:pt>
          <cx:pt idx="38366">783416</cx:pt>
          <cx:pt idx="38367">231989</cx:pt>
          <cx:pt idx="38368">375325</cx:pt>
          <cx:pt idx="38369">254410.66666666666</cx:pt>
          <cx:pt idx="38370">341808</cx:pt>
          <cx:pt idx="38371">304064</cx:pt>
          <cx:pt idx="38372">173458</cx:pt>
          <cx:pt idx="38373">273313</cx:pt>
          <cx:pt idx="38374">460823</cx:pt>
          <cx:pt idx="38375">478602</cx:pt>
          <cx:pt idx="38376">419704.66666666663</cx:pt>
          <cx:pt idx="38377">533664</cx:pt>
          <cx:pt idx="38378">419539</cx:pt>
          <cx:pt idx="38379">752520</cx:pt>
          <cx:pt idx="38380">157868</cx:pt>
          <cx:pt idx="38381">552050.66666666663</cx:pt>
          <cx:pt idx="38382">387517.33333333331</cx:pt>
          <cx:pt idx="38383">659432</cx:pt>
          <cx:pt idx="38384">297442.66666666669</cx:pt>
          <cx:pt idx="38385">327477.33333333331</cx:pt>
          <cx:pt idx="38386">447560</cx:pt>
          <cx:pt idx="38387">603318</cx:pt>
          <cx:pt idx="38388">293517.33333333331</cx:pt>
          <cx:pt idx="38389">409970.66666666669</cx:pt>
          <cx:pt idx="38390">374313</cx:pt>
          <cx:pt idx="38391">248909</cx:pt>
          <cx:pt idx="38392">267427</cx:pt>
          <cx:pt idx="38393">637539</cx:pt>
          <cx:pt idx="38394">320373.33333333331</cx:pt>
          <cx:pt idx="38395">174773</cx:pt>
          <cx:pt idx="38396">245861.33333333334</cx:pt>
          <cx:pt idx="38397">223300</cx:pt>
          <cx:pt idx="38398">796565.33333333337</cx:pt>
          <cx:pt idx="38399">149834.66666666666</cx:pt>
          <cx:pt idx="38400">321705</cx:pt>
          <cx:pt idx="38401">739657</cx:pt>
          <cx:pt idx="38402">393981</cx:pt>
          <cx:pt idx="38403">192578.66666666666</cx:pt>
          <cx:pt idx="38404">313400</cx:pt>
          <cx:pt idx="38405">435888</cx:pt>
          <cx:pt idx="38406">297629.33333333331</cx:pt>
          <cx:pt idx="38407">407983</cx:pt>
          <cx:pt idx="38408">173792</cx:pt>
          <cx:pt idx="38409">601603</cx:pt>
          <cx:pt idx="38410">252352</cx:pt>
          <cx:pt idx="38411">375567</cx:pt>
          <cx:pt idx="38412">703565</cx:pt>
          <cx:pt idx="38413">746581</cx:pt>
          <cx:pt idx="38414">166896</cx:pt>
          <cx:pt idx="38415">431204</cx:pt>
          <cx:pt idx="38416">612954.66666666663</cx:pt>
          <cx:pt idx="38417">236496</cx:pt>
          <cx:pt idx="38418">254932</cx:pt>
          <cx:pt idx="38419">507146.66666666669</cx:pt>
          <cx:pt idx="38420">181787</cx:pt>
          <cx:pt idx="38421">390772.33333333337</cx:pt>
          <cx:pt idx="38422">200322</cx:pt>
          <cx:pt idx="38423">524544</cx:pt>
          <cx:pt idx="38424">463930.66666666669</cx:pt>
          <cx:pt idx="38425">208750</cx:pt>
          <cx:pt idx="38426">235210.66666666666</cx:pt>
          <cx:pt idx="38427">277093</cx:pt>
          <cx:pt idx="38428">481504</cx:pt>
          <cx:pt idx="38429">150758</cx:pt>
          <cx:pt idx="38430">324344</cx:pt>
          <cx:pt idx="38431">438069.33333333331</cx:pt>
          <cx:pt idx="38432">345077.33333333331</cx:pt>
          <cx:pt idx="38433">269984</cx:pt>
          <cx:pt idx="38434">268691</cx:pt>
          <cx:pt idx="38435">292202</cx:pt>
          <cx:pt idx="38436">294045.33333333331</cx:pt>
          <cx:pt idx="38437">409028.33333333337</cx:pt>
          <cx:pt idx="38438">626607</cx:pt>
          <cx:pt idx="38439">481221.33333333331</cx:pt>
          <cx:pt idx="38440">515157</cx:pt>
          <cx:pt idx="38441">473193</cx:pt>
          <cx:pt idx="38442">426018.66666666663</cx:pt>
          <cx:pt idx="38443">187146.66666666666</cx:pt>
          <cx:pt idx="38444">277826.66666666669</cx:pt>
          <cx:pt idx="38445">241938</cx:pt>
          <cx:pt idx="38446">411822</cx:pt>
          <cx:pt idx="38447">163931</cx:pt>
          <cx:pt idx="38448">114182</cx:pt>
          <cx:pt idx="38449">257885.33333333334</cx:pt>
          <cx:pt idx="38450">226669</cx:pt>
          <cx:pt idx="38451">221989.33333333334</cx:pt>
          <cx:pt idx="38452">213904</cx:pt>
          <cx:pt idx="38453">416669.33333333331</cx:pt>
          <cx:pt idx="38454">172890</cx:pt>
          <cx:pt idx="38455">348874.66666666669</cx:pt>
          <cx:pt idx="38456">357559</cx:pt>
          <cx:pt idx="38457">505392</cx:pt>
          <cx:pt idx="38458">416649</cx:pt>
          <cx:pt idx="38459">412319</cx:pt>
          <cx:pt idx="38460">184642.66666666666</cx:pt>
          <cx:pt idx="38461">499925.33333333331</cx:pt>
          <cx:pt idx="38462">382386</cx:pt>
          <cx:pt idx="38463">237727</cx:pt>
          <cx:pt idx="38464">515952</cx:pt>
          <cx:pt idx="38465">247397</cx:pt>
          <cx:pt idx="38466">452149.33333333331</cx:pt>
          <cx:pt idx="38467">349333</cx:pt>
          <cx:pt idx="38468">206700</cx:pt>
          <cx:pt idx="38469">604864</cx:pt>
          <cx:pt idx="38470">588368</cx:pt>
          <cx:pt idx="38471">338356</cx:pt>
          <cx:pt idx="38472">594337</cx:pt>
          <cx:pt idx="38473">201958</cx:pt>
          <cx:pt idx="38474">174375</cx:pt>
          <cx:pt idx="38475">259887</cx:pt>
          <cx:pt idx="38476">715032</cx:pt>
          <cx:pt idx="38477">357280.33333333337</cx:pt>
          <cx:pt idx="38478">533117.33333333337</cx:pt>
          <cx:pt idx="38479">657032</cx:pt>
          <cx:pt idx="38480">670845.33333333337</cx:pt>
          <cx:pt idx="38481">767470</cx:pt>
          <cx:pt idx="38482">276450.66666666669</cx:pt>
          <cx:pt idx="38483">728700</cx:pt>
          <cx:pt idx="38484">572117.33333333337</cx:pt>
          <cx:pt idx="38485">380115</cx:pt>
          <cx:pt idx="38486">158412</cx:pt>
          <cx:pt idx="38487">324084</cx:pt>
          <cx:pt idx="38488">263531</cx:pt>
          <cx:pt idx="38489">744069.33333333337</cx:pt>
          <cx:pt idx="38490">260220</cx:pt>
          <cx:pt idx="38491">760421.33333333337</cx:pt>
          <cx:pt idx="38492">285007</cx:pt>
          <cx:pt idx="38493">101216</cx:pt>
          <cx:pt idx="38494">365258</cx:pt>
          <cx:pt idx="38495">300309.33333333331</cx:pt>
          <cx:pt idx="38496">280014</cx:pt>
          <cx:pt idx="38497">133930</cx:pt>
          <cx:pt idx="38498">755890.66666666663</cx:pt>
          <cx:pt idx="38499">148004</cx:pt>
          <cx:pt idx="38500">489642.66666666669</cx:pt>
          <cx:pt idx="38501">553959</cx:pt>
          <cx:pt idx="38502">149177</cx:pt>
          <cx:pt idx="38503">250831</cx:pt>
          <cx:pt idx="38504">676602.66666666663</cx:pt>
          <cx:pt idx="38505">724458.66666666663</cx:pt>
          <cx:pt idx="38506">158901</cx:pt>
          <cx:pt idx="38507">520891</cx:pt>
          <cx:pt idx="38508">266576</cx:pt>
          <cx:pt idx="38509">458272</cx:pt>
          <cx:pt idx="38510">299603</cx:pt>
          <cx:pt idx="38511">378646.66666666663</cx:pt>
          <cx:pt idx="38512">410685</cx:pt>
          <cx:pt idx="38513">789424</cx:pt>
          <cx:pt idx="38514">232751</cx:pt>
          <cx:pt idx="38515">209934</cx:pt>
          <cx:pt idx="38516">181541</cx:pt>
          <cx:pt idx="38517">136254</cx:pt>
          <cx:pt idx="38518">381736</cx:pt>
          <cx:pt idx="38519">115750</cx:pt>
          <cx:pt idx="38520">136961</cx:pt>
          <cx:pt idx="38521">417301.33333333331</cx:pt>
          <cx:pt idx="38522">722173.33333333337</cx:pt>
          <cx:pt idx="38523">463913</cx:pt>
          <cx:pt idx="38524">341453.33333333331</cx:pt>
          <cx:pt idx="38525">100321</cx:pt>
          <cx:pt idx="38526">457946.66666666669</cx:pt>
          <cx:pt idx="38527">734210.66666666663</cx:pt>
          <cx:pt idx="38528">376724.33333333337</cx:pt>
          <cx:pt idx="38529">375498.66666666669</cx:pt>
          <cx:pt idx="38530">316417</cx:pt>
          <cx:pt idx="38531">439692</cx:pt>
          <cx:pt idx="38532">311248</cx:pt>
          <cx:pt idx="38533">217372</cx:pt>
          <cx:pt idx="38534">388466.66666666669</cx:pt>
          <cx:pt idx="38535">456477.33333333331</cx:pt>
          <cx:pt idx="38536">408914.66666666669</cx:pt>
          <cx:pt idx="38537">319193</cx:pt>
          <cx:pt idx="38538">280890</cx:pt>
          <cx:pt idx="38539">782895</cx:pt>
          <cx:pt idx="38540">271461.33333333331</cx:pt>
          <cx:pt idx="38541">196189</cx:pt>
          <cx:pt idx="38542">489973.33333333331</cx:pt>
          <cx:pt idx="38543">243632</cx:pt>
          <cx:pt idx="38544">503069.33333333331</cx:pt>
          <cx:pt idx="38545">483738.66666666669</cx:pt>
          <cx:pt idx="38546">745432</cx:pt>
          <cx:pt idx="38547">362320</cx:pt>
          <cx:pt idx="38548">155634.66666666666</cx:pt>
          <cx:pt idx="38549">257365.33333333334</cx:pt>
          <cx:pt idx="38550">399517.33333333331</cx:pt>
          <cx:pt idx="38551">147161</cx:pt>
          <cx:pt idx="38552">211290</cx:pt>
          <cx:pt idx="38553">380824</cx:pt>
          <cx:pt idx="38554">262905</cx:pt>
          <cx:pt idx="38555">219149.33333333334</cx:pt>
          <cx:pt idx="38556">230459</cx:pt>
          <cx:pt idx="38557">241779</cx:pt>
          <cx:pt idx="38558">495122.66666666669</cx:pt>
          <cx:pt idx="38559">462077</cx:pt>
          <cx:pt idx="38560">261784</cx:pt>
          <cx:pt idx="38561">509280</cx:pt>
          <cx:pt idx="38562">192897</cx:pt>
          <cx:pt idx="38563">400085.33333333331</cx:pt>
          <cx:pt idx="38564">681203</cx:pt>
          <cx:pt idx="38565">205213.33333333334</cx:pt>
          <cx:pt idx="38566">711262</cx:pt>
          <cx:pt idx="38567">250669.33333333334</cx:pt>
          <cx:pt idx="38568">96784</cx:pt>
          <cx:pt idx="38569">451170.66666666669</cx:pt>
          <cx:pt idx="38570">676637.33333333337</cx:pt>
          <cx:pt idx="38571">428720</cx:pt>
          <cx:pt idx="38572">342525.33333333331</cx:pt>
          <cx:pt idx="38573">304082.66666666669</cx:pt>
          <cx:pt idx="38574">498901.33333333331</cx:pt>
          <cx:pt idx="38575">355317.33333333331</cx:pt>
          <cx:pt idx="38576">480586.66666666669</cx:pt>
          <cx:pt idx="38577">240306</cx:pt>
          <cx:pt idx="38578">451125.33333333331</cx:pt>
          <cx:pt idx="38579">256276</cx:pt>
          <cx:pt idx="38580">518960</cx:pt>
          <cx:pt idx="38581">447312</cx:pt>
          <cx:pt idx="38582">399685.33333333331</cx:pt>
          <cx:pt idx="38583">179855</cx:pt>
          <cx:pt idx="38584">277828</cx:pt>
          <cx:pt idx="38585">148918</cx:pt>
          <cx:pt idx="38586">579746</cx:pt>
          <cx:pt idx="38587">330631</cx:pt>
          <cx:pt idx="38588">242676</cx:pt>
          <cx:pt idx="38589">436386</cx:pt>
          <cx:pt idx="38590">639746.66666666663</cx:pt>
          <cx:pt idx="38591">595762.66666666663</cx:pt>
          <cx:pt idx="38592">182703</cx:pt>
          <cx:pt idx="38593">771170.66666666663</cx:pt>
          <cx:pt idx="38594">198238</cx:pt>
          <cx:pt idx="38595">544191</cx:pt>
          <cx:pt idx="38596">211088</cx:pt>
          <cx:pt idx="38597">405146.66666666669</cx:pt>
          <cx:pt idx="38598">162725.33333333334</cx:pt>
          <cx:pt idx="38599">330661</cx:pt>
          <cx:pt idx="38600">231882</cx:pt>
          <cx:pt idx="38601">315864</cx:pt>
          <cx:pt idx="38602">186519</cx:pt>
          <cx:pt idx="38603">397314.66666666669</cx:pt>
          <cx:pt idx="38604">574030</cx:pt>
          <cx:pt idx="38605">330544</cx:pt>
          <cx:pt idx="38606">252882.66666666666</cx:pt>
          <cx:pt idx="38607">449236</cx:pt>
          <cx:pt idx="38608">451778.66666666669</cx:pt>
          <cx:pt idx="38609">136013.33333333334</cx:pt>
          <cx:pt idx="38610">140858</cx:pt>
          <cx:pt idx="38611">185096</cx:pt>
          <cx:pt idx="38612">587101</cx:pt>
          <cx:pt idx="38613">571872</cx:pt>
          <cx:pt idx="38614">282061</cx:pt>
          <cx:pt idx="38615">395472</cx:pt>
          <cx:pt idx="38616">290949.33333333331</cx:pt>
          <cx:pt idx="38617">385683</cx:pt>
          <cx:pt idx="38618">773220</cx:pt>
          <cx:pt idx="38619">105307</cx:pt>
          <cx:pt idx="38620">288301.33333333331</cx:pt>
          <cx:pt idx="38621">451202</cx:pt>
          <cx:pt idx="38622">195754.66666666666</cx:pt>
          <cx:pt idx="38623">176258</cx:pt>
          <cx:pt idx="38624">163101.33333333334</cx:pt>
          <cx:pt idx="38625">265064</cx:pt>
          <cx:pt idx="38626">685354</cx:pt>
          <cx:pt idx="38627">190697</cx:pt>
          <cx:pt idx="38628">458752</cx:pt>
          <cx:pt idx="38629">277146.66666666669</cx:pt>
          <cx:pt idx="38630">100976</cx:pt>
          <cx:pt idx="38631">471730.66666666669</cx:pt>
          <cx:pt idx="38632">464715</cx:pt>
          <cx:pt idx="38633">504856</cx:pt>
          <cx:pt idx="38634">173119</cx:pt>
          <cx:pt idx="38635">433288</cx:pt>
          <cx:pt idx="38636">213688</cx:pt>
          <cx:pt idx="38637">426581</cx:pt>
          <cx:pt idx="38638">247866.66666666666</cx:pt>
          <cx:pt idx="38639">357085.33333333331</cx:pt>
          <cx:pt idx="38640">195481</cx:pt>
          <cx:pt idx="38641">509051</cx:pt>
          <cx:pt idx="38642">387872</cx:pt>
          <cx:pt idx="38643">148600</cx:pt>
          <cx:pt idx="38644">677326</cx:pt>
          <cx:pt idx="38645">745869.33333333337</cx:pt>
          <cx:pt idx="38646">481187</cx:pt>
          <cx:pt idx="38647">447107</cx:pt>
          <cx:pt idx="38648">415206</cx:pt>
          <cx:pt idx="38649">609656</cx:pt>
          <cx:pt idx="38650">197936</cx:pt>
          <cx:pt idx="38651">461936</cx:pt>
          <cx:pt idx="38652">675717.33333333337</cx:pt>
          <cx:pt idx="38653">176279</cx:pt>
          <cx:pt idx="38654">148625</cx:pt>
          <cx:pt idx="38655">481832</cx:pt>
          <cx:pt idx="38656">231825</cx:pt>
          <cx:pt idx="38657">281124</cx:pt>
          <cx:pt idx="38658">296896</cx:pt>
          <cx:pt idx="38659">301599</cx:pt>
          <cx:pt idx="38660">393631.33333333337</cx:pt>
          <cx:pt idx="38661">532997</cx:pt>
          <cx:pt idx="38662">749770.66666666663</cx:pt>
          <cx:pt idx="38663">221057</cx:pt>
          <cx:pt idx="38664">377437</cx:pt>
          <cx:pt idx="38665">229704</cx:pt>
          <cx:pt idx="38666">240384</cx:pt>
          <cx:pt idx="38667">139838</cx:pt>
          <cx:pt idx="38668">220465</cx:pt>
          <cx:pt idx="38669">763144</cx:pt>
          <cx:pt idx="38670">253544</cx:pt>
          <cx:pt idx="38671">496878</cx:pt>
          <cx:pt idx="38672">398040</cx:pt>
          <cx:pt idx="38673">338285</cx:pt>
          <cx:pt idx="38674">575538</cx:pt>
          <cx:pt idx="38675">239821.33333333334</cx:pt>
          <cx:pt idx="38676">407672</cx:pt>
          <cx:pt idx="38677">482005.33333333331</cx:pt>
          <cx:pt idx="38678">480634.66666666669</cx:pt>
          <cx:pt idx="38679">390501.33333333331</cx:pt>
          <cx:pt idx="38680">434944</cx:pt>
          <cx:pt idx="38681">153365</cx:pt>
          <cx:pt idx="38682">714536</cx:pt>
          <cx:pt idx="38683">228405</cx:pt>
          <cx:pt idx="38684">652872</cx:pt>
          <cx:pt idx="38685">107472</cx:pt>
          <cx:pt idx="38686">648800</cx:pt>
          <cx:pt idx="38687">298429</cx:pt>
          <cx:pt idx="38688">437949.33333333331</cx:pt>
          <cx:pt idx="38689">121885.33333333333</cx:pt>
          <cx:pt idx="38690">424000</cx:pt>
          <cx:pt idx="38691">506070</cx:pt>
          <cx:pt idx="38692">252475</cx:pt>
          <cx:pt idx="38693">743813.33333333337</cx:pt>
          <cx:pt idx="38694">396935</cx:pt>
          <cx:pt idx="38695">385110</cx:pt>
          <cx:pt idx="38696">241946.66666666666</cx:pt>
          <cx:pt idx="38697">512792</cx:pt>
          <cx:pt idx="38698">115904</cx:pt>
          <cx:pt idx="38699">505674</cx:pt>
          <cx:pt idx="38700">162515</cx:pt>
          <cx:pt idx="38701">431743</cx:pt>
          <cx:pt idx="38702">403064</cx:pt>
          <cx:pt idx="38703">205422</cx:pt>
          <cx:pt idx="38704">159574</cx:pt>
          <cx:pt idx="38705">779026</cx:pt>
          <cx:pt idx="38706">290977</cx:pt>
          <cx:pt idx="38707">453358</cx:pt>
          <cx:pt idx="38708">180991</cx:pt>
          <cx:pt idx="38709">309114</cx:pt>
          <cx:pt idx="38710">282866.66666666669</cx:pt>
          <cx:pt idx="38711">105738</cx:pt>
          <cx:pt idx="38712">222833</cx:pt>
          <cx:pt idx="38713">727568</cx:pt>
          <cx:pt idx="38714">646701.33333333337</cx:pt>
          <cx:pt idx="38715">457482.66666666669</cx:pt>
          <cx:pt idx="38716">396269.33333333331</cx:pt>
          <cx:pt idx="38717">282106.66666666669</cx:pt>
          <cx:pt idx="38718">489469.33333333331</cx:pt>
          <cx:pt idx="38719">412989.33333333331</cx:pt>
          <cx:pt idx="38720">280878</cx:pt>
          <cx:pt idx="38721">477820</cx:pt>
          <cx:pt idx="38722">196492</cx:pt>
          <cx:pt idx="38723">630330.66666666663</cx:pt>
          <cx:pt idx="38724">127676</cx:pt>
          <cx:pt idx="38725">260264</cx:pt>
          <cx:pt idx="38726">775024</cx:pt>
          <cx:pt idx="38727">433786.66666666669</cx:pt>
          <cx:pt idx="38728">350590.66666666663</cx:pt>
          <cx:pt idx="38729">349250.66666666669</cx:pt>
          <cx:pt idx="38730">86624</cx:pt>
          <cx:pt idx="38731">480346.66666666669</cx:pt>
          <cx:pt idx="38732">209229</cx:pt>
          <cx:pt idx="38733">192189.33333333334</cx:pt>
          <cx:pt idx="38734">444873.66666666663</cx:pt>
          <cx:pt idx="38735">327120</cx:pt>
          <cx:pt idx="38736">694165.33333333337</cx:pt>
          <cx:pt idx="38737">799338.66666666663</cx:pt>
          <cx:pt idx="38738">137800</cx:pt>
          <cx:pt idx="38739">160942</cx:pt>
          <cx:pt idx="38740">762957.33333333337</cx:pt>
          <cx:pt idx="38741">305232</cx:pt>
          <cx:pt idx="38742">473562.66666666669</cx:pt>
          <cx:pt idx="38743">287845</cx:pt>
          <cx:pt idx="38744">131860</cx:pt>
          <cx:pt idx="38745">431449</cx:pt>
          <cx:pt idx="38746">385757</cx:pt>
          <cx:pt idx="38747">468269</cx:pt>
          <cx:pt idx="38748">781920</cx:pt>
          <cx:pt idx="38749">434178.66666666669</cx:pt>
          <cx:pt idx="38750">482578</cx:pt>
          <cx:pt idx="38751">796613.33333333337</cx:pt>
          <cx:pt idx="38752">460537</cx:pt>
          <cx:pt idx="38753">495877</cx:pt>
          <cx:pt idx="38754">502164</cx:pt>
          <cx:pt idx="38755">237708</cx:pt>
          <cx:pt idx="38756">140072</cx:pt>
          <cx:pt idx="38757">325541.33333333331</cx:pt>
          <cx:pt idx="38758">158168</cx:pt>
          <cx:pt idx="38759">461215</cx:pt>
          <cx:pt idx="38760">481088</cx:pt>
          <cx:pt idx="38761">438734</cx:pt>
          <cx:pt idx="38762">435114</cx:pt>
          <cx:pt idx="38763">415823</cx:pt>
          <cx:pt idx="38764">474901</cx:pt>
          <cx:pt idx="38765">282800</cx:pt>
          <cx:pt idx="38766">241809</cx:pt>
          <cx:pt idx="38767">376086</cx:pt>
          <cx:pt idx="38768">329232</cx:pt>
          <cx:pt idx="38769">428237</cx:pt>
          <cx:pt idx="38770">278202.66666666669</cx:pt>
          <cx:pt idx="38771">623861.33333333337</cx:pt>
          <cx:pt idx="38772">277520</cx:pt>
          <cx:pt idx="38773">773574</cx:pt>
          <cx:pt idx="38774">424485.33333333331</cx:pt>
          <cx:pt idx="38775">197042.66666666666</cx:pt>
          <cx:pt idx="38776">421105</cx:pt>
          <cx:pt idx="38777">259804</cx:pt>
          <cx:pt idx="38778">431208</cx:pt>
          <cx:pt idx="38779">492675</cx:pt>
          <cx:pt idx="38780">295574</cx:pt>
          <cx:pt idx="38781">651664</cx:pt>
          <cx:pt idx="38782">207875</cx:pt>
          <cx:pt idx="38783">188075</cx:pt>
          <cx:pt idx="38784">214451</cx:pt>
          <cx:pt idx="38785">349896</cx:pt>
          <cx:pt idx="38786">149193</cx:pt>
          <cx:pt idx="38787">273878</cx:pt>
          <cx:pt idx="38788">321702</cx:pt>
          <cx:pt idx="38789">130050.66666666667</cx:pt>
          <cx:pt idx="38790">499491</cx:pt>
          <cx:pt idx="38791">365517.33333333331</cx:pt>
          <cx:pt idx="38792">105842</cx:pt>
          <cx:pt idx="38793">324152.66666666663</cx:pt>
          <cx:pt idx="38794">169738.66666666666</cx:pt>
          <cx:pt idx="38795">473120</cx:pt>
          <cx:pt idx="38796">257944</cx:pt>
          <cx:pt idx="38797">307946.66666666669</cx:pt>
          <cx:pt idx="38798">163968</cx:pt>
          <cx:pt idx="38799">480741.33333333331</cx:pt>
          <cx:pt idx="38800">211144</cx:pt>
          <cx:pt idx="38801">334930</cx:pt>
          <cx:pt idx="38802">616936</cx:pt>
          <cx:pt idx="38803">293253.33333333331</cx:pt>
          <cx:pt idx="38804">240665</cx:pt>
          <cx:pt idx="38805">772366</cx:pt>
          <cx:pt idx="38806">398537.66666666663</cx:pt>
          <cx:pt idx="38807">104117</cx:pt>
          <cx:pt idx="38808">555773.33333333337</cx:pt>
          <cx:pt idx="38809">463829</cx:pt>
          <cx:pt idx="38810">388596.33333333337</cx:pt>
          <cx:pt idx="38811">306440</cx:pt>
          <cx:pt idx="38812">376654.33333333337</cx:pt>
          <cx:pt idx="38813">389747</cx:pt>
          <cx:pt idx="38814">226006</cx:pt>
          <cx:pt idx="38815">233972</cx:pt>
          <cx:pt idx="38816">693050.66666666663</cx:pt>
          <cx:pt idx="38817">371328</cx:pt>
          <cx:pt idx="38818">221984</cx:pt>
          <cx:pt idx="38819">311686</cx:pt>
          <cx:pt idx="38820">673344</cx:pt>
          <cx:pt idx="38821">315690.66666666669</cx:pt>
          <cx:pt idx="38822">359045.33333333331</cx:pt>
          <cx:pt idx="38823">372101.33333333331</cx:pt>
          <cx:pt idx="38824">223669</cx:pt>
          <cx:pt idx="38825">234045.33333333334</cx:pt>
          <cx:pt idx="38826">443105</cx:pt>
          <cx:pt idx="38827">403215</cx:pt>
          <cx:pt idx="38828">160940</cx:pt>
          <cx:pt idx="38829">217594</cx:pt>
          <cx:pt idx="38830">780656</cx:pt>
          <cx:pt idx="38831">377888</cx:pt>
          <cx:pt idx="38832">393918</cx:pt>
          <cx:pt idx="38833">188275</cx:pt>
          <cx:pt idx="38834">282394</cx:pt>
          <cx:pt idx="38835">448605.33333333331</cx:pt>
          <cx:pt idx="38836">306213.33333333331</cx:pt>
          <cx:pt idx="38837">504930.66666666669</cx:pt>
          <cx:pt idx="38838">116069</cx:pt>
          <cx:pt idx="38839">462986</cx:pt>
          <cx:pt idx="38840">491139</cx:pt>
          <cx:pt idx="38841">282511</cx:pt>
          <cx:pt idx="38842">395112</cx:pt>
          <cx:pt idx="38843">293481</cx:pt>
          <cx:pt idx="38844">496027</cx:pt>
          <cx:pt idx="38845">281194</cx:pt>
          <cx:pt idx="38846">785037</cx:pt>
          <cx:pt idx="38847">87568</cx:pt>
          <cx:pt idx="38848">386466.66666666669</cx:pt>
          <cx:pt idx="38849">117689</cx:pt>
          <cx:pt idx="38850">263438</cx:pt>
          <cx:pt idx="38851">416661.33333333331</cx:pt>
          <cx:pt idx="38852">460914</cx:pt>
          <cx:pt idx="38853">307889</cx:pt>
          <cx:pt idx="38854">378010.66666666669</cx:pt>
          <cx:pt idx="38855">274231</cx:pt>
          <cx:pt idx="38856">390381.33333333331</cx:pt>
          <cx:pt idx="38857">374827.66666666663</cx:pt>
          <cx:pt idx="38858">478722.66666666669</cx:pt>
          <cx:pt idx="38859">440882.66666666669</cx:pt>
          <cx:pt idx="38860">411277</cx:pt>
          <cx:pt idx="38861">424993</cx:pt>
          <cx:pt idx="38862">339802.66666666669</cx:pt>
          <cx:pt idx="38863">379352</cx:pt>
          <cx:pt idx="38864">195152</cx:pt>
          <cx:pt idx="38865">316258</cx:pt>
          <cx:pt idx="38866">162387</cx:pt>
          <cx:pt idx="38867">462370</cx:pt>
          <cx:pt idx="38868">400397.33333333331</cx:pt>
          <cx:pt idx="38869">340332</cx:pt>
          <cx:pt idx="38870">344769</cx:pt>
          <cx:pt idx="38871">714148</cx:pt>
          <cx:pt idx="38872">494496</cx:pt>
          <cx:pt idx="38873">216637.33333333334</cx:pt>
          <cx:pt idx="38874">462557.33333333331</cx:pt>
          <cx:pt idx="38875">201079</cx:pt>
          <cx:pt idx="38876">366753</cx:pt>
          <cx:pt idx="38877">136596</cx:pt>
          <cx:pt idx="38878">348247</cx:pt>
          <cx:pt idx="38879">295437.33333333331</cx:pt>
          <cx:pt idx="38880">528810.66666666663</cx:pt>
          <cx:pt idx="38881">212086</cx:pt>
          <cx:pt idx="38882">449870</cx:pt>
          <cx:pt idx="38883">410603</cx:pt>
          <cx:pt idx="38884">447104</cx:pt>
          <cx:pt idx="38885">524488</cx:pt>
          <cx:pt idx="38886">300475</cx:pt>
          <cx:pt idx="38887">719697</cx:pt>
          <cx:pt idx="38888">266258</cx:pt>
          <cx:pt idx="38889">302173.33333333331</cx:pt>
          <cx:pt idx="38890">717140</cx:pt>
          <cx:pt idx="38891">126635</cx:pt>
          <cx:pt idx="38892">496562.66666666669</cx:pt>
          <cx:pt idx="38893">105496</cx:pt>
          <cx:pt idx="38894">545688</cx:pt>
          <cx:pt idx="38895">370906.66666666669</cx:pt>
          <cx:pt idx="38896">166571</cx:pt>
          <cx:pt idx="38897">363097</cx:pt>
          <cx:pt idx="38898">384450.66666666669</cx:pt>
          <cx:pt idx="38899">413359</cx:pt>
          <cx:pt idx="38900">418218.66666666669</cx:pt>
          <cx:pt idx="38901">744281</cx:pt>
          <cx:pt idx="38902">429020</cx:pt>
          <cx:pt idx="38903">442874.66666666669</cx:pt>
          <cx:pt idx="38904">203904</cx:pt>
          <cx:pt idx="38905">307207</cx:pt>
          <cx:pt idx="38906">373882.66666666669</cx:pt>
          <cx:pt idx="38907">358499</cx:pt>
          <cx:pt idx="38908">173192</cx:pt>
          <cx:pt idx="38909">151990</cx:pt>
          <cx:pt idx="38910">385930</cx:pt>
          <cx:pt idx="38911">353688</cx:pt>
          <cx:pt idx="38912">395026.66666666669</cx:pt>
          <cx:pt idx="38913">254463</cx:pt>
          <cx:pt idx="38914">290821</cx:pt>
          <cx:pt idx="38915">463019</cx:pt>
          <cx:pt idx="38916">324741.33333333331</cx:pt>
          <cx:pt idx="38917">230512</cx:pt>
          <cx:pt idx="38918">308289</cx:pt>
          <cx:pt idx="38919">713404</cx:pt>
          <cx:pt idx="38920">129061</cx:pt>
          <cx:pt idx="38921">353984</cx:pt>
          <cx:pt idx="38922">234715</cx:pt>
          <cx:pt idx="38923">262826.66666666669</cx:pt>
          <cx:pt idx="38924">343128</cx:pt>
          <cx:pt idx="38925">199771</cx:pt>
          <cx:pt idx="38926">426147</cx:pt>
          <cx:pt idx="38927">83330.666666666672</cx:pt>
          <cx:pt idx="38928">133864</cx:pt>
          <cx:pt idx="38929">278105</cx:pt>
          <cx:pt idx="38930">497474</cx:pt>
          <cx:pt idx="38931">229283</cx:pt>
          <cx:pt idx="38932">278386</cx:pt>
          <cx:pt idx="38933">618442.66666666663</cx:pt>
          <cx:pt idx="38934">368664.66666666663</cx:pt>
          <cx:pt idx="38935">245415</cx:pt>
          <cx:pt idx="38936">375475</cx:pt>
          <cx:pt idx="38937">435782</cx:pt>
          <cx:pt idx="38938">228494</cx:pt>
          <cx:pt idx="38939">453765</cx:pt>
          <cx:pt idx="38940">403192</cx:pt>
          <cx:pt idx="38941">466242.66666666669</cx:pt>
          <cx:pt idx="38942">164952</cx:pt>
          <cx:pt idx="38943">731607</cx:pt>
          <cx:pt idx="38944">456112</cx:pt>
          <cx:pt idx="38945">335128.66666666663</cx:pt>
          <cx:pt idx="38946">649349</cx:pt>
          <cx:pt idx="38947">197085.33333333334</cx:pt>
          <cx:pt idx="38948">424901.33333333331</cx:pt>
          <cx:pt idx="38949">257608</cx:pt>
          <cx:pt idx="38950">186210.66666666666</cx:pt>
          <cx:pt idx="38951">558597.33333333337</cx:pt>
          <cx:pt idx="38952">722144</cx:pt>
          <cx:pt idx="38953">276381</cx:pt>
          <cx:pt idx="38954">505738.66666666669</cx:pt>
          <cx:pt idx="38955">613083</cx:pt>
          <cx:pt idx="38956">356917.33333333331</cx:pt>
          <cx:pt idx="38957">123988</cx:pt>
          <cx:pt idx="38958">579133.33333333337</cx:pt>
          <cx:pt idx="38959">260953</cx:pt>
          <cx:pt idx="38960">231162</cx:pt>
          <cx:pt idx="38961">301397.33333333331</cx:pt>
          <cx:pt idx="38962">468211</cx:pt>
          <cx:pt idx="38963">456509.33333333331</cx:pt>
          <cx:pt idx="38964">126722.66666666667</cx:pt>
          <cx:pt idx="38965">318328</cx:pt>
          <cx:pt idx="38966">569814</cx:pt>
          <cx:pt idx="38967">131831</cx:pt>
          <cx:pt idx="38968">294633</cx:pt>
          <cx:pt idx="38969">442493.33333333331</cx:pt>
          <cx:pt idx="38970">398776</cx:pt>
          <cx:pt idx="38971">111102</cx:pt>
          <cx:pt idx="38972">391477.33333333331</cx:pt>
          <cx:pt idx="38973">303066.66666666669</cx:pt>
          <cx:pt idx="38974">236898.66666666666</cx:pt>
          <cx:pt idx="38975">132935</cx:pt>
          <cx:pt idx="38976">333451</cx:pt>
          <cx:pt idx="38977">659426</cx:pt>
          <cx:pt idx="38978">320138.66666666669</cx:pt>
          <cx:pt idx="38979">281105</cx:pt>
          <cx:pt idx="38980">379337</cx:pt>
          <cx:pt idx="38981">329162.66666666669</cx:pt>
          <cx:pt idx="38982">106510</cx:pt>
          <cx:pt idx="38983">371909.33333333331</cx:pt>
          <cx:pt idx="38984">452171</cx:pt>
          <cx:pt idx="38985">519976</cx:pt>
          <cx:pt idx="38986">259936</cx:pt>
          <cx:pt idx="38987">389344</cx:pt>
          <cx:pt idx="38988">276858</cx:pt>
          <cx:pt idx="38989">399090.66666666669</cx:pt>
          <cx:pt idx="38990">324218</cx:pt>
          <cx:pt idx="38991">118370</cx:pt>
          <cx:pt idx="38992">107183</cx:pt>
          <cx:pt idx="38993">138063</cx:pt>
          <cx:pt idx="38994">201088</cx:pt>
          <cx:pt idx="38995">120242</cx:pt>
          <cx:pt idx="38996">205978.66666666666</cx:pt>
          <cx:pt idx="38997">117605</cx:pt>
          <cx:pt idx="38998">425069.33333333331</cx:pt>
          <cx:pt idx="38999">217727</cx:pt>
          <cx:pt idx="39000">115855</cx:pt>
          <cx:pt idx="39001">291288</cx:pt>
          <cx:pt idx="39002">520418.66666666669</cx:pt>
          <cx:pt idx="39003">286344</cx:pt>
          <cx:pt idx="39004">91304</cx:pt>
          <cx:pt idx="39005">432514.66666666669</cx:pt>
          <cx:pt idx="39006">365190</cx:pt>
          <cx:pt idx="39007">424136</cx:pt>
          <cx:pt idx="39008">365872</cx:pt>
          <cx:pt idx="39009">466730.66666666669</cx:pt>
          <cx:pt idx="39010">101664</cx:pt>
          <cx:pt idx="39011">782490.66666666663</cx:pt>
          <cx:pt idx="39012">338686</cx:pt>
          <cx:pt idx="39013">551856</cx:pt>
          <cx:pt idx="39014">417640</cx:pt>
          <cx:pt idx="39015">778434.66666666663</cx:pt>
          <cx:pt idx="39016">473327</cx:pt>
          <cx:pt idx="39017">178818.66666666666</cx:pt>
          <cx:pt idx="39018">315189.66666666669</cx:pt>
          <cx:pt idx="39019">362253</cx:pt>
          <cx:pt idx="39020">466018</cx:pt>
          <cx:pt idx="39021">500981.33333333331</cx:pt>
          <cx:pt idx="39022">485328</cx:pt>
          <cx:pt idx="39023">543256</cx:pt>
          <cx:pt idx="39024">716266.66666666663</cx:pt>
          <cx:pt idx="39025">377562.66666666669</cx:pt>
          <cx:pt idx="39026">73805</cx:pt>
          <cx:pt idx="39027">438154.66666666669</cx:pt>
          <cx:pt idx="39028">161046</cx:pt>
          <cx:pt idx="39029">439168</cx:pt>
          <cx:pt idx="39030">274796</cx:pt>
          <cx:pt idx="39031">331314.33333333337</cx:pt>
          <cx:pt idx="39032">418840</cx:pt>
          <cx:pt idx="39033">569592</cx:pt>
          <cx:pt idx="39034">325525.33333333331</cx:pt>
          <cx:pt idx="39035">290133.33333333331</cx:pt>
          <cx:pt idx="39036">272397.33333333331</cx:pt>
          <cx:pt idx="39037">315090.66666666669</cx:pt>
          <cx:pt idx="39038">342781</cx:pt>
          <cx:pt idx="39039">440992</cx:pt>
          <cx:pt idx="39040">200587</cx:pt>
          <cx:pt idx="39041">360040</cx:pt>
          <cx:pt idx="39042">467274.66666666669</cx:pt>
          <cx:pt idx="39043">260394.66666666666</cx:pt>
          <cx:pt idx="39044">545149.33333333337</cx:pt>
          <cx:pt idx="39045">111999</cx:pt>
          <cx:pt idx="39046">362264</cx:pt>
          <cx:pt idx="39047">323861.33333333331</cx:pt>
          <cx:pt idx="39048">689204</cx:pt>
          <cx:pt idx="39049">80407</cx:pt>
          <cx:pt idx="39050">357506.66666666669</cx:pt>
          <cx:pt idx="39051">300213.33333333331</cx:pt>
          <cx:pt idx="39052">262296</cx:pt>
          <cx:pt idx="39053">290325.33333333331</cx:pt>
          <cx:pt idx="39054">134368</cx:pt>
          <cx:pt idx="39055">334790.66666666663</cx:pt>
          <cx:pt idx="39056">218514</cx:pt>
          <cx:pt idx="39057">526911</cx:pt>
          <cx:pt idx="39058">405912</cx:pt>
          <cx:pt idx="39059">232800</cx:pt>
          <cx:pt idx="39060">284581.33333333331</cx:pt>
          <cx:pt idx="39061">757445.33333333337</cx:pt>
          <cx:pt idx="39062">360037.33333333331</cx:pt>
          <cx:pt idx="39063">284874</cx:pt>
          <cx:pt idx="39064">283893.33333333331</cx:pt>
          <cx:pt idx="39065">635361</cx:pt>
          <cx:pt idx="39066">522032</cx:pt>
          <cx:pt idx="39067">374992</cx:pt>
          <cx:pt idx="39068">407546.66666666669</cx:pt>
          <cx:pt idx="39069">665031</cx:pt>
          <cx:pt idx="39070">134768</cx:pt>
          <cx:pt idx="39071">390565.33333333331</cx:pt>
          <cx:pt idx="39072">439641</cx:pt>
          <cx:pt idx="39073">338946</cx:pt>
          <cx:pt idx="39074">160341</cx:pt>
          <cx:pt idx="39075">433727</cx:pt>
          <cx:pt idx="39076">207757.33333333334</cx:pt>
          <cx:pt idx="39077">240011</cx:pt>
          <cx:pt idx="39078">194917</cx:pt>
          <cx:pt idx="39079">487424</cx:pt>
          <cx:pt idx="39080">463808</cx:pt>
          <cx:pt idx="39081">213740</cx:pt>
          <cx:pt idx="39082">104750</cx:pt>
          <cx:pt idx="39083">371291</cx:pt>
          <cx:pt idx="39084">674252</cx:pt>
          <cx:pt idx="39085">118201</cx:pt>
          <cx:pt idx="39086">333165.33333333331</cx:pt>
          <cx:pt idx="39087">254439</cx:pt>
          <cx:pt idx="39088">228394.66666666666</cx:pt>
          <cx:pt idx="39089">284417</cx:pt>
          <cx:pt idx="39090">301072</cx:pt>
          <cx:pt idx="39091">685205.33333333337</cx:pt>
          <cx:pt idx="39092">717561</cx:pt>
          <cx:pt idx="39093">365317.33333333331</cx:pt>
          <cx:pt idx="39094">595218.66666666663</cx:pt>
          <cx:pt idx="39095">277297</cx:pt>
          <cx:pt idx="39096">259731</cx:pt>
          <cx:pt idx="39097">344191</cx:pt>
          <cx:pt idx="39098">299841</cx:pt>
          <cx:pt idx="39099">487237</cx:pt>
          <cx:pt idx="39100">633752</cx:pt>
          <cx:pt idx="39101">411736</cx:pt>
          <cx:pt idx="39102">271005</cx:pt>
          <cx:pt idx="39103">400056</cx:pt>
          <cx:pt idx="39104">125673</cx:pt>
          <cx:pt idx="39105">500128</cx:pt>
          <cx:pt idx="39106">473523</cx:pt>
          <cx:pt idx="39107">364178.66666666669</cx:pt>
          <cx:pt idx="39108">263423</cx:pt>
          <cx:pt idx="39109">392538.66666666669</cx:pt>
          <cx:pt idx="39110">259096</cx:pt>
          <cx:pt idx="39111">278088</cx:pt>
          <cx:pt idx="39112">265416</cx:pt>
          <cx:pt idx="39113">385685.33333333331</cx:pt>
          <cx:pt idx="39114">260632</cx:pt>
          <cx:pt idx="39115">353732.66666666663</cx:pt>
          <cx:pt idx="39116">301143.66666666669</cx:pt>
          <cx:pt idx="39117">230761</cx:pt>
          <cx:pt idx="39118">300712</cx:pt>
          <cx:pt idx="39119">105445.33333333333</cx:pt>
          <cx:pt idx="39120">481168</cx:pt>
          <cx:pt idx="39121">500573.33333333331</cx:pt>
          <cx:pt idx="39122">612959</cx:pt>
          <cx:pt idx="39123">307061.33333333331</cx:pt>
          <cx:pt idx="39124">152703</cx:pt>
          <cx:pt idx="39125">268474</cx:pt>
          <cx:pt idx="39126">343520</cx:pt>
          <cx:pt idx="39127">389196</cx:pt>
          <cx:pt idx="39128">143774</cx:pt>
          <cx:pt idx="39129">391055.66666666663</cx:pt>
          <cx:pt idx="39130">219768</cx:pt>
          <cx:pt idx="39131">217331</cx:pt>
          <cx:pt idx="39132">352642.66666666669</cx:pt>
          <cx:pt idx="39133">392109</cx:pt>
          <cx:pt idx="39134">107994</cx:pt>
          <cx:pt idx="39135">388812.66666666663</cx:pt>
          <cx:pt idx="39136">331165.33333333331</cx:pt>
          <cx:pt idx="39137">566173.33333333337</cx:pt>
          <cx:pt idx="39138">144173.33333333334</cx:pt>
          <cx:pt idx="39139">332343</cx:pt>
          <cx:pt idx="39140">193745</cx:pt>
          <cx:pt idx="39141">420213</cx:pt>
          <cx:pt idx="39142">375036</cx:pt>
          <cx:pt idx="39143">286696</cx:pt>
          <cx:pt idx="39144">434197.33333333331</cx:pt>
          <cx:pt idx="39145">750589.33333333337</cx:pt>
          <cx:pt idx="39146">101178.66666666667</cx:pt>
          <cx:pt idx="39147">331520</cx:pt>
          <cx:pt idx="39148">99415</cx:pt>
          <cx:pt idx="39149">646634.66666666663</cx:pt>
          <cx:pt idx="39150">380072.33333333337</cx:pt>
          <cx:pt idx="39151">627454</cx:pt>
          <cx:pt idx="39152">330696</cx:pt>
          <cx:pt idx="39153">212096</cx:pt>
          <cx:pt idx="39154">359808</cx:pt>
          <cx:pt idx="39155">677925</cx:pt>
          <cx:pt idx="39156">300035.66666666669</cx:pt>
          <cx:pt idx="39157">316490.66666666669</cx:pt>
          <cx:pt idx="39158">461802</cx:pt>
          <cx:pt idx="39159">215536</cx:pt>
          <cx:pt idx="39160">152298.66666666666</cx:pt>
          <cx:pt idx="39161">145403</cx:pt>
          <cx:pt idx="39162">167856</cx:pt>
          <cx:pt idx="39163">695889</cx:pt>
          <cx:pt idx="39164">115993</cx:pt>
          <cx:pt idx="39165">103817</cx:pt>
          <cx:pt idx="39166">371836</cx:pt>
          <cx:pt idx="39167">565703</cx:pt>
          <cx:pt idx="39168">164780</cx:pt>
          <cx:pt idx="39169">74076</cx:pt>
          <cx:pt idx="39170">360736</cx:pt>
          <cx:pt idx="39171">277789.33333333331</cx:pt>
          <cx:pt idx="39172">327810.33333333337</cx:pt>
          <cx:pt idx="39173">336802.66666666669</cx:pt>
          <cx:pt idx="39174">483274.66666666669</cx:pt>
          <cx:pt idx="39175">505056</cx:pt>
          <cx:pt idx="39176">651736</cx:pt>
          <cx:pt idx="39177">336642.66666666669</cx:pt>
          <cx:pt idx="39178">199101</cx:pt>
          <cx:pt idx="39179">351602.66666666669</cx:pt>
          <cx:pt idx="39180">454942.33333333337</cx:pt>
          <cx:pt idx="39181">299356</cx:pt>
          <cx:pt idx="39182">325978.66666666669</cx:pt>
          <cx:pt idx="39183">606770.66666666663</cx:pt>
          <cx:pt idx="39184">682601</cx:pt>
          <cx:pt idx="39185">206965</cx:pt>
          <cx:pt idx="39186">388242</cx:pt>
          <cx:pt idx="39187">541456</cx:pt>
          <cx:pt idx="39188">663637.33333333337</cx:pt>
          <cx:pt idx="39189">398975</cx:pt>
          <cx:pt idx="39190">385277.33333333331</cx:pt>
          <cx:pt idx="39191">346613</cx:pt>
          <cx:pt idx="39192">495744</cx:pt>
          <cx:pt idx="39193">385023</cx:pt>
          <cx:pt idx="39194">326816</cx:pt>
          <cx:pt idx="39195">372311</cx:pt>
          <cx:pt idx="39196">389373.33333333331</cx:pt>
          <cx:pt idx="39197">146813.33333333334</cx:pt>
          <cx:pt idx="39198">681594.66666666663</cx:pt>
          <cx:pt idx="39199">785125.33333333337</cx:pt>
          <cx:pt idx="39200">677124</cx:pt>
          <cx:pt idx="39201">209881</cx:pt>
          <cx:pt idx="39202">775101.33333333337</cx:pt>
          <cx:pt idx="39203">136214</cx:pt>
          <cx:pt idx="39204">104477</cx:pt>
          <cx:pt idx="39205">271322</cx:pt>
          <cx:pt idx="39206">472224</cx:pt>
          <cx:pt idx="39207">308477.33333333331</cx:pt>
          <cx:pt idx="39208">374463</cx:pt>
          <cx:pt idx="39209">320671</cx:pt>
          <cx:pt idx="39210">282373</cx:pt>
          <cx:pt idx="39211">441302</cx:pt>
          <cx:pt idx="39212">405890</cx:pt>
          <cx:pt idx="39213">498066.66666666669</cx:pt>
          <cx:pt idx="39214">208693.33333333334</cx:pt>
          <cx:pt idx="39215">245871</cx:pt>
          <cx:pt idx="39216">315472</cx:pt>
          <cx:pt idx="39217">279341</cx:pt>
          <cx:pt idx="39218">421377</cx:pt>
          <cx:pt idx="39219">419405.33333333331</cx:pt>
          <cx:pt idx="39220">351915</cx:pt>
          <cx:pt idx="39221">124829</cx:pt>
          <cx:pt idx="39222">155895</cx:pt>
          <cx:pt idx="39223">146719</cx:pt>
          <cx:pt idx="39224">681568</cx:pt>
          <cx:pt idx="39225">178944</cx:pt>
          <cx:pt idx="39226">231078</cx:pt>
          <cx:pt idx="39227">138877</cx:pt>
          <cx:pt idx="39228">211194</cx:pt>
          <cx:pt idx="39229">424522</cx:pt>
          <cx:pt idx="39230">410930.66666666669</cx:pt>
          <cx:pt idx="39231">666720</cx:pt>
          <cx:pt idx="39232">221748</cx:pt>
          <cx:pt idx="39233">473402.66666666669</cx:pt>
          <cx:pt idx="39234">508157.33333333331</cx:pt>
          <cx:pt idx="39235">174588</cx:pt>
          <cx:pt idx="39236">530944</cx:pt>
          <cx:pt idx="39237">325429.33333333331</cx:pt>
          <cx:pt idx="39238">409717.33333333331</cx:pt>
          <cx:pt idx="39239">127710</cx:pt>
          <cx:pt idx="39240">207678</cx:pt>
          <cx:pt idx="39241">531826</cx:pt>
          <cx:pt idx="39242">275042.66666666669</cx:pt>
          <cx:pt idx="39243">757941.33333333337</cx:pt>
          <cx:pt idx="39244">271376</cx:pt>
          <cx:pt idx="39245">124066</cx:pt>
          <cx:pt idx="39246">370224</cx:pt>
          <cx:pt idx="39247">343849</cx:pt>
          <cx:pt idx="39248">224131</cx:pt>
          <cx:pt idx="39249">630672</cx:pt>
          <cx:pt idx="39250">313880</cx:pt>
          <cx:pt idx="39251">226266</cx:pt>
          <cx:pt idx="39252">441389.33333333331</cx:pt>
          <cx:pt idx="39253">677366</cx:pt>
          <cx:pt idx="39254">479752</cx:pt>
          <cx:pt idx="39255">387501.33333333331</cx:pt>
          <cx:pt idx="39256">278629.33333333331</cx:pt>
          <cx:pt idx="39257">227416</cx:pt>
          <cx:pt idx="39258">290485.33333333331</cx:pt>
          <cx:pt idx="39259">410976</cx:pt>
          <cx:pt idx="39260">273952</cx:pt>
          <cx:pt idx="39261">438752</cx:pt>
          <cx:pt idx="39262">438347</cx:pt>
          <cx:pt idx="39263">201085</cx:pt>
          <cx:pt idx="39264">424936</cx:pt>
          <cx:pt idx="39265">103642</cx:pt>
          <cx:pt idx="39266">271634.66666666669</cx:pt>
          <cx:pt idx="39267">492430</cx:pt>
          <cx:pt idx="39268">325896.66666666663</cx:pt>
          <cx:pt idx="39269">280640</cx:pt>
          <cx:pt idx="39270">415904</cx:pt>
          <cx:pt idx="39271">797714.66666666663</cx:pt>
          <cx:pt idx="39272">198095</cx:pt>
          <cx:pt idx="39273">432445.33333333331</cx:pt>
          <cx:pt idx="39274">381997.33333333331</cx:pt>
          <cx:pt idx="39275">234807</cx:pt>
          <cx:pt idx="39276">307484</cx:pt>
          <cx:pt idx="39277">641359</cx:pt>
          <cx:pt idx="39278">410498.66666666669</cx:pt>
          <cx:pt idx="39279">473007</cx:pt>
          <cx:pt idx="39280">664069</cx:pt>
          <cx:pt idx="39281">341608</cx:pt>
          <cx:pt idx="39282">193872</cx:pt>
          <cx:pt idx="39283">470130.66666666669</cx:pt>
          <cx:pt idx="39284">168136</cx:pt>
          <cx:pt idx="39285">438617</cx:pt>
          <cx:pt idx="39286">174788</cx:pt>
          <cx:pt idx="39287">712325.33333333337</cx:pt>
          <cx:pt idx="39288">457338</cx:pt>
          <cx:pt idx="39289">137440</cx:pt>
          <cx:pt idx="39290">448282.66666666669</cx:pt>
          <cx:pt idx="39291">750259</cx:pt>
          <cx:pt idx="39292">143853</cx:pt>
          <cx:pt idx="39293">337221</cx:pt>
          <cx:pt idx="39294">207652</cx:pt>
          <cx:pt idx="39295">142722.66666666666</cx:pt>
          <cx:pt idx="39296">351987</cx:pt>
          <cx:pt idx="39297">256914</cx:pt>
          <cx:pt idx="39298">284047</cx:pt>
          <cx:pt idx="39299">245460</cx:pt>
          <cx:pt idx="39300">95992</cx:pt>
          <cx:pt idx="39301">489248</cx:pt>
          <cx:pt idx="39302">148746</cx:pt>
          <cx:pt idx="39303">733042.66666666663</cx:pt>
          <cx:pt idx="39304">480017</cx:pt>
          <cx:pt idx="39305">105297</cx:pt>
          <cx:pt idx="39306">112240</cx:pt>
          <cx:pt idx="39307">408235</cx:pt>
          <cx:pt idx="39308">493618.66666666669</cx:pt>
          <cx:pt idx="39309">595274</cx:pt>
          <cx:pt idx="39310">132694</cx:pt>
          <cx:pt idx="39311">437672</cx:pt>
          <cx:pt idx="39312">495333.33333333331</cx:pt>
          <cx:pt idx="39313">408570.66666666669</cx:pt>
          <cx:pt idx="39314">391770</cx:pt>
          <cx:pt idx="39315">562698.66666666663</cx:pt>
          <cx:pt idx="39316">382705</cx:pt>
          <cx:pt idx="39317">449832</cx:pt>
          <cx:pt idx="39318">275826</cx:pt>
          <cx:pt idx="39319">353237.33333333331</cx:pt>
          <cx:pt idx="39320">386341</cx:pt>
          <cx:pt idx="39321">443141.33333333331</cx:pt>
          <cx:pt idx="39322">527416</cx:pt>
          <cx:pt idx="39323">318162</cx:pt>
          <cx:pt idx="39324">75127</cx:pt>
          <cx:pt idx="39325">326226.66666666669</cx:pt>
          <cx:pt idx="39326">436893.33333333331</cx:pt>
          <cx:pt idx="39327">177200</cx:pt>
          <cx:pt idx="39328">413667</cx:pt>
          <cx:pt idx="39329">268308</cx:pt>
          <cx:pt idx="39330">127659</cx:pt>
          <cx:pt idx="39331">288629.33333333331</cx:pt>
          <cx:pt idx="39332">226264</cx:pt>
          <cx:pt idx="39333">322682.66666666669</cx:pt>
          <cx:pt idx="39334">514610.66666666669</cx:pt>
          <cx:pt idx="39335">283293.33333333331</cx:pt>
          <cx:pt idx="39336">382261.33333333331</cx:pt>
          <cx:pt idx="39337">318900</cx:pt>
          <cx:pt idx="39338">343062</cx:pt>
          <cx:pt idx="39339">357922.66666666669</cx:pt>
          <cx:pt idx="39340">457013.33333333331</cx:pt>
          <cx:pt idx="39341">390710</cx:pt>
          <cx:pt idx="39342">154351</cx:pt>
          <cx:pt idx="39343">680837.33333333337</cx:pt>
          <cx:pt idx="39344">174050</cx:pt>
          <cx:pt idx="39345">352235</cx:pt>
          <cx:pt idx="39346">569258.66666666663</cx:pt>
          <cx:pt idx="39347">302794.66666666669</cx:pt>
          <cx:pt idx="39348">530234.66666666663</cx:pt>
          <cx:pt idx="39349">708912</cx:pt>
          <cx:pt idx="39350">434809</cx:pt>
          <cx:pt idx="39351">207067</cx:pt>
          <cx:pt idx="39352">277549</cx:pt>
          <cx:pt idx="39353">479850.66666666669</cx:pt>
          <cx:pt idx="39354">413912</cx:pt>
          <cx:pt idx="39355">355789</cx:pt>
          <cx:pt idx="39356">250067</cx:pt>
          <cx:pt idx="39357">588031</cx:pt>
          <cx:pt idx="39358">202423</cx:pt>
          <cx:pt idx="39359">370509</cx:pt>
          <cx:pt idx="39360">235674.66666666666</cx:pt>
          <cx:pt idx="39361">269064</cx:pt>
          <cx:pt idx="39362">283080</cx:pt>
          <cx:pt idx="39363">388891</cx:pt>
          <cx:pt idx="39364">625535</cx:pt>
          <cx:pt idx="39365">335216</cx:pt>
          <cx:pt idx="39366">486049</cx:pt>
          <cx:pt idx="39367">99474.666666666672</cx:pt>
          <cx:pt idx="39368">264114</cx:pt>
          <cx:pt idx="39369">202813</cx:pt>
          <cx:pt idx="39370">221367</cx:pt>
          <cx:pt idx="39371">339363</cx:pt>
          <cx:pt idx="39372">430222.33333333337</cx:pt>
          <cx:pt idx="39373">276501.33333333331</cx:pt>
          <cx:pt idx="39374">354115</cx:pt>
          <cx:pt idx="39375">467495</cx:pt>
          <cx:pt idx="39376">773993</cx:pt>
          <cx:pt idx="39377">473768</cx:pt>
          <cx:pt idx="39378">339779</cx:pt>
          <cx:pt idx="39379">792684</cx:pt>
          <cx:pt idx="39380">181727</cx:pt>
          <cx:pt idx="39381">334186.66666666669</cx:pt>
          <cx:pt idx="39382">150322.66666666666</cx:pt>
          <cx:pt idx="39383">541950</cx:pt>
          <cx:pt idx="39384">218363</cx:pt>
          <cx:pt idx="39385">392592</cx:pt>
          <cx:pt idx="39386">434778.66666666669</cx:pt>
          <cx:pt idx="39387">204896</cx:pt>
          <cx:pt idx="39388">157557.33333333334</cx:pt>
          <cx:pt idx="39389">163298.66666666666</cx:pt>
          <cx:pt idx="39390">654112</cx:pt>
          <cx:pt idx="39391">86061</cx:pt>
          <cx:pt idx="39392">295948</cx:pt>
          <cx:pt idx="39393">250311</cx:pt>
          <cx:pt idx="39394">405106.66666666669</cx:pt>
          <cx:pt idx="39395">378960</cx:pt>
          <cx:pt idx="39396">191584</cx:pt>
          <cx:pt idx="39397">492217</cx:pt>
          <cx:pt idx="39398">783328</cx:pt>
          <cx:pt idx="39399">479085.33333333331</cx:pt>
          <cx:pt idx="39400">228869.33333333334</cx:pt>
          <cx:pt idx="39401">653720</cx:pt>
          <cx:pt idx="39402">512754.66666666669</cx:pt>
          <cx:pt idx="39403">166584</cx:pt>
          <cx:pt idx="39404">336720</cx:pt>
          <cx:pt idx="39405">755146.66666666663</cx:pt>
          <cx:pt idx="39406">515234.66666666669</cx:pt>
          <cx:pt idx="39407">184600</cx:pt>
          <cx:pt idx="39408">488768</cx:pt>
          <cx:pt idx="39409">355824</cx:pt>
          <cx:pt idx="39410">168962.66666666666</cx:pt>
          <cx:pt idx="39411">107765</cx:pt>
          <cx:pt idx="39412">216483</cx:pt>
          <cx:pt idx="39413">660007</cx:pt>
          <cx:pt idx="39414">112266</cx:pt>
          <cx:pt idx="39415">549581.33333333337</cx:pt>
          <cx:pt idx="39416">183555</cx:pt>
          <cx:pt idx="39417">172293</cx:pt>
          <cx:pt idx="39418">621568</cx:pt>
          <cx:pt idx="39419">201634</cx:pt>
          <cx:pt idx="39420">791493.33333333337</cx:pt>
          <cx:pt idx="39421">321889</cx:pt>
          <cx:pt idx="39422">434592</cx:pt>
          <cx:pt idx="39423">295128</cx:pt>
          <cx:pt idx="39424">221877</cx:pt>
          <cx:pt idx="39425">225168</cx:pt>
          <cx:pt idx="39426">658547</cx:pt>
          <cx:pt idx="39427">407642.66666666669</cx:pt>
          <cx:pt idx="39428">325133.33333333331</cx:pt>
          <cx:pt idx="39429">340155.66666666663</cx:pt>
          <cx:pt idx="39430">485842.66666666669</cx:pt>
          <cx:pt idx="39431">547782</cx:pt>
          <cx:pt idx="39432">319110</cx:pt>
          <cx:pt idx="39433">476216</cx:pt>
          <cx:pt idx="39434">259855</cx:pt>
          <cx:pt idx="39435">660080</cx:pt>
          <cx:pt idx="39436">113511</cx:pt>
          <cx:pt idx="39437">358168</cx:pt>
          <cx:pt idx="39438">269456</cx:pt>
          <cx:pt idx="39439">424394.66666666669</cx:pt>
          <cx:pt idx="39440">214176</cx:pt>
          <cx:pt idx="39441">653673</cx:pt>
          <cx:pt idx="39442">437840</cx:pt>
          <cx:pt idx="39443">415461.33333333331</cx:pt>
          <cx:pt idx="39444">176116</cx:pt>
          <cx:pt idx="39445">455306.66666666669</cx:pt>
          <cx:pt idx="39446">324757.33333333331</cx:pt>
          <cx:pt idx="39447">107482.66666666667</cx:pt>
          <cx:pt idx="39448">146610.66666666666</cx:pt>
          <cx:pt idx="39449">116701</cx:pt>
          <cx:pt idx="39450">796477.33333333337</cx:pt>
          <cx:pt idx="39451">168226.66666666666</cx:pt>
          <cx:pt idx="39452">405679</cx:pt>
          <cx:pt idx="39453">200776</cx:pt>
          <cx:pt idx="39454">353928</cx:pt>
          <cx:pt idx="39455">312645.33333333331</cx:pt>
          <cx:pt idx="39456">102565</cx:pt>
          <cx:pt idx="39457">668376</cx:pt>
          <cx:pt idx="39458">120794</cx:pt>
          <cx:pt idx="39459">505656</cx:pt>
          <cx:pt idx="39460">231733.33333333334</cx:pt>
          <cx:pt idx="39461">396880</cx:pt>
          <cx:pt idx="39462">777428</cx:pt>
          <cx:pt idx="39463">409048</cx:pt>
          <cx:pt idx="39464">215285.33333333334</cx:pt>
          <cx:pt idx="39465">581400</cx:pt>
          <cx:pt idx="39466">166640</cx:pt>
          <cx:pt idx="39467">369751.66666666663</cx:pt>
          <cx:pt idx="39468">430696</cx:pt>
          <cx:pt idx="39469">358618.66666666669</cx:pt>
          <cx:pt idx="39470">381068.33333333337</cx:pt>
          <cx:pt idx="39471">258757.33333333334</cx:pt>
          <cx:pt idx="39472">300882.66666666669</cx:pt>
          <cx:pt idx="39473">254004</cx:pt>
          <cx:pt idx="39474">614288</cx:pt>
          <cx:pt idx="39475">109796</cx:pt>
          <cx:pt idx="39476">362034.66666666669</cx:pt>
          <cx:pt idx="39477">165266</cx:pt>
          <cx:pt idx="39478">599762.66666666663</cx:pt>
          <cx:pt idx="39479">164318</cx:pt>
          <cx:pt idx="39480">396226</cx:pt>
          <cx:pt idx="39481">178090</cx:pt>
          <cx:pt idx="39482">157788</cx:pt>
          <cx:pt idx="39483">516778.66666666669</cx:pt>
          <cx:pt idx="39484">301288</cx:pt>
          <cx:pt idx="39485">289835</cx:pt>
          <cx:pt idx="39486">758967</cx:pt>
          <cx:pt idx="39487">189724</cx:pt>
          <cx:pt idx="39488">345573</cx:pt>
          <cx:pt idx="39489">263490.66666666669</cx:pt>
          <cx:pt idx="39490">289696</cx:pt>
          <cx:pt idx="39491">105316</cx:pt>
          <cx:pt idx="39492">266322</cx:pt>
          <cx:pt idx="39493">771946.66666666663</cx:pt>
          <cx:pt idx="39494">728682.66666666663</cx:pt>
          <cx:pt idx="39495">493522.66666666669</cx:pt>
          <cx:pt idx="39496">254813</cx:pt>
          <cx:pt idx="39497">448796</cx:pt>
          <cx:pt idx="39498">317149.33333333331</cx:pt>
          <cx:pt idx="39499">190733</cx:pt>
          <cx:pt idx="39500">593249</cx:pt>
          <cx:pt idx="39501">301185</cx:pt>
          <cx:pt idx="39502">121579</cx:pt>
          <cx:pt idx="39503">166083</cx:pt>
          <cx:pt idx="39504">274153</cx:pt>
          <cx:pt idx="39505">178204</cx:pt>
          <cx:pt idx="39506">152144</cx:pt>
          <cx:pt idx="39507">163671</cx:pt>
          <cx:pt idx="39508">285767</cx:pt>
          <cx:pt idx="39509">351914</cx:pt>
          <cx:pt idx="39510">768497</cx:pt>
          <cx:pt idx="39511">224021.33333333334</cx:pt>
          <cx:pt idx="39512">222423</cx:pt>
          <cx:pt idx="39513">396541.33333333331</cx:pt>
          <cx:pt idx="39514">199770.66666666666</cx:pt>
          <cx:pt idx="39515">342888</cx:pt>
          <cx:pt idx="39516">138569</cx:pt>
          <cx:pt idx="39517">634951</cx:pt>
          <cx:pt idx="39518">283178</cx:pt>
          <cx:pt idx="39519">361061</cx:pt>
          <cx:pt idx="39520">258264</cx:pt>
          <cx:pt idx="39521">242206</cx:pt>
          <cx:pt idx="39522">424984</cx:pt>
          <cx:pt idx="39523">490192</cx:pt>
          <cx:pt idx="39524">125206</cx:pt>
          <cx:pt idx="39525">198899</cx:pt>
          <cx:pt idx="39526">199837.33333333334</cx:pt>
          <cx:pt idx="39527">279509</cx:pt>
          <cx:pt idx="39528">639360</cx:pt>
          <cx:pt idx="39529">641560</cx:pt>
          <cx:pt idx="39530">263253.33333333331</cx:pt>
          <cx:pt idx="39531">259599</cx:pt>
          <cx:pt idx="39532">282845.33333333331</cx:pt>
          <cx:pt idx="39533">183482</cx:pt>
          <cx:pt idx="39534">195205</cx:pt>
          <cx:pt idx="39535">195645</cx:pt>
          <cx:pt idx="39536">460427</cx:pt>
          <cx:pt idx="39537">441719</cx:pt>
          <cx:pt idx="39538">239704</cx:pt>
          <cx:pt idx="39539">481824</cx:pt>
          <cx:pt idx="39540">405058.66666666669</cx:pt>
          <cx:pt idx="39541">470477.33333333331</cx:pt>
          <cx:pt idx="39542">210693.33333333334</cx:pt>
          <cx:pt idx="39543">390085.33333333331</cx:pt>
          <cx:pt idx="39544">367525</cx:pt>
          <cx:pt idx="39545">390397.33333333331</cx:pt>
          <cx:pt idx="39546">163700</cx:pt>
          <cx:pt idx="39547">418770.66666666669</cx:pt>
          <cx:pt idx="39548">202565</cx:pt>
          <cx:pt idx="39549">232126</cx:pt>
          <cx:pt idx="39550">274034</cx:pt>
          <cx:pt idx="39551">132682.66666666666</cx:pt>
          <cx:pt idx="39552">144760</cx:pt>
          <cx:pt idx="39553">641347</cx:pt>
          <cx:pt idx="39554">708750</cx:pt>
          <cx:pt idx="39555">683342</cx:pt>
          <cx:pt idx="39556">296794.66666666669</cx:pt>
          <cx:pt idx="39557">393803.66666666663</cx:pt>
          <cx:pt idx="39558">109849</cx:pt>
          <cx:pt idx="39559">489293</cx:pt>
          <cx:pt idx="39560">324754.66666666669</cx:pt>
          <cx:pt idx="39561">272485.33333333331</cx:pt>
          <cx:pt idx="39562">73724</cx:pt>
          <cx:pt idx="39563">134734</cx:pt>
          <cx:pt idx="39564">485689</cx:pt>
          <cx:pt idx="39565">494709.33333333331</cx:pt>
          <cx:pt idx="39566">328701.33333333331</cx:pt>
          <cx:pt idx="39567">234119</cx:pt>
          <cx:pt idx="39568">388314.66666666669</cx:pt>
          <cx:pt idx="39569">168465</cx:pt>
          <cx:pt idx="39570">554557</cx:pt>
          <cx:pt idx="39571">315698.66666666669</cx:pt>
          <cx:pt idx="39572">474613.33333333331</cx:pt>
          <cx:pt idx="39573">147942</cx:pt>
          <cx:pt idx="39574">357811</cx:pt>
          <cx:pt idx="39575">246405</cx:pt>
          <cx:pt idx="39576">330466</cx:pt>
          <cx:pt idx="39577">304486</cx:pt>
          <cx:pt idx="39578">278726</cx:pt>
          <cx:pt idx="39579">155067</cx:pt>
          <cx:pt idx="39580">508202.66666666669</cx:pt>
          <cx:pt idx="39581">304154</cx:pt>
          <cx:pt idx="39582">173050</cx:pt>
          <cx:pt idx="39583">605074.66666666663</cx:pt>
          <cx:pt idx="39584">123925</cx:pt>
          <cx:pt idx="39585">426918</cx:pt>
          <cx:pt idx="39586">354800</cx:pt>
          <cx:pt idx="39587">437576</cx:pt>
          <cx:pt idx="39588">296362.66666666669</cx:pt>
          <cx:pt idx="39589">260506.66666666666</cx:pt>
          <cx:pt idx="39590">232245.33333333334</cx:pt>
          <cx:pt idx="39591">400496</cx:pt>
          <cx:pt idx="39592">326040</cx:pt>
          <cx:pt idx="39593">140613</cx:pt>
          <cx:pt idx="39594">783095</cx:pt>
          <cx:pt idx="39595">233384</cx:pt>
          <cx:pt idx="39596">131277</cx:pt>
          <cx:pt idx="39597">135265</cx:pt>
          <cx:pt idx="39598">629928</cx:pt>
          <cx:pt idx="39599">130481</cx:pt>
          <cx:pt idx="39600">585622</cx:pt>
          <cx:pt idx="39601">151874</cx:pt>
          <cx:pt idx="39602">555879</cx:pt>
          <cx:pt idx="39603">283812</cx:pt>
          <cx:pt idx="39604">158847</cx:pt>
          <cx:pt idx="39605">705968</cx:pt>
          <cx:pt idx="39606">276119</cx:pt>
          <cx:pt idx="39607">226109</cx:pt>
          <cx:pt idx="39608">596912</cx:pt>
          <cx:pt idx="39609">305871</cx:pt>
          <cx:pt idx="39610">395728</cx:pt>
          <cx:pt idx="39611">451575</cx:pt>
          <cx:pt idx="39612">279052</cx:pt>
          <cx:pt idx="39613">318681</cx:pt>
          <cx:pt idx="39614">276159</cx:pt>
          <cx:pt idx="39615">448496</cx:pt>
          <cx:pt idx="39616">391834.66666666669</cx:pt>
          <cx:pt idx="39617">220647</cx:pt>
          <cx:pt idx="39618">302014.33333333331</cx:pt>
          <cx:pt idx="39619">766639</cx:pt>
          <cx:pt idx="39620">334061.33333333331</cx:pt>
          <cx:pt idx="39621">141877.33333333334</cx:pt>
          <cx:pt idx="39622">412981.33333333331</cx:pt>
          <cx:pt idx="39623">266680</cx:pt>
          <cx:pt idx="39624">222019</cx:pt>
          <cx:pt idx="39625">422847</cx:pt>
          <cx:pt idx="39626">361989.33333333331</cx:pt>
          <cx:pt idx="39627">506656</cx:pt>
          <cx:pt idx="39628">460695</cx:pt>
          <cx:pt idx="39629">397457</cx:pt>
          <cx:pt idx="39630">418437.33333333331</cx:pt>
          <cx:pt idx="39631">392949</cx:pt>
          <cx:pt idx="39632">401094</cx:pt>
          <cx:pt idx="39633">320752</cx:pt>
          <cx:pt idx="39634">599573</cx:pt>
          <cx:pt idx="39635">143952</cx:pt>
          <cx:pt idx="39636">350125.33333333331</cx:pt>
          <cx:pt idx="39637">398254</cx:pt>
          <cx:pt idx="39638">179492</cx:pt>
          <cx:pt idx="39639">237586.66666666666</cx:pt>
          <cx:pt idx="39640">690706.66666666663</cx:pt>
          <cx:pt idx="39641">784208</cx:pt>
          <cx:pt idx="39642">144047</cx:pt>
          <cx:pt idx="39643">80487</cx:pt>
          <cx:pt idx="39644">356405.33333333331</cx:pt>
          <cx:pt idx="39645">227786</cx:pt>
          <cx:pt idx="39646">399149.33333333331</cx:pt>
          <cx:pt idx="39647">226442.66666666666</cx:pt>
          <cx:pt idx="39648">754672</cx:pt>
          <cx:pt idx="39649">402858.66666666669</cx:pt>
          <cx:pt idx="39650">210626.66666666666</cx:pt>
          <cx:pt idx="39651">678338.66666666663</cx:pt>
          <cx:pt idx="39652">186958</cx:pt>
          <cx:pt idx="39653">718005.33333333337</cx:pt>
          <cx:pt idx="39654">745000</cx:pt>
          <cx:pt idx="39655">465671</cx:pt>
          <cx:pt idx="39656">113813</cx:pt>
          <cx:pt idx="39657">402632</cx:pt>
          <cx:pt idx="39658">329040.33333333337</cx:pt>
          <cx:pt idx="39659">184130.66666666666</cx:pt>
          <cx:pt idx="39660">233215</cx:pt>
          <cx:pt idx="39661">432922.66666666669</cx:pt>
          <cx:pt idx="39662">175469</cx:pt>
          <cx:pt idx="39663">271325.33333333331</cx:pt>
          <cx:pt idx="39664">779018.66666666663</cx:pt>
          <cx:pt idx="39665">200176</cx:pt>
          <cx:pt idx="39666">605632</cx:pt>
          <cx:pt idx="39667">452587</cx:pt>
          <cx:pt idx="39668">231625</cx:pt>
          <cx:pt idx="39669">300419.33333333331</cx:pt>
          <cx:pt idx="39670">703421.33333333337</cx:pt>
          <cx:pt idx="39671">418647</cx:pt>
          <cx:pt idx="39672">385841.66666666663</cx:pt>
          <cx:pt idx="39673">211770</cx:pt>
          <cx:pt idx="39674">615705</cx:pt>
          <cx:pt idx="39675">703410.66666666663</cx:pt>
          <cx:pt idx="39676">275716</cx:pt>
          <cx:pt idx="39677">244720</cx:pt>
          <cx:pt idx="39678">151067</cx:pt>
          <cx:pt idx="39679">785805.33333333337</cx:pt>
          <cx:pt idx="39680">662088</cx:pt>
          <cx:pt idx="39681">157937</cx:pt>
          <cx:pt idx="39682">369600</cx:pt>
          <cx:pt idx="39683">245251</cx:pt>
          <cx:pt idx="39684">308430</cx:pt>
          <cx:pt idx="39685">270388</cx:pt>
          <cx:pt idx="39686">368898.66666666669</cx:pt>
          <cx:pt idx="39687">183951</cx:pt>
          <cx:pt idx="39688">242957.33333333334</cx:pt>
          <cx:pt idx="39689">286960</cx:pt>
          <cx:pt idx="39690">607397</cx:pt>
          <cx:pt idx="39691">239428</cx:pt>
          <cx:pt idx="39692">304368</cx:pt>
          <cx:pt idx="39693">171632</cx:pt>
          <cx:pt idx="39694">637346.66666666663</cx:pt>
          <cx:pt idx="39695">224410</cx:pt>
          <cx:pt idx="39696">380921</cx:pt>
          <cx:pt idx="39697">342089</cx:pt>
          <cx:pt idx="39698">155615</cx:pt>
          <cx:pt idx="39699">466040</cx:pt>
          <cx:pt idx="39700">280464</cx:pt>
          <cx:pt idx="39701">752117</cx:pt>
          <cx:pt idx="39702">365812</cx:pt>
          <cx:pt idx="39703">792248</cx:pt>
          <cx:pt idx="39704">134649</cx:pt>
          <cx:pt idx="39705">320545</cx:pt>
          <cx:pt idx="39706">510821.33333333331</cx:pt>
          <cx:pt idx="39707">749154.66666666663</cx:pt>
          <cx:pt idx="39708">377592</cx:pt>
          <cx:pt idx="39709">207509</cx:pt>
          <cx:pt idx="39710">360579</cx:pt>
          <cx:pt idx="39711">270282.66666666669</cx:pt>
          <cx:pt idx="39712">242712</cx:pt>
          <cx:pt idx="39713">430949.33333333331</cx:pt>
          <cx:pt idx="39714">645498.66666666663</cx:pt>
          <cx:pt idx="39715">753133.33333333337</cx:pt>
          <cx:pt idx="39716">354517.33333333331</cx:pt>
          <cx:pt idx="39717">739045.33333333337</cx:pt>
          <cx:pt idx="39718">451149.33333333331</cx:pt>
          <cx:pt idx="39719">499885.33333333331</cx:pt>
          <cx:pt idx="39720">383307.66666666663</cx:pt>
          <cx:pt idx="39721">479813.33333333331</cx:pt>
          <cx:pt idx="39722">391768</cx:pt>
          <cx:pt idx="39723">341816</cx:pt>
          <cx:pt idx="39724">250959</cx:pt>
          <cx:pt idx="39725">457157.33333333331</cx:pt>
          <cx:pt idx="39726">75535</cx:pt>
          <cx:pt idx="39727">227537</cx:pt>
          <cx:pt idx="39728">586818.66666666663</cx:pt>
          <cx:pt idx="39729">523338.66666666669</cx:pt>
          <cx:pt idx="39730">716424</cx:pt>
          <cx:pt idx="39731">689331</cx:pt>
          <cx:pt idx="39732">249319</cx:pt>
          <cx:pt idx="39733">521087</cx:pt>
          <cx:pt idx="39734">95622</cx:pt>
          <cx:pt idx="39735">294229.33333333331</cx:pt>
          <cx:pt idx="39736">269725.33333333331</cx:pt>
          <cx:pt idx="39737">165084</cx:pt>
          <cx:pt idx="39738">146816</cx:pt>
          <cx:pt idx="39739">367710</cx:pt>
          <cx:pt idx="39740">390920</cx:pt>
          <cx:pt idx="39741">362542</cx:pt>
          <cx:pt idx="39742">266130</cx:pt>
          <cx:pt idx="39743">397792</cx:pt>
          <cx:pt idx="39744">226343</cx:pt>
          <cx:pt idx="39745">420354.66666666669</cx:pt>
          <cx:pt idx="39746">442485.33333333331</cx:pt>
          <cx:pt idx="39747">525877.33333333337</cx:pt>
          <cx:pt idx="39748">427835</cx:pt>
          <cx:pt idx="39749">401161</cx:pt>
          <cx:pt idx="39750">397581</cx:pt>
          <cx:pt idx="39751">191797</cx:pt>
          <cx:pt idx="39752">92175</cx:pt>
          <cx:pt idx="39753">183765.33333333334</cx:pt>
          <cx:pt idx="39754">416760</cx:pt>
          <cx:pt idx="39755">426554.66666666669</cx:pt>
          <cx:pt idx="39756">272371</cx:pt>
          <cx:pt idx="39757">411023</cx:pt>
          <cx:pt idx="39758">357453.33333333337</cx:pt>
          <cx:pt idx="39759">294266.66666666669</cx:pt>
          <cx:pt idx="39760">312980</cx:pt>
          <cx:pt idx="39761">105806</cx:pt>
          <cx:pt idx="39762">162821.33333333334</cx:pt>
          <cx:pt idx="39763">504266.66666666669</cx:pt>
          <cx:pt idx="39764">729749</cx:pt>
          <cx:pt idx="39765">785116</cx:pt>
          <cx:pt idx="39766">160963</cx:pt>
          <cx:pt idx="39767">141077</cx:pt>
          <cx:pt idx="39768">718532</cx:pt>
          <cx:pt idx="39769">180557.33333333334</cx:pt>
          <cx:pt idx="39770">270322.66666666669</cx:pt>
          <cx:pt idx="39771">139253.33333333334</cx:pt>
          <cx:pt idx="39772">109173.33333333333</cx:pt>
          <cx:pt idx="39773">501498</cx:pt>
          <cx:pt idx="39774">171168</cx:pt>
          <cx:pt idx="39775">421949.33333333331</cx:pt>
          <cx:pt idx="39776">170136</cx:pt>
          <cx:pt idx="39777">127502</cx:pt>
          <cx:pt idx="39778">222429.33333333334</cx:pt>
          <cx:pt idx="39779">429448</cx:pt>
          <cx:pt idx="39780">182952</cx:pt>
          <cx:pt idx="39781">261370</cx:pt>
          <cx:pt idx="39782">244986.66666666666</cx:pt>
          <cx:pt idx="39783">464850.66666666669</cx:pt>
          <cx:pt idx="39784">196181.33333333334</cx:pt>
          <cx:pt idx="39785">393776</cx:pt>
          <cx:pt idx="39786">287273</cx:pt>
          <cx:pt idx="39787">486245.33333333331</cx:pt>
          <cx:pt idx="39788">490176</cx:pt>
          <cx:pt idx="39789">448117.33333333331</cx:pt>
          <cx:pt idx="39790">411916</cx:pt>
          <cx:pt idx="39791">224845.33333333334</cx:pt>
          <cx:pt idx="39792">239264</cx:pt>
          <cx:pt idx="39793">279429.33333333331</cx:pt>
          <cx:pt idx="39794">145754.66666666666</cx:pt>
          <cx:pt idx="39795">397784</cx:pt>
          <cx:pt idx="39796">313429</cx:pt>
          <cx:pt idx="39797">280866.66666666669</cx:pt>
          <cx:pt idx="39798">677704</cx:pt>
          <cx:pt idx="39799">223546.66666666666</cx:pt>
          <cx:pt idx="39800">114744</cx:pt>
          <cx:pt idx="39801">772197.33333333337</cx:pt>
          <cx:pt idx="39802">186669</cx:pt>
          <cx:pt idx="39803">213329</cx:pt>
          <cx:pt idx="39804">151560</cx:pt>
          <cx:pt idx="39805">194829.33333333334</cx:pt>
          <cx:pt idx="39806">461949</cx:pt>
          <cx:pt idx="39807">760458.66666666663</cx:pt>
          <cx:pt idx="39808">377952</cx:pt>
          <cx:pt idx="39809">324794</cx:pt>
          <cx:pt idx="39810">572514.66666666663</cx:pt>
          <cx:pt idx="39811">762205.33333333337</cx:pt>
          <cx:pt idx="39812">354478</cx:pt>
          <cx:pt idx="39813">373175.33333333337</cx:pt>
          <cx:pt idx="39814">742400</cx:pt>
          <cx:pt idx="39815">485548</cx:pt>
          <cx:pt idx="39816">183314.66666666666</cx:pt>
          <cx:pt idx="39817">694674.66666666663</cx:pt>
          <cx:pt idx="39818">734283</cx:pt>
          <cx:pt idx="39819">440720</cx:pt>
          <cx:pt idx="39820">713872</cx:pt>
          <cx:pt idx="39821">339865.66666666663</cx:pt>
          <cx:pt idx="39822">481922.66666666669</cx:pt>
          <cx:pt idx="39823">339233</cx:pt>
          <cx:pt idx="39824">795035</cx:pt>
          <cx:pt idx="39825">766470</cx:pt>
          <cx:pt idx="39826">292546.66666666669</cx:pt>
          <cx:pt idx="39827">212581.33333333334</cx:pt>
          <cx:pt idx="39828">522048</cx:pt>
          <cx:pt idx="39829">560671</cx:pt>
          <cx:pt idx="39830">75724</cx:pt>
          <cx:pt idx="39831">776669.33333333337</cx:pt>
          <cx:pt idx="39832">171149</cx:pt>
          <cx:pt idx="39833">209973.33333333334</cx:pt>
          <cx:pt idx="39834">207101</cx:pt>
          <cx:pt idx="39835">225277.33333333334</cx:pt>
          <cx:pt idx="39836">181602.66666666666</cx:pt>
          <cx:pt idx="39837">503773.33333333331</cx:pt>
          <cx:pt idx="39838">508660</cx:pt>
          <cx:pt idx="39839">366122.33333333337</cx:pt>
          <cx:pt idx="39840">413186.66666666669</cx:pt>
          <cx:pt idx="39841">357890.66666666669</cx:pt>
          <cx:pt idx="39842">199757</cx:pt>
          <cx:pt idx="39843">375645.33333333331</cx:pt>
          <cx:pt idx="39844">403633</cx:pt>
          <cx:pt idx="39845">93192</cx:pt>
          <cx:pt idx="39846">526914</cx:pt>
          <cx:pt idx="39847">142784</cx:pt>
          <cx:pt idx="39848">709912</cx:pt>
          <cx:pt idx="39849">397240</cx:pt>
          <cx:pt idx="39850">169486</cx:pt>
          <cx:pt idx="39851">183060</cx:pt>
          <cx:pt idx="39852">122402.66666666667</cx:pt>
          <cx:pt idx="39853">336269.33333333331</cx:pt>
          <cx:pt idx="39854">166448</cx:pt>
          <cx:pt idx="39855">281581</cx:pt>
          <cx:pt idx="39856">694421.33333333337</cx:pt>
          <cx:pt idx="39857">617504</cx:pt>
          <cx:pt idx="39858">400122</cx:pt>
          <cx:pt idx="39859">117930</cx:pt>
          <cx:pt idx="39860">779021.33333333337</cx:pt>
          <cx:pt idx="39861">499517.33333333331</cx:pt>
          <cx:pt idx="39862">736989.33333333337</cx:pt>
          <cx:pt idx="39863">94570.666666666672</cx:pt>
          <cx:pt idx="39864">152432</cx:pt>
          <cx:pt idx="39865">457405.33333333331</cx:pt>
          <cx:pt idx="39866">327109</cx:pt>
          <cx:pt idx="39867">346202.66666666669</cx:pt>
          <cx:pt idx="39868">106820</cx:pt>
          <cx:pt idx="39869">393106.66666666669</cx:pt>
          <cx:pt idx="39870">744567</cx:pt>
          <cx:pt idx="39871">136640</cx:pt>
          <cx:pt idx="39872">401925.33333333331</cx:pt>
          <cx:pt idx="39873">410876</cx:pt>
          <cx:pt idx="39874">232394.66666666666</cx:pt>
          <cx:pt idx="39875">215328</cx:pt>
          <cx:pt idx="39876">419824</cx:pt>
          <cx:pt idx="39877">118848</cx:pt>
          <cx:pt idx="39878">588621.33333333337</cx:pt>
          <cx:pt idx="39879">151597.33333333334</cx:pt>
          <cx:pt idx="39880">256032</cx:pt>
          <cx:pt idx="39881">169202.66666666666</cx:pt>
          <cx:pt idx="39882">615872</cx:pt>
          <cx:pt idx="39883">308583</cx:pt>
          <cx:pt idx="39884">265567</cx:pt>
          <cx:pt idx="39885">115975</cx:pt>
          <cx:pt idx="39886">461984.33333333337</cx:pt>
          <cx:pt idx="39887">395038</cx:pt>
          <cx:pt idx="39888">264234</cx:pt>
          <cx:pt idx="39889">770693.33333333337</cx:pt>
          <cx:pt idx="39890">346753</cx:pt>
          <cx:pt idx="39891">225596</cx:pt>
          <cx:pt idx="39892">379384</cx:pt>
          <cx:pt idx="39893">242915</cx:pt>
          <cx:pt idx="39894">652654</cx:pt>
          <cx:pt idx="39895">150767</cx:pt>
          <cx:pt idx="39896">550848</cx:pt>
          <cx:pt idx="39897">174785</cx:pt>
          <cx:pt idx="39898">348711</cx:pt>
          <cx:pt idx="39899">407668</cx:pt>
          <cx:pt idx="39900">539810.66666666663</cx:pt>
          <cx:pt idx="39901">318933</cx:pt>
          <cx:pt idx="39902">153792</cx:pt>
          <cx:pt idx="39903">487600</cx:pt>
          <cx:pt idx="39904">647605.33333333337</cx:pt>
          <cx:pt idx="39905">460418.66666666669</cx:pt>
          <cx:pt idx="39906">196610.66666666666</cx:pt>
          <cx:pt idx="39907">285764</cx:pt>
          <cx:pt idx="39908">410135</cx:pt>
          <cx:pt idx="39909">341981.33333333331</cx:pt>
          <cx:pt idx="39910">531549.33333333337</cx:pt>
          <cx:pt idx="39911">305032</cx:pt>
          <cx:pt idx="39912">449085</cx:pt>
          <cx:pt idx="39913">165189.33333333334</cx:pt>
          <cx:pt idx="39914">475914.66666666669</cx:pt>
          <cx:pt idx="39915">423533</cx:pt>
          <cx:pt idx="39916">410713</cx:pt>
          <cx:pt idx="39917">643818</cx:pt>
          <cx:pt idx="39918">95818.666666666672</cx:pt>
          <cx:pt idx="39919">379894</cx:pt>
          <cx:pt idx="39920">664570</cx:pt>
          <cx:pt idx="39921">319713.66666666669</cx:pt>
          <cx:pt idx="39922">430296</cx:pt>
          <cx:pt idx="39923">334569</cx:pt>
          <cx:pt idx="39924">109023</cx:pt>
          <cx:pt idx="39925">108229</cx:pt>
          <cx:pt idx="39926">788964</cx:pt>
          <cx:pt idx="39927">351616</cx:pt>
          <cx:pt idx="39928">241802.66666666666</cx:pt>
          <cx:pt idx="39929">581437.33333333337</cx:pt>
          <cx:pt idx="39930">514365.33333333331</cx:pt>
          <cx:pt idx="39931">232980</cx:pt>
          <cx:pt idx="39932">215525.33333333334</cx:pt>
          <cx:pt idx="39933">731032</cx:pt>
          <cx:pt idx="39934">137115</cx:pt>
          <cx:pt idx="39935">441066.66666666669</cx:pt>
          <cx:pt idx="39936">362514</cx:pt>
          <cx:pt idx="39937">281674.66666666669</cx:pt>
          <cx:pt idx="39938">236302</cx:pt>
          <cx:pt idx="39939">443329</cx:pt>
          <cx:pt idx="39940">335565.33333333331</cx:pt>
          <cx:pt idx="39941">472770.66666666669</cx:pt>
          <cx:pt idx="39942">669448</cx:pt>
          <cx:pt idx="39943">136688</cx:pt>
          <cx:pt idx="39944">481106.66666666669</cx:pt>
          <cx:pt idx="39945">786826.66666666663</cx:pt>
          <cx:pt idx="39946">476088</cx:pt>
          <cx:pt idx="39947">152755</cx:pt>
          <cx:pt idx="39948">761716</cx:pt>
          <cx:pt idx="39949">643642.66666666663</cx:pt>
          <cx:pt idx="39950">255970.66666666666</cx:pt>
          <cx:pt idx="39951">476783</cx:pt>
          <cx:pt idx="39952">317416</cx:pt>
          <cx:pt idx="39953">796565.33333333337</cx:pt>
          <cx:pt idx="39954">582629.33333333337</cx:pt>
          <cx:pt idx="39955">530552</cx:pt>
          <cx:pt idx="39956">324666.66666666669</cx:pt>
          <cx:pt idx="39957">163454</cx:pt>
          <cx:pt idx="39958">254131</cx:pt>
          <cx:pt idx="39959">135463</cx:pt>
          <cx:pt idx="39960">615645</cx:pt>
          <cx:pt idx="39961">421129.33333333337</cx:pt>
          <cx:pt idx="39962">365858.66666666669</cx:pt>
          <cx:pt idx="39963">202919</cx:pt>
          <cx:pt idx="39964">135197.33333333334</cx:pt>
          <cx:pt idx="39965">432426.66666666669</cx:pt>
          <cx:pt idx="39966">415729</cx:pt>
          <cx:pt idx="39967">282482.66666666669</cx:pt>
          <cx:pt idx="39968">86106.666666666672</cx:pt>
          <cx:pt idx="39969">691328</cx:pt>
          <cx:pt idx="39970">143556</cx:pt>
          <cx:pt idx="39971">772400</cx:pt>
          <cx:pt idx="39972">426026.66666666669</cx:pt>
          <cx:pt idx="39973">705637.33333333337</cx:pt>
          <cx:pt idx="39974">288474</cx:pt>
          <cx:pt idx="39975">338376.66666666663</cx:pt>
          <cx:pt idx="39976">186953</cx:pt>
          <cx:pt idx="39977">310962.66666666669</cx:pt>
          <cx:pt idx="39978">453887</cx:pt>
          <cx:pt idx="39979">526264</cx:pt>
          <cx:pt idx="39980">386178.66666666669</cx:pt>
          <cx:pt idx="39981">768205</cx:pt>
          <cx:pt idx="39982">140691</cx:pt>
          <cx:pt idx="39983">223660</cx:pt>
          <cx:pt idx="39984">361680</cx:pt>
          <cx:pt idx="39985">347843</cx:pt>
          <cx:pt idx="39986">212146.66666666666</cx:pt>
          <cx:pt idx="39987">315805.33333333331</cx:pt>
          <cx:pt idx="39988">278285</cx:pt>
          <cx:pt idx="39989">184389</cx:pt>
          <cx:pt idx="39990">368506.66666666669</cx:pt>
          <cx:pt idx="39991">263517.33333333331</cx:pt>
          <cx:pt idx="39992">775128</cx:pt>
          <cx:pt idx="39993">642562</cx:pt>
          <cx:pt idx="39994">682123</cx:pt>
          <cx:pt idx="39995">478511</cx:pt>
          <cx:pt idx="39996">271419</cx:pt>
          <cx:pt idx="39997">590704</cx:pt>
          <cx:pt idx="39998">363160</cx:pt>
          <cx:pt idx="39999">710650.66666666663</cx:pt>
        </cx:lvl>
      </cx:numDim>
    </cx:data>
  </cx:chartData>
  <cx:chart>
    <cx:title pos="t" align="ctr" overlay="0">
      <cx:tx>
        <cx:rich>
          <a:bodyPr rot="0" spcFirstLastPara="1" vertOverflow="ellipsis" vert="horz" wrap="square" lIns="0" tIns="0" rIns="0" bIns="0" anchor="ctr" anchorCtr="1"/>
          <a:lstStyle/>
          <a:p>
            <a:pPr algn="ctr">
              <a:defRPr/>
            </a:pPr>
            <a:r>
              <a:rPr lang="en-US" sz="1600" b="1" dirty="0" err="1" smtClean="0"/>
              <a:t>Annual_Income</a:t>
            </a:r>
            <a:endParaRPr lang="en-US" sz="1600" b="1" dirty="0"/>
          </a:p>
        </cx:rich>
      </cx:tx>
    </cx:title>
    <cx:plotArea>
      <cx:plotAreaRegion>
        <cx:series layoutId="boxWhisker" uniqueId="{03DC32DD-41A8-4DA3-AACA-E6EAE982D86D}">
          <cx:tx>
            <cx:txData>
              <cx:f>'[CN_Mobiles+-+Data.xlsx]BOXPLOT_INCOME'!$A$1</cx:f>
              <cx:v/>
            </cx:txData>
          </cx:tx>
          <cx:dataId val="0"/>
          <cx:layoutPr>
            <cx:visibility meanLine="0" meanMarker="1" nonoutliers="1" outliers="1"/>
            <cx:statistics quartileMethod="exclusive"/>
          </cx:layoutPr>
        </cx:series>
      </cx:plotAreaRegion>
      <cx:axis id="0">
        <cx:catScaling gapWidth="1"/>
        <cx:tickLabels/>
      </cx:axis>
      <cx:axis id="1">
        <cx:valScaling/>
        <cx:majorGridlines/>
        <cx:tickLabels/>
      </cx:axis>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'[CN_Mobiles+-+Data.xlsx]BOX_PLOT_PH_AGE'!$A$2:$A$40001</cx:f>
        <cx:lvl ptCount="40000" formatCode="General">
          <cx:pt idx="0">439</cx:pt>
          <cx:pt idx="1">283</cx:pt>
          <cx:pt idx="2">390</cx:pt>
          <cx:pt idx="3">475</cx:pt>
          <cx:pt idx="4">497</cx:pt>
          <cx:pt idx="5">443</cx:pt>
          <cx:pt idx="6">425</cx:pt>
          <cx:pt idx="7">173</cx:pt>
          <cx:pt idx="8">300</cx:pt>
          <cx:pt idx="9">474</cx:pt>
          <cx:pt idx="10">210</cx:pt>
          <cx:pt idx="11">100</cx:pt>
          <cx:pt idx="12">329</cx:pt>
          <cx:pt idx="13">430</cx:pt>
          <cx:pt idx="14">492</cx:pt>
          <cx:pt idx="15">585</cx:pt>
          <cx:pt idx="16">23</cx:pt>
          <cx:pt idx="17">356</cx:pt>
          <cx:pt idx="18">536</cx:pt>
          <cx:pt idx="19">876</cx:pt>
          <cx:pt idx="20">400</cx:pt>
          <cx:pt idx="21">510</cx:pt>
          <cx:pt idx="22">96</cx:pt>
          <cx:pt idx="23">285</cx:pt>
          <cx:pt idx="24">265</cx:pt>
          <cx:pt idx="25">273</cx:pt>
          <cx:pt idx="26">243</cx:pt>
          <cx:pt idx="27">377</cx:pt>
          <cx:pt idx="28">106</cx:pt>
          <cx:pt idx="29">485</cx:pt>
          <cx:pt idx="30">336</cx:pt>
          <cx:pt idx="31">426</cx:pt>
          <cx:pt idx="32">258</cx:pt>
          <cx:pt idx="33">231</cx:pt>
          <cx:pt idx="34">406</cx:pt>
          <cx:pt idx="35">357</cx:pt>
          <cx:pt idx="36">666</cx:pt>
          <cx:pt idx="37">783</cx:pt>
          <cx:pt idx="38">390</cx:pt>
          <cx:pt idx="39">228</cx:pt>
          <cx:pt idx="40">139</cx:pt>
          <cx:pt idx="41">236</cx:pt>
          <cx:pt idx="42">344</cx:pt>
          <cx:pt idx="43">385</cx:pt>
          <cx:pt idx="44">370</cx:pt>
          <cx:pt idx="45">943</cx:pt>
          <cx:pt idx="46">313</cx:pt>
          <cx:pt idx="47">805</cx:pt>
          <cx:pt idx="48">431</cx:pt>
          <cx:pt idx="49">213</cx:pt>
          <cx:pt idx="50">276</cx:pt>
          <cx:pt idx="51">477</cx:pt>
          <cx:pt idx="52">304</cx:pt>
          <cx:pt idx="53">225</cx:pt>
          <cx:pt idx="54">132</cx:pt>
          <cx:pt idx="55">95</cx:pt>
          <cx:pt idx="56">277</cx:pt>
          <cx:pt idx="57">430</cx:pt>
          <cx:pt idx="58">220</cx:pt>
          <cx:pt idx="59">388</cx:pt>
          <cx:pt idx="60">263</cx:pt>
          <cx:pt idx="61">489</cx:pt>
          <cx:pt idx="62">205</cx:pt>
          <cx:pt idx="63">95</cx:pt>
          <cx:pt idx="64">436</cx:pt>
          <cx:pt idx="65">640</cx:pt>
          <cx:pt idx="66">93</cx:pt>
          <cx:pt idx="67">407</cx:pt>
          <cx:pt idx="68">202</cx:pt>
          <cx:pt idx="69">850</cx:pt>
          <cx:pt idx="70">315</cx:pt>
          <cx:pt idx="71">525</cx:pt>
          <cx:pt idx="72">748</cx:pt>
          <cx:pt idx="73">241</cx:pt>
          <cx:pt idx="74">323</cx:pt>
          <cx:pt idx="75">433</cx:pt>
          <cx:pt idx="76">258</cx:pt>
          <cx:pt idx="77">311</cx:pt>
          <cx:pt idx="78">367</cx:pt>
          <cx:pt idx="79">272</cx:pt>
          <cx:pt idx="80">230</cx:pt>
          <cx:pt idx="81">40</cx:pt>
          <cx:pt idx="82">823</cx:pt>
          <cx:pt idx="83">240</cx:pt>
          <cx:pt idx="84">899</cx:pt>
          <cx:pt idx="85">436</cx:pt>
          <cx:pt idx="86">275</cx:pt>
          <cx:pt idx="87">296</cx:pt>
          <cx:pt idx="88">296</cx:pt>
          <cx:pt idx="89">468</cx:pt>
          <cx:pt idx="90">301</cx:pt>
          <cx:pt idx="91">296</cx:pt>
          <cx:pt idx="92">353</cx:pt>
          <cx:pt idx="93">830</cx:pt>
          <cx:pt idx="94">311</cx:pt>
          <cx:pt idx="95">266</cx:pt>
          <cx:pt idx="96">462</cx:pt>
          <cx:pt idx="97">595</cx:pt>
          <cx:pt idx="98">198</cx:pt>
          <cx:pt idx="99">327</cx:pt>
          <cx:pt idx="100">479</cx:pt>
          <cx:pt idx="101">201</cx:pt>
          <cx:pt idx="102">78</cx:pt>
          <cx:pt idx="103">317</cx:pt>
          <cx:pt idx="104">480</cx:pt>
          <cx:pt idx="105">94</cx:pt>
          <cx:pt idx="106">373</cx:pt>
          <cx:pt idx="107">496</cx:pt>
          <cx:pt idx="108">302</cx:pt>
          <cx:pt idx="109">87</cx:pt>
          <cx:pt idx="110">450</cx:pt>
          <cx:pt idx="111">269</cx:pt>
          <cx:pt idx="112">624</cx:pt>
          <cx:pt idx="113">274</cx:pt>
          <cx:pt idx="114">370</cx:pt>
          <cx:pt idx="115">319</cx:pt>
          <cx:pt idx="116">224</cx:pt>
          <cx:pt idx="117">262</cx:pt>
          <cx:pt idx="118">348</cx:pt>
          <cx:pt idx="119">286</cx:pt>
          <cx:pt idx="120">271</cx:pt>
          <cx:pt idx="121">358</cx:pt>
          <cx:pt idx="122">145</cx:pt>
          <cx:pt idx="123">722</cx:pt>
          <cx:pt idx="124">37</cx:pt>
          <cx:pt idx="125">33</cx:pt>
          <cx:pt idx="126">269</cx:pt>
          <cx:pt idx="127">322</cx:pt>
          <cx:pt idx="128">253</cx:pt>
          <cx:pt idx="129">505</cx:pt>
          <cx:pt idx="130">293</cx:pt>
          <cx:pt idx="131">65</cx:pt>
          <cx:pt idx="132">280</cx:pt>
          <cx:pt idx="133">263</cx:pt>
          <cx:pt idx="134">414</cx:pt>
          <cx:pt idx="135">81</cx:pt>
          <cx:pt idx="136">490</cx:pt>
          <cx:pt idx="137">312</cx:pt>
          <cx:pt idx="138">454</cx:pt>
          <cx:pt idx="139">323</cx:pt>
          <cx:pt idx="140">359</cx:pt>
          <cx:pt idx="141">204</cx:pt>
          <cx:pt idx="142">224</cx:pt>
          <cx:pt idx="143">442</cx:pt>
          <cx:pt idx="144">319</cx:pt>
          <cx:pt idx="145">613</cx:pt>
          <cx:pt idx="146">20</cx:pt>
          <cx:pt idx="147">267</cx:pt>
          <cx:pt idx="148">380</cx:pt>
          <cx:pt idx="149">265</cx:pt>
          <cx:pt idx="150">462</cx:pt>
          <cx:pt idx="151">455</cx:pt>
          <cx:pt idx="152">449</cx:pt>
          <cx:pt idx="153">848</cx:pt>
          <cx:pt idx="154">91</cx:pt>
          <cx:pt idx="155">546</cx:pt>
          <cx:pt idx="156">338</cx:pt>
          <cx:pt idx="157">406</cx:pt>
          <cx:pt idx="158">82</cx:pt>
          <cx:pt idx="159">331</cx:pt>
          <cx:pt idx="160">279</cx:pt>
          <cx:pt idx="161">418</cx:pt>
          <cx:pt idx="162">341</cx:pt>
          <cx:pt idx="163">298</cx:pt>
          <cx:pt idx="164">431</cx:pt>
          <cx:pt idx="165">249</cx:pt>
          <cx:pt idx="166">399</cx:pt>
          <cx:pt idx="167">496</cx:pt>
          <cx:pt idx="168">84</cx:pt>
          <cx:pt idx="169">15</cx:pt>
          <cx:pt idx="170">397</cx:pt>
          <cx:pt idx="171">330</cx:pt>
          <cx:pt idx="172">302</cx:pt>
          <cx:pt idx="173">361</cx:pt>
          <cx:pt idx="174">281</cx:pt>
          <cx:pt idx="175">927</cx:pt>
          <cx:pt idx="176">428</cx:pt>
          <cx:pt idx="177">396</cx:pt>
          <cx:pt idx="178">498</cx:pt>
          <cx:pt idx="179">265</cx:pt>
          <cx:pt idx="180">238</cx:pt>
          <cx:pt idx="181">333</cx:pt>
          <cx:pt idx="182">286</cx:pt>
          <cx:pt idx="183">209</cx:pt>
          <cx:pt idx="184">372</cx:pt>
          <cx:pt idx="185">479</cx:pt>
          <cx:pt idx="186">298</cx:pt>
          <cx:pt idx="187">313</cx:pt>
          <cx:pt idx="188">463</cx:pt>
          <cx:pt idx="189">56</cx:pt>
          <cx:pt idx="190">821</cx:pt>
          <cx:pt idx="191">596</cx:pt>
          <cx:pt idx="192">361</cx:pt>
          <cx:pt idx="193">416</cx:pt>
          <cx:pt idx="194">150</cx:pt>
          <cx:pt idx="195">201</cx:pt>
          <cx:pt idx="196">571</cx:pt>
          <cx:pt idx="197">240</cx:pt>
          <cx:pt idx="198">260</cx:pt>
          <cx:pt idx="199">254</cx:pt>
          <cx:pt idx="200">306</cx:pt>
          <cx:pt idx="201">168</cx:pt>
          <cx:pt idx="202">431</cx:pt>
          <cx:pt idx="203">125</cx:pt>
          <cx:pt idx="204">562</cx:pt>
          <cx:pt idx="205">686</cx:pt>
          <cx:pt idx="206">213</cx:pt>
          <cx:pt idx="207">975</cx:pt>
          <cx:pt idx="208">332</cx:pt>
          <cx:pt idx="209">518</cx:pt>
          <cx:pt idx="210">483</cx:pt>
          <cx:pt idx="211">286</cx:pt>
          <cx:pt idx="212">423</cx:pt>
          <cx:pt idx="213">275</cx:pt>
          <cx:pt idx="214">339</cx:pt>
          <cx:pt idx="215">324</cx:pt>
          <cx:pt idx="216">275</cx:pt>
          <cx:pt idx="217">326</cx:pt>
          <cx:pt idx="218">529</cx:pt>
          <cx:pt idx="219">500</cx:pt>
          <cx:pt idx="220">426</cx:pt>
          <cx:pt idx="221">30</cx:pt>
          <cx:pt idx="222">335</cx:pt>
          <cx:pt idx="223">278</cx:pt>
          <cx:pt idx="224">343</cx:pt>
          <cx:pt idx="225">301</cx:pt>
          <cx:pt idx="226">181</cx:pt>
          <cx:pt idx="227">348</cx:pt>
          <cx:pt idx="228">443</cx:pt>
          <cx:pt idx="229">60</cx:pt>
          <cx:pt idx="230">488</cx:pt>
          <cx:pt idx="231">626</cx:pt>
          <cx:pt idx="232">120</cx:pt>
          <cx:pt idx="233">141</cx:pt>
          <cx:pt idx="234">446</cx:pt>
          <cx:pt idx="235">45</cx:pt>
          <cx:pt idx="236">463</cx:pt>
          <cx:pt idx="237">237</cx:pt>
          <cx:pt idx="238">311</cx:pt>
          <cx:pt idx="239">284</cx:pt>
          <cx:pt idx="240">230</cx:pt>
          <cx:pt idx="241">369</cx:pt>
          <cx:pt idx="242">315</cx:pt>
          <cx:pt idx="243">802</cx:pt>
          <cx:pt idx="244">349</cx:pt>
          <cx:pt idx="245">337</cx:pt>
          <cx:pt idx="246">422</cx:pt>
          <cx:pt idx="247">349</cx:pt>
          <cx:pt idx="248">290</cx:pt>
          <cx:pt idx="249">411</cx:pt>
          <cx:pt idx="250">389</cx:pt>
          <cx:pt idx="251">513</cx:pt>
          <cx:pt idx="252">120</cx:pt>
          <cx:pt idx="253">257</cx:pt>
          <cx:pt idx="254">442</cx:pt>
          <cx:pt idx="255">481</cx:pt>
          <cx:pt idx="256">231</cx:pt>
          <cx:pt idx="257">87</cx:pt>
          <cx:pt idx="258">482</cx:pt>
          <cx:pt idx="259">79</cx:pt>
          <cx:pt idx="260">346</cx:pt>
          <cx:pt idx="261">344</cx:pt>
          <cx:pt idx="262">424</cx:pt>
          <cx:pt idx="263">380</cx:pt>
          <cx:pt idx="264">238</cx:pt>
          <cx:pt idx="265">487</cx:pt>
          <cx:pt idx="266">325</cx:pt>
          <cx:pt idx="267">71</cx:pt>
          <cx:pt idx="268">350</cx:pt>
          <cx:pt idx="269">98</cx:pt>
          <cx:pt idx="270">790</cx:pt>
          <cx:pt idx="271">891</cx:pt>
          <cx:pt idx="272">253</cx:pt>
          <cx:pt idx="273">107</cx:pt>
          <cx:pt idx="274">15</cx:pt>
          <cx:pt idx="275">938</cx:pt>
          <cx:pt idx="276">340</cx:pt>
          <cx:pt idx="277">798</cx:pt>
          <cx:pt idx="278">878</cx:pt>
          <cx:pt idx="279">252</cx:pt>
          <cx:pt idx="280">371</cx:pt>
          <cx:pt idx="281">334</cx:pt>
          <cx:pt idx="282">140</cx:pt>
          <cx:pt idx="283">405</cx:pt>
          <cx:pt idx="284">779</cx:pt>
          <cx:pt idx="285">507</cx:pt>
          <cx:pt idx="286">786</cx:pt>
          <cx:pt idx="287">401</cx:pt>
          <cx:pt idx="288">254</cx:pt>
          <cx:pt idx="289">255</cx:pt>
          <cx:pt idx="290">342</cx:pt>
          <cx:pt idx="291">423</cx:pt>
          <cx:pt idx="292">300</cx:pt>
          <cx:pt idx="293">173</cx:pt>
          <cx:pt idx="294">50</cx:pt>
          <cx:pt idx="295">167</cx:pt>
          <cx:pt idx="296">43</cx:pt>
          <cx:pt idx="297">324</cx:pt>
          <cx:pt idx="298">275</cx:pt>
          <cx:pt idx="299">224</cx:pt>
          <cx:pt idx="300">167</cx:pt>
          <cx:pt idx="301">962</cx:pt>
          <cx:pt idx="302">685</cx:pt>
          <cx:pt idx="303">286</cx:pt>
          <cx:pt idx="304">146</cx:pt>
          <cx:pt idx="305">8</cx:pt>
          <cx:pt idx="306">380</cx:pt>
          <cx:pt idx="307">457</cx:pt>
          <cx:pt idx="308">360</cx:pt>
          <cx:pt idx="309">105</cx:pt>
          <cx:pt idx="310">352</cx:pt>
          <cx:pt idx="311">182</cx:pt>
          <cx:pt idx="312">236</cx:pt>
          <cx:pt idx="313">161</cx:pt>
          <cx:pt idx="314">796</cx:pt>
          <cx:pt idx="315">464</cx:pt>
          <cx:pt idx="316">318</cx:pt>
          <cx:pt idx="317">244</cx:pt>
          <cx:pt idx="318">285</cx:pt>
          <cx:pt idx="319">209</cx:pt>
          <cx:pt idx="320">389</cx:pt>
          <cx:pt idx="321">226</cx:pt>
          <cx:pt idx="322">648</cx:pt>
          <cx:pt idx="323">418</cx:pt>
          <cx:pt idx="324">327</cx:pt>
          <cx:pt idx="325">41</cx:pt>
          <cx:pt idx="326">388</cx:pt>
          <cx:pt idx="327">464</cx:pt>
          <cx:pt idx="328">398</cx:pt>
          <cx:pt idx="329">268</cx:pt>
          <cx:pt idx="330">148</cx:pt>
          <cx:pt idx="331">300</cx:pt>
          <cx:pt idx="332">783</cx:pt>
          <cx:pt idx="333">323</cx:pt>
          <cx:pt idx="334">279</cx:pt>
          <cx:pt idx="335">500</cx:pt>
          <cx:pt idx="336">470</cx:pt>
          <cx:pt idx="337">485</cx:pt>
          <cx:pt idx="338">473</cx:pt>
          <cx:pt idx="339">146</cx:pt>
          <cx:pt idx="340">460</cx:pt>
          <cx:pt idx="341">295</cx:pt>
          <cx:pt idx="342">490</cx:pt>
          <cx:pt idx="343">326</cx:pt>
          <cx:pt idx="344">244</cx:pt>
          <cx:pt idx="345">480</cx:pt>
          <cx:pt idx="346">227</cx:pt>
          <cx:pt idx="347">364</cx:pt>
          <cx:pt idx="348">181</cx:pt>
          <cx:pt idx="349">284</cx:pt>
          <cx:pt idx="350">850</cx:pt>
          <cx:pt idx="351">254</cx:pt>
          <cx:pt idx="352">268</cx:pt>
          <cx:pt idx="353">257</cx:pt>
          <cx:pt idx="354">348</cx:pt>
          <cx:pt idx="355">360</cx:pt>
          <cx:pt idx="356">488</cx:pt>
          <cx:pt idx="357">217</cx:pt>
          <cx:pt idx="358">207</cx:pt>
          <cx:pt idx="359">396</cx:pt>
          <cx:pt idx="360">255</cx:pt>
          <cx:pt idx="361">969</cx:pt>
          <cx:pt idx="362">603</cx:pt>
          <cx:pt idx="363">810</cx:pt>
          <cx:pt idx="364">259</cx:pt>
          <cx:pt idx="365">163</cx:pt>
          <cx:pt idx="366">995</cx:pt>
          <cx:pt idx="367">958</cx:pt>
          <cx:pt idx="368">993</cx:pt>
          <cx:pt idx="369">357</cx:pt>
          <cx:pt idx="370">132</cx:pt>
          <cx:pt idx="371">298</cx:pt>
          <cx:pt idx="372">373</cx:pt>
          <cx:pt idx="373">84</cx:pt>
          <cx:pt idx="374">212</cx:pt>
          <cx:pt idx="375">288</cx:pt>
          <cx:pt idx="376">233</cx:pt>
          <cx:pt idx="377">365</cx:pt>
          <cx:pt idx="378">457</cx:pt>
          <cx:pt idx="379">205</cx:pt>
          <cx:pt idx="380">410</cx:pt>
          <cx:pt idx="381">44</cx:pt>
          <cx:pt idx="382">307</cx:pt>
          <cx:pt idx="383">457</cx:pt>
          <cx:pt idx="384">865</cx:pt>
          <cx:pt idx="385">142</cx:pt>
          <cx:pt idx="386">144</cx:pt>
          <cx:pt idx="387">696</cx:pt>
          <cx:pt idx="388">223</cx:pt>
          <cx:pt idx="389">386</cx:pt>
          <cx:pt idx="390">373</cx:pt>
          <cx:pt idx="391">144</cx:pt>
          <cx:pt idx="392">324</cx:pt>
          <cx:pt idx="393">172</cx:pt>
          <cx:pt idx="394">205</cx:pt>
          <cx:pt idx="395">209</cx:pt>
          <cx:pt idx="396">489</cx:pt>
          <cx:pt idx="397">769</cx:pt>
          <cx:pt idx="398">307</cx:pt>
          <cx:pt idx="399">525</cx:pt>
          <cx:pt idx="400">84</cx:pt>
          <cx:pt idx="401">464</cx:pt>
          <cx:pt idx="402">265</cx:pt>
          <cx:pt idx="403">184</cx:pt>
          <cx:pt idx="404">427</cx:pt>
          <cx:pt idx="405">426</cx:pt>
          <cx:pt idx="406">287</cx:pt>
          <cx:pt idx="407">282</cx:pt>
          <cx:pt idx="408">219</cx:pt>
          <cx:pt idx="409">352</cx:pt>
          <cx:pt idx="410">485</cx:pt>
          <cx:pt idx="411">337</cx:pt>
          <cx:pt idx="412">169</cx:pt>
          <cx:pt idx="413">354</cx:pt>
          <cx:pt idx="414">52</cx:pt>
          <cx:pt idx="415">320</cx:pt>
          <cx:pt idx="416">219</cx:pt>
          <cx:pt idx="417">398</cx:pt>
          <cx:pt idx="418">362</cx:pt>
          <cx:pt idx="419">481</cx:pt>
          <cx:pt idx="420">284</cx:pt>
          <cx:pt idx="421">870</cx:pt>
          <cx:pt idx="422">456</cx:pt>
          <cx:pt idx="423">214</cx:pt>
          <cx:pt idx="424">832</cx:pt>
          <cx:pt idx="425">338</cx:pt>
          <cx:pt idx="426">820</cx:pt>
          <cx:pt idx="427">301</cx:pt>
          <cx:pt idx="428">415</cx:pt>
          <cx:pt idx="429">862</cx:pt>
          <cx:pt idx="430">321</cx:pt>
          <cx:pt idx="431">180</cx:pt>
          <cx:pt idx="432">388</cx:pt>
          <cx:pt idx="433">273</cx:pt>
          <cx:pt idx="434">286</cx:pt>
          <cx:pt idx="435">262</cx:pt>
          <cx:pt idx="436">259</cx:pt>
          <cx:pt idx="437">275</cx:pt>
          <cx:pt idx="438">7</cx:pt>
          <cx:pt idx="439">198</cx:pt>
          <cx:pt idx="440">330</cx:pt>
          <cx:pt idx="441">181</cx:pt>
          <cx:pt idx="442">947</cx:pt>
          <cx:pt idx="443">488</cx:pt>
          <cx:pt idx="444">437</cx:pt>
          <cx:pt idx="445">429</cx:pt>
          <cx:pt idx="446">260</cx:pt>
          <cx:pt idx="447">1016</cx:pt>
          <cx:pt idx="448">218</cx:pt>
          <cx:pt idx="449">585</cx:pt>
          <cx:pt idx="450">55</cx:pt>
          <cx:pt idx="451">405</cx:pt>
          <cx:pt idx="452">304</cx:pt>
          <cx:pt idx="453">327</cx:pt>
          <cx:pt idx="454">400</cx:pt>
          <cx:pt idx="455">55</cx:pt>
          <cx:pt idx="456">344</cx:pt>
          <cx:pt idx="457">105</cx:pt>
          <cx:pt idx="458">72</cx:pt>
          <cx:pt idx="459">326</cx:pt>
          <cx:pt idx="460">486</cx:pt>
          <cx:pt idx="461">434</cx:pt>
          <cx:pt idx="462">838</cx:pt>
          <cx:pt idx="463">299</cx:pt>
          <cx:pt idx="464">43</cx:pt>
          <cx:pt idx="465">276</cx:pt>
          <cx:pt idx="466">262</cx:pt>
          <cx:pt idx="467">435</cx:pt>
          <cx:pt idx="468">338</cx:pt>
          <cx:pt idx="469">342</cx:pt>
          <cx:pt idx="470">496</cx:pt>
          <cx:pt idx="471">488</cx:pt>
          <cx:pt idx="472">440</cx:pt>
          <cx:pt idx="473">341</cx:pt>
          <cx:pt idx="474">330</cx:pt>
          <cx:pt idx="475">337</cx:pt>
          <cx:pt idx="476">427</cx:pt>
          <cx:pt idx="477">286</cx:pt>
          <cx:pt idx="478">269</cx:pt>
          <cx:pt idx="479">355</cx:pt>
          <cx:pt idx="480">451</cx:pt>
          <cx:pt idx="481">454</cx:pt>
          <cx:pt idx="482">358</cx:pt>
          <cx:pt idx="483">435</cx:pt>
          <cx:pt idx="484">978</cx:pt>
          <cx:pt idx="485">384</cx:pt>
          <cx:pt idx="486">458</cx:pt>
          <cx:pt idx="487">451</cx:pt>
          <cx:pt idx="488">800</cx:pt>
          <cx:pt idx="489">691</cx:pt>
          <cx:pt idx="490">429</cx:pt>
          <cx:pt idx="491">129</cx:pt>
          <cx:pt idx="492">180</cx:pt>
          <cx:pt idx="493">238</cx:pt>
          <cx:pt idx="494">883</cx:pt>
          <cx:pt idx="495">500</cx:pt>
          <cx:pt idx="496">206</cx:pt>
          <cx:pt idx="497">204</cx:pt>
          <cx:pt idx="498">380</cx:pt>
          <cx:pt idx="499">699</cx:pt>
          <cx:pt idx="500">397</cx:pt>
          <cx:pt idx="501">340</cx:pt>
          <cx:pt idx="502">476</cx:pt>
          <cx:pt idx="503">329</cx:pt>
          <cx:pt idx="504">189</cx:pt>
          <cx:pt idx="505">336</cx:pt>
          <cx:pt idx="506">115</cx:pt>
          <cx:pt idx="507">236</cx:pt>
          <cx:pt idx="508">446</cx:pt>
          <cx:pt idx="509">423</cx:pt>
          <cx:pt idx="510">388</cx:pt>
          <cx:pt idx="511">221</cx:pt>
          <cx:pt idx="512">325</cx:pt>
          <cx:pt idx="513">351</cx:pt>
          <cx:pt idx="514">565</cx:pt>
          <cx:pt idx="515">478</cx:pt>
          <cx:pt idx="516">392</cx:pt>
          <cx:pt idx="517">458</cx:pt>
          <cx:pt idx="518">422</cx:pt>
          <cx:pt idx="519">464</cx:pt>
          <cx:pt idx="520">436</cx:pt>
          <cx:pt idx="521">82</cx:pt>
          <cx:pt idx="522">422</cx:pt>
          <cx:pt idx="523">129</cx:pt>
          <cx:pt idx="524">508</cx:pt>
          <cx:pt idx="525">445</cx:pt>
          <cx:pt idx="526">487</cx:pt>
          <cx:pt idx="527">577</cx:pt>
          <cx:pt idx="528">215</cx:pt>
          <cx:pt idx="529">436</cx:pt>
          <cx:pt idx="530">484</cx:pt>
          <cx:pt idx="531">218</cx:pt>
          <cx:pt idx="532">434</cx:pt>
          <cx:pt idx="533">301</cx:pt>
          <cx:pt idx="534">252</cx:pt>
          <cx:pt idx="535">306</cx:pt>
          <cx:pt idx="536">602</cx:pt>
          <cx:pt idx="537">447</cx:pt>
          <cx:pt idx="538">214</cx:pt>
          <cx:pt idx="539">429</cx:pt>
          <cx:pt idx="540">388</cx:pt>
          <cx:pt idx="541">767</cx:pt>
          <cx:pt idx="542">521</cx:pt>
          <cx:pt idx="543">404</cx:pt>
          <cx:pt idx="544">414</cx:pt>
          <cx:pt idx="545">688</cx:pt>
          <cx:pt idx="546">480</cx:pt>
          <cx:pt idx="547">121</cx:pt>
          <cx:pt idx="548">207</cx:pt>
          <cx:pt idx="549">226</cx:pt>
          <cx:pt idx="550">243</cx:pt>
          <cx:pt idx="551">273</cx:pt>
          <cx:pt idx="552">51</cx:pt>
          <cx:pt idx="553">340</cx:pt>
          <cx:pt idx="554">798</cx:pt>
          <cx:pt idx="555">803</cx:pt>
          <cx:pt idx="556">384</cx:pt>
          <cx:pt idx="557">315</cx:pt>
          <cx:pt idx="558">135</cx:pt>
          <cx:pt idx="559">334</cx:pt>
          <cx:pt idx="560">363</cx:pt>
          <cx:pt idx="561">352</cx:pt>
          <cx:pt idx="562">93</cx:pt>
          <cx:pt idx="563">975</cx:pt>
          <cx:pt idx="564">113</cx:pt>
          <cx:pt idx="565">597</cx:pt>
          <cx:pt idx="566">343</cx:pt>
          <cx:pt idx="567">70</cx:pt>
          <cx:pt idx="568">280</cx:pt>
          <cx:pt idx="569">465</cx:pt>
          <cx:pt idx="570">348</cx:pt>
          <cx:pt idx="571">446</cx:pt>
          <cx:pt idx="572">308</cx:pt>
          <cx:pt idx="573">344</cx:pt>
          <cx:pt idx="574">191</cx:pt>
          <cx:pt idx="575">448</cx:pt>
          <cx:pt idx="576">402</cx:pt>
          <cx:pt idx="577">26</cx:pt>
          <cx:pt idx="578">421</cx:pt>
          <cx:pt idx="579">324</cx:pt>
          <cx:pt idx="580">375</cx:pt>
          <cx:pt idx="581">254</cx:pt>
          <cx:pt idx="582">250</cx:pt>
          <cx:pt idx="583">291</cx:pt>
          <cx:pt idx="584">297</cx:pt>
          <cx:pt idx="585">326</cx:pt>
          <cx:pt idx="586">206</cx:pt>
          <cx:pt idx="587">89</cx:pt>
          <cx:pt idx="588">198</cx:pt>
          <cx:pt idx="589">608</cx:pt>
          <cx:pt idx="590">427</cx:pt>
          <cx:pt idx="591">372</cx:pt>
          <cx:pt idx="592">217</cx:pt>
          <cx:pt idx="593">8</cx:pt>
          <cx:pt idx="594">359</cx:pt>
          <cx:pt idx="595">248</cx:pt>
          <cx:pt idx="596">88</cx:pt>
          <cx:pt idx="597">845</cx:pt>
          <cx:pt idx="598">67</cx:pt>
          <cx:pt idx="599">258</cx:pt>
          <cx:pt idx="600">390</cx:pt>
          <cx:pt idx="601">1007</cx:pt>
          <cx:pt idx="602">144</cx:pt>
          <cx:pt idx="603">358</cx:pt>
          <cx:pt idx="604">398</cx:pt>
          <cx:pt idx="605">227</cx:pt>
          <cx:pt idx="606">313</cx:pt>
          <cx:pt idx="607">395</cx:pt>
          <cx:pt idx="608">423</cx:pt>
          <cx:pt idx="609">211</cx:pt>
          <cx:pt idx="610">321</cx:pt>
          <cx:pt idx="611">622</cx:pt>
          <cx:pt idx="612">455</cx:pt>
          <cx:pt idx="613">356</cx:pt>
          <cx:pt idx="614">370</cx:pt>
          <cx:pt idx="615">228</cx:pt>
          <cx:pt idx="616">216</cx:pt>
          <cx:pt idx="617">316</cx:pt>
          <cx:pt idx="618">313</cx:pt>
          <cx:pt idx="619">434</cx:pt>
          <cx:pt idx="620">438</cx:pt>
          <cx:pt idx="621">223</cx:pt>
          <cx:pt idx="622">402</cx:pt>
          <cx:pt idx="623">152</cx:pt>
          <cx:pt idx="624">368</cx:pt>
          <cx:pt idx="625">306</cx:pt>
          <cx:pt idx="626">365</cx:pt>
          <cx:pt idx="627">13</cx:pt>
          <cx:pt idx="628">434</cx:pt>
          <cx:pt idx="629">62</cx:pt>
          <cx:pt idx="630">36</cx:pt>
          <cx:pt idx="631">400</cx:pt>
          <cx:pt idx="632">343</cx:pt>
          <cx:pt idx="633">464</cx:pt>
          <cx:pt idx="634">24</cx:pt>
          <cx:pt idx="635">201</cx:pt>
          <cx:pt idx="636">120</cx:pt>
          <cx:pt idx="637">246</cx:pt>
          <cx:pt idx="638">380</cx:pt>
          <cx:pt idx="639">436</cx:pt>
          <cx:pt idx="640">186</cx:pt>
          <cx:pt idx="641">42</cx:pt>
          <cx:pt idx="642">285</cx:pt>
          <cx:pt idx="643">582</cx:pt>
          <cx:pt idx="644">360</cx:pt>
          <cx:pt idx="645">438</cx:pt>
          <cx:pt idx="646">843</cx:pt>
          <cx:pt idx="647">737</cx:pt>
          <cx:pt idx="648">263</cx:pt>
          <cx:pt idx="649">363</cx:pt>
          <cx:pt idx="650">363</cx:pt>
          <cx:pt idx="651">1017</cx:pt>
          <cx:pt idx="652">256</cx:pt>
          <cx:pt idx="653">806</cx:pt>
          <cx:pt idx="654">380</cx:pt>
          <cx:pt idx="655">339</cx:pt>
          <cx:pt idx="656">377</cx:pt>
          <cx:pt idx="657">242</cx:pt>
          <cx:pt idx="658">224</cx:pt>
          <cx:pt idx="659">70</cx:pt>
          <cx:pt idx="660">27</cx:pt>
          <cx:pt idx="661">428</cx:pt>
          <cx:pt idx="662">891</cx:pt>
          <cx:pt idx="663">819</cx:pt>
          <cx:pt idx="664">351</cx:pt>
          <cx:pt idx="665">157</cx:pt>
          <cx:pt idx="666">468</cx:pt>
          <cx:pt idx="667">398</cx:pt>
          <cx:pt idx="668">323</cx:pt>
          <cx:pt idx="669">333</cx:pt>
          <cx:pt idx="670">280</cx:pt>
          <cx:pt idx="671">293</cx:pt>
          <cx:pt idx="672">212</cx:pt>
          <cx:pt idx="673">240</cx:pt>
          <cx:pt idx="674">549</cx:pt>
          <cx:pt idx="675">270</cx:pt>
          <cx:pt idx="676">187</cx:pt>
          <cx:pt idx="677">305</cx:pt>
          <cx:pt idx="678">357</cx:pt>
          <cx:pt idx="679">154</cx:pt>
          <cx:pt idx="680">193</cx:pt>
          <cx:pt idx="681">439</cx:pt>
          <cx:pt idx="682">893</cx:pt>
          <cx:pt idx="683">274</cx:pt>
          <cx:pt idx="684">147</cx:pt>
          <cx:pt idx="685">267</cx:pt>
          <cx:pt idx="686">243</cx:pt>
          <cx:pt idx="687">187</cx:pt>
          <cx:pt idx="688">259</cx:pt>
          <cx:pt idx="689">412</cx:pt>
          <cx:pt idx="690">717</cx:pt>
          <cx:pt idx="691">345</cx:pt>
          <cx:pt idx="692">370</cx:pt>
          <cx:pt idx="693">374</cx:pt>
          <cx:pt idx="694">490</cx:pt>
          <cx:pt idx="695">391</cx:pt>
          <cx:pt idx="696">4</cx:pt>
          <cx:pt idx="697">469</cx:pt>
          <cx:pt idx="698">312</cx:pt>
          <cx:pt idx="699">420</cx:pt>
          <cx:pt idx="700">408</cx:pt>
          <cx:pt idx="701">348</cx:pt>
          <cx:pt idx="702">657</cx:pt>
          <cx:pt idx="703">275</cx:pt>
          <cx:pt idx="704">236</cx:pt>
          <cx:pt idx="705">401</cx:pt>
          <cx:pt idx="706">419</cx:pt>
          <cx:pt idx="707">433</cx:pt>
          <cx:pt idx="708">1004</cx:pt>
          <cx:pt idx="709">107</cx:pt>
          <cx:pt idx="710">368</cx:pt>
          <cx:pt idx="711">292</cx:pt>
          <cx:pt idx="712">475</cx:pt>
          <cx:pt idx="713">261</cx:pt>
          <cx:pt idx="714">117</cx:pt>
          <cx:pt idx="715">428</cx:pt>
          <cx:pt idx="716">169</cx:pt>
          <cx:pt idx="717">251</cx:pt>
          <cx:pt idx="718">862</cx:pt>
          <cx:pt idx="719">375</cx:pt>
          <cx:pt idx="720">270</cx:pt>
          <cx:pt idx="721">373</cx:pt>
          <cx:pt idx="722">359</cx:pt>
          <cx:pt idx="723">206</cx:pt>
          <cx:pt idx="724">196</cx:pt>
          <cx:pt idx="725">258</cx:pt>
          <cx:pt idx="726">983</cx:pt>
          <cx:pt idx="727">445</cx:pt>
          <cx:pt idx="728">464</cx:pt>
          <cx:pt idx="729">232</cx:pt>
          <cx:pt idx="730">117</cx:pt>
          <cx:pt idx="731">956</cx:pt>
          <cx:pt idx="732">257</cx:pt>
          <cx:pt idx="733">39</cx:pt>
          <cx:pt idx="734">244</cx:pt>
          <cx:pt idx="735">270</cx:pt>
          <cx:pt idx="736">198</cx:pt>
          <cx:pt idx="737">224</cx:pt>
          <cx:pt idx="738">352</cx:pt>
          <cx:pt idx="739">317</cx:pt>
          <cx:pt idx="740">269</cx:pt>
          <cx:pt idx="741">442</cx:pt>
          <cx:pt idx="742">948</cx:pt>
          <cx:pt idx="743">1020</cx:pt>
          <cx:pt idx="744">259</cx:pt>
          <cx:pt idx="745">244</cx:pt>
          <cx:pt idx="746">370</cx:pt>
          <cx:pt idx="747">449</cx:pt>
          <cx:pt idx="748">318</cx:pt>
          <cx:pt idx="749">372</cx:pt>
          <cx:pt idx="750">474</cx:pt>
          <cx:pt idx="751">313</cx:pt>
          <cx:pt idx="752">24</cx:pt>
          <cx:pt idx="753">488</cx:pt>
          <cx:pt idx="754">391</cx:pt>
          <cx:pt idx="755">898</cx:pt>
          <cx:pt idx="756">460</cx:pt>
          <cx:pt idx="757">348</cx:pt>
          <cx:pt idx="758">291</cx:pt>
          <cx:pt idx="759">202</cx:pt>
          <cx:pt idx="760">875</cx:pt>
          <cx:pt idx="761">346</cx:pt>
          <cx:pt idx="762">602</cx:pt>
          <cx:pt idx="763">224</cx:pt>
          <cx:pt idx="764">371</cx:pt>
          <cx:pt idx="765">266</cx:pt>
          <cx:pt idx="766">285</cx:pt>
          <cx:pt idx="767">245</cx:pt>
          <cx:pt idx="768">681</cx:pt>
          <cx:pt idx="769">342</cx:pt>
          <cx:pt idx="770">19</cx:pt>
          <cx:pt idx="771">591</cx:pt>
          <cx:pt idx="772">256</cx:pt>
          <cx:pt idx="773">278</cx:pt>
          <cx:pt idx="774">328</cx:pt>
          <cx:pt idx="775">251</cx:pt>
          <cx:pt idx="776">424</cx:pt>
          <cx:pt idx="777">147</cx:pt>
          <cx:pt idx="778">481</cx:pt>
          <cx:pt idx="779">771</cx:pt>
          <cx:pt idx="780">284</cx:pt>
          <cx:pt idx="781">718</cx:pt>
          <cx:pt idx="782">250</cx:pt>
          <cx:pt idx="783">466</cx:pt>
          <cx:pt idx="784">250</cx:pt>
          <cx:pt idx="785">977</cx:pt>
          <cx:pt idx="786">67</cx:pt>
          <cx:pt idx="787">467</cx:pt>
          <cx:pt idx="788">341</cx:pt>
          <cx:pt idx="789">295</cx:pt>
          <cx:pt idx="790">461</cx:pt>
          <cx:pt idx="791">413</cx:pt>
          <cx:pt idx="792">282</cx:pt>
          <cx:pt idx="793">646</cx:pt>
          <cx:pt idx="794">471</cx:pt>
          <cx:pt idx="795">354</cx:pt>
          <cx:pt idx="796">419</cx:pt>
          <cx:pt idx="797">290</cx:pt>
          <cx:pt idx="798">302</cx:pt>
          <cx:pt idx="799">214</cx:pt>
          <cx:pt idx="800">382</cx:pt>
          <cx:pt idx="801">375</cx:pt>
          <cx:pt idx="802">415</cx:pt>
          <cx:pt idx="803">250</cx:pt>
          <cx:pt idx="804">145</cx:pt>
          <cx:pt idx="805">786</cx:pt>
          <cx:pt idx="806">134</cx:pt>
          <cx:pt idx="807">223</cx:pt>
          <cx:pt idx="808">405</cx:pt>
          <cx:pt idx="809">222</cx:pt>
          <cx:pt idx="810">126</cx:pt>
          <cx:pt idx="811">144</cx:pt>
          <cx:pt idx="812">185</cx:pt>
          <cx:pt idx="813">876</cx:pt>
          <cx:pt idx="814">880</cx:pt>
          <cx:pt idx="815">451</cx:pt>
          <cx:pt idx="816">272</cx:pt>
          <cx:pt idx="817">106</cx:pt>
          <cx:pt idx="818">263</cx:pt>
          <cx:pt idx="819">179</cx:pt>
          <cx:pt idx="820">267</cx:pt>
          <cx:pt idx="821">340</cx:pt>
          <cx:pt idx="822">28</cx:pt>
          <cx:pt idx="823">442</cx:pt>
          <cx:pt idx="824">204</cx:pt>
          <cx:pt idx="825">488</cx:pt>
          <cx:pt idx="826">269</cx:pt>
          <cx:pt idx="827">107</cx:pt>
          <cx:pt idx="828">275</cx:pt>
          <cx:pt idx="829">460</cx:pt>
          <cx:pt idx="830">439</cx:pt>
          <cx:pt idx="831">288</cx:pt>
          <cx:pt idx="832">287</cx:pt>
          <cx:pt idx="833">371</cx:pt>
          <cx:pt idx="834">231</cx:pt>
          <cx:pt idx="835">413</cx:pt>
          <cx:pt idx="836">263</cx:pt>
          <cx:pt idx="837">322</cx:pt>
          <cx:pt idx="838">496</cx:pt>
          <cx:pt idx="839">255</cx:pt>
          <cx:pt idx="840">346</cx:pt>
          <cx:pt idx="841">275</cx:pt>
          <cx:pt idx="842">498</cx:pt>
          <cx:pt idx="843">55</cx:pt>
          <cx:pt idx="844">474</cx:pt>
          <cx:pt idx="845">723</cx:pt>
          <cx:pt idx="846">321</cx:pt>
          <cx:pt idx="847">390</cx:pt>
          <cx:pt idx="848">534</cx:pt>
          <cx:pt idx="849">406</cx:pt>
          <cx:pt idx="850">452</cx:pt>
          <cx:pt idx="851">386</cx:pt>
          <cx:pt idx="852">268</cx:pt>
          <cx:pt idx="853">328</cx:pt>
          <cx:pt idx="854">419</cx:pt>
          <cx:pt idx="855">478</cx:pt>
          <cx:pt idx="856">232</cx:pt>
          <cx:pt idx="857">331</cx:pt>
          <cx:pt idx="858">664</cx:pt>
          <cx:pt idx="859">109</cx:pt>
          <cx:pt idx="860">451</cx:pt>
          <cx:pt idx="861">172</cx:pt>
          <cx:pt idx="862">854</cx:pt>
          <cx:pt idx="863">41</cx:pt>
          <cx:pt idx="864">402</cx:pt>
          <cx:pt idx="865">64</cx:pt>
          <cx:pt idx="866">823</cx:pt>
          <cx:pt idx="867">305</cx:pt>
          <cx:pt idx="868">339</cx:pt>
          <cx:pt idx="869">221</cx:pt>
          <cx:pt idx="870">272</cx:pt>
          <cx:pt idx="871">295</cx:pt>
          <cx:pt idx="872">41</cx:pt>
          <cx:pt idx="873">227</cx:pt>
          <cx:pt idx="874">6</cx:pt>
          <cx:pt idx="875">847</cx:pt>
          <cx:pt idx="876">180</cx:pt>
          <cx:pt idx="877">471</cx:pt>
          <cx:pt idx="878">251</cx:pt>
          <cx:pt idx="879">251</cx:pt>
          <cx:pt idx="880">270</cx:pt>
          <cx:pt idx="881">358</cx:pt>
          <cx:pt idx="882">321</cx:pt>
          <cx:pt idx="883">613</cx:pt>
          <cx:pt idx="884">374</cx:pt>
          <cx:pt idx="885">279</cx:pt>
          <cx:pt idx="886">327</cx:pt>
          <cx:pt idx="887">351</cx:pt>
          <cx:pt idx="888">401</cx:pt>
          <cx:pt idx="889">248</cx:pt>
          <cx:pt idx="890">305</cx:pt>
          <cx:pt idx="891">258</cx:pt>
          <cx:pt idx="892">312</cx:pt>
          <cx:pt idx="893">312</cx:pt>
          <cx:pt idx="894">233</cx:pt>
          <cx:pt idx="895">410</cx:pt>
          <cx:pt idx="896">258</cx:pt>
          <cx:pt idx="897">132</cx:pt>
          <cx:pt idx="898">323</cx:pt>
          <cx:pt idx="899">92</cx:pt>
          <cx:pt idx="900">406</cx:pt>
          <cx:pt idx="901">134</cx:pt>
          <cx:pt idx="902">424</cx:pt>
          <cx:pt idx="903">234</cx:pt>
          <cx:pt idx="904">279</cx:pt>
          <cx:pt idx="905">45</cx:pt>
          <cx:pt idx="906">258</cx:pt>
          <cx:pt idx="907">805</cx:pt>
          <cx:pt idx="908">407</cx:pt>
          <cx:pt idx="909">491</cx:pt>
          <cx:pt idx="910">264</cx:pt>
          <cx:pt idx="911">264</cx:pt>
          <cx:pt idx="912">416</cx:pt>
          <cx:pt idx="913">387</cx:pt>
          <cx:pt idx="914">416</cx:pt>
          <cx:pt idx="915">362</cx:pt>
          <cx:pt idx="916">373</cx:pt>
          <cx:pt idx="917">354</cx:pt>
          <cx:pt idx="918">279</cx:pt>
          <cx:pt idx="919">306</cx:pt>
          <cx:pt idx="920">432</cx:pt>
          <cx:pt idx="921">475</cx:pt>
          <cx:pt idx="922">356</cx:pt>
          <cx:pt idx="923">992</cx:pt>
          <cx:pt idx="924">303</cx:pt>
          <cx:pt idx="925">363</cx:pt>
          <cx:pt idx="926">471</cx:pt>
          <cx:pt idx="927">64</cx:pt>
          <cx:pt idx="928">326</cx:pt>
          <cx:pt idx="929">255</cx:pt>
          <cx:pt idx="930">1004</cx:pt>
          <cx:pt idx="931">36</cx:pt>
          <cx:pt idx="932">131</cx:pt>
          <cx:pt idx="933">320</cx:pt>
          <cx:pt idx="934">497</cx:pt>
          <cx:pt idx="935">287</cx:pt>
          <cx:pt idx="936">430</cx:pt>
          <cx:pt idx="937">411</cx:pt>
          <cx:pt idx="938">421</cx:pt>
          <cx:pt idx="939">88</cx:pt>
          <cx:pt idx="940">320</cx:pt>
          <cx:pt idx="941">1014</cx:pt>
          <cx:pt idx="942">51</cx:pt>
          <cx:pt idx="943">853</cx:pt>
          <cx:pt idx="944">119</cx:pt>
          <cx:pt idx="945">261</cx:pt>
          <cx:pt idx="946">443</cx:pt>
          <cx:pt idx="947">296</cx:pt>
          <cx:pt idx="948">685</cx:pt>
          <cx:pt idx="949">498</cx:pt>
          <cx:pt idx="950">22</cx:pt>
          <cx:pt idx="951">172</cx:pt>
          <cx:pt idx="952">452</cx:pt>
          <cx:pt idx="953">274</cx:pt>
          <cx:pt idx="954">446</cx:pt>
          <cx:pt idx="955">274</cx:pt>
          <cx:pt idx="956">328</cx:pt>
          <cx:pt idx="957">374</cx:pt>
          <cx:pt idx="958">16</cx:pt>
          <cx:pt idx="959">383</cx:pt>
          <cx:pt idx="960">439</cx:pt>
          <cx:pt idx="961">363</cx:pt>
          <cx:pt idx="962">334</cx:pt>
          <cx:pt idx="963">221</cx:pt>
          <cx:pt idx="964">404</cx:pt>
          <cx:pt idx="965">261</cx:pt>
          <cx:pt idx="966">62</cx:pt>
          <cx:pt idx="967">382</cx:pt>
          <cx:pt idx="968">642</cx:pt>
          <cx:pt idx="969">480</cx:pt>
          <cx:pt idx="970">716</cx:pt>
          <cx:pt idx="971">223</cx:pt>
          <cx:pt idx="972">125</cx:pt>
          <cx:pt idx="973">349</cx:pt>
          <cx:pt idx="974">990</cx:pt>
          <cx:pt idx="975">276</cx:pt>
          <cx:pt idx="976">787</cx:pt>
          <cx:pt idx="977">947</cx:pt>
          <cx:pt idx="978">449</cx:pt>
          <cx:pt idx="979">684</cx:pt>
          <cx:pt idx="980">320</cx:pt>
          <cx:pt idx="981">263</cx:pt>
          <cx:pt idx="982">960</cx:pt>
          <cx:pt idx="983">211</cx:pt>
          <cx:pt idx="984">143</cx:pt>
          <cx:pt idx="985">981</cx:pt>
          <cx:pt idx="986">323</cx:pt>
          <cx:pt idx="987">275</cx:pt>
          <cx:pt idx="988">475</cx:pt>
          <cx:pt idx="989">300</cx:pt>
          <cx:pt idx="990">187</cx:pt>
          <cx:pt idx="991">479</cx:pt>
          <cx:pt idx="992">13</cx:pt>
          <cx:pt idx="993">432</cx:pt>
          <cx:pt idx="994">421</cx:pt>
          <cx:pt idx="995">835</cx:pt>
          <cx:pt idx="996">232</cx:pt>
          <cx:pt idx="997">208</cx:pt>
          <cx:pt idx="998">474</cx:pt>
          <cx:pt idx="999">307</cx:pt>
          <cx:pt idx="1000">372</cx:pt>
          <cx:pt idx="1001">292</cx:pt>
          <cx:pt idx="1002">362</cx:pt>
          <cx:pt idx="1003">367</cx:pt>
          <cx:pt idx="1004">139</cx:pt>
          <cx:pt idx="1005">96</cx:pt>
          <cx:pt idx="1006">344</cx:pt>
          <cx:pt idx="1007">75</cx:pt>
          <cx:pt idx="1008">222</cx:pt>
          <cx:pt idx="1009">433</cx:pt>
          <cx:pt idx="1010">340</cx:pt>
          <cx:pt idx="1011">472</cx:pt>
          <cx:pt idx="1012">299</cx:pt>
          <cx:pt idx="1013">279</cx:pt>
          <cx:pt idx="1014">332</cx:pt>
          <cx:pt idx="1015">438</cx:pt>
          <cx:pt idx="1016">221</cx:pt>
          <cx:pt idx="1017">433</cx:pt>
          <cx:pt idx="1018">247</cx:pt>
          <cx:pt idx="1019">104</cx:pt>
          <cx:pt idx="1020">443</cx:pt>
          <cx:pt idx="1021">760</cx:pt>
          <cx:pt idx="1022">495</cx:pt>
          <cx:pt idx="1023">478</cx:pt>
          <cx:pt idx="1024">432</cx:pt>
          <cx:pt idx="1025">336</cx:pt>
          <cx:pt idx="1026">304</cx:pt>
          <cx:pt idx="1027">673</cx:pt>
          <cx:pt idx="1028">268</cx:pt>
          <cx:pt idx="1029">240</cx:pt>
          <cx:pt idx="1030">478</cx:pt>
          <cx:pt idx="1031">394</cx:pt>
          <cx:pt idx="1032">167</cx:pt>
          <cx:pt idx="1033">367</cx:pt>
          <cx:pt idx="1034">416</cx:pt>
          <cx:pt idx="1035">293</cx:pt>
          <cx:pt idx="1036">157</cx:pt>
          <cx:pt idx="1037">497</cx:pt>
          <cx:pt idx="1038">287</cx:pt>
          <cx:pt idx="1039">304</cx:pt>
          <cx:pt idx="1040">1004</cx:pt>
          <cx:pt idx="1041">233</cx:pt>
          <cx:pt idx="1042">353</cx:pt>
          <cx:pt idx="1043">152</cx:pt>
          <cx:pt idx="1044">439</cx:pt>
          <cx:pt idx="1045">232</cx:pt>
          <cx:pt idx="1046">256</cx:pt>
          <cx:pt idx="1047">253</cx:pt>
          <cx:pt idx="1048">186</cx:pt>
          <cx:pt idx="1049">40</cx:pt>
          <cx:pt idx="1050">208</cx:pt>
          <cx:pt idx="1051">495</cx:pt>
          <cx:pt idx="1052">234</cx:pt>
          <cx:pt idx="1053">263</cx:pt>
          <cx:pt idx="1054">386</cx:pt>
          <cx:pt idx="1055">1</cx:pt>
          <cx:pt idx="1056">325</cx:pt>
          <cx:pt idx="1057">467</cx:pt>
          <cx:pt idx="1058">60</cx:pt>
          <cx:pt idx="1059">444</cx:pt>
          <cx:pt idx="1060">222</cx:pt>
          <cx:pt idx="1061">321</cx:pt>
          <cx:pt idx="1062">204</cx:pt>
          <cx:pt idx="1063">314</cx:pt>
          <cx:pt idx="1064">7</cx:pt>
          <cx:pt idx="1065">339</cx:pt>
          <cx:pt idx="1066">316</cx:pt>
          <cx:pt idx="1067">337</cx:pt>
          <cx:pt idx="1068">749</cx:pt>
          <cx:pt idx="1069">300</cx:pt>
          <cx:pt idx="1070">389</cx:pt>
          <cx:pt idx="1071">338</cx:pt>
          <cx:pt idx="1072">281</cx:pt>
          <cx:pt idx="1073">284</cx:pt>
          <cx:pt idx="1074">441</cx:pt>
          <cx:pt idx="1075">329</cx:pt>
          <cx:pt idx="1076">272</cx:pt>
          <cx:pt idx="1077">475</cx:pt>
          <cx:pt idx="1078">498</cx:pt>
          <cx:pt idx="1079">695</cx:pt>
          <cx:pt idx="1080">244</cx:pt>
          <cx:pt idx="1081">215</cx:pt>
          <cx:pt idx="1082">543</cx:pt>
          <cx:pt idx="1083">473</cx:pt>
          <cx:pt idx="1084">298</cx:pt>
          <cx:pt idx="1085">128</cx:pt>
          <cx:pt idx="1086">469</cx:pt>
          <cx:pt idx="1087">267</cx:pt>
          <cx:pt idx="1088">61</cx:pt>
          <cx:pt idx="1089">705</cx:pt>
          <cx:pt idx="1090">359</cx:pt>
          <cx:pt idx="1091">376</cx:pt>
          <cx:pt idx="1092">362</cx:pt>
          <cx:pt idx="1093">82</cx:pt>
          <cx:pt idx="1094">415</cx:pt>
          <cx:pt idx="1095">246</cx:pt>
          <cx:pt idx="1096">220</cx:pt>
          <cx:pt idx="1097">276</cx:pt>
          <cx:pt idx="1098">676</cx:pt>
          <cx:pt idx="1099">428</cx:pt>
          <cx:pt idx="1100">220</cx:pt>
          <cx:pt idx="1101">42</cx:pt>
          <cx:pt idx="1102">118</cx:pt>
          <cx:pt idx="1103">322</cx:pt>
          <cx:pt idx="1104">97</cx:pt>
          <cx:pt idx="1105">841</cx:pt>
          <cx:pt idx="1106">318</cx:pt>
          <cx:pt idx="1107">349</cx:pt>
          <cx:pt idx="1108">365</cx:pt>
          <cx:pt idx="1109">500</cx:pt>
          <cx:pt idx="1110">258</cx:pt>
          <cx:pt idx="1111">388</cx:pt>
          <cx:pt idx="1112">18</cx:pt>
          <cx:pt idx="1113">322</cx:pt>
          <cx:pt idx="1114">330</cx:pt>
          <cx:pt idx="1115">82</cx:pt>
          <cx:pt idx="1116">64</cx:pt>
          <cx:pt idx="1117">330</cx:pt>
          <cx:pt idx="1118">278</cx:pt>
          <cx:pt idx="1119">102</cx:pt>
          <cx:pt idx="1120">312</cx:pt>
          <cx:pt idx="1121">256</cx:pt>
          <cx:pt idx="1122">213</cx:pt>
          <cx:pt idx="1123">334</cx:pt>
          <cx:pt idx="1124">411</cx:pt>
          <cx:pt idx="1125">317</cx:pt>
          <cx:pt idx="1126">136</cx:pt>
          <cx:pt idx="1127">466</cx:pt>
          <cx:pt idx="1128">89</cx:pt>
          <cx:pt idx="1129">303</cx:pt>
          <cx:pt idx="1130">221</cx:pt>
          <cx:pt idx="1131">924</cx:pt>
          <cx:pt idx="1132">233</cx:pt>
          <cx:pt idx="1133">282</cx:pt>
          <cx:pt idx="1134">307</cx:pt>
          <cx:pt idx="1135">88</cx:pt>
          <cx:pt idx="1136">50</cx:pt>
          <cx:pt idx="1137">396</cx:pt>
          <cx:pt idx="1138">306</cx:pt>
          <cx:pt idx="1139">229</cx:pt>
          <cx:pt idx="1140">355</cx:pt>
          <cx:pt idx="1141">308</cx:pt>
          <cx:pt idx="1142">326</cx:pt>
          <cx:pt idx="1143">433</cx:pt>
          <cx:pt idx="1144">485</cx:pt>
          <cx:pt idx="1145">342</cx:pt>
          <cx:pt idx="1146">493</cx:pt>
          <cx:pt idx="1147">400</cx:pt>
          <cx:pt idx="1148">382</cx:pt>
          <cx:pt idx="1149">330</cx:pt>
          <cx:pt idx="1150">656</cx:pt>
          <cx:pt idx="1151">950</cx:pt>
          <cx:pt idx="1152">325</cx:pt>
          <cx:pt idx="1153">468</cx:pt>
          <cx:pt idx="1154">292</cx:pt>
          <cx:pt idx="1155">951</cx:pt>
          <cx:pt idx="1156">697</cx:pt>
          <cx:pt idx="1157">226</cx:pt>
          <cx:pt idx="1158">245</cx:pt>
          <cx:pt idx="1159">465</cx:pt>
          <cx:pt idx="1160">278</cx:pt>
          <cx:pt idx="1161">153</cx:pt>
          <cx:pt idx="1162">402</cx:pt>
          <cx:pt idx="1163">2</cx:pt>
          <cx:pt idx="1164">468</cx:pt>
          <cx:pt idx="1165">397</cx:pt>
          <cx:pt idx="1166">313</cx:pt>
          <cx:pt idx="1167">395</cx:pt>
          <cx:pt idx="1168">314</cx:pt>
          <cx:pt idx="1169">214</cx:pt>
          <cx:pt idx="1170">315</cx:pt>
          <cx:pt idx="1171">247</cx:pt>
          <cx:pt idx="1172">442</cx:pt>
          <cx:pt idx="1173">435</cx:pt>
          <cx:pt idx="1174">304</cx:pt>
          <cx:pt idx="1175">310</cx:pt>
          <cx:pt idx="1176">899</cx:pt>
          <cx:pt idx="1177">289</cx:pt>
          <cx:pt idx="1178">713</cx:pt>
          <cx:pt idx="1179">352</cx:pt>
          <cx:pt idx="1180">319</cx:pt>
          <cx:pt idx="1181">62</cx:pt>
          <cx:pt idx="1182">472</cx:pt>
          <cx:pt idx="1183">322</cx:pt>
          <cx:pt idx="1184">423</cx:pt>
          <cx:pt idx="1185">868</cx:pt>
          <cx:pt idx="1186">488</cx:pt>
          <cx:pt idx="1187">254</cx:pt>
          <cx:pt idx="1188">680</cx:pt>
          <cx:pt idx="1189">53</cx:pt>
          <cx:pt idx="1190">193</cx:pt>
          <cx:pt idx="1191">298</cx:pt>
          <cx:pt idx="1192">395</cx:pt>
          <cx:pt idx="1193">425</cx:pt>
          <cx:pt idx="1194">566</cx:pt>
          <cx:pt idx="1195">458</cx:pt>
          <cx:pt idx="1196">248</cx:pt>
          <cx:pt idx="1197">209</cx:pt>
          <cx:pt idx="1198">375</cx:pt>
          <cx:pt idx="1199">468</cx:pt>
          <cx:pt idx="1200">69</cx:pt>
          <cx:pt idx="1201">497</cx:pt>
          <cx:pt idx="1202">229</cx:pt>
          <cx:pt idx="1203">126</cx:pt>
          <cx:pt idx="1204">261</cx:pt>
          <cx:pt idx="1205">262</cx:pt>
          <cx:pt idx="1206">529</cx:pt>
          <cx:pt idx="1207">400</cx:pt>
          <cx:pt idx="1208">447</cx:pt>
          <cx:pt idx="1209">251</cx:pt>
          <cx:pt idx="1210">169</cx:pt>
          <cx:pt idx="1211">444</cx:pt>
          <cx:pt idx="1212">409</cx:pt>
          <cx:pt idx="1213">38</cx:pt>
          <cx:pt idx="1214">291</cx:pt>
          <cx:pt idx="1215">67</cx:pt>
          <cx:pt idx="1216">319</cx:pt>
          <cx:pt idx="1217">214</cx:pt>
          <cx:pt idx="1218">355</cx:pt>
          <cx:pt idx="1219">363</cx:pt>
          <cx:pt idx="1220">388</cx:pt>
          <cx:pt idx="1221">361</cx:pt>
          <cx:pt idx="1222">220</cx:pt>
          <cx:pt idx="1223">234</cx:pt>
          <cx:pt idx="1224">195</cx:pt>
          <cx:pt idx="1225">759</cx:pt>
          <cx:pt idx="1226">999</cx:pt>
          <cx:pt idx="1227">211</cx:pt>
          <cx:pt idx="1228">157</cx:pt>
          <cx:pt idx="1229">231</cx:pt>
          <cx:pt idx="1230">385</cx:pt>
          <cx:pt idx="1231">481</cx:pt>
          <cx:pt idx="1232">183</cx:pt>
          <cx:pt idx="1233">324</cx:pt>
          <cx:pt idx="1234">480</cx:pt>
          <cx:pt idx="1235">475</cx:pt>
          <cx:pt idx="1236">406</cx:pt>
          <cx:pt idx="1237">182</cx:pt>
          <cx:pt idx="1238">263</cx:pt>
          <cx:pt idx="1239">72</cx:pt>
          <cx:pt idx="1240">363</cx:pt>
          <cx:pt idx="1241">231</cx:pt>
          <cx:pt idx="1242">306</cx:pt>
          <cx:pt idx="1243">472</cx:pt>
          <cx:pt idx="1244">352</cx:pt>
          <cx:pt idx="1245">398</cx:pt>
          <cx:pt idx="1246">890</cx:pt>
          <cx:pt idx="1247">465</cx:pt>
          <cx:pt idx="1248">355</cx:pt>
          <cx:pt idx="1249">220</cx:pt>
          <cx:pt idx="1250">260</cx:pt>
          <cx:pt idx="1251">120</cx:pt>
          <cx:pt idx="1252">171</cx:pt>
          <cx:pt idx="1253">248</cx:pt>
          <cx:pt idx="1254">142</cx:pt>
          <cx:pt idx="1255">224</cx:pt>
          <cx:pt idx="1256">300</cx:pt>
          <cx:pt idx="1257">20</cx:pt>
          <cx:pt idx="1258">380</cx:pt>
          <cx:pt idx="1259">83</cx:pt>
          <cx:pt idx="1260">913</cx:pt>
          <cx:pt idx="1261">222</cx:pt>
          <cx:pt idx="1262">474</cx:pt>
          <cx:pt idx="1263">503</cx:pt>
          <cx:pt idx="1264">64</cx:pt>
          <cx:pt idx="1265">318</cx:pt>
          <cx:pt idx="1266">340</cx:pt>
          <cx:pt idx="1267">353</cx:pt>
          <cx:pt idx="1268">498</cx:pt>
          <cx:pt idx="1269">259</cx:pt>
          <cx:pt idx="1270">286</cx:pt>
          <cx:pt idx="1271">244</cx:pt>
          <cx:pt idx="1272">228</cx:pt>
          <cx:pt idx="1273">434</cx:pt>
          <cx:pt idx="1274">17</cx:pt>
          <cx:pt idx="1275">352</cx:pt>
          <cx:pt idx="1276">221</cx:pt>
          <cx:pt idx="1277">722</cx:pt>
          <cx:pt idx="1278">275</cx:pt>
          <cx:pt idx="1279">544</cx:pt>
          <cx:pt idx="1280">828</cx:pt>
          <cx:pt idx="1281">278</cx:pt>
          <cx:pt idx="1282">436</cx:pt>
          <cx:pt idx="1283">342</cx:pt>
          <cx:pt idx="1284">221</cx:pt>
          <cx:pt idx="1285">492</cx:pt>
          <cx:pt idx="1286">467</cx:pt>
          <cx:pt idx="1287">718</cx:pt>
          <cx:pt idx="1288">356</cx:pt>
          <cx:pt idx="1289">373</cx:pt>
          <cx:pt idx="1290">481</cx:pt>
          <cx:pt idx="1291">102</cx:pt>
          <cx:pt idx="1292">469</cx:pt>
          <cx:pt idx="1293">474</cx:pt>
          <cx:pt idx="1294">363</cx:pt>
          <cx:pt idx="1295">169</cx:pt>
          <cx:pt idx="1296">460</cx:pt>
          <cx:pt idx="1297">322</cx:pt>
          <cx:pt idx="1298">314</cx:pt>
          <cx:pt idx="1299">184</cx:pt>
          <cx:pt idx="1300">361</cx:pt>
          <cx:pt idx="1301">499</cx:pt>
          <cx:pt idx="1302">13</cx:pt>
          <cx:pt idx="1303">387</cx:pt>
          <cx:pt idx="1304">346</cx:pt>
          <cx:pt idx="1305">127</cx:pt>
          <cx:pt idx="1306">233</cx:pt>
          <cx:pt idx="1307">409</cx:pt>
          <cx:pt idx="1308">455</cx:pt>
          <cx:pt idx="1309">275</cx:pt>
          <cx:pt idx="1310">506</cx:pt>
          <cx:pt idx="1311">287</cx:pt>
          <cx:pt idx="1312">454</cx:pt>
          <cx:pt idx="1313">289</cx:pt>
          <cx:pt idx="1314">682</cx:pt>
          <cx:pt idx="1315">53</cx:pt>
          <cx:pt idx="1316">425</cx:pt>
          <cx:pt idx="1317">269</cx:pt>
          <cx:pt idx="1318">94</cx:pt>
          <cx:pt idx="1319">315</cx:pt>
          <cx:pt idx="1320">299</cx:pt>
          <cx:pt idx="1321">110</cx:pt>
          <cx:pt idx="1322">441</cx:pt>
          <cx:pt idx="1323">797</cx:pt>
          <cx:pt idx="1324">755</cx:pt>
          <cx:pt idx="1325">394</cx:pt>
          <cx:pt idx="1326">284</cx:pt>
          <cx:pt idx="1327">158</cx:pt>
          <cx:pt idx="1328">973</cx:pt>
          <cx:pt idx="1329">231</cx:pt>
          <cx:pt idx="1330">360</cx:pt>
          <cx:pt idx="1331">489</cx:pt>
          <cx:pt idx="1332">595</cx:pt>
          <cx:pt idx="1333">301</cx:pt>
          <cx:pt idx="1334">220</cx:pt>
          <cx:pt idx="1335">391</cx:pt>
          <cx:pt idx="1336">465</cx:pt>
          <cx:pt idx="1337">325</cx:pt>
          <cx:pt idx="1338">298</cx:pt>
          <cx:pt idx="1339">241</cx:pt>
          <cx:pt idx="1340">185</cx:pt>
          <cx:pt idx="1341">255</cx:pt>
          <cx:pt idx="1342">255</cx:pt>
          <cx:pt idx="1343">202</cx:pt>
          <cx:pt idx="1344">500</cx:pt>
          <cx:pt idx="1345">681</cx:pt>
          <cx:pt idx="1346">543</cx:pt>
          <cx:pt idx="1347">311</cx:pt>
          <cx:pt idx="1348">278</cx:pt>
          <cx:pt idx="1349">423</cx:pt>
          <cx:pt idx="1350">363</cx:pt>
          <cx:pt idx="1351">202</cx:pt>
          <cx:pt idx="1352">644</cx:pt>
          <cx:pt idx="1353">934</cx:pt>
          <cx:pt idx="1354">261</cx:pt>
          <cx:pt idx="1355">252</cx:pt>
          <cx:pt idx="1356">258</cx:pt>
          <cx:pt idx="1357">245</cx:pt>
          <cx:pt idx="1358">255</cx:pt>
          <cx:pt idx="1359">304</cx:pt>
          <cx:pt idx="1360">557</cx:pt>
          <cx:pt idx="1361">987</cx:pt>
          <cx:pt idx="1362">328</cx:pt>
          <cx:pt idx="1363">952</cx:pt>
          <cx:pt idx="1364">332</cx:pt>
          <cx:pt idx="1365">148</cx:pt>
          <cx:pt idx="1366">204</cx:pt>
          <cx:pt idx="1367">330</cx:pt>
          <cx:pt idx="1368">150</cx:pt>
          <cx:pt idx="1369">630</cx:pt>
          <cx:pt idx="1370">263</cx:pt>
          <cx:pt idx="1371">250</cx:pt>
          <cx:pt idx="1372">752</cx:pt>
          <cx:pt idx="1373">10</cx:pt>
          <cx:pt idx="1374">141</cx:pt>
          <cx:pt idx="1375">456</cx:pt>
          <cx:pt idx="1376">462</cx:pt>
          <cx:pt idx="1377">316</cx:pt>
          <cx:pt idx="1378">246</cx:pt>
          <cx:pt idx="1379">303</cx:pt>
          <cx:pt idx="1380">394</cx:pt>
          <cx:pt idx="1381">432</cx:pt>
          <cx:pt idx="1382">480</cx:pt>
          <cx:pt idx="1383">815</cx:pt>
          <cx:pt idx="1384">404</cx:pt>
          <cx:pt idx="1385">263</cx:pt>
          <cx:pt idx="1386">256</cx:pt>
          <cx:pt idx="1387">301</cx:pt>
          <cx:pt idx="1388">296</cx:pt>
          <cx:pt idx="1389">310</cx:pt>
          <cx:pt idx="1390">212</cx:pt>
          <cx:pt idx="1391">236</cx:pt>
          <cx:pt idx="1392">359</cx:pt>
          <cx:pt idx="1393">245</cx:pt>
          <cx:pt idx="1394">466</cx:pt>
          <cx:pt idx="1395">137</cx:pt>
          <cx:pt idx="1396">227</cx:pt>
          <cx:pt idx="1397">260</cx:pt>
          <cx:pt idx="1398">421</cx:pt>
          <cx:pt idx="1399">112</cx:pt>
          <cx:pt idx="1400">417</cx:pt>
          <cx:pt idx="1401">466</cx:pt>
          <cx:pt idx="1402">433</cx:pt>
          <cx:pt idx="1403">421</cx:pt>
          <cx:pt idx="1404">253</cx:pt>
          <cx:pt idx="1405">359</cx:pt>
          <cx:pt idx="1406">250</cx:pt>
          <cx:pt idx="1407">22</cx:pt>
          <cx:pt idx="1408">380</cx:pt>
          <cx:pt idx="1409">262</cx:pt>
          <cx:pt idx="1410">138</cx:pt>
          <cx:pt idx="1411">182</cx:pt>
          <cx:pt idx="1412">700</cx:pt>
          <cx:pt idx="1413">663</cx:pt>
          <cx:pt idx="1414">239</cx:pt>
          <cx:pt idx="1415">392</cx:pt>
          <cx:pt idx="1416">121</cx:pt>
          <cx:pt idx="1417">503</cx:pt>
          <cx:pt idx="1418">251</cx:pt>
          <cx:pt idx="1419">291</cx:pt>
          <cx:pt idx="1420">492</cx:pt>
          <cx:pt idx="1421">278</cx:pt>
          <cx:pt idx="1422">462</cx:pt>
          <cx:pt idx="1423">322</cx:pt>
          <cx:pt idx="1424">394</cx:pt>
          <cx:pt idx="1425">959</cx:pt>
          <cx:pt idx="1426">655</cx:pt>
          <cx:pt idx="1427">438</cx:pt>
          <cx:pt idx="1428">239</cx:pt>
          <cx:pt idx="1429">426</cx:pt>
          <cx:pt idx="1430">140</cx:pt>
          <cx:pt idx="1431">371</cx:pt>
          <cx:pt idx="1432">281</cx:pt>
          <cx:pt idx="1433">207</cx:pt>
          <cx:pt idx="1434">683</cx:pt>
          <cx:pt idx="1435">231</cx:pt>
          <cx:pt idx="1436">344</cx:pt>
          <cx:pt idx="1437">271</cx:pt>
          <cx:pt idx="1438">257</cx:pt>
          <cx:pt idx="1439">103</cx:pt>
          <cx:pt idx="1440">347</cx:pt>
          <cx:pt idx="1441">520</cx:pt>
          <cx:pt idx="1442">418</cx:pt>
          <cx:pt idx="1443">177</cx:pt>
          <cx:pt idx="1444">406</cx:pt>
          <cx:pt idx="1445">495</cx:pt>
          <cx:pt idx="1446">255</cx:pt>
          <cx:pt idx="1447">276</cx:pt>
          <cx:pt idx="1448">51</cx:pt>
          <cx:pt idx="1449">246</cx:pt>
          <cx:pt idx="1450">242</cx:pt>
          <cx:pt idx="1451">453</cx:pt>
          <cx:pt idx="1452">351</cx:pt>
          <cx:pt idx="1453">228</cx:pt>
          <cx:pt idx="1454">488</cx:pt>
          <cx:pt idx="1455">495</cx:pt>
          <cx:pt idx="1456">487</cx:pt>
          <cx:pt idx="1457">226</cx:pt>
          <cx:pt idx="1458">361</cx:pt>
          <cx:pt idx="1459">201</cx:pt>
          <cx:pt idx="1460">157</cx:pt>
          <cx:pt idx="1461">263</cx:pt>
          <cx:pt idx="1462">253</cx:pt>
          <cx:pt idx="1463">375</cx:pt>
          <cx:pt idx="1464">559</cx:pt>
          <cx:pt idx="1465">319</cx:pt>
          <cx:pt idx="1466">202</cx:pt>
          <cx:pt idx="1467">798</cx:pt>
          <cx:pt idx="1468">382</cx:pt>
          <cx:pt idx="1469">224</cx:pt>
          <cx:pt idx="1470">321</cx:pt>
          <cx:pt idx="1471">5</cx:pt>
          <cx:pt idx="1472">444</cx:pt>
          <cx:pt idx="1473">499</cx:pt>
          <cx:pt idx="1474">201</cx:pt>
          <cx:pt idx="1475">342</cx:pt>
          <cx:pt idx="1476">46</cx:pt>
          <cx:pt idx="1477">864</cx:pt>
          <cx:pt idx="1478">271</cx:pt>
          <cx:pt idx="1479">240</cx:pt>
          <cx:pt idx="1480">491</cx:pt>
          <cx:pt idx="1481">233</cx:pt>
          <cx:pt idx="1482">281</cx:pt>
          <cx:pt idx="1483">75</cx:pt>
          <cx:pt idx="1484">438</cx:pt>
          <cx:pt idx="1485">819</cx:pt>
          <cx:pt idx="1486">492</cx:pt>
          <cx:pt idx="1487">207</cx:pt>
          <cx:pt idx="1488">322</cx:pt>
          <cx:pt idx="1489">86</cx:pt>
          <cx:pt idx="1490">312</cx:pt>
          <cx:pt idx="1491">299</cx:pt>
          <cx:pt idx="1492">217</cx:pt>
          <cx:pt idx="1493">429</cx:pt>
          <cx:pt idx="1494">311</cx:pt>
          <cx:pt idx="1495">27</cx:pt>
          <cx:pt idx="1496">342</cx:pt>
          <cx:pt idx="1497">442</cx:pt>
          <cx:pt idx="1498">228</cx:pt>
          <cx:pt idx="1499">52</cx:pt>
          <cx:pt idx="1500">101</cx:pt>
          <cx:pt idx="1501">44</cx:pt>
          <cx:pt idx="1502">502</cx:pt>
          <cx:pt idx="1503">458</cx:pt>
          <cx:pt idx="1504">307</cx:pt>
          <cx:pt idx="1505">888</cx:pt>
          <cx:pt idx="1506">334</cx:pt>
          <cx:pt idx="1507">1</cx:pt>
          <cx:pt idx="1508">229</cx:pt>
          <cx:pt idx="1509">201</cx:pt>
          <cx:pt idx="1510">468</cx:pt>
          <cx:pt idx="1511">536</cx:pt>
          <cx:pt idx="1512">381</cx:pt>
          <cx:pt idx="1513">499</cx:pt>
          <cx:pt idx="1514">295</cx:pt>
          <cx:pt idx="1515">436</cx:pt>
          <cx:pt idx="1516">457</cx:pt>
          <cx:pt idx="1517">250</cx:pt>
          <cx:pt idx="1518">370</cx:pt>
          <cx:pt idx="1519">39</cx:pt>
          <cx:pt idx="1520">148</cx:pt>
          <cx:pt idx="1521">325</cx:pt>
          <cx:pt idx="1522">470</cx:pt>
          <cx:pt idx="1523">472</cx:pt>
          <cx:pt idx="1524">479</cx:pt>
          <cx:pt idx="1525">369</cx:pt>
          <cx:pt idx="1526">12</cx:pt>
          <cx:pt idx="1527">474</cx:pt>
          <cx:pt idx="1528">773</cx:pt>
          <cx:pt idx="1529">389</cx:pt>
          <cx:pt idx="1530">278</cx:pt>
          <cx:pt idx="1531">204</cx:pt>
          <cx:pt idx="1532">80</cx:pt>
          <cx:pt idx="1533">358</cx:pt>
          <cx:pt idx="1534">140</cx:pt>
          <cx:pt idx="1535">248</cx:pt>
          <cx:pt idx="1536">432</cx:pt>
          <cx:pt idx="1537">295</cx:pt>
          <cx:pt idx="1538">278</cx:pt>
          <cx:pt idx="1539">144</cx:pt>
          <cx:pt idx="1540">317</cx:pt>
          <cx:pt idx="1541">656</cx:pt>
          <cx:pt idx="1542">308</cx:pt>
          <cx:pt idx="1543">76</cx:pt>
          <cx:pt idx="1544">388</cx:pt>
          <cx:pt idx="1545">716</cx:pt>
          <cx:pt idx="1546">65</cx:pt>
          <cx:pt idx="1547">337</cx:pt>
          <cx:pt idx="1548">454</cx:pt>
          <cx:pt idx="1549">449</cx:pt>
          <cx:pt idx="1550">308</cx:pt>
          <cx:pt idx="1551">397</cx:pt>
          <cx:pt idx="1552">283</cx:pt>
          <cx:pt idx="1553">375</cx:pt>
          <cx:pt idx="1554">174</cx:pt>
          <cx:pt idx="1555">427</cx:pt>
          <cx:pt idx="1556">249</cx:pt>
          <cx:pt idx="1557">359</cx:pt>
          <cx:pt idx="1558">35</cx:pt>
          <cx:pt idx="1559">494</cx:pt>
          <cx:pt idx="1560">20</cx:pt>
          <cx:pt idx="1561">416</cx:pt>
          <cx:pt idx="1562">377</cx:pt>
          <cx:pt idx="1563">447</cx:pt>
          <cx:pt idx="1564">122</cx:pt>
          <cx:pt idx="1565">254</cx:pt>
          <cx:pt idx="1566">209</cx:pt>
          <cx:pt idx="1567">233</cx:pt>
          <cx:pt idx="1568">458</cx:pt>
          <cx:pt idx="1569">222</cx:pt>
          <cx:pt idx="1570">216</cx:pt>
          <cx:pt idx="1571">225</cx:pt>
          <cx:pt idx="1572">573</cx:pt>
          <cx:pt idx="1573">347</cx:pt>
          <cx:pt idx="1574">420</cx:pt>
          <cx:pt idx="1575">252</cx:pt>
          <cx:pt idx="1576">117</cx:pt>
          <cx:pt idx="1577">252</cx:pt>
          <cx:pt idx="1578">392</cx:pt>
          <cx:pt idx="1579">333</cx:pt>
          <cx:pt idx="1580">332</cx:pt>
          <cx:pt idx="1581">295</cx:pt>
          <cx:pt idx="1582">297</cx:pt>
          <cx:pt idx="1583">288</cx:pt>
          <cx:pt idx="1584">408</cx:pt>
          <cx:pt idx="1585">266</cx:pt>
          <cx:pt idx="1586">61</cx:pt>
          <cx:pt idx="1587">42</cx:pt>
          <cx:pt idx="1588">378</cx:pt>
          <cx:pt idx="1589">930</cx:pt>
          <cx:pt idx="1590">229</cx:pt>
          <cx:pt idx="1591">380</cx:pt>
          <cx:pt idx="1592">263</cx:pt>
          <cx:pt idx="1593">310</cx:pt>
          <cx:pt idx="1594">16</cx:pt>
          <cx:pt idx="1595">313</cx:pt>
          <cx:pt idx="1596">441</cx:pt>
          <cx:pt idx="1597">312</cx:pt>
          <cx:pt idx="1598">403</cx:pt>
          <cx:pt idx="1599">450</cx:pt>
          <cx:pt idx="1600">297</cx:pt>
          <cx:pt idx="1601">812</cx:pt>
          <cx:pt idx="1602">306</cx:pt>
          <cx:pt idx="1603">241</cx:pt>
          <cx:pt idx="1604">219</cx:pt>
          <cx:pt idx="1605">283</cx:pt>
          <cx:pt idx="1606">296</cx:pt>
          <cx:pt idx="1607">39</cx:pt>
          <cx:pt idx="1608">581</cx:pt>
          <cx:pt idx="1609">424</cx:pt>
          <cx:pt idx="1610">445</cx:pt>
          <cx:pt idx="1611">86</cx:pt>
          <cx:pt idx="1612">477</cx:pt>
          <cx:pt idx="1613">102</cx:pt>
          <cx:pt idx="1614">119</cx:pt>
          <cx:pt idx="1615">518</cx:pt>
          <cx:pt idx="1616">449</cx:pt>
          <cx:pt idx="1617">466</cx:pt>
          <cx:pt idx="1618">470</cx:pt>
          <cx:pt idx="1619">492</cx:pt>
          <cx:pt idx="1620">265</cx:pt>
          <cx:pt idx="1621">99</cx:pt>
          <cx:pt idx="1622">47</cx:pt>
          <cx:pt idx="1623">265</cx:pt>
          <cx:pt idx="1624">820</cx:pt>
          <cx:pt idx="1625">55</cx:pt>
          <cx:pt idx="1626">561</cx:pt>
          <cx:pt idx="1627">273</cx:pt>
          <cx:pt idx="1628">252</cx:pt>
          <cx:pt idx="1629">337</cx:pt>
          <cx:pt idx="1630">242</cx:pt>
          <cx:pt idx="1631">491</cx:pt>
          <cx:pt idx="1632">1015</cx:pt>
          <cx:pt idx="1633">28</cx:pt>
          <cx:pt idx="1634">198</cx:pt>
          <cx:pt idx="1635">311</cx:pt>
          <cx:pt idx="1636">162</cx:pt>
          <cx:pt idx="1637">236</cx:pt>
          <cx:pt idx="1638">216</cx:pt>
          <cx:pt idx="1639">471</cx:pt>
          <cx:pt idx="1640">259</cx:pt>
          <cx:pt idx="1641">851</cx:pt>
          <cx:pt idx="1642">236</cx:pt>
          <cx:pt idx="1643">267</cx:pt>
          <cx:pt idx="1644">300</cx:pt>
          <cx:pt idx="1645">219</cx:pt>
          <cx:pt idx="1646">198</cx:pt>
          <cx:pt idx="1647">414</cx:pt>
          <cx:pt idx="1648">359</cx:pt>
          <cx:pt idx="1649">204</cx:pt>
          <cx:pt idx="1650">351</cx:pt>
          <cx:pt idx="1651">843</cx:pt>
          <cx:pt idx="1652">359</cx:pt>
          <cx:pt idx="1653">491</cx:pt>
          <cx:pt idx="1654">48</cx:pt>
          <cx:pt idx="1655">421</cx:pt>
          <cx:pt idx="1656">309</cx:pt>
          <cx:pt idx="1657">493</cx:pt>
          <cx:pt idx="1658">213</cx:pt>
          <cx:pt idx="1659">417</cx:pt>
          <cx:pt idx="1660">472</cx:pt>
          <cx:pt idx="1661">324</cx:pt>
          <cx:pt idx="1662">1009</cx:pt>
          <cx:pt idx="1663">334</cx:pt>
          <cx:pt idx="1664">235</cx:pt>
          <cx:pt idx="1665">149</cx:pt>
          <cx:pt idx="1666">250</cx:pt>
          <cx:pt idx="1667">384</cx:pt>
          <cx:pt idx="1668">241</cx:pt>
          <cx:pt idx="1669">487</cx:pt>
          <cx:pt idx="1670">227</cx:pt>
          <cx:pt idx="1671">257</cx:pt>
          <cx:pt idx="1672">466</cx:pt>
          <cx:pt idx="1673">237</cx:pt>
          <cx:pt idx="1674">370</cx:pt>
          <cx:pt idx="1675">223</cx:pt>
          <cx:pt idx="1676">481</cx:pt>
          <cx:pt idx="1677">528</cx:pt>
          <cx:pt idx="1678">123</cx:pt>
          <cx:pt idx="1679">226</cx:pt>
          <cx:pt idx="1680">349</cx:pt>
          <cx:pt idx="1681">466</cx:pt>
          <cx:pt idx="1682">227</cx:pt>
          <cx:pt idx="1683">299</cx:pt>
          <cx:pt idx="1684">94</cx:pt>
          <cx:pt idx="1685">879</cx:pt>
          <cx:pt idx="1686">416</cx:pt>
          <cx:pt idx="1687">526</cx:pt>
          <cx:pt idx="1688">769</cx:pt>
          <cx:pt idx="1689">403</cx:pt>
          <cx:pt idx="1690">88</cx:pt>
          <cx:pt idx="1691">232</cx:pt>
          <cx:pt idx="1692">436</cx:pt>
          <cx:pt idx="1693">154</cx:pt>
          <cx:pt idx="1694">679</cx:pt>
          <cx:pt idx="1695">218</cx:pt>
          <cx:pt idx="1696">307</cx:pt>
          <cx:pt idx="1697">274</cx:pt>
          <cx:pt idx="1698">497</cx:pt>
          <cx:pt idx="1699">239</cx:pt>
          <cx:pt idx="1700">556</cx:pt>
          <cx:pt idx="1701">462</cx:pt>
          <cx:pt idx="1702">332</cx:pt>
          <cx:pt idx="1703">327</cx:pt>
          <cx:pt idx="1704">432</cx:pt>
          <cx:pt idx="1705">422</cx:pt>
          <cx:pt idx="1706">271</cx:pt>
          <cx:pt idx="1707">864</cx:pt>
          <cx:pt idx="1708">281</cx:pt>
          <cx:pt idx="1709">256</cx:pt>
          <cx:pt idx="1710">480</cx:pt>
          <cx:pt idx="1711">293</cx:pt>
          <cx:pt idx="1712">435</cx:pt>
          <cx:pt idx="1713">659</cx:pt>
          <cx:pt idx="1714">280</cx:pt>
          <cx:pt idx="1715">233</cx:pt>
          <cx:pt idx="1716">121</cx:pt>
          <cx:pt idx="1717">298</cx:pt>
          <cx:pt idx="1718">269</cx:pt>
          <cx:pt idx="1719">323</cx:pt>
          <cx:pt idx="1720">432</cx:pt>
          <cx:pt idx="1721">632</cx:pt>
          <cx:pt idx="1722">79</cx:pt>
          <cx:pt idx="1723">31</cx:pt>
          <cx:pt idx="1724">185</cx:pt>
          <cx:pt idx="1725">278</cx:pt>
          <cx:pt idx="1726">148</cx:pt>
          <cx:pt idx="1727">827</cx:pt>
          <cx:pt idx="1728">244</cx:pt>
          <cx:pt idx="1729">251</cx:pt>
          <cx:pt idx="1730">280</cx:pt>
          <cx:pt idx="1731">484</cx:pt>
          <cx:pt idx="1732">219</cx:pt>
          <cx:pt idx="1733">484</cx:pt>
          <cx:pt idx="1734">309</cx:pt>
          <cx:pt idx="1735">257</cx:pt>
          <cx:pt idx="1736">296</cx:pt>
          <cx:pt idx="1737">428</cx:pt>
          <cx:pt idx="1738">474</cx:pt>
          <cx:pt idx="1739">987</cx:pt>
          <cx:pt idx="1740">509</cx:pt>
          <cx:pt idx="1741">265</cx:pt>
          <cx:pt idx="1742">373</cx:pt>
          <cx:pt idx="1743">223</cx:pt>
          <cx:pt idx="1744">288</cx:pt>
          <cx:pt idx="1745">579</cx:pt>
          <cx:pt idx="1746">465</cx:pt>
          <cx:pt idx="1747">175</cx:pt>
          <cx:pt idx="1748">270</cx:pt>
          <cx:pt idx="1749">549</cx:pt>
          <cx:pt idx="1750">352</cx:pt>
          <cx:pt idx="1751">207</cx:pt>
          <cx:pt idx="1752">309</cx:pt>
          <cx:pt idx="1753">227</cx:pt>
          <cx:pt idx="1754">294</cx:pt>
          <cx:pt idx="1755">248</cx:pt>
          <cx:pt idx="1756">62</cx:pt>
          <cx:pt idx="1757">722</cx:pt>
          <cx:pt idx="1758">879</cx:pt>
          <cx:pt idx="1759">904</cx:pt>
          <cx:pt idx="1760">21</cx:pt>
          <cx:pt idx="1761">281</cx:pt>
          <cx:pt idx="1762">195</cx:pt>
          <cx:pt idx="1763">484</cx:pt>
          <cx:pt idx="1764">477</cx:pt>
          <cx:pt idx="1765">364</cx:pt>
          <cx:pt idx="1766">222</cx:pt>
          <cx:pt idx="1767">878</cx:pt>
          <cx:pt idx="1768">235</cx:pt>
          <cx:pt idx="1769">344</cx:pt>
          <cx:pt idx="1770">106</cx:pt>
          <cx:pt idx="1771">5</cx:pt>
          <cx:pt idx="1772">218</cx:pt>
          <cx:pt idx="1773">164</cx:pt>
          <cx:pt idx="1774">424</cx:pt>
          <cx:pt idx="1775">437</cx:pt>
          <cx:pt idx="1776">3</cx:pt>
          <cx:pt idx="1777">343</cx:pt>
          <cx:pt idx="1778">267</cx:pt>
          <cx:pt idx="1779">355</cx:pt>
          <cx:pt idx="1780">296</cx:pt>
          <cx:pt idx="1781">63</cx:pt>
          <cx:pt idx="1782">14</cx:pt>
          <cx:pt idx="1783">37</cx:pt>
          <cx:pt idx="1784">387</cx:pt>
          <cx:pt idx="1785">331</cx:pt>
          <cx:pt idx="1786">167</cx:pt>
          <cx:pt idx="1787">359</cx:pt>
          <cx:pt idx="1788">386</cx:pt>
          <cx:pt idx="1789">898</cx:pt>
          <cx:pt idx="1790">342</cx:pt>
          <cx:pt idx="1791">69</cx:pt>
          <cx:pt idx="1792">263</cx:pt>
          <cx:pt idx="1793">444</cx:pt>
          <cx:pt idx="1794">220</cx:pt>
          <cx:pt idx="1795">401</cx:pt>
          <cx:pt idx="1796">118</cx:pt>
          <cx:pt idx="1797">864</cx:pt>
          <cx:pt idx="1798">28</cx:pt>
          <cx:pt idx="1799">520</cx:pt>
          <cx:pt idx="1800">210</cx:pt>
          <cx:pt idx="1801">298</cx:pt>
          <cx:pt idx="1802">272</cx:pt>
          <cx:pt idx="1803">31</cx:pt>
          <cx:pt idx="1804">359</cx:pt>
          <cx:pt idx="1805">112</cx:pt>
          <cx:pt idx="1806">262</cx:pt>
          <cx:pt idx="1807">853</cx:pt>
          <cx:pt idx="1808">932</cx:pt>
          <cx:pt idx="1809">202</cx:pt>
          <cx:pt idx="1810">333</cx:pt>
          <cx:pt idx="1811">407</cx:pt>
          <cx:pt idx="1812">401</cx:pt>
          <cx:pt idx="1813">500</cx:pt>
          <cx:pt idx="1814">433</cx:pt>
          <cx:pt idx="1815">478</cx:pt>
          <cx:pt idx="1816">101</cx:pt>
          <cx:pt idx="1817">185</cx:pt>
          <cx:pt idx="1818">333</cx:pt>
          <cx:pt idx="1819">713</cx:pt>
          <cx:pt idx="1820">781</cx:pt>
          <cx:pt idx="1821">262</cx:pt>
          <cx:pt idx="1822">302</cx:pt>
          <cx:pt idx="1823">206</cx:pt>
          <cx:pt idx="1824">499</cx:pt>
          <cx:pt idx="1825">277</cx:pt>
          <cx:pt idx="1826">125</cx:pt>
          <cx:pt idx="1827">679</cx:pt>
          <cx:pt idx="1828">404</cx:pt>
          <cx:pt idx="1829">751</cx:pt>
          <cx:pt idx="1830">262</cx:pt>
          <cx:pt idx="1831">319</cx:pt>
          <cx:pt idx="1832">62</cx:pt>
          <cx:pt idx="1833">378</cx:pt>
          <cx:pt idx="1834">224</cx:pt>
          <cx:pt idx="1835">276</cx:pt>
          <cx:pt idx="1836">20</cx:pt>
          <cx:pt idx="1837">204</cx:pt>
          <cx:pt idx="1838">275</cx:pt>
          <cx:pt idx="1839">271</cx:pt>
          <cx:pt idx="1840">344</cx:pt>
          <cx:pt idx="1841">392</cx:pt>
          <cx:pt idx="1842">436</cx:pt>
          <cx:pt idx="1843">606</cx:pt>
          <cx:pt idx="1844">143</cx:pt>
          <cx:pt idx="1845">468</cx:pt>
          <cx:pt idx="1846">173</cx:pt>
          <cx:pt idx="1847">237</cx:pt>
          <cx:pt idx="1848">278</cx:pt>
          <cx:pt idx="1849">346</cx:pt>
          <cx:pt idx="1850">116</cx:pt>
          <cx:pt idx="1851">252</cx:pt>
          <cx:pt idx="1852">29</cx:pt>
          <cx:pt idx="1853">459</cx:pt>
          <cx:pt idx="1854">405</cx:pt>
          <cx:pt idx="1855">90</cx:pt>
          <cx:pt idx="1856">458</cx:pt>
          <cx:pt idx="1857">30</cx:pt>
          <cx:pt idx="1858">205</cx:pt>
          <cx:pt idx="1859">333</cx:pt>
          <cx:pt idx="1860">338</cx:pt>
          <cx:pt idx="1861">176</cx:pt>
          <cx:pt idx="1862">241</cx:pt>
          <cx:pt idx="1863">306</cx:pt>
          <cx:pt idx="1864">244</cx:pt>
          <cx:pt idx="1865">37</cx:pt>
          <cx:pt idx="1866">356</cx:pt>
          <cx:pt idx="1867">499</cx:pt>
          <cx:pt idx="1868">229</cx:pt>
          <cx:pt idx="1869">407</cx:pt>
          <cx:pt idx="1870">1012</cx:pt>
          <cx:pt idx="1871">125</cx:pt>
          <cx:pt idx="1872">493</cx:pt>
          <cx:pt idx="1873">462</cx:pt>
          <cx:pt idx="1874">402</cx:pt>
          <cx:pt idx="1875">389</cx:pt>
          <cx:pt idx="1876">217</cx:pt>
          <cx:pt idx="1877">973</cx:pt>
          <cx:pt idx="1878">170</cx:pt>
          <cx:pt idx="1879">357</cx:pt>
          <cx:pt idx="1880">274</cx:pt>
          <cx:pt idx="1881">205</cx:pt>
          <cx:pt idx="1882">374</cx:pt>
          <cx:pt idx="1883">213</cx:pt>
          <cx:pt idx="1884">108</cx:pt>
          <cx:pt idx="1885">493</cx:pt>
          <cx:pt idx="1886">326</cx:pt>
          <cx:pt idx="1887">510</cx:pt>
          <cx:pt idx="1888">432</cx:pt>
          <cx:pt idx="1889">52</cx:pt>
          <cx:pt idx="1890">464</cx:pt>
          <cx:pt idx="1891">266</cx:pt>
          <cx:pt idx="1892">498</cx:pt>
          <cx:pt idx="1893">413</cx:pt>
          <cx:pt idx="1894">247</cx:pt>
          <cx:pt idx="1895">395</cx:pt>
          <cx:pt idx="1896">474</cx:pt>
          <cx:pt idx="1897">957</cx:pt>
          <cx:pt idx="1898">264</cx:pt>
          <cx:pt idx="1899">242</cx:pt>
          <cx:pt idx="1900">284</cx:pt>
          <cx:pt idx="1901">500</cx:pt>
          <cx:pt idx="1902">173</cx:pt>
          <cx:pt idx="1903">491</cx:pt>
          <cx:pt idx="1904">479</cx:pt>
          <cx:pt idx="1905">225</cx:pt>
          <cx:pt idx="1906">133</cx:pt>
          <cx:pt idx="1907">367</cx:pt>
          <cx:pt idx="1908">50</cx:pt>
          <cx:pt idx="1909">350</cx:pt>
          <cx:pt idx="1910">400</cx:pt>
          <cx:pt idx="1911">493</cx:pt>
          <cx:pt idx="1912">223</cx:pt>
          <cx:pt idx="1913">433</cx:pt>
          <cx:pt idx="1914">283</cx:pt>
          <cx:pt idx="1915">291</cx:pt>
          <cx:pt idx="1916">87</cx:pt>
          <cx:pt idx="1917">310</cx:pt>
          <cx:pt idx="1918">894</cx:pt>
          <cx:pt idx="1919">258</cx:pt>
          <cx:pt idx="1920">257</cx:pt>
          <cx:pt idx="1921">239</cx:pt>
          <cx:pt idx="1922">285</cx:pt>
          <cx:pt idx="1923">463</cx:pt>
          <cx:pt idx="1924">325</cx:pt>
          <cx:pt idx="1925">52</cx:pt>
          <cx:pt idx="1926">649</cx:pt>
          <cx:pt idx="1927">305</cx:pt>
          <cx:pt idx="1928">50</cx:pt>
          <cx:pt idx="1929">123</cx:pt>
          <cx:pt idx="1930">14</cx:pt>
          <cx:pt idx="1931">797</cx:pt>
          <cx:pt idx="1932">317</cx:pt>
          <cx:pt idx="1933">366</cx:pt>
          <cx:pt idx="1934">399</cx:pt>
          <cx:pt idx="1935">362</cx:pt>
          <cx:pt idx="1936">385</cx:pt>
          <cx:pt idx="1937">270</cx:pt>
          <cx:pt idx="1938">209</cx:pt>
          <cx:pt idx="1939">235</cx:pt>
          <cx:pt idx="1940">477</cx:pt>
          <cx:pt idx="1941">350</cx:pt>
          <cx:pt idx="1942">233</cx:pt>
          <cx:pt idx="1943">417</cx:pt>
          <cx:pt idx="1944">340</cx:pt>
          <cx:pt idx="1945">356</cx:pt>
          <cx:pt idx="1946">395</cx:pt>
          <cx:pt idx="1947">397</cx:pt>
          <cx:pt idx="1948">418</cx:pt>
          <cx:pt idx="1949">418</cx:pt>
          <cx:pt idx="1950">415</cx:pt>
          <cx:pt idx="1951">469</cx:pt>
          <cx:pt idx="1952">283</cx:pt>
          <cx:pt idx="1953">922</cx:pt>
          <cx:pt idx="1954">339</cx:pt>
          <cx:pt idx="1955">402</cx:pt>
          <cx:pt idx="1956">264</cx:pt>
          <cx:pt idx="1957">323</cx:pt>
          <cx:pt idx="1958">478</cx:pt>
          <cx:pt idx="1959">813</cx:pt>
          <cx:pt idx="1960">439</cx:pt>
          <cx:pt idx="1961">446</cx:pt>
          <cx:pt idx="1962">257</cx:pt>
          <cx:pt idx="1963">278</cx:pt>
          <cx:pt idx="1964">340</cx:pt>
          <cx:pt idx="1965">302</cx:pt>
          <cx:pt idx="1966">293</cx:pt>
          <cx:pt idx="1967">353</cx:pt>
          <cx:pt idx="1968">349</cx:pt>
          <cx:pt idx="1969">248</cx:pt>
          <cx:pt idx="1970">245</cx:pt>
          <cx:pt idx="1971">241</cx:pt>
          <cx:pt idx="1972">777</cx:pt>
          <cx:pt idx="1973">259</cx:pt>
          <cx:pt idx="1974">161</cx:pt>
          <cx:pt idx="1975">592</cx:pt>
          <cx:pt idx="1976">725</cx:pt>
          <cx:pt idx="1977">55</cx:pt>
          <cx:pt idx="1978">564</cx:pt>
          <cx:pt idx="1979">478</cx:pt>
          <cx:pt idx="1980">207</cx:pt>
          <cx:pt idx="1981">386</cx:pt>
          <cx:pt idx="1982">723</cx:pt>
          <cx:pt idx="1983">147</cx:pt>
          <cx:pt idx="1984">214</cx:pt>
          <cx:pt idx="1985">127</cx:pt>
          <cx:pt idx="1986">489</cx:pt>
          <cx:pt idx="1987">500</cx:pt>
          <cx:pt idx="1988">156</cx:pt>
          <cx:pt idx="1989">343</cx:pt>
          <cx:pt idx="1990">285</cx:pt>
          <cx:pt idx="1991">718</cx:pt>
          <cx:pt idx="1992">280</cx:pt>
          <cx:pt idx="1993">394</cx:pt>
          <cx:pt idx="1994">503</cx:pt>
          <cx:pt idx="1995">394</cx:pt>
          <cx:pt idx="1996">665</cx:pt>
          <cx:pt idx="1997">146</cx:pt>
          <cx:pt idx="1998">736</cx:pt>
          <cx:pt idx="1999">244</cx:pt>
          <cx:pt idx="2000">240</cx:pt>
          <cx:pt idx="2001">39</cx:pt>
          <cx:pt idx="2002">667</cx:pt>
          <cx:pt idx="2003">98</cx:pt>
          <cx:pt idx="2004">387</cx:pt>
          <cx:pt idx="2005">232</cx:pt>
          <cx:pt idx="2006">256</cx:pt>
          <cx:pt idx="2007">369</cx:pt>
          <cx:pt idx="2008">998</cx:pt>
          <cx:pt idx="2009">348</cx:pt>
          <cx:pt idx="2010">261</cx:pt>
          <cx:pt idx="2011">324</cx:pt>
          <cx:pt idx="2012">746</cx:pt>
          <cx:pt idx="2013">224</cx:pt>
          <cx:pt idx="2014">452</cx:pt>
          <cx:pt idx="2015">301</cx:pt>
          <cx:pt idx="2016">298</cx:pt>
          <cx:pt idx="2017">395</cx:pt>
          <cx:pt idx="2018">480</cx:pt>
          <cx:pt idx="2019">478</cx:pt>
          <cx:pt idx="2020">419</cx:pt>
          <cx:pt idx="2021">126</cx:pt>
          <cx:pt idx="2022">209</cx:pt>
          <cx:pt idx="2023">811</cx:pt>
          <cx:pt idx="2024">202</cx:pt>
          <cx:pt idx="2025">245</cx:pt>
          <cx:pt idx="2026">238</cx:pt>
          <cx:pt idx="2027">490</cx:pt>
          <cx:pt idx="2028">402</cx:pt>
          <cx:pt idx="2029">379</cx:pt>
          <cx:pt idx="2030">799</cx:pt>
          <cx:pt idx="2031">352</cx:pt>
          <cx:pt idx="2032">370</cx:pt>
          <cx:pt idx="2033">325</cx:pt>
          <cx:pt idx="2034">386</cx:pt>
          <cx:pt idx="2035">326</cx:pt>
          <cx:pt idx="2036">576</cx:pt>
          <cx:pt idx="2037">283</cx:pt>
          <cx:pt idx="2038">210</cx:pt>
          <cx:pt idx="2039">689</cx:pt>
          <cx:pt idx="2040">190</cx:pt>
          <cx:pt idx="2041">323</cx:pt>
          <cx:pt idx="2042">390</cx:pt>
          <cx:pt idx="2043">1010</cx:pt>
          <cx:pt idx="2044">229</cx:pt>
          <cx:pt idx="2045">393</cx:pt>
          <cx:pt idx="2046">208</cx:pt>
          <cx:pt idx="2047">446</cx:pt>
          <cx:pt idx="2048">352</cx:pt>
          <cx:pt idx="2049">288</cx:pt>
          <cx:pt idx="2050">49</cx:pt>
          <cx:pt idx="2051">354</cx:pt>
          <cx:pt idx="2052">349</cx:pt>
          <cx:pt idx="2053">343</cx:pt>
          <cx:pt idx="2054">492</cx:pt>
          <cx:pt idx="2055">237</cx:pt>
          <cx:pt idx="2056">198</cx:pt>
          <cx:pt idx="2057">321</cx:pt>
          <cx:pt idx="2058">207</cx:pt>
          <cx:pt idx="2059">447</cx:pt>
          <cx:pt idx="2060">26</cx:pt>
          <cx:pt idx="2061">270</cx:pt>
          <cx:pt idx="2062">395</cx:pt>
          <cx:pt idx="2063">213</cx:pt>
          <cx:pt idx="2064">381</cx:pt>
          <cx:pt idx="2065">55</cx:pt>
          <cx:pt idx="2066">292</cx:pt>
          <cx:pt idx="2067">226</cx:pt>
          <cx:pt idx="2068">315</cx:pt>
          <cx:pt idx="2069">283</cx:pt>
          <cx:pt idx="2070">134</cx:pt>
          <cx:pt idx="2071">206</cx:pt>
          <cx:pt idx="2072">411</cx:pt>
          <cx:pt idx="2073">417</cx:pt>
          <cx:pt idx="2074">304</cx:pt>
          <cx:pt idx="2075">272</cx:pt>
          <cx:pt idx="2076">391</cx:pt>
          <cx:pt idx="2077">271</cx:pt>
          <cx:pt idx="2078">2</cx:pt>
          <cx:pt idx="2079">18</cx:pt>
          <cx:pt idx="2080">489</cx:pt>
          <cx:pt idx="2081">299</cx:pt>
          <cx:pt idx="2082">205</cx:pt>
          <cx:pt idx="2083">408</cx:pt>
          <cx:pt idx="2084">401</cx:pt>
          <cx:pt idx="2085">93</cx:pt>
          <cx:pt idx="2086">230</cx:pt>
          <cx:pt idx="2087">391</cx:pt>
          <cx:pt idx="2088">965</cx:pt>
          <cx:pt idx="2089">268</cx:pt>
          <cx:pt idx="2090">122</cx:pt>
          <cx:pt idx="2091">328</cx:pt>
          <cx:pt idx="2092">389</cx:pt>
          <cx:pt idx="2093">371</cx:pt>
          <cx:pt idx="2094">292</cx:pt>
          <cx:pt idx="2095">266</cx:pt>
          <cx:pt idx="2096">256</cx:pt>
          <cx:pt idx="2097">744</cx:pt>
          <cx:pt idx="2098">55</cx:pt>
          <cx:pt idx="2099">247</cx:pt>
          <cx:pt idx="2100">238</cx:pt>
          <cx:pt idx="2101">220</cx:pt>
          <cx:pt idx="2102">291</cx:pt>
          <cx:pt idx="2103">472</cx:pt>
          <cx:pt idx="2104">212</cx:pt>
          <cx:pt idx="2105">297</cx:pt>
          <cx:pt idx="2106">349</cx:pt>
          <cx:pt idx="2107">152</cx:pt>
          <cx:pt idx="2108">393</cx:pt>
          <cx:pt idx="2109">291</cx:pt>
          <cx:pt idx="2110">285</cx:pt>
          <cx:pt idx="2111">263</cx:pt>
          <cx:pt idx="2112">255</cx:pt>
          <cx:pt idx="2113">417</cx:pt>
          <cx:pt idx="2114">321</cx:pt>
          <cx:pt idx="2115">261</cx:pt>
          <cx:pt idx="2116">438</cx:pt>
          <cx:pt idx="2117">781</cx:pt>
          <cx:pt idx="2118">100</cx:pt>
          <cx:pt idx="2119">393</cx:pt>
          <cx:pt idx="2120">314</cx:pt>
          <cx:pt idx="2121">223</cx:pt>
          <cx:pt idx="2122">596</cx:pt>
          <cx:pt idx="2123">217</cx:pt>
          <cx:pt idx="2124">222</cx:pt>
          <cx:pt idx="2125">362</cx:pt>
          <cx:pt idx="2126">867</cx:pt>
          <cx:pt idx="2127">246</cx:pt>
          <cx:pt idx="2128">350</cx:pt>
          <cx:pt idx="2129">327</cx:pt>
          <cx:pt idx="2130">344</cx:pt>
          <cx:pt idx="2131">166</cx:pt>
          <cx:pt idx="2132">279</cx:pt>
          <cx:pt idx="2133">146</cx:pt>
          <cx:pt idx="2134">337</cx:pt>
          <cx:pt idx="2135">245</cx:pt>
          <cx:pt idx="2136">383</cx:pt>
          <cx:pt idx="2137">1002</cx:pt>
          <cx:pt idx="2138">279</cx:pt>
          <cx:pt idx="2139">425</cx:pt>
          <cx:pt idx="2140">274</cx:pt>
          <cx:pt idx="2141">871</cx:pt>
          <cx:pt idx="2142">499</cx:pt>
          <cx:pt idx="2143">378</cx:pt>
          <cx:pt idx="2144">85</cx:pt>
          <cx:pt idx="2145">869</cx:pt>
          <cx:pt idx="2146">76</cx:pt>
          <cx:pt idx="2147">237</cx:pt>
          <cx:pt idx="2148">219</cx:pt>
          <cx:pt idx="2149">213</cx:pt>
          <cx:pt idx="2150">335</cx:pt>
          <cx:pt idx="2151">397</cx:pt>
          <cx:pt idx="2152">222</cx:pt>
          <cx:pt idx="2153">106</cx:pt>
          <cx:pt idx="2154">410</cx:pt>
          <cx:pt idx="2155">447</cx:pt>
          <cx:pt idx="2156">55</cx:pt>
          <cx:pt idx="2157">265</cx:pt>
          <cx:pt idx="2158">300</cx:pt>
          <cx:pt idx="2159">1014</cx:pt>
          <cx:pt idx="2160">281</cx:pt>
          <cx:pt idx="2161">685</cx:pt>
          <cx:pt idx="2162">175</cx:pt>
          <cx:pt idx="2163">413</cx:pt>
          <cx:pt idx="2164">94</cx:pt>
          <cx:pt idx="2165">252</cx:pt>
          <cx:pt idx="2166">321</cx:pt>
          <cx:pt idx="2167">884</cx:pt>
          <cx:pt idx="2168">109</cx:pt>
          <cx:pt idx="2169">162</cx:pt>
          <cx:pt idx="2170">7</cx:pt>
          <cx:pt idx="2171">397</cx:pt>
          <cx:pt idx="2172">235</cx:pt>
          <cx:pt idx="2173">103</cx:pt>
          <cx:pt idx="2174">507</cx:pt>
          <cx:pt idx="2175">42</cx:pt>
          <cx:pt idx="2176">306</cx:pt>
          <cx:pt idx="2177">348</cx:pt>
          <cx:pt idx="2178">403</cx:pt>
          <cx:pt idx="2179">310</cx:pt>
          <cx:pt idx="2180">343</cx:pt>
          <cx:pt idx="2181">302</cx:pt>
          <cx:pt idx="2182">210</cx:pt>
          <cx:pt idx="2183">89</cx:pt>
          <cx:pt idx="2184">225</cx:pt>
          <cx:pt idx="2185">851</cx:pt>
          <cx:pt idx="2186">303</cx:pt>
          <cx:pt idx="2187">893</cx:pt>
          <cx:pt idx="2188">217</cx:pt>
          <cx:pt idx="2189">347</cx:pt>
          <cx:pt idx="2190">219</cx:pt>
          <cx:pt idx="2191">233</cx:pt>
          <cx:pt idx="2192">245</cx:pt>
          <cx:pt idx="2193">319</cx:pt>
          <cx:pt idx="2194">216</cx:pt>
          <cx:pt idx="2195">139</cx:pt>
          <cx:pt idx="2196">294</cx:pt>
          <cx:pt idx="2197">976</cx:pt>
          <cx:pt idx="2198">450</cx:pt>
          <cx:pt idx="2199">366</cx:pt>
          <cx:pt idx="2200">355</cx:pt>
          <cx:pt idx="2201">208</cx:pt>
          <cx:pt idx="2202">244</cx:pt>
          <cx:pt idx="2203">410</cx:pt>
          <cx:pt idx="2204">792</cx:pt>
          <cx:pt idx="2205">223</cx:pt>
          <cx:pt idx="2206">12</cx:pt>
          <cx:pt idx="2207">368</cx:pt>
          <cx:pt idx="2208">864</cx:pt>
          <cx:pt idx="2209">291</cx:pt>
          <cx:pt idx="2210">297</cx:pt>
          <cx:pt idx="2211">441</cx:pt>
          <cx:pt idx="2212">500</cx:pt>
          <cx:pt idx="2213">222</cx:pt>
          <cx:pt idx="2214">92</cx:pt>
          <cx:pt idx="2215">214</cx:pt>
          <cx:pt idx="2216">65</cx:pt>
          <cx:pt idx="2217">115</cx:pt>
          <cx:pt idx="2218">312</cx:pt>
          <cx:pt idx="2219">325</cx:pt>
          <cx:pt idx="2220">414</cx:pt>
          <cx:pt idx="2221">308</cx:pt>
          <cx:pt idx="2222">317</cx:pt>
          <cx:pt idx="2223">384</cx:pt>
          <cx:pt idx="2224">374</cx:pt>
          <cx:pt idx="2225">82</cx:pt>
          <cx:pt idx="2226">1</cx:pt>
          <cx:pt idx="2227">98</cx:pt>
          <cx:pt idx="2228">454</cx:pt>
          <cx:pt idx="2229">294</cx:pt>
          <cx:pt idx="2230">120</cx:pt>
          <cx:pt idx="2231">302</cx:pt>
          <cx:pt idx="2232">204</cx:pt>
          <cx:pt idx="2233">486</cx:pt>
          <cx:pt idx="2234">258</cx:pt>
          <cx:pt idx="2235">387</cx:pt>
          <cx:pt idx="2236">488</cx:pt>
          <cx:pt idx="2237">237</cx:pt>
          <cx:pt idx="2238">5</cx:pt>
          <cx:pt idx="2239">918</cx:pt>
          <cx:pt idx="2240">109</cx:pt>
          <cx:pt idx="2241">844</cx:pt>
          <cx:pt idx="2242">637</cx:pt>
          <cx:pt idx="2243">47</cx:pt>
          <cx:pt idx="2244">387</cx:pt>
          <cx:pt idx="2245">61</cx:pt>
          <cx:pt idx="2246">217</cx:pt>
          <cx:pt idx="2247">283</cx:pt>
          <cx:pt idx="2248">154</cx:pt>
          <cx:pt idx="2249">339</cx:pt>
          <cx:pt idx="2250">34</cx:pt>
          <cx:pt idx="2251">203</cx:pt>
          <cx:pt idx="2252">335</cx:pt>
          <cx:pt idx="2253">660</cx:pt>
          <cx:pt idx="2254">128</cx:pt>
          <cx:pt idx="2255">225</cx:pt>
          <cx:pt idx="2256">362</cx:pt>
          <cx:pt idx="2257">542</cx:pt>
          <cx:pt idx="2258">615</cx:pt>
          <cx:pt idx="2259">487</cx:pt>
          <cx:pt idx="2260">241</cx:pt>
          <cx:pt idx="2261">277</cx:pt>
          <cx:pt idx="2262">120</cx:pt>
          <cx:pt idx="2263">405</cx:pt>
          <cx:pt idx="2264">300</cx:pt>
          <cx:pt idx="2265">175</cx:pt>
          <cx:pt idx="2266">455</cx:pt>
          <cx:pt idx="2267">269</cx:pt>
          <cx:pt idx="2268">459</cx:pt>
          <cx:pt idx="2269">16</cx:pt>
          <cx:pt idx="2270">176</cx:pt>
          <cx:pt idx="2271">215</cx:pt>
          <cx:pt idx="2272">372</cx:pt>
          <cx:pt idx="2273">263</cx:pt>
          <cx:pt idx="2274">367</cx:pt>
          <cx:pt idx="2275">238</cx:pt>
          <cx:pt idx="2276">236</cx:pt>
          <cx:pt idx="2277">151</cx:pt>
          <cx:pt idx="2278">363</cx:pt>
          <cx:pt idx="2279">231</cx:pt>
          <cx:pt idx="2280">279</cx:pt>
          <cx:pt idx="2281">771</cx:pt>
          <cx:pt idx="2282">873</cx:pt>
          <cx:pt idx="2283">352</cx:pt>
          <cx:pt idx="2284">499</cx:pt>
          <cx:pt idx="2285">265</cx:pt>
          <cx:pt idx="2286">700</cx:pt>
          <cx:pt idx="2287">930</cx:pt>
          <cx:pt idx="2288">306</cx:pt>
          <cx:pt idx="2289">33</cx:pt>
          <cx:pt idx="2290">382</cx:pt>
          <cx:pt idx="2291">285</cx:pt>
          <cx:pt idx="2292">421</cx:pt>
          <cx:pt idx="2293">228</cx:pt>
          <cx:pt idx="2294">31</cx:pt>
          <cx:pt idx="2295">246</cx:pt>
          <cx:pt idx="2296">271</cx:pt>
          <cx:pt idx="2297">398</cx:pt>
          <cx:pt idx="2298">857</cx:pt>
          <cx:pt idx="2299">474</cx:pt>
          <cx:pt idx="2300">277</cx:pt>
          <cx:pt idx="2301">222</cx:pt>
          <cx:pt idx="2302">952</cx:pt>
          <cx:pt idx="2303">189</cx:pt>
          <cx:pt idx="2304">129</cx:pt>
          <cx:pt idx="2305">214</cx:pt>
          <cx:pt idx="2306">457</cx:pt>
          <cx:pt idx="2307">257</cx:pt>
          <cx:pt idx="2308">277</cx:pt>
          <cx:pt idx="2309">480</cx:pt>
          <cx:pt idx="2310">101</cx:pt>
          <cx:pt idx="2311">224</cx:pt>
          <cx:pt idx="2312">614</cx:pt>
          <cx:pt idx="2313">302</cx:pt>
          <cx:pt idx="2314">274</cx:pt>
          <cx:pt idx="2315">443</cx:pt>
          <cx:pt idx="2316">491</cx:pt>
          <cx:pt idx="2317">49</cx:pt>
          <cx:pt idx="2318">247</cx:pt>
          <cx:pt idx="2319">594</cx:pt>
          <cx:pt idx="2320">335</cx:pt>
          <cx:pt idx="2321">81</cx:pt>
          <cx:pt idx="2322">127</cx:pt>
          <cx:pt idx="2323">439</cx:pt>
          <cx:pt idx="2324">253</cx:pt>
          <cx:pt idx="2325">490</cx:pt>
          <cx:pt idx="2326">233</cx:pt>
          <cx:pt idx="2327">120</cx:pt>
          <cx:pt idx="2328">402</cx:pt>
          <cx:pt idx="2329">366</cx:pt>
          <cx:pt idx="2330">634</cx:pt>
          <cx:pt idx="2331">215</cx:pt>
          <cx:pt idx="2332">332</cx:pt>
          <cx:pt idx="2333">753</cx:pt>
          <cx:pt idx="2334">311</cx:pt>
          <cx:pt idx="2335">382</cx:pt>
          <cx:pt idx="2336">291</cx:pt>
          <cx:pt idx="2337">170</cx:pt>
          <cx:pt idx="2338">379</cx:pt>
          <cx:pt idx="2339">485</cx:pt>
          <cx:pt idx="2340">489</cx:pt>
          <cx:pt idx="2341">323</cx:pt>
          <cx:pt idx="2342">137</cx:pt>
          <cx:pt idx="2343">500</cx:pt>
          <cx:pt idx="2344">414</cx:pt>
          <cx:pt idx="2345">325</cx:pt>
          <cx:pt idx="2346">287</cx:pt>
          <cx:pt idx="2347">648</cx:pt>
          <cx:pt idx="2348">643</cx:pt>
          <cx:pt idx="2349">191</cx:pt>
          <cx:pt idx="2350">217</cx:pt>
          <cx:pt idx="2351">365</cx:pt>
          <cx:pt idx="2352">252</cx:pt>
          <cx:pt idx="2353">287</cx:pt>
          <cx:pt idx="2354">293</cx:pt>
          <cx:pt idx="2355">425</cx:pt>
          <cx:pt idx="2356">330</cx:pt>
          <cx:pt idx="2357">238</cx:pt>
          <cx:pt idx="2358">479</cx:pt>
          <cx:pt idx="2359">210</cx:pt>
          <cx:pt idx="2360">402</cx:pt>
          <cx:pt idx="2361">183</cx:pt>
          <cx:pt idx="2362">225</cx:pt>
          <cx:pt idx="2363">389</cx:pt>
          <cx:pt idx="2364">434</cx:pt>
          <cx:pt idx="2365">347</cx:pt>
          <cx:pt idx="2366">221</cx:pt>
          <cx:pt idx="2367">491</cx:pt>
          <cx:pt idx="2368">487</cx:pt>
          <cx:pt idx="2369">384</cx:pt>
          <cx:pt idx="2370">494</cx:pt>
          <cx:pt idx="2371">348</cx:pt>
          <cx:pt idx="2372">354</cx:pt>
          <cx:pt idx="2373">324</cx:pt>
          <cx:pt idx="2374">448</cx:pt>
          <cx:pt idx="2375">423</cx:pt>
          <cx:pt idx="2376">312</cx:pt>
          <cx:pt idx="2377">8</cx:pt>
          <cx:pt idx="2378">376</cx:pt>
          <cx:pt idx="2379">240</cx:pt>
          <cx:pt idx="2380">976</cx:pt>
          <cx:pt idx="2381">285</cx:pt>
          <cx:pt idx="2382">314</cx:pt>
          <cx:pt idx="2383">428</cx:pt>
          <cx:pt idx="2384">567</cx:pt>
          <cx:pt idx="2385">206</cx:pt>
          <cx:pt idx="2386">367</cx:pt>
          <cx:pt idx="2387">337</cx:pt>
          <cx:pt idx="2388">924</cx:pt>
          <cx:pt idx="2389">206</cx:pt>
          <cx:pt idx="2390">238</cx:pt>
          <cx:pt idx="2391">23</cx:pt>
          <cx:pt idx="2392">475</cx:pt>
          <cx:pt idx="2393">259</cx:pt>
          <cx:pt idx="2394">250</cx:pt>
          <cx:pt idx="2395">319</cx:pt>
          <cx:pt idx="2396">328</cx:pt>
          <cx:pt idx="2397">495</cx:pt>
          <cx:pt idx="2398">244</cx:pt>
          <cx:pt idx="2399">309</cx:pt>
          <cx:pt idx="2400">368</cx:pt>
          <cx:pt idx="2401">261</cx:pt>
          <cx:pt idx="2402">262</cx:pt>
          <cx:pt idx="2403">452</cx:pt>
          <cx:pt idx="2404">318</cx:pt>
          <cx:pt idx="2405">343</cx:pt>
          <cx:pt idx="2406">801</cx:pt>
          <cx:pt idx="2407">365</cx:pt>
          <cx:pt idx="2408">208</cx:pt>
          <cx:pt idx="2409">130</cx:pt>
          <cx:pt idx="2410">424</cx:pt>
          <cx:pt idx="2411">280</cx:pt>
          <cx:pt idx="2412">436</cx:pt>
          <cx:pt idx="2413">7</cx:pt>
          <cx:pt idx="2414">18</cx:pt>
          <cx:pt idx="2415">217</cx:pt>
          <cx:pt idx="2416">319</cx:pt>
          <cx:pt idx="2417">307</cx:pt>
          <cx:pt idx="2418">131</cx:pt>
          <cx:pt idx="2419">399</cx:pt>
          <cx:pt idx="2420">280</cx:pt>
          <cx:pt idx="2421">203</cx:pt>
          <cx:pt idx="2422">443</cx:pt>
          <cx:pt idx="2423">488</cx:pt>
          <cx:pt idx="2424">390</cx:pt>
          <cx:pt idx="2425">179</cx:pt>
          <cx:pt idx="2426">178</cx:pt>
          <cx:pt idx="2427">363</cx:pt>
          <cx:pt idx="2428">245</cx:pt>
          <cx:pt idx="2429">241</cx:pt>
          <cx:pt idx="2430">243</cx:pt>
          <cx:pt idx="2431">402</cx:pt>
          <cx:pt idx="2432">940</cx:pt>
          <cx:pt idx="2433">181</cx:pt>
          <cx:pt idx="2434">389</cx:pt>
          <cx:pt idx="2435">326</cx:pt>
          <cx:pt idx="2436">496</cx:pt>
          <cx:pt idx="2437">291</cx:pt>
          <cx:pt idx="2438">201</cx:pt>
          <cx:pt idx="2439">483</cx:pt>
          <cx:pt idx="2440">62</cx:pt>
          <cx:pt idx="2441">22</cx:pt>
          <cx:pt idx="2442">241</cx:pt>
          <cx:pt idx="2443">398</cx:pt>
          <cx:pt idx="2444">747</cx:pt>
          <cx:pt idx="2445">395</cx:pt>
          <cx:pt idx="2446">221</cx:pt>
          <cx:pt idx="2447">11</cx:pt>
          <cx:pt idx="2448">409</cx:pt>
          <cx:pt idx="2449">217</cx:pt>
          <cx:pt idx="2450">398</cx:pt>
          <cx:pt idx="2451">490</cx:pt>
          <cx:pt idx="2452">196</cx:pt>
          <cx:pt idx="2453">326</cx:pt>
          <cx:pt idx="2454">454</cx:pt>
          <cx:pt idx="2455">930</cx:pt>
          <cx:pt idx="2456">441</cx:pt>
          <cx:pt idx="2457">881</cx:pt>
          <cx:pt idx="2458">470</cx:pt>
          <cx:pt idx="2459">23</cx:pt>
          <cx:pt idx="2460">179</cx:pt>
          <cx:pt idx="2461">234</cx:pt>
          <cx:pt idx="2462">220</cx:pt>
          <cx:pt idx="2463">203</cx:pt>
          <cx:pt idx="2464">258</cx:pt>
          <cx:pt idx="2465">333</cx:pt>
          <cx:pt idx="2466">387</cx:pt>
          <cx:pt idx="2467">157</cx:pt>
          <cx:pt idx="2468">366</cx:pt>
          <cx:pt idx="2469">492</cx:pt>
          <cx:pt idx="2470">785</cx:pt>
          <cx:pt idx="2471">222</cx:pt>
          <cx:pt idx="2472">884</cx:pt>
          <cx:pt idx="2473">369</cx:pt>
          <cx:pt idx="2474">136</cx:pt>
          <cx:pt idx="2475">326</cx:pt>
          <cx:pt idx="2476">373</cx:pt>
          <cx:pt idx="2477">412</cx:pt>
          <cx:pt idx="2478">402</cx:pt>
          <cx:pt idx="2479">291</cx:pt>
          <cx:pt idx="2480">405</cx:pt>
          <cx:pt idx="2481">363</cx:pt>
          <cx:pt idx="2482">268</cx:pt>
          <cx:pt idx="2483">741</cx:pt>
          <cx:pt idx="2484">758</cx:pt>
          <cx:pt idx="2485">204</cx:pt>
          <cx:pt idx="2486">324</cx:pt>
          <cx:pt idx="2487">496</cx:pt>
          <cx:pt idx="2488">275</cx:pt>
          <cx:pt idx="2489">435</cx:pt>
          <cx:pt idx="2490">706</cx:pt>
          <cx:pt idx="2491">360</cx:pt>
          <cx:pt idx="2492">376</cx:pt>
          <cx:pt idx="2493">318</cx:pt>
          <cx:pt idx="2494">463</cx:pt>
          <cx:pt idx="2495">232</cx:pt>
          <cx:pt idx="2496">461</cx:pt>
          <cx:pt idx="2497">734</cx:pt>
          <cx:pt idx="2498">356</cx:pt>
          <cx:pt idx="2499">219</cx:pt>
          <cx:pt idx="2500">360</cx:pt>
          <cx:pt idx="2501">213</cx:pt>
          <cx:pt idx="2502">250</cx:pt>
          <cx:pt idx="2503">94</cx:pt>
          <cx:pt idx="2504">384</cx:pt>
          <cx:pt idx="2505">363</cx:pt>
          <cx:pt idx="2506">366</cx:pt>
          <cx:pt idx="2507">483</cx:pt>
          <cx:pt idx="2508">420</cx:pt>
          <cx:pt idx="2509">493</cx:pt>
          <cx:pt idx="2510">53</cx:pt>
          <cx:pt idx="2511">736</cx:pt>
          <cx:pt idx="2512">536</cx:pt>
          <cx:pt idx="2513">24</cx:pt>
          <cx:pt idx="2514">266</cx:pt>
          <cx:pt idx="2515">444</cx:pt>
          <cx:pt idx="2516">207</cx:pt>
          <cx:pt idx="2517">6</cx:pt>
          <cx:pt idx="2518">233</cx:pt>
          <cx:pt idx="2519">408</cx:pt>
          <cx:pt idx="2520">659</cx:pt>
          <cx:pt idx="2521">351</cx:pt>
          <cx:pt idx="2522">256</cx:pt>
          <cx:pt idx="2523">222</cx:pt>
          <cx:pt idx="2524">342</cx:pt>
          <cx:pt idx="2525">122</cx:pt>
          <cx:pt idx="2526">218</cx:pt>
          <cx:pt idx="2527">1012</cx:pt>
          <cx:pt idx="2528">168</cx:pt>
          <cx:pt idx="2529">419</cx:pt>
          <cx:pt idx="2530">404</cx:pt>
          <cx:pt idx="2531">301</cx:pt>
          <cx:pt idx="2532">216</cx:pt>
          <cx:pt idx="2533">133</cx:pt>
          <cx:pt idx="2534">65</cx:pt>
          <cx:pt idx="2535">403</cx:pt>
          <cx:pt idx="2536">277</cx:pt>
          <cx:pt idx="2537">502</cx:pt>
          <cx:pt idx="2538">364</cx:pt>
          <cx:pt idx="2539">429</cx:pt>
          <cx:pt idx="2540">471</cx:pt>
          <cx:pt idx="2541">91</cx:pt>
          <cx:pt idx="2542">974</cx:pt>
          <cx:pt idx="2543">323</cx:pt>
          <cx:pt idx="2544">172</cx:pt>
          <cx:pt idx="2545">470</cx:pt>
          <cx:pt idx="2546">1</cx:pt>
          <cx:pt idx="2547">243</cx:pt>
          <cx:pt idx="2548">171</cx:pt>
          <cx:pt idx="2549">295</cx:pt>
          <cx:pt idx="2550">815</cx:pt>
          <cx:pt idx="2551">823</cx:pt>
          <cx:pt idx="2552">927</cx:pt>
          <cx:pt idx="2553">251</cx:pt>
          <cx:pt idx="2554">266</cx:pt>
          <cx:pt idx="2555">947</cx:pt>
          <cx:pt idx="2556">320</cx:pt>
          <cx:pt idx="2557">293</cx:pt>
          <cx:pt idx="2558">375</cx:pt>
          <cx:pt idx="2559">238</cx:pt>
          <cx:pt idx="2560">215</cx:pt>
          <cx:pt idx="2561">288</cx:pt>
          <cx:pt idx="2562">446</cx:pt>
          <cx:pt idx="2563">464</cx:pt>
          <cx:pt idx="2564">139</cx:pt>
          <cx:pt idx="2565">242</cx:pt>
          <cx:pt idx="2566">476</cx:pt>
          <cx:pt idx="2567">391</cx:pt>
          <cx:pt idx="2568">260</cx:pt>
          <cx:pt idx="2569">955</cx:pt>
          <cx:pt idx="2570">473</cx:pt>
          <cx:pt idx="2571">296</cx:pt>
          <cx:pt idx="2572">345</cx:pt>
          <cx:pt idx="2573">256</cx:pt>
          <cx:pt idx="2574">325</cx:pt>
          <cx:pt idx="2575">471</cx:pt>
          <cx:pt idx="2576">451</cx:pt>
          <cx:pt idx="2577">343</cx:pt>
          <cx:pt idx="2578">207</cx:pt>
          <cx:pt idx="2579">301</cx:pt>
          <cx:pt idx="2580">596</cx:pt>
          <cx:pt idx="2581">237</cx:pt>
          <cx:pt idx="2582">426</cx:pt>
          <cx:pt idx="2583">492</cx:pt>
          <cx:pt idx="2584">303</cx:pt>
          <cx:pt idx="2585">400</cx:pt>
          <cx:pt idx="2586">285</cx:pt>
          <cx:pt idx="2587">400</cx:pt>
          <cx:pt idx="2588">422</cx:pt>
          <cx:pt idx="2589">377</cx:pt>
          <cx:pt idx="2590">423</cx:pt>
          <cx:pt idx="2591">347</cx:pt>
          <cx:pt idx="2592">907</cx:pt>
          <cx:pt idx="2593">409</cx:pt>
          <cx:pt idx="2594">421</cx:pt>
          <cx:pt idx="2595">9</cx:pt>
          <cx:pt idx="2596">410</cx:pt>
          <cx:pt idx="2597">467</cx:pt>
          <cx:pt idx="2598">288</cx:pt>
          <cx:pt idx="2599">326</cx:pt>
          <cx:pt idx="2600">495</cx:pt>
          <cx:pt idx="2601">339</cx:pt>
          <cx:pt idx="2602">392</cx:pt>
          <cx:pt idx="2603">360</cx:pt>
          <cx:pt idx="2604">243</cx:pt>
          <cx:pt idx="2605">589</cx:pt>
          <cx:pt idx="2606">280</cx:pt>
          <cx:pt idx="2607">322</cx:pt>
          <cx:pt idx="2608">390</cx:pt>
          <cx:pt idx="2609">974</cx:pt>
          <cx:pt idx="2610">405</cx:pt>
          <cx:pt idx="2611">254</cx:pt>
          <cx:pt idx="2612">461</cx:pt>
          <cx:pt idx="2613">347</cx:pt>
          <cx:pt idx="2614">362</cx:pt>
          <cx:pt idx="2615">323</cx:pt>
          <cx:pt idx="2616">220</cx:pt>
          <cx:pt idx="2617">988</cx:pt>
          <cx:pt idx="2618">295</cx:pt>
          <cx:pt idx="2619">393</cx:pt>
          <cx:pt idx="2620">442</cx:pt>
          <cx:pt idx="2621">214</cx:pt>
          <cx:pt idx="2622">16</cx:pt>
          <cx:pt idx="2623">26</cx:pt>
          <cx:pt idx="2624">340</cx:pt>
          <cx:pt idx="2625">277</cx:pt>
          <cx:pt idx="2626">453</cx:pt>
          <cx:pt idx="2627">13</cx:pt>
          <cx:pt idx="2628">8</cx:pt>
          <cx:pt idx="2629">339</cx:pt>
          <cx:pt idx="2630">497</cx:pt>
          <cx:pt idx="2631">120</cx:pt>
          <cx:pt idx="2632">267</cx:pt>
          <cx:pt idx="2633">296</cx:pt>
          <cx:pt idx="2634">931</cx:pt>
          <cx:pt idx="2635">429</cx:pt>
          <cx:pt idx="2636">762</cx:pt>
          <cx:pt idx="2637">370</cx:pt>
          <cx:pt idx="2638">374</cx:pt>
          <cx:pt idx="2639">460</cx:pt>
          <cx:pt idx="2640">483</cx:pt>
          <cx:pt idx="2641">424</cx:pt>
          <cx:pt idx="2642">191</cx:pt>
          <cx:pt idx="2643">165</cx:pt>
          <cx:pt idx="2644">640</cx:pt>
          <cx:pt idx="2645">325</cx:pt>
          <cx:pt idx="2646">456</cx:pt>
          <cx:pt idx="2647">249</cx:pt>
          <cx:pt idx="2648">721</cx:pt>
          <cx:pt idx="2649">221</cx:pt>
          <cx:pt idx="2650">425</cx:pt>
          <cx:pt idx="2651">1</cx:pt>
          <cx:pt idx="2652">179</cx:pt>
          <cx:pt idx="2653">453</cx:pt>
          <cx:pt idx="2654">326</cx:pt>
          <cx:pt idx="2655">262</cx:pt>
          <cx:pt idx="2656">317</cx:pt>
          <cx:pt idx="2657">146</cx:pt>
          <cx:pt idx="2658">457</cx:pt>
          <cx:pt idx="2659">242</cx:pt>
          <cx:pt idx="2660">367</cx:pt>
          <cx:pt idx="2661">100</cx:pt>
          <cx:pt idx="2662">996</cx:pt>
          <cx:pt idx="2663">449</cx:pt>
          <cx:pt idx="2664">68</cx:pt>
          <cx:pt idx="2665">321</cx:pt>
          <cx:pt idx="2666">896</cx:pt>
          <cx:pt idx="2667">288</cx:pt>
          <cx:pt idx="2668">243</cx:pt>
          <cx:pt idx="2669">217</cx:pt>
          <cx:pt idx="2670">382</cx:pt>
          <cx:pt idx="2671">474</cx:pt>
          <cx:pt idx="2672">421</cx:pt>
          <cx:pt idx="2673">97</cx:pt>
          <cx:pt idx="2674">458</cx:pt>
          <cx:pt idx="2675">380</cx:pt>
          <cx:pt idx="2676">610</cx:pt>
          <cx:pt idx="2677">259</cx:pt>
          <cx:pt idx="2678">230</cx:pt>
          <cx:pt idx="2679">266</cx:pt>
          <cx:pt idx="2680">342</cx:pt>
          <cx:pt idx="2681">368</cx:pt>
          <cx:pt idx="2682">96</cx:pt>
          <cx:pt idx="2683">1014</cx:pt>
          <cx:pt idx="2684">364</cx:pt>
          <cx:pt idx="2685">834</cx:pt>
          <cx:pt idx="2686">11</cx:pt>
          <cx:pt idx="2687">430</cx:pt>
          <cx:pt idx="2688">455</cx:pt>
          <cx:pt idx="2689">330</cx:pt>
          <cx:pt idx="2690">201</cx:pt>
          <cx:pt idx="2691">309</cx:pt>
          <cx:pt idx="2692">175</cx:pt>
          <cx:pt idx="2693">350</cx:pt>
          <cx:pt idx="2694">428</cx:pt>
          <cx:pt idx="2695">317</cx:pt>
          <cx:pt idx="2696">812</cx:pt>
          <cx:pt idx="2697">202</cx:pt>
          <cx:pt idx="2698">57</cx:pt>
          <cx:pt idx="2699">86</cx:pt>
          <cx:pt idx="2700">192</cx:pt>
          <cx:pt idx="2701">287</cx:pt>
          <cx:pt idx="2702">304</cx:pt>
          <cx:pt idx="2703">521</cx:pt>
          <cx:pt idx="2704">444</cx:pt>
          <cx:pt idx="2705">173</cx:pt>
          <cx:pt idx="2706">442</cx:pt>
          <cx:pt idx="2707">472</cx:pt>
          <cx:pt idx="2708">157</cx:pt>
          <cx:pt idx="2709">492</cx:pt>
          <cx:pt idx="2710">85</cx:pt>
          <cx:pt idx="2711">310</cx:pt>
          <cx:pt idx="2712">336</cx:pt>
          <cx:pt idx="2713">273</cx:pt>
          <cx:pt idx="2714">342</cx:pt>
          <cx:pt idx="2715">492</cx:pt>
          <cx:pt idx="2716">239</cx:pt>
          <cx:pt idx="2717">829</cx:pt>
          <cx:pt idx="2718">452</cx:pt>
          <cx:pt idx="2719">470</cx:pt>
          <cx:pt idx="2720">169</cx:pt>
          <cx:pt idx="2721">243</cx:pt>
          <cx:pt idx="2722">460</cx:pt>
          <cx:pt idx="2723">367</cx:pt>
          <cx:pt idx="2724">267</cx:pt>
          <cx:pt idx="2725">450</cx:pt>
          <cx:pt idx="2726">441</cx:pt>
          <cx:pt idx="2727">188</cx:pt>
          <cx:pt idx="2728">725</cx:pt>
          <cx:pt idx="2729">1006</cx:pt>
          <cx:pt idx="2730">326</cx:pt>
          <cx:pt idx="2731">312</cx:pt>
          <cx:pt idx="2732">265</cx:pt>
          <cx:pt idx="2733">195</cx:pt>
          <cx:pt idx="2734">358</cx:pt>
          <cx:pt idx="2735">659</cx:pt>
          <cx:pt idx="2736">254</cx:pt>
          <cx:pt idx="2737">448</cx:pt>
          <cx:pt idx="2738">216</cx:pt>
          <cx:pt idx="2739">935</cx:pt>
          <cx:pt idx="2740">450</cx:pt>
          <cx:pt idx="2741">295</cx:pt>
          <cx:pt idx="2742">882</cx:pt>
          <cx:pt idx="2743">53</cx:pt>
          <cx:pt idx="2744">940</cx:pt>
          <cx:pt idx="2745">40</cx:pt>
          <cx:pt idx="2746">869</cx:pt>
          <cx:pt idx="2747">475</cx:pt>
          <cx:pt idx="2748">395</cx:pt>
          <cx:pt idx="2749">181</cx:pt>
          <cx:pt idx="2750">279</cx:pt>
          <cx:pt idx="2751">94</cx:pt>
          <cx:pt idx="2752">299</cx:pt>
          <cx:pt idx="2753">1018</cx:pt>
          <cx:pt idx="2754">657</cx:pt>
          <cx:pt idx="2755">471</cx:pt>
          <cx:pt idx="2756">219</cx:pt>
          <cx:pt idx="2757">494</cx:pt>
          <cx:pt idx="2758">787</cx:pt>
          <cx:pt idx="2759">77</cx:pt>
          <cx:pt idx="2760">266</cx:pt>
          <cx:pt idx="2761">443</cx:pt>
          <cx:pt idx="2762">343</cx:pt>
          <cx:pt idx="2763">280</cx:pt>
          <cx:pt idx="2764">357</cx:pt>
          <cx:pt idx="2765">263</cx:pt>
          <cx:pt idx="2766">860</cx:pt>
          <cx:pt idx="2767">107</cx:pt>
          <cx:pt idx="2768">354</cx:pt>
          <cx:pt idx="2769">389</cx:pt>
          <cx:pt idx="2770">257</cx:pt>
          <cx:pt idx="2771">920</cx:pt>
          <cx:pt idx="2772">63</cx:pt>
          <cx:pt idx="2773">399</cx:pt>
          <cx:pt idx="2774">301</cx:pt>
          <cx:pt idx="2775">339</cx:pt>
          <cx:pt idx="2776">152</cx:pt>
          <cx:pt idx="2777">206</cx:pt>
          <cx:pt idx="2778">473</cx:pt>
          <cx:pt idx="2779">483</cx:pt>
          <cx:pt idx="2780">441</cx:pt>
          <cx:pt idx="2781">22</cx:pt>
          <cx:pt idx="2782">372</cx:pt>
          <cx:pt idx="2783">454</cx:pt>
          <cx:pt idx="2784">340</cx:pt>
          <cx:pt idx="2785">54</cx:pt>
          <cx:pt idx="2786">498</cx:pt>
          <cx:pt idx="2787">685</cx:pt>
          <cx:pt idx="2788">253</cx:pt>
          <cx:pt idx="2789">206</cx:pt>
          <cx:pt idx="2790">449</cx:pt>
          <cx:pt idx="2791">925</cx:pt>
          <cx:pt idx="2792">244</cx:pt>
          <cx:pt idx="2793">298</cx:pt>
          <cx:pt idx="2794">390</cx:pt>
          <cx:pt idx="2795">536</cx:pt>
          <cx:pt idx="2796">399</cx:pt>
          <cx:pt idx="2797">1018</cx:pt>
          <cx:pt idx="2798">466</cx:pt>
          <cx:pt idx="2799">686</cx:pt>
          <cx:pt idx="2800">71</cx:pt>
          <cx:pt idx="2801">278</cx:pt>
          <cx:pt idx="2802">233</cx:pt>
          <cx:pt idx="2803">287</cx:pt>
          <cx:pt idx="2804">254</cx:pt>
          <cx:pt idx="2805">428</cx:pt>
          <cx:pt idx="2806">166</cx:pt>
          <cx:pt idx="2807">372</cx:pt>
          <cx:pt idx="2808">382</cx:pt>
          <cx:pt idx="2809">422</cx:pt>
          <cx:pt idx="2810">310</cx:pt>
          <cx:pt idx="2811">484</cx:pt>
          <cx:pt idx="2812">473</cx:pt>
          <cx:pt idx="2813">435</cx:pt>
          <cx:pt idx="2814">170</cx:pt>
          <cx:pt idx="2815">280</cx:pt>
          <cx:pt idx="2816">440</cx:pt>
          <cx:pt idx="2817">308</cx:pt>
          <cx:pt idx="2818">153</cx:pt>
          <cx:pt idx="2819">768</cx:pt>
          <cx:pt idx="2820">358</cx:pt>
          <cx:pt idx="2821">434</cx:pt>
          <cx:pt idx="2822">123</cx:pt>
          <cx:pt idx="2823">370</cx:pt>
          <cx:pt idx="2824">271</cx:pt>
          <cx:pt idx="2825">382</cx:pt>
          <cx:pt idx="2826">308</cx:pt>
          <cx:pt idx="2827">235</cx:pt>
          <cx:pt idx="2828">957</cx:pt>
          <cx:pt idx="2829">316</cx:pt>
          <cx:pt idx="2830">969</cx:pt>
          <cx:pt idx="2831">306</cx:pt>
          <cx:pt idx="2832">240</cx:pt>
          <cx:pt idx="2833">740</cx:pt>
          <cx:pt idx="2834">245</cx:pt>
          <cx:pt idx="2835">365</cx:pt>
          <cx:pt idx="2836">316</cx:pt>
          <cx:pt idx="2837">237</cx:pt>
          <cx:pt idx="2838">487</cx:pt>
          <cx:pt idx="2839">456</cx:pt>
          <cx:pt idx="2840">471</cx:pt>
          <cx:pt idx="2841">284</cx:pt>
          <cx:pt idx="2842">227</cx:pt>
          <cx:pt idx="2843">290</cx:pt>
          <cx:pt idx="2844">174</cx:pt>
          <cx:pt idx="2845">218</cx:pt>
          <cx:pt idx="2846">426</cx:pt>
          <cx:pt idx="2847">212</cx:pt>
          <cx:pt idx="2848">264</cx:pt>
          <cx:pt idx="2849">218</cx:pt>
          <cx:pt idx="2850">330</cx:pt>
          <cx:pt idx="2851">316</cx:pt>
          <cx:pt idx="2852">117</cx:pt>
          <cx:pt idx="2853">300</cx:pt>
          <cx:pt idx="2854">240</cx:pt>
          <cx:pt idx="2855">182</cx:pt>
          <cx:pt idx="2856">470</cx:pt>
          <cx:pt idx="2857">268</cx:pt>
          <cx:pt idx="2858">455</cx:pt>
          <cx:pt idx="2859">417</cx:pt>
          <cx:pt idx="2860">358</cx:pt>
          <cx:pt idx="2861">873</cx:pt>
          <cx:pt idx="2862">484</cx:pt>
          <cx:pt idx="2863">2</cx:pt>
          <cx:pt idx="2864">223</cx:pt>
          <cx:pt idx="2865">227</cx:pt>
          <cx:pt idx="2866">302</cx:pt>
          <cx:pt idx="2867">350</cx:pt>
          <cx:pt idx="2868">179</cx:pt>
          <cx:pt idx="2869">363</cx:pt>
          <cx:pt idx="2870">74</cx:pt>
          <cx:pt idx="2871">547</cx:pt>
          <cx:pt idx="2872">856</cx:pt>
          <cx:pt idx="2873">443</cx:pt>
          <cx:pt idx="2874">265</cx:pt>
          <cx:pt idx="2875">541</cx:pt>
          <cx:pt idx="2876">234</cx:pt>
          <cx:pt idx="2877">226</cx:pt>
          <cx:pt idx="2878">377</cx:pt>
          <cx:pt idx="2879">343</cx:pt>
          <cx:pt idx="2880">343</cx:pt>
          <cx:pt idx="2881">494</cx:pt>
          <cx:pt idx="2882">677</cx:pt>
          <cx:pt idx="2883">454</cx:pt>
          <cx:pt idx="2884">648</cx:pt>
          <cx:pt idx="2885">365</cx:pt>
          <cx:pt idx="2886">153</cx:pt>
          <cx:pt idx="2887">498</cx:pt>
          <cx:pt idx="2888">217</cx:pt>
          <cx:pt idx="2889">300</cx:pt>
          <cx:pt idx="2890">260</cx:pt>
          <cx:pt idx="2891">237</cx:pt>
          <cx:pt idx="2892">433</cx:pt>
          <cx:pt idx="2893">270</cx:pt>
          <cx:pt idx="2894">318</cx:pt>
          <cx:pt idx="2895">351</cx:pt>
          <cx:pt idx="2896">203</cx:pt>
          <cx:pt idx="2897">204</cx:pt>
          <cx:pt idx="2898">165</cx:pt>
          <cx:pt idx="2899">970</cx:pt>
          <cx:pt idx="2900">247</cx:pt>
          <cx:pt idx="2901">268</cx:pt>
          <cx:pt idx="2902">502</cx:pt>
          <cx:pt idx="2903">371</cx:pt>
          <cx:pt idx="2904">282</cx:pt>
          <cx:pt idx="2905">44</cx:pt>
          <cx:pt idx="2906">360</cx:pt>
          <cx:pt idx="2907">52</cx:pt>
          <cx:pt idx="2908">27</cx:pt>
          <cx:pt idx="2909">102</cx:pt>
          <cx:pt idx="2910">375</cx:pt>
          <cx:pt idx="2911">377</cx:pt>
          <cx:pt idx="2912">414</cx:pt>
          <cx:pt idx="2913">304</cx:pt>
          <cx:pt idx="2914">648</cx:pt>
          <cx:pt idx="2915">656</cx:pt>
          <cx:pt idx="2916">353</cx:pt>
          <cx:pt idx="2917">378</cx:pt>
          <cx:pt idx="2918">383</cx:pt>
          <cx:pt idx="2919">573</cx:pt>
          <cx:pt idx="2920">145</cx:pt>
          <cx:pt idx="2921">312</cx:pt>
          <cx:pt idx="2922">333</cx:pt>
          <cx:pt idx="2923">50</cx:pt>
          <cx:pt idx="2924">385</cx:pt>
          <cx:pt idx="2925">129</cx:pt>
          <cx:pt idx="2926">438</cx:pt>
          <cx:pt idx="2927">338</cx:pt>
          <cx:pt idx="2928">345</cx:pt>
          <cx:pt idx="2929">89</cx:pt>
          <cx:pt idx="2930">225</cx:pt>
          <cx:pt idx="2931">790</cx:pt>
          <cx:pt idx="2932">328</cx:pt>
          <cx:pt idx="2933">325</cx:pt>
          <cx:pt idx="2934">308</cx:pt>
          <cx:pt idx="2935">704</cx:pt>
          <cx:pt idx="2936">274</cx:pt>
          <cx:pt idx="2937">425</cx:pt>
          <cx:pt idx="2938">254</cx:pt>
          <cx:pt idx="2939">494</cx:pt>
          <cx:pt idx="2940">492</cx:pt>
          <cx:pt idx="2941">135</cx:pt>
          <cx:pt idx="2942">392</cx:pt>
          <cx:pt idx="2943">409</cx:pt>
          <cx:pt idx="2944">119</cx:pt>
          <cx:pt idx="2945">587</cx:pt>
          <cx:pt idx="2946">347</cx:pt>
          <cx:pt idx="2947">262</cx:pt>
          <cx:pt idx="2948">426</cx:pt>
          <cx:pt idx="2949">689</cx:pt>
          <cx:pt idx="2950">432</cx:pt>
          <cx:pt idx="2951">429</cx:pt>
          <cx:pt idx="2952">63</cx:pt>
          <cx:pt idx="2953">438</cx:pt>
          <cx:pt idx="2954">453</cx:pt>
          <cx:pt idx="2955">339</cx:pt>
          <cx:pt idx="2956">448</cx:pt>
          <cx:pt idx="2957">941</cx:pt>
          <cx:pt idx="2958">345</cx:pt>
          <cx:pt idx="2959">377</cx:pt>
          <cx:pt idx="2960">322</cx:pt>
          <cx:pt idx="2961">48</cx:pt>
          <cx:pt idx="2962">415</cx:pt>
          <cx:pt idx="2963">227</cx:pt>
          <cx:pt idx="2964">457</cx:pt>
          <cx:pt idx="2965">379</cx:pt>
          <cx:pt idx="2966">304</cx:pt>
          <cx:pt idx="2967">369</cx:pt>
          <cx:pt idx="2968">465</cx:pt>
          <cx:pt idx="2969">233</cx:pt>
          <cx:pt idx="2970">371</cx:pt>
          <cx:pt idx="2971">470</cx:pt>
          <cx:pt idx="2972">141</cx:pt>
          <cx:pt idx="2973">316</cx:pt>
          <cx:pt idx="2974">176</cx:pt>
          <cx:pt idx="2975">543</cx:pt>
          <cx:pt idx="2976">496</cx:pt>
          <cx:pt idx="2977">447</cx:pt>
          <cx:pt idx="2978">496</cx:pt>
          <cx:pt idx="2979">460</cx:pt>
          <cx:pt idx="2980">271</cx:pt>
          <cx:pt idx="2981">175</cx:pt>
          <cx:pt idx="2982">77</cx:pt>
          <cx:pt idx="2983">843</cx:pt>
          <cx:pt idx="2984">362</cx:pt>
          <cx:pt idx="2985">450</cx:pt>
          <cx:pt idx="2986">316</cx:pt>
          <cx:pt idx="2987">232</cx:pt>
          <cx:pt idx="2988">326</cx:pt>
          <cx:pt idx="2989">338</cx:pt>
          <cx:pt idx="2990">417</cx:pt>
          <cx:pt idx="2991">136</cx:pt>
          <cx:pt idx="2992">881</cx:pt>
          <cx:pt idx="2993">56</cx:pt>
          <cx:pt idx="2994">280</cx:pt>
          <cx:pt idx="2995">364</cx:pt>
          <cx:pt idx="2996">113</cx:pt>
          <cx:pt idx="2997">341</cx:pt>
          <cx:pt idx="2998">786</cx:pt>
          <cx:pt idx="2999">874</cx:pt>
          <cx:pt idx="3000">165</cx:pt>
          <cx:pt idx="3001">337</cx:pt>
          <cx:pt idx="3002">815</cx:pt>
          <cx:pt idx="3003">431</cx:pt>
          <cx:pt idx="3004">461</cx:pt>
          <cx:pt idx="3005">362</cx:pt>
          <cx:pt idx="3006">15</cx:pt>
          <cx:pt idx="3007">333</cx:pt>
          <cx:pt idx="3008">664</cx:pt>
          <cx:pt idx="3009">221</cx:pt>
          <cx:pt idx="3010">388</cx:pt>
          <cx:pt idx="3011">378</cx:pt>
          <cx:pt idx="3012">417</cx:pt>
          <cx:pt idx="3013">193</cx:pt>
          <cx:pt idx="3014">872</cx:pt>
          <cx:pt idx="3015">258</cx:pt>
          <cx:pt idx="3016">673</cx:pt>
          <cx:pt idx="3017">243</cx:pt>
          <cx:pt idx="3018">339</cx:pt>
          <cx:pt idx="3019">241</cx:pt>
          <cx:pt idx="3020">408</cx:pt>
          <cx:pt idx="3021">224</cx:pt>
          <cx:pt idx="3022">885</cx:pt>
          <cx:pt idx="3023">485</cx:pt>
          <cx:pt idx="3024">4</cx:pt>
          <cx:pt idx="3025">389</cx:pt>
          <cx:pt idx="3026">498</cx:pt>
          <cx:pt idx="3027">315</cx:pt>
          <cx:pt idx="3028">469</cx:pt>
          <cx:pt idx="3029">310</cx:pt>
          <cx:pt idx="3030">319</cx:pt>
          <cx:pt idx="3031">156</cx:pt>
          <cx:pt idx="3032">59</cx:pt>
          <cx:pt idx="3033">941</cx:pt>
          <cx:pt idx="3034">346</cx:pt>
          <cx:pt idx="3035">209</cx:pt>
          <cx:pt idx="3036">1</cx:pt>
          <cx:pt idx="3037">904</cx:pt>
          <cx:pt idx="3038">728</cx:pt>
          <cx:pt idx="3039">389</cx:pt>
          <cx:pt idx="3040">230</cx:pt>
          <cx:pt idx="3041">462</cx:pt>
          <cx:pt idx="3042">805</cx:pt>
          <cx:pt idx="3043">391</cx:pt>
          <cx:pt idx="3044">465</cx:pt>
          <cx:pt idx="3045">416</cx:pt>
          <cx:pt idx="3046">105</cx:pt>
          <cx:pt idx="3047">690</cx:pt>
          <cx:pt idx="3048">340</cx:pt>
          <cx:pt idx="3049">305</cx:pt>
          <cx:pt idx="3050">1009</cx:pt>
          <cx:pt idx="3051">254</cx:pt>
          <cx:pt idx="3052">386</cx:pt>
          <cx:pt idx="3053">964</cx:pt>
          <cx:pt idx="3054">438</cx:pt>
          <cx:pt idx="3055">445</cx:pt>
          <cx:pt idx="3056">338</cx:pt>
          <cx:pt idx="3057">723</cx:pt>
          <cx:pt idx="3058">395</cx:pt>
          <cx:pt idx="3059">209</cx:pt>
          <cx:pt idx="3060">440</cx:pt>
          <cx:pt idx="3061">449</cx:pt>
          <cx:pt idx="3062">463</cx:pt>
          <cx:pt idx="3063">177</cx:pt>
          <cx:pt idx="3064">39</cx:pt>
          <cx:pt idx="3065">223</cx:pt>
          <cx:pt idx="3066">323</cx:pt>
          <cx:pt idx="3067">222</cx:pt>
          <cx:pt idx="3068">96</cx:pt>
          <cx:pt idx="3069">442</cx:pt>
          <cx:pt idx="3070">288</cx:pt>
          <cx:pt idx="3071">315</cx:pt>
          <cx:pt idx="3072">324</cx:pt>
          <cx:pt idx="3073">737</cx:pt>
          <cx:pt idx="3074">403</cx:pt>
          <cx:pt idx="3075">451</cx:pt>
          <cx:pt idx="3076">638</cx:pt>
          <cx:pt idx="3077">418</cx:pt>
          <cx:pt idx="3078">387</cx:pt>
          <cx:pt idx="3079">213</cx:pt>
          <cx:pt idx="3080">338</cx:pt>
          <cx:pt idx="3081">30</cx:pt>
          <cx:pt idx="3082">492</cx:pt>
          <cx:pt idx="3083">137</cx:pt>
          <cx:pt idx="3084">287</cx:pt>
          <cx:pt idx="3085">332</cx:pt>
          <cx:pt idx="3086">240</cx:pt>
          <cx:pt idx="3087">428</cx:pt>
          <cx:pt idx="3088">405</cx:pt>
          <cx:pt idx="3089">372</cx:pt>
          <cx:pt idx="3090">905</cx:pt>
          <cx:pt idx="3091">244</cx:pt>
          <cx:pt idx="3092">238</cx:pt>
          <cx:pt idx="3093">276</cx:pt>
          <cx:pt idx="3094">213</cx:pt>
          <cx:pt idx="3095">426</cx:pt>
          <cx:pt idx="3096">212</cx:pt>
          <cx:pt idx="3097">375</cx:pt>
          <cx:pt idx="3098">314</cx:pt>
          <cx:pt idx="3099">448</cx:pt>
          <cx:pt idx="3100">228</cx:pt>
          <cx:pt idx="3101">346</cx:pt>
          <cx:pt idx="3102">210</cx:pt>
          <cx:pt idx="3103">120</cx:pt>
          <cx:pt idx="3104">347</cx:pt>
          <cx:pt idx="3105">289</cx:pt>
          <cx:pt idx="3106">40</cx:pt>
          <cx:pt idx="3107">301</cx:pt>
          <cx:pt idx="3108">391</cx:pt>
          <cx:pt idx="3109">204</cx:pt>
          <cx:pt idx="3110">482</cx:pt>
          <cx:pt idx="3111">469</cx:pt>
          <cx:pt idx="3112">74</cx:pt>
          <cx:pt idx="3113">185</cx:pt>
          <cx:pt idx="3114">115</cx:pt>
          <cx:pt idx="3115">466</cx:pt>
          <cx:pt idx="3116">146</cx:pt>
          <cx:pt idx="3117">1016</cx:pt>
          <cx:pt idx="3118">70</cx:pt>
          <cx:pt idx="3119">880</cx:pt>
          <cx:pt idx="3120">109</cx:pt>
          <cx:pt idx="3121">405</cx:pt>
          <cx:pt idx="3122">304</cx:pt>
          <cx:pt idx="3123">661</cx:pt>
          <cx:pt idx="3124">175</cx:pt>
          <cx:pt idx="3125">284</cx:pt>
          <cx:pt idx="3126">995</cx:pt>
          <cx:pt idx="3127">336</cx:pt>
          <cx:pt idx="3128">568</cx:pt>
          <cx:pt idx="3129">439</cx:pt>
          <cx:pt idx="3130">426</cx:pt>
          <cx:pt idx="3131">440</cx:pt>
          <cx:pt idx="3132">281</cx:pt>
          <cx:pt idx="3133">310</cx:pt>
          <cx:pt idx="3134">319</cx:pt>
          <cx:pt idx="3135">425</cx:pt>
          <cx:pt idx="3136">294</cx:pt>
          <cx:pt idx="3137">241</cx:pt>
          <cx:pt idx="3138">254</cx:pt>
          <cx:pt idx="3139">185</cx:pt>
          <cx:pt idx="3140">19</cx:pt>
          <cx:pt idx="3141">497</cx:pt>
          <cx:pt idx="3142">299</cx:pt>
          <cx:pt idx="3143">793</cx:pt>
          <cx:pt idx="3144">233</cx:pt>
          <cx:pt idx="3145">206</cx:pt>
          <cx:pt idx="3146">222</cx:pt>
          <cx:pt idx="3147">414</cx:pt>
          <cx:pt idx="3148">126</cx:pt>
          <cx:pt idx="3149">840</cx:pt>
          <cx:pt idx="3150">255</cx:pt>
          <cx:pt idx="3151">248</cx:pt>
          <cx:pt idx="3152">216</cx:pt>
          <cx:pt idx="3153">96</cx:pt>
          <cx:pt idx="3154">15</cx:pt>
          <cx:pt idx="3155">345</cx:pt>
          <cx:pt idx="3156">298</cx:pt>
          <cx:pt idx="3157">286</cx:pt>
          <cx:pt idx="3158">274</cx:pt>
          <cx:pt idx="3159">483</cx:pt>
          <cx:pt idx="3160">318</cx:pt>
          <cx:pt idx="3161">505</cx:pt>
          <cx:pt idx="3162">76</cx:pt>
          <cx:pt idx="3163">475</cx:pt>
          <cx:pt idx="3164">349</cx:pt>
          <cx:pt idx="3165">465</cx:pt>
          <cx:pt idx="3166">83</cx:pt>
          <cx:pt idx="3167">251</cx:pt>
          <cx:pt idx="3168">322</cx:pt>
          <cx:pt idx="3169">472</cx:pt>
          <cx:pt idx="3170">174</cx:pt>
          <cx:pt idx="3171">879</cx:pt>
          <cx:pt idx="3172">462</cx:pt>
          <cx:pt idx="3173">618</cx:pt>
          <cx:pt idx="3174">231</cx:pt>
          <cx:pt idx="3175">484</cx:pt>
          <cx:pt idx="3176">446</cx:pt>
          <cx:pt idx="3177">501</cx:pt>
          <cx:pt idx="3178">873</cx:pt>
          <cx:pt idx="3179">418</cx:pt>
          <cx:pt idx="3180">451</cx:pt>
          <cx:pt idx="3181">301</cx:pt>
          <cx:pt idx="3182">59</cx:pt>
          <cx:pt idx="3183">353</cx:pt>
          <cx:pt idx="3184">465</cx:pt>
          <cx:pt idx="3185">221</cx:pt>
          <cx:pt idx="3186">275</cx:pt>
          <cx:pt idx="3187">285</cx:pt>
          <cx:pt idx="3188">477</cx:pt>
          <cx:pt idx="3189">149</cx:pt>
          <cx:pt idx="3190">314</cx:pt>
          <cx:pt idx="3191">717</cx:pt>
          <cx:pt idx="3192">212</cx:pt>
          <cx:pt idx="3193">646</cx:pt>
          <cx:pt idx="3194">284</cx:pt>
          <cx:pt idx="3195">409</cx:pt>
          <cx:pt idx="3196">241</cx:pt>
          <cx:pt idx="3197">328</cx:pt>
          <cx:pt idx="3198">385</cx:pt>
          <cx:pt idx="3199">225</cx:pt>
          <cx:pt idx="3200">451</cx:pt>
          <cx:pt idx="3201">871</cx:pt>
          <cx:pt idx="3202">341</cx:pt>
          <cx:pt idx="3203">241</cx:pt>
          <cx:pt idx="3204">344</cx:pt>
          <cx:pt idx="3205">477</cx:pt>
          <cx:pt idx="3206">318</cx:pt>
          <cx:pt idx="3207">279</cx:pt>
          <cx:pt idx="3208">283</cx:pt>
          <cx:pt idx="3209">407</cx:pt>
          <cx:pt idx="3210">31</cx:pt>
          <cx:pt idx="3211">492</cx:pt>
          <cx:pt idx="3212">331</cx:pt>
          <cx:pt idx="3213">235</cx:pt>
          <cx:pt idx="3214">144</cx:pt>
          <cx:pt idx="3215">646</cx:pt>
          <cx:pt idx="3216">927</cx:pt>
          <cx:pt idx="3217">916</cx:pt>
          <cx:pt idx="3218">239</cx:pt>
          <cx:pt idx="3219">496</cx:pt>
          <cx:pt idx="3220">284</cx:pt>
          <cx:pt idx="3221">449</cx:pt>
          <cx:pt idx="3222">14</cx:pt>
          <cx:pt idx="3223">154</cx:pt>
          <cx:pt idx="3224">785</cx:pt>
          <cx:pt idx="3225">264</cx:pt>
          <cx:pt idx="3226">144</cx:pt>
          <cx:pt idx="3227">277</cx:pt>
          <cx:pt idx="3228">54</cx:pt>
          <cx:pt idx="3229">359</cx:pt>
          <cx:pt idx="3230">418</cx:pt>
          <cx:pt idx="3231">670</cx:pt>
          <cx:pt idx="3232">598</cx:pt>
          <cx:pt idx="3233">321</cx:pt>
          <cx:pt idx="3234">261</cx:pt>
          <cx:pt idx="3235">388</cx:pt>
          <cx:pt idx="3236">161</cx:pt>
          <cx:pt idx="3237">309</cx:pt>
          <cx:pt idx="3238">360</cx:pt>
          <cx:pt idx="3239">337</cx:pt>
          <cx:pt idx="3240">462</cx:pt>
          <cx:pt idx="3241">151</cx:pt>
          <cx:pt idx="3242">440</cx:pt>
          <cx:pt idx="3243">276</cx:pt>
          <cx:pt idx="3244">756</cx:pt>
          <cx:pt idx="3245">457</cx:pt>
          <cx:pt idx="3246">308</cx:pt>
          <cx:pt idx="3247">400</cx:pt>
          <cx:pt idx="3248">253</cx:pt>
          <cx:pt idx="3249">232</cx:pt>
          <cx:pt idx="3250">143</cx:pt>
          <cx:pt idx="3251">326</cx:pt>
          <cx:pt idx="3252">218</cx:pt>
          <cx:pt idx="3253">442</cx:pt>
          <cx:pt idx="3254">422</cx:pt>
          <cx:pt idx="3255">447</cx:pt>
          <cx:pt idx="3256">996</cx:pt>
          <cx:pt idx="3257">232</cx:pt>
          <cx:pt idx="3258">226</cx:pt>
          <cx:pt idx="3259">332</cx:pt>
          <cx:pt idx="3260">343</cx:pt>
          <cx:pt idx="3261">203</cx:pt>
          <cx:pt idx="3262">162</cx:pt>
          <cx:pt idx="3263">496</cx:pt>
          <cx:pt idx="3264">326</cx:pt>
          <cx:pt idx="3265">322</cx:pt>
          <cx:pt idx="3266">296</cx:pt>
          <cx:pt idx="3267">680</cx:pt>
          <cx:pt idx="3268">38</cx:pt>
          <cx:pt idx="3269">534</cx:pt>
          <cx:pt idx="3270">294</cx:pt>
          <cx:pt idx="3271">346</cx:pt>
          <cx:pt idx="3272">359</cx:pt>
          <cx:pt idx="3273">197</cx:pt>
          <cx:pt idx="3274">1009</cx:pt>
          <cx:pt idx="3275">368</cx:pt>
          <cx:pt idx="3276">165</cx:pt>
          <cx:pt idx="3277">235</cx:pt>
          <cx:pt idx="3278">471</cx:pt>
          <cx:pt idx="3279">253</cx:pt>
          <cx:pt idx="3280">350</cx:pt>
          <cx:pt idx="3281">816</cx:pt>
          <cx:pt idx="3282">787</cx:pt>
          <cx:pt idx="3283">375</cx:pt>
          <cx:pt idx="3284">20</cx:pt>
          <cx:pt idx="3285">401</cx:pt>
          <cx:pt idx="3286">273</cx:pt>
          <cx:pt idx="3287">10</cx:pt>
          <cx:pt idx="3288">430</cx:pt>
          <cx:pt idx="3289">45</cx:pt>
          <cx:pt idx="3290">412</cx:pt>
          <cx:pt idx="3291">6</cx:pt>
          <cx:pt idx="3292">433</cx:pt>
          <cx:pt idx="3293">214</cx:pt>
          <cx:pt idx="3294">421</cx:pt>
          <cx:pt idx="3295">373</cx:pt>
          <cx:pt idx="3296">39</cx:pt>
          <cx:pt idx="3297">280</cx:pt>
          <cx:pt idx="3298">308</cx:pt>
          <cx:pt idx="3299">456</cx:pt>
          <cx:pt idx="3300">361</cx:pt>
          <cx:pt idx="3301">402</cx:pt>
          <cx:pt idx="3302">150</cx:pt>
          <cx:pt idx="3303">446</cx:pt>
          <cx:pt idx="3304">389</cx:pt>
          <cx:pt idx="3305">292</cx:pt>
          <cx:pt idx="3306">386</cx:pt>
          <cx:pt idx="3307">447</cx:pt>
          <cx:pt idx="3308">350</cx:pt>
          <cx:pt idx="3309">287</cx:pt>
          <cx:pt idx="3310">45</cx:pt>
          <cx:pt idx="3311">433</cx:pt>
          <cx:pt idx="3312">365</cx:pt>
          <cx:pt idx="3313">238</cx:pt>
          <cx:pt idx="3314">401</cx:pt>
          <cx:pt idx="3315">383</cx:pt>
          <cx:pt idx="3316">478</cx:pt>
          <cx:pt idx="3317">209</cx:pt>
          <cx:pt idx="3318">325</cx:pt>
          <cx:pt idx="3319">216</cx:pt>
          <cx:pt idx="3320">456</cx:pt>
          <cx:pt idx="3321">258</cx:pt>
          <cx:pt idx="3322">396</cx:pt>
          <cx:pt idx="3323">372</cx:pt>
          <cx:pt idx="3324">340</cx:pt>
          <cx:pt idx="3325">422</cx:pt>
          <cx:pt idx="3326">496</cx:pt>
          <cx:pt idx="3327">819</cx:pt>
          <cx:pt idx="3328">211</cx:pt>
          <cx:pt idx="3329">255</cx:pt>
          <cx:pt idx="3330">492</cx:pt>
          <cx:pt idx="3331">239</cx:pt>
          <cx:pt idx="3332">413</cx:pt>
          <cx:pt idx="3333">943</cx:pt>
          <cx:pt idx="3334">32</cx:pt>
          <cx:pt idx="3335">214</cx:pt>
          <cx:pt idx="3336">201</cx:pt>
          <cx:pt idx="3337">231</cx:pt>
          <cx:pt idx="3338">10</cx:pt>
          <cx:pt idx="3339">210</cx:pt>
          <cx:pt idx="3340">472</cx:pt>
          <cx:pt idx="3341">42</cx:pt>
          <cx:pt idx="3342">466</cx:pt>
          <cx:pt idx="3343">247</cx:pt>
          <cx:pt idx="3344">889</cx:pt>
          <cx:pt idx="3345">382</cx:pt>
          <cx:pt idx="3346">190</cx:pt>
          <cx:pt idx="3347">106</cx:pt>
          <cx:pt idx="3348">203</cx:pt>
          <cx:pt idx="3349">375</cx:pt>
          <cx:pt idx="3350">296</cx:pt>
          <cx:pt idx="3351">312</cx:pt>
          <cx:pt idx="3352">499</cx:pt>
          <cx:pt idx="3353">366</cx:pt>
          <cx:pt idx="3354">146</cx:pt>
          <cx:pt idx="3355">283</cx:pt>
          <cx:pt idx="3356">696</cx:pt>
          <cx:pt idx="3357">20</cx:pt>
          <cx:pt idx="3358">355</cx:pt>
          <cx:pt idx="3359">393</cx:pt>
          <cx:pt idx="3360">213</cx:pt>
          <cx:pt idx="3361">317</cx:pt>
          <cx:pt idx="3362">362</cx:pt>
          <cx:pt idx="3363">491</cx:pt>
          <cx:pt idx="3364">486</cx:pt>
          <cx:pt idx="3365">836</cx:pt>
          <cx:pt idx="3366">274</cx:pt>
          <cx:pt idx="3367">450</cx:pt>
          <cx:pt idx="3368">423</cx:pt>
          <cx:pt idx="3369">345</cx:pt>
          <cx:pt idx="3370">88</cx:pt>
          <cx:pt idx="3371">390</cx:pt>
          <cx:pt idx="3372">406</cx:pt>
          <cx:pt idx="3373">337</cx:pt>
          <cx:pt idx="3374">286</cx:pt>
          <cx:pt idx="3375">901</cx:pt>
          <cx:pt idx="3376">478</cx:pt>
          <cx:pt idx="3377">206</cx:pt>
          <cx:pt idx="3378">256</cx:pt>
          <cx:pt idx="3379">255</cx:pt>
          <cx:pt idx="3380">286</cx:pt>
          <cx:pt idx="3381">228</cx:pt>
          <cx:pt idx="3382">46</cx:pt>
          <cx:pt idx="3383">171</cx:pt>
          <cx:pt idx="3384">344</cx:pt>
          <cx:pt idx="3385">378</cx:pt>
          <cx:pt idx="3386">371</cx:pt>
          <cx:pt idx="3387">916</cx:pt>
          <cx:pt idx="3388">439</cx:pt>
          <cx:pt idx="3389">698</cx:pt>
          <cx:pt idx="3390">253</cx:pt>
          <cx:pt idx="3391">281</cx:pt>
          <cx:pt idx="3392">278</cx:pt>
          <cx:pt idx="3393">326</cx:pt>
          <cx:pt idx="3394">431</cx:pt>
          <cx:pt idx="3395">292</cx:pt>
          <cx:pt idx="3396">201</cx:pt>
          <cx:pt idx="3397">411</cx:pt>
          <cx:pt idx="3398">499</cx:pt>
          <cx:pt idx="3399">330</cx:pt>
          <cx:pt idx="3400">429</cx:pt>
          <cx:pt idx="3401">310</cx:pt>
          <cx:pt idx="3402">279</cx:pt>
          <cx:pt idx="3403">422</cx:pt>
          <cx:pt idx="3404">471</cx:pt>
          <cx:pt idx="3405">803</cx:pt>
          <cx:pt idx="3406">384</cx:pt>
          <cx:pt idx="3407">378</cx:pt>
          <cx:pt idx="3408">166</cx:pt>
          <cx:pt idx="3409">242</cx:pt>
          <cx:pt idx="3410">328</cx:pt>
          <cx:pt idx="3411">265</cx:pt>
          <cx:pt idx="3412">352</cx:pt>
          <cx:pt idx="3413">212</cx:pt>
          <cx:pt idx="3414">45</cx:pt>
          <cx:pt idx="3415">487</cx:pt>
          <cx:pt idx="3416">320</cx:pt>
          <cx:pt idx="3417">240</cx:pt>
          <cx:pt idx="3418">254</cx:pt>
          <cx:pt idx="3419">614</cx:pt>
          <cx:pt idx="3420">861</cx:pt>
          <cx:pt idx="3421">165</cx:pt>
          <cx:pt idx="3422">388</cx:pt>
          <cx:pt idx="3423">449</cx:pt>
          <cx:pt idx="3424">283</cx:pt>
          <cx:pt idx="3425">360</cx:pt>
          <cx:pt idx="3426">329</cx:pt>
          <cx:pt idx="3427">387</cx:pt>
          <cx:pt idx="3428">293</cx:pt>
          <cx:pt idx="3429">1011</cx:pt>
          <cx:pt idx="3430">387</cx:pt>
          <cx:pt idx="3431">474</cx:pt>
          <cx:pt idx="3432">363</cx:pt>
          <cx:pt idx="3433">49</cx:pt>
          <cx:pt idx="3434">641</cx:pt>
          <cx:pt idx="3435">702</cx:pt>
          <cx:pt idx="3436">209</cx:pt>
          <cx:pt idx="3437">723</cx:pt>
          <cx:pt idx="3438">237</cx:pt>
          <cx:pt idx="3439">297</cx:pt>
          <cx:pt idx="3440">454</cx:pt>
          <cx:pt idx="3441">101</cx:pt>
          <cx:pt idx="3442">317</cx:pt>
          <cx:pt idx="3443">241</cx:pt>
          <cx:pt idx="3444">394</cx:pt>
          <cx:pt idx="3445">168</cx:pt>
          <cx:pt idx="3446">473</cx:pt>
          <cx:pt idx="3447">289</cx:pt>
          <cx:pt idx="3448">732</cx:pt>
          <cx:pt idx="3449">450</cx:pt>
          <cx:pt idx="3450">46</cx:pt>
          <cx:pt idx="3451">311</cx:pt>
          <cx:pt idx="3452">208</cx:pt>
          <cx:pt idx="3453">353</cx:pt>
          <cx:pt idx="3454">445</cx:pt>
          <cx:pt idx="3455">568</cx:pt>
          <cx:pt idx="3456">241</cx:pt>
          <cx:pt idx="3457">800</cx:pt>
          <cx:pt idx="3458">489</cx:pt>
          <cx:pt idx="3459">31</cx:pt>
          <cx:pt idx="3460">348</cx:pt>
          <cx:pt idx="3461">375</cx:pt>
          <cx:pt idx="3462">259</cx:pt>
          <cx:pt idx="3463">602</cx:pt>
          <cx:pt idx="3464">447</cx:pt>
          <cx:pt idx="3465">13</cx:pt>
          <cx:pt idx="3466">572</cx:pt>
          <cx:pt idx="3467">292</cx:pt>
          <cx:pt idx="3468">306</cx:pt>
          <cx:pt idx="3469">226</cx:pt>
          <cx:pt idx="3470">411</cx:pt>
          <cx:pt idx="3471">401</cx:pt>
          <cx:pt idx="3472">222</cx:pt>
          <cx:pt idx="3473">37</cx:pt>
          <cx:pt idx="3474">123</cx:pt>
          <cx:pt idx="3475">245</cx:pt>
          <cx:pt idx="3476">420</cx:pt>
          <cx:pt idx="3477">845</cx:pt>
          <cx:pt idx="3478">413</cx:pt>
          <cx:pt idx="3479">15</cx:pt>
          <cx:pt idx="3480">158</cx:pt>
          <cx:pt idx="3481">226</cx:pt>
          <cx:pt idx="3482">410</cx:pt>
          <cx:pt idx="3483">78</cx:pt>
          <cx:pt idx="3484">34</cx:pt>
          <cx:pt idx="3485">272</cx:pt>
          <cx:pt idx="3486">404</cx:pt>
          <cx:pt idx="3487">662</cx:pt>
          <cx:pt idx="3488">317</cx:pt>
          <cx:pt idx="3489">449</cx:pt>
          <cx:pt idx="3490">204</cx:pt>
          <cx:pt idx="3491">46</cx:pt>
          <cx:pt idx="3492">416</cx:pt>
          <cx:pt idx="3493">294</cx:pt>
          <cx:pt idx="3494">48</cx:pt>
          <cx:pt idx="3495">398</cx:pt>
          <cx:pt idx="3496">262</cx:pt>
          <cx:pt idx="3497">418</cx:pt>
          <cx:pt idx="3498">310</cx:pt>
          <cx:pt idx="3499">991</cx:pt>
          <cx:pt idx="3500">412</cx:pt>
          <cx:pt idx="3501">96</cx:pt>
          <cx:pt idx="3502">937</cx:pt>
          <cx:pt idx="3503">210</cx:pt>
          <cx:pt idx="3504">106</cx:pt>
          <cx:pt idx="3505">171</cx:pt>
          <cx:pt idx="3506">307</cx:pt>
          <cx:pt idx="3507">338</cx:pt>
          <cx:pt idx="3508">238</cx:pt>
          <cx:pt idx="3509">272</cx:pt>
          <cx:pt idx="3510">329</cx:pt>
          <cx:pt idx="3511">210</cx:pt>
          <cx:pt idx="3512">475</cx:pt>
          <cx:pt idx="3513">491</cx:pt>
          <cx:pt idx="3514">877</cx:pt>
          <cx:pt idx="3515">40</cx:pt>
          <cx:pt idx="3516">152</cx:pt>
          <cx:pt idx="3517">145</cx:pt>
          <cx:pt idx="3518">344</cx:pt>
          <cx:pt idx="3519">322</cx:pt>
          <cx:pt idx="3520">240</cx:pt>
          <cx:pt idx="3521">333</cx:pt>
          <cx:pt idx="3522">484</cx:pt>
          <cx:pt idx="3523">451</cx:pt>
          <cx:pt idx="3524">444</cx:pt>
          <cx:pt idx="3525">76</cx:pt>
          <cx:pt idx="3526">321</cx:pt>
          <cx:pt idx="3527">378</cx:pt>
          <cx:pt idx="3528">18</cx:pt>
          <cx:pt idx="3529">514</cx:pt>
          <cx:pt idx="3530">324</cx:pt>
          <cx:pt idx="3531">159</cx:pt>
          <cx:pt idx="3532">231</cx:pt>
          <cx:pt idx="3533">162</cx:pt>
          <cx:pt idx="3534">464</cx:pt>
          <cx:pt idx="3535">299</cx:pt>
          <cx:pt idx="3536">473</cx:pt>
          <cx:pt idx="3537">83</cx:pt>
          <cx:pt idx="3538">476</cx:pt>
          <cx:pt idx="3539">733</cx:pt>
          <cx:pt idx="3540">454</cx:pt>
          <cx:pt idx="3541">246</cx:pt>
          <cx:pt idx="3542">301</cx:pt>
          <cx:pt idx="3543">22</cx:pt>
          <cx:pt idx="3544">305</cx:pt>
          <cx:pt idx="3545">211</cx:pt>
          <cx:pt idx="3546">218</cx:pt>
          <cx:pt idx="3547">231</cx:pt>
          <cx:pt idx="3548">210</cx:pt>
          <cx:pt idx="3549">262</cx:pt>
          <cx:pt idx="3550">458</cx:pt>
          <cx:pt idx="3551">263</cx:pt>
          <cx:pt idx="3552">599</cx:pt>
          <cx:pt idx="3553">232</cx:pt>
          <cx:pt idx="3554">370</cx:pt>
          <cx:pt idx="3555">37</cx:pt>
          <cx:pt idx="3556">489</cx:pt>
          <cx:pt idx="3557">456</cx:pt>
          <cx:pt idx="3558">435</cx:pt>
          <cx:pt idx="3559">256</cx:pt>
          <cx:pt idx="3560">430</cx:pt>
          <cx:pt idx="3561">298</cx:pt>
          <cx:pt idx="3562">123</cx:pt>
          <cx:pt idx="3563">407</cx:pt>
          <cx:pt idx="3564">270</cx:pt>
          <cx:pt idx="3565">217</cx:pt>
          <cx:pt idx="3566">365</cx:pt>
          <cx:pt idx="3567">582</cx:pt>
          <cx:pt idx="3568">724</cx:pt>
          <cx:pt idx="3569">39</cx:pt>
          <cx:pt idx="3570">218</cx:pt>
          <cx:pt idx="3571">561</cx:pt>
          <cx:pt idx="3572">892</cx:pt>
          <cx:pt idx="3573">120</cx:pt>
          <cx:pt idx="3574">333</cx:pt>
          <cx:pt idx="3575">270</cx:pt>
          <cx:pt idx="3576">161</cx:pt>
          <cx:pt idx="3577">297</cx:pt>
          <cx:pt idx="3578">339</cx:pt>
          <cx:pt idx="3579">465</cx:pt>
          <cx:pt idx="3580">171</cx:pt>
          <cx:pt idx="3581">324</cx:pt>
          <cx:pt idx="3582">13</cx:pt>
          <cx:pt idx="3583">86</cx:pt>
          <cx:pt idx="3584">380</cx:pt>
          <cx:pt idx="3585">226</cx:pt>
          <cx:pt idx="3586">171</cx:pt>
          <cx:pt idx="3587">309</cx:pt>
          <cx:pt idx="3588">689</cx:pt>
          <cx:pt idx="3589">378</cx:pt>
          <cx:pt idx="3590">215</cx:pt>
          <cx:pt idx="3591">154</cx:pt>
          <cx:pt idx="3592">249</cx:pt>
          <cx:pt idx="3593">567</cx:pt>
          <cx:pt idx="3594">88</cx:pt>
          <cx:pt idx="3595">295</cx:pt>
          <cx:pt idx="3596">441</cx:pt>
          <cx:pt idx="3597">267</cx:pt>
          <cx:pt idx="3598">16</cx:pt>
          <cx:pt idx="3599">278</cx:pt>
          <cx:pt idx="3600">233</cx:pt>
          <cx:pt idx="3601">339</cx:pt>
          <cx:pt idx="3602">48</cx:pt>
          <cx:pt idx="3603">143</cx:pt>
          <cx:pt idx="3604">231</cx:pt>
          <cx:pt idx="3605">458</cx:pt>
          <cx:pt idx="3606">276</cx:pt>
          <cx:pt idx="3607">447</cx:pt>
          <cx:pt idx="3608">6</cx:pt>
          <cx:pt idx="3609">472</cx:pt>
          <cx:pt idx="3610">352</cx:pt>
          <cx:pt idx="3611">266</cx:pt>
          <cx:pt idx="3612">183</cx:pt>
          <cx:pt idx="3613">65</cx:pt>
          <cx:pt idx="3614">323</cx:pt>
          <cx:pt idx="3615">370</cx:pt>
          <cx:pt idx="3616">276</cx:pt>
          <cx:pt idx="3617">441</cx:pt>
          <cx:pt idx="3618">751</cx:pt>
          <cx:pt idx="3619">227</cx:pt>
          <cx:pt idx="3620">201</cx:pt>
          <cx:pt idx="3621">232</cx:pt>
          <cx:pt idx="3622">231</cx:pt>
          <cx:pt idx="3623">124</cx:pt>
          <cx:pt idx="3624">901</cx:pt>
          <cx:pt idx="3625">202</cx:pt>
          <cx:pt idx="3626">17</cx:pt>
          <cx:pt idx="3627">21</cx:pt>
          <cx:pt idx="3628">469</cx:pt>
          <cx:pt idx="3629">158</cx:pt>
          <cx:pt idx="3630">249</cx:pt>
          <cx:pt idx="3631">140</cx:pt>
          <cx:pt idx="3632">405</cx:pt>
          <cx:pt idx="3633">153</cx:pt>
          <cx:pt idx="3634">338</cx:pt>
          <cx:pt idx="3635">240</cx:pt>
          <cx:pt idx="3636">185</cx:pt>
          <cx:pt idx="3637">422</cx:pt>
          <cx:pt idx="3638">450</cx:pt>
          <cx:pt idx="3639">325</cx:pt>
          <cx:pt idx="3640">260</cx:pt>
          <cx:pt idx="3641">426</cx:pt>
          <cx:pt idx="3642">55</cx:pt>
          <cx:pt idx="3643">291</cx:pt>
          <cx:pt idx="3644">144</cx:pt>
          <cx:pt idx="3645">516</cx:pt>
          <cx:pt idx="3646">68</cx:pt>
          <cx:pt idx="3647">100</cx:pt>
          <cx:pt idx="3648">47</cx:pt>
          <cx:pt idx="3649">271</cx:pt>
          <cx:pt idx="3650">319</cx:pt>
          <cx:pt idx="3651">232</cx:pt>
          <cx:pt idx="3652">374</cx:pt>
          <cx:pt idx="3653">599</cx:pt>
          <cx:pt idx="3654">390</cx:pt>
          <cx:pt idx="3655">474</cx:pt>
          <cx:pt idx="3656">351</cx:pt>
          <cx:pt idx="3657">240</cx:pt>
          <cx:pt idx="3658">322</cx:pt>
          <cx:pt idx="3659">339</cx:pt>
          <cx:pt idx="3660">769</cx:pt>
          <cx:pt idx="3661">282</cx:pt>
          <cx:pt idx="3662">95</cx:pt>
          <cx:pt idx="3663">388</cx:pt>
          <cx:pt idx="3664">243</cx:pt>
          <cx:pt idx="3665">196</cx:pt>
          <cx:pt idx="3666">410</cx:pt>
          <cx:pt idx="3667">718</cx:pt>
          <cx:pt idx="3668">354</cx:pt>
          <cx:pt idx="3669">213</cx:pt>
          <cx:pt idx="3670">385</cx:pt>
          <cx:pt idx="3671">449</cx:pt>
          <cx:pt idx="3672">377</cx:pt>
          <cx:pt idx="3673">179</cx:pt>
          <cx:pt idx="3674">733</cx:pt>
          <cx:pt idx="3675">489</cx:pt>
          <cx:pt idx="3676">286</cx:pt>
          <cx:pt idx="3677">180</cx:pt>
          <cx:pt idx="3678">303</cx:pt>
          <cx:pt idx="3679">497</cx:pt>
          <cx:pt idx="3680">227</cx:pt>
          <cx:pt idx="3681">17</cx:pt>
          <cx:pt idx="3682">323</cx:pt>
          <cx:pt idx="3683">477</cx:pt>
          <cx:pt idx="3684">202</cx:pt>
          <cx:pt idx="3685">328</cx:pt>
          <cx:pt idx="3686">56</cx:pt>
          <cx:pt idx="3687">621</cx:pt>
          <cx:pt idx="3688">183</cx:pt>
          <cx:pt idx="3689">574</cx:pt>
          <cx:pt idx="3690">361</cx:pt>
          <cx:pt idx="3691">361</cx:pt>
          <cx:pt idx="3692">493</cx:pt>
          <cx:pt idx="3693">354</cx:pt>
          <cx:pt idx="3694">421</cx:pt>
          <cx:pt idx="3695">228</cx:pt>
          <cx:pt idx="3696">404</cx:pt>
          <cx:pt idx="3697">428</cx:pt>
          <cx:pt idx="3698">390</cx:pt>
          <cx:pt idx="3699">413</cx:pt>
          <cx:pt idx="3700">33</cx:pt>
          <cx:pt idx="3701">646</cx:pt>
          <cx:pt idx="3702">363</cx:pt>
          <cx:pt idx="3703">381</cx:pt>
          <cx:pt idx="3704">469</cx:pt>
          <cx:pt idx="3705">391</cx:pt>
          <cx:pt idx="3706">344</cx:pt>
          <cx:pt idx="3707">487</cx:pt>
          <cx:pt idx="3708">104</cx:pt>
          <cx:pt idx="3709">223</cx:pt>
          <cx:pt idx="3710">293</cx:pt>
          <cx:pt idx="3711">494</cx:pt>
          <cx:pt idx="3712">343</cx:pt>
          <cx:pt idx="3713">335</cx:pt>
          <cx:pt idx="3714">392</cx:pt>
          <cx:pt idx="3715">365</cx:pt>
          <cx:pt idx="3716">149</cx:pt>
          <cx:pt idx="3717">192</cx:pt>
          <cx:pt idx="3718">211</cx:pt>
          <cx:pt idx="3719">363</cx:pt>
          <cx:pt idx="3720">396</cx:pt>
          <cx:pt idx="3721">209</cx:pt>
          <cx:pt idx="3722">401</cx:pt>
          <cx:pt idx="3723">487</cx:pt>
          <cx:pt idx="3724">571</cx:pt>
          <cx:pt idx="3725">298</cx:pt>
          <cx:pt idx="3726">229</cx:pt>
          <cx:pt idx="3727">272</cx:pt>
          <cx:pt idx="3728">282</cx:pt>
          <cx:pt idx="3729">262</cx:pt>
          <cx:pt idx="3730">221</cx:pt>
          <cx:pt idx="3731">259</cx:pt>
          <cx:pt idx="3732">830</cx:pt>
          <cx:pt idx="3733">116</cx:pt>
          <cx:pt idx="3734">872</cx:pt>
          <cx:pt idx="3735">250</cx:pt>
          <cx:pt idx="3736">674</cx:pt>
          <cx:pt idx="3737">236</cx:pt>
          <cx:pt idx="3738">831</cx:pt>
          <cx:pt idx="3739">495</cx:pt>
          <cx:pt idx="3740">166</cx:pt>
          <cx:pt idx="3741">27</cx:pt>
          <cx:pt idx="3742">148</cx:pt>
          <cx:pt idx="3743">311</cx:pt>
          <cx:pt idx="3744">353</cx:pt>
          <cx:pt idx="3745">453</cx:pt>
          <cx:pt idx="3746">420</cx:pt>
          <cx:pt idx="3747">333</cx:pt>
          <cx:pt idx="3748">528</cx:pt>
          <cx:pt idx="3749">248</cx:pt>
          <cx:pt idx="3750">728</cx:pt>
          <cx:pt idx="3751">447</cx:pt>
          <cx:pt idx="3752">268</cx:pt>
          <cx:pt idx="3753">400</cx:pt>
          <cx:pt idx="3754">458</cx:pt>
          <cx:pt idx="3755">261</cx:pt>
          <cx:pt idx="3756">258</cx:pt>
          <cx:pt idx="3757">470</cx:pt>
          <cx:pt idx="3758">330</cx:pt>
          <cx:pt idx="3759">392</cx:pt>
          <cx:pt idx="3760">360</cx:pt>
          <cx:pt idx="3761">143</cx:pt>
          <cx:pt idx="3762">223</cx:pt>
          <cx:pt idx="3763">494</cx:pt>
          <cx:pt idx="3764">359</cx:pt>
          <cx:pt idx="3765">133</cx:pt>
          <cx:pt idx="3766">252</cx:pt>
          <cx:pt idx="3767">332</cx:pt>
          <cx:pt idx="3768">247</cx:pt>
          <cx:pt idx="3769">430</cx:pt>
          <cx:pt idx="3770">1005</cx:pt>
          <cx:pt idx="3771">318</cx:pt>
          <cx:pt idx="3772">652</cx:pt>
          <cx:pt idx="3773">276</cx:pt>
          <cx:pt idx="3774">384</cx:pt>
          <cx:pt idx="3775">265</cx:pt>
          <cx:pt idx="3776">48</cx:pt>
          <cx:pt idx="3777">342</cx:pt>
          <cx:pt idx="3778">500</cx:pt>
          <cx:pt idx="3779">447</cx:pt>
          <cx:pt idx="3780">211</cx:pt>
          <cx:pt idx="3781">109</cx:pt>
          <cx:pt idx="3782">223</cx:pt>
          <cx:pt idx="3783">321</cx:pt>
          <cx:pt idx="3784">234</cx:pt>
          <cx:pt idx="3785">375</cx:pt>
          <cx:pt idx="3786">105</cx:pt>
          <cx:pt idx="3787">312</cx:pt>
          <cx:pt idx="3788">125</cx:pt>
          <cx:pt idx="3789">465</cx:pt>
          <cx:pt idx="3790">201</cx:pt>
          <cx:pt idx="3791">297</cx:pt>
          <cx:pt idx="3792">682</cx:pt>
          <cx:pt idx="3793">266</cx:pt>
          <cx:pt idx="3794">460</cx:pt>
          <cx:pt idx="3795">28</cx:pt>
          <cx:pt idx="3796">337</cx:pt>
          <cx:pt idx="3797">424</cx:pt>
          <cx:pt idx="3798">239</cx:pt>
          <cx:pt idx="3799">396</cx:pt>
          <cx:pt idx="3800">137</cx:pt>
          <cx:pt idx="3801">241</cx:pt>
          <cx:pt idx="3802">99</cx:pt>
          <cx:pt idx="3803">45</cx:pt>
          <cx:pt idx="3804">423</cx:pt>
          <cx:pt idx="3805">235</cx:pt>
          <cx:pt idx="3806">4</cx:pt>
          <cx:pt idx="3807">190</cx:pt>
          <cx:pt idx="3808">482</cx:pt>
          <cx:pt idx="3809">406</cx:pt>
          <cx:pt idx="3810">610</cx:pt>
          <cx:pt idx="3811">7</cx:pt>
          <cx:pt idx="3812">29</cx:pt>
          <cx:pt idx="3813">403</cx:pt>
          <cx:pt idx="3814">319</cx:pt>
          <cx:pt idx="3815">199</cx:pt>
          <cx:pt idx="3816">556</cx:pt>
          <cx:pt idx="3817">211</cx:pt>
          <cx:pt idx="3818">500</cx:pt>
          <cx:pt idx="3819">268</cx:pt>
          <cx:pt idx="3820">132</cx:pt>
          <cx:pt idx="3821">81</cx:pt>
          <cx:pt idx="3822">440</cx:pt>
          <cx:pt idx="3823">122</cx:pt>
          <cx:pt idx="3824">352</cx:pt>
          <cx:pt idx="3825">212</cx:pt>
          <cx:pt idx="3826">284</cx:pt>
          <cx:pt idx="3827">225</cx:pt>
          <cx:pt idx="3828">167</cx:pt>
          <cx:pt idx="3829">403</cx:pt>
          <cx:pt idx="3830">612</cx:pt>
          <cx:pt idx="3831">450</cx:pt>
          <cx:pt idx="3832">525</cx:pt>
          <cx:pt idx="3833">471</cx:pt>
          <cx:pt idx="3834">396</cx:pt>
          <cx:pt idx="3835">380</cx:pt>
          <cx:pt idx="3836">103</cx:pt>
          <cx:pt idx="3837">443</cx:pt>
          <cx:pt idx="3838">53</cx:pt>
          <cx:pt idx="3839">491</cx:pt>
          <cx:pt idx="3840">463</cx:pt>
          <cx:pt idx="3841">422</cx:pt>
          <cx:pt idx="3842">286</cx:pt>
          <cx:pt idx="3843">215</cx:pt>
          <cx:pt idx="3844">344</cx:pt>
          <cx:pt idx="3845">212</cx:pt>
          <cx:pt idx="3846">347</cx:pt>
          <cx:pt idx="3847">56</cx:pt>
          <cx:pt idx="3848">321</cx:pt>
          <cx:pt idx="3849">206</cx:pt>
          <cx:pt idx="3850">386</cx:pt>
          <cx:pt idx="3851">459</cx:pt>
          <cx:pt idx="3852">325</cx:pt>
          <cx:pt idx="3853">314</cx:pt>
          <cx:pt idx="3854">483</cx:pt>
          <cx:pt idx="3855">12</cx:pt>
          <cx:pt idx="3856">463</cx:pt>
          <cx:pt idx="3857">306</cx:pt>
          <cx:pt idx="3858">229</cx:pt>
          <cx:pt idx="3859">292</cx:pt>
          <cx:pt idx="3860">308</cx:pt>
          <cx:pt idx="3861">780</cx:pt>
          <cx:pt idx="3862">168</cx:pt>
          <cx:pt idx="3863">593</cx:pt>
          <cx:pt idx="3864">411</cx:pt>
          <cx:pt idx="3865">73</cx:pt>
          <cx:pt idx="3866">407</cx:pt>
          <cx:pt idx="3867">434</cx:pt>
          <cx:pt idx="3868">230</cx:pt>
          <cx:pt idx="3869">480</cx:pt>
          <cx:pt idx="3870">406</cx:pt>
          <cx:pt idx="3871">101</cx:pt>
          <cx:pt idx="3872">245</cx:pt>
          <cx:pt idx="3873">425</cx:pt>
          <cx:pt idx="3874">360</cx:pt>
          <cx:pt idx="3875">205</cx:pt>
          <cx:pt idx="3876">916</cx:pt>
          <cx:pt idx="3877">470</cx:pt>
          <cx:pt idx="3878">250</cx:pt>
          <cx:pt idx="3879">460</cx:pt>
          <cx:pt idx="3880">901</cx:pt>
          <cx:pt idx="3881">99</cx:pt>
          <cx:pt idx="3882">533</cx:pt>
          <cx:pt idx="3883">872</cx:pt>
          <cx:pt idx="3884">481</cx:pt>
          <cx:pt idx="3885">403</cx:pt>
          <cx:pt idx="3886">145</cx:pt>
          <cx:pt idx="3887">465</cx:pt>
          <cx:pt idx="3888">277</cx:pt>
          <cx:pt idx="3889">292</cx:pt>
          <cx:pt idx="3890">443</cx:pt>
          <cx:pt idx="3891">623</cx:pt>
          <cx:pt idx="3892">490</cx:pt>
          <cx:pt idx="3893">383</cx:pt>
          <cx:pt idx="3894">241</cx:pt>
          <cx:pt idx="3895">204</cx:pt>
          <cx:pt idx="3896">303</cx:pt>
          <cx:pt idx="3897">275</cx:pt>
          <cx:pt idx="3898">378</cx:pt>
          <cx:pt idx="3899">374</cx:pt>
          <cx:pt idx="3900">374</cx:pt>
          <cx:pt idx="3901">303</cx:pt>
          <cx:pt idx="3902">107</cx:pt>
          <cx:pt idx="3903">385</cx:pt>
          <cx:pt idx="3904">172</cx:pt>
          <cx:pt idx="3905">41</cx:pt>
          <cx:pt idx="3906">90</cx:pt>
          <cx:pt idx="3907">549</cx:pt>
          <cx:pt idx="3908">957</cx:pt>
          <cx:pt idx="3909">212</cx:pt>
          <cx:pt idx="3910">415</cx:pt>
          <cx:pt idx="3911">290</cx:pt>
          <cx:pt idx="3912">491</cx:pt>
          <cx:pt idx="3913">363</cx:pt>
          <cx:pt idx="3914">102</cx:pt>
          <cx:pt idx="3915">400</cx:pt>
          <cx:pt idx="3916">230</cx:pt>
          <cx:pt idx="3917">368</cx:pt>
          <cx:pt idx="3918">158</cx:pt>
          <cx:pt idx="3919">295</cx:pt>
          <cx:pt idx="3920">216</cx:pt>
          <cx:pt idx="3921">754</cx:pt>
          <cx:pt idx="3922">111</cx:pt>
          <cx:pt idx="3923">426</cx:pt>
          <cx:pt idx="3924">284</cx:pt>
          <cx:pt idx="3925">103</cx:pt>
          <cx:pt idx="3926">480</cx:pt>
          <cx:pt idx="3927">261</cx:pt>
          <cx:pt idx="3928">475</cx:pt>
          <cx:pt idx="3929">392</cx:pt>
          <cx:pt idx="3930">239</cx:pt>
          <cx:pt idx="3931">216</cx:pt>
          <cx:pt idx="3932">243</cx:pt>
          <cx:pt idx="3933">321</cx:pt>
          <cx:pt idx="3934">432</cx:pt>
          <cx:pt idx="3935">138</cx:pt>
          <cx:pt idx="3936">628</cx:pt>
          <cx:pt idx="3937">381</cx:pt>
          <cx:pt idx="3938">473</cx:pt>
          <cx:pt idx="3939">437</cx:pt>
          <cx:pt idx="3940">403</cx:pt>
          <cx:pt idx="3941">366</cx:pt>
          <cx:pt idx="3942">275</cx:pt>
          <cx:pt idx="3943">119</cx:pt>
          <cx:pt idx="3944">560</cx:pt>
          <cx:pt idx="3945">299</cx:pt>
          <cx:pt idx="3946">521</cx:pt>
          <cx:pt idx="3947">281</cx:pt>
          <cx:pt idx="3948">358</cx:pt>
          <cx:pt idx="3949">415</cx:pt>
          <cx:pt idx="3950">464</cx:pt>
          <cx:pt idx="3951">448</cx:pt>
          <cx:pt idx="3952">906</cx:pt>
          <cx:pt idx="3953">79</cx:pt>
          <cx:pt idx="3954">387</cx:pt>
          <cx:pt idx="3955">58</cx:pt>
          <cx:pt idx="3956">317</cx:pt>
          <cx:pt idx="3957">469</cx:pt>
          <cx:pt idx="3958">168</cx:pt>
          <cx:pt idx="3959">314</cx:pt>
          <cx:pt idx="3960">648</cx:pt>
          <cx:pt idx="3961">77</cx:pt>
          <cx:pt idx="3962">251</cx:pt>
          <cx:pt idx="3963">43</cx:pt>
          <cx:pt idx="3964">201</cx:pt>
          <cx:pt idx="3965">410</cx:pt>
          <cx:pt idx="3966">253</cx:pt>
          <cx:pt idx="3967">765</cx:pt>
          <cx:pt idx="3968">405</cx:pt>
          <cx:pt idx="3969">188</cx:pt>
          <cx:pt idx="3970">292</cx:pt>
          <cx:pt idx="3971">424</cx:pt>
          <cx:pt idx="3972">398</cx:pt>
          <cx:pt idx="3973">3</cx:pt>
          <cx:pt idx="3974">397</cx:pt>
          <cx:pt idx="3975">265</cx:pt>
          <cx:pt idx="3976">363</cx:pt>
          <cx:pt idx="3977">296</cx:pt>
          <cx:pt idx="3978">414</cx:pt>
          <cx:pt idx="3979">294</cx:pt>
          <cx:pt idx="3980">872</cx:pt>
          <cx:pt idx="3981">1016</cx:pt>
          <cx:pt idx="3982">319</cx:pt>
          <cx:pt idx="3983">459</cx:pt>
          <cx:pt idx="3984">519</cx:pt>
          <cx:pt idx="3985">31</cx:pt>
          <cx:pt idx="3986">249</cx:pt>
          <cx:pt idx="3987">157</cx:pt>
          <cx:pt idx="3988">110</cx:pt>
          <cx:pt idx="3989">279</cx:pt>
          <cx:pt idx="3990">1000</cx:pt>
          <cx:pt idx="3991">199</cx:pt>
          <cx:pt idx="3992">306</cx:pt>
          <cx:pt idx="3993">318</cx:pt>
          <cx:pt idx="3994">246</cx:pt>
          <cx:pt idx="3995">332</cx:pt>
          <cx:pt idx="3996">269</cx:pt>
          <cx:pt idx="3997">314</cx:pt>
          <cx:pt idx="3998">156</cx:pt>
          <cx:pt idx="3999">195</cx:pt>
          <cx:pt idx="4000">477</cx:pt>
          <cx:pt idx="4001">212</cx:pt>
          <cx:pt idx="4002">334</cx:pt>
          <cx:pt idx="4003">245</cx:pt>
          <cx:pt idx="4004">168</cx:pt>
          <cx:pt idx="4005">251</cx:pt>
          <cx:pt idx="4006">355</cx:pt>
          <cx:pt idx="4007">364</cx:pt>
          <cx:pt idx="4008">21</cx:pt>
          <cx:pt idx="4009">287</cx:pt>
          <cx:pt idx="4010">33</cx:pt>
          <cx:pt idx="4011">62</cx:pt>
          <cx:pt idx="4012">472</cx:pt>
          <cx:pt idx="4013">453</cx:pt>
          <cx:pt idx="4014">415</cx:pt>
          <cx:pt idx="4015">284</cx:pt>
          <cx:pt idx="4016">420</cx:pt>
          <cx:pt idx="4017">391</cx:pt>
          <cx:pt idx="4018">375</cx:pt>
          <cx:pt idx="4019">114</cx:pt>
          <cx:pt idx="4020">483</cx:pt>
          <cx:pt idx="4021">433</cx:pt>
          <cx:pt idx="4022">201</cx:pt>
          <cx:pt idx="4023">344</cx:pt>
          <cx:pt idx="4024">433</cx:pt>
          <cx:pt idx="4025">96</cx:pt>
          <cx:pt idx="4026">425</cx:pt>
          <cx:pt idx="4027">47</cx:pt>
          <cx:pt idx="4028">486</cx:pt>
          <cx:pt idx="4029">104</cx:pt>
          <cx:pt idx="4030">189</cx:pt>
          <cx:pt idx="4031">411</cx:pt>
          <cx:pt idx="4032">290</cx:pt>
          <cx:pt idx="4033">341</cx:pt>
          <cx:pt idx="4034">246</cx:pt>
          <cx:pt idx="4035">21</cx:pt>
          <cx:pt idx="4036">264</cx:pt>
          <cx:pt idx="4037">83</cx:pt>
          <cx:pt idx="4038">268</cx:pt>
          <cx:pt idx="4039">218</cx:pt>
          <cx:pt idx="4040">320</cx:pt>
          <cx:pt idx="4041">459</cx:pt>
          <cx:pt idx="4042">459</cx:pt>
          <cx:pt idx="4043">355</cx:pt>
          <cx:pt idx="4044">355</cx:pt>
          <cx:pt idx="4045">447</cx:pt>
          <cx:pt idx="4046">280</cx:pt>
          <cx:pt idx="4047">417</cx:pt>
          <cx:pt idx="4048">116</cx:pt>
          <cx:pt idx="4049">285</cx:pt>
          <cx:pt idx="4050">179</cx:pt>
          <cx:pt idx="4051">254</cx:pt>
          <cx:pt idx="4052">496</cx:pt>
          <cx:pt idx="4053">330</cx:pt>
          <cx:pt idx="4054">384</cx:pt>
          <cx:pt idx="4055">330</cx:pt>
          <cx:pt idx="4056">475</cx:pt>
          <cx:pt idx="4057">444</cx:pt>
          <cx:pt idx="4058">201</cx:pt>
          <cx:pt idx="4059">996</cx:pt>
          <cx:pt idx="4060">300</cx:pt>
          <cx:pt idx="4061">587</cx:pt>
          <cx:pt idx="4062">329</cx:pt>
          <cx:pt idx="4063">491</cx:pt>
          <cx:pt idx="4064">418</cx:pt>
          <cx:pt idx="4065">321</cx:pt>
          <cx:pt idx="4066">136</cx:pt>
          <cx:pt idx="4067">947</cx:pt>
          <cx:pt idx="4068">41</cx:pt>
          <cx:pt idx="4069">487</cx:pt>
          <cx:pt idx="4070">612</cx:pt>
          <cx:pt idx="4071">377</cx:pt>
          <cx:pt idx="4072">453</cx:pt>
          <cx:pt idx="4073">459</cx:pt>
          <cx:pt idx="4074">317</cx:pt>
          <cx:pt idx="4075">287</cx:pt>
          <cx:pt idx="4076">263</cx:pt>
          <cx:pt idx="4077">141</cx:pt>
          <cx:pt idx="4078">24</cx:pt>
          <cx:pt idx="4079">420</cx:pt>
          <cx:pt idx="4080">284</cx:pt>
          <cx:pt idx="4081">262</cx:pt>
          <cx:pt idx="4082">360</cx:pt>
          <cx:pt idx="4083">372</cx:pt>
          <cx:pt idx="4084">940</cx:pt>
          <cx:pt idx="4085">760</cx:pt>
          <cx:pt idx="4086">416</cx:pt>
          <cx:pt idx="4087">106</cx:pt>
          <cx:pt idx="4088">952</cx:pt>
          <cx:pt idx="4089">314</cx:pt>
          <cx:pt idx="4090">1020</cx:pt>
          <cx:pt idx="4091">231</cx:pt>
          <cx:pt idx="4092">263</cx:pt>
          <cx:pt idx="4093">491</cx:pt>
          <cx:pt idx="4094">320</cx:pt>
          <cx:pt idx="4095">250</cx:pt>
          <cx:pt idx="4096">302</cx:pt>
          <cx:pt idx="4097">347</cx:pt>
          <cx:pt idx="4098">49</cx:pt>
          <cx:pt idx="4099">201</cx:pt>
          <cx:pt idx="4100">908</cx:pt>
          <cx:pt idx="4101">289</cx:pt>
          <cx:pt idx="4102">249</cx:pt>
          <cx:pt idx="4103">573</cx:pt>
          <cx:pt idx="4104">465</cx:pt>
          <cx:pt idx="4105">345</cx:pt>
          <cx:pt idx="4106">815</cx:pt>
          <cx:pt idx="4107">348</cx:pt>
          <cx:pt idx="4108">867</cx:pt>
          <cx:pt idx="4109">267</cx:pt>
          <cx:pt idx="4110">448</cx:pt>
          <cx:pt idx="4111">408</cx:pt>
          <cx:pt idx="4112">284</cx:pt>
          <cx:pt idx="4113">217</cx:pt>
          <cx:pt idx="4114">472</cx:pt>
          <cx:pt idx="4115">414</cx:pt>
          <cx:pt idx="4116">227</cx:pt>
          <cx:pt idx="4117">237</cx:pt>
          <cx:pt idx="4118">350</cx:pt>
          <cx:pt idx="4119">915</cx:pt>
          <cx:pt idx="4120">375</cx:pt>
          <cx:pt idx="4121">432</cx:pt>
          <cx:pt idx="4122">46</cx:pt>
          <cx:pt idx="4123">352</cx:pt>
          <cx:pt idx="4124">216</cx:pt>
          <cx:pt idx="4125">330</cx:pt>
          <cx:pt idx="4126">398</cx:pt>
          <cx:pt idx="4127">206</cx:pt>
          <cx:pt idx="4128">235</cx:pt>
          <cx:pt idx="4129">285</cx:pt>
          <cx:pt idx="4130">343</cx:pt>
          <cx:pt idx="4131">826</cx:pt>
          <cx:pt idx="4132">214</cx:pt>
          <cx:pt idx="4133">355</cx:pt>
          <cx:pt idx="4134">897</cx:pt>
          <cx:pt idx="4135">239</cx:pt>
          <cx:pt idx="4136">269</cx:pt>
          <cx:pt idx="4137">325</cx:pt>
          <cx:pt idx="4138">260</cx:pt>
          <cx:pt idx="4139">242</cx:pt>
          <cx:pt idx="4140">438</cx:pt>
          <cx:pt idx="4141">273</cx:pt>
          <cx:pt idx="4142">947</cx:pt>
          <cx:pt idx="4143">397</cx:pt>
          <cx:pt idx="4144">166</cx:pt>
          <cx:pt idx="4145">298</cx:pt>
          <cx:pt idx="4146">484</cx:pt>
          <cx:pt idx="4147">302</cx:pt>
          <cx:pt idx="4148">208</cx:pt>
          <cx:pt idx="4149">475</cx:pt>
          <cx:pt idx="4150">249</cx:pt>
          <cx:pt idx="4151">663</cx:pt>
          <cx:pt idx="4152">441</cx:pt>
          <cx:pt idx="4153">229</cx:pt>
          <cx:pt idx="4154">581</cx:pt>
          <cx:pt idx="4155">508</cx:pt>
          <cx:pt idx="4156">478</cx:pt>
          <cx:pt idx="4157">72</cx:pt>
          <cx:pt idx="4158">302</cx:pt>
          <cx:pt idx="4159">284</cx:pt>
          <cx:pt idx="4160">388</cx:pt>
          <cx:pt idx="4161">303</cx:pt>
          <cx:pt idx="4162">314</cx:pt>
          <cx:pt idx="4163">361</cx:pt>
          <cx:pt idx="4164">37</cx:pt>
          <cx:pt idx="4165">354</cx:pt>
          <cx:pt idx="4166">298</cx:pt>
          <cx:pt idx="4167">366</cx:pt>
          <cx:pt idx="4168">561</cx:pt>
          <cx:pt idx="4169">437</cx:pt>
          <cx:pt idx="4170">415</cx:pt>
          <cx:pt idx="4171">292</cx:pt>
          <cx:pt idx="4172">441</cx:pt>
          <cx:pt idx="4173">580</cx:pt>
          <cx:pt idx="4174">207</cx:pt>
          <cx:pt idx="4175">217</cx:pt>
          <cx:pt idx="4176">615</cx:pt>
          <cx:pt idx="4177">176</cx:pt>
          <cx:pt idx="4178">343</cx:pt>
          <cx:pt idx="4179">403</cx:pt>
          <cx:pt idx="4180">704</cx:pt>
          <cx:pt idx="4181">393</cx:pt>
          <cx:pt idx="4182">259</cx:pt>
          <cx:pt idx="4183">70</cx:pt>
          <cx:pt idx="4184">495</cx:pt>
          <cx:pt idx="4185">254</cx:pt>
          <cx:pt idx="4186">410</cx:pt>
          <cx:pt idx="4187">40</cx:pt>
          <cx:pt idx="4188">351</cx:pt>
          <cx:pt idx="4189">401</cx:pt>
          <cx:pt idx="4190">201</cx:pt>
          <cx:pt idx="4191">223</cx:pt>
          <cx:pt idx="4192">398</cx:pt>
          <cx:pt idx="4193">882</cx:pt>
          <cx:pt idx="4194">290</cx:pt>
          <cx:pt idx="4195">248</cx:pt>
          <cx:pt idx="4196">497</cx:pt>
          <cx:pt idx="4197">454</cx:pt>
          <cx:pt idx="4198">259</cx:pt>
          <cx:pt idx="4199">399</cx:pt>
          <cx:pt idx="4200">439</cx:pt>
          <cx:pt idx="4201">454</cx:pt>
          <cx:pt idx="4202">391</cx:pt>
          <cx:pt idx="4203">364</cx:pt>
          <cx:pt idx="4204">635</cx:pt>
          <cx:pt idx="4205">182</cx:pt>
          <cx:pt idx="4206">916</cx:pt>
          <cx:pt idx="4207">48</cx:pt>
          <cx:pt idx="4208">739</cx:pt>
          <cx:pt idx="4209">428</cx:pt>
          <cx:pt idx="4210">353</cx:pt>
          <cx:pt idx="4211">362</cx:pt>
          <cx:pt idx="4212">704</cx:pt>
          <cx:pt idx="4213">406</cx:pt>
          <cx:pt idx="4214">818</cx:pt>
          <cx:pt idx="4215">595</cx:pt>
          <cx:pt idx="4216">388</cx:pt>
          <cx:pt idx="4217">890</cx:pt>
          <cx:pt idx="4218">241</cx:pt>
          <cx:pt idx="4219">450</cx:pt>
          <cx:pt idx="4220">98</cx:pt>
          <cx:pt idx="4221">758</cx:pt>
          <cx:pt idx="4222">194</cx:pt>
          <cx:pt idx="4223">255</cx:pt>
          <cx:pt idx="4224">455</cx:pt>
          <cx:pt idx="4225">158</cx:pt>
          <cx:pt idx="4226">87</cx:pt>
          <cx:pt idx="4227">250</cx:pt>
          <cx:pt idx="4228">483</cx:pt>
          <cx:pt idx="4229">196</cx:pt>
          <cx:pt idx="4230">931</cx:pt>
          <cx:pt idx="4231">986</cx:pt>
          <cx:pt idx="4232">334</cx:pt>
          <cx:pt idx="4233">378</cx:pt>
          <cx:pt idx="4234">64</cx:pt>
          <cx:pt idx="4235">290</cx:pt>
          <cx:pt idx="4236">353</cx:pt>
          <cx:pt idx="4237">36</cx:pt>
          <cx:pt idx="4238">217</cx:pt>
          <cx:pt idx="4239">16</cx:pt>
          <cx:pt idx="4240">253</cx:pt>
          <cx:pt idx="4241">344</cx:pt>
          <cx:pt idx="4242">557</cx:pt>
          <cx:pt idx="4243">245</cx:pt>
          <cx:pt idx="4244">699</cx:pt>
          <cx:pt idx="4245">137</cx:pt>
          <cx:pt idx="4246">484</cx:pt>
          <cx:pt idx="4247">489</cx:pt>
          <cx:pt idx="4248">299</cx:pt>
          <cx:pt idx="4249">360</cx:pt>
          <cx:pt idx="4250">406</cx:pt>
          <cx:pt idx="4251">434</cx:pt>
          <cx:pt idx="4252">819</cx:pt>
          <cx:pt idx="4253">155</cx:pt>
          <cx:pt idx="4254">353</cx:pt>
          <cx:pt idx="4255">32</cx:pt>
          <cx:pt idx="4256">451</cx:pt>
          <cx:pt idx="4257">246</cx:pt>
          <cx:pt idx="4258">736</cx:pt>
          <cx:pt idx="4259">342</cx:pt>
          <cx:pt idx="4260">880</cx:pt>
          <cx:pt idx="4261">228</cx:pt>
          <cx:pt idx="4262">315</cx:pt>
          <cx:pt idx="4263">214</cx:pt>
          <cx:pt idx="4264">679</cx:pt>
          <cx:pt idx="4265">250</cx:pt>
          <cx:pt idx="4266">328</cx:pt>
          <cx:pt idx="4267">494</cx:pt>
          <cx:pt idx="4268">257</cx:pt>
          <cx:pt idx="4269">314</cx:pt>
          <cx:pt idx="4270">306</cx:pt>
          <cx:pt idx="4271">146</cx:pt>
          <cx:pt idx="4272">180</cx:pt>
          <cx:pt idx="4273">434</cx:pt>
          <cx:pt idx="4274">844</cx:pt>
          <cx:pt idx="4275">221</cx:pt>
          <cx:pt idx="4276">243</cx:pt>
          <cx:pt idx="4277">981</cx:pt>
          <cx:pt idx="4278">435</cx:pt>
          <cx:pt idx="4279">366</cx:pt>
          <cx:pt idx="4280">235</cx:pt>
          <cx:pt idx="4281">356</cx:pt>
          <cx:pt idx="4282">365</cx:pt>
          <cx:pt idx="4283">268</cx:pt>
          <cx:pt idx="4284">471</cx:pt>
          <cx:pt idx="4285">708</cx:pt>
          <cx:pt idx="4286">491</cx:pt>
          <cx:pt idx="4287">366</cx:pt>
          <cx:pt idx="4288">500</cx:pt>
          <cx:pt idx="4289">329</cx:pt>
          <cx:pt idx="4290">264</cx:pt>
          <cx:pt idx="4291">264</cx:pt>
          <cx:pt idx="4292">314</cx:pt>
          <cx:pt idx="4293">218</cx:pt>
          <cx:pt idx="4294">378</cx:pt>
          <cx:pt idx="4295">353</cx:pt>
          <cx:pt idx="4296">483</cx:pt>
          <cx:pt idx="4297">365</cx:pt>
          <cx:pt idx="4298">1017</cx:pt>
          <cx:pt idx="4299">479</cx:pt>
          <cx:pt idx="4300">235</cx:pt>
          <cx:pt idx="4301">214</cx:pt>
          <cx:pt idx="4302">372</cx:pt>
          <cx:pt idx="4303">243</cx:pt>
          <cx:pt idx="4304">459</cx:pt>
          <cx:pt idx="4305">464</cx:pt>
          <cx:pt idx="4306">224</cx:pt>
          <cx:pt idx="4307">262</cx:pt>
          <cx:pt idx="4308">567</cx:pt>
          <cx:pt idx="4309">239</cx:pt>
          <cx:pt idx="4310">301</cx:pt>
          <cx:pt idx="4311">925</cx:pt>
          <cx:pt idx="4312">278</cx:pt>
          <cx:pt idx="4313">224</cx:pt>
          <cx:pt idx="4314">999</cx:pt>
          <cx:pt idx="4315">304</cx:pt>
          <cx:pt idx="4316">253</cx:pt>
          <cx:pt idx="4317">23</cx:pt>
          <cx:pt idx="4318">60</cx:pt>
          <cx:pt idx="4319">235</cx:pt>
          <cx:pt idx="4320">344</cx:pt>
          <cx:pt idx="4321">299</cx:pt>
          <cx:pt idx="4322">421</cx:pt>
          <cx:pt idx="4323">635</cx:pt>
          <cx:pt idx="4324">183</cx:pt>
          <cx:pt idx="4325">346</cx:pt>
          <cx:pt idx="4326">976</cx:pt>
          <cx:pt idx="4327">294</cx:pt>
          <cx:pt idx="4328">228</cx:pt>
          <cx:pt idx="4329">542</cx:pt>
          <cx:pt idx="4330">304</cx:pt>
          <cx:pt idx="4331">441</cx:pt>
          <cx:pt idx="4332">284</cx:pt>
          <cx:pt idx="4333">215</cx:pt>
          <cx:pt idx="4334">57</cx:pt>
          <cx:pt idx="4335">455</cx:pt>
          <cx:pt idx="4336">460</cx:pt>
          <cx:pt idx="4337">296</cx:pt>
          <cx:pt idx="4338">230</cx:pt>
          <cx:pt idx="4339">204</cx:pt>
          <cx:pt idx="4340">215</cx:pt>
          <cx:pt idx="4341">289</cx:pt>
          <cx:pt idx="4342">124</cx:pt>
          <cx:pt idx="4343">1012</cx:pt>
          <cx:pt idx="4344">211</cx:pt>
          <cx:pt idx="4345">192</cx:pt>
          <cx:pt idx="4346">213</cx:pt>
          <cx:pt idx="4347">396</cx:pt>
          <cx:pt idx="4348">360</cx:pt>
          <cx:pt idx="4349">349</cx:pt>
          <cx:pt idx="4350">350</cx:pt>
          <cx:pt idx="4351">418</cx:pt>
          <cx:pt idx="4352">213</cx:pt>
          <cx:pt idx="4353">304</cx:pt>
          <cx:pt idx="4354">298</cx:pt>
          <cx:pt idx="4355">409</cx:pt>
          <cx:pt idx="4356">579</cx:pt>
          <cx:pt idx="4357">103</cx:pt>
          <cx:pt idx="4358">439</cx:pt>
          <cx:pt idx="4359">312</cx:pt>
          <cx:pt idx="4360">71</cx:pt>
          <cx:pt idx="4361">370</cx:pt>
          <cx:pt idx="4362">749</cx:pt>
          <cx:pt idx="4363">240</cx:pt>
          <cx:pt idx="4364">368</cx:pt>
          <cx:pt idx="4365">93</cx:pt>
          <cx:pt idx="4366">256</cx:pt>
          <cx:pt idx="4367">213</cx:pt>
          <cx:pt idx="4368">426</cx:pt>
          <cx:pt idx="4369">414</cx:pt>
          <cx:pt idx="4370">210</cx:pt>
          <cx:pt idx="4371">401</cx:pt>
          <cx:pt idx="4372">460</cx:pt>
          <cx:pt idx="4373">86</cx:pt>
          <cx:pt idx="4374">394</cx:pt>
          <cx:pt idx="4375">305</cx:pt>
          <cx:pt idx="4376">394</cx:pt>
          <cx:pt idx="4377">315</cx:pt>
          <cx:pt idx="4378">480</cx:pt>
          <cx:pt idx="4379">184</cx:pt>
          <cx:pt idx="4380">277</cx:pt>
          <cx:pt idx="4381">424</cx:pt>
          <cx:pt idx="4382">387</cx:pt>
          <cx:pt idx="4383">232</cx:pt>
          <cx:pt idx="4384">93</cx:pt>
          <cx:pt idx="4385">323</cx:pt>
          <cx:pt idx="4386">304</cx:pt>
          <cx:pt idx="4387">266</cx:pt>
          <cx:pt idx="4388">473</cx:pt>
          <cx:pt idx="4389">229</cx:pt>
          <cx:pt idx="4390">277</cx:pt>
          <cx:pt idx="4391">490</cx:pt>
          <cx:pt idx="4392">246</cx:pt>
          <cx:pt idx="4393">265</cx:pt>
          <cx:pt idx="4394">249</cx:pt>
          <cx:pt idx="4395">208</cx:pt>
          <cx:pt idx="4396">539</cx:pt>
          <cx:pt idx="4397">357</cx:pt>
          <cx:pt idx="4398">226</cx:pt>
          <cx:pt idx="4399">320</cx:pt>
          <cx:pt idx="4400">471</cx:pt>
          <cx:pt idx="4401">826</cx:pt>
          <cx:pt idx="4402">425</cx:pt>
          <cx:pt idx="4403">293</cx:pt>
          <cx:pt idx="4404">437</cx:pt>
          <cx:pt idx="4405">379</cx:pt>
          <cx:pt idx="4406">63</cx:pt>
          <cx:pt idx="4407">605</cx:pt>
          <cx:pt idx="4408">1012</cx:pt>
          <cx:pt idx="4409">932</cx:pt>
          <cx:pt idx="4410">335</cx:pt>
          <cx:pt idx="4411">243</cx:pt>
          <cx:pt idx="4412">353</cx:pt>
          <cx:pt idx="4413">192</cx:pt>
          <cx:pt idx="4414">236</cx:pt>
          <cx:pt idx="4415">237</cx:pt>
          <cx:pt idx="4416">52</cx:pt>
          <cx:pt idx="4417">385</cx:pt>
          <cx:pt idx="4418">61</cx:pt>
          <cx:pt idx="4419">82</cx:pt>
          <cx:pt idx="4420">266</cx:pt>
          <cx:pt idx="4421">210</cx:pt>
          <cx:pt idx="4422">313</cx:pt>
          <cx:pt idx="4423">418</cx:pt>
          <cx:pt idx="4424">294</cx:pt>
          <cx:pt idx="4425">432</cx:pt>
          <cx:pt idx="4426">214</cx:pt>
          <cx:pt idx="4427">469</cx:pt>
          <cx:pt idx="4428">555</cx:pt>
          <cx:pt idx="4429">110</cx:pt>
          <cx:pt idx="4430">434</cx:pt>
          <cx:pt idx="4431">43</cx:pt>
          <cx:pt idx="4432">263</cx:pt>
          <cx:pt idx="4433">11</cx:pt>
          <cx:pt idx="4434">337</cx:pt>
          <cx:pt idx="4435">343</cx:pt>
          <cx:pt idx="4436">38</cx:pt>
          <cx:pt idx="4437">349</cx:pt>
          <cx:pt idx="4438">21</cx:pt>
          <cx:pt idx="4439">7</cx:pt>
          <cx:pt idx="4440">684</cx:pt>
          <cx:pt idx="4441">867</cx:pt>
          <cx:pt idx="4442">841</cx:pt>
          <cx:pt idx="4443">232</cx:pt>
          <cx:pt idx="4444">56</cx:pt>
          <cx:pt idx="4445">428</cx:pt>
          <cx:pt idx="4446">245</cx:pt>
          <cx:pt idx="4447">485</cx:pt>
          <cx:pt idx="4448">314</cx:pt>
          <cx:pt idx="4449">264</cx:pt>
          <cx:pt idx="4450">77</cx:pt>
          <cx:pt idx="4451">352</cx:pt>
          <cx:pt idx="4452">300</cx:pt>
          <cx:pt idx="4453">269</cx:pt>
          <cx:pt idx="4454">254</cx:pt>
          <cx:pt idx="4455">479</cx:pt>
          <cx:pt idx="4456">263</cx:pt>
          <cx:pt idx="4457">290</cx:pt>
          <cx:pt idx="4458">286</cx:pt>
          <cx:pt idx="4459">448</cx:pt>
          <cx:pt idx="4460">437</cx:pt>
          <cx:pt idx="4461">732</cx:pt>
          <cx:pt idx="4462">384</cx:pt>
          <cx:pt idx="4463">383</cx:pt>
          <cx:pt idx="4464">487</cx:pt>
          <cx:pt idx="4465">43</cx:pt>
          <cx:pt idx="4466">439</cx:pt>
          <cx:pt idx="4467">339</cx:pt>
          <cx:pt idx="4468">250</cx:pt>
          <cx:pt idx="4469">73</cx:pt>
          <cx:pt idx="4470">447</cx:pt>
          <cx:pt idx="4471">560</cx:pt>
          <cx:pt idx="4472">242</cx:pt>
          <cx:pt idx="4473">307</cx:pt>
          <cx:pt idx="4474">448</cx:pt>
          <cx:pt idx="4475">329</cx:pt>
          <cx:pt idx="4476">381</cx:pt>
          <cx:pt idx="4477">273</cx:pt>
          <cx:pt idx="4478">304</cx:pt>
          <cx:pt idx="4479">432</cx:pt>
          <cx:pt idx="4480">369</cx:pt>
          <cx:pt idx="4481">226</cx:pt>
          <cx:pt idx="4482">323</cx:pt>
          <cx:pt idx="4483">95</cx:pt>
          <cx:pt idx="4484">383</cx:pt>
          <cx:pt idx="4485">49</cx:pt>
          <cx:pt idx="4486">1013</cx:pt>
          <cx:pt idx="4487">21</cx:pt>
          <cx:pt idx="4488">5</cx:pt>
          <cx:pt idx="4489">450</cx:pt>
          <cx:pt idx="4490">287</cx:pt>
          <cx:pt idx="4491">894</cx:pt>
          <cx:pt idx="4492">340</cx:pt>
          <cx:pt idx="4493">225</cx:pt>
          <cx:pt idx="4494">44</cx:pt>
          <cx:pt idx="4495">477</cx:pt>
          <cx:pt idx="4496">388</cx:pt>
          <cx:pt idx="4497">864</cx:pt>
          <cx:pt idx="4498">264</cx:pt>
          <cx:pt idx="4499">386</cx:pt>
          <cx:pt idx="4500">486</cx:pt>
          <cx:pt idx="4501">336</cx:pt>
          <cx:pt idx="4502">74</cx:pt>
          <cx:pt idx="4503">286</cx:pt>
          <cx:pt idx="4504">432</cx:pt>
          <cx:pt idx="4505">435</cx:pt>
          <cx:pt idx="4506">234</cx:pt>
          <cx:pt idx="4507">391</cx:pt>
          <cx:pt idx="4508">394</cx:pt>
          <cx:pt idx="4509">485</cx:pt>
          <cx:pt idx="4510">366</cx:pt>
          <cx:pt idx="4511">143</cx:pt>
          <cx:pt idx="4512">99</cx:pt>
          <cx:pt idx="4513">285</cx:pt>
          <cx:pt idx="4514">775</cx:pt>
          <cx:pt idx="4515">48</cx:pt>
          <cx:pt idx="4516">729</cx:pt>
          <cx:pt idx="4517">395</cx:pt>
          <cx:pt idx="4518">361</cx:pt>
          <cx:pt idx="4519">362</cx:pt>
          <cx:pt idx="4520">361</cx:pt>
          <cx:pt idx="4521">394</cx:pt>
          <cx:pt idx="4522">317</cx:pt>
          <cx:pt idx="4523">285</cx:pt>
          <cx:pt idx="4524">465</cx:pt>
          <cx:pt idx="4525">375</cx:pt>
          <cx:pt idx="4526">271</cx:pt>
          <cx:pt idx="4527">388</cx:pt>
          <cx:pt idx="4528">44</cx:pt>
          <cx:pt idx="4529">311</cx:pt>
          <cx:pt idx="4530">747</cx:pt>
          <cx:pt idx="4531">65</cx:pt>
          <cx:pt idx="4532">153</cx:pt>
          <cx:pt idx="4533">415</cx:pt>
          <cx:pt idx="4534">403</cx:pt>
          <cx:pt idx="4535">267</cx:pt>
          <cx:pt idx="4536">497</cx:pt>
          <cx:pt idx="4537">582</cx:pt>
          <cx:pt idx="4538">816</cx:pt>
          <cx:pt idx="4539">266</cx:pt>
          <cx:pt idx="4540">268</cx:pt>
          <cx:pt idx="4541">562</cx:pt>
          <cx:pt idx="4542">234</cx:pt>
          <cx:pt idx="4543">444</cx:pt>
          <cx:pt idx="4544">471</cx:pt>
          <cx:pt idx="4545">409</cx:pt>
          <cx:pt idx="4546">330</cx:pt>
          <cx:pt idx="4547">233</cx:pt>
          <cx:pt idx="4548">509</cx:pt>
          <cx:pt idx="4549">134</cx:pt>
          <cx:pt idx="4550">343</cx:pt>
          <cx:pt idx="4551">777</cx:pt>
          <cx:pt idx="4552">394</cx:pt>
          <cx:pt idx="4553">992</cx:pt>
          <cx:pt idx="4554">207</cx:pt>
          <cx:pt idx="4555">368</cx:pt>
          <cx:pt idx="4556">226</cx:pt>
          <cx:pt idx="4557">40</cx:pt>
          <cx:pt idx="4558">292</cx:pt>
          <cx:pt idx="4559">228</cx:pt>
          <cx:pt idx="4560">560</cx:pt>
          <cx:pt idx="4561">315</cx:pt>
          <cx:pt idx="4562">453</cx:pt>
          <cx:pt idx="4563">678</cx:pt>
          <cx:pt idx="4564">271</cx:pt>
          <cx:pt idx="4565">203</cx:pt>
          <cx:pt idx="4566">241</cx:pt>
          <cx:pt idx="4567">177</cx:pt>
          <cx:pt idx="4568">271</cx:pt>
          <cx:pt idx="4569">296</cx:pt>
          <cx:pt idx="4570">209</cx:pt>
          <cx:pt idx="4571">113</cx:pt>
          <cx:pt idx="4572">770</cx:pt>
          <cx:pt idx="4573">31</cx:pt>
          <cx:pt idx="4574">320</cx:pt>
          <cx:pt idx="4575">1012</cx:pt>
          <cx:pt idx="4576">126</cx:pt>
          <cx:pt idx="4577">230</cx:pt>
          <cx:pt idx="4578">1017</cx:pt>
          <cx:pt idx="4579">390</cx:pt>
          <cx:pt idx="4580">385</cx:pt>
          <cx:pt idx="4581">251</cx:pt>
          <cx:pt idx="4582">375</cx:pt>
          <cx:pt idx="4583">275</cx:pt>
          <cx:pt idx="4584">292</cx:pt>
          <cx:pt idx="4585">178</cx:pt>
          <cx:pt idx="4586">643</cx:pt>
          <cx:pt idx="4587">476</cx:pt>
          <cx:pt idx="4588">414</cx:pt>
          <cx:pt idx="4589">259</cx:pt>
          <cx:pt idx="4590">678</cx:pt>
          <cx:pt idx="4591">358</cx:pt>
          <cx:pt idx="4592">205</cx:pt>
          <cx:pt idx="4593">471</cx:pt>
          <cx:pt idx="4594">228</cx:pt>
          <cx:pt idx="4595">212</cx:pt>
          <cx:pt idx="4596">357</cx:pt>
          <cx:pt idx="4597">410</cx:pt>
          <cx:pt idx="4598">243</cx:pt>
          <cx:pt idx="4599">42</cx:pt>
          <cx:pt idx="4600">632</cx:pt>
          <cx:pt idx="4601">337</cx:pt>
          <cx:pt idx="4602">344</cx:pt>
          <cx:pt idx="4603">237</cx:pt>
          <cx:pt idx="4604">164</cx:pt>
          <cx:pt idx="4605">220</cx:pt>
          <cx:pt idx="4606">199</cx:pt>
          <cx:pt idx="4607">416</cx:pt>
          <cx:pt idx="4608">493</cx:pt>
          <cx:pt idx="4609">355</cx:pt>
          <cx:pt idx="4610">538</cx:pt>
          <cx:pt idx="4611">112</cx:pt>
          <cx:pt idx="4612">251</cx:pt>
          <cx:pt idx="4613">318</cx:pt>
          <cx:pt idx="4614">209</cx:pt>
          <cx:pt idx="4615">368</cx:pt>
          <cx:pt idx="4616">425</cx:pt>
          <cx:pt idx="4617">681</cx:pt>
          <cx:pt idx="4618">322</cx:pt>
          <cx:pt idx="4619">209</cx:pt>
          <cx:pt idx="4620">689</cx:pt>
          <cx:pt idx="4621">454</cx:pt>
          <cx:pt idx="4622">350</cx:pt>
          <cx:pt idx="4623">298</cx:pt>
          <cx:pt idx="4624">204</cx:pt>
          <cx:pt idx="4625">241</cx:pt>
          <cx:pt idx="4626">309</cx:pt>
          <cx:pt idx="4627">120</cx:pt>
          <cx:pt idx="4628">355</cx:pt>
          <cx:pt idx="4629">1003</cx:pt>
          <cx:pt idx="4630">316</cx:pt>
          <cx:pt idx="4631">330</cx:pt>
          <cx:pt idx="4632">258</cx:pt>
          <cx:pt idx="4633">898</cx:pt>
          <cx:pt idx="4634">442</cx:pt>
          <cx:pt idx="4635">382</cx:pt>
          <cx:pt idx="4636">955</cx:pt>
          <cx:pt idx="4637">698</cx:pt>
          <cx:pt idx="4638">308</cx:pt>
          <cx:pt idx="4639">258</cx:pt>
          <cx:pt idx="4640">939</cx:pt>
          <cx:pt idx="4641">223</cx:pt>
          <cx:pt idx="4642">589</cx:pt>
          <cx:pt idx="4643">419</cx:pt>
          <cx:pt idx="4644">150</cx:pt>
          <cx:pt idx="4645">354</cx:pt>
          <cx:pt idx="4646">474</cx:pt>
          <cx:pt idx="4647">461</cx:pt>
          <cx:pt idx="4648">98</cx:pt>
          <cx:pt idx="4649">463</cx:pt>
          <cx:pt idx="4650">167</cx:pt>
          <cx:pt idx="4651">360</cx:pt>
          <cx:pt idx="4652">949</cx:pt>
          <cx:pt idx="4653">233</cx:pt>
          <cx:pt idx="4654">619</cx:pt>
          <cx:pt idx="4655">253</cx:pt>
          <cx:pt idx="4656">473</cx:pt>
          <cx:pt idx="4657">235</cx:pt>
          <cx:pt idx="4658">996</cx:pt>
          <cx:pt idx="4659">797</cx:pt>
          <cx:pt idx="4660">276</cx:pt>
          <cx:pt idx="4661">890</cx:pt>
          <cx:pt idx="4662">57</cx:pt>
          <cx:pt idx="4663">272</cx:pt>
          <cx:pt idx="4664">447</cx:pt>
          <cx:pt idx="4665">111</cx:pt>
          <cx:pt idx="4666">453</cx:pt>
          <cx:pt idx="4667">205</cx:pt>
          <cx:pt idx="4668">859</cx:pt>
          <cx:pt idx="4669">255</cx:pt>
          <cx:pt idx="4670">99</cx:pt>
          <cx:pt idx="4671">252</cx:pt>
          <cx:pt idx="4672">234</cx:pt>
          <cx:pt idx="4673">314</cx:pt>
          <cx:pt idx="4674">258</cx:pt>
          <cx:pt idx="4675">26</cx:pt>
          <cx:pt idx="4676">995</cx:pt>
          <cx:pt idx="4677">248</cx:pt>
          <cx:pt idx="4678">238</cx:pt>
          <cx:pt idx="4679">887</cx:pt>
          <cx:pt idx="4680">259</cx:pt>
          <cx:pt idx="4681">458</cx:pt>
          <cx:pt idx="4682">759</cx:pt>
          <cx:pt idx="4683">411</cx:pt>
          <cx:pt idx="4684">407</cx:pt>
          <cx:pt idx="4685">221</cx:pt>
          <cx:pt idx="4686">163</cx:pt>
          <cx:pt idx="4687">197</cx:pt>
          <cx:pt idx="4688">26</cx:pt>
          <cx:pt idx="4689">285</cx:pt>
          <cx:pt idx="4690">371</cx:pt>
          <cx:pt idx="4691">249</cx:pt>
          <cx:pt idx="4692">907</cx:pt>
          <cx:pt idx="4693">118</cx:pt>
          <cx:pt idx="4694">350</cx:pt>
          <cx:pt idx="4695">210</cx:pt>
          <cx:pt idx="4696">360</cx:pt>
          <cx:pt idx="4697">423</cx:pt>
          <cx:pt idx="4698">312</cx:pt>
          <cx:pt idx="4699">444</cx:pt>
          <cx:pt idx="4700">329</cx:pt>
          <cx:pt idx="4701">375</cx:pt>
          <cx:pt idx="4702">430</cx:pt>
          <cx:pt idx="4703">493</cx:pt>
          <cx:pt idx="4704">261</cx:pt>
          <cx:pt idx="4705">303</cx:pt>
          <cx:pt idx="4706">330</cx:pt>
          <cx:pt idx="4707">290</cx:pt>
          <cx:pt idx="4708">320</cx:pt>
          <cx:pt idx="4709">419</cx:pt>
          <cx:pt idx="4710">208</cx:pt>
          <cx:pt idx="4711">116</cx:pt>
          <cx:pt idx="4712">255</cx:pt>
          <cx:pt idx="4713">279</cx:pt>
          <cx:pt idx="4714">326</cx:pt>
          <cx:pt idx="4715">6</cx:pt>
          <cx:pt idx="4716">33</cx:pt>
          <cx:pt idx="4717">419</cx:pt>
          <cx:pt idx="4718">290</cx:pt>
          <cx:pt idx="4719">457</cx:pt>
          <cx:pt idx="4720">201</cx:pt>
          <cx:pt idx="4721">208</cx:pt>
          <cx:pt idx="4722">289</cx:pt>
          <cx:pt idx="4723">287</cx:pt>
          <cx:pt idx="4724">220</cx:pt>
          <cx:pt idx="4725">384</cx:pt>
          <cx:pt idx="4726">82</cx:pt>
          <cx:pt idx="4727">313</cx:pt>
          <cx:pt idx="4728">253</cx:pt>
          <cx:pt idx="4729">300</cx:pt>
          <cx:pt idx="4730">238</cx:pt>
          <cx:pt idx="4731">122</cx:pt>
          <cx:pt idx="4732">309</cx:pt>
          <cx:pt idx="4733">380</cx:pt>
          <cx:pt idx="4734">245</cx:pt>
          <cx:pt idx="4735">123</cx:pt>
          <cx:pt idx="4736">207</cx:pt>
          <cx:pt idx="4737">267</cx:pt>
          <cx:pt idx="4738">270</cx:pt>
          <cx:pt idx="4739">348</cx:pt>
          <cx:pt idx="4740">412</cx:pt>
          <cx:pt idx="4741">368</cx:pt>
          <cx:pt idx="4742">209</cx:pt>
          <cx:pt idx="4743">278</cx:pt>
          <cx:pt idx="4744">218</cx:pt>
          <cx:pt idx="4745">450</cx:pt>
          <cx:pt idx="4746">202</cx:pt>
          <cx:pt idx="4747">786</cx:pt>
          <cx:pt idx="4748">126</cx:pt>
          <cx:pt idx="4749">379</cx:pt>
          <cx:pt idx="4750">464</cx:pt>
          <cx:pt idx="4751">210</cx:pt>
          <cx:pt idx="4752">432</cx:pt>
          <cx:pt idx="4753">225</cx:pt>
          <cx:pt idx="4754">449</cx:pt>
          <cx:pt idx="4755">380</cx:pt>
          <cx:pt idx="4756">252</cx:pt>
          <cx:pt idx="4757">367</cx:pt>
          <cx:pt idx="4758">316</cx:pt>
          <cx:pt idx="4759">256</cx:pt>
          <cx:pt idx="4760">293</cx:pt>
          <cx:pt idx="4761">333</cx:pt>
          <cx:pt idx="4762">248</cx:pt>
          <cx:pt idx="4763">217</cx:pt>
          <cx:pt idx="4764">378</cx:pt>
          <cx:pt idx="4765">779</cx:pt>
          <cx:pt idx="4766">491</cx:pt>
          <cx:pt idx="4767">399</cx:pt>
          <cx:pt idx="4768">137</cx:pt>
          <cx:pt idx="4769">213</cx:pt>
          <cx:pt idx="4770">326</cx:pt>
          <cx:pt idx="4771">422</cx:pt>
          <cx:pt idx="4772">317</cx:pt>
          <cx:pt idx="4773">255</cx:pt>
          <cx:pt idx="4774">242</cx:pt>
          <cx:pt idx="4775">207</cx:pt>
          <cx:pt idx="4776">784</cx:pt>
          <cx:pt idx="4777">154</cx:pt>
          <cx:pt idx="4778">978</cx:pt>
          <cx:pt idx="4779">60</cx:pt>
          <cx:pt idx="4780">838</cx:pt>
          <cx:pt idx="4781">253</cx:pt>
          <cx:pt idx="4782">369</cx:pt>
          <cx:pt idx="4783">298</cx:pt>
          <cx:pt idx="4784">271</cx:pt>
          <cx:pt idx="4785">509</cx:pt>
          <cx:pt idx="4786">708</cx:pt>
          <cx:pt idx="4787">251</cx:pt>
          <cx:pt idx="4788">478</cx:pt>
          <cx:pt idx="4789">363</cx:pt>
          <cx:pt idx="4790">848</cx:pt>
          <cx:pt idx="4791">283</cx:pt>
          <cx:pt idx="4792">86</cx:pt>
          <cx:pt idx="4793">754</cx:pt>
          <cx:pt idx="4794">387</cx:pt>
          <cx:pt idx="4795">335</cx:pt>
          <cx:pt idx="4796">196</cx:pt>
          <cx:pt idx="4797">355</cx:pt>
          <cx:pt idx="4798">371</cx:pt>
          <cx:pt idx="4799">381</cx:pt>
          <cx:pt idx="4800">180</cx:pt>
          <cx:pt idx="4801">78</cx:pt>
          <cx:pt idx="4802">239</cx:pt>
          <cx:pt idx="4803">289</cx:pt>
          <cx:pt idx="4804">300</cx:pt>
          <cx:pt idx="4805">144</cx:pt>
          <cx:pt idx="4806">294</cx:pt>
          <cx:pt idx="4807">600</cx:pt>
          <cx:pt idx="4808">302</cx:pt>
          <cx:pt idx="4809">192</cx:pt>
          <cx:pt idx="4810">249</cx:pt>
          <cx:pt idx="4811">333</cx:pt>
          <cx:pt idx="4812">641</cx:pt>
          <cx:pt idx="4813">290</cx:pt>
          <cx:pt idx="4814">86</cx:pt>
          <cx:pt idx="4815">265</cx:pt>
          <cx:pt idx="4816">686</cx:pt>
          <cx:pt idx="4817">52</cx:pt>
          <cx:pt idx="4818">278</cx:pt>
          <cx:pt idx="4819">869</cx:pt>
          <cx:pt idx="4820">452</cx:pt>
          <cx:pt idx="4821">230</cx:pt>
          <cx:pt idx="4822">292</cx:pt>
          <cx:pt idx="4823">237</cx:pt>
          <cx:pt idx="4824">254</cx:pt>
          <cx:pt idx="4825">58</cx:pt>
          <cx:pt idx="4826">482</cx:pt>
          <cx:pt idx="4827">386</cx:pt>
          <cx:pt idx="4828">13</cx:pt>
          <cx:pt idx="4829">180</cx:pt>
          <cx:pt idx="4830">327</cx:pt>
          <cx:pt idx="4831">137</cx:pt>
          <cx:pt idx="4832">47</cx:pt>
          <cx:pt idx="4833">802</cx:pt>
          <cx:pt idx="4834">833</cx:pt>
          <cx:pt idx="4835">785</cx:pt>
          <cx:pt idx="4836">316</cx:pt>
          <cx:pt idx="4837">389</cx:pt>
          <cx:pt idx="4838">196</cx:pt>
          <cx:pt idx="4839">190</cx:pt>
          <cx:pt idx="4840">226</cx:pt>
          <cx:pt idx="4841">368</cx:pt>
          <cx:pt idx="4842">888</cx:pt>
          <cx:pt idx="4843">229</cx:pt>
          <cx:pt idx="4844">457</cx:pt>
          <cx:pt idx="4845">673</cx:pt>
          <cx:pt idx="4846">325</cx:pt>
          <cx:pt idx="4847">326</cx:pt>
          <cx:pt idx="4848">124</cx:pt>
          <cx:pt idx="4849">13</cx:pt>
          <cx:pt idx="4850">345</cx:pt>
          <cx:pt idx="4851">588</cx:pt>
          <cx:pt idx="4852">639</cx:pt>
          <cx:pt idx="4853">280</cx:pt>
          <cx:pt idx="4854">347</cx:pt>
          <cx:pt idx="4855">252</cx:pt>
          <cx:pt idx="4856">346</cx:pt>
          <cx:pt idx="4857">261</cx:pt>
          <cx:pt idx="4858">141</cx:pt>
          <cx:pt idx="4859">266</cx:pt>
          <cx:pt idx="4860">110</cx:pt>
          <cx:pt idx="4861">374</cx:pt>
          <cx:pt idx="4862">372</cx:pt>
          <cx:pt idx="4863">180</cx:pt>
          <cx:pt idx="4864">949</cx:pt>
          <cx:pt idx="4865">260</cx:pt>
          <cx:pt idx="4866">311</cx:pt>
          <cx:pt idx="4867">316</cx:pt>
          <cx:pt idx="4868">304</cx:pt>
          <cx:pt idx="4869">598</cx:pt>
          <cx:pt idx="4870">823</cx:pt>
          <cx:pt idx="4871">259</cx:pt>
          <cx:pt idx="4872">131</cx:pt>
          <cx:pt idx="4873">279</cx:pt>
          <cx:pt idx="4874">252</cx:pt>
          <cx:pt idx="4875">416</cx:pt>
          <cx:pt idx="4876">473</cx:pt>
          <cx:pt idx="4877">241</cx:pt>
          <cx:pt idx="4878">295</cx:pt>
          <cx:pt idx="4879">212</cx:pt>
          <cx:pt idx="4880">243</cx:pt>
          <cx:pt idx="4881">338</cx:pt>
          <cx:pt idx="4882">321</cx:pt>
          <cx:pt idx="4883">334</cx:pt>
          <cx:pt idx="4884">359</cx:pt>
          <cx:pt idx="4885">300</cx:pt>
          <cx:pt idx="4886">158</cx:pt>
          <cx:pt idx="4887">793</cx:pt>
          <cx:pt idx="4888">68</cx:pt>
          <cx:pt idx="4889">485</cx:pt>
          <cx:pt idx="4890">393</cx:pt>
          <cx:pt idx="4891">143</cx:pt>
          <cx:pt idx="4892">485</cx:pt>
          <cx:pt idx="4893">370</cx:pt>
          <cx:pt idx="4894">488</cx:pt>
          <cx:pt idx="4895">797</cx:pt>
          <cx:pt idx="4896">140</cx:pt>
          <cx:pt idx="4897">360</cx:pt>
          <cx:pt idx="4898">41</cx:pt>
          <cx:pt idx="4899">469</cx:pt>
          <cx:pt idx="4900">317</cx:pt>
          <cx:pt idx="4901">283</cx:pt>
          <cx:pt idx="4902">326</cx:pt>
          <cx:pt idx="4903">426</cx:pt>
          <cx:pt idx="4904">466</cx:pt>
          <cx:pt idx="4905">213</cx:pt>
          <cx:pt idx="4906">415</cx:pt>
          <cx:pt idx="4907">407</cx:pt>
          <cx:pt idx="4908">330</cx:pt>
          <cx:pt idx="4909">750</cx:pt>
          <cx:pt idx="4910">292</cx:pt>
          <cx:pt idx="4911">383</cx:pt>
          <cx:pt idx="4912">385</cx:pt>
          <cx:pt idx="4913">480</cx:pt>
          <cx:pt idx="4914">284</cx:pt>
          <cx:pt idx="4915">312</cx:pt>
          <cx:pt idx="4916">476</cx:pt>
          <cx:pt idx="4917">354</cx:pt>
          <cx:pt idx="4918">263</cx:pt>
          <cx:pt idx="4919">431</cx:pt>
          <cx:pt idx="4920">201</cx:pt>
          <cx:pt idx="4921">415</cx:pt>
          <cx:pt idx="4922">75</cx:pt>
          <cx:pt idx="4923">146</cx:pt>
          <cx:pt idx="4924">35</cx:pt>
          <cx:pt idx="4925">214</cx:pt>
          <cx:pt idx="4926">1002</cx:pt>
          <cx:pt idx="4927">273</cx:pt>
          <cx:pt idx="4928">26</cx:pt>
          <cx:pt idx="4929">498</cx:pt>
          <cx:pt idx="4930">431</cx:pt>
          <cx:pt idx="4931">455</cx:pt>
          <cx:pt idx="4932">224</cx:pt>
          <cx:pt idx="4933">860</cx:pt>
          <cx:pt idx="4934">397</cx:pt>
          <cx:pt idx="4935">416</cx:pt>
          <cx:pt idx="4936">945</cx:pt>
          <cx:pt idx="4937">475</cx:pt>
          <cx:pt idx="4938">216</cx:pt>
          <cx:pt idx="4939">394</cx:pt>
          <cx:pt idx="4940">449</cx:pt>
          <cx:pt idx="4941">259</cx:pt>
          <cx:pt idx="4942">324</cx:pt>
          <cx:pt idx="4943">880</cx:pt>
          <cx:pt idx="4944">467</cx:pt>
          <cx:pt idx="4945">183</cx:pt>
          <cx:pt idx="4946">466</cx:pt>
          <cx:pt idx="4947">35</cx:pt>
          <cx:pt idx="4948">474</cx:pt>
          <cx:pt idx="4949">288</cx:pt>
          <cx:pt idx="4950">972</cx:pt>
          <cx:pt idx="4951">235</cx:pt>
          <cx:pt idx="4952">906</cx:pt>
          <cx:pt idx="4953">487</cx:pt>
          <cx:pt idx="4954">442</cx:pt>
          <cx:pt idx="4955">279</cx:pt>
          <cx:pt idx="4956">409</cx:pt>
          <cx:pt idx="4957">245</cx:pt>
          <cx:pt idx="4958">202</cx:pt>
          <cx:pt idx="4959">273</cx:pt>
          <cx:pt idx="4960">352</cx:pt>
          <cx:pt idx="4961">128</cx:pt>
          <cx:pt idx="4962">261</cx:pt>
          <cx:pt idx="4963">105</cx:pt>
          <cx:pt idx="4964">472</cx:pt>
          <cx:pt idx="4965">431</cx:pt>
          <cx:pt idx="4966">1007</cx:pt>
          <cx:pt idx="4967">162</cx:pt>
          <cx:pt idx="4968">436</cx:pt>
          <cx:pt idx="4969">130</cx:pt>
          <cx:pt idx="4970">295</cx:pt>
          <cx:pt idx="4971">715</cx:pt>
          <cx:pt idx="4972">775</cx:pt>
          <cx:pt idx="4973">331</cx:pt>
          <cx:pt idx="4974">398</cx:pt>
          <cx:pt idx="4975">333</cx:pt>
          <cx:pt idx="4976">262</cx:pt>
          <cx:pt idx="4977">428</cx:pt>
          <cx:pt idx="4978">398</cx:pt>
          <cx:pt idx="4979">445</cx:pt>
          <cx:pt idx="4980">233</cx:pt>
          <cx:pt idx="4981">25</cx:pt>
          <cx:pt idx="4982">251</cx:pt>
          <cx:pt idx="4983">315</cx:pt>
          <cx:pt idx="4984">7</cx:pt>
          <cx:pt idx="4985">110</cx:pt>
          <cx:pt idx="4986">165</cx:pt>
          <cx:pt idx="4987">213</cx:pt>
          <cx:pt idx="4988">408</cx:pt>
          <cx:pt idx="4989">342</cx:pt>
          <cx:pt idx="4990">626</cx:pt>
          <cx:pt idx="4991">77</cx:pt>
          <cx:pt idx="4992">177</cx:pt>
          <cx:pt idx="4993">308</cx:pt>
          <cx:pt idx="4994">193</cx:pt>
          <cx:pt idx="4995">380</cx:pt>
          <cx:pt idx="4996">464</cx:pt>
          <cx:pt idx="4997">400</cx:pt>
          <cx:pt idx="4998">537</cx:pt>
          <cx:pt idx="4999">275</cx:pt>
          <cx:pt idx="5000">446</cx:pt>
          <cx:pt idx="5001">59</cx:pt>
          <cx:pt idx="5002">787</cx:pt>
          <cx:pt idx="5003">252</cx:pt>
          <cx:pt idx="5004">59</cx:pt>
          <cx:pt idx="5005">435</cx:pt>
          <cx:pt idx="5006">480</cx:pt>
          <cx:pt idx="5007">296</cx:pt>
          <cx:pt idx="5008">885</cx:pt>
          <cx:pt idx="5009">306</cx:pt>
          <cx:pt idx="5010">19</cx:pt>
          <cx:pt idx="5011">345</cx:pt>
          <cx:pt idx="5012">847</cx:pt>
          <cx:pt idx="5013">175</cx:pt>
          <cx:pt idx="5014">78</cx:pt>
          <cx:pt idx="5015">172</cx:pt>
          <cx:pt idx="5016">382</cx:pt>
          <cx:pt idx="5017">114</cx:pt>
          <cx:pt idx="5018">838</cx:pt>
          <cx:pt idx="5019">417</cx:pt>
          <cx:pt idx="5020">218</cx:pt>
          <cx:pt idx="5021">394</cx:pt>
          <cx:pt idx="5022">455</cx:pt>
          <cx:pt idx="5023">288</cx:pt>
          <cx:pt idx="5024">369</cx:pt>
          <cx:pt idx="5025">15</cx:pt>
          <cx:pt idx="5026">227</cx:pt>
          <cx:pt idx="5027">434</cx:pt>
          <cx:pt idx="5028">339</cx:pt>
          <cx:pt idx="5029">299</cx:pt>
          <cx:pt idx="5030">31</cx:pt>
          <cx:pt idx="5031">508</cx:pt>
          <cx:pt idx="5032">718</cx:pt>
          <cx:pt idx="5033">68</cx:pt>
          <cx:pt idx="5034">230</cx:pt>
          <cx:pt idx="5035">256</cx:pt>
          <cx:pt idx="5036">339</cx:pt>
          <cx:pt idx="5037">380</cx:pt>
          <cx:pt idx="5038">309</cx:pt>
          <cx:pt idx="5039">343</cx:pt>
          <cx:pt idx="5040">321</cx:pt>
          <cx:pt idx="5041">30</cx:pt>
          <cx:pt idx="5042">475</cx:pt>
          <cx:pt idx="5043">307</cx:pt>
          <cx:pt idx="5044">281</cx:pt>
          <cx:pt idx="5045">101</cx:pt>
          <cx:pt idx="5046">232</cx:pt>
          <cx:pt idx="5047">821</cx:pt>
          <cx:pt idx="5048">468</cx:pt>
          <cx:pt idx="5049">425</cx:pt>
          <cx:pt idx="5050">236</cx:pt>
          <cx:pt idx="5051">417</cx:pt>
          <cx:pt idx="5052">312</cx:pt>
          <cx:pt idx="5053">339</cx:pt>
          <cx:pt idx="5054">17</cx:pt>
          <cx:pt idx="5055">84</cx:pt>
          <cx:pt idx="5056">361</cx:pt>
          <cx:pt idx="5057">224</cx:pt>
          <cx:pt idx="5058">258</cx:pt>
          <cx:pt idx="5059">478</cx:pt>
          <cx:pt idx="5060">402</cx:pt>
          <cx:pt idx="5061">765</cx:pt>
          <cx:pt idx="5062">491</cx:pt>
          <cx:pt idx="5063">291</cx:pt>
          <cx:pt idx="5064">144</cx:pt>
          <cx:pt idx="5065">55</cx:pt>
          <cx:pt idx="5066">323</cx:pt>
          <cx:pt idx="5067">496</cx:pt>
          <cx:pt idx="5068">384</cx:pt>
          <cx:pt idx="5069">935</cx:pt>
          <cx:pt idx="5070">271</cx:pt>
          <cx:pt idx="5071">489</cx:pt>
          <cx:pt idx="5072">73</cx:pt>
          <cx:pt idx="5073">467</cx:pt>
          <cx:pt idx="5074">217</cx:pt>
          <cx:pt idx="5075">293</cx:pt>
          <cx:pt idx="5076">594</cx:pt>
          <cx:pt idx="5077">437</cx:pt>
          <cx:pt idx="5078">432</cx:pt>
          <cx:pt idx="5079">296</cx:pt>
          <cx:pt idx="5080">394</cx:pt>
          <cx:pt idx="5081">334</cx:pt>
          <cx:pt idx="5082">708</cx:pt>
          <cx:pt idx="5083">19</cx:pt>
          <cx:pt idx="5084">66</cx:pt>
          <cx:pt idx="5085">264</cx:pt>
          <cx:pt idx="5086">44</cx:pt>
          <cx:pt idx="5087">927</cx:pt>
          <cx:pt idx="5088">595</cx:pt>
          <cx:pt idx="5089">447</cx:pt>
          <cx:pt idx="5090">247</cx:pt>
          <cx:pt idx="5091">281</cx:pt>
          <cx:pt idx="5092">457</cx:pt>
          <cx:pt idx="5093">173</cx:pt>
          <cx:pt idx="5094">287</cx:pt>
          <cx:pt idx="5095">497</cx:pt>
          <cx:pt idx="5096">424</cx:pt>
          <cx:pt idx="5097">327</cx:pt>
          <cx:pt idx="5098">117</cx:pt>
          <cx:pt idx="5099">270</cx:pt>
          <cx:pt idx="5100">58</cx:pt>
          <cx:pt idx="5101">497</cx:pt>
          <cx:pt idx="5102">230</cx:pt>
          <cx:pt idx="5103">764</cx:pt>
          <cx:pt idx="5104">193</cx:pt>
          <cx:pt idx="5105">380</cx:pt>
          <cx:pt idx="5106">335</cx:pt>
          <cx:pt idx="5107">634</cx:pt>
          <cx:pt idx="5108">166</cx:pt>
          <cx:pt idx="5109">224</cx:pt>
          <cx:pt idx="5110">377</cx:pt>
          <cx:pt idx="5111">358</cx:pt>
          <cx:pt idx="5112">440</cx:pt>
          <cx:pt idx="5113">27</cx:pt>
          <cx:pt idx="5114">415</cx:pt>
          <cx:pt idx="5115">272</cx:pt>
          <cx:pt idx="5116">7</cx:pt>
          <cx:pt idx="5117">240</cx:pt>
          <cx:pt idx="5118">660</cx:pt>
          <cx:pt idx="5119">425</cx:pt>
          <cx:pt idx="5120">446</cx:pt>
          <cx:pt idx="5121">427</cx:pt>
          <cx:pt idx="5122">850</cx:pt>
          <cx:pt idx="5123">365</cx:pt>
          <cx:pt idx="5124">405</cx:pt>
          <cx:pt idx="5125">774</cx:pt>
          <cx:pt idx="5126">400</cx:pt>
          <cx:pt idx="5127">943</cx:pt>
          <cx:pt idx="5128">433</cx:pt>
          <cx:pt idx="5129">119</cx:pt>
          <cx:pt idx="5130">137</cx:pt>
          <cx:pt idx="5131">241</cx:pt>
          <cx:pt idx="5132">439</cx:pt>
          <cx:pt idx="5133">349</cx:pt>
          <cx:pt idx="5134">204</cx:pt>
          <cx:pt idx="5135">523</cx:pt>
          <cx:pt idx="5136">948</cx:pt>
          <cx:pt idx="5137">325</cx:pt>
          <cx:pt idx="5138">336</cx:pt>
          <cx:pt idx="5139">466</cx:pt>
          <cx:pt idx="5140">543</cx:pt>
          <cx:pt idx="5141">242</cx:pt>
          <cx:pt idx="5142">94</cx:pt>
          <cx:pt idx="5143">82</cx:pt>
          <cx:pt idx="5144">318</cx:pt>
          <cx:pt idx="5145">152</cx:pt>
          <cx:pt idx="5146">259</cx:pt>
          <cx:pt idx="5147">267</cx:pt>
          <cx:pt idx="5148">457</cx:pt>
          <cx:pt idx="5149">443</cx:pt>
          <cx:pt idx="5150">370</cx:pt>
          <cx:pt idx="5151">401</cx:pt>
          <cx:pt idx="5152">942</cx:pt>
          <cx:pt idx="5153">121</cx:pt>
          <cx:pt idx="5154">145</cx:pt>
          <cx:pt idx="5155">203</cx:pt>
          <cx:pt idx="5156">203</cx:pt>
          <cx:pt idx="5157">319</cx:pt>
          <cx:pt idx="5158">168</cx:pt>
          <cx:pt idx="5159">435</cx:pt>
          <cx:pt idx="5160">405</cx:pt>
          <cx:pt idx="5161">52</cx:pt>
          <cx:pt idx="5162">792</cx:pt>
          <cx:pt idx="5163">459</cx:pt>
          <cx:pt idx="5164">137</cx:pt>
          <cx:pt idx="5165">390</cx:pt>
          <cx:pt idx="5166">456</cx:pt>
          <cx:pt idx="5167">374</cx:pt>
          <cx:pt idx="5168">253</cx:pt>
          <cx:pt idx="5169">376</cx:pt>
          <cx:pt idx="5170">485</cx:pt>
          <cx:pt idx="5171">217</cx:pt>
          <cx:pt idx="5172">18</cx:pt>
          <cx:pt idx="5173">365</cx:pt>
          <cx:pt idx="5174">3</cx:pt>
          <cx:pt idx="5175">454</cx:pt>
          <cx:pt idx="5176">452</cx:pt>
          <cx:pt idx="5177">497</cx:pt>
          <cx:pt idx="5178">391</cx:pt>
          <cx:pt idx="5179">147</cx:pt>
          <cx:pt idx="5180">382</cx:pt>
          <cx:pt idx="5181">422</cx:pt>
          <cx:pt idx="5182">255</cx:pt>
          <cx:pt idx="5183">281</cx:pt>
          <cx:pt idx="5184">182</cx:pt>
          <cx:pt idx="5185">482</cx:pt>
          <cx:pt idx="5186">214</cx:pt>
          <cx:pt idx="5187">225</cx:pt>
          <cx:pt idx="5188">219</cx:pt>
          <cx:pt idx="5189">276</cx:pt>
          <cx:pt idx="5190">142</cx:pt>
          <cx:pt idx="5191">1005</cx:pt>
          <cx:pt idx="5192">493</cx:pt>
          <cx:pt idx="5193">441</cx:pt>
          <cx:pt idx="5194">94</cx:pt>
          <cx:pt idx="5195">347</cx:pt>
          <cx:pt idx="5196">65</cx:pt>
          <cx:pt idx="5197">398</cx:pt>
          <cx:pt idx="5198">460</cx:pt>
          <cx:pt idx="5199">982</cx:pt>
          <cx:pt idx="5200">577</cx:pt>
          <cx:pt idx="5201">963</cx:pt>
          <cx:pt idx="5202">401</cx:pt>
          <cx:pt idx="5203">460</cx:pt>
          <cx:pt idx="5204">398</cx:pt>
          <cx:pt idx="5205">450</cx:pt>
          <cx:pt idx="5206">365</cx:pt>
          <cx:pt idx="5207">212</cx:pt>
          <cx:pt idx="5208">306</cx:pt>
          <cx:pt idx="5209">223</cx:pt>
          <cx:pt idx="5210">753</cx:pt>
          <cx:pt idx="5211">85</cx:pt>
          <cx:pt idx="5212">255</cx:pt>
          <cx:pt idx="5213">458</cx:pt>
          <cx:pt idx="5214">440</cx:pt>
          <cx:pt idx="5215">238</cx:pt>
          <cx:pt idx="5216">340</cx:pt>
          <cx:pt idx="5217">135</cx:pt>
          <cx:pt idx="5218">172</cx:pt>
          <cx:pt idx="5219">230</cx:pt>
          <cx:pt idx="5220">360</cx:pt>
          <cx:pt idx="5221">667</cx:pt>
          <cx:pt idx="5222">201</cx:pt>
          <cx:pt idx="5223">406</cx:pt>
          <cx:pt idx="5224">380</cx:pt>
          <cx:pt idx="5225">288</cx:pt>
          <cx:pt idx="5226">219</cx:pt>
          <cx:pt idx="5227">466</cx:pt>
          <cx:pt idx="5228">27</cx:pt>
          <cx:pt idx="5229">887</cx:pt>
          <cx:pt idx="5230">559</cx:pt>
          <cx:pt idx="5231">248</cx:pt>
          <cx:pt idx="5232">114</cx:pt>
          <cx:pt idx="5233">23</cx:pt>
          <cx:pt idx="5234">427</cx:pt>
          <cx:pt idx="5235">370</cx:pt>
          <cx:pt idx="5236">292</cx:pt>
          <cx:pt idx="5237">229</cx:pt>
          <cx:pt idx="5238">23</cx:pt>
          <cx:pt idx="5239">364</cx:pt>
          <cx:pt idx="5240">481</cx:pt>
          <cx:pt idx="5241">271</cx:pt>
          <cx:pt idx="5242">284</cx:pt>
          <cx:pt idx="5243">343</cx:pt>
          <cx:pt idx="5244">937</cx:pt>
          <cx:pt idx="5245">307</cx:pt>
          <cx:pt idx="5246">319</cx:pt>
          <cx:pt idx="5247">388</cx:pt>
          <cx:pt idx="5248">403</cx:pt>
          <cx:pt idx="5249">190</cx:pt>
          <cx:pt idx="5250">983</cx:pt>
          <cx:pt idx="5251">628</cx:pt>
          <cx:pt idx="5252">238</cx:pt>
          <cx:pt idx="5253">256</cx:pt>
          <cx:pt idx="5254">400</cx:pt>
          <cx:pt idx="5255">565</cx:pt>
          <cx:pt idx="5256">371</cx:pt>
          <cx:pt idx="5257">290</cx:pt>
          <cx:pt idx="5258">473</cx:pt>
          <cx:pt idx="5259">333</cx:pt>
          <cx:pt idx="5260">197</cx:pt>
          <cx:pt idx="5261">580</cx:pt>
          <cx:pt idx="5262">431</cx:pt>
          <cx:pt idx="5263">390</cx:pt>
          <cx:pt idx="5264">215</cx:pt>
          <cx:pt idx="5265">113</cx:pt>
          <cx:pt idx="5266">581</cx:pt>
          <cx:pt idx="5267">355</cx:pt>
          <cx:pt idx="5268">65</cx:pt>
          <cx:pt idx="5269">359</cx:pt>
          <cx:pt idx="5270">231</cx:pt>
          <cx:pt idx="5271">251</cx:pt>
          <cx:pt idx="5272">395</cx:pt>
          <cx:pt idx="5273">266</cx:pt>
          <cx:pt idx="5274">738</cx:pt>
          <cx:pt idx="5275">488</cx:pt>
          <cx:pt idx="5276">437</cx:pt>
          <cx:pt idx="5277">109</cx:pt>
          <cx:pt idx="5278">286</cx:pt>
          <cx:pt idx="5279">481</cx:pt>
          <cx:pt idx="5280">71</cx:pt>
          <cx:pt idx="5281">315</cx:pt>
          <cx:pt idx="5282">1</cx:pt>
          <cx:pt idx="5283">254</cx:pt>
          <cx:pt idx="5284">443</cx:pt>
          <cx:pt idx="5285">226</cx:pt>
          <cx:pt idx="5286">46</cx:pt>
          <cx:pt idx="5287">254</cx:pt>
          <cx:pt idx="5288">251</cx:pt>
          <cx:pt idx="5289">387</cx:pt>
          <cx:pt idx="5290">357</cx:pt>
          <cx:pt idx="5291">337</cx:pt>
          <cx:pt idx="5292">757</cx:pt>
          <cx:pt idx="5293">249</cx:pt>
          <cx:pt idx="5294">382</cx:pt>
          <cx:pt idx="5295">465</cx:pt>
          <cx:pt idx="5296">712</cx:pt>
          <cx:pt idx="5297">202</cx:pt>
          <cx:pt idx="5298">787</cx:pt>
          <cx:pt idx="5299">418</cx:pt>
          <cx:pt idx="5300">259</cx:pt>
          <cx:pt idx="5301">289</cx:pt>
          <cx:pt idx="5302">268</cx:pt>
          <cx:pt idx="5303">293</cx:pt>
          <cx:pt idx="5304">237</cx:pt>
          <cx:pt idx="5305">326</cx:pt>
          <cx:pt idx="5306">368</cx:pt>
          <cx:pt idx="5307">495</cx:pt>
          <cx:pt idx="5308">399</cx:pt>
          <cx:pt idx="5309">399</cx:pt>
          <cx:pt idx="5310">491</cx:pt>
          <cx:pt idx="5311">761</cx:pt>
          <cx:pt idx="5312">492</cx:pt>
          <cx:pt idx="5313">195</cx:pt>
          <cx:pt idx="5314">54</cx:pt>
          <cx:pt idx="5315">47</cx:pt>
          <cx:pt idx="5316">494</cx:pt>
          <cx:pt idx="5317">435</cx:pt>
          <cx:pt idx="5318">248</cx:pt>
          <cx:pt idx="5319">55</cx:pt>
          <cx:pt idx="5320">295</cx:pt>
          <cx:pt idx="5321">377</cx:pt>
          <cx:pt idx="5322">216</cx:pt>
          <cx:pt idx="5323">453</cx:pt>
          <cx:pt idx="5324">339</cx:pt>
          <cx:pt idx="5325">494</cx:pt>
          <cx:pt idx="5326">54</cx:pt>
          <cx:pt idx="5327">435</cx:pt>
          <cx:pt idx="5328">445</cx:pt>
          <cx:pt idx="5329">386</cx:pt>
          <cx:pt idx="5330">475</cx:pt>
          <cx:pt idx="5331">425</cx:pt>
          <cx:pt idx="5332">284</cx:pt>
          <cx:pt idx="5333">450</cx:pt>
          <cx:pt idx="5334">347</cx:pt>
          <cx:pt idx="5335">257</cx:pt>
          <cx:pt idx="5336">259</cx:pt>
          <cx:pt idx="5337">123</cx:pt>
          <cx:pt idx="5338">137</cx:pt>
          <cx:pt idx="5339">371</cx:pt>
          <cx:pt idx="5340">330</cx:pt>
          <cx:pt idx="5341">350</cx:pt>
          <cx:pt idx="5342">395</cx:pt>
          <cx:pt idx="5343">288</cx:pt>
          <cx:pt idx="5344">314</cx:pt>
          <cx:pt idx="5345">547</cx:pt>
          <cx:pt idx="5346">472</cx:pt>
          <cx:pt idx="5347">243</cx:pt>
          <cx:pt idx="5348">189</cx:pt>
          <cx:pt idx="5349">40</cx:pt>
          <cx:pt idx="5350">746</cx:pt>
          <cx:pt idx="5351">918</cx:pt>
          <cx:pt idx="5352">356</cx:pt>
          <cx:pt idx="5353">222</cx:pt>
          <cx:pt idx="5354">92</cx:pt>
          <cx:pt idx="5355">487</cx:pt>
          <cx:pt idx="5356">289</cx:pt>
          <cx:pt idx="5357">357</cx:pt>
          <cx:pt idx="5358">485</cx:pt>
          <cx:pt idx="5359">58</cx:pt>
          <cx:pt idx="5360">348</cx:pt>
          <cx:pt idx="5361">227</cx:pt>
          <cx:pt idx="5362">264</cx:pt>
          <cx:pt idx="5363">332</cx:pt>
          <cx:pt idx="5364">316</cx:pt>
          <cx:pt idx="5365">343</cx:pt>
          <cx:pt idx="5366">60</cx:pt>
          <cx:pt idx="5367">211</cx:pt>
          <cx:pt idx="5368">403</cx:pt>
          <cx:pt idx="5369">278</cx:pt>
          <cx:pt idx="5370">407</cx:pt>
          <cx:pt idx="5371">648</cx:pt>
          <cx:pt idx="5372">335</cx:pt>
          <cx:pt idx="5373">451</cx:pt>
          <cx:pt idx="5374">131</cx:pt>
          <cx:pt idx="5375">854</cx:pt>
          <cx:pt idx="5376">402</cx:pt>
          <cx:pt idx="5377">780</cx:pt>
          <cx:pt idx="5378">479</cx:pt>
          <cx:pt idx="5379">66</cx:pt>
          <cx:pt idx="5380">478</cx:pt>
          <cx:pt idx="5381">395</cx:pt>
          <cx:pt idx="5382">483</cx:pt>
          <cx:pt idx="5383">785</cx:pt>
          <cx:pt idx="5384">229</cx:pt>
          <cx:pt idx="5385">358</cx:pt>
          <cx:pt idx="5386">264</cx:pt>
          <cx:pt idx="5387">494</cx:pt>
          <cx:pt idx="5388">289</cx:pt>
          <cx:pt idx="5389">421</cx:pt>
          <cx:pt idx="5390">374</cx:pt>
          <cx:pt idx="5391">145</cx:pt>
          <cx:pt idx="5392">428</cx:pt>
          <cx:pt idx="5393">92</cx:pt>
          <cx:pt idx="5394">73</cx:pt>
          <cx:pt idx="5395">260</cx:pt>
          <cx:pt idx="5396">427</cx:pt>
          <cx:pt idx="5397">391</cx:pt>
          <cx:pt idx="5398">345</cx:pt>
          <cx:pt idx="5399">486</cx:pt>
          <cx:pt idx="5400">92</cx:pt>
          <cx:pt idx="5401">499</cx:pt>
          <cx:pt idx="5402">383</cx:pt>
          <cx:pt idx="5403">361</cx:pt>
          <cx:pt idx="5404">353</cx:pt>
          <cx:pt idx="5405">220</cx:pt>
          <cx:pt idx="5406">22</cx:pt>
          <cx:pt idx="5407">414</cx:pt>
          <cx:pt idx="5408">388</cx:pt>
          <cx:pt idx="5409">209</cx:pt>
          <cx:pt idx="5410">327</cx:pt>
          <cx:pt idx="5411">927</cx:pt>
          <cx:pt idx="5412">302</cx:pt>
          <cx:pt idx="5413">418</cx:pt>
          <cx:pt idx="5414">306</cx:pt>
          <cx:pt idx="5415">21</cx:pt>
          <cx:pt idx="5416">427</cx:pt>
          <cx:pt idx="5417">396</cx:pt>
          <cx:pt idx="5418">344</cx:pt>
          <cx:pt idx="5419">412</cx:pt>
          <cx:pt idx="5420">181</cx:pt>
          <cx:pt idx="5421">444</cx:pt>
          <cx:pt idx="5422">148</cx:pt>
          <cx:pt idx="5423">248</cx:pt>
          <cx:pt idx="5424">405</cx:pt>
          <cx:pt idx="5425">277</cx:pt>
          <cx:pt idx="5426">140</cx:pt>
          <cx:pt idx="5427">348</cx:pt>
          <cx:pt idx="5428">339</cx:pt>
          <cx:pt idx="5429">204</cx:pt>
          <cx:pt idx="5430">168</cx:pt>
          <cx:pt idx="5431">318</cx:pt>
          <cx:pt idx="5432">369</cx:pt>
          <cx:pt idx="5433">485</cx:pt>
          <cx:pt idx="5434">421</cx:pt>
          <cx:pt idx="5435">130</cx:pt>
          <cx:pt idx="5436">405</cx:pt>
          <cx:pt idx="5437">322</cx:pt>
          <cx:pt idx="5438">406</cx:pt>
          <cx:pt idx="5439">458</cx:pt>
          <cx:pt idx="5440">130</cx:pt>
          <cx:pt idx="5441">344</cx:pt>
          <cx:pt idx="5442">594</cx:pt>
          <cx:pt idx="5443">216</cx:pt>
          <cx:pt idx="5444">264</cx:pt>
          <cx:pt idx="5445">121</cx:pt>
          <cx:pt idx="5446">846</cx:pt>
          <cx:pt idx="5447">440</cx:pt>
          <cx:pt idx="5448">215</cx:pt>
          <cx:pt idx="5449">221</cx:pt>
          <cx:pt idx="5450">420</cx:pt>
          <cx:pt idx="5451">215</cx:pt>
          <cx:pt idx="5452">419</cx:pt>
          <cx:pt idx="5453">634</cx:pt>
          <cx:pt idx="5454">236</cx:pt>
          <cx:pt idx="5455">62</cx:pt>
          <cx:pt idx="5456">337</cx:pt>
          <cx:pt idx="5457">79</cx:pt>
          <cx:pt idx="5458">120</cx:pt>
          <cx:pt idx="5459">98</cx:pt>
          <cx:pt idx="5460">219</cx:pt>
          <cx:pt idx="5461">368</cx:pt>
          <cx:pt idx="5462">69</cx:pt>
          <cx:pt idx="5463">335</cx:pt>
          <cx:pt idx="5464">45</cx:pt>
          <cx:pt idx="5465">79</cx:pt>
          <cx:pt idx="5466">21</cx:pt>
          <cx:pt idx="5467">217</cx:pt>
          <cx:pt idx="5468">332</cx:pt>
          <cx:pt idx="5469">214</cx:pt>
          <cx:pt idx="5470">983</cx:pt>
          <cx:pt idx="5471">343</cx:pt>
          <cx:pt idx="5472">249</cx:pt>
          <cx:pt idx="5473">263</cx:pt>
          <cx:pt idx="5474">39</cx:pt>
          <cx:pt idx="5475">334</cx:pt>
          <cx:pt idx="5476">767</cx:pt>
          <cx:pt idx="5477">307</cx:pt>
          <cx:pt idx="5478">266</cx:pt>
          <cx:pt idx="5479">317</cx:pt>
          <cx:pt idx="5480">495</cx:pt>
          <cx:pt idx="5481">380</cx:pt>
          <cx:pt idx="5482">749</cx:pt>
          <cx:pt idx="5483">844</cx:pt>
          <cx:pt idx="5484">457</cx:pt>
          <cx:pt idx="5485">237</cx:pt>
          <cx:pt idx="5486">54</cx:pt>
          <cx:pt idx="5487">768</cx:pt>
          <cx:pt idx="5488">210</cx:pt>
          <cx:pt idx="5489">775</cx:pt>
          <cx:pt idx="5490">260</cx:pt>
          <cx:pt idx="5491">163</cx:pt>
          <cx:pt idx="5492">710</cx:pt>
          <cx:pt idx="5493">227</cx:pt>
          <cx:pt idx="5494">264</cx:pt>
          <cx:pt idx="5495">313</cx:pt>
          <cx:pt idx="5496">163</cx:pt>
          <cx:pt idx="5497">386</cx:pt>
          <cx:pt idx="5498">305</cx:pt>
          <cx:pt idx="5499">303</cx:pt>
          <cx:pt idx="5500">216</cx:pt>
          <cx:pt idx="5501">573</cx:pt>
          <cx:pt idx="5502">453</cx:pt>
          <cx:pt idx="5503">328</cx:pt>
          <cx:pt idx="5504">230</cx:pt>
          <cx:pt idx="5505">390</cx:pt>
          <cx:pt idx="5506">110</cx:pt>
          <cx:pt idx="5507">41</cx:pt>
          <cx:pt idx="5508">76</cx:pt>
          <cx:pt idx="5509">268</cx:pt>
          <cx:pt idx="5510">342</cx:pt>
          <cx:pt idx="5511">479</cx:pt>
          <cx:pt idx="5512">467</cx:pt>
          <cx:pt idx="5513">628</cx:pt>
          <cx:pt idx="5514">445</cx:pt>
          <cx:pt idx="5515">773</cx:pt>
          <cx:pt idx="5516">284</cx:pt>
          <cx:pt idx="5517">245</cx:pt>
          <cx:pt idx="5518">260</cx:pt>
          <cx:pt idx="5519">355</cx:pt>
          <cx:pt idx="5520">319</cx:pt>
          <cx:pt idx="5521">279</cx:pt>
          <cx:pt idx="5522">227</cx:pt>
          <cx:pt idx="5523">332</cx:pt>
          <cx:pt idx="5524">949</cx:pt>
          <cx:pt idx="5525">326</cx:pt>
          <cx:pt idx="5526">493</cx:pt>
          <cx:pt idx="5527">240</cx:pt>
          <cx:pt idx="5528">334</cx:pt>
          <cx:pt idx="5529">417</cx:pt>
          <cx:pt idx="5530">322</cx:pt>
          <cx:pt idx="5531">286</cx:pt>
          <cx:pt idx="5532">295</cx:pt>
          <cx:pt idx="5533">278</cx:pt>
          <cx:pt idx="5534">375</cx:pt>
          <cx:pt idx="5535">106</cx:pt>
          <cx:pt idx="5536">355</cx:pt>
          <cx:pt idx="5537">188</cx:pt>
          <cx:pt idx="5538">793</cx:pt>
          <cx:pt idx="5539">269</cx:pt>
          <cx:pt idx="5540">447</cx:pt>
          <cx:pt idx="5541">548</cx:pt>
          <cx:pt idx="5542">541</cx:pt>
          <cx:pt idx="5543">407</cx:pt>
          <cx:pt idx="5544">605</cx:pt>
          <cx:pt idx="5545">304</cx:pt>
          <cx:pt idx="5546">190</cx:pt>
          <cx:pt idx="5547">442</cx:pt>
          <cx:pt idx="5548">418</cx:pt>
          <cx:pt idx="5549">487</cx:pt>
          <cx:pt idx="5550">980</cx:pt>
          <cx:pt idx="5551">360</cx:pt>
          <cx:pt idx="5552">272</cx:pt>
          <cx:pt idx="5553">249</cx:pt>
          <cx:pt idx="5554">101</cx:pt>
          <cx:pt idx="5555">376</cx:pt>
          <cx:pt idx="5556">93</cx:pt>
          <cx:pt idx="5557">403</cx:pt>
          <cx:pt idx="5558">355</cx:pt>
          <cx:pt idx="5559">230</cx:pt>
          <cx:pt idx="5560">308</cx:pt>
          <cx:pt idx="5561">458</cx:pt>
          <cx:pt idx="5562">309</cx:pt>
          <cx:pt idx="5563">479</cx:pt>
          <cx:pt idx="5564">224</cx:pt>
          <cx:pt idx="5565">231</cx:pt>
          <cx:pt idx="5566">523</cx:pt>
          <cx:pt idx="5567">347</cx:pt>
          <cx:pt idx="5568">712</cx:pt>
          <cx:pt idx="5569">435</cx:pt>
          <cx:pt idx="5570">21</cx:pt>
          <cx:pt idx="5571">221</cx:pt>
          <cx:pt idx="5572">367</cx:pt>
          <cx:pt idx="5573">840</cx:pt>
          <cx:pt idx="5574">276</cx:pt>
          <cx:pt idx="5575">304</cx:pt>
          <cx:pt idx="5576">3</cx:pt>
          <cx:pt idx="5577">204</cx:pt>
          <cx:pt idx="5578">538</cx:pt>
          <cx:pt idx="5579">234</cx:pt>
          <cx:pt idx="5580">17</cx:pt>
          <cx:pt idx="5581">708</cx:pt>
          <cx:pt idx="5582">290</cx:pt>
          <cx:pt idx="5583">354</cx:pt>
          <cx:pt idx="5584">102</cx:pt>
          <cx:pt idx="5585">666</cx:pt>
          <cx:pt idx="5586">405</cx:pt>
          <cx:pt idx="5587">422</cx:pt>
          <cx:pt idx="5588">202</cx:pt>
          <cx:pt idx="5589">314</cx:pt>
          <cx:pt idx="5590">129</cx:pt>
          <cx:pt idx="5591">223</cx:pt>
          <cx:pt idx="5592">694</cx:pt>
          <cx:pt idx="5593">228</cx:pt>
          <cx:pt idx="5594">465</cx:pt>
          <cx:pt idx="5595">18</cx:pt>
          <cx:pt idx="5596">744</cx:pt>
          <cx:pt idx="5597">216</cx:pt>
          <cx:pt idx="5598">1009</cx:pt>
          <cx:pt idx="5599">390</cx:pt>
          <cx:pt idx="5600">263</cx:pt>
          <cx:pt idx="5601">725</cx:pt>
          <cx:pt idx="5602">702</cx:pt>
          <cx:pt idx="5603">252</cx:pt>
          <cx:pt idx="5604">197</cx:pt>
          <cx:pt idx="5605">690</cx:pt>
          <cx:pt idx="5606">480</cx:pt>
          <cx:pt idx="5607">256</cx:pt>
          <cx:pt idx="5608">137</cx:pt>
          <cx:pt idx="5609">294</cx:pt>
          <cx:pt idx="5610">845</cx:pt>
          <cx:pt idx="5611">437</cx:pt>
          <cx:pt idx="5612">397</cx:pt>
          <cx:pt idx="5613">388</cx:pt>
          <cx:pt idx="5614">545</cx:pt>
          <cx:pt idx="5615">241</cx:pt>
          <cx:pt idx="5616">248</cx:pt>
          <cx:pt idx="5617">175</cx:pt>
          <cx:pt idx="5618">412</cx:pt>
          <cx:pt idx="5619">359</cx:pt>
          <cx:pt idx="5620">450</cx:pt>
          <cx:pt idx="5621">1006</cx:pt>
          <cx:pt idx="5622">781</cx:pt>
          <cx:pt idx="5623">258</cx:pt>
          <cx:pt idx="5624">205</cx:pt>
          <cx:pt idx="5625">345</cx:pt>
          <cx:pt idx="5626">679</cx:pt>
          <cx:pt idx="5627">320</cx:pt>
          <cx:pt idx="5628">277</cx:pt>
          <cx:pt idx="5629">14</cx:pt>
          <cx:pt idx="5630">362</cx:pt>
          <cx:pt idx="5631">326</cx:pt>
          <cx:pt idx="5632">473</cx:pt>
          <cx:pt idx="5633">380</cx:pt>
          <cx:pt idx="5634">274</cx:pt>
          <cx:pt idx="5635">412</cx:pt>
          <cx:pt idx="5636">219</cx:pt>
          <cx:pt idx="5637">394</cx:pt>
          <cx:pt idx="5638">399</cx:pt>
          <cx:pt idx="5639">493</cx:pt>
          <cx:pt idx="5640">324</cx:pt>
          <cx:pt idx="5641">401</cx:pt>
          <cx:pt idx="5642">441</cx:pt>
          <cx:pt idx="5643">355</cx:pt>
          <cx:pt idx="5644">488</cx:pt>
          <cx:pt idx="5645">93</cx:pt>
          <cx:pt idx="5646">181</cx:pt>
          <cx:pt idx="5647">431</cx:pt>
          <cx:pt idx="5648">205</cx:pt>
          <cx:pt idx="5649">455</cx:pt>
          <cx:pt idx="5650">354</cx:pt>
          <cx:pt idx="5651">246</cx:pt>
          <cx:pt idx="5652">201</cx:pt>
          <cx:pt idx="5653">330</cx:pt>
          <cx:pt idx="5654">412</cx:pt>
          <cx:pt idx="5655">448</cx:pt>
          <cx:pt idx="5656">189</cx:pt>
          <cx:pt idx="5657">289</cx:pt>
          <cx:pt idx="5658">206</cx:pt>
          <cx:pt idx="5659">204</cx:pt>
          <cx:pt idx="5660">12</cx:pt>
          <cx:pt idx="5661">484</cx:pt>
          <cx:pt idx="5662">90</cx:pt>
          <cx:pt idx="5663">104</cx:pt>
          <cx:pt idx="5664">455</cx:pt>
          <cx:pt idx="5665">737</cx:pt>
          <cx:pt idx="5666">601</cx:pt>
          <cx:pt idx="5667">214</cx:pt>
          <cx:pt idx="5668">388</cx:pt>
          <cx:pt idx="5669">24</cx:pt>
          <cx:pt idx="5670">358</cx:pt>
          <cx:pt idx="5671">68</cx:pt>
          <cx:pt idx="5672">433</cx:pt>
          <cx:pt idx="5673">364</cx:pt>
          <cx:pt idx="5674">180</cx:pt>
          <cx:pt idx="5675">293</cx:pt>
          <cx:pt idx="5676">441</cx:pt>
          <cx:pt idx="5677">201</cx:pt>
          <cx:pt idx="5678">462</cx:pt>
          <cx:pt idx="5679">247</cx:pt>
          <cx:pt idx="5680">124</cx:pt>
          <cx:pt idx="5681">302</cx:pt>
          <cx:pt idx="5682">400</cx:pt>
          <cx:pt idx="5683">27</cx:pt>
          <cx:pt idx="5684">182</cx:pt>
          <cx:pt idx="5685">902</cx:pt>
          <cx:pt idx="5686">334</cx:pt>
          <cx:pt idx="5687">785</cx:pt>
          <cx:pt idx="5688">358</cx:pt>
          <cx:pt idx="5689">146</cx:pt>
          <cx:pt idx="5690">558</cx:pt>
          <cx:pt idx="5691">408</cx:pt>
          <cx:pt idx="5692">13</cx:pt>
          <cx:pt idx="5693">360</cx:pt>
          <cx:pt idx="5694">306</cx:pt>
          <cx:pt idx="5695">467</cx:pt>
          <cx:pt idx="5696">268</cx:pt>
          <cx:pt idx="5697">271</cx:pt>
          <cx:pt idx="5698">200</cx:pt>
          <cx:pt idx="5699">339</cx:pt>
          <cx:pt idx="5700">673</cx:pt>
          <cx:pt idx="5701">399</cx:pt>
          <cx:pt idx="5702">130</cx:pt>
          <cx:pt idx="5703">331</cx:pt>
          <cx:pt idx="5704">755</cx:pt>
          <cx:pt idx="5705">424</cx:pt>
          <cx:pt idx="5706">324</cx:pt>
          <cx:pt idx="5707">718</cx:pt>
          <cx:pt idx="5708">413</cx:pt>
          <cx:pt idx="5709">371</cx:pt>
          <cx:pt idx="5710">240</cx:pt>
          <cx:pt idx="5711">282</cx:pt>
          <cx:pt idx="5712">572</cx:pt>
          <cx:pt idx="5713">416</cx:pt>
          <cx:pt idx="5714">298</cx:pt>
          <cx:pt idx="5715">474</cx:pt>
          <cx:pt idx="5716">619</cx:pt>
          <cx:pt idx="5717">395</cx:pt>
          <cx:pt idx="5718">481</cx:pt>
          <cx:pt idx="5719">120</cx:pt>
          <cx:pt idx="5720">469</cx:pt>
          <cx:pt idx="5721">265</cx:pt>
          <cx:pt idx="5722">204</cx:pt>
          <cx:pt idx="5723">220</cx:pt>
          <cx:pt idx="5724">274</cx:pt>
          <cx:pt idx="5725">907</cx:pt>
          <cx:pt idx="5726">352</cx:pt>
          <cx:pt idx="5727">307</cx:pt>
          <cx:pt idx="5728">759</cx:pt>
          <cx:pt idx="5729">299</cx:pt>
          <cx:pt idx="5730">448</cx:pt>
          <cx:pt idx="5731">281</cx:pt>
          <cx:pt idx="5732">261</cx:pt>
          <cx:pt idx="5733">999</cx:pt>
          <cx:pt idx="5734">206</cx:pt>
          <cx:pt idx="5735">211</cx:pt>
          <cx:pt idx="5736">390</cx:pt>
          <cx:pt idx="5737">302</cx:pt>
          <cx:pt idx="5738">407</cx:pt>
          <cx:pt idx="5739">316</cx:pt>
          <cx:pt idx="5740">339</cx:pt>
          <cx:pt idx="5741">233</cx:pt>
          <cx:pt idx="5742">416</cx:pt>
          <cx:pt idx="5743">343</cx:pt>
          <cx:pt idx="5744">272</cx:pt>
          <cx:pt idx="5745">57</cx:pt>
          <cx:pt idx="5746">480</cx:pt>
          <cx:pt idx="5747">93</cx:pt>
          <cx:pt idx="5748">426</cx:pt>
          <cx:pt idx="5749">483</cx:pt>
          <cx:pt idx="5750">295</cx:pt>
          <cx:pt idx="5751">371</cx:pt>
          <cx:pt idx="5752">386</cx:pt>
          <cx:pt idx="5753">172</cx:pt>
          <cx:pt idx="5754">261</cx:pt>
          <cx:pt idx="5755">218</cx:pt>
          <cx:pt idx="5756">253</cx:pt>
          <cx:pt idx="5757">330</cx:pt>
          <cx:pt idx="5758">631</cx:pt>
          <cx:pt idx="5759">258</cx:pt>
          <cx:pt idx="5760">205</cx:pt>
          <cx:pt idx="5761">322</cx:pt>
          <cx:pt idx="5762">374</cx:pt>
          <cx:pt idx="5763">464</cx:pt>
          <cx:pt idx="5764">945</cx:pt>
          <cx:pt idx="5765">330</cx:pt>
          <cx:pt idx="5766">431</cx:pt>
          <cx:pt idx="5767">434</cx:pt>
          <cx:pt idx="5768">345</cx:pt>
          <cx:pt idx="5769">330</cx:pt>
          <cx:pt idx="5770">1003</cx:pt>
          <cx:pt idx="5771">334</cx:pt>
          <cx:pt idx="5772">400</cx:pt>
          <cx:pt idx="5773">432</cx:pt>
          <cx:pt idx="5774">41</cx:pt>
          <cx:pt idx="5775">411</cx:pt>
          <cx:pt idx="5776">171</cx:pt>
          <cx:pt idx="5777">279</cx:pt>
          <cx:pt idx="5778">411</cx:pt>
          <cx:pt idx="5779">600</cx:pt>
          <cx:pt idx="5780">249</cx:pt>
          <cx:pt idx="5781">308</cx:pt>
          <cx:pt idx="5782">291</cx:pt>
          <cx:pt idx="5783">168</cx:pt>
          <cx:pt idx="5784">217</cx:pt>
          <cx:pt idx="5785">381</cx:pt>
          <cx:pt idx="5786">316</cx:pt>
          <cx:pt idx="5787">988</cx:pt>
          <cx:pt idx="5788">669</cx:pt>
          <cx:pt idx="5789">414</cx:pt>
          <cx:pt idx="5790">462</cx:pt>
          <cx:pt idx="5791">471</cx:pt>
          <cx:pt idx="5792">319</cx:pt>
          <cx:pt idx="5793">43</cx:pt>
          <cx:pt idx="5794">357</cx:pt>
          <cx:pt idx="5795">760</cx:pt>
          <cx:pt idx="5796">498</cx:pt>
          <cx:pt idx="5797">270</cx:pt>
          <cx:pt idx="5798">463</cx:pt>
          <cx:pt idx="5799">499</cx:pt>
          <cx:pt idx="5800">435</cx:pt>
          <cx:pt idx="5801">278</cx:pt>
          <cx:pt idx="5802">247</cx:pt>
          <cx:pt idx="5803">357</cx:pt>
          <cx:pt idx="5804">430</cx:pt>
          <cx:pt idx="5805">30</cx:pt>
          <cx:pt idx="5806">482</cx:pt>
          <cx:pt idx="5807">931</cx:pt>
          <cx:pt idx="5808">255</cx:pt>
          <cx:pt idx="5809">757</cx:pt>
          <cx:pt idx="5810">284</cx:pt>
          <cx:pt idx="5811">740</cx:pt>
          <cx:pt idx="5812">3</cx:pt>
          <cx:pt idx="5813">395</cx:pt>
          <cx:pt idx="5814">300</cx:pt>
          <cx:pt idx="5815">393</cx:pt>
          <cx:pt idx="5816">32</cx:pt>
          <cx:pt idx="5817">998</cx:pt>
          <cx:pt idx="5818">358</cx:pt>
          <cx:pt idx="5819">321</cx:pt>
          <cx:pt idx="5820">281</cx:pt>
          <cx:pt idx="5821">300</cx:pt>
          <cx:pt idx="5822">401</cx:pt>
          <cx:pt idx="5823">434</cx:pt>
          <cx:pt idx="5824">117</cx:pt>
          <cx:pt idx="5825">372</cx:pt>
          <cx:pt idx="5826">411</cx:pt>
          <cx:pt idx="5827">236</cx:pt>
          <cx:pt idx="5828">59</cx:pt>
          <cx:pt idx="5829">358</cx:pt>
          <cx:pt idx="5830">433</cx:pt>
          <cx:pt idx="5831">601</cx:pt>
          <cx:pt idx="5832">434</cx:pt>
          <cx:pt idx="5833">597</cx:pt>
          <cx:pt idx="5834">494</cx:pt>
          <cx:pt idx="5835">261</cx:pt>
          <cx:pt idx="5836">203</cx:pt>
          <cx:pt idx="5837">482</cx:pt>
          <cx:pt idx="5838">359</cx:pt>
          <cx:pt idx="5839">216</cx:pt>
          <cx:pt idx="5840">225</cx:pt>
          <cx:pt idx="5841">206</cx:pt>
          <cx:pt idx="5842">354</cx:pt>
          <cx:pt idx="5843">109</cx:pt>
          <cx:pt idx="5844">380</cx:pt>
          <cx:pt idx="5845">432</cx:pt>
          <cx:pt idx="5846">344</cx:pt>
          <cx:pt idx="5847">757</cx:pt>
          <cx:pt idx="5848">300</cx:pt>
          <cx:pt idx="5849">331</cx:pt>
          <cx:pt idx="5850">714</cx:pt>
          <cx:pt idx="5851">363</cx:pt>
          <cx:pt idx="5852">331</cx:pt>
          <cx:pt idx="5853">238</cx:pt>
          <cx:pt idx="5854">220</cx:pt>
          <cx:pt idx="5855">456</cx:pt>
          <cx:pt idx="5856">960</cx:pt>
          <cx:pt idx="5857">337</cx:pt>
          <cx:pt idx="5858">426</cx:pt>
          <cx:pt idx="5859">710</cx:pt>
          <cx:pt idx="5860">441</cx:pt>
          <cx:pt idx="5861">297</cx:pt>
          <cx:pt idx="5862">329</cx:pt>
          <cx:pt idx="5863">367</cx:pt>
          <cx:pt idx="5864">380</cx:pt>
          <cx:pt idx="5865">320</cx:pt>
          <cx:pt idx="5866">211</cx:pt>
          <cx:pt idx="5867">223</cx:pt>
          <cx:pt idx="5868">84</cx:pt>
          <cx:pt idx="5869">297</cx:pt>
          <cx:pt idx="5870">462</cx:pt>
          <cx:pt idx="5871">358</cx:pt>
          <cx:pt idx="5872">274</cx:pt>
          <cx:pt idx="5873">489</cx:pt>
          <cx:pt idx="5874">938</cx:pt>
          <cx:pt idx="5875">396</cx:pt>
          <cx:pt idx="5876">403</cx:pt>
          <cx:pt idx="5877">239</cx:pt>
          <cx:pt idx="5878">237</cx:pt>
          <cx:pt idx="5879">165</cx:pt>
          <cx:pt idx="5880">251</cx:pt>
          <cx:pt idx="5881">165</cx:pt>
          <cx:pt idx="5882">372</cx:pt>
          <cx:pt idx="5883">386</cx:pt>
          <cx:pt idx="5884">238</cx:pt>
          <cx:pt idx="5885">291</cx:pt>
          <cx:pt idx="5886">213</cx:pt>
          <cx:pt idx="5887">183</cx:pt>
          <cx:pt idx="5888">335</cx:pt>
          <cx:pt idx="5889">343</cx:pt>
          <cx:pt idx="5890">340</cx:pt>
          <cx:pt idx="5891">906</cx:pt>
          <cx:pt idx="5892">359</cx:pt>
          <cx:pt idx="5893">330</cx:pt>
          <cx:pt idx="5894">305</cx:pt>
          <cx:pt idx="5895">368</cx:pt>
          <cx:pt idx="5896">427</cx:pt>
          <cx:pt idx="5897">275</cx:pt>
          <cx:pt idx="5898">204</cx:pt>
          <cx:pt idx="5899">428</cx:pt>
          <cx:pt idx="5900">202</cx:pt>
          <cx:pt idx="5901">481</cx:pt>
          <cx:pt idx="5902">348</cx:pt>
          <cx:pt idx="5903">436</cx:pt>
          <cx:pt idx="5904">271</cx:pt>
          <cx:pt idx="5905">858</cx:pt>
          <cx:pt idx="5906">990</cx:pt>
          <cx:pt idx="5907">390</cx:pt>
          <cx:pt idx="5908">270</cx:pt>
          <cx:pt idx="5909">453</cx:pt>
          <cx:pt idx="5910">234</cx:pt>
          <cx:pt idx="5911">79</cx:pt>
          <cx:pt idx="5912">353</cx:pt>
          <cx:pt idx="5913">148</cx:pt>
          <cx:pt idx="5914">297</cx:pt>
          <cx:pt idx="5915">412</cx:pt>
          <cx:pt idx="5916">474</cx:pt>
          <cx:pt idx="5917">329</cx:pt>
          <cx:pt idx="5918">253</cx:pt>
          <cx:pt idx="5919">24</cx:pt>
          <cx:pt idx="5920">509</cx:pt>
          <cx:pt idx="5921">407</cx:pt>
          <cx:pt idx="5922">202</cx:pt>
          <cx:pt idx="5923">634</cx:pt>
          <cx:pt idx="5924">23</cx:pt>
          <cx:pt idx="5925">294</cx:pt>
          <cx:pt idx="5926">326</cx:pt>
          <cx:pt idx="5927">488</cx:pt>
          <cx:pt idx="5928">180</cx:pt>
          <cx:pt idx="5929">145</cx:pt>
          <cx:pt idx="5930">479</cx:pt>
          <cx:pt idx="5931">432</cx:pt>
          <cx:pt idx="5932">474</cx:pt>
          <cx:pt idx="5933">487</cx:pt>
          <cx:pt idx="5934">402</cx:pt>
          <cx:pt idx="5935">715</cx:pt>
          <cx:pt idx="5936">402</cx:pt>
          <cx:pt idx="5937">376</cx:pt>
          <cx:pt idx="5938">12</cx:pt>
          <cx:pt idx="5939">198</cx:pt>
          <cx:pt idx="5940">480</cx:pt>
          <cx:pt idx="5941">583</cx:pt>
          <cx:pt idx="5942">494</cx:pt>
          <cx:pt idx="5943">151</cx:pt>
          <cx:pt idx="5944">255</cx:pt>
          <cx:pt idx="5945">240</cx:pt>
          <cx:pt idx="5946">494</cx:pt>
          <cx:pt idx="5947">369</cx:pt>
          <cx:pt idx="5948">710</cx:pt>
          <cx:pt idx="5949">290</cx:pt>
          <cx:pt idx="5950">528</cx:pt>
          <cx:pt idx="5951">365</cx:pt>
          <cx:pt idx="5952">462</cx:pt>
          <cx:pt idx="5953">377</cx:pt>
          <cx:pt idx="5954">892</cx:pt>
          <cx:pt idx="5955">765</cx:pt>
          <cx:pt idx="5956">214</cx:pt>
          <cx:pt idx="5957">472</cx:pt>
          <cx:pt idx="5958">180</cx:pt>
          <cx:pt idx="5959">280</cx:pt>
          <cx:pt idx="5960">458</cx:pt>
          <cx:pt idx="5961">16</cx:pt>
          <cx:pt idx="5962">282</cx:pt>
          <cx:pt idx="5963">396</cx:pt>
          <cx:pt idx="5964">243</cx:pt>
          <cx:pt idx="5965">472</cx:pt>
          <cx:pt idx="5966">358</cx:pt>
          <cx:pt idx="5967">94</cx:pt>
          <cx:pt idx="5968">371</cx:pt>
          <cx:pt idx="5969">421</cx:pt>
          <cx:pt idx="5970">296</cx:pt>
          <cx:pt idx="5971">399</cx:pt>
          <cx:pt idx="5972">22</cx:pt>
          <cx:pt idx="5973">308</cx:pt>
          <cx:pt idx="5974">275</cx:pt>
          <cx:pt idx="5975">271</cx:pt>
          <cx:pt idx="5976">215</cx:pt>
          <cx:pt idx="5977">427</cx:pt>
          <cx:pt idx="5978">24</cx:pt>
          <cx:pt idx="5979">888</cx:pt>
          <cx:pt idx="5980">308</cx:pt>
          <cx:pt idx="5981">226</cx:pt>
          <cx:pt idx="5982">444</cx:pt>
          <cx:pt idx="5983">240</cx:pt>
          <cx:pt idx="5984">218</cx:pt>
          <cx:pt idx="5985">765</cx:pt>
          <cx:pt idx="5986">108</cx:pt>
          <cx:pt idx="5987">187</cx:pt>
          <cx:pt idx="5988">558</cx:pt>
          <cx:pt idx="5989">277</cx:pt>
          <cx:pt idx="5990">859</cx:pt>
          <cx:pt idx="5991">350</cx:pt>
          <cx:pt idx="5992">399</cx:pt>
          <cx:pt idx="5993">294</cx:pt>
          <cx:pt idx="5994">21</cx:pt>
          <cx:pt idx="5995">61</cx:pt>
          <cx:pt idx="5996">302</cx:pt>
          <cx:pt idx="5997">385</cx:pt>
          <cx:pt idx="5998">716</cx:pt>
          <cx:pt idx="5999">497</cx:pt>
          <cx:pt idx="6000">945</cx:pt>
          <cx:pt idx="6001">489</cx:pt>
          <cx:pt idx="6002">469</cx:pt>
          <cx:pt idx="6003">147</cx:pt>
          <cx:pt idx="6004">162</cx:pt>
          <cx:pt idx="6005">208</cx:pt>
          <cx:pt idx="6006">234</cx:pt>
          <cx:pt idx="6007">178</cx:pt>
          <cx:pt idx="6008">322</cx:pt>
          <cx:pt idx="6009">285</cx:pt>
          <cx:pt idx="6010">371</cx:pt>
          <cx:pt idx="6011">339</cx:pt>
          <cx:pt idx="6012">665</cx:pt>
          <cx:pt idx="6013">75</cx:pt>
          <cx:pt idx="6014">338</cx:pt>
          <cx:pt idx="6015">214</cx:pt>
          <cx:pt idx="6016">77</cx:pt>
          <cx:pt idx="6017">111</cx:pt>
          <cx:pt idx="6018">253</cx:pt>
          <cx:pt idx="6019">298</cx:pt>
          <cx:pt idx="6020">313</cx:pt>
          <cx:pt idx="6021">206</cx:pt>
          <cx:pt idx="6022">56</cx:pt>
          <cx:pt idx="6023">985</cx:pt>
          <cx:pt idx="6024">265</cx:pt>
          <cx:pt idx="6025">482</cx:pt>
          <cx:pt idx="6026">388</cx:pt>
          <cx:pt idx="6027">374</cx:pt>
          <cx:pt idx="6028">507</cx:pt>
          <cx:pt idx="6029">231</cx:pt>
          <cx:pt idx="6030">278</cx:pt>
          <cx:pt idx="6031">431</cx:pt>
          <cx:pt idx="6032">764</cx:pt>
          <cx:pt idx="6033">225</cx:pt>
          <cx:pt idx="6034">372</cx:pt>
          <cx:pt idx="6035">404</cx:pt>
          <cx:pt idx="6036">411</cx:pt>
          <cx:pt idx="6037">268</cx:pt>
          <cx:pt idx="6038">330</cx:pt>
          <cx:pt idx="6039">373</cx:pt>
          <cx:pt idx="6040">57</cx:pt>
          <cx:pt idx="6041">473</cx:pt>
          <cx:pt idx="6042">358</cx:pt>
          <cx:pt idx="6043">252</cx:pt>
          <cx:pt idx="6044">343</cx:pt>
          <cx:pt idx="6045">221</cx:pt>
          <cx:pt idx="6046">620</cx:pt>
          <cx:pt idx="6047">474</cx:pt>
          <cx:pt idx="6048">71</cx:pt>
          <cx:pt idx="6049">249</cx:pt>
          <cx:pt idx="6050">279</cx:pt>
          <cx:pt idx="6051">291</cx:pt>
          <cx:pt idx="6052">271</cx:pt>
          <cx:pt idx="6053">480</cx:pt>
          <cx:pt idx="6054">442</cx:pt>
          <cx:pt idx="6055">846</cx:pt>
          <cx:pt idx="6056">433</cx:pt>
          <cx:pt idx="6057">717</cx:pt>
          <cx:pt idx="6058">470</cx:pt>
          <cx:pt idx="6059">158</cx:pt>
          <cx:pt idx="6060">47</cx:pt>
          <cx:pt idx="6061">307</cx:pt>
          <cx:pt idx="6062">498</cx:pt>
          <cx:pt idx="6063">205</cx:pt>
          <cx:pt idx="6064">211</cx:pt>
          <cx:pt idx="6065">365</cx:pt>
          <cx:pt idx="6066">117</cx:pt>
          <cx:pt idx="6067">495</cx:pt>
          <cx:pt idx="6068">460</cx:pt>
          <cx:pt idx="6069">413</cx:pt>
          <cx:pt idx="6070">212</cx:pt>
          <cx:pt idx="6071">299</cx:pt>
          <cx:pt idx="6072">208</cx:pt>
          <cx:pt idx="6073">244</cx:pt>
          <cx:pt idx="6074">451</cx:pt>
          <cx:pt idx="6075">287</cx:pt>
          <cx:pt idx="6076">464</cx:pt>
          <cx:pt idx="6077">152</cx:pt>
          <cx:pt idx="6078">385</cx:pt>
          <cx:pt idx="6079">118</cx:pt>
          <cx:pt idx="6080">753</cx:pt>
          <cx:pt idx="6081">320</cx:pt>
          <cx:pt idx="6082">262</cx:pt>
          <cx:pt idx="6083">27</cx:pt>
          <cx:pt idx="6084">236</cx:pt>
          <cx:pt idx="6085">295</cx:pt>
          <cx:pt idx="6086">428</cx:pt>
          <cx:pt idx="6087">416</cx:pt>
          <cx:pt idx="6088">403</cx:pt>
          <cx:pt idx="6089">55</cx:pt>
          <cx:pt idx="6090">385</cx:pt>
          <cx:pt idx="6091">340</cx:pt>
          <cx:pt idx="6092">69</cx:pt>
          <cx:pt idx="6093">308</cx:pt>
          <cx:pt idx="6094">395</cx:pt>
          <cx:pt idx="6095">283</cx:pt>
          <cx:pt idx="6096">100</cx:pt>
          <cx:pt idx="6097">385</cx:pt>
          <cx:pt idx="6098">490</cx:pt>
          <cx:pt idx="6099">500</cx:pt>
          <cx:pt idx="6100">290</cx:pt>
          <cx:pt idx="6101">233</cx:pt>
          <cx:pt idx="6102">203</cx:pt>
          <cx:pt idx="6103">92</cx:pt>
          <cx:pt idx="6104">77</cx:pt>
          <cx:pt idx="6105">58</cx:pt>
          <cx:pt idx="6106">501</cx:pt>
          <cx:pt idx="6107">251</cx:pt>
          <cx:pt idx="6108">321</cx:pt>
          <cx:pt idx="6109">457</cx:pt>
          <cx:pt idx="6110">467</cx:pt>
          <cx:pt idx="6111">408</cx:pt>
          <cx:pt idx="6112">217</cx:pt>
          <cx:pt idx="6113">474</cx:pt>
          <cx:pt idx="6114">266</cx:pt>
          <cx:pt idx="6115">375</cx:pt>
          <cx:pt idx="6116">481</cx:pt>
          <cx:pt idx="6117">468</cx:pt>
          <cx:pt idx="6118">510</cx:pt>
          <cx:pt idx="6119">229</cx:pt>
          <cx:pt idx="6120">527</cx:pt>
          <cx:pt idx="6121">484</cx:pt>
          <cx:pt idx="6122">278</cx:pt>
          <cx:pt idx="6123">250</cx:pt>
          <cx:pt idx="6124">305</cx:pt>
          <cx:pt idx="6125">207</cx:pt>
          <cx:pt idx="6126">55</cx:pt>
          <cx:pt idx="6127">301</cx:pt>
          <cx:pt idx="6128">234</cx:pt>
          <cx:pt idx="6129">120</cx:pt>
          <cx:pt idx="6130">336</cx:pt>
          <cx:pt idx="6131">907</cx:pt>
          <cx:pt idx="6132">492</cx:pt>
          <cx:pt idx="6133">132</cx:pt>
          <cx:pt idx="6134">356</cx:pt>
          <cx:pt idx="6135">468</cx:pt>
          <cx:pt idx="6136">352</cx:pt>
          <cx:pt idx="6137">18</cx:pt>
          <cx:pt idx="6138">578</cx:pt>
          <cx:pt idx="6139">301</cx:pt>
          <cx:pt idx="6140">338</cx:pt>
          <cx:pt idx="6141">473</cx:pt>
          <cx:pt idx="6142">315</cx:pt>
          <cx:pt idx="6143">479</cx:pt>
          <cx:pt idx="6144">729</cx:pt>
          <cx:pt idx="6145">463</cx:pt>
          <cx:pt idx="6146">275</cx:pt>
          <cx:pt idx="6147">279</cx:pt>
          <cx:pt idx="6148">378</cx:pt>
          <cx:pt idx="6149">297</cx:pt>
          <cx:pt idx="6150">436</cx:pt>
          <cx:pt idx="6151">217</cx:pt>
          <cx:pt idx="6152">523</cx:pt>
          <cx:pt idx="6153">944</cx:pt>
          <cx:pt idx="6154">286</cx:pt>
          <cx:pt idx="6155">35</cx:pt>
          <cx:pt idx="6156">329</cx:pt>
          <cx:pt idx="6157">393</cx:pt>
          <cx:pt idx="6158">11</cx:pt>
          <cx:pt idx="6159">405</cx:pt>
          <cx:pt idx="6160">747</cx:pt>
          <cx:pt idx="6161">346</cx:pt>
          <cx:pt idx="6162">399</cx:pt>
          <cx:pt idx="6163">235</cx:pt>
          <cx:pt idx="6164">307</cx:pt>
          <cx:pt idx="6165">330</cx:pt>
          <cx:pt idx="6166">354</cx:pt>
          <cx:pt idx="6167">10</cx:pt>
          <cx:pt idx="6168">314</cx:pt>
          <cx:pt idx="6169">210</cx:pt>
          <cx:pt idx="6170">628</cx:pt>
          <cx:pt idx="6171">430</cx:pt>
          <cx:pt idx="6172">343</cx:pt>
          <cx:pt idx="6173">438</cx:pt>
          <cx:pt idx="6174">831</cx:pt>
          <cx:pt idx="6175">214</cx:pt>
          <cx:pt idx="6176">704</cx:pt>
          <cx:pt idx="6177">817</cx:pt>
          <cx:pt idx="6178">418</cx:pt>
          <cx:pt idx="6179">290</cx:pt>
          <cx:pt idx="6180">490</cx:pt>
          <cx:pt idx="6181">181</cx:pt>
          <cx:pt idx="6182">167</cx:pt>
          <cx:pt idx="6183">269</cx:pt>
          <cx:pt idx="6184">273</cx:pt>
          <cx:pt idx="6185">29</cx:pt>
          <cx:pt idx="6186">225</cx:pt>
          <cx:pt idx="6187">472</cx:pt>
          <cx:pt idx="6188">487</cx:pt>
          <cx:pt idx="6189">169</cx:pt>
          <cx:pt idx="6190">460</cx:pt>
          <cx:pt idx="6191">227</cx:pt>
          <cx:pt idx="6192">424</cx:pt>
          <cx:pt idx="6193">769</cx:pt>
          <cx:pt idx="6194">275</cx:pt>
          <cx:pt idx="6195">360</cx:pt>
          <cx:pt idx="6196">14</cx:pt>
          <cx:pt idx="6197">379</cx:pt>
          <cx:pt idx="6198">358</cx:pt>
          <cx:pt idx="6199">436</cx:pt>
          <cx:pt idx="6200">271</cx:pt>
          <cx:pt idx="6201">299</cx:pt>
          <cx:pt idx="6202">468</cx:pt>
          <cx:pt idx="6203">392</cx:pt>
          <cx:pt idx="6204">259</cx:pt>
          <cx:pt idx="6205">313</cx:pt>
          <cx:pt idx="6206">279</cx:pt>
          <cx:pt idx="6207">336</cx:pt>
          <cx:pt idx="6208">43</cx:pt>
          <cx:pt idx="6209">381</cx:pt>
          <cx:pt idx="6210">528</cx:pt>
          <cx:pt idx="6211">299</cx:pt>
          <cx:pt idx="6212">347</cx:pt>
          <cx:pt idx="6213">362</cx:pt>
          <cx:pt idx="6214">400</cx:pt>
          <cx:pt idx="6215">3</cx:pt>
          <cx:pt idx="6216">422</cx:pt>
          <cx:pt idx="6217">649</cx:pt>
          <cx:pt idx="6218">246</cx:pt>
          <cx:pt idx="6219">404</cx:pt>
          <cx:pt idx="6220">499</cx:pt>
          <cx:pt idx="6221">262</cx:pt>
          <cx:pt idx="6222">194</cx:pt>
          <cx:pt idx="6223">420</cx:pt>
          <cx:pt idx="6224">263</cx:pt>
          <cx:pt idx="6225">501</cx:pt>
          <cx:pt idx="6226">242</cx:pt>
          <cx:pt idx="6227">376</cx:pt>
          <cx:pt idx="6228">811</cx:pt>
          <cx:pt idx="6229">75</cx:pt>
          <cx:pt idx="6230">305</cx:pt>
          <cx:pt idx="6231">401</cx:pt>
          <cx:pt idx="6232">394</cx:pt>
          <cx:pt idx="6233">305</cx:pt>
          <cx:pt idx="6234">283</cx:pt>
          <cx:pt idx="6235">907</cx:pt>
          <cx:pt idx="6236">465</cx:pt>
          <cx:pt idx="6237">201</cx:pt>
          <cx:pt idx="6238">386</cx:pt>
          <cx:pt idx="6239">465</cx:pt>
          <cx:pt idx="6240">377</cx:pt>
          <cx:pt idx="6241">236</cx:pt>
          <cx:pt idx="6242">200</cx:pt>
          <cx:pt idx="6243">229</cx:pt>
          <cx:pt idx="6244">59</cx:pt>
          <cx:pt idx="6245">259</cx:pt>
          <cx:pt idx="6246">179</cx:pt>
          <cx:pt idx="6247">373</cx:pt>
          <cx:pt idx="6248">277</cx:pt>
          <cx:pt idx="6249">351</cx:pt>
          <cx:pt idx="6250">312</cx:pt>
          <cx:pt idx="6251">398</cx:pt>
          <cx:pt idx="6252">1</cx:pt>
          <cx:pt idx="6253">216</cx:pt>
          <cx:pt idx="6254">510</cx:pt>
          <cx:pt idx="6255">400</cx:pt>
          <cx:pt idx="6256">44</cx:pt>
          <cx:pt idx="6257">452</cx:pt>
          <cx:pt idx="6258">227</cx:pt>
          <cx:pt idx="6259">351</cx:pt>
          <cx:pt idx="6260">954</cx:pt>
          <cx:pt idx="6261">433</cx:pt>
          <cx:pt idx="6262">273</cx:pt>
          <cx:pt idx="6263">21</cx:pt>
          <cx:pt idx="6264">747</cx:pt>
          <cx:pt idx="6265">169</cx:pt>
          <cx:pt idx="6266">475</cx:pt>
          <cx:pt idx="6267">873</cx:pt>
          <cx:pt idx="6268">267</cx:pt>
          <cx:pt idx="6269">357</cx:pt>
          <cx:pt idx="6270">919</cx:pt>
          <cx:pt idx="6271">624</cx:pt>
          <cx:pt idx="6272">261</cx:pt>
          <cx:pt idx="6273">438</cx:pt>
          <cx:pt idx="6274">284</cx:pt>
          <cx:pt idx="6275">297</cx:pt>
          <cx:pt idx="6276">726</cx:pt>
          <cx:pt idx="6277">416</cx:pt>
          <cx:pt idx="6278">427</cx:pt>
          <cx:pt idx="6279">434</cx:pt>
          <cx:pt idx="6280">460</cx:pt>
          <cx:pt idx="6281">371</cx:pt>
          <cx:pt idx="6282">440</cx:pt>
          <cx:pt idx="6283">870</cx:pt>
          <cx:pt idx="6284">407</cx:pt>
          <cx:pt idx="6285">389</cx:pt>
          <cx:pt idx="6286">475</cx:pt>
          <cx:pt idx="6287">158</cx:pt>
          <cx:pt idx="6288">237</cx:pt>
          <cx:pt idx="6289">274</cx:pt>
          <cx:pt idx="6290">468</cx:pt>
          <cx:pt idx="6291">244</cx:pt>
          <cx:pt idx="6292">359</cx:pt>
          <cx:pt idx="6293">165</cx:pt>
          <cx:pt idx="6294">276</cx:pt>
          <cx:pt idx="6295">401</cx:pt>
          <cx:pt idx="6296">47</cx:pt>
          <cx:pt idx="6297">320</cx:pt>
          <cx:pt idx="6298">427</cx:pt>
          <cx:pt idx="6299">297</cx:pt>
          <cx:pt idx="6300">414</cx:pt>
          <cx:pt idx="6301">392</cx:pt>
          <cx:pt idx="6302">217</cx:pt>
          <cx:pt idx="6303">324</cx:pt>
          <cx:pt idx="6304">787</cx:pt>
          <cx:pt idx="6305">917</cx:pt>
          <cx:pt idx="6306">298</cx:pt>
          <cx:pt idx="6307">244</cx:pt>
          <cx:pt idx="6308">317</cx:pt>
          <cx:pt idx="6309">144</cx:pt>
          <cx:pt idx="6310">4</cx:pt>
          <cx:pt idx="6311">279</cx:pt>
          <cx:pt idx="6312">466</cx:pt>
          <cx:pt idx="6313">367</cx:pt>
          <cx:pt idx="6314">279</cx:pt>
          <cx:pt idx="6315">698</cx:pt>
          <cx:pt idx="6316">1000</cx:pt>
          <cx:pt idx="6317">17</cx:pt>
          <cx:pt idx="6318">81</cx:pt>
          <cx:pt idx="6319">443</cx:pt>
          <cx:pt idx="6320">656</cx:pt>
          <cx:pt idx="6321">464</cx:pt>
          <cx:pt idx="6322">439</cx:pt>
          <cx:pt idx="6323">38</cx:pt>
          <cx:pt idx="6324">500</cx:pt>
          <cx:pt idx="6325">214</cx:pt>
          <cx:pt idx="6326">782</cx:pt>
          <cx:pt idx="6327">436</cx:pt>
          <cx:pt idx="6328">250</cx:pt>
          <cx:pt idx="6329">678</cx:pt>
          <cx:pt idx="6330">225</cx:pt>
          <cx:pt idx="6331">348</cx:pt>
          <cx:pt idx="6332">255</cx:pt>
          <cx:pt idx="6333">347</cx:pt>
          <cx:pt idx="6334">331</cx:pt>
          <cx:pt idx="6335">251</cx:pt>
          <cx:pt idx="6336">4</cx:pt>
          <cx:pt idx="6337">346</cx:pt>
          <cx:pt idx="6338">271</cx:pt>
          <cx:pt idx="6339">215</cx:pt>
          <cx:pt idx="6340">345</cx:pt>
          <cx:pt idx="6341">358</cx:pt>
          <cx:pt idx="6342">239</cx:pt>
          <cx:pt idx="6343">336</cx:pt>
          <cx:pt idx="6344">650</cx:pt>
          <cx:pt idx="6345">340</cx:pt>
          <cx:pt idx="6346">762</cx:pt>
          <cx:pt idx="6347">497</cx:pt>
          <cx:pt idx="6348">437</cx:pt>
          <cx:pt idx="6349">61</cx:pt>
          <cx:pt idx="6350">134</cx:pt>
          <cx:pt idx="6351">751</cx:pt>
          <cx:pt idx="6352">295</cx:pt>
          <cx:pt idx="6353">911</cx:pt>
          <cx:pt idx="6354">469</cx:pt>
          <cx:pt idx="6355">990</cx:pt>
          <cx:pt idx="6356">387</cx:pt>
          <cx:pt idx="6357">71</cx:pt>
          <cx:pt idx="6358">401</cx:pt>
          <cx:pt idx="6359">356</cx:pt>
          <cx:pt idx="6360">497</cx:pt>
          <cx:pt idx="6361">280</cx:pt>
          <cx:pt idx="6362">25</cx:pt>
          <cx:pt idx="6363">241</cx:pt>
          <cx:pt idx="6364">270</cx:pt>
          <cx:pt idx="6365">346</cx:pt>
          <cx:pt idx="6366">454</cx:pt>
          <cx:pt idx="6367">304</cx:pt>
          <cx:pt idx="6368">446</cx:pt>
          <cx:pt idx="6369">222</cx:pt>
          <cx:pt idx="6370">79</cx:pt>
          <cx:pt idx="6371">421</cx:pt>
          <cx:pt idx="6372">95</cx:pt>
          <cx:pt idx="6373">303</cx:pt>
          <cx:pt idx="6374">271</cx:pt>
          <cx:pt idx="6375">469</cx:pt>
          <cx:pt idx="6376">260</cx:pt>
          <cx:pt idx="6377">486</cx:pt>
          <cx:pt idx="6378">700</cx:pt>
          <cx:pt idx="6379">164</cx:pt>
          <cx:pt idx="6380">321</cx:pt>
          <cx:pt idx="6381">279</cx:pt>
          <cx:pt idx="6382">344</cx:pt>
          <cx:pt idx="6383">412</cx:pt>
          <cx:pt idx="6384">474</cx:pt>
          <cx:pt idx="6385">486</cx:pt>
          <cx:pt idx="6386">343</cx:pt>
          <cx:pt idx="6387">339</cx:pt>
          <cx:pt idx="6388">259</cx:pt>
          <cx:pt idx="6389">797</cx:pt>
          <cx:pt idx="6390">610</cx:pt>
          <cx:pt idx="6391">45</cx:pt>
          <cx:pt idx="6392">245</cx:pt>
          <cx:pt idx="6393">335</cx:pt>
          <cx:pt idx="6394">210</cx:pt>
          <cx:pt idx="6395">462</cx:pt>
          <cx:pt idx="6396">494</cx:pt>
          <cx:pt idx="6397">572</cx:pt>
          <cx:pt idx="6398">589</cx:pt>
          <cx:pt idx="6399">480</cx:pt>
          <cx:pt idx="6400">185</cx:pt>
          <cx:pt idx="6401">329</cx:pt>
          <cx:pt idx="6402">288</cx:pt>
          <cx:pt idx="6403">259</cx:pt>
          <cx:pt idx="6404">759</cx:pt>
          <cx:pt idx="6405">381</cx:pt>
          <cx:pt idx="6406">966</cx:pt>
          <cx:pt idx="6407">269</cx:pt>
          <cx:pt idx="6408">180</cx:pt>
          <cx:pt idx="6409">472</cx:pt>
          <cx:pt idx="6410">429</cx:pt>
          <cx:pt idx="6411">124</cx:pt>
          <cx:pt idx="6412">415</cx:pt>
          <cx:pt idx="6413">291</cx:pt>
          <cx:pt idx="6414">465</cx:pt>
          <cx:pt idx="6415">239</cx:pt>
          <cx:pt idx="6416">328</cx:pt>
          <cx:pt idx="6417">673</cx:pt>
          <cx:pt idx="6418">1000</cx:pt>
          <cx:pt idx="6419">78</cx:pt>
          <cx:pt idx="6420">737</cx:pt>
          <cx:pt idx="6421">375</cx:pt>
          <cx:pt idx="6422">320</cx:pt>
          <cx:pt idx="6423">273</cx:pt>
          <cx:pt idx="6424">185</cx:pt>
          <cx:pt idx="6425">205</cx:pt>
          <cx:pt idx="6426">392</cx:pt>
          <cx:pt idx="6427">136</cx:pt>
          <cx:pt idx="6428">7</cx:pt>
          <cx:pt idx="6429">480</cx:pt>
          <cx:pt idx="6430">375</cx:pt>
          <cx:pt idx="6431">939</cx:pt>
          <cx:pt idx="6432">330</cx:pt>
          <cx:pt idx="6433">28</cx:pt>
          <cx:pt idx="6434">245</cx:pt>
          <cx:pt idx="6435">765</cx:pt>
          <cx:pt idx="6436">416</cx:pt>
          <cx:pt idx="6437">257</cx:pt>
          <cx:pt idx="6438">414</cx:pt>
          <cx:pt idx="6439">326</cx:pt>
          <cx:pt idx="6440">456</cx:pt>
          <cx:pt idx="6441">10</cx:pt>
          <cx:pt idx="6442">415</cx:pt>
          <cx:pt idx="6443">195</cx:pt>
          <cx:pt idx="6444">297</cx:pt>
          <cx:pt idx="6445">339</cx:pt>
          <cx:pt idx="6446">279</cx:pt>
          <cx:pt idx="6447">50</cx:pt>
          <cx:pt idx="6448">490</cx:pt>
          <cx:pt idx="6449">851</cx:pt>
          <cx:pt idx="6450">355</cx:pt>
          <cx:pt idx="6451">235</cx:pt>
          <cx:pt idx="6452">263</cx:pt>
          <cx:pt idx="6453">61</cx:pt>
          <cx:pt idx="6454">233</cx:pt>
          <cx:pt idx="6455">187</cx:pt>
          <cx:pt idx="6456">430</cx:pt>
          <cx:pt idx="6457">423</cx:pt>
          <cx:pt idx="6458">268</cx:pt>
          <cx:pt idx="6459">330</cx:pt>
          <cx:pt idx="6460">238</cx:pt>
          <cx:pt idx="6461">219</cx:pt>
          <cx:pt idx="6462">378</cx:pt>
          <cx:pt idx="6463">494</cx:pt>
          <cx:pt idx="6464">302</cx:pt>
          <cx:pt idx="6465">258</cx:pt>
          <cx:pt idx="6466">422</cx:pt>
          <cx:pt idx="6467">324</cx:pt>
          <cx:pt idx="6468">763</cx:pt>
          <cx:pt idx="6469">465</cx:pt>
          <cx:pt idx="6470">487</cx:pt>
          <cx:pt idx="6471">454</cx:pt>
          <cx:pt idx="6472">223</cx:pt>
          <cx:pt idx="6473">253</cx:pt>
          <cx:pt idx="6474">263</cx:pt>
          <cx:pt idx="6475">311</cx:pt>
          <cx:pt idx="6476">427</cx:pt>
          <cx:pt idx="6477">346</cx:pt>
          <cx:pt idx="6478">344</cx:pt>
          <cx:pt idx="6479">493</cx:pt>
          <cx:pt idx="6480">255</cx:pt>
          <cx:pt idx="6481">239</cx:pt>
          <cx:pt idx="6482">328</cx:pt>
          <cx:pt idx="6483">298</cx:pt>
          <cx:pt idx="6484">579</cx:pt>
          <cx:pt idx="6485">51</cx:pt>
          <cx:pt idx="6486">393</cx:pt>
          <cx:pt idx="6487">993</cx:pt>
          <cx:pt idx="6488">439</cx:pt>
          <cx:pt idx="6489">244</cx:pt>
          <cx:pt idx="6490">484</cx:pt>
          <cx:pt idx="6491">265</cx:pt>
          <cx:pt idx="6492">190</cx:pt>
          <cx:pt idx="6493">992</cx:pt>
          <cx:pt idx="6494">323</cx:pt>
          <cx:pt idx="6495">142</cx:pt>
          <cx:pt idx="6496">426</cx:pt>
          <cx:pt idx="6497">231</cx:pt>
          <cx:pt idx="6498">494</cx:pt>
          <cx:pt idx="6499">361</cx:pt>
          <cx:pt idx="6500">639</cx:pt>
          <cx:pt idx="6501">227</cx:pt>
          <cx:pt idx="6502">361</cx:pt>
          <cx:pt idx="6503">218</cx:pt>
          <cx:pt idx="6504">129</cx:pt>
          <cx:pt idx="6505">426</cx:pt>
          <cx:pt idx="6506">343</cx:pt>
          <cx:pt idx="6507">30</cx:pt>
          <cx:pt idx="6508">423</cx:pt>
          <cx:pt idx="6509">253</cx:pt>
          <cx:pt idx="6510">206</cx:pt>
          <cx:pt idx="6511">212</cx:pt>
          <cx:pt idx="6512">450</cx:pt>
          <cx:pt idx="6513">331</cx:pt>
          <cx:pt idx="6514">301</cx:pt>
          <cx:pt idx="6515">460</cx:pt>
          <cx:pt idx="6516">213</cx:pt>
          <cx:pt idx="6517">282</cx:pt>
          <cx:pt idx="6518">45</cx:pt>
          <cx:pt idx="6519">57</cx:pt>
          <cx:pt idx="6520">444</cx:pt>
          <cx:pt idx="6521">334</cx:pt>
          <cx:pt idx="6522">307</cx:pt>
          <cx:pt idx="6523">277</cx:pt>
          <cx:pt idx="6524">222</cx:pt>
          <cx:pt idx="6525">341</cx:pt>
          <cx:pt idx="6526">420</cx:pt>
          <cx:pt idx="6527">408</cx:pt>
          <cx:pt idx="6528">424</cx:pt>
          <cx:pt idx="6529">757</cx:pt>
          <cx:pt idx="6530">178</cx:pt>
          <cx:pt idx="6531">336</cx:pt>
          <cx:pt idx="6532">223</cx:pt>
          <cx:pt idx="6533">438</cx:pt>
          <cx:pt idx="6534">299</cx:pt>
          <cx:pt idx="6535">170</cx:pt>
          <cx:pt idx="6536">404</cx:pt>
          <cx:pt idx="6537">330</cx:pt>
          <cx:pt idx="6538">269</cx:pt>
          <cx:pt idx="6539">371</cx:pt>
          <cx:pt idx="6540">444</cx:pt>
          <cx:pt idx="6541">360</cx:pt>
          <cx:pt idx="6542">495</cx:pt>
          <cx:pt idx="6543">802</cx:pt>
          <cx:pt idx="6544">283</cx:pt>
          <cx:pt idx="6545">262</cx:pt>
          <cx:pt idx="6546">365</cx:pt>
          <cx:pt idx="6547">388</cx:pt>
          <cx:pt idx="6548">96</cx:pt>
          <cx:pt idx="6549">194</cx:pt>
          <cx:pt idx="6550">208</cx:pt>
          <cx:pt idx="6551">69</cx:pt>
          <cx:pt idx="6552">469</cx:pt>
          <cx:pt idx="6553">433</cx:pt>
          <cx:pt idx="6554">150</cx:pt>
          <cx:pt idx="6555">447</cx:pt>
          <cx:pt idx="6556">938</cx:pt>
          <cx:pt idx="6557">779</cx:pt>
          <cx:pt idx="6558">453</cx:pt>
          <cx:pt idx="6559">950</cx:pt>
          <cx:pt idx="6560">412</cx:pt>
          <cx:pt idx="6561">984</cx:pt>
          <cx:pt idx="6562">370</cx:pt>
          <cx:pt idx="6563">462</cx:pt>
          <cx:pt idx="6564">298</cx:pt>
          <cx:pt idx="6565">348</cx:pt>
          <cx:pt idx="6566">970</cx:pt>
          <cx:pt idx="6567">308</cx:pt>
          <cx:pt idx="6568">448</cx:pt>
          <cx:pt idx="6569">314</cx:pt>
          <cx:pt idx="6570">460</cx:pt>
          <cx:pt idx="6571">436</cx:pt>
          <cx:pt idx="6572">373</cx:pt>
          <cx:pt idx="6573">245</cx:pt>
          <cx:pt idx="6574">306</cx:pt>
          <cx:pt idx="6575">402</cx:pt>
          <cx:pt idx="6576">45</cx:pt>
          <cx:pt idx="6577">432</cx:pt>
          <cx:pt idx="6578">218</cx:pt>
          <cx:pt idx="6579">365</cx:pt>
          <cx:pt idx="6580">352</cx:pt>
          <cx:pt idx="6581">446</cx:pt>
          <cx:pt idx="6582">364</cx:pt>
          <cx:pt idx="6583">305</cx:pt>
          <cx:pt idx="6584">249</cx:pt>
          <cx:pt idx="6585">186</cx:pt>
          <cx:pt idx="6586">795</cx:pt>
          <cx:pt idx="6587">261</cx:pt>
          <cx:pt idx="6588">386</cx:pt>
          <cx:pt idx="6589">380</cx:pt>
          <cx:pt idx="6590">262</cx:pt>
          <cx:pt idx="6591">434</cx:pt>
          <cx:pt idx="6592">411</cx:pt>
          <cx:pt idx="6593">246</cx:pt>
          <cx:pt idx="6594">967</cx:pt>
          <cx:pt idx="6595">448</cx:pt>
          <cx:pt idx="6596">248</cx:pt>
          <cx:pt idx="6597">465</cx:pt>
          <cx:pt idx="6598">323</cx:pt>
          <cx:pt idx="6599">490</cx:pt>
          <cx:pt idx="6600">152</cx:pt>
          <cx:pt idx="6601">207</cx:pt>
          <cx:pt idx="6602">322</cx:pt>
          <cx:pt idx="6603">26</cx:pt>
          <cx:pt idx="6604">978</cx:pt>
          <cx:pt idx="6605">458</cx:pt>
          <cx:pt idx="6606">215</cx:pt>
          <cx:pt idx="6607">385</cx:pt>
          <cx:pt idx="6608">615</cx:pt>
          <cx:pt idx="6609">22</cx:pt>
          <cx:pt idx="6610">381</cx:pt>
          <cx:pt idx="6611">125</cx:pt>
          <cx:pt idx="6612">268</cx:pt>
          <cx:pt idx="6613">414</cx:pt>
          <cx:pt idx="6614">333</cx:pt>
          <cx:pt idx="6615">441</cx:pt>
          <cx:pt idx="6616">866</cx:pt>
          <cx:pt idx="6617">270</cx:pt>
          <cx:pt idx="6618">298</cx:pt>
          <cx:pt idx="6619">294</cx:pt>
          <cx:pt idx="6620">246</cx:pt>
          <cx:pt idx="6621">436</cx:pt>
          <cx:pt idx="6622">325</cx:pt>
          <cx:pt idx="6623">126</cx:pt>
          <cx:pt idx="6624">500</cx:pt>
          <cx:pt idx="6625">932</cx:pt>
          <cx:pt idx="6626">309</cx:pt>
          <cx:pt idx="6627">625</cx:pt>
          <cx:pt idx="6628">491</cx:pt>
          <cx:pt idx="6629">374</cx:pt>
          <cx:pt idx="6630">395</cx:pt>
          <cx:pt idx="6631">690</cx:pt>
          <cx:pt idx="6632">40</cx:pt>
          <cx:pt idx="6633">167</cx:pt>
          <cx:pt idx="6634">575</cx:pt>
          <cx:pt idx="6635">79</cx:pt>
          <cx:pt idx="6636">202</cx:pt>
          <cx:pt idx="6637">498</cx:pt>
          <cx:pt idx="6638">167</cx:pt>
          <cx:pt idx="6639">464</cx:pt>
          <cx:pt idx="6640">477</cx:pt>
          <cx:pt idx="6641">326</cx:pt>
          <cx:pt idx="6642">334</cx:pt>
          <cx:pt idx="6643">15</cx:pt>
          <cx:pt idx="6644">114</cx:pt>
          <cx:pt idx="6645">303</cx:pt>
          <cx:pt idx="6646">659</cx:pt>
          <cx:pt idx="6647">165</cx:pt>
          <cx:pt idx="6648">967</cx:pt>
          <cx:pt idx="6649">40</cx:pt>
          <cx:pt idx="6650">284</cx:pt>
          <cx:pt idx="6651">745</cx:pt>
          <cx:pt idx="6652">545</cx:pt>
          <cx:pt idx="6653">480</cx:pt>
          <cx:pt idx="6654">408</cx:pt>
          <cx:pt idx="6655">462</cx:pt>
          <cx:pt idx="6656">85</cx:pt>
          <cx:pt idx="6657">420</cx:pt>
          <cx:pt idx="6658">345</cx:pt>
          <cx:pt idx="6659">363</cx:pt>
          <cx:pt idx="6660">465</cx:pt>
          <cx:pt idx="6661">166</cx:pt>
          <cx:pt idx="6662">325</cx:pt>
          <cx:pt idx="6663">498</cx:pt>
          <cx:pt idx="6664">206</cx:pt>
          <cx:pt idx="6665">84</cx:pt>
          <cx:pt idx="6666">602</cx:pt>
          <cx:pt idx="6667">334</cx:pt>
          <cx:pt idx="6668">81</cx:pt>
          <cx:pt idx="6669">182</cx:pt>
          <cx:pt idx="6670">213</cx:pt>
          <cx:pt idx="6671">469</cx:pt>
          <cx:pt idx="6672">147</cx:pt>
          <cx:pt idx="6673">224</cx:pt>
          <cx:pt idx="6674">488</cx:pt>
          <cx:pt idx="6675">440</cx:pt>
          <cx:pt idx="6676">95</cx:pt>
          <cx:pt idx="6677">280</cx:pt>
          <cx:pt idx="6678">306</cx:pt>
          <cx:pt idx="6679">453</cx:pt>
          <cx:pt idx="6680">435</cx:pt>
          <cx:pt idx="6681">109</cx:pt>
          <cx:pt idx="6682">83</cx:pt>
          <cx:pt idx="6683">470</cx:pt>
          <cx:pt idx="6684">194</cx:pt>
          <cx:pt idx="6685">467</cx:pt>
          <cx:pt idx="6686">869</cx:pt>
          <cx:pt idx="6687">654</cx:pt>
          <cx:pt idx="6688">250</cx:pt>
          <cx:pt idx="6689">240</cx:pt>
          <cx:pt idx="6690">206</cx:pt>
          <cx:pt idx="6691">355</cx:pt>
          <cx:pt idx="6692">390</cx:pt>
          <cx:pt idx="6693">254</cx:pt>
          <cx:pt idx="6694">261</cx:pt>
          <cx:pt idx="6695">634</cx:pt>
          <cx:pt idx="6696">440</cx:pt>
          <cx:pt idx="6697">789</cx:pt>
          <cx:pt idx="6698">405</cx:pt>
          <cx:pt idx="6699">401</cx:pt>
          <cx:pt idx="6700">481</cx:pt>
          <cx:pt idx="6701">335</cx:pt>
          <cx:pt idx="6702">209</cx:pt>
          <cx:pt idx="6703">282</cx:pt>
          <cx:pt idx="6704">230</cx:pt>
          <cx:pt idx="6705">281</cx:pt>
          <cx:pt idx="6706">1016</cx:pt>
          <cx:pt idx="6707">333</cx:pt>
          <cx:pt idx="6708">179</cx:pt>
          <cx:pt idx="6709">407</cx:pt>
          <cx:pt idx="6710">387</cx:pt>
          <cx:pt idx="6711">946</cx:pt>
          <cx:pt idx="6712">235</cx:pt>
          <cx:pt idx="6713">138</cx:pt>
          <cx:pt idx="6714">379</cx:pt>
          <cx:pt idx="6715">813</cx:pt>
          <cx:pt idx="6716">727</cx:pt>
          <cx:pt idx="6717">338</cx:pt>
          <cx:pt idx="6718">257</cx:pt>
          <cx:pt idx="6719">302</cx:pt>
          <cx:pt idx="6720">199</cx:pt>
          <cx:pt idx="6721">389</cx:pt>
          <cx:pt idx="6722">252</cx:pt>
          <cx:pt idx="6723">535</cx:pt>
          <cx:pt idx="6724">226</cx:pt>
          <cx:pt idx="6725">939</cx:pt>
          <cx:pt idx="6726">209</cx:pt>
          <cx:pt idx="6727">385</cx:pt>
          <cx:pt idx="6728">476</cx:pt>
          <cx:pt idx="6729">420</cx:pt>
          <cx:pt idx="6730">327</cx:pt>
          <cx:pt idx="6731">86</cx:pt>
          <cx:pt idx="6732">617</cx:pt>
          <cx:pt idx="6733">283</cx:pt>
          <cx:pt idx="6734">342</cx:pt>
          <cx:pt idx="6735">195</cx:pt>
          <cx:pt idx="6736">217</cx:pt>
          <cx:pt idx="6737">329</cx:pt>
          <cx:pt idx="6738">226</cx:pt>
          <cx:pt idx="6739">280</cx:pt>
          <cx:pt idx="6740">117</cx:pt>
          <cx:pt idx="6741">343</cx:pt>
          <cx:pt idx="6742">53</cx:pt>
          <cx:pt idx="6743">245</cx:pt>
          <cx:pt idx="6744">445</cx:pt>
          <cx:pt idx="6745">313</cx:pt>
          <cx:pt idx="6746">395</cx:pt>
          <cx:pt idx="6747">789</cx:pt>
          <cx:pt idx="6748">335</cx:pt>
          <cx:pt idx="6749">382</cx:pt>
          <cx:pt idx="6750">140</cx:pt>
          <cx:pt idx="6751">121</cx:pt>
          <cx:pt idx="6752">247</cx:pt>
          <cx:pt idx="6753">486</cx:pt>
          <cx:pt idx="6754">300</cx:pt>
          <cx:pt idx="6755">426</cx:pt>
          <cx:pt idx="6756">830</cx:pt>
          <cx:pt idx="6757">262</cx:pt>
          <cx:pt idx="6758">331</cx:pt>
          <cx:pt idx="6759">271</cx:pt>
          <cx:pt idx="6760">399</cx:pt>
          <cx:pt idx="6761">493</cx:pt>
          <cx:pt idx="6762">362</cx:pt>
          <cx:pt idx="6763">364</cx:pt>
          <cx:pt idx="6764">831</cx:pt>
          <cx:pt idx="6765">408</cx:pt>
          <cx:pt idx="6766">409</cx:pt>
          <cx:pt idx="6767">186</cx:pt>
          <cx:pt idx="6768">46</cx:pt>
          <cx:pt idx="6769">358</cx:pt>
          <cx:pt idx="6770">397</cx:pt>
          <cx:pt idx="6771">379</cx:pt>
          <cx:pt idx="6772">360</cx:pt>
          <cx:pt idx="6773">938</cx:pt>
          <cx:pt idx="6774">299</cx:pt>
          <cx:pt idx="6775">474</cx:pt>
          <cx:pt idx="6776">611</cx:pt>
          <cx:pt idx="6777">152</cx:pt>
          <cx:pt idx="6778">30</cx:pt>
          <cx:pt idx="6779">233</cx:pt>
          <cx:pt idx="6780">127</cx:pt>
          <cx:pt idx="6781">471</cx:pt>
          <cx:pt idx="6782">193</cx:pt>
          <cx:pt idx="6783">478</cx:pt>
          <cx:pt idx="6784">213</cx:pt>
          <cx:pt idx="6785">476</cx:pt>
          <cx:pt idx="6786">375</cx:pt>
          <cx:pt idx="6787">372</cx:pt>
          <cx:pt idx="6788">483</cx:pt>
          <cx:pt idx="6789">1008</cx:pt>
          <cx:pt idx="6790">369</cx:pt>
          <cx:pt idx="6791">354</cx:pt>
          <cx:pt idx="6792">298</cx:pt>
          <cx:pt idx="6793">346</cx:pt>
          <cx:pt idx="6794">301</cx:pt>
          <cx:pt idx="6795">383</cx:pt>
          <cx:pt idx="6796">315</cx:pt>
          <cx:pt idx="6797">207</cx:pt>
          <cx:pt idx="6798">331</cx:pt>
          <cx:pt idx="6799">715</cx:pt>
          <cx:pt idx="6800">294</cx:pt>
          <cx:pt idx="6801">77</cx:pt>
          <cx:pt idx="6802">326</cx:pt>
          <cx:pt idx="6803">307</cx:pt>
          <cx:pt idx="6804">267</cx:pt>
          <cx:pt idx="6805">495</cx:pt>
          <cx:pt idx="6806">447</cx:pt>
          <cx:pt idx="6807">213</cx:pt>
          <cx:pt idx="6808">531</cx:pt>
          <cx:pt idx="6809">322</cx:pt>
          <cx:pt idx="6810">437</cx:pt>
          <cx:pt idx="6811">230</cx:pt>
          <cx:pt idx="6812">440</cx:pt>
          <cx:pt idx="6813">95</cx:pt>
          <cx:pt idx="6814">584</cx:pt>
          <cx:pt idx="6815">390</cx:pt>
          <cx:pt idx="6816">411</cx:pt>
          <cx:pt idx="6817">272</cx:pt>
          <cx:pt idx="6818">325</cx:pt>
          <cx:pt idx="6819">1015</cx:pt>
          <cx:pt idx="6820">328</cx:pt>
          <cx:pt idx="6821">493</cx:pt>
          <cx:pt idx="6822">478</cx:pt>
          <cx:pt idx="6823">208</cx:pt>
          <cx:pt idx="6824">353</cx:pt>
          <cx:pt idx="6825">570</cx:pt>
          <cx:pt idx="6826">291</cx:pt>
          <cx:pt idx="6827">265</cx:pt>
          <cx:pt idx="6828">274</cx:pt>
          <cx:pt idx="6829">363</cx:pt>
          <cx:pt idx="6830">336</cx:pt>
          <cx:pt idx="6831">394</cx:pt>
          <cx:pt idx="6832">119</cx:pt>
          <cx:pt idx="6833">356</cx:pt>
          <cx:pt idx="6834">476</cx:pt>
          <cx:pt idx="6835">118</cx:pt>
          <cx:pt idx="6836">228</cx:pt>
          <cx:pt idx="6837">456</cx:pt>
          <cx:pt idx="6838">232</cx:pt>
          <cx:pt idx="6839">380</cx:pt>
          <cx:pt idx="6840">460</cx:pt>
          <cx:pt idx="6841">819</cx:pt>
          <cx:pt idx="6842">279</cx:pt>
          <cx:pt idx="6843">242</cx:pt>
          <cx:pt idx="6844">462</cx:pt>
          <cx:pt idx="6845">427</cx:pt>
          <cx:pt idx="6846">467</cx:pt>
          <cx:pt idx="6847">971</cx:pt>
          <cx:pt idx="6848">493</cx:pt>
          <cx:pt idx="6849">935</cx:pt>
          <cx:pt idx="6850">652</cx:pt>
          <cx:pt idx="6851">247</cx:pt>
          <cx:pt idx="6852">268</cx:pt>
          <cx:pt idx="6853">242</cx:pt>
          <cx:pt idx="6854">423</cx:pt>
          <cx:pt idx="6855">75</cx:pt>
          <cx:pt idx="6856">404</cx:pt>
          <cx:pt idx="6857">390</cx:pt>
          <cx:pt idx="6858">461</cx:pt>
          <cx:pt idx="6859">750</cx:pt>
          <cx:pt idx="6860">233</cx:pt>
          <cx:pt idx="6861">729</cx:pt>
          <cx:pt idx="6862">572</cx:pt>
          <cx:pt idx="6863">363</cx:pt>
          <cx:pt idx="6864">409</cx:pt>
          <cx:pt idx="6865">336</cx:pt>
          <cx:pt idx="6866">733</cx:pt>
          <cx:pt idx="6867">225</cx:pt>
          <cx:pt idx="6868">26</cx:pt>
          <cx:pt idx="6869">472</cx:pt>
          <cx:pt idx="6870">486</cx:pt>
          <cx:pt idx="6871">63</cx:pt>
          <cx:pt idx="6872">359</cx:pt>
          <cx:pt idx="6873">351</cx:pt>
          <cx:pt idx="6874">407</cx:pt>
          <cx:pt idx="6875">351</cx:pt>
          <cx:pt idx="6876">142</cx:pt>
          <cx:pt idx="6877">246</cx:pt>
          <cx:pt idx="6878">960</cx:pt>
          <cx:pt idx="6879">497</cx:pt>
          <cx:pt idx="6880">486</cx:pt>
          <cx:pt idx="6881">306</cx:pt>
          <cx:pt idx="6882">304</cx:pt>
          <cx:pt idx="6883">410</cx:pt>
          <cx:pt idx="6884">352</cx:pt>
          <cx:pt idx="6885">474</cx:pt>
          <cx:pt idx="6886">408</cx:pt>
          <cx:pt idx="6887">459</cx:pt>
          <cx:pt idx="6888">321</cx:pt>
          <cx:pt idx="6889">935</cx:pt>
          <cx:pt idx="6890">70</cx:pt>
          <cx:pt idx="6891">482</cx:pt>
          <cx:pt idx="6892">270</cx:pt>
          <cx:pt idx="6893">407</cx:pt>
          <cx:pt idx="6894">412</cx:pt>
          <cx:pt idx="6895">129</cx:pt>
          <cx:pt idx="6896">380</cx:pt>
          <cx:pt idx="6897">266</cx:pt>
          <cx:pt idx="6898">510</cx:pt>
          <cx:pt idx="6899">326</cx:pt>
          <cx:pt idx="6900">178</cx:pt>
          <cx:pt idx="6901">2</cx:pt>
          <cx:pt idx="6902">312</cx:pt>
          <cx:pt idx="6903">269</cx:pt>
          <cx:pt idx="6904">211</cx:pt>
          <cx:pt idx="6905">400</cx:pt>
          <cx:pt idx="6906">235</cx:pt>
          <cx:pt idx="6907">342</cx:pt>
          <cx:pt idx="6908">469</cx:pt>
          <cx:pt idx="6909">358</cx:pt>
          <cx:pt idx="6910">324</cx:pt>
          <cx:pt idx="6911">339</cx:pt>
          <cx:pt idx="6912">238</cx:pt>
          <cx:pt idx="6913">224</cx:pt>
          <cx:pt idx="6914">381</cx:pt>
          <cx:pt idx="6915">380</cx:pt>
          <cx:pt idx="6916">333</cx:pt>
          <cx:pt idx="6917">407</cx:pt>
          <cx:pt idx="6918">276</cx:pt>
          <cx:pt idx="6919">993</cx:pt>
          <cx:pt idx="6920">161</cx:pt>
          <cx:pt idx="6921">228</cx:pt>
          <cx:pt idx="6922">436</cx:pt>
          <cx:pt idx="6923">417</cx:pt>
          <cx:pt idx="6924">428</cx:pt>
          <cx:pt idx="6925">435</cx:pt>
          <cx:pt idx="6926">258</cx:pt>
          <cx:pt idx="6927">234</cx:pt>
          <cx:pt idx="6928">247</cx:pt>
          <cx:pt idx="6929">623</cx:pt>
          <cx:pt idx="6930">485</cx:pt>
          <cx:pt idx="6931">278</cx:pt>
          <cx:pt idx="6932">230</cx:pt>
          <cx:pt idx="6933">159</cx:pt>
          <cx:pt idx="6934">518</cx:pt>
          <cx:pt idx="6935">172</cx:pt>
          <cx:pt idx="6936">362</cx:pt>
          <cx:pt idx="6937">231</cx:pt>
          <cx:pt idx="6938">193</cx:pt>
          <cx:pt idx="6939">258</cx:pt>
          <cx:pt idx="6940">55</cx:pt>
          <cx:pt idx="6941">486</cx:pt>
          <cx:pt idx="6942">98</cx:pt>
          <cx:pt idx="6943">469</cx:pt>
          <cx:pt idx="6944">54</cx:pt>
          <cx:pt idx="6945">372</cx:pt>
          <cx:pt idx="6946">298</cx:pt>
          <cx:pt idx="6947">97</cx:pt>
          <cx:pt idx="6948">173</cx:pt>
          <cx:pt idx="6949">364</cx:pt>
          <cx:pt idx="6950">177</cx:pt>
          <cx:pt idx="6951">490</cx:pt>
          <cx:pt idx="6952">485</cx:pt>
          <cx:pt idx="6953">36</cx:pt>
          <cx:pt idx="6954">382</cx:pt>
          <cx:pt idx="6955">394</cx:pt>
          <cx:pt idx="6956">233</cx:pt>
          <cx:pt idx="6957">474</cx:pt>
          <cx:pt idx="6958">300</cx:pt>
          <cx:pt idx="6959">208</cx:pt>
          <cx:pt idx="6960">174</cx:pt>
          <cx:pt idx="6961">304</cx:pt>
          <cx:pt idx="6962">354</cx:pt>
          <cx:pt idx="6963">497</cx:pt>
          <cx:pt idx="6964">550</cx:pt>
          <cx:pt idx="6965">381</cx:pt>
          <cx:pt idx="6966">401</cx:pt>
          <cx:pt idx="6967">264</cx:pt>
          <cx:pt idx="6968">378</cx:pt>
          <cx:pt idx="6969">113</cx:pt>
          <cx:pt idx="6970">300</cx:pt>
          <cx:pt idx="6971">343</cx:pt>
          <cx:pt idx="6972">309</cx:pt>
          <cx:pt idx="6973">463</cx:pt>
          <cx:pt idx="6974">365</cx:pt>
          <cx:pt idx="6975">147</cx:pt>
          <cx:pt idx="6976">277</cx:pt>
          <cx:pt idx="6977">709</cx:pt>
          <cx:pt idx="6978">262</cx:pt>
          <cx:pt idx="6979">262</cx:pt>
          <cx:pt idx="6980">747</cx:pt>
          <cx:pt idx="6981">475</cx:pt>
          <cx:pt idx="6982">232</cx:pt>
          <cx:pt idx="6983">229</cx:pt>
          <cx:pt idx="6984">440</cx:pt>
          <cx:pt idx="6985">354</cx:pt>
          <cx:pt idx="6986">356</cx:pt>
          <cx:pt idx="6987">205</cx:pt>
          <cx:pt idx="6988">550</cx:pt>
          <cx:pt idx="6989">339</cx:pt>
          <cx:pt idx="6990">396</cx:pt>
          <cx:pt idx="6991">778</cx:pt>
          <cx:pt idx="6992">250</cx:pt>
          <cx:pt idx="6993">413</cx:pt>
          <cx:pt idx="6994">330</cx:pt>
          <cx:pt idx="6995">719</cx:pt>
          <cx:pt idx="6996">299</cx:pt>
          <cx:pt idx="6997">109</cx:pt>
          <cx:pt idx="6998">334</cx:pt>
          <cx:pt idx="6999">22</cx:pt>
          <cx:pt idx="7000">307</cx:pt>
          <cx:pt idx="7001">174</cx:pt>
          <cx:pt idx="7002">437</cx:pt>
          <cx:pt idx="7003">354</cx:pt>
          <cx:pt idx="7004">372</cx:pt>
          <cx:pt idx="7005">718</cx:pt>
          <cx:pt idx="7006">16</cx:pt>
          <cx:pt idx="7007">245</cx:pt>
          <cx:pt idx="7008">298</cx:pt>
          <cx:pt idx="7009">780</cx:pt>
          <cx:pt idx="7010">231</cx:pt>
          <cx:pt idx="7011">86</cx:pt>
          <cx:pt idx="7012">267</cx:pt>
          <cx:pt idx="7013">271</cx:pt>
          <cx:pt idx="7014">318</cx:pt>
          <cx:pt idx="7015">428</cx:pt>
          <cx:pt idx="7016">478</cx:pt>
          <cx:pt idx="7017">236</cx:pt>
          <cx:pt idx="7018">487</cx:pt>
          <cx:pt idx="7019">314</cx:pt>
          <cx:pt idx="7020">451</cx:pt>
          <cx:pt idx="7021">339</cx:pt>
          <cx:pt idx="7022">21</cx:pt>
          <cx:pt idx="7023">260</cx:pt>
          <cx:pt idx="7024">401</cx:pt>
          <cx:pt idx="7025">387</cx:pt>
          <cx:pt idx="7026">221</cx:pt>
          <cx:pt idx="7027">272</cx:pt>
          <cx:pt idx="7028">276</cx:pt>
          <cx:pt idx="7029">299</cx:pt>
          <cx:pt idx="7030">350</cx:pt>
          <cx:pt idx="7031">392</cx:pt>
          <cx:pt idx="7032">366</cx:pt>
          <cx:pt idx="7033">308</cx:pt>
          <cx:pt idx="7034">298</cx:pt>
          <cx:pt idx="7035">493</cx:pt>
          <cx:pt idx="7036">497</cx:pt>
          <cx:pt idx="7037">318</cx:pt>
          <cx:pt idx="7038">370</cx:pt>
          <cx:pt idx="7039">426</cx:pt>
          <cx:pt idx="7040">296</cx:pt>
          <cx:pt idx="7041">243</cx:pt>
          <cx:pt idx="7042">322</cx:pt>
          <cx:pt idx="7043">968</cx:pt>
          <cx:pt idx="7044">258</cx:pt>
          <cx:pt idx="7045">281</cx:pt>
          <cx:pt idx="7046">854</cx:pt>
          <cx:pt idx="7047">231</cx:pt>
          <cx:pt idx="7048">255</cx:pt>
          <cx:pt idx="7049">312</cx:pt>
          <cx:pt idx="7050">77</cx:pt>
          <cx:pt idx="7051">36</cx:pt>
          <cx:pt idx="7052">675</cx:pt>
          <cx:pt idx="7053">488</cx:pt>
          <cx:pt idx="7054">267</cx:pt>
          <cx:pt idx="7055">318</cx:pt>
          <cx:pt idx="7056">335</cx:pt>
          <cx:pt idx="7057">491</cx:pt>
          <cx:pt idx="7058">347</cx:pt>
          <cx:pt idx="7059">225</cx:pt>
          <cx:pt idx="7060">268</cx:pt>
          <cx:pt idx="7061">234</cx:pt>
          <cx:pt idx="7062">488</cx:pt>
          <cx:pt idx="7063">868</cx:pt>
          <cx:pt idx="7064">44</cx:pt>
          <cx:pt idx="7065">480</cx:pt>
          <cx:pt idx="7066">242</cx:pt>
          <cx:pt idx="7067">270</cx:pt>
          <cx:pt idx="7068">358</cx:pt>
          <cx:pt idx="7069">48</cx:pt>
          <cx:pt idx="7070">205</cx:pt>
          <cx:pt idx="7071">596</cx:pt>
          <cx:pt idx="7072">770</cx:pt>
          <cx:pt idx="7073">419</cx:pt>
          <cx:pt idx="7074">428</cx:pt>
          <cx:pt idx="7075">914</cx:pt>
          <cx:pt idx="7076">499</cx:pt>
          <cx:pt idx="7077">162</cx:pt>
          <cx:pt idx="7078">256</cx:pt>
          <cx:pt idx="7079">914</cx:pt>
          <cx:pt idx="7080">236</cx:pt>
          <cx:pt idx="7081">480</cx:pt>
          <cx:pt idx="7082">848</cx:pt>
          <cx:pt idx="7083">497</cx:pt>
          <cx:pt idx="7084">116</cx:pt>
          <cx:pt idx="7085">516</cx:pt>
          <cx:pt idx="7086">318</cx:pt>
          <cx:pt idx="7087">65</cx:pt>
          <cx:pt idx="7088">182</cx:pt>
          <cx:pt idx="7089">296</cx:pt>
          <cx:pt idx="7090">618</cx:pt>
          <cx:pt idx="7091">222</cx:pt>
          <cx:pt idx="7092">468</cx:pt>
          <cx:pt idx="7093">38</cx:pt>
          <cx:pt idx="7094">209</cx:pt>
          <cx:pt idx="7095">333</cx:pt>
          <cx:pt idx="7096">658</cx:pt>
          <cx:pt idx="7097">162</cx:pt>
          <cx:pt idx="7098">649</cx:pt>
          <cx:pt idx="7099">359</cx:pt>
          <cx:pt idx="7100">434</cx:pt>
          <cx:pt idx="7101">239</cx:pt>
          <cx:pt idx="7102">92</cx:pt>
          <cx:pt idx="7103">358</cx:pt>
          <cx:pt idx="7104">197</cx:pt>
          <cx:pt idx="7105">229</cx:pt>
          <cx:pt idx="7106">362</cx:pt>
          <cx:pt idx="7107">208</cx:pt>
          <cx:pt idx="7108">267</cx:pt>
          <cx:pt idx="7109">906</cx:pt>
          <cx:pt idx="7110">933</cx:pt>
          <cx:pt idx="7111">203</cx:pt>
          <cx:pt idx="7112">462</cx:pt>
          <cx:pt idx="7113">288</cx:pt>
          <cx:pt idx="7114">368</cx:pt>
          <cx:pt idx="7115">135</cx:pt>
          <cx:pt idx="7116">342</cx:pt>
          <cx:pt idx="7117">434</cx:pt>
          <cx:pt idx="7118">407</cx:pt>
          <cx:pt idx="7119">270</cx:pt>
          <cx:pt idx="7120">324</cx:pt>
          <cx:pt idx="7121">332</cx:pt>
          <cx:pt idx="7122">236</cx:pt>
          <cx:pt idx="7123">496</cx:pt>
          <cx:pt idx="7124">74</cx:pt>
          <cx:pt idx="7125">980</cx:pt>
          <cx:pt idx="7126">268</cx:pt>
          <cx:pt idx="7127">66</cx:pt>
          <cx:pt idx="7128">48</cx:pt>
          <cx:pt idx="7129">707</cx:pt>
          <cx:pt idx="7130">359</cx:pt>
          <cx:pt idx="7131">350</cx:pt>
          <cx:pt idx="7132">256</cx:pt>
          <cx:pt idx="7133">233</cx:pt>
          <cx:pt idx="7134">268</cx:pt>
          <cx:pt idx="7135">252</cx:pt>
          <cx:pt idx="7136">71</cx:pt>
          <cx:pt idx="7137">867</cx:pt>
          <cx:pt idx="7138">450</cx:pt>
          <cx:pt idx="7139">232</cx:pt>
          <cx:pt idx="7140">123</cx:pt>
          <cx:pt idx="7141">317</cx:pt>
          <cx:pt idx="7142">392</cx:pt>
          <cx:pt idx="7143">441</cx:pt>
          <cx:pt idx="7144">863</cx:pt>
          <cx:pt idx="7145">411</cx:pt>
          <cx:pt idx="7146">818</cx:pt>
          <cx:pt idx="7147">357</cx:pt>
          <cx:pt idx="7148">277</cx:pt>
          <cx:pt idx="7149">469</cx:pt>
          <cx:pt idx="7150">208</cx:pt>
          <cx:pt idx="7151">289</cx:pt>
          <cx:pt idx="7152">437</cx:pt>
          <cx:pt idx="7153">429</cx:pt>
          <cx:pt idx="7154">422</cx:pt>
          <cx:pt idx="7155">209</cx:pt>
          <cx:pt idx="7156">296</cx:pt>
          <cx:pt idx="7157">88</cx:pt>
          <cx:pt idx="7158">651</cx:pt>
          <cx:pt idx="7159">286</cx:pt>
          <cx:pt idx="7160">335</cx:pt>
          <cx:pt idx="7161">492</cx:pt>
          <cx:pt idx="7162">991</cx:pt>
          <cx:pt idx="7163">483</cx:pt>
          <cx:pt idx="7164">29</cx:pt>
          <cx:pt idx="7165">361</cx:pt>
          <cx:pt idx="7166">481</cx:pt>
          <cx:pt idx="7167">354</cx:pt>
          <cx:pt idx="7168">366</cx:pt>
          <cx:pt idx="7169">411</cx:pt>
          <cx:pt idx="7170">468</cx:pt>
          <cx:pt idx="7171">338</cx:pt>
          <cx:pt idx="7172">488</cx:pt>
          <cx:pt idx="7173">994</cx:pt>
          <cx:pt idx="7174">792</cx:pt>
          <cx:pt idx="7175">957</cx:pt>
          <cx:pt idx="7176">330</cx:pt>
          <cx:pt idx="7177">184</cx:pt>
          <cx:pt idx="7178">325</cx:pt>
          <cx:pt idx="7179">257</cx:pt>
          <cx:pt idx="7180">476</cx:pt>
          <cx:pt idx="7181">133</cx:pt>
          <cx:pt idx="7182">465</cx:pt>
          <cx:pt idx="7183">461</cx:pt>
          <cx:pt idx="7184">182</cx:pt>
          <cx:pt idx="7185">258</cx:pt>
          <cx:pt idx="7186">471</cx:pt>
          <cx:pt idx="7187">223</cx:pt>
          <cx:pt idx="7188">285</cx:pt>
          <cx:pt idx="7189">131</cx:pt>
          <cx:pt idx="7190">493</cx:pt>
          <cx:pt idx="7191">442</cx:pt>
          <cx:pt idx="7192">7</cx:pt>
          <cx:pt idx="7193">297</cx:pt>
          <cx:pt idx="7194">417</cx:pt>
          <cx:pt idx="7195">392</cx:pt>
          <cx:pt idx="7196">854</cx:pt>
          <cx:pt idx="7197">394</cx:pt>
          <cx:pt idx="7198">287</cx:pt>
          <cx:pt idx="7199">364</cx:pt>
          <cx:pt idx="7200">217</cx:pt>
          <cx:pt idx="7201">179</cx:pt>
          <cx:pt idx="7202">319</cx:pt>
          <cx:pt idx="7203">366</cx:pt>
          <cx:pt idx="7204">618</cx:pt>
          <cx:pt idx="7205">238</cx:pt>
          <cx:pt idx="7206">304</cx:pt>
          <cx:pt idx="7207">192</cx:pt>
          <cx:pt idx="7208">408</cx:pt>
          <cx:pt idx="7209">344</cx:pt>
          <cx:pt idx="7210">425</cx:pt>
          <cx:pt idx="7211">225</cx:pt>
          <cx:pt idx="7212">431</cx:pt>
          <cx:pt idx="7213">229</cx:pt>
          <cx:pt idx="7214">57</cx:pt>
          <cx:pt idx="7215">481</cx:pt>
          <cx:pt idx="7216">303</cx:pt>
          <cx:pt idx="7217">281</cx:pt>
          <cx:pt idx="7218">265</cx:pt>
          <cx:pt idx="7219">183</cx:pt>
          <cx:pt idx="7220">206</cx:pt>
          <cx:pt idx="7221">295</cx:pt>
          <cx:pt idx="7222">281</cx:pt>
          <cx:pt idx="7223">176</cx:pt>
          <cx:pt idx="7224">303</cx:pt>
          <cx:pt idx="7225">428</cx:pt>
          <cx:pt idx="7226">361</cx:pt>
          <cx:pt idx="7227">374</cx:pt>
          <cx:pt idx="7228">264</cx:pt>
          <cx:pt idx="7229">323</cx:pt>
          <cx:pt idx="7230">140</cx:pt>
          <cx:pt idx="7231">32</cx:pt>
          <cx:pt idx="7232">264</cx:pt>
          <cx:pt idx="7233">960</cx:pt>
          <cx:pt idx="7234">35</cx:pt>
          <cx:pt idx="7235">434</cx:pt>
          <cx:pt idx="7236">69</cx:pt>
          <cx:pt idx="7237">407</cx:pt>
          <cx:pt idx="7238">793</cx:pt>
          <cx:pt idx="7239">802</cx:pt>
          <cx:pt idx="7240">477</cx:pt>
          <cx:pt idx="7241">96</cx:pt>
          <cx:pt idx="7242">488</cx:pt>
          <cx:pt idx="7243">818</cx:pt>
          <cx:pt idx="7244">215</cx:pt>
          <cx:pt idx="7245">428</cx:pt>
          <cx:pt idx="7246">638</cx:pt>
          <cx:pt idx="7247">421</cx:pt>
          <cx:pt idx="7248">570</cx:pt>
          <cx:pt idx="7249">500</cx:pt>
          <cx:pt idx="7250">782</cx:pt>
          <cx:pt idx="7251">357</cx:pt>
          <cx:pt idx="7252">500</cx:pt>
          <cx:pt idx="7253">379</cx:pt>
          <cx:pt idx="7254">249</cx:pt>
          <cx:pt idx="7255">39</cx:pt>
          <cx:pt idx="7256">496</cx:pt>
          <cx:pt idx="7257">399</cx:pt>
          <cx:pt idx="7258">235</cx:pt>
          <cx:pt idx="7259">247</cx:pt>
          <cx:pt idx="7260">263</cx:pt>
          <cx:pt idx="7261">483</cx:pt>
          <cx:pt idx="7262">406</cx:pt>
          <cx:pt idx="7263">249</cx:pt>
          <cx:pt idx="7264">719</cx:pt>
          <cx:pt idx="7265">462</cx:pt>
          <cx:pt idx="7266">218</cx:pt>
          <cx:pt idx="7267">467</cx:pt>
          <cx:pt idx="7268">283</cx:pt>
          <cx:pt idx="7269">347</cx:pt>
          <cx:pt idx="7270">744</cx:pt>
          <cx:pt idx="7271">301</cx:pt>
          <cx:pt idx="7272">489</cx:pt>
          <cx:pt idx="7273">501</cx:pt>
          <cx:pt idx="7274">539</cx:pt>
          <cx:pt idx="7275">248</cx:pt>
          <cx:pt idx="7276">295</cx:pt>
          <cx:pt idx="7277">592</cx:pt>
          <cx:pt idx="7278">329</cx:pt>
          <cx:pt idx="7279">6</cx:pt>
          <cx:pt idx="7280">588</cx:pt>
          <cx:pt idx="7281">9</cx:pt>
          <cx:pt idx="7282">211</cx:pt>
          <cx:pt idx="7283">487</cx:pt>
          <cx:pt idx="7284">349</cx:pt>
          <cx:pt idx="7285">16</cx:pt>
          <cx:pt idx="7286">192</cx:pt>
          <cx:pt idx="7287">212</cx:pt>
          <cx:pt idx="7288">315</cx:pt>
          <cx:pt idx="7289">221</cx:pt>
          <cx:pt idx="7290">382</cx:pt>
          <cx:pt idx="7291">422</cx:pt>
          <cx:pt idx="7292">233</cx:pt>
          <cx:pt idx="7293">384</cx:pt>
          <cx:pt idx="7294">617</cx:pt>
          <cx:pt idx="7295">347</cx:pt>
          <cx:pt idx="7296">206</cx:pt>
          <cx:pt idx="7297">77</cx:pt>
          <cx:pt idx="7298">703</cx:pt>
          <cx:pt idx="7299">224</cx:pt>
          <cx:pt idx="7300">401</cx:pt>
          <cx:pt idx="7301">358</cx:pt>
          <cx:pt idx="7302">364</cx:pt>
          <cx:pt idx="7303">98</cx:pt>
          <cx:pt idx="7304">452</cx:pt>
          <cx:pt idx="7305">333</cx:pt>
          <cx:pt idx="7306">137</cx:pt>
          <cx:pt idx="7307">414</cx:pt>
          <cx:pt idx="7308">217</cx:pt>
          <cx:pt idx="7309">257</cx:pt>
          <cx:pt idx="7310">834</cx:pt>
          <cx:pt idx="7311">502</cx:pt>
          <cx:pt idx="7312">441</cx:pt>
          <cx:pt idx="7313">124</cx:pt>
          <cx:pt idx="7314">437</cx:pt>
          <cx:pt idx="7315">289</cx:pt>
          <cx:pt idx="7316">772</cx:pt>
          <cx:pt idx="7317">242</cx:pt>
          <cx:pt idx="7318">60</cx:pt>
          <cx:pt idx="7319">239</cx:pt>
          <cx:pt idx="7320">490</cx:pt>
          <cx:pt idx="7321">679</cx:pt>
          <cx:pt idx="7322">380</cx:pt>
          <cx:pt idx="7323">763</cx:pt>
          <cx:pt idx="7324">187</cx:pt>
          <cx:pt idx="7325">395</cx:pt>
          <cx:pt idx="7326">202</cx:pt>
          <cx:pt idx="7327">409</cx:pt>
          <cx:pt idx="7328">444</cx:pt>
          <cx:pt idx="7329">50</cx:pt>
          <cx:pt idx="7330">467</cx:pt>
          <cx:pt idx="7331">238</cx:pt>
          <cx:pt idx="7332">56</cx:pt>
          <cx:pt idx="7333">381</cx:pt>
          <cx:pt idx="7334">168</cx:pt>
          <cx:pt idx="7335">321</cx:pt>
          <cx:pt idx="7336">230</cx:pt>
          <cx:pt idx="7337">495</cx:pt>
          <cx:pt idx="7338">376</cx:pt>
          <cx:pt idx="7339">318</cx:pt>
          <cx:pt idx="7340">493</cx:pt>
          <cx:pt idx="7341">359</cx:pt>
          <cx:pt idx="7342">497</cx:pt>
          <cx:pt idx="7343">316</cx:pt>
          <cx:pt idx="7344">146</cx:pt>
          <cx:pt idx="7345">257</cx:pt>
          <cx:pt idx="7346">420</cx:pt>
          <cx:pt idx="7347">452</cx:pt>
          <cx:pt idx="7348">337</cx:pt>
          <cx:pt idx="7349">282</cx:pt>
          <cx:pt idx="7350">151</cx:pt>
          <cx:pt idx="7351">240</cx:pt>
          <cx:pt idx="7352">493</cx:pt>
          <cx:pt idx="7353">438</cx:pt>
          <cx:pt idx="7354">364</cx:pt>
          <cx:pt idx="7355">475</cx:pt>
          <cx:pt idx="7356">491</cx:pt>
          <cx:pt idx="7357">436</cx:pt>
          <cx:pt idx="7358">193</cx:pt>
          <cx:pt idx="7359">988</cx:pt>
          <cx:pt idx="7360">108</cx:pt>
          <cx:pt idx="7361">158</cx:pt>
          <cx:pt idx="7362">442</cx:pt>
          <cx:pt idx="7363">749</cx:pt>
          <cx:pt idx="7364">232</cx:pt>
          <cx:pt idx="7365">455</cx:pt>
          <cx:pt idx="7366">435</cx:pt>
          <cx:pt idx="7367">431</cx:pt>
          <cx:pt idx="7368">408</cx:pt>
          <cx:pt idx="7369">472</cx:pt>
          <cx:pt idx="7370">233</cx:pt>
          <cx:pt idx="7371">122</cx:pt>
          <cx:pt idx="7372">340</cx:pt>
          <cx:pt idx="7373">217</cx:pt>
          <cx:pt idx="7374">207</cx:pt>
          <cx:pt idx="7375">25</cx:pt>
          <cx:pt idx="7376">313</cx:pt>
          <cx:pt idx="7377">223</cx:pt>
          <cx:pt idx="7378">258</cx:pt>
          <cx:pt idx="7379">295</cx:pt>
          <cx:pt idx="7380">256</cx:pt>
          <cx:pt idx="7381">231</cx:pt>
          <cx:pt idx="7382">772</cx:pt>
          <cx:pt idx="7383">339</cx:pt>
          <cx:pt idx="7384">139</cx:pt>
          <cx:pt idx="7385">277</cx:pt>
          <cx:pt idx="7386">242</cx:pt>
          <cx:pt idx="7387">140</cx:pt>
          <cx:pt idx="7388">2</cx:pt>
          <cx:pt idx="7389">155</cx:pt>
          <cx:pt idx="7390">988</cx:pt>
          <cx:pt idx="7391">233</cx:pt>
          <cx:pt idx="7392">339</cx:pt>
          <cx:pt idx="7393">207</cx:pt>
          <cx:pt idx="7394">392</cx:pt>
          <cx:pt idx="7395">277</cx:pt>
          <cx:pt idx="7396">444</cx:pt>
          <cx:pt idx="7397">232</cx:pt>
          <cx:pt idx="7398">13</cx:pt>
          <cx:pt idx="7399">326</cx:pt>
          <cx:pt idx="7400">204</cx:pt>
          <cx:pt idx="7401">209</cx:pt>
          <cx:pt idx="7402">326</cx:pt>
          <cx:pt idx="7403">93</cx:pt>
          <cx:pt idx="7404">712</cx:pt>
          <cx:pt idx="7405">410</cx:pt>
          <cx:pt idx="7406">210</cx:pt>
          <cx:pt idx="7407">427</cx:pt>
          <cx:pt idx="7408">430</cx:pt>
          <cx:pt idx="7409">408</cx:pt>
          <cx:pt idx="7410">838</cx:pt>
          <cx:pt idx="7411">26</cx:pt>
          <cx:pt idx="7412">274</cx:pt>
          <cx:pt idx="7413">342</cx:pt>
          <cx:pt idx="7414">316</cx:pt>
          <cx:pt idx="7415">278</cx:pt>
          <cx:pt idx="7416">234</cx:pt>
          <cx:pt idx="7417">248</cx:pt>
          <cx:pt idx="7418">271</cx:pt>
          <cx:pt idx="7419">138</cx:pt>
          <cx:pt idx="7420">454</cx:pt>
          <cx:pt idx="7421">302</cx:pt>
          <cx:pt idx="7422">464</cx:pt>
          <cx:pt idx="7423">667</cx:pt>
          <cx:pt idx="7424">244</cx:pt>
          <cx:pt idx="7425">288</cx:pt>
          <cx:pt idx="7426">88</cx:pt>
          <cx:pt idx="7427">472</cx:pt>
          <cx:pt idx="7428">492</cx:pt>
          <cx:pt idx="7429">912</cx:pt>
          <cx:pt idx="7430">300</cx:pt>
          <cx:pt idx="7431">384</cx:pt>
          <cx:pt idx="7432">338</cx:pt>
          <cx:pt idx="7433">685</cx:pt>
          <cx:pt idx="7434">28</cx:pt>
          <cx:pt idx="7435">483</cx:pt>
          <cx:pt idx="7436">417</cx:pt>
          <cx:pt idx="7437">140</cx:pt>
          <cx:pt idx="7438">462</cx:pt>
          <cx:pt idx="7439">396</cx:pt>
          <cx:pt idx="7440">61</cx:pt>
          <cx:pt idx="7441">254</cx:pt>
          <cx:pt idx="7442">258</cx:pt>
          <cx:pt idx="7443">422</cx:pt>
          <cx:pt idx="7444">379</cx:pt>
          <cx:pt idx="7445">442</cx:pt>
          <cx:pt idx="7446">262</cx:pt>
          <cx:pt idx="7447">549</cx:pt>
          <cx:pt idx="7448">485</cx:pt>
          <cx:pt idx="7449">124</cx:pt>
          <cx:pt idx="7450">83</cx:pt>
          <cx:pt idx="7451">280</cx:pt>
          <cx:pt idx="7452">936</cx:pt>
          <cx:pt idx="7453">398</cx:pt>
          <cx:pt idx="7454">139</cx:pt>
          <cx:pt idx="7455">931</cx:pt>
          <cx:pt idx="7456">250</cx:pt>
          <cx:pt idx="7457">217</cx:pt>
          <cx:pt idx="7458">214</cx:pt>
          <cx:pt idx="7459">493</cx:pt>
          <cx:pt idx="7460">1013</cx:pt>
          <cx:pt idx="7461">439</cx:pt>
          <cx:pt idx="7462">405</cx:pt>
          <cx:pt idx="7463">231</cx:pt>
          <cx:pt idx="7464">485</cx:pt>
          <cx:pt idx="7465">326</cx:pt>
          <cx:pt idx="7466">676</cx:pt>
          <cx:pt idx="7467">142</cx:pt>
          <cx:pt idx="7468">581</cx:pt>
          <cx:pt idx="7469">920</cx:pt>
          <cx:pt idx="7470">362</cx:pt>
          <cx:pt idx="7471">412</cx:pt>
          <cx:pt idx="7472">317</cx:pt>
          <cx:pt idx="7473">491</cx:pt>
          <cx:pt idx="7474">465</cx:pt>
          <cx:pt idx="7475">166</cx:pt>
          <cx:pt idx="7476">348</cx:pt>
          <cx:pt idx="7477">471</cx:pt>
          <cx:pt idx="7478">500</cx:pt>
          <cx:pt idx="7479">265</cx:pt>
          <cx:pt idx="7480">203</cx:pt>
          <cx:pt idx="7481">86</cx:pt>
          <cx:pt idx="7482">195</cx:pt>
          <cx:pt idx="7483">487</cx:pt>
          <cx:pt idx="7484">74</cx:pt>
          <cx:pt idx="7485">465</cx:pt>
          <cx:pt idx="7486">828</cx:pt>
          <cx:pt idx="7487">649</cx:pt>
          <cx:pt idx="7488">319</cx:pt>
          <cx:pt idx="7489">580</cx:pt>
          <cx:pt idx="7490">250</cx:pt>
          <cx:pt idx="7491">246</cx:pt>
          <cx:pt idx="7492">111</cx:pt>
          <cx:pt idx="7493">177</cx:pt>
          <cx:pt idx="7494">405</cx:pt>
          <cx:pt idx="7495">41</cx:pt>
          <cx:pt idx="7496">116</cx:pt>
          <cx:pt idx="7497">251</cx:pt>
          <cx:pt idx="7498">327</cx:pt>
          <cx:pt idx="7499">411</cx:pt>
          <cx:pt idx="7500">69</cx:pt>
          <cx:pt idx="7501">251</cx:pt>
          <cx:pt idx="7502">483</cx:pt>
          <cx:pt idx="7503">841</cx:pt>
          <cx:pt idx="7504">220</cx:pt>
          <cx:pt idx="7505">880</cx:pt>
          <cx:pt idx="7506">383</cx:pt>
          <cx:pt idx="7507">405</cx:pt>
          <cx:pt idx="7508">205</cx:pt>
          <cx:pt idx="7509">975</cx:pt>
          <cx:pt idx="7510">137</cx:pt>
          <cx:pt idx="7511">210</cx:pt>
          <cx:pt idx="7512">255</cx:pt>
          <cx:pt idx="7513">618</cx:pt>
          <cx:pt idx="7514">342</cx:pt>
          <cx:pt idx="7515">556</cx:pt>
          <cx:pt idx="7516">499</cx:pt>
          <cx:pt idx="7517">372</cx:pt>
          <cx:pt idx="7518">168</cx:pt>
          <cx:pt idx="7519">302</cx:pt>
          <cx:pt idx="7520">418</cx:pt>
          <cx:pt idx="7521">438</cx:pt>
          <cx:pt idx="7522">455</cx:pt>
          <cx:pt idx="7523">464</cx:pt>
          <cx:pt idx="7524">149</cx:pt>
          <cx:pt idx="7525">499</cx:pt>
          <cx:pt idx="7526">506</cx:pt>
          <cx:pt idx="7527">462</cx:pt>
          <cx:pt idx="7528">405</cx:pt>
          <cx:pt idx="7529">280</cx:pt>
          <cx:pt idx="7530">224</cx:pt>
          <cx:pt idx="7531">284</cx:pt>
          <cx:pt idx="7532">476</cx:pt>
          <cx:pt idx="7533">249</cx:pt>
          <cx:pt idx="7534">955</cx:pt>
          <cx:pt idx="7535">68</cx:pt>
          <cx:pt idx="7536">134</cx:pt>
          <cx:pt idx="7537">47</cx:pt>
          <cx:pt idx="7538">471</cx:pt>
          <cx:pt idx="7539">485</cx:pt>
          <cx:pt idx="7540">421</cx:pt>
          <cx:pt idx="7541">279</cx:pt>
          <cx:pt idx="7542">58</cx:pt>
          <cx:pt idx="7543">495</cx:pt>
          <cx:pt idx="7544">396</cx:pt>
          <cx:pt idx="7545">528</cx:pt>
          <cx:pt idx="7546">460</cx:pt>
          <cx:pt idx="7547">201</cx:pt>
          <cx:pt idx="7548">27</cx:pt>
          <cx:pt idx="7549">376</cx:pt>
          <cx:pt idx="7550">484</cx:pt>
          <cx:pt idx="7551">667</cx:pt>
          <cx:pt idx="7552">341</cx:pt>
          <cx:pt idx="7553">234</cx:pt>
          <cx:pt idx="7554">281</cx:pt>
          <cx:pt idx="7555">164</cx:pt>
          <cx:pt idx="7556">301</cx:pt>
          <cx:pt idx="7557">371</cx:pt>
          <cx:pt idx="7558">287</cx:pt>
          <cx:pt idx="7559">663</cx:pt>
          <cx:pt idx="7560">133</cx:pt>
          <cx:pt idx="7561">442</cx:pt>
          <cx:pt idx="7562">297</cx:pt>
          <cx:pt idx="7563">89</cx:pt>
          <cx:pt idx="7564">403</cx:pt>
          <cx:pt idx="7565">868</cx:pt>
          <cx:pt idx="7566">565</cx:pt>
          <cx:pt idx="7567">397</cx:pt>
          <cx:pt idx="7568">220</cx:pt>
          <cx:pt idx="7569">339</cx:pt>
          <cx:pt idx="7570">121</cx:pt>
          <cx:pt idx="7571">133</cx:pt>
          <cx:pt idx="7572">661</cx:pt>
          <cx:pt idx="7573">643</cx:pt>
          <cx:pt idx="7574">129</cx:pt>
          <cx:pt idx="7575">209</cx:pt>
          <cx:pt idx="7576">249</cx:pt>
          <cx:pt idx="7577">671</cx:pt>
          <cx:pt idx="7578">249</cx:pt>
          <cx:pt idx="7579">227</cx:pt>
          <cx:pt idx="7580">432</cx:pt>
          <cx:pt idx="7581">404</cx:pt>
          <cx:pt idx="7582">1004</cx:pt>
          <cx:pt idx="7583">184</cx:pt>
          <cx:pt idx="7584">310</cx:pt>
          <cx:pt idx="7585">735</cx:pt>
          <cx:pt idx="7586">330</cx:pt>
          <cx:pt idx="7587">307</cx:pt>
          <cx:pt idx="7588">341</cx:pt>
          <cx:pt idx="7589">296</cx:pt>
          <cx:pt idx="7590">298</cx:pt>
          <cx:pt idx="7591">206</cx:pt>
          <cx:pt idx="7592">235</cx:pt>
          <cx:pt idx="7593">238</cx:pt>
          <cx:pt idx="7594">373</cx:pt>
          <cx:pt idx="7595">243</cx:pt>
          <cx:pt idx="7596">488</cx:pt>
          <cx:pt idx="7597">423</cx:pt>
          <cx:pt idx="7598">708</cx:pt>
          <cx:pt idx="7599">260</cx:pt>
          <cx:pt idx="7600">303</cx:pt>
          <cx:pt idx="7601">430</cx:pt>
          <cx:pt idx="7602">251</cx:pt>
          <cx:pt idx="7603">268</cx:pt>
          <cx:pt idx="7604">410</cx:pt>
          <cx:pt idx="7605">294</cx:pt>
          <cx:pt idx="7606">746</cx:pt>
          <cx:pt idx="7607">132</cx:pt>
          <cx:pt idx="7608">228</cx:pt>
          <cx:pt idx="7609">431</cx:pt>
          <cx:pt idx="7610">241</cx:pt>
          <cx:pt idx="7611">5</cx:pt>
          <cx:pt idx="7612">223</cx:pt>
          <cx:pt idx="7613">112</cx:pt>
          <cx:pt idx="7614">404</cx:pt>
          <cx:pt idx="7615">475</cx:pt>
          <cx:pt idx="7616">217</cx:pt>
          <cx:pt idx="7617">318</cx:pt>
          <cx:pt idx="7618">266</cx:pt>
          <cx:pt idx="7619">204</cx:pt>
          <cx:pt idx="7620">114</cx:pt>
          <cx:pt idx="7621">248</cx:pt>
          <cx:pt idx="7622">260</cx:pt>
          <cx:pt idx="7623">306</cx:pt>
          <cx:pt idx="7624">451</cx:pt>
          <cx:pt idx="7625">452</cx:pt>
          <cx:pt idx="7626">351</cx:pt>
          <cx:pt idx="7627">53</cx:pt>
          <cx:pt idx="7628">203</cx:pt>
          <cx:pt idx="7629">295</cx:pt>
          <cx:pt idx="7630">186</cx:pt>
          <cx:pt idx="7631">484</cx:pt>
          <cx:pt idx="7632">223</cx:pt>
          <cx:pt idx="7633">59</cx:pt>
          <cx:pt idx="7634">128</cx:pt>
          <cx:pt idx="7635">245</cx:pt>
          <cx:pt idx="7636">224</cx:pt>
          <cx:pt idx="7637">496</cx:pt>
          <cx:pt idx="7638">94</cx:pt>
          <cx:pt idx="7639">271</cx:pt>
          <cx:pt idx="7640">489</cx:pt>
          <cx:pt idx="7641">905</cx:pt>
          <cx:pt idx="7642">455</cx:pt>
          <cx:pt idx="7643">329</cx:pt>
          <cx:pt idx="7644">744</cx:pt>
          <cx:pt idx="7645">471</cx:pt>
          <cx:pt idx="7646">443</cx:pt>
          <cx:pt idx="7647">431</cx:pt>
          <cx:pt idx="7648">697</cx:pt>
          <cx:pt idx="7649">306</cx:pt>
          <cx:pt idx="7650">781</cx:pt>
          <cx:pt idx="7651">251</cx:pt>
          <cx:pt idx="7652">922</cx:pt>
          <cx:pt idx="7653">251</cx:pt>
          <cx:pt idx="7654">127</cx:pt>
          <cx:pt idx="7655">320</cx:pt>
          <cx:pt idx="7656">466</cx:pt>
          <cx:pt idx="7657">287</cx:pt>
          <cx:pt idx="7658">89</cx:pt>
          <cx:pt idx="7659">213</cx:pt>
          <cx:pt idx="7660">476</cx:pt>
          <cx:pt idx="7661">419</cx:pt>
          <cx:pt idx="7662">192</cx:pt>
          <cx:pt idx="7663">827</cx:pt>
          <cx:pt idx="7664">186</cx:pt>
          <cx:pt idx="7665">296</cx:pt>
          <cx:pt idx="7666">458</cx:pt>
          <cx:pt idx="7667">260</cx:pt>
          <cx:pt idx="7668">429</cx:pt>
          <cx:pt idx="7669">323</cx:pt>
          <cx:pt idx="7670">286</cx:pt>
          <cx:pt idx="7671">415</cx:pt>
          <cx:pt idx="7672">331</cx:pt>
          <cx:pt idx="7673">409</cx:pt>
          <cx:pt idx="7674">393</cx:pt>
          <cx:pt idx="7675">240</cx:pt>
          <cx:pt idx="7676">499</cx:pt>
          <cx:pt idx="7677">242</cx:pt>
          <cx:pt idx="7678">357</cx:pt>
          <cx:pt idx="7679">315</cx:pt>
          <cx:pt idx="7680">315</cx:pt>
          <cx:pt idx="7681">213</cx:pt>
          <cx:pt idx="7682">375</cx:pt>
          <cx:pt idx="7683">281</cx:pt>
          <cx:pt idx="7684">255</cx:pt>
          <cx:pt idx="7685">486</cx:pt>
          <cx:pt idx="7686">957</cx:pt>
          <cx:pt idx="7687">367</cx:pt>
          <cx:pt idx="7688">249</cx:pt>
          <cx:pt idx="7689">224</cx:pt>
          <cx:pt idx="7690">329</cx:pt>
          <cx:pt idx="7691">285</cx:pt>
          <cx:pt idx="7692">325</cx:pt>
          <cx:pt idx="7693">620</cx:pt>
          <cx:pt idx="7694">394</cx:pt>
          <cx:pt idx="7695">408</cx:pt>
          <cx:pt idx="7696">71</cx:pt>
          <cx:pt idx="7697">121</cx:pt>
          <cx:pt idx="7698">251</cx:pt>
          <cx:pt idx="7699">249</cx:pt>
          <cx:pt idx="7700">471</cx:pt>
          <cx:pt idx="7701">513</cx:pt>
          <cx:pt idx="7702">690</cx:pt>
          <cx:pt idx="7703">437</cx:pt>
          <cx:pt idx="7704">291</cx:pt>
          <cx:pt idx="7705">311</cx:pt>
          <cx:pt idx="7706">838</cx:pt>
          <cx:pt idx="7707">292</cx:pt>
          <cx:pt idx="7708">932</cx:pt>
          <cx:pt idx="7709">363</cx:pt>
          <cx:pt idx="7710">589</cx:pt>
          <cx:pt idx="7711">487</cx:pt>
          <cx:pt idx="7712">440</cx:pt>
          <cx:pt idx="7713">624</cx:pt>
          <cx:pt idx="7714">466</cx:pt>
          <cx:pt idx="7715">409</cx:pt>
          <cx:pt idx="7716">379</cx:pt>
          <cx:pt idx="7717">541</cx:pt>
          <cx:pt idx="7718">259</cx:pt>
          <cx:pt idx="7719">487</cx:pt>
          <cx:pt idx="7720">225</cx:pt>
          <cx:pt idx="7721">266</cx:pt>
          <cx:pt idx="7722">449</cx:pt>
          <cx:pt idx="7723">812</cx:pt>
          <cx:pt idx="7724">349</cx:pt>
          <cx:pt idx="7725">872</cx:pt>
          <cx:pt idx="7726">421</cx:pt>
          <cx:pt idx="7727">366</cx:pt>
          <cx:pt idx="7728">269</cx:pt>
          <cx:pt idx="7729">300</cx:pt>
          <cx:pt idx="7730">469</cx:pt>
          <cx:pt idx="7731">288</cx:pt>
          <cx:pt idx="7732">614</cx:pt>
          <cx:pt idx="7733">226</cx:pt>
          <cx:pt idx="7734">976</cx:pt>
          <cx:pt idx="7735">284</cx:pt>
          <cx:pt idx="7736">514</cx:pt>
          <cx:pt idx="7737">446</cx:pt>
          <cx:pt idx="7738">931</cx:pt>
          <cx:pt idx="7739">244</cx:pt>
          <cx:pt idx="7740">481</cx:pt>
          <cx:pt idx="7741">212</cx:pt>
          <cx:pt idx="7742">276</cx:pt>
          <cx:pt idx="7743">222</cx:pt>
          <cx:pt idx="7744">283</cx:pt>
          <cx:pt idx="7745">256</cx:pt>
          <cx:pt idx="7746">899</cx:pt>
          <cx:pt idx="7747">360</cx:pt>
          <cx:pt idx="7748">448</cx:pt>
          <cx:pt idx="7749">210</cx:pt>
          <cx:pt idx="7750">413</cx:pt>
          <cx:pt idx="7751">773</cx:pt>
          <cx:pt idx="7752">389</cx:pt>
          <cx:pt idx="7753">297</cx:pt>
          <cx:pt idx="7754">313</cx:pt>
          <cx:pt idx="7755">370</cx:pt>
          <cx:pt idx="7756">381</cx:pt>
          <cx:pt idx="7757">479</cx:pt>
          <cx:pt idx="7758">132</cx:pt>
          <cx:pt idx="7759">477</cx:pt>
          <cx:pt idx="7760">348</cx:pt>
          <cx:pt idx="7761">366</cx:pt>
          <cx:pt idx="7762">362</cx:pt>
          <cx:pt idx="7763">455</cx:pt>
          <cx:pt idx="7764">259</cx:pt>
          <cx:pt idx="7765">244</cx:pt>
          <cx:pt idx="7766">461</cx:pt>
          <cx:pt idx="7767">240</cx:pt>
          <cx:pt idx="7768">424</cx:pt>
          <cx:pt idx="7769">254</cx:pt>
          <cx:pt idx="7770">391</cx:pt>
          <cx:pt idx="7771">254</cx:pt>
          <cx:pt idx="7772">541</cx:pt>
          <cx:pt idx="7773">364</cx:pt>
          <cx:pt idx="7774">456</cx:pt>
          <cx:pt idx="7775">69</cx:pt>
          <cx:pt idx="7776">454</cx:pt>
          <cx:pt idx="7777">311</cx:pt>
          <cx:pt idx="7778">268</cx:pt>
          <cx:pt idx="7779">437</cx:pt>
          <cx:pt idx="7780">19</cx:pt>
          <cx:pt idx="7781">189</cx:pt>
          <cx:pt idx="7782">561</cx:pt>
          <cx:pt idx="7783">354</cx:pt>
          <cx:pt idx="7784">524</cx:pt>
          <cx:pt idx="7785">370</cx:pt>
          <cx:pt idx="7786">318</cx:pt>
          <cx:pt idx="7787">380</cx:pt>
          <cx:pt idx="7788">481</cx:pt>
          <cx:pt idx="7789">429</cx:pt>
          <cx:pt idx="7790">161</cx:pt>
          <cx:pt idx="7791">378</cx:pt>
          <cx:pt idx="7792">86</cx:pt>
          <cx:pt idx="7793">114</cx:pt>
          <cx:pt idx="7794">315</cx:pt>
          <cx:pt idx="7795">461</cx:pt>
          <cx:pt idx="7796">10</cx:pt>
          <cx:pt idx="7797">96</cx:pt>
          <cx:pt idx="7798">373</cx:pt>
          <cx:pt idx="7799">270</cx:pt>
          <cx:pt idx="7800">818</cx:pt>
          <cx:pt idx="7801">426</cx:pt>
          <cx:pt idx="7802">383</cx:pt>
          <cx:pt idx="7803">311</cx:pt>
          <cx:pt idx="7804">376</cx:pt>
          <cx:pt idx="7805">385</cx:pt>
          <cx:pt idx="7806">221</cx:pt>
          <cx:pt idx="7807">241</cx:pt>
          <cx:pt idx="7808">163</cx:pt>
          <cx:pt idx="7809">635</cx:pt>
          <cx:pt idx="7810">111</cx:pt>
          <cx:pt idx="7811">207</cx:pt>
          <cx:pt idx="7812">388</cx:pt>
          <cx:pt idx="7813">476</cx:pt>
          <cx:pt idx="7814">379</cx:pt>
          <cx:pt idx="7815">472</cx:pt>
          <cx:pt idx="7816">253</cx:pt>
          <cx:pt idx="7817">458</cx:pt>
          <cx:pt idx="7818">80</cx:pt>
          <cx:pt idx="7819">923</cx:pt>
          <cx:pt idx="7820">304</cx:pt>
          <cx:pt idx="7821">253</cx:pt>
          <cx:pt idx="7822">487</cx:pt>
          <cx:pt idx="7823">274</cx:pt>
          <cx:pt idx="7824">696</cx:pt>
          <cx:pt idx="7825">156</cx:pt>
          <cx:pt idx="7826">143</cx:pt>
          <cx:pt idx="7827">400</cx:pt>
          <cx:pt idx="7828">482</cx:pt>
          <cx:pt idx="7829">280</cx:pt>
          <cx:pt idx="7830">113</cx:pt>
          <cx:pt idx="7831">455</cx:pt>
          <cx:pt idx="7832">316</cx:pt>
          <cx:pt idx="7833">333</cx:pt>
          <cx:pt idx="7834">114</cx:pt>
          <cx:pt idx="7835">763</cx:pt>
          <cx:pt idx="7836">427</cx:pt>
          <cx:pt idx="7837">436</cx:pt>
          <cx:pt idx="7838">81</cx:pt>
          <cx:pt idx="7839">206</cx:pt>
          <cx:pt idx="7840">59</cx:pt>
          <cx:pt idx="7841">302</cx:pt>
          <cx:pt idx="7842">899</cx:pt>
          <cx:pt idx="7843">494</cx:pt>
          <cx:pt idx="7844">402</cx:pt>
          <cx:pt idx="7845">459</cx:pt>
          <cx:pt idx="7846">209</cx:pt>
          <cx:pt idx="7847">30</cx:pt>
          <cx:pt idx="7848">237</cx:pt>
          <cx:pt idx="7849">77</cx:pt>
          <cx:pt idx="7850">20</cx:pt>
          <cx:pt idx="7851">318</cx:pt>
          <cx:pt idx="7852">316</cx:pt>
          <cx:pt idx="7853">391</cx:pt>
          <cx:pt idx="7854">222</cx:pt>
          <cx:pt idx="7855">593</cx:pt>
          <cx:pt idx="7856">289</cx:pt>
          <cx:pt idx="7857">346</cx:pt>
          <cx:pt idx="7858">102</cx:pt>
          <cx:pt idx="7859">319</cx:pt>
          <cx:pt idx="7860">298</cx:pt>
          <cx:pt idx="7861">866</cx:pt>
          <cx:pt idx="7862">244</cx:pt>
          <cx:pt idx="7863">465</cx:pt>
          <cx:pt idx="7864">447</cx:pt>
          <cx:pt idx="7865">33</cx:pt>
          <cx:pt idx="7866">219</cx:pt>
          <cx:pt idx="7867">877</cx:pt>
          <cx:pt idx="7868">232</cx:pt>
          <cx:pt idx="7869">893</cx:pt>
          <cx:pt idx="7870">286</cx:pt>
          <cx:pt idx="7871">524</cx:pt>
          <cx:pt idx="7872">424</cx:pt>
          <cx:pt idx="7873">162</cx:pt>
          <cx:pt idx="7874">345</cx:pt>
          <cx:pt idx="7875">440</cx:pt>
          <cx:pt idx="7876">542</cx:pt>
          <cx:pt idx="7877">65</cx:pt>
          <cx:pt idx="7878">205</cx:pt>
          <cx:pt idx="7879">973</cx:pt>
          <cx:pt idx="7880">418</cx:pt>
          <cx:pt idx="7881">320</cx:pt>
          <cx:pt idx="7882">203</cx:pt>
          <cx:pt idx="7883">966</cx:pt>
          <cx:pt idx="7884">361</cx:pt>
          <cx:pt idx="7885">464</cx:pt>
          <cx:pt idx="7886">909</cx:pt>
          <cx:pt idx="7887">112</cx:pt>
          <cx:pt idx="7888">485</cx:pt>
          <cx:pt idx="7889">330</cx:pt>
          <cx:pt idx="7890">250</cx:pt>
          <cx:pt idx="7891">305</cx:pt>
          <cx:pt idx="7892">469</cx:pt>
          <cx:pt idx="7893">484</cx:pt>
          <cx:pt idx="7894">216</cx:pt>
          <cx:pt idx="7895">50</cx:pt>
          <cx:pt idx="7896">404</cx:pt>
          <cx:pt idx="7897">479</cx:pt>
          <cx:pt idx="7898">537</cx:pt>
          <cx:pt idx="7899">448</cx:pt>
          <cx:pt idx="7900">649</cx:pt>
          <cx:pt idx="7901">48</cx:pt>
          <cx:pt idx="7902">215</cx:pt>
          <cx:pt idx="7903">260</cx:pt>
          <cx:pt idx="7904">205</cx:pt>
          <cx:pt idx="7905">310</cx:pt>
          <cx:pt idx="7906">306</cx:pt>
          <cx:pt idx="7907">326</cx:pt>
          <cx:pt idx="7908">396</cx:pt>
          <cx:pt idx="7909">994</cx:pt>
          <cx:pt idx="7910">236</cx:pt>
          <cx:pt idx="7911">105</cx:pt>
          <cx:pt idx="7912">500</cx:pt>
          <cx:pt idx="7913">203</cx:pt>
          <cx:pt idx="7914">824</cx:pt>
          <cx:pt idx="7915">137</cx:pt>
          <cx:pt idx="7916">324</cx:pt>
          <cx:pt idx="7917">276</cx:pt>
          <cx:pt idx="7918">467</cx:pt>
          <cx:pt idx="7919">409</cx:pt>
          <cx:pt idx="7920">242</cx:pt>
          <cx:pt idx="7921">341</cx:pt>
          <cx:pt idx="7922">362</cx:pt>
          <cx:pt idx="7923">409</cx:pt>
          <cx:pt idx="7924">316</cx:pt>
          <cx:pt idx="7925">229</cx:pt>
          <cx:pt idx="7926">319</cx:pt>
          <cx:pt idx="7927">322</cx:pt>
          <cx:pt idx="7928">449</cx:pt>
          <cx:pt idx="7929">159</cx:pt>
          <cx:pt idx="7930">496</cx:pt>
          <cx:pt idx="7931">213</cx:pt>
          <cx:pt idx="7932">381</cx:pt>
          <cx:pt idx="7933">296</cx:pt>
          <cx:pt idx="7934">326</cx:pt>
          <cx:pt idx="7935">468</cx:pt>
          <cx:pt idx="7936">2</cx:pt>
          <cx:pt idx="7937">202</cx:pt>
          <cx:pt idx="7938">163</cx:pt>
          <cx:pt idx="7939">490</cx:pt>
          <cx:pt idx="7940">888</cx:pt>
          <cx:pt idx="7941">231</cx:pt>
          <cx:pt idx="7942">364</cx:pt>
          <cx:pt idx="7943">236</cx:pt>
          <cx:pt idx="7944">253</cx:pt>
          <cx:pt idx="7945">553</cx:pt>
          <cx:pt idx="7946">734</cx:pt>
          <cx:pt idx="7947">321</cx:pt>
          <cx:pt idx="7948">254</cx:pt>
          <cx:pt idx="7949">41</cx:pt>
          <cx:pt idx="7950">349</cx:pt>
          <cx:pt idx="7951">450</cx:pt>
          <cx:pt idx="7952">351</cx:pt>
          <cx:pt idx="7953">239</cx:pt>
          <cx:pt idx="7954">177</cx:pt>
          <cx:pt idx="7955">338</cx:pt>
          <cx:pt idx="7956">336</cx:pt>
          <cx:pt idx="7957">401</cx:pt>
          <cx:pt idx="7958">355</cx:pt>
          <cx:pt idx="7959">350</cx:pt>
          <cx:pt idx="7960">383</cx:pt>
          <cx:pt idx="7961">356</cx:pt>
          <cx:pt idx="7962">918</cx:pt>
          <cx:pt idx="7963">95</cx:pt>
          <cx:pt idx="7964">534</cx:pt>
          <cx:pt idx="7965">354</cx:pt>
          <cx:pt idx="7966">461</cx:pt>
          <cx:pt idx="7967">761</cx:pt>
          <cx:pt idx="7968">762</cx:pt>
          <cx:pt idx="7969">417</cx:pt>
          <cx:pt idx="7970">272</cx:pt>
          <cx:pt idx="7971">470</cx:pt>
          <cx:pt idx="7972">600</cx:pt>
          <cx:pt idx="7973">237</cx:pt>
          <cx:pt idx="7974">252</cx:pt>
          <cx:pt idx="7975">689</cx:pt>
          <cx:pt idx="7976">351</cx:pt>
          <cx:pt idx="7977">493</cx:pt>
          <cx:pt idx="7978">252</cx:pt>
          <cx:pt idx="7979">351</cx:pt>
          <cx:pt idx="7980">243</cx:pt>
          <cx:pt idx="7981">212</cx:pt>
          <cx:pt idx="7982">406</cx:pt>
          <cx:pt idx="7983">82</cx:pt>
          <cx:pt idx="7984">219</cx:pt>
          <cx:pt idx="7985">325</cx:pt>
          <cx:pt idx="7986">417</cx:pt>
          <cx:pt idx="7987">292</cx:pt>
          <cx:pt idx="7988">147</cx:pt>
          <cx:pt idx="7989">14</cx:pt>
          <cx:pt idx="7990">272</cx:pt>
          <cx:pt idx="7991">343</cx:pt>
          <cx:pt idx="7992">204</cx:pt>
          <cx:pt idx="7993">308</cx:pt>
          <cx:pt idx="7994">326</cx:pt>
          <cx:pt idx="7995">663</cx:pt>
          <cx:pt idx="7996">719</cx:pt>
          <cx:pt idx="7997">807</cx:pt>
          <cx:pt idx="7998">282</cx:pt>
          <cx:pt idx="7999">328</cx:pt>
          <cx:pt idx="8000">357</cx:pt>
          <cx:pt idx="8001">942</cx:pt>
          <cx:pt idx="8002">284</cx:pt>
          <cx:pt idx="8003">220</cx:pt>
          <cx:pt idx="8004">208</cx:pt>
          <cx:pt idx="8005">991</cx:pt>
          <cx:pt idx="8006">464</cx:pt>
          <cx:pt idx="8007">344</cx:pt>
          <cx:pt idx="8008">591</cx:pt>
          <cx:pt idx="8009">210</cx:pt>
          <cx:pt idx="8010">234</cx:pt>
          <cx:pt idx="8011">310</cx:pt>
          <cx:pt idx="8012">26</cx:pt>
          <cx:pt idx="8013">410</cx:pt>
          <cx:pt idx="8014">452</cx:pt>
          <cx:pt idx="8015">981</cx:pt>
          <cx:pt idx="8016">454</cx:pt>
          <cx:pt idx="8017">224</cx:pt>
          <cx:pt idx="8018">266</cx:pt>
          <cx:pt idx="8019">309</cx:pt>
          <cx:pt idx="8020">259</cx:pt>
          <cx:pt idx="8021">204</cx:pt>
          <cx:pt idx="8022">405</cx:pt>
          <cx:pt idx="8023">537</cx:pt>
          <cx:pt idx="8024">813</cx:pt>
          <cx:pt idx="8025">388</cx:pt>
          <cx:pt idx="8026">9</cx:pt>
          <cx:pt idx="8027">954</cx:pt>
          <cx:pt idx="8028">260</cx:pt>
          <cx:pt idx="8029">1012</cx:pt>
          <cx:pt idx="8030">633</cx:pt>
          <cx:pt idx="8031">213</cx:pt>
          <cx:pt idx="8032">305</cx:pt>
          <cx:pt idx="8033">37</cx:pt>
          <cx:pt idx="8034">476</cx:pt>
          <cx:pt idx="8035">289</cx:pt>
          <cx:pt idx="8036">228</cx:pt>
          <cx:pt idx="8037">114</cx:pt>
          <cx:pt idx="8038">423</cx:pt>
          <cx:pt idx="8039">351</cx:pt>
          <cx:pt idx="8040">995</cx:pt>
          <cx:pt idx="8041">484</cx:pt>
          <cx:pt idx="8042">256</cx:pt>
          <cx:pt idx="8043">477</cx:pt>
          <cx:pt idx="8044">373</cx:pt>
          <cx:pt idx="8045">327</cx:pt>
          <cx:pt idx="8046">458</cx:pt>
          <cx:pt idx="8047">785</cx:pt>
          <cx:pt idx="8048">110</cx:pt>
          <cx:pt idx="8049">47</cx:pt>
          <cx:pt idx="8050">246</cx:pt>
          <cx:pt idx="8051">137</cx:pt>
          <cx:pt idx="8052">331</cx:pt>
          <cx:pt idx="8053">437</cx:pt>
          <cx:pt idx="8054">434</cx:pt>
          <cx:pt idx="8055">3</cx:pt>
          <cx:pt idx="8056">245</cx:pt>
          <cx:pt idx="8057">423</cx:pt>
          <cx:pt idx="8058">105</cx:pt>
          <cx:pt idx="8059">542</cx:pt>
          <cx:pt idx="8060">237</cx:pt>
          <cx:pt idx="8061">416</cx:pt>
          <cx:pt idx="8062">221</cx:pt>
          <cx:pt idx="8063">228</cx:pt>
          <cx:pt idx="8064">509</cx:pt>
          <cx:pt idx="8065">500</cx:pt>
          <cx:pt idx="8066">244</cx:pt>
          <cx:pt idx="8067">230</cx:pt>
          <cx:pt idx="8068">704</cx:pt>
          <cx:pt idx="8069">455</cx:pt>
          <cx:pt idx="8070">268</cx:pt>
          <cx:pt idx="8071">204</cx:pt>
          <cx:pt idx="8072">106</cx:pt>
          <cx:pt idx="8073">661</cx:pt>
          <cx:pt idx="8074">364</cx:pt>
          <cx:pt idx="8075">329</cx:pt>
          <cx:pt idx="8076">407</cx:pt>
          <cx:pt idx="8077">416</cx:pt>
          <cx:pt idx="8078">345</cx:pt>
          <cx:pt idx="8079">250</cx:pt>
          <cx:pt idx="8080">269</cx:pt>
          <cx:pt idx="8081">292</cx:pt>
          <cx:pt idx="8082">454</cx:pt>
          <cx:pt idx="8083">414</cx:pt>
          <cx:pt idx="8084">164</cx:pt>
          <cx:pt idx="8085">500</cx:pt>
          <cx:pt idx="8086">475</cx:pt>
          <cx:pt idx="8087">381</cx:pt>
          <cx:pt idx="8088">487</cx:pt>
          <cx:pt idx="8089">351</cx:pt>
          <cx:pt idx="8090">57</cx:pt>
          <cx:pt idx="8091">975</cx:pt>
          <cx:pt idx="8092">300</cx:pt>
          <cx:pt idx="8093">355</cx:pt>
          <cx:pt idx="8094">488</cx:pt>
          <cx:pt idx="8095">313</cx:pt>
          <cx:pt idx="8096">320</cx:pt>
          <cx:pt idx="8097">443</cx:pt>
          <cx:pt idx="8098">16</cx:pt>
          <cx:pt idx="8099">395</cx:pt>
          <cx:pt idx="8100">499</cx:pt>
          <cx:pt idx="8101">411</cx:pt>
          <cx:pt idx="8102">28</cx:pt>
          <cx:pt idx="8103">68</cx:pt>
          <cx:pt idx="8104">328</cx:pt>
          <cx:pt idx="8105">228</cx:pt>
          <cx:pt idx="8106">660</cx:pt>
          <cx:pt idx="8107">206</cx:pt>
          <cx:pt idx="8108">223</cx:pt>
          <cx:pt idx="8109">342</cx:pt>
          <cx:pt idx="8110">240</cx:pt>
          <cx:pt idx="8111">242</cx:pt>
          <cx:pt idx="8112">498</cx:pt>
          <cx:pt idx="8113">412</cx:pt>
          <cx:pt idx="8114">143</cx:pt>
          <cx:pt idx="8115">221</cx:pt>
          <cx:pt idx="8116">215</cx:pt>
          <cx:pt idx="8117">257</cx:pt>
          <cx:pt idx="8118">271</cx:pt>
          <cx:pt idx="8119">230</cx:pt>
          <cx:pt idx="8120">288</cx:pt>
          <cx:pt idx="8121">352</cx:pt>
          <cx:pt idx="8122">482</cx:pt>
          <cx:pt idx="8123">207</cx:pt>
          <cx:pt idx="8124">294</cx:pt>
          <cx:pt idx="8125">239</cx:pt>
          <cx:pt idx="8126">366</cx:pt>
          <cx:pt idx="8127">698</cx:pt>
          <cx:pt idx="8128">69</cx:pt>
          <cx:pt idx="8129">341</cx:pt>
          <cx:pt idx="8130">478</cx:pt>
          <cx:pt idx="8131">313</cx:pt>
          <cx:pt idx="8132">432</cx:pt>
          <cx:pt idx="8133">511</cx:pt>
          <cx:pt idx="8134">324</cx:pt>
          <cx:pt idx="8135">309</cx:pt>
          <cx:pt idx="8136">274</cx:pt>
          <cx:pt idx="8137">32</cx:pt>
          <cx:pt idx="8138">395</cx:pt>
          <cx:pt idx="8139">240</cx:pt>
          <cx:pt idx="8140">290</cx:pt>
          <cx:pt idx="8141">457</cx:pt>
          <cx:pt idx="8142">251</cx:pt>
          <cx:pt idx="8143">410</cx:pt>
          <cx:pt idx="8144">443</cx:pt>
          <cx:pt idx="8145">89</cx:pt>
          <cx:pt idx="8146">517</cx:pt>
          <cx:pt idx="8147">3</cx:pt>
          <cx:pt idx="8148">397</cx:pt>
          <cx:pt idx="8149">144</cx:pt>
          <cx:pt idx="8150">777</cx:pt>
          <cx:pt idx="8151">357</cx:pt>
          <cx:pt idx="8152">166</cx:pt>
          <cx:pt idx="8153">311</cx:pt>
          <cx:pt idx="8154">333</cx:pt>
          <cx:pt idx="8155">486</cx:pt>
          <cx:pt idx="8156">373</cx:pt>
          <cx:pt idx="8157">478</cx:pt>
          <cx:pt idx="8158">382</cx:pt>
          <cx:pt idx="8159">384</cx:pt>
          <cx:pt idx="8160">432</cx:pt>
          <cx:pt idx="8161">352</cx:pt>
          <cx:pt idx="8162">41</cx:pt>
          <cx:pt idx="8163">308</cx:pt>
          <cx:pt idx="8164">400</cx:pt>
          <cx:pt idx="8165">188</cx:pt>
          <cx:pt idx="8166">240</cx:pt>
          <cx:pt idx="8167">328</cx:pt>
          <cx:pt idx="8168">337</cx:pt>
          <cx:pt idx="8169">343</cx:pt>
          <cx:pt idx="8170">289</cx:pt>
          <cx:pt idx="8171">94</cx:pt>
          <cx:pt idx="8172">316</cx:pt>
          <cx:pt idx="8173">305</cx:pt>
          <cx:pt idx="8174">460</cx:pt>
          <cx:pt idx="8175">274</cx:pt>
          <cx:pt idx="8176">460</cx:pt>
          <cx:pt idx="8177">289</cx:pt>
          <cx:pt idx="8178">284</cx:pt>
          <cx:pt idx="8179">449</cx:pt>
          <cx:pt idx="8180">678</cx:pt>
          <cx:pt idx="8181">205</cx:pt>
          <cx:pt idx="8182">167</cx:pt>
          <cx:pt idx="8183">935</cx:pt>
          <cx:pt idx="8184">61</cx:pt>
          <cx:pt idx="8185">317</cx:pt>
          <cx:pt idx="8186">407</cx:pt>
          <cx:pt idx="8187">415</cx:pt>
          <cx:pt idx="8188">555</cx:pt>
          <cx:pt idx="8189">320</cx:pt>
          <cx:pt idx="8190">267</cx:pt>
          <cx:pt idx="8191">228</cx:pt>
          <cx:pt idx="8192">396</cx:pt>
          <cx:pt idx="8193">491</cx:pt>
          <cx:pt idx="8194">390</cx:pt>
          <cx:pt idx="8195">478</cx:pt>
          <cx:pt idx="8196">101</cx:pt>
          <cx:pt idx="8197">365</cx:pt>
          <cx:pt idx="8198">355</cx:pt>
          <cx:pt idx="8199">443</cx:pt>
          <cx:pt idx="8200">83</cx:pt>
          <cx:pt idx="8201">14</cx:pt>
          <cx:pt idx="8202">326</cx:pt>
          <cx:pt idx="8203">264</cx:pt>
          <cx:pt idx="8204">584</cx:pt>
          <cx:pt idx="8205">60</cx:pt>
          <cx:pt idx="8206">389</cx:pt>
          <cx:pt idx="8207">307</cx:pt>
          <cx:pt idx="8208">82</cx:pt>
          <cx:pt idx="8209">316</cx:pt>
          <cx:pt idx="8210">237</cx:pt>
          <cx:pt idx="8211">865</cx:pt>
          <cx:pt idx="8212">314</cx:pt>
          <cx:pt idx="8213">237</cx:pt>
          <cx:pt idx="8214">381</cx:pt>
          <cx:pt idx="8215">787</cx:pt>
          <cx:pt idx="8216">712</cx:pt>
          <cx:pt idx="8217">362</cx:pt>
          <cx:pt idx="8218">474</cx:pt>
          <cx:pt idx="8219">411</cx:pt>
          <cx:pt idx="8220">297</cx:pt>
          <cx:pt idx="8221">356</cx:pt>
          <cx:pt idx="8222">194</cx:pt>
          <cx:pt idx="8223">134</cx:pt>
          <cx:pt idx="8224">106</cx:pt>
          <cx:pt idx="8225">6</cx:pt>
          <cx:pt idx="8226">407</cx:pt>
          <cx:pt idx="8227">238</cx:pt>
          <cx:pt idx="8228">466</cx:pt>
          <cx:pt idx="8229">408</cx:pt>
          <cx:pt idx="8230">476</cx:pt>
          <cx:pt idx="8231">318</cx:pt>
          <cx:pt idx="8232">48</cx:pt>
          <cx:pt idx="8233">121</cx:pt>
          <cx:pt idx="8234">263</cx:pt>
          <cx:pt idx="8235">483</cx:pt>
          <cx:pt idx="8236">265</cx:pt>
          <cx:pt idx="8237">473</cx:pt>
          <cx:pt idx="8238">367</cx:pt>
          <cx:pt idx="8239">95</cx:pt>
          <cx:pt idx="8240">480</cx:pt>
          <cx:pt idx="8241">330</cx:pt>
          <cx:pt idx="8242">334</cx:pt>
          <cx:pt idx="8243">157</cx:pt>
          <cx:pt idx="8244">249</cx:pt>
          <cx:pt idx="8245">99</cx:pt>
          <cx:pt idx="8246">384</cx:pt>
          <cx:pt idx="8247">353</cx:pt>
          <cx:pt idx="8248">488</cx:pt>
          <cx:pt idx="8249">254</cx:pt>
          <cx:pt idx="8250">217</cx:pt>
          <cx:pt idx="8251">267</cx:pt>
          <cx:pt idx="8252">61</cx:pt>
          <cx:pt idx="8253">290</cx:pt>
          <cx:pt idx="8254">350</cx:pt>
          <cx:pt idx="8255">223</cx:pt>
          <cx:pt idx="8256">499</cx:pt>
          <cx:pt idx="8257">368</cx:pt>
          <cx:pt idx="8258">1014</cx:pt>
          <cx:pt idx="8259">260</cx:pt>
          <cx:pt idx="8260">238</cx:pt>
          <cx:pt idx="8261">342</cx:pt>
          <cx:pt idx="8262">419</cx:pt>
          <cx:pt idx="8263">334</cx:pt>
          <cx:pt idx="8264">908</cx:pt>
          <cx:pt idx="8265">401</cx:pt>
          <cx:pt idx="8266">500</cx:pt>
          <cx:pt idx="8267">105</cx:pt>
          <cx:pt idx="8268">379</cx:pt>
          <cx:pt idx="8269">454</cx:pt>
          <cx:pt idx="8270">215</cx:pt>
          <cx:pt idx="8271">417</cx:pt>
          <cx:pt idx="8272">753</cx:pt>
          <cx:pt idx="8273">277</cx:pt>
          <cx:pt idx="8274">68</cx:pt>
          <cx:pt idx="8275">309</cx:pt>
          <cx:pt idx="8276">206</cx:pt>
          <cx:pt idx="8277">380</cx:pt>
          <cx:pt idx="8278">79</cx:pt>
          <cx:pt idx="8279">374</cx:pt>
          <cx:pt idx="8280">302</cx:pt>
          <cx:pt idx="8281">240</cx:pt>
          <cx:pt idx="8282">332</cx:pt>
          <cx:pt idx="8283">447</cx:pt>
          <cx:pt idx="8284">81</cx:pt>
          <cx:pt idx="8285">229</cx:pt>
          <cx:pt idx="8286">282</cx:pt>
          <cx:pt idx="8287">216</cx:pt>
          <cx:pt idx="8288">246</cx:pt>
          <cx:pt idx="8289">341</cx:pt>
          <cx:pt idx="8290">142</cx:pt>
          <cx:pt idx="8291">320</cx:pt>
          <cx:pt idx="8292">364</cx:pt>
          <cx:pt idx="8293">229</cx:pt>
          <cx:pt idx="8294">290</cx:pt>
          <cx:pt idx="8295">316</cx:pt>
          <cx:pt idx="8296">225</cx:pt>
          <cx:pt idx="8297">304</cx:pt>
          <cx:pt idx="8298">709</cx:pt>
          <cx:pt idx="8299">279</cx:pt>
          <cx:pt idx="8300">1009</cx:pt>
          <cx:pt idx="8301">276</cx:pt>
          <cx:pt idx="8302">270</cx:pt>
          <cx:pt idx="8303">265</cx:pt>
          <cx:pt idx="8304">206</cx:pt>
          <cx:pt idx="8305">376</cx:pt>
          <cx:pt idx="8306">457</cx:pt>
          <cx:pt idx="8307">550</cx:pt>
          <cx:pt idx="8308">470</cx:pt>
          <cx:pt idx="8309">386</cx:pt>
          <cx:pt idx="8310">465</cx:pt>
          <cx:pt idx="8311">680</cx:pt>
          <cx:pt idx="8312">776</cx:pt>
          <cx:pt idx="8313">257</cx:pt>
          <cx:pt idx="8314">236</cx:pt>
          <cx:pt idx="8315">340</cx:pt>
          <cx:pt idx="8316">492</cx:pt>
          <cx:pt idx="8317">480</cx:pt>
          <cx:pt idx="8318">342</cx:pt>
          <cx:pt idx="8319">93</cx:pt>
          <cx:pt idx="8320">271</cx:pt>
          <cx:pt idx="8321">272</cx:pt>
          <cx:pt idx="8322">230</cx:pt>
          <cx:pt idx="8323">280</cx:pt>
          <cx:pt idx="8324">33</cx:pt>
          <cx:pt idx="8325">224</cx:pt>
          <cx:pt idx="8326">502</cx:pt>
          <cx:pt idx="8327">259</cx:pt>
          <cx:pt idx="8328">962</cx:pt>
          <cx:pt idx="8329">287</cx:pt>
          <cx:pt idx="8330">229</cx:pt>
          <cx:pt idx="8331">951</cx:pt>
          <cx:pt idx="8332">995</cx:pt>
          <cx:pt idx="8333">361</cx:pt>
          <cx:pt idx="8334">472</cx:pt>
          <cx:pt idx="8335">787</cx:pt>
          <cx:pt idx="8336">55</cx:pt>
          <cx:pt idx="8337">226</cx:pt>
          <cx:pt idx="8338">314</cx:pt>
          <cx:pt idx="8339">194</cx:pt>
          <cx:pt idx="8340">296</cx:pt>
          <cx:pt idx="8341">211</cx:pt>
          <cx:pt idx="8342">844</cx:pt>
          <cx:pt idx="8343">348</cx:pt>
          <cx:pt idx="8344">747</cx:pt>
          <cx:pt idx="8345">240</cx:pt>
          <cx:pt idx="8346">311</cx:pt>
          <cx:pt idx="8347">292</cx:pt>
          <cx:pt idx="8348">476</cx:pt>
          <cx:pt idx="8349">297</cx:pt>
          <cx:pt idx="8350">581</cx:pt>
          <cx:pt idx="8351">345</cx:pt>
          <cx:pt idx="8352">480</cx:pt>
          <cx:pt idx="8353">483</cx:pt>
          <cx:pt idx="8354">365</cx:pt>
          <cx:pt idx="8355">430</cx:pt>
          <cx:pt idx="8356">423</cx:pt>
          <cx:pt idx="8357">254</cx:pt>
          <cx:pt idx="8358">272</cx:pt>
          <cx:pt idx="8359">332</cx:pt>
          <cx:pt idx="8360">402</cx:pt>
          <cx:pt idx="8361">962</cx:pt>
          <cx:pt idx="8362">338</cx:pt>
          <cx:pt idx="8363">698</cx:pt>
          <cx:pt idx="8364">353</cx:pt>
          <cx:pt idx="8365">453</cx:pt>
          <cx:pt idx="8366">11</cx:pt>
          <cx:pt idx="8367">176</cx:pt>
          <cx:pt idx="8368">221</cx:pt>
          <cx:pt idx="8369">434</cx:pt>
          <cx:pt idx="8370">202</cx:pt>
          <cx:pt idx="8371">77</cx:pt>
          <cx:pt idx="8372">717</cx:pt>
          <cx:pt idx="8373">389</cx:pt>
          <cx:pt idx="8374">955</cx:pt>
          <cx:pt idx="8375">718</cx:pt>
          <cx:pt idx="8376">484</cx:pt>
          <cx:pt idx="8377">293</cx:pt>
          <cx:pt idx="8378">762</cx:pt>
          <cx:pt idx="8379">37</cx:pt>
          <cx:pt idx="8380">308</cx:pt>
          <cx:pt idx="8381">359</cx:pt>
          <cx:pt idx="8382">1012</cx:pt>
          <cx:pt idx="8383">358</cx:pt>
          <cx:pt idx="8384">351</cx:pt>
          <cx:pt idx="8385">39</cx:pt>
          <cx:pt idx="8386">465</cx:pt>
          <cx:pt idx="8387">522</cx:pt>
          <cx:pt idx="8388">751</cx:pt>
          <cx:pt idx="8389">957</cx:pt>
          <cx:pt idx="8390">355</cx:pt>
          <cx:pt idx="8391">402</cx:pt>
          <cx:pt idx="8392">879</cx:pt>
          <cx:pt idx="8393">239</cx:pt>
          <cx:pt idx="8394">303</cx:pt>
          <cx:pt idx="8395">217</cx:pt>
          <cx:pt idx="8396">301</cx:pt>
          <cx:pt idx="8397">44</cx:pt>
          <cx:pt idx="8398">264</cx:pt>
          <cx:pt idx="8399">705</cx:pt>
          <cx:pt idx="8400">377</cx:pt>
          <cx:pt idx="8401">468</cx:pt>
          <cx:pt idx="8402">387</cx:pt>
          <cx:pt idx="8403">350</cx:pt>
          <cx:pt idx="8404">496</cx:pt>
          <cx:pt idx="8405">327</cx:pt>
          <cx:pt idx="8406">469</cx:pt>
          <cx:pt idx="8407">256</cx:pt>
          <cx:pt idx="8408">457</cx:pt>
          <cx:pt idx="8409">72</cx:pt>
          <cx:pt idx="8410">55</cx:pt>
          <cx:pt idx="8411">414</cx:pt>
          <cx:pt idx="8412">415</cx:pt>
          <cx:pt idx="8413">283</cx:pt>
          <cx:pt idx="8414">253</cx:pt>
          <cx:pt idx="8415">272</cx:pt>
          <cx:pt idx="8416">280</cx:pt>
          <cx:pt idx="8417">497</cx:pt>
          <cx:pt idx="8418">343</cx:pt>
          <cx:pt idx="8419">879</cx:pt>
          <cx:pt idx="8420">352</cx:pt>
          <cx:pt idx="8421">315</cx:pt>
          <cx:pt idx="8422">919</cx:pt>
          <cx:pt idx="8423">13</cx:pt>
          <cx:pt idx="8424">494</cx:pt>
          <cx:pt idx="8425">258</cx:pt>
          <cx:pt idx="8426">140</cx:pt>
          <cx:pt idx="8427">229</cx:pt>
          <cx:pt idx="8428">328</cx:pt>
          <cx:pt idx="8429">320</cx:pt>
          <cx:pt idx="8430">312</cx:pt>
          <cx:pt idx="8431">297</cx:pt>
          <cx:pt idx="8432">390</cx:pt>
          <cx:pt idx="8433">163</cx:pt>
          <cx:pt idx="8434">305</cx:pt>
          <cx:pt idx="8435">290</cx:pt>
          <cx:pt idx="8436">102</cx:pt>
          <cx:pt idx="8437">246</cx:pt>
          <cx:pt idx="8438">250</cx:pt>
          <cx:pt idx="8439">425</cx:pt>
          <cx:pt idx="8440">859</cx:pt>
          <cx:pt idx="8441">423</cx:pt>
          <cx:pt idx="8442">425</cx:pt>
          <cx:pt idx="8443">319</cx:pt>
          <cx:pt idx="8444">310</cx:pt>
          <cx:pt idx="8445">220</cx:pt>
          <cx:pt idx="8446">455</cx:pt>
          <cx:pt idx="8447">407</cx:pt>
          <cx:pt idx="8448">266</cx:pt>
          <cx:pt idx="8449">457</cx:pt>
          <cx:pt idx="8450">289</cx:pt>
          <cx:pt idx="8451">321</cx:pt>
          <cx:pt idx="8452">352</cx:pt>
          <cx:pt idx="8453">386</cx:pt>
          <cx:pt idx="8454">281</cx:pt>
          <cx:pt idx="8455">435</cx:pt>
          <cx:pt idx="8456">339</cx:pt>
          <cx:pt idx="8457">422</cx:pt>
          <cx:pt idx="8458">395</cx:pt>
          <cx:pt idx="8459">476</cx:pt>
          <cx:pt idx="8460">47</cx:pt>
          <cx:pt idx="8461">1005</cx:pt>
          <cx:pt idx="8462">395</cx:pt>
          <cx:pt idx="8463">262</cx:pt>
          <cx:pt idx="8464">485</cx:pt>
          <cx:pt idx="8465">71</cx:pt>
          <cx:pt idx="8466">120</cx:pt>
          <cx:pt idx="8467">179</cx:pt>
          <cx:pt idx="8468">478</cx:pt>
          <cx:pt idx="8469">89</cx:pt>
          <cx:pt idx="8470">345</cx:pt>
          <cx:pt idx="8471">334</cx:pt>
          <cx:pt idx="8472">308</cx:pt>
          <cx:pt idx="8473">348</cx:pt>
          <cx:pt idx="8474">298</cx:pt>
          <cx:pt idx="8475">46</cx:pt>
          <cx:pt idx="8476">349</cx:pt>
          <cx:pt idx="8477">214</cx:pt>
          <cx:pt idx="8478">257</cx:pt>
          <cx:pt idx="8479">563</cx:pt>
          <cx:pt idx="8480">201</cx:pt>
          <cx:pt idx="8481">201</cx:pt>
          <cx:pt idx="8482">152</cx:pt>
          <cx:pt idx="8483">295</cx:pt>
          <cx:pt idx="8484">361</cx:pt>
          <cx:pt idx="8485">275</cx:pt>
          <cx:pt idx="8486">50</cx:pt>
          <cx:pt idx="8487">296</cx:pt>
          <cx:pt idx="8488">166</cx:pt>
          <cx:pt idx="8489">376</cx:pt>
          <cx:pt idx="8490">54</cx:pt>
          <cx:pt idx="8491">63</cx:pt>
          <cx:pt idx="8492">359</cx:pt>
          <cx:pt idx="8493">337</cx:pt>
          <cx:pt idx="8494">493</cx:pt>
          <cx:pt idx="8495">352</cx:pt>
          <cx:pt idx="8496">155</cx:pt>
          <cx:pt idx="8497">109</cx:pt>
          <cx:pt idx="8498">11</cx:pt>
          <cx:pt idx="8499">318</cx:pt>
          <cx:pt idx="8500">270</cx:pt>
          <cx:pt idx="8501">335</cx:pt>
          <cx:pt idx="8502">627</cx:pt>
          <cx:pt idx="8503">290</cx:pt>
          <cx:pt idx="8504">288</cx:pt>
          <cx:pt idx="8505">463</cx:pt>
          <cx:pt idx="8506">481</cx:pt>
          <cx:pt idx="8507">376</cx:pt>
          <cx:pt idx="8508">160</cx:pt>
          <cx:pt idx="8509">237</cx:pt>
          <cx:pt idx="8510">481</cx:pt>
          <cx:pt idx="8511">203</cx:pt>
          <cx:pt idx="8512">294</cx:pt>
          <cx:pt idx="8513">895</cx:pt>
          <cx:pt idx="8514">301</cx:pt>
          <cx:pt idx="8515">365</cx:pt>
          <cx:pt idx="8516">346</cx:pt>
          <cx:pt idx="8517">316</cx:pt>
          <cx:pt idx="8518">424</cx:pt>
          <cx:pt idx="8519">366</cx:pt>
          <cx:pt idx="8520">120</cx:pt>
          <cx:pt idx="8521">97</cx:pt>
          <cx:pt idx="8522">289</cx:pt>
          <cx:pt idx="8523">416</cx:pt>
          <cx:pt idx="8524">327</cx:pt>
          <cx:pt idx="8525">374</cx:pt>
          <cx:pt idx="8526">190</cx:pt>
          <cx:pt idx="8527">361</cx:pt>
          <cx:pt idx="8528">375</cx:pt>
          <cx:pt idx="8529">317</cx:pt>
          <cx:pt idx="8530">306</cx:pt>
          <cx:pt idx="8531">202</cx:pt>
          <cx:pt idx="8532">437</cx:pt>
          <cx:pt idx="8533">406</cx:pt>
          <cx:pt idx="8534">222</cx:pt>
          <cx:pt idx="8535">359</cx:pt>
          <cx:pt idx="8536">286</cx:pt>
          <cx:pt idx="8537">463</cx:pt>
          <cx:pt idx="8538">203</cx:pt>
          <cx:pt idx="8539">383</cx:pt>
          <cx:pt idx="8540">445</cx:pt>
          <cx:pt idx="8541">450</cx:pt>
          <cx:pt idx="8542">94</cx:pt>
          <cx:pt idx="8543">453</cx:pt>
          <cx:pt idx="8544">423</cx:pt>
          <cx:pt idx="8545">716</cx:pt>
          <cx:pt idx="8546">456</cx:pt>
          <cx:pt idx="8547">614</cx:pt>
          <cx:pt idx="8548">393</cx:pt>
          <cx:pt idx="8549">357</cx:pt>
          <cx:pt idx="8550">341</cx:pt>
          <cx:pt idx="8551">89</cx:pt>
          <cx:pt idx="8552">375</cx:pt>
          <cx:pt idx="8553">473</cx:pt>
          <cx:pt idx="8554">457</cx:pt>
          <cx:pt idx="8555">359</cx:pt>
          <cx:pt idx="8556">353</cx:pt>
          <cx:pt idx="8557">394</cx:pt>
          <cx:pt idx="8558">775</cx:pt>
          <cx:pt idx="8559">314</cx:pt>
          <cx:pt idx="8560">270</cx:pt>
          <cx:pt idx="8561">392</cx:pt>
          <cx:pt idx="8562">336</cx:pt>
          <cx:pt idx="8563">334</cx:pt>
          <cx:pt idx="8564">299</cx:pt>
          <cx:pt idx="8565">214</cx:pt>
          <cx:pt idx="8566">322</cx:pt>
          <cx:pt idx="8567">361</cx:pt>
          <cx:pt idx="8568">374</cx:pt>
          <cx:pt idx="8569">401</cx:pt>
          <cx:pt idx="8570">69</cx:pt>
          <cx:pt idx="8571">321</cx:pt>
          <cx:pt idx="8572">20</cx:pt>
          <cx:pt idx="8573">304</cx:pt>
          <cx:pt idx="8574">240</cx:pt>
          <cx:pt idx="8575">330</cx:pt>
          <cx:pt idx="8576">130</cx:pt>
          <cx:pt idx="8577">108</cx:pt>
          <cx:pt idx="8578">190</cx:pt>
          <cx:pt idx="8579">188</cx:pt>
          <cx:pt idx="8580">344</cx:pt>
          <cx:pt idx="8581">252</cx:pt>
          <cx:pt idx="8582">17</cx:pt>
          <cx:pt idx="8583">697</cx:pt>
          <cx:pt idx="8584">293</cx:pt>
          <cx:pt idx="8585">859</cx:pt>
          <cx:pt idx="8586">400</cx:pt>
          <cx:pt idx="8587">104</cx:pt>
          <cx:pt idx="8588">378</cx:pt>
          <cx:pt idx="8589">798</cx:pt>
          <cx:pt idx="8590">288</cx:pt>
          <cx:pt idx="8591">542</cx:pt>
          <cx:pt idx="8592">367</cx:pt>
          <cx:pt idx="8593">316</cx:pt>
          <cx:pt idx="8594">25</cx:pt>
          <cx:pt idx="8595">833</cx:pt>
          <cx:pt idx="8596">381</cx:pt>
          <cx:pt idx="8597">130</cx:pt>
          <cx:pt idx="8598">397</cx:pt>
          <cx:pt idx="8599">144</cx:pt>
          <cx:pt idx="8600">26</cx:pt>
          <cx:pt idx="8601">76</cx:pt>
          <cx:pt idx="8602">215</cx:pt>
          <cx:pt idx="8603">964</cx:pt>
          <cx:pt idx="8604">415</cx:pt>
          <cx:pt idx="8605">291</cx:pt>
          <cx:pt idx="8606">209</cx:pt>
          <cx:pt idx="8607">757</cx:pt>
          <cx:pt idx="8608">419</cx:pt>
          <cx:pt idx="8609">261</cx:pt>
          <cx:pt idx="8610">374</cx:pt>
          <cx:pt idx="8611">270</cx:pt>
          <cx:pt idx="8612">469</cx:pt>
          <cx:pt idx="8613">464</cx:pt>
          <cx:pt idx="8614">39</cx:pt>
          <cx:pt idx="8615">157</cx:pt>
          <cx:pt idx="8616">422</cx:pt>
          <cx:pt idx="8617">334</cx:pt>
          <cx:pt idx="8618">929</cx:pt>
          <cx:pt idx="8619">485</cx:pt>
          <cx:pt idx="8620">487</cx:pt>
          <cx:pt idx="8621">108</cx:pt>
          <cx:pt idx="8622">350</cx:pt>
          <cx:pt idx="8623">493</cx:pt>
          <cx:pt idx="8624">449</cx:pt>
          <cx:pt idx="8625">491</cx:pt>
          <cx:pt idx="8626">686</cx:pt>
          <cx:pt idx="8627">263</cx:pt>
          <cx:pt idx="8628">350</cx:pt>
          <cx:pt idx="8629">260</cx:pt>
          <cx:pt idx="8630">239</cx:pt>
          <cx:pt idx="8631">216</cx:pt>
          <cx:pt idx="8632">313</cx:pt>
          <cx:pt idx="8633">382</cx:pt>
          <cx:pt idx="8634">352</cx:pt>
          <cx:pt idx="8635">73</cx:pt>
          <cx:pt idx="8636">326</cx:pt>
          <cx:pt idx="8637">244</cx:pt>
          <cx:pt idx="8638">489</cx:pt>
          <cx:pt idx="8639">275</cx:pt>
          <cx:pt idx="8640">298</cx:pt>
          <cx:pt idx="8641">306</cx:pt>
          <cx:pt idx="8642">271</cx:pt>
          <cx:pt idx="8643">406</cx:pt>
          <cx:pt idx="8644">163</cx:pt>
          <cx:pt idx="8645">453</cx:pt>
          <cx:pt idx="8646">495</cx:pt>
          <cx:pt idx="8647">696</cx:pt>
          <cx:pt idx="8648">333</cx:pt>
          <cx:pt idx="8649">486</cx:pt>
          <cx:pt idx="8650">431</cx:pt>
          <cx:pt idx="8651">304</cx:pt>
          <cx:pt idx="8652">220</cx:pt>
          <cx:pt idx="8653">201</cx:pt>
          <cx:pt idx="8654">920</cx:pt>
          <cx:pt idx="8655">446</cx:pt>
          <cx:pt idx="8656">297</cx:pt>
          <cx:pt idx="8657">332</cx:pt>
          <cx:pt idx="8658">276</cx:pt>
          <cx:pt idx="8659">192</cx:pt>
          <cx:pt idx="8660">222</cx:pt>
          <cx:pt idx="8661">128</cx:pt>
          <cx:pt idx="8662">560</cx:pt>
          <cx:pt idx="8663">324</cx:pt>
          <cx:pt idx="8664">297</cx:pt>
          <cx:pt idx="8665">55</cx:pt>
          <cx:pt idx="8666">253</cx:pt>
          <cx:pt idx="8667">70</cx:pt>
          <cx:pt idx="8668">222</cx:pt>
          <cx:pt idx="8669">451</cx:pt>
          <cx:pt idx="8670">478</cx:pt>
          <cx:pt idx="8671">352</cx:pt>
          <cx:pt idx="8672">896</cx:pt>
          <cx:pt idx="8673">158</cx:pt>
          <cx:pt idx="8674">238</cx:pt>
          <cx:pt idx="8675">241</cx:pt>
          <cx:pt idx="8676">301</cx:pt>
          <cx:pt idx="8677">347</cx:pt>
          <cx:pt idx="8678">638</cx:pt>
          <cx:pt idx="8679">428</cx:pt>
          <cx:pt idx="8680">597</cx:pt>
          <cx:pt idx="8681">439</cx:pt>
          <cx:pt idx="8682">129</cx:pt>
          <cx:pt idx="8683">28</cx:pt>
          <cx:pt idx="8684">889</cx:pt>
          <cx:pt idx="8685">221</cx:pt>
          <cx:pt idx="8686">478</cx:pt>
          <cx:pt idx="8687">354</cx:pt>
          <cx:pt idx="8688">257</cx:pt>
          <cx:pt idx="8689">61</cx:pt>
          <cx:pt idx="8690">293</cx:pt>
          <cx:pt idx="8691">247</cx:pt>
          <cx:pt idx="8692">356</cx:pt>
          <cx:pt idx="8693">955</cx:pt>
          <cx:pt idx="8694">255</cx:pt>
          <cx:pt idx="8695">233</cx:pt>
          <cx:pt idx="8696">193</cx:pt>
          <cx:pt idx="8697">478</cx:pt>
          <cx:pt idx="8698">337</cx:pt>
          <cx:pt idx="8699">418</cx:pt>
          <cx:pt idx="8700">490</cx:pt>
          <cx:pt idx="8701">585</cx:pt>
          <cx:pt idx="8702">248</cx:pt>
          <cx:pt idx="8703">158</cx:pt>
          <cx:pt idx="8704">363</cx:pt>
          <cx:pt idx="8705">473</cx:pt>
          <cx:pt idx="8706">229</cx:pt>
          <cx:pt idx="8707">124</cx:pt>
          <cx:pt idx="8708">355</cx:pt>
          <cx:pt idx="8709">478</cx:pt>
          <cx:pt idx="8710">207</cx:pt>
          <cx:pt idx="8711">474</cx:pt>
          <cx:pt idx="8712">914</cx:pt>
          <cx:pt idx="8713">1010</cx:pt>
          <cx:pt idx="8714">700</cx:pt>
          <cx:pt idx="8715">293</cx:pt>
          <cx:pt idx="8716">203</cx:pt>
          <cx:pt idx="8717">487</cx:pt>
          <cx:pt idx="8718">268</cx:pt>
          <cx:pt idx="8719">625</cx:pt>
          <cx:pt idx="8720">265</cx:pt>
          <cx:pt idx="8721">359</cx:pt>
          <cx:pt idx="8722">280</cx:pt>
          <cx:pt idx="8723">222</cx:pt>
          <cx:pt idx="8724">379</cx:pt>
          <cx:pt idx="8725">40</cx:pt>
          <cx:pt idx="8726">480</cx:pt>
          <cx:pt idx="8727">414</cx:pt>
          <cx:pt idx="8728">307</cx:pt>
          <cx:pt idx="8729">77</cx:pt>
          <cx:pt idx="8730">399</cx:pt>
          <cx:pt idx="8731">294</cx:pt>
          <cx:pt idx="8732">681</cx:pt>
          <cx:pt idx="8733">463</cx:pt>
          <cx:pt idx="8734">232</cx:pt>
          <cx:pt idx="8735">250</cx:pt>
          <cx:pt idx="8736">823</cx:pt>
          <cx:pt idx="8737">658</cx:pt>
          <cx:pt idx="8738">304</cx:pt>
          <cx:pt idx="8739">117</cx:pt>
          <cx:pt idx="8740">247</cx:pt>
          <cx:pt idx="8741">259</cx:pt>
          <cx:pt idx="8742">202</cx:pt>
          <cx:pt idx="8743">288</cx:pt>
          <cx:pt idx="8744">533</cx:pt>
          <cx:pt idx="8745">401</cx:pt>
          <cx:pt idx="8746">175</cx:pt>
          <cx:pt idx="8747">274</cx:pt>
          <cx:pt idx="8748">963</cx:pt>
          <cx:pt idx="8749">1015</cx:pt>
          <cx:pt idx="8750">278</cx:pt>
          <cx:pt idx="8751">461</cx:pt>
          <cx:pt idx="8752">815</cx:pt>
          <cx:pt idx="8753">231</cx:pt>
          <cx:pt idx="8754">375</cx:pt>
          <cx:pt idx="8755">126</cx:pt>
          <cx:pt idx="8756">410</cx:pt>
          <cx:pt idx="8757">370</cx:pt>
          <cx:pt idx="8758">2</cx:pt>
          <cx:pt idx="8759">345</cx:pt>
          <cx:pt idx="8760">868</cx:pt>
          <cx:pt idx="8761">449</cx:pt>
          <cx:pt idx="8762">1</cx:pt>
          <cx:pt idx="8763">401</cx:pt>
          <cx:pt idx="8764">56</cx:pt>
          <cx:pt idx="8765">184</cx:pt>
          <cx:pt idx="8766">401</cx:pt>
          <cx:pt idx="8767">342</cx:pt>
          <cx:pt idx="8768">684</cx:pt>
          <cx:pt idx="8769">192</cx:pt>
          <cx:pt idx="8770">916</cx:pt>
          <cx:pt idx="8771">233</cx:pt>
          <cx:pt idx="8772">409</cx:pt>
          <cx:pt idx="8773">146</cx:pt>
          <cx:pt idx="8774">372</cx:pt>
          <cx:pt idx="8775">229</cx:pt>
          <cx:pt idx="8776">512</cx:pt>
          <cx:pt idx="8777">314</cx:pt>
          <cx:pt idx="8778">220</cx:pt>
          <cx:pt idx="8779">338</cx:pt>
          <cx:pt idx="8780">334</cx:pt>
          <cx:pt idx="8781">96</cx:pt>
          <cx:pt idx="8782">986</cx:pt>
          <cx:pt idx="8783">13</cx:pt>
          <cx:pt idx="8784">340</cx:pt>
          <cx:pt idx="8785">364</cx:pt>
          <cx:pt idx="8786">273</cx:pt>
          <cx:pt idx="8787">280</cx:pt>
          <cx:pt idx="8788">468</cx:pt>
          <cx:pt idx="8789">451</cx:pt>
          <cx:pt idx="8790">488</cx:pt>
          <cx:pt idx="8791">419</cx:pt>
          <cx:pt idx="8792">859</cx:pt>
          <cx:pt idx="8793">285</cx:pt>
          <cx:pt idx="8794">48</cx:pt>
          <cx:pt idx="8795">236</cx:pt>
          <cx:pt idx="8796">763</cx:pt>
          <cx:pt idx="8797">342</cx:pt>
          <cx:pt idx="8798">317</cx:pt>
          <cx:pt idx="8799">772</cx:pt>
          <cx:pt idx="8800">250</cx:pt>
          <cx:pt idx="8801">494</cx:pt>
          <cx:pt idx="8802">257</cx:pt>
          <cx:pt idx="8803">405</cx:pt>
          <cx:pt idx="8804">144</cx:pt>
          <cx:pt idx="8805">310</cx:pt>
          <cx:pt idx="8806">306</cx:pt>
          <cx:pt idx="8807">118</cx:pt>
          <cx:pt idx="8808">219</cx:pt>
          <cx:pt idx="8809">589</cx:pt>
          <cx:pt idx="8810">362</cx:pt>
          <cx:pt idx="8811">207</cx:pt>
          <cx:pt idx="8812">489</cx:pt>
          <cx:pt idx="8813">408</cx:pt>
          <cx:pt idx="8814">394</cx:pt>
          <cx:pt idx="8815">212</cx:pt>
          <cx:pt idx="8816">477</cx:pt>
          <cx:pt idx="8817">395</cx:pt>
          <cx:pt idx="8818">387</cx:pt>
          <cx:pt idx="8819">202</cx:pt>
          <cx:pt idx="8820">337</cx:pt>
          <cx:pt idx="8821">211</cx:pt>
          <cx:pt idx="8822">251</cx:pt>
          <cx:pt idx="8823">451</cx:pt>
          <cx:pt idx="8824">356</cx:pt>
          <cx:pt idx="8825">301</cx:pt>
          <cx:pt idx="8826">379</cx:pt>
          <cx:pt idx="8827">497</cx:pt>
          <cx:pt idx="8828">295</cx:pt>
          <cx:pt idx="8829">345</cx:pt>
          <cx:pt idx="8830">364</cx:pt>
          <cx:pt idx="8831">57</cx:pt>
          <cx:pt idx="8832">460</cx:pt>
          <cx:pt idx="8833">32</cx:pt>
          <cx:pt idx="8834">282</cx:pt>
          <cx:pt idx="8835">426</cx:pt>
          <cx:pt idx="8836">447</cx:pt>
          <cx:pt idx="8837">101</cx:pt>
          <cx:pt idx="8838">127</cx:pt>
          <cx:pt idx="8839">262</cx:pt>
          <cx:pt idx="8840">490</cx:pt>
          <cx:pt idx="8841">329</cx:pt>
          <cx:pt idx="8842">483</cx:pt>
          <cx:pt idx="8843">29</cx:pt>
          <cx:pt idx="8844">408</cx:pt>
          <cx:pt idx="8845">362</cx:pt>
          <cx:pt idx="8846">627</cx:pt>
          <cx:pt idx="8847">340</cx:pt>
          <cx:pt idx="8848">485</cx:pt>
          <cx:pt idx="8849">698</cx:pt>
          <cx:pt idx="8850">402</cx:pt>
          <cx:pt idx="8851">487</cx:pt>
          <cx:pt idx="8852">69</cx:pt>
          <cx:pt idx="8853">58</cx:pt>
          <cx:pt idx="8854">510</cx:pt>
          <cx:pt idx="8855">416</cx:pt>
          <cx:pt idx="8856">379</cx:pt>
          <cx:pt idx="8857">483</cx:pt>
          <cx:pt idx="8858">829</cx:pt>
          <cx:pt idx="8859">492</cx:pt>
          <cx:pt idx="8860">433</cx:pt>
          <cx:pt idx="8861">196</cx:pt>
          <cx:pt idx="8862">82</cx:pt>
          <cx:pt idx="8863">338</cx:pt>
          <cx:pt idx="8864">326</cx:pt>
          <cx:pt idx="8865">869</cx:pt>
          <cx:pt idx="8866">672</cx:pt>
          <cx:pt idx="8867">352</cx:pt>
          <cx:pt idx="8868">228</cx:pt>
          <cx:pt idx="8869">293</cx:pt>
          <cx:pt idx="8870">322</cx:pt>
          <cx:pt idx="8871">277</cx:pt>
          <cx:pt idx="8872">30</cx:pt>
          <cx:pt idx="8873">211</cx:pt>
          <cx:pt idx="8874">108</cx:pt>
          <cx:pt idx="8875">117</cx:pt>
          <cx:pt idx="8876">219</cx:pt>
          <cx:pt idx="8877">279</cx:pt>
          <cx:pt idx="8878">545</cx:pt>
          <cx:pt idx="8879">218</cx:pt>
          <cx:pt idx="8880">489</cx:pt>
          <cx:pt idx="8881">479</cx:pt>
          <cx:pt idx="8882">344</cx:pt>
          <cx:pt idx="8883">614</cx:pt>
          <cx:pt idx="8884">242</cx:pt>
          <cx:pt idx="8885">365</cx:pt>
          <cx:pt idx="8886">348</cx:pt>
          <cx:pt idx="8887">408</cx:pt>
          <cx:pt idx="8888">103</cx:pt>
          <cx:pt idx="8889">258</cx:pt>
          <cx:pt idx="8890">204</cx:pt>
          <cx:pt idx="8891">230</cx:pt>
          <cx:pt idx="8892">238</cx:pt>
          <cx:pt idx="8893">209</cx:pt>
          <cx:pt idx="8894">498</cx:pt>
          <cx:pt idx="8895">231</cx:pt>
          <cx:pt idx="8896">234</cx:pt>
          <cx:pt idx="8897">442</cx:pt>
          <cx:pt idx="8898">861</cx:pt>
          <cx:pt idx="8899">479</cx:pt>
          <cx:pt idx="8900">358</cx:pt>
          <cx:pt idx="8901">193</cx:pt>
          <cx:pt idx="8902">248</cx:pt>
          <cx:pt idx="8903">817</cx:pt>
          <cx:pt idx="8904">208</cx:pt>
          <cx:pt idx="8905">167</cx:pt>
          <cx:pt idx="8906">117</cx:pt>
          <cx:pt idx="8907">492</cx:pt>
          <cx:pt idx="8908">240</cx:pt>
          <cx:pt idx="8909">488</cx:pt>
          <cx:pt idx="8910">443</cx:pt>
          <cx:pt idx="8911">395</cx:pt>
          <cx:pt idx="8912">367</cx:pt>
          <cx:pt idx="8913">368</cx:pt>
          <cx:pt idx="8914">779</cx:pt>
          <cx:pt idx="8915">555</cx:pt>
          <cx:pt idx="8916">239</cx:pt>
          <cx:pt idx="8917">492</cx:pt>
          <cx:pt idx="8918">75</cx:pt>
          <cx:pt idx="8919">374</cx:pt>
          <cx:pt idx="8920">313</cx:pt>
          <cx:pt idx="8921">498</cx:pt>
          <cx:pt idx="8922">584</cx:pt>
          <cx:pt idx="8923">563</cx:pt>
          <cx:pt idx="8924">495</cx:pt>
          <cx:pt idx="8925">496</cx:pt>
          <cx:pt idx="8926">479</cx:pt>
          <cx:pt idx="8927">615</cx:pt>
          <cx:pt idx="8928">311</cx:pt>
          <cx:pt idx="8929">404</cx:pt>
          <cx:pt idx="8930">325</cx:pt>
          <cx:pt idx="8931">288</cx:pt>
          <cx:pt idx="8932">651</cx:pt>
          <cx:pt idx="8933">398</cx:pt>
          <cx:pt idx="8934">839</cx:pt>
          <cx:pt idx="8935">23</cx:pt>
          <cx:pt idx="8936">350</cx:pt>
          <cx:pt idx="8937">292</cx:pt>
          <cx:pt idx="8938">236</cx:pt>
          <cx:pt idx="8939">349</cx:pt>
          <cx:pt idx="8940">461</cx:pt>
          <cx:pt idx="8941">313</cx:pt>
          <cx:pt idx="8942">308</cx:pt>
          <cx:pt idx="8943">333</cx:pt>
          <cx:pt idx="8944">744</cx:pt>
          <cx:pt idx="8945">361</cx:pt>
          <cx:pt idx="8946">295</cx:pt>
          <cx:pt idx="8947">66</cx:pt>
          <cx:pt idx="8948">471</cx:pt>
          <cx:pt idx="8949">265</cx:pt>
          <cx:pt idx="8950">736</cx:pt>
          <cx:pt idx="8951">411</cx:pt>
          <cx:pt idx="8952">415</cx:pt>
          <cx:pt idx="8953">216</cx:pt>
          <cx:pt idx="8954">457</cx:pt>
          <cx:pt idx="8955">205</cx:pt>
          <cx:pt idx="8956">316</cx:pt>
          <cx:pt idx="8957">185</cx:pt>
          <cx:pt idx="8958">438</cx:pt>
          <cx:pt idx="8959">988</cx:pt>
          <cx:pt idx="8960">471</cx:pt>
          <cx:pt idx="8961">16</cx:pt>
          <cx:pt idx="8962">997</cx:pt>
          <cx:pt idx="8963">69</cx:pt>
          <cx:pt idx="8964">622</cx:pt>
          <cx:pt idx="8965">23</cx:pt>
          <cx:pt idx="8966">455</cx:pt>
          <cx:pt idx="8967">51</cx:pt>
          <cx:pt idx="8968">772</cx:pt>
          <cx:pt idx="8969">245</cx:pt>
          <cx:pt idx="8970">727</cx:pt>
          <cx:pt idx="8971">111</cx:pt>
          <cx:pt idx="8972">221</cx:pt>
          <cx:pt idx="8973">409</cx:pt>
          <cx:pt idx="8974">326</cx:pt>
          <cx:pt idx="8975">325</cx:pt>
          <cx:pt idx="8976">722</cx:pt>
          <cx:pt idx="8977">432</cx:pt>
          <cx:pt idx="8978">1005</cx:pt>
          <cx:pt idx="8979">297</cx:pt>
          <cx:pt idx="8980">200</cx:pt>
          <cx:pt idx="8981">441</cx:pt>
          <cx:pt idx="8982">260</cx:pt>
          <cx:pt idx="8983">87</cx:pt>
          <cx:pt idx="8984">466</cx:pt>
          <cx:pt idx="8985">237</cx:pt>
          <cx:pt idx="8986">384</cx:pt>
          <cx:pt idx="8987">246</cx:pt>
          <cx:pt idx="8988">417</cx:pt>
          <cx:pt idx="8989">411</cx:pt>
          <cx:pt idx="8990">142</cx:pt>
          <cx:pt idx="8991">45</cx:pt>
          <cx:pt idx="8992">480</cx:pt>
          <cx:pt idx="8993">561</cx:pt>
          <cx:pt idx="8994">199</cx:pt>
          <cx:pt idx="8995">659</cx:pt>
          <cx:pt idx="8996">449</cx:pt>
          <cx:pt idx="8997">78</cx:pt>
          <cx:pt idx="8998">284</cx:pt>
          <cx:pt idx="8999">678</cx:pt>
          <cx:pt idx="9000">310</cx:pt>
          <cx:pt idx="9001">404</cx:pt>
          <cx:pt idx="9002">333</cx:pt>
          <cx:pt idx="9003">488</cx:pt>
          <cx:pt idx="9004">377</cx:pt>
          <cx:pt idx="9005">270</cx:pt>
          <cx:pt idx="9006">161</cx:pt>
          <cx:pt idx="9007">80</cx:pt>
          <cx:pt idx="9008">271</cx:pt>
          <cx:pt idx="9009">485</cx:pt>
          <cx:pt idx="9010">275</cx:pt>
          <cx:pt idx="9011">433</cx:pt>
          <cx:pt idx="9012">341</cx:pt>
          <cx:pt idx="9013">258</cx:pt>
          <cx:pt idx="9014">256</cx:pt>
          <cx:pt idx="9015">353</cx:pt>
          <cx:pt idx="9016">447</cx:pt>
          <cx:pt idx="9017">235</cx:pt>
          <cx:pt idx="9018">341</cx:pt>
          <cx:pt idx="9019">444</cx:pt>
          <cx:pt idx="9020">440</cx:pt>
          <cx:pt idx="9021">404</cx:pt>
          <cx:pt idx="9022">976</cx:pt>
          <cx:pt idx="9023">50</cx:pt>
          <cx:pt idx="9024">335</cx:pt>
          <cx:pt idx="9025">249</cx:pt>
          <cx:pt idx="9026">220</cx:pt>
          <cx:pt idx="9027">365</cx:pt>
          <cx:pt idx="9028">211</cx:pt>
          <cx:pt idx="9029">487</cx:pt>
          <cx:pt idx="9030">270</cx:pt>
          <cx:pt idx="9031">226</cx:pt>
          <cx:pt idx="9032">229</cx:pt>
          <cx:pt idx="9033">296</cx:pt>
          <cx:pt idx="9034">208</cx:pt>
          <cx:pt idx="9035">402</cx:pt>
          <cx:pt idx="9036">545</cx:pt>
          <cx:pt idx="9037">309</cx:pt>
          <cx:pt idx="9038">441</cx:pt>
          <cx:pt idx="9039">466</cx:pt>
          <cx:pt idx="9040">376</cx:pt>
          <cx:pt idx="9041">424</cx:pt>
          <cx:pt idx="9042">372</cx:pt>
          <cx:pt idx="9043">467</cx:pt>
          <cx:pt idx="9044">764</cx:pt>
          <cx:pt idx="9045">339</cx:pt>
          <cx:pt idx="9046">40</cx:pt>
          <cx:pt idx="9047">269</cx:pt>
          <cx:pt idx="9048">701</cx:pt>
          <cx:pt idx="9049">891</cx:pt>
          <cx:pt idx="9050">447</cx:pt>
          <cx:pt idx="9051">496</cx:pt>
          <cx:pt idx="9052">334</cx:pt>
          <cx:pt idx="9053">410</cx:pt>
          <cx:pt idx="9054">338</cx:pt>
          <cx:pt idx="9055">427</cx:pt>
          <cx:pt idx="9056">119</cx:pt>
          <cx:pt idx="9057">311</cx:pt>
          <cx:pt idx="9058">329</cx:pt>
          <cx:pt idx="9059">476</cx:pt>
          <cx:pt idx="9060">162</cx:pt>
          <cx:pt idx="9061">356</cx:pt>
          <cx:pt idx="9062">207</cx:pt>
          <cx:pt idx="9063">68</cx:pt>
          <cx:pt idx="9064">48</cx:pt>
          <cx:pt idx="9065">446</cx:pt>
          <cx:pt idx="9066">469</cx:pt>
          <cx:pt idx="9067">255</cx:pt>
          <cx:pt idx="9068">263</cx:pt>
          <cx:pt idx="9069">343</cx:pt>
          <cx:pt idx="9070">397</cx:pt>
          <cx:pt idx="9071">204</cx:pt>
          <cx:pt idx="9072">448</cx:pt>
          <cx:pt idx="9073">260</cx:pt>
          <cx:pt idx="9074">616</cx:pt>
          <cx:pt idx="9075">303</cx:pt>
          <cx:pt idx="9076">343</cx:pt>
          <cx:pt idx="9077">346</cx:pt>
          <cx:pt idx="9078">901</cx:pt>
          <cx:pt idx="9079">468</cx:pt>
          <cx:pt idx="9080">329</cx:pt>
          <cx:pt idx="9081">415</cx:pt>
          <cx:pt idx="9082">600</cx:pt>
          <cx:pt idx="9083">286</cx:pt>
          <cx:pt idx="9084">334</cx:pt>
          <cx:pt idx="9085">294</cx:pt>
          <cx:pt idx="9086">386</cx:pt>
          <cx:pt idx="9087">330</cx:pt>
          <cx:pt idx="9088">358</cx:pt>
          <cx:pt idx="9089">233</cx:pt>
          <cx:pt idx="9090">62</cx:pt>
          <cx:pt idx="9091">326</cx:pt>
          <cx:pt idx="9092">489</cx:pt>
          <cx:pt idx="9093">302</cx:pt>
          <cx:pt idx="9094">865</cx:pt>
          <cx:pt idx="9095">305</cx:pt>
          <cx:pt idx="9096">121</cx:pt>
          <cx:pt idx="9097">338</cx:pt>
          <cx:pt idx="9098">438</cx:pt>
          <cx:pt idx="9099">287</cx:pt>
          <cx:pt idx="9100">107</cx:pt>
          <cx:pt idx="9101">448</cx:pt>
          <cx:pt idx="9102">282</cx:pt>
          <cx:pt idx="9103">232</cx:pt>
          <cx:pt idx="9104">279</cx:pt>
          <cx:pt idx="9105">272</cx:pt>
          <cx:pt idx="9106">466</cx:pt>
          <cx:pt idx="9107">948</cx:pt>
          <cx:pt idx="9108">426</cx:pt>
          <cx:pt idx="9109">285</cx:pt>
          <cx:pt idx="9110">433</cx:pt>
          <cx:pt idx="9111">319</cx:pt>
          <cx:pt idx="9112">113</cx:pt>
          <cx:pt idx="9113">376</cx:pt>
          <cx:pt idx="9114">415</cx:pt>
          <cx:pt idx="9115">392</cx:pt>
          <cx:pt idx="9116">244</cx:pt>
          <cx:pt idx="9117">241</cx:pt>
          <cx:pt idx="9118">320</cx:pt>
          <cx:pt idx="9119">231</cx:pt>
          <cx:pt idx="9120">504</cx:pt>
          <cx:pt idx="9121">209</cx:pt>
          <cx:pt idx="9122">458</cx:pt>
          <cx:pt idx="9123">253</cx:pt>
          <cx:pt idx="9124">636</cx:pt>
          <cx:pt idx="9125">258</cx:pt>
          <cx:pt idx="9126">846</cx:pt>
          <cx:pt idx="9127">356</cx:pt>
          <cx:pt idx="9128">187</cx:pt>
          <cx:pt idx="9129">170</cx:pt>
          <cx:pt idx="9130">329</cx:pt>
          <cx:pt idx="9131">345</cx:pt>
          <cx:pt idx="9132">297</cx:pt>
          <cx:pt idx="9133">51</cx:pt>
          <cx:pt idx="9134">302</cx:pt>
          <cx:pt idx="9135">78</cx:pt>
          <cx:pt idx="9136">834</cx:pt>
          <cx:pt idx="9137">335</cx:pt>
          <cx:pt idx="9138">980</cx:pt>
          <cx:pt idx="9139">368</cx:pt>
          <cx:pt idx="9140">980</cx:pt>
          <cx:pt idx="9141">483</cx:pt>
          <cx:pt idx="9142">272</cx:pt>
          <cx:pt idx="9143">257</cx:pt>
          <cx:pt idx="9144">23</cx:pt>
          <cx:pt idx="9145">350</cx:pt>
          <cx:pt idx="9146">846</cx:pt>
          <cx:pt idx="9147">866</cx:pt>
          <cx:pt idx="9148">114</cx:pt>
          <cx:pt idx="9149">991</cx:pt>
          <cx:pt idx="9150">425</cx:pt>
          <cx:pt idx="9151">86</cx:pt>
          <cx:pt idx="9152">340</cx:pt>
          <cx:pt idx="9153">471</cx:pt>
          <cx:pt idx="9154">491</cx:pt>
          <cx:pt idx="9155">17</cx:pt>
          <cx:pt idx="9156">77</cx:pt>
          <cx:pt idx="9157">323</cx:pt>
          <cx:pt idx="9158">361</cx:pt>
          <cx:pt idx="9159">238</cx:pt>
          <cx:pt idx="9160">329</cx:pt>
          <cx:pt idx="9161">942</cx:pt>
          <cx:pt idx="9162">305</cx:pt>
          <cx:pt idx="9163">464</cx:pt>
          <cx:pt idx="9164">210</cx:pt>
          <cx:pt idx="9165">451</cx:pt>
          <cx:pt idx="9166">211</cx:pt>
          <cx:pt idx="9167">412</cx:pt>
          <cx:pt idx="9168">105</cx:pt>
          <cx:pt idx="9169">253</cx:pt>
          <cx:pt idx="9170">244</cx:pt>
          <cx:pt idx="9171">201</cx:pt>
          <cx:pt idx="9172">226</cx:pt>
          <cx:pt idx="9173">442</cx:pt>
          <cx:pt idx="9174">496</cx:pt>
          <cx:pt idx="9175">202</cx:pt>
          <cx:pt idx="9176">455</cx:pt>
          <cx:pt idx="9177">76</cx:pt>
          <cx:pt idx="9178">218</cx:pt>
          <cx:pt idx="9179">426</cx:pt>
          <cx:pt idx="9180">808</cx:pt>
          <cx:pt idx="9181">449</cx:pt>
          <cx:pt idx="9182">241</cx:pt>
          <cx:pt idx="9183">496</cx:pt>
          <cx:pt idx="9184">358</cx:pt>
          <cx:pt idx="9185">220</cx:pt>
          <cx:pt idx="9186">46</cx:pt>
          <cx:pt idx="9187">382</cx:pt>
          <cx:pt idx="9188">214</cx:pt>
          <cx:pt idx="9189">162</cx:pt>
          <cx:pt idx="9190">319</cx:pt>
          <cx:pt idx="9191">496</cx:pt>
          <cx:pt idx="9192">309</cx:pt>
          <cx:pt idx="9193">256</cx:pt>
          <cx:pt idx="9194">377</cx:pt>
          <cx:pt idx="9195">340</cx:pt>
          <cx:pt idx="9196">146</cx:pt>
          <cx:pt idx="9197">106</cx:pt>
          <cx:pt idx="9198">380</cx:pt>
          <cx:pt idx="9199">230</cx:pt>
          <cx:pt idx="9200">207</cx:pt>
          <cx:pt idx="9201">449</cx:pt>
          <cx:pt idx="9202">227</cx:pt>
          <cx:pt idx="9203">402</cx:pt>
          <cx:pt idx="9204">426</cx:pt>
          <cx:pt idx="9205">435</cx:pt>
          <cx:pt idx="9206">803</cx:pt>
          <cx:pt idx="9207">365</cx:pt>
          <cx:pt idx="9208">939</cx:pt>
          <cx:pt idx="9209">460</cx:pt>
          <cx:pt idx="9210">460</cx:pt>
          <cx:pt idx="9211">405</cx:pt>
          <cx:pt idx="9212">772</cx:pt>
          <cx:pt idx="9213">218</cx:pt>
          <cx:pt idx="9214">211</cx:pt>
          <cx:pt idx="9215">368</cx:pt>
          <cx:pt idx="9216">408</cx:pt>
          <cx:pt idx="9217">368</cx:pt>
          <cx:pt idx="9218">459</cx:pt>
          <cx:pt idx="9219">238</cx:pt>
          <cx:pt idx="9220">100</cx:pt>
          <cx:pt idx="9221">427</cx:pt>
          <cx:pt idx="9222">233</cx:pt>
          <cx:pt idx="9223">255</cx:pt>
          <cx:pt idx="9224">497</cx:pt>
          <cx:pt idx="9225">188</cx:pt>
          <cx:pt idx="9226">974</cx:pt>
          <cx:pt idx="9227">392</cx:pt>
          <cx:pt idx="9228">682</cx:pt>
          <cx:pt idx="9229">376</cx:pt>
          <cx:pt idx="9230">485</cx:pt>
          <cx:pt idx="9231">165</cx:pt>
          <cx:pt idx="9232">346</cx:pt>
          <cx:pt idx="9233">210</cx:pt>
          <cx:pt idx="9234">205</cx:pt>
          <cx:pt idx="9235">231</cx:pt>
          <cx:pt idx="9236">447</cx:pt>
          <cx:pt idx="9237">486</cx:pt>
          <cx:pt idx="9238">442</cx:pt>
          <cx:pt idx="9239">409</cx:pt>
          <cx:pt idx="9240">398</cx:pt>
          <cx:pt idx="9241">440</cx:pt>
          <cx:pt idx="9242">313</cx:pt>
          <cx:pt idx="9243">347</cx:pt>
          <cx:pt idx="9244">393</cx:pt>
          <cx:pt idx="9245">133</cx:pt>
          <cx:pt idx="9246">104</cx:pt>
          <cx:pt idx="9247">219</cx:pt>
          <cx:pt idx="9248">934</cx:pt>
          <cx:pt idx="9249">452</cx:pt>
          <cx:pt idx="9250">30</cx:pt>
          <cx:pt idx="9251">850</cx:pt>
          <cx:pt idx="9252">306</cx:pt>
          <cx:pt idx="9253">698</cx:pt>
          <cx:pt idx="9254">338</cx:pt>
          <cx:pt idx="9255">90</cx:pt>
          <cx:pt idx="9256">806</cx:pt>
          <cx:pt idx="9257">239</cx:pt>
          <cx:pt idx="9258">233</cx:pt>
          <cx:pt idx="9259">300</cx:pt>
          <cx:pt idx="9260">309</cx:pt>
          <cx:pt idx="9261">306</cx:pt>
          <cx:pt idx="9262">3</cx:pt>
          <cx:pt idx="9263">422</cx:pt>
          <cx:pt idx="9264">295</cx:pt>
          <cx:pt idx="9265">378</cx:pt>
          <cx:pt idx="9266">278</cx:pt>
          <cx:pt idx="9267">323</cx:pt>
          <cx:pt idx="9268">143</cx:pt>
          <cx:pt idx="9269">122</cx:pt>
          <cx:pt idx="9270">292</cx:pt>
          <cx:pt idx="9271">161</cx:pt>
          <cx:pt idx="9272">865</cx:pt>
          <cx:pt idx="9273">974</cx:pt>
          <cx:pt idx="9274">261</cx:pt>
          <cx:pt idx="9275">332</cx:pt>
          <cx:pt idx="9276">420</cx:pt>
          <cx:pt idx="9277">288</cx:pt>
          <cx:pt idx="9278">313</cx:pt>
          <cx:pt idx="9279">258</cx:pt>
          <cx:pt idx="9280">221</cx:pt>
          <cx:pt idx="9281">51</cx:pt>
          <cx:pt idx="9282">273</cx:pt>
          <cx:pt idx="9283">145</cx:pt>
          <cx:pt idx="9284">282</cx:pt>
          <cx:pt idx="9285">317</cx:pt>
          <cx:pt idx="9286">83</cx:pt>
          <cx:pt idx="9287">268</cx:pt>
          <cx:pt idx="9288">328</cx:pt>
          <cx:pt idx="9289">351</cx:pt>
          <cx:pt idx="9290">313</cx:pt>
          <cx:pt idx="9291">324</cx:pt>
          <cx:pt idx="9292">436</cx:pt>
          <cx:pt idx="9293">168</cx:pt>
          <cx:pt idx="9294">427</cx:pt>
          <cx:pt idx="9295">228</cx:pt>
          <cx:pt idx="9296">467</cx:pt>
          <cx:pt idx="9297">217</cx:pt>
          <cx:pt idx="9298">714</cx:pt>
          <cx:pt idx="9299">419</cx:pt>
          <cx:pt idx="9300">792</cx:pt>
          <cx:pt idx="9301">747</cx:pt>
          <cx:pt idx="9302">457</cx:pt>
          <cx:pt idx="9303">294</cx:pt>
          <cx:pt idx="9304">953</cx:pt>
          <cx:pt idx="9305">3</cx:pt>
          <cx:pt idx="9306">106</cx:pt>
          <cx:pt idx="9307">331</cx:pt>
          <cx:pt idx="9308">334</cx:pt>
          <cx:pt idx="9309">370</cx:pt>
          <cx:pt idx="9310">319</cx:pt>
          <cx:pt idx="9311">610</cx:pt>
          <cx:pt idx="9312">610</cx:pt>
          <cx:pt idx="9313">243</cx:pt>
          <cx:pt idx="9314">652</cx:pt>
          <cx:pt idx="9315">265</cx:pt>
          <cx:pt idx="9316">365</cx:pt>
          <cx:pt idx="9317">407</cx:pt>
          <cx:pt idx="9318">368</cx:pt>
          <cx:pt idx="9319">221</cx:pt>
          <cx:pt idx="9320">229</cx:pt>
          <cx:pt idx="9321">241</cx:pt>
          <cx:pt idx="9322">392</cx:pt>
          <cx:pt idx="9323">439</cx:pt>
          <cx:pt idx="9324">196</cx:pt>
          <cx:pt idx="9325">218</cx:pt>
          <cx:pt idx="9326">329</cx:pt>
          <cx:pt idx="9327">285</cx:pt>
          <cx:pt idx="9328">241</cx:pt>
          <cx:pt idx="9329">279</cx:pt>
          <cx:pt idx="9330">212</cx:pt>
          <cx:pt idx="9331">197</cx:pt>
          <cx:pt idx="9332">888</cx:pt>
          <cx:pt idx="9333">222</cx:pt>
          <cx:pt idx="9334">416</cx:pt>
          <cx:pt idx="9335">465</cx:pt>
          <cx:pt idx="9336">887</cx:pt>
          <cx:pt idx="9337">484</cx:pt>
          <cx:pt idx="9338">328</cx:pt>
          <cx:pt idx="9339">436</cx:pt>
          <cx:pt idx="9340">389</cx:pt>
          <cx:pt idx="9341">386</cx:pt>
          <cx:pt idx="9342">324</cx:pt>
          <cx:pt idx="9343">260</cx:pt>
          <cx:pt idx="9344">202</cx:pt>
          <cx:pt idx="9345">388</cx:pt>
          <cx:pt idx="9346">428</cx:pt>
          <cx:pt idx="9347">423</cx:pt>
          <cx:pt idx="9348">302</cx:pt>
          <cx:pt idx="9349">335</cx:pt>
          <cx:pt idx="9350">182</cx:pt>
          <cx:pt idx="9351">354</cx:pt>
          <cx:pt idx="9352">150</cx:pt>
          <cx:pt idx="9353">415</cx:pt>
          <cx:pt idx="9354">316</cx:pt>
          <cx:pt idx="9355">333</cx:pt>
          <cx:pt idx="9356">335</cx:pt>
          <cx:pt idx="9357">392</cx:pt>
          <cx:pt idx="9358">134</cx:pt>
          <cx:pt idx="9359">692</cx:pt>
          <cx:pt idx="9360">352</cx:pt>
          <cx:pt idx="9361">252</cx:pt>
          <cx:pt idx="9362">265</cx:pt>
          <cx:pt idx="9363">856</cx:pt>
          <cx:pt idx="9364">908</cx:pt>
          <cx:pt idx="9365">466</cx:pt>
          <cx:pt idx="9366">393</cx:pt>
          <cx:pt idx="9367">260</cx:pt>
          <cx:pt idx="9368">459</cx:pt>
          <cx:pt idx="9369">328</cx:pt>
          <cx:pt idx="9370">1006</cx:pt>
          <cx:pt idx="9371">237</cx:pt>
          <cx:pt idx="9372">304</cx:pt>
          <cx:pt idx="9373">232</cx:pt>
          <cx:pt idx="9374">425</cx:pt>
          <cx:pt idx="9375">314</cx:pt>
          <cx:pt idx="9376">329</cx:pt>
          <cx:pt idx="9377">717</cx:pt>
          <cx:pt idx="9378">238</cx:pt>
          <cx:pt idx="9379">435</cx:pt>
          <cx:pt idx="9380">301</cx:pt>
          <cx:pt idx="9381">229</cx:pt>
          <cx:pt idx="9382">379</cx:pt>
          <cx:pt idx="9383">247</cx:pt>
          <cx:pt idx="9384">641</cx:pt>
          <cx:pt idx="9385">644</cx:pt>
          <cx:pt idx="9386">474</cx:pt>
          <cx:pt idx="9387">287</cx:pt>
          <cx:pt idx="9388">55</cx:pt>
          <cx:pt idx="9389">455</cx:pt>
          <cx:pt idx="9390">248</cx:pt>
          <cx:pt idx="9391">642</cx:pt>
          <cx:pt idx="9392">134</cx:pt>
          <cx:pt idx="9393">514</cx:pt>
          <cx:pt idx="9394">704</cx:pt>
          <cx:pt idx="9395">231</cx:pt>
          <cx:pt idx="9396">408</cx:pt>
          <cx:pt idx="9397">493</cx:pt>
          <cx:pt idx="9398">283</cx:pt>
          <cx:pt idx="9399">666</cx:pt>
          <cx:pt idx="9400">63</cx:pt>
          <cx:pt idx="9401">460</cx:pt>
          <cx:pt idx="9402">455</cx:pt>
          <cx:pt idx="9403">353</cx:pt>
          <cx:pt idx="9404">234</cx:pt>
          <cx:pt idx="9405">606</cx:pt>
          <cx:pt idx="9406">269</cx:pt>
          <cx:pt idx="9407">92</cx:pt>
          <cx:pt idx="9408">186</cx:pt>
          <cx:pt idx="9409">412</cx:pt>
          <cx:pt idx="9410">260</cx:pt>
          <cx:pt idx="9411">491</cx:pt>
          <cx:pt idx="9412">168</cx:pt>
          <cx:pt idx="9413">254</cx:pt>
          <cx:pt idx="9414">147</cx:pt>
          <cx:pt idx="9415">148</cx:pt>
          <cx:pt idx="9416">290</cx:pt>
          <cx:pt idx="9417">318</cx:pt>
          <cx:pt idx="9418">476</cx:pt>
          <cx:pt idx="9419">181</cx:pt>
          <cx:pt idx="9420">334</cx:pt>
          <cx:pt idx="9421">466</cx:pt>
          <cx:pt idx="9422">229</cx:pt>
          <cx:pt idx="9423">262</cx:pt>
          <cx:pt idx="9424">357</cx:pt>
          <cx:pt idx="9425">297</cx:pt>
          <cx:pt idx="9426">452</cx:pt>
          <cx:pt idx="9427">204</cx:pt>
          <cx:pt idx="9428">339</cx:pt>
          <cx:pt idx="9429">256</cx:pt>
          <cx:pt idx="9430">222</cx:pt>
          <cx:pt idx="9431">229</cx:pt>
          <cx:pt idx="9432">157</cx:pt>
          <cx:pt idx="9433">240</cx:pt>
          <cx:pt idx="9434">945</cx:pt>
          <cx:pt idx="9435">404</cx:pt>
          <cx:pt idx="9436">322</cx:pt>
          <cx:pt idx="9437">206</cx:pt>
          <cx:pt idx="9438">459</cx:pt>
          <cx:pt idx="9439">441</cx:pt>
          <cx:pt idx="9440">784</cx:pt>
          <cx:pt idx="9441">318</cx:pt>
          <cx:pt idx="9442">208</cx:pt>
          <cx:pt idx="9443">326</cx:pt>
          <cx:pt idx="9444">359</cx:pt>
          <cx:pt idx="9445">456</cx:pt>
          <cx:pt idx="9446">512</cx:pt>
          <cx:pt idx="9447">310</cx:pt>
          <cx:pt idx="9448">319</cx:pt>
          <cx:pt idx="9449">306</cx:pt>
          <cx:pt idx="9450">399</cx:pt>
          <cx:pt idx="9451">337</cx:pt>
          <cx:pt idx="9452">937</cx:pt>
          <cx:pt idx="9453">364</cx:pt>
          <cx:pt idx="9454">256</cx:pt>
          <cx:pt idx="9455">235</cx:pt>
          <cx:pt idx="9456">323</cx:pt>
          <cx:pt idx="9457">289</cx:pt>
          <cx:pt idx="9458">793</cx:pt>
          <cx:pt idx="9459">430</cx:pt>
          <cx:pt idx="9460">483</cx:pt>
          <cx:pt idx="9461">447</cx:pt>
          <cx:pt idx="9462">287</cx:pt>
          <cx:pt idx="9463">421</cx:pt>
          <cx:pt idx="9464">13</cx:pt>
          <cx:pt idx="9465">641</cx:pt>
          <cx:pt idx="9466">325</cx:pt>
          <cx:pt idx="9467">411</cx:pt>
          <cx:pt idx="9468">229</cx:pt>
          <cx:pt idx="9469">912</cx:pt>
          <cx:pt idx="9470">936</cx:pt>
          <cx:pt idx="9471">316</cx:pt>
          <cx:pt idx="9472">221</cx:pt>
          <cx:pt idx="9473">267</cx:pt>
          <cx:pt idx="9474">242</cx:pt>
          <cx:pt idx="9475">385</cx:pt>
          <cx:pt idx="9476">73</cx:pt>
          <cx:pt idx="9477">458</cx:pt>
          <cx:pt idx="9478">276</cx:pt>
          <cx:pt idx="9479">389</cx:pt>
          <cx:pt idx="9480">208</cx:pt>
          <cx:pt idx="9481">298</cx:pt>
          <cx:pt idx="9482">417</cx:pt>
          <cx:pt idx="9483">354</cx:pt>
          <cx:pt idx="9484">565</cx:pt>
          <cx:pt idx="9485">361</cx:pt>
          <cx:pt idx="9486">266</cx:pt>
          <cx:pt idx="9487">347</cx:pt>
          <cx:pt idx="9488">461</cx:pt>
          <cx:pt idx="9489">173</cx:pt>
          <cx:pt idx="9490">747</cx:pt>
          <cx:pt idx="9491">391</cx:pt>
          <cx:pt idx="9492">162</cx:pt>
          <cx:pt idx="9493">905</cx:pt>
          <cx:pt idx="9494">495</cx:pt>
          <cx:pt idx="9495">325</cx:pt>
          <cx:pt idx="9496">39</cx:pt>
          <cx:pt idx="9497">378</cx:pt>
          <cx:pt idx="9498">455</cx:pt>
          <cx:pt idx="9499">324</cx:pt>
          <cx:pt idx="9500">292</cx:pt>
          <cx:pt idx="9501">259</cx:pt>
          <cx:pt idx="9502">50</cx:pt>
          <cx:pt idx="9503">171</cx:pt>
          <cx:pt idx="9504">64</cx:pt>
          <cx:pt idx="9505">469</cx:pt>
          <cx:pt idx="9506">464</cx:pt>
          <cx:pt idx="9507">477</cx:pt>
          <cx:pt idx="9508">478</cx:pt>
          <cx:pt idx="9509">466</cx:pt>
          <cx:pt idx="9510">220</cx:pt>
          <cx:pt idx="9511">231</cx:pt>
          <cx:pt idx="9512">780</cx:pt>
          <cx:pt idx="9513">495</cx:pt>
          <cx:pt idx="9514">267</cx:pt>
          <cx:pt idx="9515">303</cx:pt>
          <cx:pt idx="9516">253</cx:pt>
          <cx:pt idx="9517">714</cx:pt>
          <cx:pt idx="9518">220</cx:pt>
          <cx:pt idx="9519">234</cx:pt>
          <cx:pt idx="9520">454</cx:pt>
          <cx:pt idx="9521">417</cx:pt>
          <cx:pt idx="9522">69</cx:pt>
          <cx:pt idx="9523">193</cx:pt>
          <cx:pt idx="9524">301</cx:pt>
          <cx:pt idx="9525">103</cx:pt>
          <cx:pt idx="9526">639</cx:pt>
          <cx:pt idx="9527">270</cx:pt>
          <cx:pt idx="9528">379</cx:pt>
          <cx:pt idx="9529">618</cx:pt>
          <cx:pt idx="9530">474</cx:pt>
          <cx:pt idx="9531">426</cx:pt>
          <cx:pt idx="9532">211</cx:pt>
          <cx:pt idx="9533">487</cx:pt>
          <cx:pt idx="9534">997</cx:pt>
          <cx:pt idx="9535">319</cx:pt>
          <cx:pt idx="9536">124</cx:pt>
          <cx:pt idx="9537">461</cx:pt>
          <cx:pt idx="9538">384</cx:pt>
          <cx:pt idx="9539">478</cx:pt>
          <cx:pt idx="9540">351</cx:pt>
          <cx:pt idx="9541">804</cx:pt>
          <cx:pt idx="9542">161</cx:pt>
          <cx:pt idx="9543">268</cx:pt>
          <cx:pt idx="9544">3</cx:pt>
          <cx:pt idx="9545">195</cx:pt>
          <cx:pt idx="9546">208</cx:pt>
          <cx:pt idx="9547">362</cx:pt>
          <cx:pt idx="9548">70</cx:pt>
          <cx:pt idx="9549">394</cx:pt>
          <cx:pt idx="9550">275</cx:pt>
          <cx:pt idx="9551">418</cx:pt>
          <cx:pt idx="9552">442</cx:pt>
          <cx:pt idx="9553">191</cx:pt>
          <cx:pt idx="9554">405</cx:pt>
          <cx:pt idx="9555">369</cx:pt>
          <cx:pt idx="9556">694</cx:pt>
          <cx:pt idx="9557">240</cx:pt>
          <cx:pt idx="9558">388</cx:pt>
          <cx:pt idx="9559">423</cx:pt>
          <cx:pt idx="9560">441</cx:pt>
          <cx:pt idx="9561">146</cx:pt>
          <cx:pt idx="9562">42</cx:pt>
          <cx:pt idx="9563">345</cx:pt>
          <cx:pt idx="9564">886</cx:pt>
          <cx:pt idx="9565">347</cx:pt>
          <cx:pt idx="9566">334</cx:pt>
          <cx:pt idx="9567">226</cx:pt>
          <cx:pt idx="9568">396</cx:pt>
          <cx:pt idx="9569">247</cx:pt>
          <cx:pt idx="9570">281</cx:pt>
          <cx:pt idx="9571">437</cx:pt>
          <cx:pt idx="9572">331</cx:pt>
          <cx:pt idx="9573">138</cx:pt>
          <cx:pt idx="9574">353</cx:pt>
          <cx:pt idx="9575">527</cx:pt>
          <cx:pt idx="9576">333</cx:pt>
          <cx:pt idx="9577">260</cx:pt>
          <cx:pt idx="9578">831</cx:pt>
          <cx:pt idx="9579">995</cx:pt>
          <cx:pt idx="9580">111</cx:pt>
          <cx:pt idx="9581">483</cx:pt>
          <cx:pt idx="9582">261</cx:pt>
          <cx:pt idx="9583">454</cx:pt>
          <cx:pt idx="9584">477</cx:pt>
          <cx:pt idx="9585">65</cx:pt>
          <cx:pt idx="9586">304</cx:pt>
          <cx:pt idx="9587">181</cx:pt>
          <cx:pt idx="9588">428</cx:pt>
          <cx:pt idx="9589">207</cx:pt>
          <cx:pt idx="9590">51</cx:pt>
          <cx:pt idx="9591">370</cx:pt>
          <cx:pt idx="9592">922</cx:pt>
          <cx:pt idx="9593">250</cx:pt>
          <cx:pt idx="9594">323</cx:pt>
          <cx:pt idx="9595">211</cx:pt>
          <cx:pt idx="9596">243</cx:pt>
          <cx:pt idx="9597">224</cx:pt>
          <cx:pt idx="9598">326</cx:pt>
          <cx:pt idx="9599">331</cx:pt>
          <cx:pt idx="9600">144</cx:pt>
          <cx:pt idx="9601">978</cx:pt>
          <cx:pt idx="9602">137</cx:pt>
          <cx:pt idx="9603">433</cx:pt>
          <cx:pt idx="9604">564</cx:pt>
          <cx:pt idx="9605">52</cx:pt>
          <cx:pt idx="9606">104</cx:pt>
          <cx:pt idx="9607">204</cx:pt>
          <cx:pt idx="9608">212</cx:pt>
          <cx:pt idx="9609">300</cx:pt>
          <cx:pt idx="9610">323</cx:pt>
          <cx:pt idx="9611">515</cx:pt>
          <cx:pt idx="9612">203</cx:pt>
          <cx:pt idx="9613">430</cx:pt>
          <cx:pt idx="9614">523</cx:pt>
          <cx:pt idx="9615">264</cx:pt>
          <cx:pt idx="9616">460</cx:pt>
          <cx:pt idx="9617">940</cx:pt>
          <cx:pt idx="9618">371</cx:pt>
          <cx:pt idx="9619">306</cx:pt>
          <cx:pt idx="9620">257</cx:pt>
          <cx:pt idx="9621">994</cx:pt>
          <cx:pt idx="9622">319</cx:pt>
          <cx:pt idx="9623">329</cx:pt>
          <cx:pt idx="9624">395</cx:pt>
          <cx:pt idx="9625">702</cx:pt>
          <cx:pt idx="9626">462</cx:pt>
          <cx:pt idx="9627">135</cx:pt>
          <cx:pt idx="9628">884</cx:pt>
          <cx:pt idx="9629">425</cx:pt>
          <cx:pt idx="9630">297</cx:pt>
          <cx:pt idx="9631">172</cx:pt>
          <cx:pt idx="9632">322</cx:pt>
          <cx:pt idx="9633">454</cx:pt>
          <cx:pt idx="9634">290</cx:pt>
          <cx:pt idx="9635">28</cx:pt>
          <cx:pt idx="9636">201</cx:pt>
          <cx:pt idx="9637">345</cx:pt>
          <cx:pt idx="9638">311</cx:pt>
          <cx:pt idx="9639">113</cx:pt>
          <cx:pt idx="9640">879</cx:pt>
          <cx:pt idx="9641">226</cx:pt>
          <cx:pt idx="9642">346</cx:pt>
          <cx:pt idx="9643">267</cx:pt>
          <cx:pt idx="9644">304</cx:pt>
          <cx:pt idx="9645">290</cx:pt>
          <cx:pt idx="9646">201</cx:pt>
          <cx:pt idx="9647">379</cx:pt>
          <cx:pt idx="9648">293</cx:pt>
          <cx:pt idx="9649">378</cx:pt>
          <cx:pt idx="9650">882</cx:pt>
          <cx:pt idx="9651">777</cx:pt>
          <cx:pt idx="9652">181</cx:pt>
          <cx:pt idx="9653">724</cx:pt>
          <cx:pt idx="9654">463</cx:pt>
          <cx:pt idx="9655">800</cx:pt>
          <cx:pt idx="9656">839</cx:pt>
          <cx:pt idx="9657">199</cx:pt>
          <cx:pt idx="9658">591</cx:pt>
          <cx:pt idx="9659">331</cx:pt>
          <cx:pt idx="9660">242</cx:pt>
          <cx:pt idx="9661">327</cx:pt>
          <cx:pt idx="9662">178</cx:pt>
          <cx:pt idx="9663">455</cx:pt>
          <cx:pt idx="9664">205</cx:pt>
          <cx:pt idx="9665">238</cx:pt>
          <cx:pt idx="9666">1008</cx:pt>
          <cx:pt idx="9667">229</cx:pt>
          <cx:pt idx="9668">147</cx:pt>
          <cx:pt idx="9669">329</cx:pt>
          <cx:pt idx="9670">334</cx:pt>
          <cx:pt idx="9671">430</cx:pt>
          <cx:pt idx="9672">289</cx:pt>
          <cx:pt idx="9673">273</cx:pt>
          <cx:pt idx="9674">449</cx:pt>
          <cx:pt idx="9675">394</cx:pt>
          <cx:pt idx="9676">552</cx:pt>
          <cx:pt idx="9677">400</cx:pt>
          <cx:pt idx="9678">602</cx:pt>
          <cx:pt idx="9679">283</cx:pt>
          <cx:pt idx="9680">481</cx:pt>
          <cx:pt idx="9681">366</cx:pt>
          <cx:pt idx="9682">346</cx:pt>
          <cx:pt idx="9683">37</cx:pt>
          <cx:pt idx="9684">217</cx:pt>
          <cx:pt idx="9685">285</cx:pt>
          <cx:pt idx="9686">26</cx:pt>
          <cx:pt idx="9687">282</cx:pt>
          <cx:pt idx="9688">249</cx:pt>
          <cx:pt idx="9689">167</cx:pt>
          <cx:pt idx="9690">462</cx:pt>
          <cx:pt idx="9691">317</cx:pt>
          <cx:pt idx="9692">410</cx:pt>
          <cx:pt idx="9693">43</cx:pt>
          <cx:pt idx="9694">446</cx:pt>
          <cx:pt idx="9695">4</cx:pt>
          <cx:pt idx="9696">402</cx:pt>
          <cx:pt idx="9697">80</cx:pt>
          <cx:pt idx="9698">399</cx:pt>
          <cx:pt idx="9699">357</cx:pt>
          <cx:pt idx="9700">486</cx:pt>
          <cx:pt idx="9701">251</cx:pt>
          <cx:pt idx="9702">538</cx:pt>
          <cx:pt idx="9703">430</cx:pt>
          <cx:pt idx="9704">460</cx:pt>
          <cx:pt idx="9705">58</cx:pt>
          <cx:pt idx="9706">290</cx:pt>
          <cx:pt idx="9707">202</cx:pt>
          <cx:pt idx="9708">231</cx:pt>
          <cx:pt idx="9709">757</cx:pt>
          <cx:pt idx="9710">294</cx:pt>
          <cx:pt idx="9711">3</cx:pt>
          <cx:pt idx="9712">448</cx:pt>
          <cx:pt idx="9713">981</cx:pt>
          <cx:pt idx="9714">173</cx:pt>
          <cx:pt idx="9715">453</cx:pt>
          <cx:pt idx="9716">131</cx:pt>
          <cx:pt idx="9717">210</cx:pt>
          <cx:pt idx="9718">461</cx:pt>
          <cx:pt idx="9719">355</cx:pt>
          <cx:pt idx="9720">880</cx:pt>
          <cx:pt idx="9721">21</cx:pt>
          <cx:pt idx="9722">134</cx:pt>
          <cx:pt idx="9723">194</cx:pt>
          <cx:pt idx="9724">421</cx:pt>
          <cx:pt idx="9725">475</cx:pt>
          <cx:pt idx="9726">365</cx:pt>
          <cx:pt idx="9727">151</cx:pt>
          <cx:pt idx="9728">251</cx:pt>
          <cx:pt idx="9729">34</cx:pt>
          <cx:pt idx="9730">420</cx:pt>
          <cx:pt idx="9731">257</cx:pt>
          <cx:pt idx="9732">757</cx:pt>
          <cx:pt idx="9733">274</cx:pt>
          <cx:pt idx="9734">116</cx:pt>
          <cx:pt idx="9735">296</cx:pt>
          <cx:pt idx="9736">480</cx:pt>
          <cx:pt idx="9737">384</cx:pt>
          <cx:pt idx="9738">209</cx:pt>
          <cx:pt idx="9739">290</cx:pt>
          <cx:pt idx="9740">484</cx:pt>
          <cx:pt idx="9741">424</cx:pt>
          <cx:pt idx="9742">347</cx:pt>
          <cx:pt idx="9743">428</cx:pt>
          <cx:pt idx="9744">19</cx:pt>
          <cx:pt idx="9745">260</cx:pt>
          <cx:pt idx="9746">305</cx:pt>
          <cx:pt idx="9747">335</cx:pt>
          <cx:pt idx="9748">469</cx:pt>
          <cx:pt idx="9749">273</cx:pt>
          <cx:pt idx="9750">167</cx:pt>
          <cx:pt idx="9751">137</cx:pt>
          <cx:pt idx="9752">128</cx:pt>
          <cx:pt idx="9753">461</cx:pt>
          <cx:pt idx="9754">601</cx:pt>
          <cx:pt idx="9755">335</cx:pt>
          <cx:pt idx="9756">397</cx:pt>
          <cx:pt idx="9757">191</cx:pt>
          <cx:pt idx="9758">69</cx:pt>
          <cx:pt idx="9759">280</cx:pt>
          <cx:pt idx="9760">376</cx:pt>
          <cx:pt idx="9761">117</cx:pt>
          <cx:pt idx="9762">208</cx:pt>
          <cx:pt idx="9763">321</cx:pt>
          <cx:pt idx="9764">198</cx:pt>
          <cx:pt idx="9765">154</cx:pt>
          <cx:pt idx="9766">805</cx:pt>
          <cx:pt idx="9767">267</cx:pt>
          <cx:pt idx="9768">234</cx:pt>
          <cx:pt idx="9769">461</cx:pt>
          <cx:pt idx="9770">164</cx:pt>
          <cx:pt idx="9771">351</cx:pt>
          <cx:pt idx="9772">121</cx:pt>
          <cx:pt idx="9773">31</cx:pt>
          <cx:pt idx="9774">160</cx:pt>
          <cx:pt idx="9775">334</cx:pt>
          <cx:pt idx="9776">427</cx:pt>
          <cx:pt idx="9777">292</cx:pt>
          <cx:pt idx="9778">227</cx:pt>
          <cx:pt idx="9779">389</cx:pt>
          <cx:pt idx="9780">217</cx:pt>
          <cx:pt idx="9781">393</cx:pt>
          <cx:pt idx="9782">409</cx:pt>
          <cx:pt idx="9783">726</cx:pt>
          <cx:pt idx="9784">282</cx:pt>
          <cx:pt idx="9785">349</cx:pt>
          <cx:pt idx="9786">439</cx:pt>
          <cx:pt idx="9787">317</cx:pt>
          <cx:pt idx="9788">335</cx:pt>
          <cx:pt idx="9789">132</cx:pt>
          <cx:pt idx="9790">234</cx:pt>
          <cx:pt idx="9791">73</cx:pt>
          <cx:pt idx="9792">176</cx:pt>
          <cx:pt idx="9793">152</cx:pt>
          <cx:pt idx="9794">235</cx:pt>
          <cx:pt idx="9795">414</cx:pt>
          <cx:pt idx="9796">454</cx:pt>
          <cx:pt idx="9797">304</cx:pt>
          <cx:pt idx="9798">271</cx:pt>
          <cx:pt idx="9799">331</cx:pt>
          <cx:pt idx="9800">22</cx:pt>
          <cx:pt idx="9801">312</cx:pt>
          <cx:pt idx="9802">383</cx:pt>
          <cx:pt idx="9803">285</cx:pt>
          <cx:pt idx="9804">466</cx:pt>
          <cx:pt idx="9805">301</cx:pt>
          <cx:pt idx="9806">448</cx:pt>
          <cx:pt idx="9807">913</cx:pt>
          <cx:pt idx="9808">200</cx:pt>
          <cx:pt idx="9809">494</cx:pt>
          <cx:pt idx="9810">146</cx:pt>
          <cx:pt idx="9811">73</cx:pt>
          <cx:pt idx="9812">70</cx:pt>
          <cx:pt idx="9813">421</cx:pt>
          <cx:pt idx="9814">224</cx:pt>
          <cx:pt idx="9815">381</cx:pt>
          <cx:pt idx="9816">113</cx:pt>
          <cx:pt idx="9817">450</cx:pt>
          <cx:pt idx="9818">933</cx:pt>
          <cx:pt idx="9819">451</cx:pt>
          <cx:pt idx="9820">433</cx:pt>
          <cx:pt idx="9821">229</cx:pt>
          <cx:pt idx="9822">385</cx:pt>
          <cx:pt idx="9823">303</cx:pt>
          <cx:pt idx="9824">461</cx:pt>
          <cx:pt idx="9825">559</cx:pt>
          <cx:pt idx="9826">304</cx:pt>
          <cx:pt idx="9827">492</cx:pt>
          <cx:pt idx="9828">405</cx:pt>
          <cx:pt idx="9829">342</cx:pt>
          <cx:pt idx="9830">690</cx:pt>
          <cx:pt idx="9831">367</cx:pt>
          <cx:pt idx="9832">809</cx:pt>
          <cx:pt idx="9833">704</cx:pt>
          <cx:pt idx="9834">276</cx:pt>
          <cx:pt idx="9835">435</cx:pt>
          <cx:pt idx="9836">342</cx:pt>
          <cx:pt idx="9837">354</cx:pt>
          <cx:pt idx="9838">328</cx:pt>
          <cx:pt idx="9839">302</cx:pt>
          <cx:pt idx="9840">463</cx:pt>
          <cx:pt idx="9841">320</cx:pt>
          <cx:pt idx="9842">649</cx:pt>
          <cx:pt idx="9843">488</cx:pt>
          <cx:pt idx="9844">815</cx:pt>
          <cx:pt idx="9845">317</cx:pt>
          <cx:pt idx="9846">378</cx:pt>
          <cx:pt idx="9847">429</cx:pt>
          <cx:pt idx="9848">322</cx:pt>
          <cx:pt idx="9849">275</cx:pt>
          <cx:pt idx="9850">376</cx:pt>
          <cx:pt idx="9851">253</cx:pt>
          <cx:pt idx="9852">391</cx:pt>
          <cx:pt idx="9853">423</cx:pt>
          <cx:pt idx="9854">75</cx:pt>
          <cx:pt idx="9855">410</cx:pt>
          <cx:pt idx="9856">242</cx:pt>
          <cx:pt idx="9857">409</cx:pt>
          <cx:pt idx="9858">802</cx:pt>
          <cx:pt idx="9859">469</cx:pt>
          <cx:pt idx="9860">295</cx:pt>
          <cx:pt idx="9861">785</cx:pt>
          <cx:pt idx="9862">744</cx:pt>
          <cx:pt idx="9863">364</cx:pt>
          <cx:pt idx="9864">488</cx:pt>
          <cx:pt idx="9865">481</cx:pt>
          <cx:pt idx="9866">399</cx:pt>
          <cx:pt idx="9867">355</cx:pt>
          <cx:pt idx="9868">396</cx:pt>
          <cx:pt idx="9869">359</cx:pt>
          <cx:pt idx="9870">88</cx:pt>
          <cx:pt idx="9871">374</cx:pt>
          <cx:pt idx="9872">214</cx:pt>
          <cx:pt idx="9873">321</cx:pt>
          <cx:pt idx="9874">441</cx:pt>
          <cx:pt idx="9875">350</cx:pt>
          <cx:pt idx="9876">454</cx:pt>
          <cx:pt idx="9877">824</cx:pt>
          <cx:pt idx="9878">86</cx:pt>
          <cx:pt idx="9879">701</cx:pt>
          <cx:pt idx="9880">277</cx:pt>
          <cx:pt idx="9881">153</cx:pt>
          <cx:pt idx="9882">304</cx:pt>
          <cx:pt idx="9883">818</cx:pt>
          <cx:pt idx="9884">256</cx:pt>
          <cx:pt idx="9885">335</cx:pt>
          <cx:pt idx="9886">441</cx:pt>
          <cx:pt idx="9887">354</cx:pt>
          <cx:pt idx="9888">345</cx:pt>
          <cx:pt idx="9889">203</cx:pt>
          <cx:pt idx="9890">633</cx:pt>
          <cx:pt idx="9891">241</cx:pt>
          <cx:pt idx="9892">134</cx:pt>
          <cx:pt idx="9893">465</cx:pt>
          <cx:pt idx="9894">779</cx:pt>
          <cx:pt idx="9895">270</cx:pt>
          <cx:pt idx="9896">802</cx:pt>
          <cx:pt idx="9897">243</cx:pt>
          <cx:pt idx="9898">259</cx:pt>
          <cx:pt idx="9899">252</cx:pt>
          <cx:pt idx="9900">132</cx:pt>
          <cx:pt idx="9901">117</cx:pt>
          <cx:pt idx="9902">1</cx:pt>
          <cx:pt idx="9903">467</cx:pt>
          <cx:pt idx="9904">283</cx:pt>
          <cx:pt idx="9905">493</cx:pt>
          <cx:pt idx="9906">480</cx:pt>
          <cx:pt idx="9907">579</cx:pt>
          <cx:pt idx="9908">321</cx:pt>
          <cx:pt idx="9909">365</cx:pt>
          <cx:pt idx="9910">1019</cx:pt>
          <cx:pt idx="9911">431</cx:pt>
          <cx:pt idx="9912">228</cx:pt>
          <cx:pt idx="9913">343</cx:pt>
          <cx:pt idx="9914">358</cx:pt>
          <cx:pt idx="9915">770</cx:pt>
          <cx:pt idx="9916">334</cx:pt>
          <cx:pt idx="9917">958</cx:pt>
          <cx:pt idx="9918">302</cx:pt>
          <cx:pt idx="9919">348</cx:pt>
          <cx:pt idx="9920">220</cx:pt>
          <cx:pt idx="9921">462</cx:pt>
          <cx:pt idx="9922">219</cx:pt>
          <cx:pt idx="9923">457</cx:pt>
          <cx:pt idx="9924">326</cx:pt>
          <cx:pt idx="9925">231</cx:pt>
          <cx:pt idx="9926">202</cx:pt>
          <cx:pt idx="9927">416</cx:pt>
          <cx:pt idx="9928">404</cx:pt>
          <cx:pt idx="9929">375</cx:pt>
          <cx:pt idx="9930">340</cx:pt>
          <cx:pt idx="9931">433</cx:pt>
          <cx:pt idx="9932">267</cx:pt>
          <cx:pt idx="9933">232</cx:pt>
          <cx:pt idx="9934">466</cx:pt>
          <cx:pt idx="9935">331</cx:pt>
          <cx:pt idx="9936">452</cx:pt>
          <cx:pt idx="9937">274</cx:pt>
          <cx:pt idx="9938">669</cx:pt>
          <cx:pt idx="9939">249</cx:pt>
          <cx:pt idx="9940">395</cx:pt>
          <cx:pt idx="9941">343</cx:pt>
          <cx:pt idx="9942">78</cx:pt>
          <cx:pt idx="9943">275</cx:pt>
          <cx:pt idx="9944">630</cx:pt>
          <cx:pt idx="9945">325</cx:pt>
          <cx:pt idx="9946">302</cx:pt>
          <cx:pt idx="9947">458</cx:pt>
          <cx:pt idx="9948">233</cx:pt>
          <cx:pt idx="9949">210</cx:pt>
          <cx:pt idx="9950">382</cx:pt>
          <cx:pt idx="9951">259</cx:pt>
          <cx:pt idx="9952">282</cx:pt>
          <cx:pt idx="9953">296</cx:pt>
          <cx:pt idx="9954">371</cx:pt>
          <cx:pt idx="9955">295</cx:pt>
          <cx:pt idx="9956">188</cx:pt>
          <cx:pt idx="9957">322</cx:pt>
          <cx:pt idx="9958">702</cx:pt>
          <cx:pt idx="9959">952</cx:pt>
          <cx:pt idx="9960">134</cx:pt>
          <cx:pt idx="9961">998</cx:pt>
          <cx:pt idx="9962">728</cx:pt>
          <cx:pt idx="9963">904</cx:pt>
          <cx:pt idx="9964">306</cx:pt>
          <cx:pt idx="9965">29</cx:pt>
          <cx:pt idx="9966">355</cx:pt>
          <cx:pt idx="9967">188</cx:pt>
          <cx:pt idx="9968">276</cx:pt>
          <cx:pt idx="9969">419</cx:pt>
          <cx:pt idx="9970">725</cx:pt>
          <cx:pt idx="9971">401</cx:pt>
          <cx:pt idx="9972">5</cx:pt>
          <cx:pt idx="9973">355</cx:pt>
          <cx:pt idx="9974">78</cx:pt>
          <cx:pt idx="9975">357</cx:pt>
          <cx:pt idx="9976">298</cx:pt>
          <cx:pt idx="9977">457</cx:pt>
          <cx:pt idx="9978">343</cx:pt>
          <cx:pt idx="9979">297</cx:pt>
          <cx:pt idx="9980">488</cx:pt>
          <cx:pt idx="9981">342</cx:pt>
          <cx:pt idx="9982">243</cx:pt>
          <cx:pt idx="9983">26</cx:pt>
          <cx:pt idx="9984">679</cx:pt>
          <cx:pt idx="9985">870</cx:pt>
          <cx:pt idx="9986">373</cx:pt>
          <cx:pt idx="9987">430</cx:pt>
          <cx:pt idx="9988">267</cx:pt>
          <cx:pt idx="9989">326</cx:pt>
          <cx:pt idx="9990">302</cx:pt>
          <cx:pt idx="9991">309</cx:pt>
          <cx:pt idx="9992">776</cx:pt>
          <cx:pt idx="9993">334</cx:pt>
          <cx:pt idx="9994">815</cx:pt>
          <cx:pt idx="9995">142</cx:pt>
          <cx:pt idx="9996">356</cx:pt>
          <cx:pt idx="9997">222</cx:pt>
          <cx:pt idx="9998">316</cx:pt>
          <cx:pt idx="9999">1006</cx:pt>
          <cx:pt idx="10000">270</cx:pt>
          <cx:pt idx="10001">47</cx:pt>
          <cx:pt idx="10002">263</cx:pt>
          <cx:pt idx="10003">203</cx:pt>
          <cx:pt idx="10004">98</cx:pt>
          <cx:pt idx="10005">356</cx:pt>
          <cx:pt idx="10006">352</cx:pt>
          <cx:pt idx="10007">318</cx:pt>
          <cx:pt idx="10008">18</cx:pt>
          <cx:pt idx="10009">285</cx:pt>
          <cx:pt idx="10010">233</cx:pt>
          <cx:pt idx="10011">280</cx:pt>
          <cx:pt idx="10012">189</cx:pt>
          <cx:pt idx="10013">479</cx:pt>
          <cx:pt idx="10014">1006</cx:pt>
          <cx:pt idx="10015">22</cx:pt>
          <cx:pt idx="10016">276</cx:pt>
          <cx:pt idx="10017">497</cx:pt>
          <cx:pt idx="10018">530</cx:pt>
          <cx:pt idx="10019">551</cx:pt>
          <cx:pt idx="10020">293</cx:pt>
          <cx:pt idx="10021">452</cx:pt>
          <cx:pt idx="10022">116</cx:pt>
          <cx:pt idx="10023">272</cx:pt>
          <cx:pt idx="10024">767</cx:pt>
          <cx:pt idx="10025">349</cx:pt>
          <cx:pt idx="10026">488</cx:pt>
          <cx:pt idx="10027">426</cx:pt>
          <cx:pt idx="10028">286</cx:pt>
          <cx:pt idx="10029">355</cx:pt>
          <cx:pt idx="10030">693</cx:pt>
          <cx:pt idx="10031">78</cx:pt>
          <cx:pt idx="10032">840</cx:pt>
          <cx:pt idx="10033">201</cx:pt>
          <cx:pt idx="10034">336</cx:pt>
          <cx:pt idx="10035">340</cx:pt>
          <cx:pt idx="10036">572</cx:pt>
          <cx:pt idx="10037">606</cx:pt>
          <cx:pt idx="10038">477</cx:pt>
          <cx:pt idx="10039">411</cx:pt>
          <cx:pt idx="10040">362</cx:pt>
          <cx:pt idx="10041">445</cx:pt>
          <cx:pt idx="10042">263</cx:pt>
          <cx:pt idx="10043">447</cx:pt>
          <cx:pt idx="10044">215</cx:pt>
          <cx:pt idx="10045">294</cx:pt>
          <cx:pt idx="10046">201</cx:pt>
          <cx:pt idx="10047">270</cx:pt>
          <cx:pt idx="10048">235</cx:pt>
          <cx:pt idx="10049">30</cx:pt>
          <cx:pt idx="10050">444</cx:pt>
          <cx:pt idx="10051">437</cx:pt>
          <cx:pt idx="10052">699</cx:pt>
          <cx:pt idx="10053">356</cx:pt>
          <cx:pt idx="10054">279</cx:pt>
          <cx:pt idx="10055">362</cx:pt>
          <cx:pt idx="10056">14</cx:pt>
          <cx:pt idx="10057">281</cx:pt>
          <cx:pt idx="10058">94</cx:pt>
          <cx:pt idx="10059">282</cx:pt>
          <cx:pt idx="10060">921</cx:pt>
          <cx:pt idx="10061">476</cx:pt>
          <cx:pt idx="10062">28</cx:pt>
          <cx:pt idx="10063">260</cx:pt>
          <cx:pt idx="10064">276</cx:pt>
          <cx:pt idx="10065">371</cx:pt>
          <cx:pt idx="10066">426</cx:pt>
          <cx:pt idx="10067">93</cx:pt>
          <cx:pt idx="10068">298</cx:pt>
          <cx:pt idx="10069">448</cx:pt>
          <cx:pt idx="10070">306</cx:pt>
          <cx:pt idx="10071">411</cx:pt>
          <cx:pt idx="10072">326</cx:pt>
          <cx:pt idx="10073">353</cx:pt>
          <cx:pt idx="10074">509</cx:pt>
          <cx:pt idx="10075">290</cx:pt>
          <cx:pt idx="10076">455</cx:pt>
          <cx:pt idx="10077">492</cx:pt>
          <cx:pt idx="10078">492</cx:pt>
          <cx:pt idx="10079">374</cx:pt>
          <cx:pt idx="10080">242</cx:pt>
          <cx:pt idx="10081">178</cx:pt>
          <cx:pt idx="10082">126</cx:pt>
          <cx:pt idx="10083">411</cx:pt>
          <cx:pt idx="10084">475</cx:pt>
          <cx:pt idx="10085">286</cx:pt>
          <cx:pt idx="10086">315</cx:pt>
          <cx:pt idx="10087">461</cx:pt>
          <cx:pt idx="10088">61</cx:pt>
          <cx:pt idx="10089">9</cx:pt>
          <cx:pt idx="10090">424</cx:pt>
          <cx:pt idx="10091">235</cx:pt>
          <cx:pt idx="10092">1019</cx:pt>
          <cx:pt idx="10093">304</cx:pt>
          <cx:pt idx="10094">276</cx:pt>
          <cx:pt idx="10095">237</cx:pt>
          <cx:pt idx="10096">416</cx:pt>
          <cx:pt idx="10097">281</cx:pt>
          <cx:pt idx="10098">419</cx:pt>
          <cx:pt idx="10099">408</cx:pt>
          <cx:pt idx="10100">8</cx:pt>
          <cx:pt idx="10101">617</cx:pt>
          <cx:pt idx="10102">230</cx:pt>
          <cx:pt idx="10103">429</cx:pt>
          <cx:pt idx="10104">256</cx:pt>
          <cx:pt idx="10105">283</cx:pt>
          <cx:pt idx="10106">816</cx:pt>
          <cx:pt idx="10107">263</cx:pt>
          <cx:pt idx="10108">409</cx:pt>
          <cx:pt idx="10109">306</cx:pt>
          <cx:pt idx="10110">416</cx:pt>
          <cx:pt idx="10111">65</cx:pt>
          <cx:pt idx="10112">434</cx:pt>
          <cx:pt idx="10113">884</cx:pt>
          <cx:pt idx="10114">381</cx:pt>
          <cx:pt idx="10115">225</cx:pt>
          <cx:pt idx="10116">293</cx:pt>
          <cx:pt idx="10117">308</cx:pt>
          <cx:pt idx="10118">277</cx:pt>
          <cx:pt idx="10119">17</cx:pt>
          <cx:pt idx="10120">379</cx:pt>
          <cx:pt idx="10121">115</cx:pt>
          <cx:pt idx="10122">461</cx:pt>
          <cx:pt idx="10123">39</cx:pt>
          <cx:pt idx="10124">477</cx:pt>
          <cx:pt idx="10125">292</cx:pt>
          <cx:pt idx="10126">392</cx:pt>
          <cx:pt idx="10127">259</cx:pt>
          <cx:pt idx="10128">302</cx:pt>
          <cx:pt idx="10129">453</cx:pt>
          <cx:pt idx="10130">104</cx:pt>
          <cx:pt idx="10131">328</cx:pt>
          <cx:pt idx="10132">432</cx:pt>
          <cx:pt idx="10133">198</cx:pt>
          <cx:pt idx="10134">230</cx:pt>
          <cx:pt idx="10135">606</cx:pt>
          <cx:pt idx="10136">389</cx:pt>
          <cx:pt idx="10137">234</cx:pt>
          <cx:pt idx="10138">429</cx:pt>
          <cx:pt idx="10139">197</cx:pt>
          <cx:pt idx="10140">864</cx:pt>
          <cx:pt idx="10141">266</cx:pt>
          <cx:pt idx="10142">241</cx:pt>
          <cx:pt idx="10143">269</cx:pt>
          <cx:pt idx="10144">702</cx:pt>
          <cx:pt idx="10145">445</cx:pt>
          <cx:pt idx="10146">377</cx:pt>
          <cx:pt idx="10147">498</cx:pt>
          <cx:pt idx="10148">253</cx:pt>
          <cx:pt idx="10149">806</cx:pt>
          <cx:pt idx="10150">413</cx:pt>
          <cx:pt idx="10151">283</cx:pt>
          <cx:pt idx="10152">170</cx:pt>
          <cx:pt idx="10153">474</cx:pt>
          <cx:pt idx="10154">398</cx:pt>
          <cx:pt idx="10155">239</cx:pt>
          <cx:pt idx="10156">368</cx:pt>
          <cx:pt idx="10157">342</cx:pt>
          <cx:pt idx="10158">480</cx:pt>
          <cx:pt idx="10159">243</cx:pt>
          <cx:pt idx="10160">268</cx:pt>
          <cx:pt idx="10161">247</cx:pt>
          <cx:pt idx="10162">74</cx:pt>
          <cx:pt idx="10163">458</cx:pt>
          <cx:pt idx="10164">130</cx:pt>
          <cx:pt idx="10165">476</cx:pt>
          <cx:pt idx="10166">279</cx:pt>
          <cx:pt idx="10167">259</cx:pt>
          <cx:pt idx="10168">304</cx:pt>
          <cx:pt idx="10169">380</cx:pt>
          <cx:pt idx="10170">210</cx:pt>
          <cx:pt idx="10171">187</cx:pt>
          <cx:pt idx="10172">422</cx:pt>
          <cx:pt idx="10173">562</cx:pt>
          <cx:pt idx="10174">404</cx:pt>
          <cx:pt idx="10175">326</cx:pt>
          <cx:pt idx="10176">660</cx:pt>
          <cx:pt idx="10177">540</cx:pt>
          <cx:pt idx="10178">425</cx:pt>
          <cx:pt idx="10179">233</cx:pt>
          <cx:pt idx="10180">185</cx:pt>
          <cx:pt idx="10181">456</cx:pt>
          <cx:pt idx="10182">359</cx:pt>
          <cx:pt idx="10183">246</cx:pt>
          <cx:pt idx="10184">202</cx:pt>
          <cx:pt idx="10185">483</cx:pt>
          <cx:pt idx="10186">420</cx:pt>
          <cx:pt idx="10187">865</cx:pt>
          <cx:pt idx="10188">387</cx:pt>
          <cx:pt idx="10189">439</cx:pt>
          <cx:pt idx="10190">207</cx:pt>
          <cx:pt idx="10191">78</cx:pt>
          <cx:pt idx="10192">278</cx:pt>
          <cx:pt idx="10193">62</cx:pt>
          <cx:pt idx="10194">311</cx:pt>
          <cx:pt idx="10195">362</cx:pt>
          <cx:pt idx="10196">354</cx:pt>
          <cx:pt idx="10197">301</cx:pt>
          <cx:pt idx="10198">245</cx:pt>
          <cx:pt idx="10199">257</cx:pt>
          <cx:pt idx="10200">683</cx:pt>
          <cx:pt idx="10201">228</cx:pt>
          <cx:pt idx="10202">338</cx:pt>
          <cx:pt idx="10203">245</cx:pt>
          <cx:pt idx="10204">432</cx:pt>
          <cx:pt idx="10205">305</cx:pt>
          <cx:pt idx="10206">176</cx:pt>
          <cx:pt idx="10207">202</cx:pt>
          <cx:pt idx="10208">158</cx:pt>
          <cx:pt idx="10209">866</cx:pt>
          <cx:pt idx="10210">576</cx:pt>
          <cx:pt idx="10211">401</cx:pt>
          <cx:pt idx="10212">252</cx:pt>
          <cx:pt idx="10213">60</cx:pt>
          <cx:pt idx="10214">281</cx:pt>
          <cx:pt idx="10215">136</cx:pt>
          <cx:pt idx="10216">225</cx:pt>
          <cx:pt idx="10217">44</cx:pt>
          <cx:pt idx="10218">397</cx:pt>
          <cx:pt idx="10219">338</cx:pt>
          <cx:pt idx="10220">360</cx:pt>
          <cx:pt idx="10221">233</cx:pt>
          <cx:pt idx="10222">258</cx:pt>
          <cx:pt idx="10223">194</cx:pt>
          <cx:pt idx="10224">367</cx:pt>
          <cx:pt idx="10225">315</cx:pt>
          <cx:pt idx="10226">263</cx:pt>
          <cx:pt idx="10227">340</cx:pt>
          <cx:pt idx="10228">931</cx:pt>
          <cx:pt idx="10229">16</cx:pt>
          <cx:pt idx="10230">235</cx:pt>
          <cx:pt idx="10231">374</cx:pt>
          <cx:pt idx="10232">223</cx:pt>
          <cx:pt idx="10233">197</cx:pt>
          <cx:pt idx="10234">229</cx:pt>
          <cx:pt idx="10235">206</cx:pt>
          <cx:pt idx="10236">27</cx:pt>
          <cx:pt idx="10237">758</cx:pt>
          <cx:pt idx="10238">260</cx:pt>
          <cx:pt idx="10239">382</cx:pt>
          <cx:pt idx="10240">347</cx:pt>
          <cx:pt idx="10241">475</cx:pt>
          <cx:pt idx="10242">490</cx:pt>
          <cx:pt idx="10243">368</cx:pt>
          <cx:pt idx="10244">314</cx:pt>
          <cx:pt idx="10245">796</cx:pt>
          <cx:pt idx="10246">407</cx:pt>
          <cx:pt idx="10247">275</cx:pt>
          <cx:pt idx="10248">159</cx:pt>
          <cx:pt idx="10249">243</cx:pt>
          <cx:pt idx="10250">266</cx:pt>
          <cx:pt idx="10251">14</cx:pt>
          <cx:pt idx="10252">376</cx:pt>
          <cx:pt idx="10253">236</cx:pt>
          <cx:pt idx="10254">13</cx:pt>
          <cx:pt idx="10255">347</cx:pt>
          <cx:pt idx="10256">413</cx:pt>
          <cx:pt idx="10257">301</cx:pt>
          <cx:pt idx="10258">126</cx:pt>
          <cx:pt idx="10259">49</cx:pt>
          <cx:pt idx="10260">431</cx:pt>
          <cx:pt idx="10261">137</cx:pt>
          <cx:pt idx="10262">607</cx:pt>
          <cx:pt idx="10263">449</cx:pt>
          <cx:pt idx="10264">494</cx:pt>
          <cx:pt idx="10265">296</cx:pt>
          <cx:pt idx="10266">294</cx:pt>
          <cx:pt idx="10267">580</cx:pt>
          <cx:pt idx="10268">282</cx:pt>
          <cx:pt idx="10269">411</cx:pt>
          <cx:pt idx="10270">347</cx:pt>
          <cx:pt idx="10271">290</cx:pt>
          <cx:pt idx="10272">933</cx:pt>
          <cx:pt idx="10273">489</cx:pt>
          <cx:pt idx="10274">258</cx:pt>
          <cx:pt idx="10275">227</cx:pt>
          <cx:pt idx="10276">892</cx:pt>
          <cx:pt idx="10277">135</cx:pt>
          <cx:pt idx="10278">319</cx:pt>
          <cx:pt idx="10279">299</cx:pt>
          <cx:pt idx="10280">35</cx:pt>
          <cx:pt idx="10281">844</cx:pt>
          <cx:pt idx="10282">755</cx:pt>
          <cx:pt idx="10283">351</cx:pt>
          <cx:pt idx="10284">308</cx:pt>
          <cx:pt idx="10285">47</cx:pt>
          <cx:pt idx="10286">419</cx:pt>
          <cx:pt idx="10287">497</cx:pt>
          <cx:pt idx="10288">345</cx:pt>
          <cx:pt idx="10289">893</cx:pt>
          <cx:pt idx="10290">389</cx:pt>
          <cx:pt idx="10291">22</cx:pt>
          <cx:pt idx="10292">301</cx:pt>
          <cx:pt idx="10293">534</cx:pt>
          <cx:pt idx="10294">350</cx:pt>
          <cx:pt idx="10295">263</cx:pt>
          <cx:pt idx="10296">271</cx:pt>
          <cx:pt idx="10297">450</cx:pt>
          <cx:pt idx="10298">202</cx:pt>
          <cx:pt idx="10299">414</cx:pt>
          <cx:pt idx="10300">8</cx:pt>
          <cx:pt idx="10301">306</cx:pt>
          <cx:pt idx="10302">361</cx:pt>
          <cx:pt idx="10303">277</cx:pt>
          <cx:pt idx="10304">53</cx:pt>
          <cx:pt idx="10305">254</cx:pt>
          <cx:pt idx="10306">318</cx:pt>
          <cx:pt idx="10307">269</cx:pt>
          <cx:pt idx="10308">898</cx:pt>
          <cx:pt idx="10309">246</cx:pt>
          <cx:pt idx="10310">238</cx:pt>
          <cx:pt idx="10311">264</cx:pt>
          <cx:pt idx="10312">298</cx:pt>
          <cx:pt idx="10313">334</cx:pt>
          <cx:pt idx="10314">464</cx:pt>
          <cx:pt idx="10315">457</cx:pt>
          <cx:pt idx="10316">150</cx:pt>
          <cx:pt idx="10317">16</cx:pt>
          <cx:pt idx="10318">84</cx:pt>
          <cx:pt idx="10319">316</cx:pt>
          <cx:pt idx="10320">175</cx:pt>
          <cx:pt idx="10321">184</cx:pt>
          <cx:pt idx="10322">309</cx:pt>
          <cx:pt idx="10323">412</cx:pt>
          <cx:pt idx="10324">321</cx:pt>
          <cx:pt idx="10325">463</cx:pt>
          <cx:pt idx="10326">982</cx:pt>
          <cx:pt idx="10327">464</cx:pt>
          <cx:pt idx="10328">281</cx:pt>
          <cx:pt idx="10329">532</cx:pt>
          <cx:pt idx="10330">259</cx:pt>
          <cx:pt idx="10331">278</cx:pt>
          <cx:pt idx="10332">231</cx:pt>
          <cx:pt idx="10333">452</cx:pt>
          <cx:pt idx="10334">346</cx:pt>
          <cx:pt idx="10335">471</cx:pt>
          <cx:pt idx="10336">477</cx:pt>
          <cx:pt idx="10337">587</cx:pt>
          <cx:pt idx="10338">609</cx:pt>
          <cx:pt idx="10339">227</cx:pt>
          <cx:pt idx="10340">310</cx:pt>
          <cx:pt idx="10341">749</cx:pt>
          <cx:pt idx="10342">205</cx:pt>
          <cx:pt idx="10343">210</cx:pt>
          <cx:pt idx="10344">343</cx:pt>
          <cx:pt idx="10345">436</cx:pt>
          <cx:pt idx="10346">403</cx:pt>
          <cx:pt idx="10347">240</cx:pt>
          <cx:pt idx="10348">488</cx:pt>
          <cx:pt idx="10349">287</cx:pt>
          <cx:pt idx="10350">396</cx:pt>
          <cx:pt idx="10351">93</cx:pt>
          <cx:pt idx="10352">974</cx:pt>
          <cx:pt idx="10353">272</cx:pt>
          <cx:pt idx="10354">237</cx:pt>
          <cx:pt idx="10355">362</cx:pt>
          <cx:pt idx="10356">489</cx:pt>
          <cx:pt idx="10357">426</cx:pt>
          <cx:pt idx="10358">284</cx:pt>
          <cx:pt idx="10359">320</cx:pt>
          <cx:pt idx="10360">29</cx:pt>
          <cx:pt idx="10361">87</cx:pt>
          <cx:pt idx="10362">207</cx:pt>
          <cx:pt idx="10363">294</cx:pt>
          <cx:pt idx="10364">278</cx:pt>
          <cx:pt idx="10365">394</cx:pt>
          <cx:pt idx="10366">54</cx:pt>
          <cx:pt idx="10367">440</cx:pt>
          <cx:pt idx="10368">108</cx:pt>
          <cx:pt idx="10369">552</cx:pt>
          <cx:pt idx="10370">270</cx:pt>
          <cx:pt idx="10371">51</cx:pt>
          <cx:pt idx="10372">278</cx:pt>
          <cx:pt idx="10373">296</cx:pt>
          <cx:pt idx="10374">425</cx:pt>
          <cx:pt idx="10375">103</cx:pt>
          <cx:pt idx="10376">495</cx:pt>
          <cx:pt idx="10377">274</cx:pt>
          <cx:pt idx="10378">336</cx:pt>
          <cx:pt idx="10379">328</cx:pt>
          <cx:pt idx="10380">409</cx:pt>
          <cx:pt idx="10381">483</cx:pt>
          <cx:pt idx="10382">210</cx:pt>
          <cx:pt idx="10383">409</cx:pt>
          <cx:pt idx="10384">723</cx:pt>
          <cx:pt idx="10385">207</cx:pt>
          <cx:pt idx="10386">223</cx:pt>
          <cx:pt idx="10387">223</cx:pt>
          <cx:pt idx="10388">237</cx:pt>
          <cx:pt idx="10389">451</cx:pt>
          <cx:pt idx="10390">154</cx:pt>
          <cx:pt idx="10391">494</cx:pt>
          <cx:pt idx="10392">301</cx:pt>
          <cx:pt idx="10393">203</cx:pt>
          <cx:pt idx="10394">222</cx:pt>
          <cx:pt idx="10395">289</cx:pt>
          <cx:pt idx="10396">270</cx:pt>
          <cx:pt idx="10397">787</cx:pt>
          <cx:pt idx="10398">671</cx:pt>
          <cx:pt idx="10399">468</cx:pt>
          <cx:pt idx="10400">151</cx:pt>
          <cx:pt idx="10401">121</cx:pt>
          <cx:pt idx="10402">64</cx:pt>
          <cx:pt idx="10403">221</cx:pt>
          <cx:pt idx="10404">385</cx:pt>
          <cx:pt idx="10405">754</cx:pt>
          <cx:pt idx="10406">217</cx:pt>
          <cx:pt idx="10407">378</cx:pt>
          <cx:pt idx="10408">457</cx:pt>
          <cx:pt idx="10409">113</cx:pt>
          <cx:pt idx="10410">317</cx:pt>
          <cx:pt idx="10411">128</cx:pt>
          <cx:pt idx="10412">45</cx:pt>
          <cx:pt idx="10413">359</cx:pt>
          <cx:pt idx="10414">345</cx:pt>
          <cx:pt idx="10415">188</cx:pt>
          <cx:pt idx="10416">228</cx:pt>
          <cx:pt idx="10417">477</cx:pt>
          <cx:pt idx="10418">444</cx:pt>
          <cx:pt idx="10419">210</cx:pt>
          <cx:pt idx="10420">422</cx:pt>
          <cx:pt idx="10421">320</cx:pt>
          <cx:pt idx="10422">312</cx:pt>
          <cx:pt idx="10423">934</cx:pt>
          <cx:pt idx="10424">456</cx:pt>
          <cx:pt idx="10425">273</cx:pt>
          <cx:pt idx="10426">30</cx:pt>
          <cx:pt idx="10427">205</cx:pt>
          <cx:pt idx="10428">5</cx:pt>
          <cx:pt idx="10429">329</cx:pt>
          <cx:pt idx="10430">217</cx:pt>
          <cx:pt idx="10431">316</cx:pt>
          <cx:pt idx="10432">403</cx:pt>
          <cx:pt idx="10433">332</cx:pt>
          <cx:pt idx="10434">294</cx:pt>
          <cx:pt idx="10435">176</cx:pt>
          <cx:pt idx="10436">224</cx:pt>
          <cx:pt idx="10437">343</cx:pt>
          <cx:pt idx="10438">994</cx:pt>
          <cx:pt idx="10439">450</cx:pt>
          <cx:pt idx="10440">458</cx:pt>
          <cx:pt idx="10441">442</cx:pt>
          <cx:pt idx="10442">470</cx:pt>
          <cx:pt idx="10443">461</cx:pt>
          <cx:pt idx="10444">424</cx:pt>
          <cx:pt idx="10445">553</cx:pt>
          <cx:pt idx="10446">36</cx:pt>
          <cx:pt idx="10447">106</cx:pt>
          <cx:pt idx="10448">307</cx:pt>
          <cx:pt idx="10449">287</cx:pt>
          <cx:pt idx="10450">277</cx:pt>
          <cx:pt idx="10451">226</cx:pt>
          <cx:pt idx="10452">111</cx:pt>
          <cx:pt idx="10453">65</cx:pt>
          <cx:pt idx="10454">356</cx:pt>
          <cx:pt idx="10455">93</cx:pt>
          <cx:pt idx="10456">830</cx:pt>
          <cx:pt idx="10457">419</cx:pt>
          <cx:pt idx="10458">263</cx:pt>
          <cx:pt idx="10459">223</cx:pt>
          <cx:pt idx="10460">383</cx:pt>
          <cx:pt idx="10461">95</cx:pt>
          <cx:pt idx="10462">305</cx:pt>
          <cx:pt idx="10463">342</cx:pt>
          <cx:pt idx="10464">359</cx:pt>
          <cx:pt idx="10465">379</cx:pt>
          <cx:pt idx="10466">262</cx:pt>
          <cx:pt idx="10467">289</cx:pt>
          <cx:pt idx="10468">890</cx:pt>
          <cx:pt idx="10469">304</cx:pt>
          <cx:pt idx="10470">462</cx:pt>
          <cx:pt idx="10471">369</cx:pt>
          <cx:pt idx="10472">346</cx:pt>
          <cx:pt idx="10473">977</cx:pt>
          <cx:pt idx="10474">69</cx:pt>
          <cx:pt idx="10475">38</cx:pt>
          <cx:pt idx="10476">408</cx:pt>
          <cx:pt idx="10477">201</cx:pt>
          <cx:pt idx="10478">268</cx:pt>
          <cx:pt idx="10479">464</cx:pt>
          <cx:pt idx="10480">350</cx:pt>
          <cx:pt idx="10481">474</cx:pt>
          <cx:pt idx="10482">195</cx:pt>
          <cx:pt idx="10483">308</cx:pt>
          <cx:pt idx="10484">284</cx:pt>
          <cx:pt idx="10485">903</cx:pt>
          <cx:pt idx="10486">327</cx:pt>
          <cx:pt idx="10487">403</cx:pt>
          <cx:pt idx="10488">739</cx:pt>
          <cx:pt idx="10489">296</cx:pt>
          <cx:pt idx="10490">269</cx:pt>
          <cx:pt idx="10491">83</cx:pt>
          <cx:pt idx="10492">343</cx:pt>
          <cx:pt idx="10493">491</cx:pt>
          <cx:pt idx="10494">473</cx:pt>
          <cx:pt idx="10495">394</cx:pt>
          <cx:pt idx="10496">439</cx:pt>
          <cx:pt idx="10497">209</cx:pt>
          <cx:pt idx="10498">455</cx:pt>
          <cx:pt idx="10499">451</cx:pt>
          <cx:pt idx="10500">246</cx:pt>
          <cx:pt idx="10501">213</cx:pt>
          <cx:pt idx="10502">473</cx:pt>
          <cx:pt idx="10503">332</cx:pt>
          <cx:pt idx="10504">519</cx:pt>
          <cx:pt idx="10505">195</cx:pt>
          <cx:pt idx="10506">244</cx:pt>
          <cx:pt idx="10507">273</cx:pt>
          <cx:pt idx="10508">473</cx:pt>
          <cx:pt idx="10509">445</cx:pt>
          <cx:pt idx="10510">34</cx:pt>
          <cx:pt idx="10511">138</cx:pt>
          <cx:pt idx="10512">306</cx:pt>
          <cx:pt idx="10513">219</cx:pt>
          <cx:pt idx="10514">246</cx:pt>
          <cx:pt idx="10515">297</cx:pt>
          <cx:pt idx="10516">285</cx:pt>
          <cx:pt idx="10517">225</cx:pt>
          <cx:pt idx="10518">297</cx:pt>
          <cx:pt idx="10519">207</cx:pt>
          <cx:pt idx="10520">460</cx:pt>
          <cx:pt idx="10521">322</cx:pt>
          <cx:pt idx="10522">447</cx:pt>
          <cx:pt idx="10523">302</cx:pt>
          <cx:pt idx="10524">368</cx:pt>
          <cx:pt idx="10525">59</cx:pt>
          <cx:pt idx="10526">396</cx:pt>
          <cx:pt idx="10527">30</cx:pt>
          <cx:pt idx="10528">235</cx:pt>
          <cx:pt idx="10529">510</cx:pt>
          <cx:pt idx="10530">341</cx:pt>
          <cx:pt idx="10531">486</cx:pt>
          <cx:pt idx="10532">1020</cx:pt>
          <cx:pt idx="10533">429</cx:pt>
          <cx:pt idx="10534">871</cx:pt>
          <cx:pt idx="10535">463</cx:pt>
          <cx:pt idx="10536">288</cx:pt>
          <cx:pt idx="10537">448</cx:pt>
          <cx:pt idx="10538">795</cx:pt>
          <cx:pt idx="10539">483</cx:pt>
          <cx:pt idx="10540">239</cx:pt>
          <cx:pt idx="10541">363</cx:pt>
          <cx:pt idx="10542">228</cx:pt>
          <cx:pt idx="10543">420</cx:pt>
          <cx:pt idx="10544">295</cx:pt>
          <cx:pt idx="10545">294</cx:pt>
          <cx:pt idx="10546">431</cx:pt>
          <cx:pt idx="10547">348</cx:pt>
          <cx:pt idx="10548">349</cx:pt>
          <cx:pt idx="10549">92</cx:pt>
          <cx:pt idx="10550">293</cx:pt>
          <cx:pt idx="10551">408</cx:pt>
          <cx:pt idx="10552">325</cx:pt>
          <cx:pt idx="10553">239</cx:pt>
          <cx:pt idx="10554">205</cx:pt>
          <cx:pt idx="10555">420</cx:pt>
          <cx:pt idx="10556">351</cx:pt>
          <cx:pt idx="10557">207</cx:pt>
          <cx:pt idx="10558">360</cx:pt>
          <cx:pt idx="10559">430</cx:pt>
          <cx:pt idx="10560">478</cx:pt>
          <cx:pt idx="10561">246</cx:pt>
          <cx:pt idx="10562">771</cx:pt>
          <cx:pt idx="10563">225</cx:pt>
          <cx:pt idx="10564">456</cx:pt>
          <cx:pt idx="10565">213</cx:pt>
          <cx:pt idx="10566">168</cx:pt>
          <cx:pt idx="10567">438</cx:pt>
          <cx:pt idx="10568">447</cx:pt>
          <cx:pt idx="10569">125</cx:pt>
          <cx:pt idx="10570">223</cx:pt>
          <cx:pt idx="10571">482</cx:pt>
          <cx:pt idx="10572">314</cx:pt>
          <cx:pt idx="10573">440</cx:pt>
          <cx:pt idx="10574">437</cx:pt>
          <cx:pt idx="10575">458</cx:pt>
          <cx:pt idx="10576">439</cx:pt>
          <cx:pt idx="10577">1005</cx:pt>
          <cx:pt idx="10578">408</cx:pt>
          <cx:pt idx="10579">230</cx:pt>
          <cx:pt idx="10580">512</cx:pt>
          <cx:pt idx="10581">244</cx:pt>
          <cx:pt idx="10582">403</cx:pt>
          <cx:pt idx="10583">348</cx:pt>
          <cx:pt idx="10584">527</cx:pt>
          <cx:pt idx="10585">247</cx:pt>
          <cx:pt idx="10586">480</cx:pt>
          <cx:pt idx="10587">358</cx:pt>
          <cx:pt idx="10588">271</cx:pt>
          <cx:pt idx="10589">261</cx:pt>
          <cx:pt idx="10590">379</cx:pt>
          <cx:pt idx="10591">491</cx:pt>
          <cx:pt idx="10592">308</cx:pt>
          <cx:pt idx="10593">499</cx:pt>
          <cx:pt idx="10594">39</cx:pt>
          <cx:pt idx="10595">324</cx:pt>
          <cx:pt idx="10596">328</cx:pt>
          <cx:pt idx="10597">258</cx:pt>
          <cx:pt idx="10598">230</cx:pt>
          <cx:pt idx="10599">235</cx:pt>
          <cx:pt idx="10600">317</cx:pt>
          <cx:pt idx="10601">667</cx:pt>
          <cx:pt idx="10602">158</cx:pt>
          <cx:pt idx="10603">490</cx:pt>
          <cx:pt idx="10604">407</cx:pt>
          <cx:pt idx="10605">452</cx:pt>
          <cx:pt idx="10606">446</cx:pt>
          <cx:pt idx="10607">231</cx:pt>
          <cx:pt idx="10608">18</cx:pt>
          <cx:pt idx="10609">483</cx:pt>
          <cx:pt idx="10610">878</cx:pt>
          <cx:pt idx="10611">516</cx:pt>
          <cx:pt idx="10612">357</cx:pt>
          <cx:pt idx="10613">211</cx:pt>
          <cx:pt idx="10614">326</cx:pt>
          <cx:pt idx="10615">14</cx:pt>
          <cx:pt idx="10616">257</cx:pt>
          <cx:pt idx="10617">155</cx:pt>
          <cx:pt idx="10618">307</cx:pt>
          <cx:pt idx="10619">291</cx:pt>
          <cx:pt idx="10620">314</cx:pt>
          <cx:pt idx="10621">210</cx:pt>
          <cx:pt idx="10622">316</cx:pt>
          <cx:pt idx="10623">229</cx:pt>
          <cx:pt idx="10624">80</cx:pt>
          <cx:pt idx="10625">392</cx:pt>
          <cx:pt idx="10626">258</cx:pt>
          <cx:pt idx="10627">188</cx:pt>
          <cx:pt idx="10628">331</cx:pt>
          <cx:pt idx="10629">477</cx:pt>
          <cx:pt idx="10630">339</cx:pt>
          <cx:pt idx="10631">392</cx:pt>
          <cx:pt idx="10632">705</cx:pt>
          <cx:pt idx="10633">286</cx:pt>
          <cx:pt idx="10634">275</cx:pt>
          <cx:pt idx="10635">258</cx:pt>
          <cx:pt idx="10636">451</cx:pt>
          <cx:pt idx="10637">757</cx:pt>
          <cx:pt idx="10638">206</cx:pt>
          <cx:pt idx="10639">340</cx:pt>
          <cx:pt idx="10640">334</cx:pt>
          <cx:pt idx="10641">227</cx:pt>
          <cx:pt idx="10642">99</cx:pt>
          <cx:pt idx="10643">297</cx:pt>
          <cx:pt idx="10644">260</cx:pt>
          <cx:pt idx="10645">433</cx:pt>
          <cx:pt idx="10646">263</cx:pt>
          <cx:pt idx="10647">443</cx:pt>
          <cx:pt idx="10648">176</cx:pt>
          <cx:pt idx="10649">309</cx:pt>
          <cx:pt idx="10650">661</cx:pt>
          <cx:pt idx="10651">998</cx:pt>
          <cx:pt idx="10652">18</cx:pt>
          <cx:pt idx="10653">244</cx:pt>
          <cx:pt idx="10654">267</cx:pt>
          <cx:pt idx="10655">323</cx:pt>
          <cx:pt idx="10656">11</cx:pt>
          <cx:pt idx="10657">230</cx:pt>
          <cx:pt idx="10658">109</cx:pt>
          <cx:pt idx="10659">469</cx:pt>
          <cx:pt idx="10660">433</cx:pt>
          <cx:pt idx="10661">255</cx:pt>
          <cx:pt idx="10662">302</cx:pt>
          <cx:pt idx="10663">467</cx:pt>
          <cx:pt idx="10664">135</cx:pt>
          <cx:pt idx="10665">165</cx:pt>
          <cx:pt idx="10666">212</cx:pt>
          <cx:pt idx="10667">420</cx:pt>
          <cx:pt idx="10668">359</cx:pt>
          <cx:pt idx="10669">230</cx:pt>
          <cx:pt idx="10670">78</cx:pt>
          <cx:pt idx="10671">44</cx:pt>
          <cx:pt idx="10672">336</cx:pt>
          <cx:pt idx="10673">466</cx:pt>
          <cx:pt idx="10674">387</cx:pt>
          <cx:pt idx="10675">239</cx:pt>
          <cx:pt idx="10676">307</cx:pt>
          <cx:pt idx="10677">185</cx:pt>
          <cx:pt idx="10678">98</cx:pt>
          <cx:pt idx="10679">2</cx:pt>
          <cx:pt idx="10680">274</cx:pt>
          <cx:pt idx="10681">5</cx:pt>
          <cx:pt idx="10682">798</cx:pt>
          <cx:pt idx="10683">232</cx:pt>
          <cx:pt idx="10684">954</cx:pt>
          <cx:pt idx="10685">268</cx:pt>
          <cx:pt idx="10686">132</cx:pt>
          <cx:pt idx="10687">179</cx:pt>
          <cx:pt idx="10688">454</cx:pt>
          <cx:pt idx="10689">235</cx:pt>
          <cx:pt idx="10690">308</cx:pt>
          <cx:pt idx="10691">792</cx:pt>
          <cx:pt idx="10692">812</cx:pt>
          <cx:pt idx="10693">266</cx:pt>
          <cx:pt idx="10694">492</cx:pt>
          <cx:pt idx="10695">239</cx:pt>
          <cx:pt idx="10696">220</cx:pt>
          <cx:pt idx="10697">491</cx:pt>
          <cx:pt idx="10698">431</cx:pt>
          <cx:pt idx="10699">483</cx:pt>
          <cx:pt idx="10700">358</cx:pt>
          <cx:pt idx="10701">239</cx:pt>
          <cx:pt idx="10702">96</cx:pt>
          <cx:pt idx="10703">321</cx:pt>
          <cx:pt idx="10704">403</cx:pt>
          <cx:pt idx="10705">388</cx:pt>
          <cx:pt idx="10706">255</cx:pt>
          <cx:pt idx="10707">17</cx:pt>
          <cx:pt idx="10708">1</cx:pt>
          <cx:pt idx="10709">316</cx:pt>
          <cx:pt idx="10710">491</cx:pt>
          <cx:pt idx="10711">380</cx:pt>
          <cx:pt idx="10712">256</cx:pt>
          <cx:pt idx="10713">134</cx:pt>
          <cx:pt idx="10714">62</cx:pt>
          <cx:pt idx="10715">272</cx:pt>
          <cx:pt idx="10716">291</cx:pt>
          <cx:pt idx="10717">638</cx:pt>
          <cx:pt idx="10718">226</cx:pt>
          <cx:pt idx="10719">123</cx:pt>
          <cx:pt idx="10720">781</cx:pt>
          <cx:pt idx="10721">258</cx:pt>
          <cx:pt idx="10722">204</cx:pt>
          <cx:pt idx="10723">1</cx:pt>
          <cx:pt idx="10724">341</cx:pt>
          <cx:pt idx="10725">98</cx:pt>
          <cx:pt idx="10726">332</cx:pt>
          <cx:pt idx="10727">370</cx:pt>
          <cx:pt idx="10728">260</cx:pt>
          <cx:pt idx="10729">359</cx:pt>
          <cx:pt idx="10730">300</cx:pt>
          <cx:pt idx="10731">211</cx:pt>
          <cx:pt idx="10732">1</cx:pt>
          <cx:pt idx="10733">307</cx:pt>
          <cx:pt idx="10734">841</cx:pt>
          <cx:pt idx="10735">269</cx:pt>
          <cx:pt idx="10736">293</cx:pt>
          <cx:pt idx="10737">245</cx:pt>
          <cx:pt idx="10738">468</cx:pt>
          <cx:pt idx="10739">322</cx:pt>
          <cx:pt idx="10740">449</cx:pt>
          <cx:pt idx="10741">263</cx:pt>
          <cx:pt idx="10742">335</cx:pt>
          <cx:pt idx="10743">280</cx:pt>
          <cx:pt idx="10744">446</cx:pt>
          <cx:pt idx="10745">485</cx:pt>
          <cx:pt idx="10746">106</cx:pt>
          <cx:pt idx="10747">448</cx:pt>
          <cx:pt idx="10748">226</cx:pt>
          <cx:pt idx="10749">389</cx:pt>
          <cx:pt idx="10750">378</cx:pt>
          <cx:pt idx="10751">368</cx:pt>
          <cx:pt idx="10752">359</cx:pt>
          <cx:pt idx="10753">903</cx:pt>
          <cx:pt idx="10754">308</cx:pt>
          <cx:pt idx="10755">407</cx:pt>
          <cx:pt idx="10756">223</cx:pt>
          <cx:pt idx="10757">343</cx:pt>
          <cx:pt idx="10758">132</cx:pt>
          <cx:pt idx="10759">16</cx:pt>
          <cx:pt idx="10760">294</cx:pt>
          <cx:pt idx="10761">132</cx:pt>
          <cx:pt idx="10762">83</cx:pt>
          <cx:pt idx="10763">691</cx:pt>
          <cx:pt idx="10764">287</cx:pt>
          <cx:pt idx="10765">852</cx:pt>
          <cx:pt idx="10766">25</cx:pt>
          <cx:pt idx="10767">832</cx:pt>
          <cx:pt idx="10768">366</cx:pt>
          <cx:pt idx="10769">483</cx:pt>
          <cx:pt idx="10770">312</cx:pt>
          <cx:pt idx="10771">215</cx:pt>
          <cx:pt idx="10772">336</cx:pt>
          <cx:pt idx="10773">357</cx:pt>
          <cx:pt idx="10774">270</cx:pt>
          <cx:pt idx="10775">233</cx:pt>
          <cx:pt idx="10776">197</cx:pt>
          <cx:pt idx="10777">139</cx:pt>
          <cx:pt idx="10778">110</cx:pt>
          <cx:pt idx="10779">826</cx:pt>
          <cx:pt idx="10780">437</cx:pt>
          <cx:pt idx="10781">358</cx:pt>
          <cx:pt idx="10782">647</cx:pt>
          <cx:pt idx="10783">961</cx:pt>
          <cx:pt idx="10784">14</cx:pt>
          <cx:pt idx="10785">818</cx:pt>
          <cx:pt idx="10786">314</cx:pt>
          <cx:pt idx="10787">327</cx:pt>
          <cx:pt idx="10788">240</cx:pt>
          <cx:pt idx="10789">289</cx:pt>
          <cx:pt idx="10790">294</cx:pt>
          <cx:pt idx="10791">154</cx:pt>
          <cx:pt idx="10792">595</cx:pt>
          <cx:pt idx="10793">803</cx:pt>
          <cx:pt idx="10794">349</cx:pt>
          <cx:pt idx="10795">402</cx:pt>
          <cx:pt idx="10796">446</cx:pt>
          <cx:pt idx="10797">881</cx:pt>
          <cx:pt idx="10798">252</cx:pt>
          <cx:pt idx="10799">356</cx:pt>
          <cx:pt idx="10800">62</cx:pt>
          <cx:pt idx="10801">240</cx:pt>
          <cx:pt idx="10802">693</cx:pt>
          <cx:pt idx="10803">293</cx:pt>
          <cx:pt idx="10804">272</cx:pt>
          <cx:pt idx="10805">286</cx:pt>
          <cx:pt idx="10806">346</cx:pt>
          <cx:pt idx="10807">356</cx:pt>
          <cx:pt idx="10808">924</cx:pt>
          <cx:pt idx="10809">218</cx:pt>
          <cx:pt idx="10810">207</cx:pt>
          <cx:pt idx="10811">485</cx:pt>
          <cx:pt idx="10812">54</cx:pt>
          <cx:pt idx="10813">531</cx:pt>
          <cx:pt idx="10814">433</cx:pt>
          <cx:pt idx="10815">66</cx:pt>
          <cx:pt idx="10816">304</cx:pt>
          <cx:pt idx="10817">253</cx:pt>
          <cx:pt idx="10818">278</cx:pt>
          <cx:pt idx="10819">305</cx:pt>
          <cx:pt idx="10820">384</cx:pt>
          <cx:pt idx="10821">473</cx:pt>
          <cx:pt idx="10822">234</cx:pt>
          <cx:pt idx="10823">411</cx:pt>
          <cx:pt idx="10824">204</cx:pt>
          <cx:pt idx="10825">909</cx:pt>
          <cx:pt idx="10826">256</cx:pt>
          <cx:pt idx="10827">423</cx:pt>
          <cx:pt idx="10828">425</cx:pt>
          <cx:pt idx="10829">810</cx:pt>
          <cx:pt idx="10830">493</cx:pt>
          <cx:pt idx="10831">178</cx:pt>
          <cx:pt idx="10832">714</cx:pt>
          <cx:pt idx="10833">322</cx:pt>
          <cx:pt idx="10834">361</cx:pt>
          <cx:pt idx="10835">378</cx:pt>
          <cx:pt idx="10836">118</cx:pt>
          <cx:pt idx="10837">405</cx:pt>
          <cx:pt idx="10838">2</cx:pt>
          <cx:pt idx="10839">479</cx:pt>
          <cx:pt idx="10840">132</cx:pt>
          <cx:pt idx="10841">357</cx:pt>
          <cx:pt idx="10842">367</cx:pt>
          <cx:pt idx="10843">286</cx:pt>
          <cx:pt idx="10844">481</cx:pt>
          <cx:pt idx="10845">194</cx:pt>
          <cx:pt idx="10846">276</cx:pt>
          <cx:pt idx="10847">974</cx:pt>
          <cx:pt idx="10848">2</cx:pt>
          <cx:pt idx="10849">242</cx:pt>
          <cx:pt idx="10850">244</cx:pt>
          <cx:pt idx="10851">431</cx:pt>
          <cx:pt idx="10852">397</cx:pt>
          <cx:pt idx="10853">95</cx:pt>
          <cx:pt idx="10854">356</cx:pt>
          <cx:pt idx="10855">450</cx:pt>
          <cx:pt idx="10856">979</cx:pt>
          <cx:pt idx="10857">242</cx:pt>
          <cx:pt idx="10858">313</cx:pt>
          <cx:pt idx="10859">111</cx:pt>
          <cx:pt idx="10860">784</cx:pt>
          <cx:pt idx="10861">277</cx:pt>
          <cx:pt idx="10862">390</cx:pt>
          <cx:pt idx="10863">246</cx:pt>
          <cx:pt idx="10864">952</cx:pt>
          <cx:pt idx="10865">647</cx:pt>
          <cx:pt idx="10866">425</cx:pt>
          <cx:pt idx="10867">711</cx:pt>
          <cx:pt idx="10868">346</cx:pt>
          <cx:pt idx="10869">332</cx:pt>
          <cx:pt idx="10870">213</cx:pt>
          <cx:pt idx="10871">464</cx:pt>
          <cx:pt idx="10872">354</cx:pt>
          <cx:pt idx="10873">289</cx:pt>
          <cx:pt idx="10874">438</cx:pt>
          <cx:pt idx="10875">450</cx:pt>
          <cx:pt idx="10876">352</cx:pt>
          <cx:pt idx="10877">130</cx:pt>
          <cx:pt idx="10878">292</cx:pt>
          <cx:pt idx="10879">353</cx:pt>
          <cx:pt idx="10880">112</cx:pt>
          <cx:pt idx="10881">479</cx:pt>
          <cx:pt idx="10882">429</cx:pt>
          <cx:pt idx="10883">391</cx:pt>
          <cx:pt idx="10884">90</cx:pt>
          <cx:pt idx="10885">376</cx:pt>
          <cx:pt idx="10886">669</cx:pt>
          <cx:pt idx="10887">457</cx:pt>
          <cx:pt idx="10888">48</cx:pt>
          <cx:pt idx="10889">951</cx:pt>
          <cx:pt idx="10890">324</cx:pt>
          <cx:pt idx="10891">298</cx:pt>
          <cx:pt idx="10892">221</cx:pt>
          <cx:pt idx="10893">874</cx:pt>
          <cx:pt idx="10894">178</cx:pt>
          <cx:pt idx="10895">483</cx:pt>
          <cx:pt idx="10896">712</cx:pt>
          <cx:pt idx="10897">417</cx:pt>
          <cx:pt idx="10898">285</cx:pt>
          <cx:pt idx="10899">202</cx:pt>
          <cx:pt idx="10900">168</cx:pt>
          <cx:pt idx="10901">1015</cx:pt>
          <cx:pt idx="10902">330</cx:pt>
          <cx:pt idx="10903">244</cx:pt>
          <cx:pt idx="10904">299</cx:pt>
          <cx:pt idx="10905">305</cx:pt>
          <cx:pt idx="10906">115</cx:pt>
          <cx:pt idx="10907">465</cx:pt>
          <cx:pt idx="10908">162</cx:pt>
          <cx:pt idx="10909">627</cx:pt>
          <cx:pt idx="10910">282</cx:pt>
          <cx:pt idx="10911">630</cx:pt>
          <cx:pt idx="10912">283</cx:pt>
          <cx:pt idx="10913">161</cx:pt>
          <cx:pt idx="10914">386</cx:pt>
          <cx:pt idx="10915">412</cx:pt>
          <cx:pt idx="10916">353</cx:pt>
          <cx:pt idx="10917">17</cx:pt>
          <cx:pt idx="10918">422</cx:pt>
          <cx:pt idx="10919">228</cx:pt>
          <cx:pt idx="10920">396</cx:pt>
          <cx:pt idx="10921">440</cx:pt>
          <cx:pt idx="10922">135</cx:pt>
          <cx:pt idx="10923">122</cx:pt>
          <cx:pt idx="10924">145</cx:pt>
          <cx:pt idx="10925">676</cx:pt>
          <cx:pt idx="10926">187</cx:pt>
          <cx:pt idx="10927">582</cx:pt>
          <cx:pt idx="10928">346</cx:pt>
          <cx:pt idx="10929">289</cx:pt>
          <cx:pt idx="10930">249</cx:pt>
          <cx:pt idx="10931">201</cx:pt>
          <cx:pt idx="10932">195</cx:pt>
          <cx:pt idx="10933">855</cx:pt>
          <cx:pt idx="10934">429</cx:pt>
          <cx:pt idx="10935">255</cx:pt>
          <cx:pt idx="10936">344</cx:pt>
          <cx:pt idx="10937">286</cx:pt>
          <cx:pt idx="10938">790</cx:pt>
          <cx:pt idx="10939">242</cx:pt>
          <cx:pt idx="10940">172</cx:pt>
          <cx:pt idx="10941">732</cx:pt>
          <cx:pt idx="10942">472</cx:pt>
          <cx:pt idx="10943">399</cx:pt>
          <cx:pt idx="10944">263</cx:pt>
          <cx:pt idx="10945">25</cx:pt>
          <cx:pt idx="10946">461</cx:pt>
          <cx:pt idx="10947">296</cx:pt>
          <cx:pt idx="10948">466</cx:pt>
          <cx:pt idx="10949">479</cx:pt>
          <cx:pt idx="10950">64</cx:pt>
          <cx:pt idx="10951">212</cx:pt>
          <cx:pt idx="10952">465</cx:pt>
          <cx:pt idx="10953">210</cx:pt>
          <cx:pt idx="10954">432</cx:pt>
          <cx:pt idx="10955">322</cx:pt>
          <cx:pt idx="10956">789</cx:pt>
          <cx:pt idx="10957">221</cx:pt>
          <cx:pt idx="10958">255</cx:pt>
          <cx:pt idx="10959">265</cx:pt>
          <cx:pt idx="10960">245</cx:pt>
          <cx:pt idx="10961">475</cx:pt>
          <cx:pt idx="10962">329</cx:pt>
          <cx:pt idx="10963">295</cx:pt>
          <cx:pt idx="10964">332</cx:pt>
          <cx:pt idx="10965">165</cx:pt>
          <cx:pt idx="10966">203</cx:pt>
          <cx:pt idx="10967">206</cx:pt>
          <cx:pt idx="10968">404</cx:pt>
          <cx:pt idx="10969">346</cx:pt>
          <cx:pt idx="10970">495</cx:pt>
          <cx:pt idx="10971">267</cx:pt>
          <cx:pt idx="10972">288</cx:pt>
          <cx:pt idx="10973">496</cx:pt>
          <cx:pt idx="10974">255</cx:pt>
          <cx:pt idx="10975">477</cx:pt>
          <cx:pt idx="10976">33</cx:pt>
          <cx:pt idx="10977">256</cx:pt>
          <cx:pt idx="10978">397</cx:pt>
          <cx:pt idx="10979">398</cx:pt>
          <cx:pt idx="10980">651</cx:pt>
          <cx:pt idx="10981">417</cx:pt>
          <cx:pt idx="10982">337</cx:pt>
          <cx:pt idx="10983">425</cx:pt>
          <cx:pt idx="10984">446</cx:pt>
          <cx:pt idx="10985">288</cx:pt>
          <cx:pt idx="10986">198</cx:pt>
          <cx:pt idx="10987">242</cx:pt>
          <cx:pt idx="10988">228</cx:pt>
          <cx:pt idx="10989">548</cx:pt>
          <cx:pt idx="10990">267</cx:pt>
          <cx:pt idx="10991">1010</cx:pt>
          <cx:pt idx="10992">13</cx:pt>
          <cx:pt idx="10993">697</cx:pt>
          <cx:pt idx="10994">755</cx:pt>
          <cx:pt idx="10995">1</cx:pt>
          <cx:pt idx="10996">262</cx:pt>
          <cx:pt idx="10997">337</cx:pt>
          <cx:pt idx="10998">430</cx:pt>
          <cx:pt idx="10999">872</cx:pt>
          <cx:pt idx="11000">333</cx:pt>
          <cx:pt idx="11001">69</cx:pt>
          <cx:pt idx="11002">341</cx:pt>
          <cx:pt idx="11003">283</cx:pt>
          <cx:pt idx="11004">320</cx:pt>
          <cx:pt idx="11005">419</cx:pt>
          <cx:pt idx="11006">336</cx:pt>
          <cx:pt idx="11007">351</cx:pt>
          <cx:pt idx="11008">201</cx:pt>
          <cx:pt idx="11009">391</cx:pt>
          <cx:pt idx="11010">266</cx:pt>
          <cx:pt idx="11011">535</cx:pt>
          <cx:pt idx="11012">335</cx:pt>
          <cx:pt idx="11013">207</cx:pt>
          <cx:pt idx="11014">360</cx:pt>
          <cx:pt idx="11015">287</cx:pt>
          <cx:pt idx="11016">237</cx:pt>
          <cx:pt idx="11017">21</cx:pt>
          <cx:pt idx="11018">772</cx:pt>
          <cx:pt idx="11019">373</cx:pt>
          <cx:pt idx="11020">948</cx:pt>
          <cx:pt idx="11021">194</cx:pt>
          <cx:pt idx="11022">284</cx:pt>
          <cx:pt idx="11023">486</cx:pt>
          <cx:pt idx="11024">473</cx:pt>
          <cx:pt idx="11025">128</cx:pt>
          <cx:pt idx="11026">300</cx:pt>
          <cx:pt idx="11027">239</cx:pt>
          <cx:pt idx="11028">459</cx:pt>
          <cx:pt idx="11029">432</cx:pt>
          <cx:pt idx="11030">330</cx:pt>
          <cx:pt idx="11031">360</cx:pt>
          <cx:pt idx="11032">259</cx:pt>
          <cx:pt idx="11033">559</cx:pt>
          <cx:pt idx="11034">16</cx:pt>
          <cx:pt idx="11035">459</cx:pt>
          <cx:pt idx="11036">916</cx:pt>
          <cx:pt idx="11037">441</cx:pt>
          <cx:pt idx="11038">460</cx:pt>
          <cx:pt idx="11039">352</cx:pt>
          <cx:pt idx="11040">454</cx:pt>
          <cx:pt idx="11041">449</cx:pt>
          <cx:pt idx="11042">461</cx:pt>
          <cx:pt idx="11043">417</cx:pt>
          <cx:pt idx="11044">112</cx:pt>
          <cx:pt idx="11045">250</cx:pt>
          <cx:pt idx="11046">380</cx:pt>
          <cx:pt idx="11047">191</cx:pt>
          <cx:pt idx="11048">312</cx:pt>
          <cx:pt idx="11049">17</cx:pt>
          <cx:pt idx="11050">288</cx:pt>
          <cx:pt idx="11051">302</cx:pt>
          <cx:pt idx="11052">329</cx:pt>
          <cx:pt idx="11053">277</cx:pt>
          <cx:pt idx="11054">899</cx:pt>
          <cx:pt idx="11055">71</cx:pt>
          <cx:pt idx="11056">307</cx:pt>
          <cx:pt idx="11057">240</cx:pt>
          <cx:pt idx="11058">285</cx:pt>
          <cx:pt idx="11059">245</cx:pt>
          <cx:pt idx="11060">45</cx:pt>
          <cx:pt idx="11061">1015</cx:pt>
          <cx:pt idx="11062">294</cx:pt>
          <cx:pt idx="11063">264</cx:pt>
          <cx:pt idx="11064">228</cx:pt>
          <cx:pt idx="11065">266</cx:pt>
          <cx:pt idx="11066">577</cx:pt>
          <cx:pt idx="11067">255</cx:pt>
          <cx:pt idx="11068">488</cx:pt>
          <cx:pt idx="11069">273</cx:pt>
          <cx:pt idx="11070">193</cx:pt>
          <cx:pt idx="11071">374</cx:pt>
          <cx:pt idx="11072">1017</cx:pt>
          <cx:pt idx="11073">962</cx:pt>
          <cx:pt idx="11074">76</cx:pt>
          <cx:pt idx="11075">215</cx:pt>
          <cx:pt idx="11076">453</cx:pt>
          <cx:pt idx="11077">1004</cx:pt>
          <cx:pt idx="11078">745</cx:pt>
          <cx:pt idx="11079">234</cx:pt>
          <cx:pt idx="11080">449</cx:pt>
          <cx:pt idx="11081">266</cx:pt>
          <cx:pt idx="11082">220</cx:pt>
          <cx:pt idx="11083">151</cx:pt>
          <cx:pt idx="11084">444</cx:pt>
          <cx:pt idx="11085">222</cx:pt>
          <cx:pt idx="11086">460</cx:pt>
          <cx:pt idx="11087">452</cx:pt>
          <cx:pt idx="11088">1008</cx:pt>
          <cx:pt idx="11089">11</cx:pt>
          <cx:pt idx="11090">252</cx:pt>
          <cx:pt idx="11091">908</cx:pt>
          <cx:pt idx="11092">206</cx:pt>
          <cx:pt idx="11093">22</cx:pt>
          <cx:pt idx="11094">227</cx:pt>
          <cx:pt idx="11095">355</cx:pt>
          <cx:pt idx="11096">342</cx:pt>
          <cx:pt idx="11097">242</cx:pt>
          <cx:pt idx="11098">172</cx:pt>
          <cx:pt idx="11099">257</cx:pt>
          <cx:pt idx="11100">225</cx:pt>
          <cx:pt idx="11101">242</cx:pt>
          <cx:pt idx="11102">215</cx:pt>
          <cx:pt idx="11103">284</cx:pt>
          <cx:pt idx="11104">396</cx:pt>
          <cx:pt idx="11105">105</cx:pt>
          <cx:pt idx="11106">94</cx:pt>
          <cx:pt idx="11107">288</cx:pt>
          <cx:pt idx="11108">650</cx:pt>
          <cx:pt idx="11109">434</cx:pt>
          <cx:pt idx="11110">345</cx:pt>
          <cx:pt idx="11111">217</cx:pt>
          <cx:pt idx="11112">338</cx:pt>
          <cx:pt idx="11113">367</cx:pt>
          <cx:pt idx="11114">620</cx:pt>
          <cx:pt idx="11115">406</cx:pt>
          <cx:pt idx="11116">484</cx:pt>
          <cx:pt idx="11117">261</cx:pt>
          <cx:pt idx="11118">237</cx:pt>
          <cx:pt idx="11119">298</cx:pt>
          <cx:pt idx="11120">294</cx:pt>
          <cx:pt idx="11121">116</cx:pt>
          <cx:pt idx="11122">381</cx:pt>
          <cx:pt idx="11123">365</cx:pt>
          <cx:pt idx="11124">36</cx:pt>
          <cx:pt idx="11125">226</cx:pt>
          <cx:pt idx="11126">280</cx:pt>
          <cx:pt idx="11127">455</cx:pt>
          <cx:pt idx="11128">26</cx:pt>
          <cx:pt idx="11129">260</cx:pt>
          <cx:pt idx="11130">278</cx:pt>
          <cx:pt idx="11131">245</cx:pt>
          <cx:pt idx="11132">573</cx:pt>
          <cx:pt idx="11133">14</cx:pt>
          <cx:pt idx="11134">1018</cx:pt>
          <cx:pt idx="11135">276</cx:pt>
          <cx:pt idx="11136">198</cx:pt>
          <cx:pt idx="11137">422</cx:pt>
          <cx:pt idx="11138">259</cx:pt>
          <cx:pt idx="11139">390</cx:pt>
          <cx:pt idx="11140">240</cx:pt>
          <cx:pt idx="11141">236</cx:pt>
          <cx:pt idx="11142">206</cx:pt>
          <cx:pt idx="11143">329</cx:pt>
          <cx:pt idx="11144">340</cx:pt>
          <cx:pt idx="11145">232</cx:pt>
          <cx:pt idx="11146">761</cx:pt>
          <cx:pt idx="11147">80</cx:pt>
          <cx:pt idx="11148">258</cx:pt>
          <cx:pt idx="11149">300</cx:pt>
          <cx:pt idx="11150">285</cx:pt>
          <cx:pt idx="11151">353</cx:pt>
          <cx:pt idx="11152">375</cx:pt>
          <cx:pt idx="11153">384</cx:pt>
          <cx:pt idx="11154">104</cx:pt>
          <cx:pt idx="11155">404</cx:pt>
          <cx:pt idx="11156">376</cx:pt>
          <cx:pt idx="11157">364</cx:pt>
          <cx:pt idx="11158">353</cx:pt>
          <cx:pt idx="11159">324</cx:pt>
          <cx:pt idx="11160">247</cx:pt>
          <cx:pt idx="11161">727</cx:pt>
          <cx:pt idx="11162">937</cx:pt>
          <cx:pt idx="11163">960</cx:pt>
          <cx:pt idx="11164">262</cx:pt>
          <cx:pt idx="11165">428</cx:pt>
          <cx:pt idx="11166">444</cx:pt>
          <cx:pt idx="11167">369</cx:pt>
          <cx:pt idx="11168">229</cx:pt>
          <cx:pt idx="11169">120</cx:pt>
          <cx:pt idx="11170">387</cx:pt>
          <cx:pt idx="11171">53</cx:pt>
          <cx:pt idx="11172">366</cx:pt>
          <cx:pt idx="11173">330</cx:pt>
          <cx:pt idx="11174">154</cx:pt>
          <cx:pt idx="11175">311</cx:pt>
          <cx:pt idx="11176">270</cx:pt>
          <cx:pt idx="11177">271</cx:pt>
          <cx:pt idx="11178">480</cx:pt>
          <cx:pt idx="11179">495</cx:pt>
          <cx:pt idx="11180">281</cx:pt>
          <cx:pt idx="11181">351</cx:pt>
          <cx:pt idx="11182">262</cx:pt>
          <cx:pt idx="11183">410</cx:pt>
          <cx:pt idx="11184">895</cx:pt>
          <cx:pt idx="11185">181</cx:pt>
          <cx:pt idx="11186">406</cx:pt>
          <cx:pt idx="11187">268</cx:pt>
          <cx:pt idx="11188">287</cx:pt>
          <cx:pt idx="11189">490</cx:pt>
          <cx:pt idx="11190">385</cx:pt>
          <cx:pt idx="11191">617</cx:pt>
          <cx:pt idx="11192">278</cx:pt>
          <cx:pt idx="11193">428</cx:pt>
          <cx:pt idx="11194">169</cx:pt>
          <cx:pt idx="11195">452</cx:pt>
          <cx:pt idx="11196">307</cx:pt>
          <cx:pt idx="11197">434</cx:pt>
          <cx:pt idx="11198">399</cx:pt>
          <cx:pt idx="11199">433</cx:pt>
          <cx:pt idx="11200">86</cx:pt>
          <cx:pt idx="11201">905</cx:pt>
          <cx:pt idx="11202">290</cx:pt>
          <cx:pt idx="11203">339</cx:pt>
          <cx:pt idx="11204">265</cx:pt>
          <cx:pt idx="11205">490</cx:pt>
          <cx:pt idx="11206">873</cx:pt>
          <cx:pt idx="11207">217</cx:pt>
          <cx:pt idx="11208">382</cx:pt>
          <cx:pt idx="11209">460</cx:pt>
          <cx:pt idx="11210">364</cx:pt>
          <cx:pt idx="11211">236</cx:pt>
          <cx:pt idx="11212">685</cx:pt>
          <cx:pt idx="11213">302</cx:pt>
          <cx:pt idx="11214">249</cx:pt>
          <cx:pt idx="11215">242</cx:pt>
          <cx:pt idx="11216">752</cx:pt>
          <cx:pt idx="11217">421</cx:pt>
          <cx:pt idx="11218">432</cx:pt>
          <cx:pt idx="11219">482</cx:pt>
          <cx:pt idx="11220">34</cx:pt>
          <cx:pt idx="11221">334</cx:pt>
          <cx:pt idx="11222">968</cx:pt>
          <cx:pt idx="11223">396</cx:pt>
          <cx:pt idx="11224">237</cx:pt>
          <cx:pt idx="11225">233</cx:pt>
          <cx:pt idx="11226">791</cx:pt>
          <cx:pt idx="11227">455</cx:pt>
          <cx:pt idx="11228">315</cx:pt>
          <cx:pt idx="11229">845</cx:pt>
          <cx:pt idx="11230">132</cx:pt>
          <cx:pt idx="11231">203</cx:pt>
          <cx:pt idx="11232">278</cx:pt>
          <cx:pt idx="11233">462</cx:pt>
          <cx:pt idx="11234">430</cx:pt>
          <cx:pt idx="11235">335</cx:pt>
          <cx:pt idx="11236">19</cx:pt>
          <cx:pt idx="11237">227</cx:pt>
          <cx:pt idx="11238">500</cx:pt>
          <cx:pt idx="11239">423</cx:pt>
          <cx:pt idx="11240">422</cx:pt>
          <cx:pt idx="11241">9</cx:pt>
          <cx:pt idx="11242">369</cx:pt>
          <cx:pt idx="11243">201</cx:pt>
          <cx:pt idx="11244">488</cx:pt>
          <cx:pt idx="11245">356</cx:pt>
          <cx:pt idx="11246">163</cx:pt>
          <cx:pt idx="11247">427</cx:pt>
          <cx:pt idx="11248">348</cx:pt>
          <cx:pt idx="11249">497</cx:pt>
          <cx:pt idx="11250">251</cx:pt>
          <cx:pt idx="11251">211</cx:pt>
          <cx:pt idx="11252">308</cx:pt>
          <cx:pt idx="11253">467</cx:pt>
          <cx:pt idx="11254">610</cx:pt>
          <cx:pt idx="11255">458</cx:pt>
          <cx:pt idx="11256">254</cx:pt>
          <cx:pt idx="11257">342</cx:pt>
          <cx:pt idx="11258">339</cx:pt>
          <cx:pt idx="11259">456</cx:pt>
          <cx:pt idx="11260">97</cx:pt>
          <cx:pt idx="11261">445</cx:pt>
          <cx:pt idx="11262">203</cx:pt>
          <cx:pt idx="11263">857</cx:pt>
          <cx:pt idx="11264">100</cx:pt>
          <cx:pt idx="11265">355</cx:pt>
          <cx:pt idx="11266">627</cx:pt>
          <cx:pt idx="11267">224</cx:pt>
          <cx:pt idx="11268">422</cx:pt>
          <cx:pt idx="11269">56</cx:pt>
          <cx:pt idx="11270">929</cx:pt>
          <cx:pt idx="11271">867</cx:pt>
          <cx:pt idx="11272">155</cx:pt>
          <cx:pt idx="11273">200</cx:pt>
          <cx:pt idx="11274">204</cx:pt>
          <cx:pt idx="11275">379</cx:pt>
          <cx:pt idx="11276">375</cx:pt>
          <cx:pt idx="11277">102</cx:pt>
          <cx:pt idx="11278">331</cx:pt>
          <cx:pt idx="11279">368</cx:pt>
          <cx:pt idx="11280">136</cx:pt>
          <cx:pt idx="11281">218</cx:pt>
          <cx:pt idx="11282">408</cx:pt>
          <cx:pt idx="11283">402</cx:pt>
          <cx:pt idx="11284">224</cx:pt>
          <cx:pt idx="11285">447</cx:pt>
          <cx:pt idx="11286">66</cx:pt>
          <cx:pt idx="11287">531</cx:pt>
          <cx:pt idx="11288">664</cx:pt>
          <cx:pt idx="11289">280</cx:pt>
          <cx:pt idx="11290">485</cx:pt>
          <cx:pt idx="11291">225</cx:pt>
          <cx:pt idx="11292">399</cx:pt>
          <cx:pt idx="11293">311</cx:pt>
          <cx:pt idx="11294">244</cx:pt>
          <cx:pt idx="11295">336</cx:pt>
          <cx:pt idx="11296">467</cx:pt>
          <cx:pt idx="11297">283</cx:pt>
          <cx:pt idx="11298">238</cx:pt>
          <cx:pt idx="11299">330</cx:pt>
          <cx:pt idx="11300">294</cx:pt>
          <cx:pt idx="11301">490</cx:pt>
          <cx:pt idx="11302">368</cx:pt>
          <cx:pt idx="11303">260</cx:pt>
          <cx:pt idx="11304">392</cx:pt>
          <cx:pt idx="11305">223</cx:pt>
          <cx:pt idx="11306">469</cx:pt>
          <cx:pt idx="11307">436</cx:pt>
          <cx:pt idx="11308">412</cx:pt>
          <cx:pt idx="11309">228</cx:pt>
          <cx:pt idx="11310">96</cx:pt>
          <cx:pt idx="11311">712</cx:pt>
          <cx:pt idx="11312">105</cx:pt>
          <cx:pt idx="11313">755</cx:pt>
          <cx:pt idx="11314">319</cx:pt>
          <cx:pt idx="11315">353</cx:pt>
          <cx:pt idx="11316">169</cx:pt>
          <cx:pt idx="11317">339</cx:pt>
          <cx:pt idx="11318">323</cx:pt>
          <cx:pt idx="11319">632</cx:pt>
          <cx:pt idx="11320">115</cx:pt>
          <cx:pt idx="11321">301</cx:pt>
          <cx:pt idx="11322">353</cx:pt>
          <cx:pt idx="11323">356</cx:pt>
          <cx:pt idx="11324">64</cx:pt>
          <cx:pt idx="11325">366</cx:pt>
          <cx:pt idx="11326">250</cx:pt>
          <cx:pt idx="11327">853</cx:pt>
          <cx:pt idx="11328">1009</cx:pt>
          <cx:pt idx="11329">212</cx:pt>
          <cx:pt idx="11330">351</cx:pt>
          <cx:pt idx="11331">380</cx:pt>
          <cx:pt idx="11332">423</cx:pt>
          <cx:pt idx="11333">499</cx:pt>
          <cx:pt idx="11334">293</cx:pt>
          <cx:pt idx="11335">235</cx:pt>
          <cx:pt idx="11336">163</cx:pt>
          <cx:pt idx="11337">348</cx:pt>
          <cx:pt idx="11338">467</cx:pt>
          <cx:pt idx="11339">324</cx:pt>
          <cx:pt idx="11340">123</cx:pt>
          <cx:pt idx="11341">434</cx:pt>
          <cx:pt idx="11342">480</cx:pt>
          <cx:pt idx="11343">349</cx:pt>
          <cx:pt idx="11344">841</cx:pt>
          <cx:pt idx="11345">276</cx:pt>
          <cx:pt idx="11346">316</cx:pt>
          <cx:pt idx="11347">202</cx:pt>
          <cx:pt idx="11348">207</cx:pt>
          <cx:pt idx="11349">350</cx:pt>
          <cx:pt idx="11350">616</cx:pt>
          <cx:pt idx="11351">244</cx:pt>
          <cx:pt idx="11352">906</cx:pt>
          <cx:pt idx="11353">439</cx:pt>
          <cx:pt idx="11354">429</cx:pt>
          <cx:pt idx="11355">334</cx:pt>
          <cx:pt idx="11356">313</cx:pt>
          <cx:pt idx="11357">254</cx:pt>
          <cx:pt idx="11358">342</cx:pt>
          <cx:pt idx="11359">345</cx:pt>
          <cx:pt idx="11360">91</cx:pt>
          <cx:pt idx="11361">147</cx:pt>
          <cx:pt idx="11362">335</cx:pt>
          <cx:pt idx="11363">606</cx:pt>
          <cx:pt idx="11364">319</cx:pt>
          <cx:pt idx="11365">392</cx:pt>
          <cx:pt idx="11366">842</cx:pt>
          <cx:pt idx="11367">120</cx:pt>
          <cx:pt idx="11368">469</cx:pt>
          <cx:pt idx="11369">296</cx:pt>
          <cx:pt idx="11370">331</cx:pt>
          <cx:pt idx="11371">128</cx:pt>
          <cx:pt idx="11372">463</cx:pt>
          <cx:pt idx="11373">248</cx:pt>
          <cx:pt idx="11374">255</cx:pt>
          <cx:pt idx="11375">441</cx:pt>
          <cx:pt idx="11376">890</cx:pt>
          <cx:pt idx="11377">389</cx:pt>
          <cx:pt idx="11378">927</cx:pt>
          <cx:pt idx="11379">25</cx:pt>
          <cx:pt idx="11380">249</cx:pt>
          <cx:pt idx="11381">120</cx:pt>
          <cx:pt idx="11382">978</cx:pt>
          <cx:pt idx="11383">462</cx:pt>
          <cx:pt idx="11384">205</cx:pt>
          <cx:pt idx="11385">338</cx:pt>
          <cx:pt idx="11386">86</cx:pt>
          <cx:pt idx="11387">454</cx:pt>
          <cx:pt idx="11388">464</cx:pt>
          <cx:pt idx="11389">461</cx:pt>
          <cx:pt idx="11390">183</cx:pt>
          <cx:pt idx="11391">439</cx:pt>
          <cx:pt idx="11392">359</cx:pt>
          <cx:pt idx="11393">226</cx:pt>
          <cx:pt idx="11394">46</cx:pt>
          <cx:pt idx="11395">108</cx:pt>
          <cx:pt idx="11396">487</cx:pt>
          <cx:pt idx="11397">484</cx:pt>
          <cx:pt idx="11398">367</cx:pt>
          <cx:pt idx="11399">667</cx:pt>
          <cx:pt idx="11400">262</cx:pt>
          <cx:pt idx="11401">312</cx:pt>
          <cx:pt idx="11402">194</cx:pt>
          <cx:pt idx="11403">490</cx:pt>
          <cx:pt idx="11404">49</cx:pt>
          <cx:pt idx="11405">705</cx:pt>
          <cx:pt idx="11406">462</cx:pt>
          <cx:pt idx="11407">151</cx:pt>
          <cx:pt idx="11408">691</cx:pt>
          <cx:pt idx="11409">948</cx:pt>
          <cx:pt idx="11410">280</cx:pt>
          <cx:pt idx="11411">66</cx:pt>
          <cx:pt idx="11412">487</cx:pt>
          <cx:pt idx="11413">134</cx:pt>
          <cx:pt idx="11414">257</cx:pt>
          <cx:pt idx="11415">816</cx:pt>
          <cx:pt idx="11416">451</cx:pt>
          <cx:pt idx="11417">269</cx:pt>
          <cx:pt idx="11418">293</cx:pt>
          <cx:pt idx="11419">249</cx:pt>
          <cx:pt idx="11420">287</cx:pt>
          <cx:pt idx="11421">301</cx:pt>
          <cx:pt idx="11422">287</cx:pt>
          <cx:pt idx="11423">411</cx:pt>
          <cx:pt idx="11424">715</cx:pt>
          <cx:pt idx="11425">165</cx:pt>
          <cx:pt idx="11426">279</cx:pt>
          <cx:pt idx="11427">333</cx:pt>
          <cx:pt idx="11428">683</cx:pt>
          <cx:pt idx="11429">214</cx:pt>
          <cx:pt idx="11430">411</cx:pt>
          <cx:pt idx="11431">641</cx:pt>
          <cx:pt idx="11432">468</cx:pt>
          <cx:pt idx="11433">489</cx:pt>
          <cx:pt idx="11434">460</cx:pt>
          <cx:pt idx="11435">352</cx:pt>
          <cx:pt idx="11436">88</cx:pt>
          <cx:pt idx="11437">388</cx:pt>
          <cx:pt idx="11438">835</cx:pt>
          <cx:pt idx="11439">211</cx:pt>
          <cx:pt idx="11440">186</cx:pt>
          <cx:pt idx="11441">1014</cx:pt>
          <cx:pt idx="11442">447</cx:pt>
          <cx:pt idx="11443">385</cx:pt>
          <cx:pt idx="11444">913</cx:pt>
          <cx:pt idx="11445">332</cx:pt>
          <cx:pt idx="11446">66</cx:pt>
          <cx:pt idx="11447">332</cx:pt>
          <cx:pt idx="11448">198</cx:pt>
          <cx:pt idx="11449">446</cx:pt>
          <cx:pt idx="11450">240</cx:pt>
          <cx:pt idx="11451">398</cx:pt>
          <cx:pt idx="11452">390</cx:pt>
          <cx:pt idx="11453">78</cx:pt>
          <cx:pt idx="11454">647</cx:pt>
          <cx:pt idx="11455">193</cx:pt>
          <cx:pt idx="11456">462</cx:pt>
          <cx:pt idx="11457">389</cx:pt>
          <cx:pt idx="11458">452</cx:pt>
          <cx:pt idx="11459">205</cx:pt>
          <cx:pt idx="11460">299</cx:pt>
          <cx:pt idx="11461">51</cx:pt>
          <cx:pt idx="11462">279</cx:pt>
          <cx:pt idx="11463">884</cx:pt>
          <cx:pt idx="11464">346</cx:pt>
          <cx:pt idx="11465">448</cx:pt>
          <cx:pt idx="11466">937</cx:pt>
          <cx:pt idx="11467">218</cx:pt>
          <cx:pt idx="11468">561</cx:pt>
          <cx:pt idx="11469">241</cx:pt>
          <cx:pt idx="11470">225</cx:pt>
          <cx:pt idx="11471">258</cx:pt>
          <cx:pt idx="11472">283</cx:pt>
          <cx:pt idx="11473">271</cx:pt>
          <cx:pt idx="11474">33</cx:pt>
          <cx:pt idx="11475">264</cx:pt>
          <cx:pt idx="11476">420</cx:pt>
          <cx:pt idx="11477">777</cx:pt>
          <cx:pt idx="11478">947</cx:pt>
          <cx:pt idx="11479">474</cx:pt>
          <cx:pt idx="11480">144</cx:pt>
          <cx:pt idx="11481">266</cx:pt>
          <cx:pt idx="11482">205</cx:pt>
          <cx:pt idx="11483">468</cx:pt>
          <cx:pt idx="11484">182</cx:pt>
          <cx:pt idx="11485">249</cx:pt>
          <cx:pt idx="11486">290</cx:pt>
          <cx:pt idx="11487">481</cx:pt>
          <cx:pt idx="11488">489</cx:pt>
          <cx:pt idx="11489">243</cx:pt>
          <cx:pt idx="11490">384</cx:pt>
          <cx:pt idx="11491">427</cx:pt>
          <cx:pt idx="11492">121</cx:pt>
          <cx:pt idx="11493">257</cx:pt>
          <cx:pt idx="11494">407</cx:pt>
          <cx:pt idx="11495">324</cx:pt>
          <cx:pt idx="11496">259</cx:pt>
          <cx:pt idx="11497">958</cx:pt>
          <cx:pt idx="11498">325</cx:pt>
          <cx:pt idx="11499">599</cx:pt>
          <cx:pt idx="11500">242</cx:pt>
          <cx:pt idx="11501">532</cx:pt>
          <cx:pt idx="11502">225</cx:pt>
          <cx:pt idx="11503">970</cx:pt>
          <cx:pt idx="11504">229</cx:pt>
          <cx:pt idx="11505">103</cx:pt>
          <cx:pt idx="11506">264</cx:pt>
          <cx:pt idx="11507">326</cx:pt>
          <cx:pt idx="11508">101</cx:pt>
          <cx:pt idx="11509">437</cx:pt>
          <cx:pt idx="11510">111</cx:pt>
          <cx:pt idx="11511">227</cx:pt>
          <cx:pt idx="11512">345</cx:pt>
          <cx:pt idx="11513">168</cx:pt>
          <cx:pt idx="11514">331</cx:pt>
          <cx:pt idx="11515">484</cx:pt>
          <cx:pt idx="11516">224</cx:pt>
          <cx:pt idx="11517">271</cx:pt>
          <cx:pt idx="11518">52</cx:pt>
          <cx:pt idx="11519">142</cx:pt>
          <cx:pt idx="11520">342</cx:pt>
          <cx:pt idx="11521">201</cx:pt>
          <cx:pt idx="11522">449</cx:pt>
          <cx:pt idx="11523">439</cx:pt>
          <cx:pt idx="11524">462</cx:pt>
          <cx:pt idx="11525">211</cx:pt>
          <cx:pt idx="11526">446</cx:pt>
          <cx:pt idx="11527">338</cx:pt>
          <cx:pt idx="11528">221</cx:pt>
          <cx:pt idx="11529">134</cx:pt>
          <cx:pt idx="11530">236</cx:pt>
          <cx:pt idx="11531">964</cx:pt>
          <cx:pt idx="11532">439</cx:pt>
          <cx:pt idx="11533">491</cx:pt>
          <cx:pt idx="11534">298</cx:pt>
          <cx:pt idx="11535">302</cx:pt>
          <cx:pt idx="11536">373</cx:pt>
          <cx:pt idx="11537">813</cx:pt>
          <cx:pt idx="11538">363</cx:pt>
          <cx:pt idx="11539">502</cx:pt>
          <cx:pt idx="11540">636</cx:pt>
          <cx:pt idx="11541">438</cx:pt>
          <cx:pt idx="11542">494</cx:pt>
          <cx:pt idx="11543">370</cx:pt>
          <cx:pt idx="11544">464</cx:pt>
          <cx:pt idx="11545">455</cx:pt>
          <cx:pt idx="11546">210</cx:pt>
          <cx:pt idx="11547">269</cx:pt>
          <cx:pt idx="11548">222</cx:pt>
          <cx:pt idx="11549">280</cx:pt>
          <cx:pt idx="11550">238</cx:pt>
          <cx:pt idx="11551">40</cx:pt>
          <cx:pt idx="11552">487</cx:pt>
          <cx:pt idx="11553">219</cx:pt>
          <cx:pt idx="11554">118</cx:pt>
          <cx:pt idx="11555">122</cx:pt>
          <cx:pt idx="11556">257</cx:pt>
          <cx:pt idx="11557">424</cx:pt>
          <cx:pt idx="11558">221</cx:pt>
          <cx:pt idx="11559">410</cx:pt>
          <cx:pt idx="11560">329</cx:pt>
          <cx:pt idx="11561">497</cx:pt>
          <cx:pt idx="11562">318</cx:pt>
          <cx:pt idx="11563">189</cx:pt>
          <cx:pt idx="11564">250</cx:pt>
          <cx:pt idx="11565">405</cx:pt>
          <cx:pt idx="11566">435</cx:pt>
          <cx:pt idx="11567">61</cx:pt>
          <cx:pt idx="11568">373</cx:pt>
          <cx:pt idx="11569">207</cx:pt>
          <cx:pt idx="11570">272</cx:pt>
          <cx:pt idx="11571">484</cx:pt>
          <cx:pt idx="11572">184</cx:pt>
          <cx:pt idx="11573">356</cx:pt>
          <cx:pt idx="11574">714</cx:pt>
          <cx:pt idx="11575">355</cx:pt>
          <cx:pt idx="11576">245</cx:pt>
          <cx:pt idx="11577">414</cx:pt>
          <cx:pt idx="11578">247</cx:pt>
          <cx:pt idx="11579">327</cx:pt>
          <cx:pt idx="11580">415</cx:pt>
          <cx:pt idx="11581">813</cx:pt>
          <cx:pt idx="11582">470</cx:pt>
          <cx:pt idx="11583">245</cx:pt>
          <cx:pt idx="11584">387</cx:pt>
          <cx:pt idx="11585">199</cx:pt>
          <cx:pt idx="11586">581</cx:pt>
          <cx:pt idx="11587">661</cx:pt>
          <cx:pt idx="11588">601</cx:pt>
          <cx:pt idx="11589">340</cx:pt>
          <cx:pt idx="11590">379</cx:pt>
          <cx:pt idx="11591">353</cx:pt>
          <cx:pt idx="11592">301</cx:pt>
          <cx:pt idx="11593">271</cx:pt>
          <cx:pt idx="11594">241</cx:pt>
          <cx:pt idx="11595">357</cx:pt>
          <cx:pt idx="11596">464</cx:pt>
          <cx:pt idx="11597">300</cx:pt>
          <cx:pt idx="11598">317</cx:pt>
          <cx:pt idx="11599">143</cx:pt>
          <cx:pt idx="11600">128</cx:pt>
          <cx:pt idx="11601">484</cx:pt>
          <cx:pt idx="11602">1014</cx:pt>
          <cx:pt idx="11603">69</cx:pt>
          <cx:pt idx="11604">286</cx:pt>
          <cx:pt idx="11605">305</cx:pt>
          <cx:pt idx="11606">99</cx:pt>
          <cx:pt idx="11607">60</cx:pt>
          <cx:pt idx="11608">393</cx:pt>
          <cx:pt idx="11609">160</cx:pt>
          <cx:pt idx="11610">434</cx:pt>
          <cx:pt idx="11611">320</cx:pt>
          <cx:pt idx="11612">284</cx:pt>
          <cx:pt idx="11613">823</cx:pt>
          <cx:pt idx="11614">408</cx:pt>
          <cx:pt idx="11615">424</cx:pt>
          <cx:pt idx="11616">292</cx:pt>
          <cx:pt idx="11617">483</cx:pt>
          <cx:pt idx="11618">411</cx:pt>
          <cx:pt idx="11619">389</cx:pt>
          <cx:pt idx="11620">90</cx:pt>
          <cx:pt idx="11621">705</cx:pt>
          <cx:pt idx="11622">359</cx:pt>
          <cx:pt idx="11623">228</cx:pt>
          <cx:pt idx="11624">459</cx:pt>
          <cx:pt idx="11625">374</cx:pt>
          <cx:pt idx="11626">820</cx:pt>
          <cx:pt idx="11627">774</cx:pt>
          <cx:pt idx="11628">211</cx:pt>
          <cx:pt idx="11629">253</cx:pt>
          <cx:pt idx="11630">392</cx:pt>
          <cx:pt idx="11631">15</cx:pt>
          <cx:pt idx="11632">945</cx:pt>
          <cx:pt idx="11633">418</cx:pt>
          <cx:pt idx="11634">1015</cx:pt>
          <cx:pt idx="11635">255</cx:pt>
          <cx:pt idx="11636">382</cx:pt>
          <cx:pt idx="11637">262</cx:pt>
          <cx:pt idx="11638">323</cx:pt>
          <cx:pt idx="11639">286</cx:pt>
          <cx:pt idx="11640">77</cx:pt>
          <cx:pt idx="11641">238</cx:pt>
          <cx:pt idx="11642">202</cx:pt>
          <cx:pt idx="11643">288</cx:pt>
          <cx:pt idx="11644">649</cx:pt>
          <cx:pt idx="11645">984</cx:pt>
          <cx:pt idx="11646">247</cx:pt>
          <cx:pt idx="11647">618</cx:pt>
          <cx:pt idx="11648">498</cx:pt>
          <cx:pt idx="11649">360</cx:pt>
          <cx:pt idx="11650">374</cx:pt>
          <cx:pt idx="11651">310</cx:pt>
          <cx:pt idx="11652">581</cx:pt>
          <cx:pt idx="11653">68</cx:pt>
          <cx:pt idx="11654">397</cx:pt>
          <cx:pt idx="11655">305</cx:pt>
          <cx:pt idx="11656">498</cx:pt>
          <cx:pt idx="11657">185</cx:pt>
          <cx:pt idx="11658">72</cx:pt>
          <cx:pt idx="11659">332</cx:pt>
          <cx:pt idx="11660">320</cx:pt>
          <cx:pt idx="11661">423</cx:pt>
          <cx:pt idx="11662">467</cx:pt>
          <cx:pt idx="11663">234</cx:pt>
          <cx:pt idx="11664">435</cx:pt>
          <cx:pt idx="11665">805</cx:pt>
          <cx:pt idx="11666">440</cx:pt>
          <cx:pt idx="11667">273</cx:pt>
          <cx:pt idx="11668">391</cx:pt>
          <cx:pt idx="11669">255</cx:pt>
          <cx:pt idx="11670">374</cx:pt>
          <cx:pt idx="11671">274</cx:pt>
          <cx:pt idx="11672">41</cx:pt>
          <cx:pt idx="11673">187</cx:pt>
          <cx:pt idx="11674">219</cx:pt>
          <cx:pt idx="11675">248</cx:pt>
          <cx:pt idx="11676">414</cx:pt>
          <cx:pt idx="11677">254</cx:pt>
          <cx:pt idx="11678">420</cx:pt>
          <cx:pt idx="11679">235</cx:pt>
          <cx:pt idx="11680">193</cx:pt>
          <cx:pt idx="11681">7</cx:pt>
          <cx:pt idx="11682">108</cx:pt>
          <cx:pt idx="11683">374</cx:pt>
          <cx:pt idx="11684">300</cx:pt>
          <cx:pt idx="11685">255</cx:pt>
          <cx:pt idx="11686">490</cx:pt>
          <cx:pt idx="11687">343</cx:pt>
          <cx:pt idx="11688">343</cx:pt>
          <cx:pt idx="11689">375</cx:pt>
          <cx:pt idx="11690">3</cx:pt>
          <cx:pt idx="11691">782</cx:pt>
          <cx:pt idx="11692">102</cx:pt>
          <cx:pt idx="11693">295</cx:pt>
          <cx:pt idx="11694">895</cx:pt>
          <cx:pt idx="11695">406</cx:pt>
          <cx:pt idx="11696">101</cx:pt>
          <cx:pt idx="11697">376</cx:pt>
          <cx:pt idx="11698">212</cx:pt>
          <cx:pt idx="11699">499</cx:pt>
          <cx:pt idx="11700">482</cx:pt>
          <cx:pt idx="11701">290</cx:pt>
          <cx:pt idx="11702">265</cx:pt>
          <cx:pt idx="11703">459</cx:pt>
          <cx:pt idx="11704">575</cx:pt>
          <cx:pt idx="11705">454</cx:pt>
          <cx:pt idx="11706">248</cx:pt>
          <cx:pt idx="11707">323</cx:pt>
          <cx:pt idx="11708">436</cx:pt>
          <cx:pt idx="11709">348</cx:pt>
          <cx:pt idx="11710">493</cx:pt>
          <cx:pt idx="11711">317</cx:pt>
          <cx:pt idx="11712">236</cx:pt>
          <cx:pt idx="11713">415</cx:pt>
          <cx:pt idx="11714">273</cx:pt>
          <cx:pt idx="11715">291</cx:pt>
          <cx:pt idx="11716">863</cx:pt>
          <cx:pt idx="11717">439</cx:pt>
          <cx:pt idx="11718">303</cx:pt>
          <cx:pt idx="11719">883</cx:pt>
          <cx:pt idx="11720">457</cx:pt>
          <cx:pt idx="11721">548</cx:pt>
          <cx:pt idx="11722">372</cx:pt>
          <cx:pt idx="11723">433</cx:pt>
          <cx:pt idx="11724">112</cx:pt>
          <cx:pt idx="11725">250</cx:pt>
          <cx:pt idx="11726">393</cx:pt>
          <cx:pt idx="11727">499</cx:pt>
          <cx:pt idx="11728">306</cx:pt>
          <cx:pt idx="11729">388</cx:pt>
          <cx:pt idx="11730">225</cx:pt>
          <cx:pt idx="11731">341</cx:pt>
          <cx:pt idx="11732">337</cx:pt>
          <cx:pt idx="11733">308</cx:pt>
          <cx:pt idx="11734">188</cx:pt>
          <cx:pt idx="11735">279</cx:pt>
          <cx:pt idx="11736">468</cx:pt>
          <cx:pt idx="11737">393</cx:pt>
          <cx:pt idx="11738">348</cx:pt>
          <cx:pt idx="11739">178</cx:pt>
          <cx:pt idx="11740">234</cx:pt>
          <cx:pt idx="11741">110</cx:pt>
          <cx:pt idx="11742">108</cx:pt>
          <cx:pt idx="11743">450</cx:pt>
          <cx:pt idx="11744">391</cx:pt>
          <cx:pt idx="11745">378</cx:pt>
          <cx:pt idx="11746">425</cx:pt>
          <cx:pt idx="11747">54</cx:pt>
          <cx:pt idx="11748">651</cx:pt>
          <cx:pt idx="11749">255</cx:pt>
          <cx:pt idx="11750">395</cx:pt>
          <cx:pt idx="11751">260</cx:pt>
          <cx:pt idx="11752">447</cx:pt>
          <cx:pt idx="11753">204</cx:pt>
          <cx:pt idx="11754">495</cx:pt>
          <cx:pt idx="11755">412</cx:pt>
          <cx:pt idx="11756">460</cx:pt>
          <cx:pt idx="11757">372</cx:pt>
          <cx:pt idx="11758">214</cx:pt>
          <cx:pt idx="11759">497</cx:pt>
          <cx:pt idx="11760">139</cx:pt>
          <cx:pt idx="11761">279</cx:pt>
          <cx:pt idx="11762">241</cx:pt>
          <cx:pt idx="11763">365</cx:pt>
          <cx:pt idx="11764">808</cx:pt>
          <cx:pt idx="11765">479</cx:pt>
          <cx:pt idx="11766">451</cx:pt>
          <cx:pt idx="11767">422</cx:pt>
          <cx:pt idx="11768">458</cx:pt>
          <cx:pt idx="11769">218</cx:pt>
          <cx:pt idx="11770">508</cx:pt>
          <cx:pt idx="11771">251</cx:pt>
          <cx:pt idx="11772">329</cx:pt>
          <cx:pt idx="11773">496</cx:pt>
          <cx:pt idx="11774">853</cx:pt>
          <cx:pt idx="11775">780</cx:pt>
          <cx:pt idx="11776">741</cx:pt>
          <cx:pt idx="11777">112</cx:pt>
          <cx:pt idx="11778">345</cx:pt>
          <cx:pt idx="11779">882</cx:pt>
          <cx:pt idx="11780">478</cx:pt>
          <cx:pt idx="11781">315</cx:pt>
          <cx:pt idx="11782">205</cx:pt>
          <cx:pt idx="11783">381</cx:pt>
          <cx:pt idx="11784">455</cx:pt>
          <cx:pt idx="11785">190</cx:pt>
          <cx:pt idx="11786">242</cx:pt>
          <cx:pt idx="11787">86</cx:pt>
          <cx:pt idx="11788">381</cx:pt>
          <cx:pt idx="11789">199</cx:pt>
          <cx:pt idx="11790">231</cx:pt>
          <cx:pt idx="11791">314</cx:pt>
          <cx:pt idx="11792">815</cx:pt>
          <cx:pt idx="11793">414</cx:pt>
          <cx:pt idx="11794">48</cx:pt>
          <cx:pt idx="11795">493</cx:pt>
          <cx:pt idx="11796">661</cx:pt>
          <cx:pt idx="11797">674</cx:pt>
          <cx:pt idx="11798">209</cx:pt>
          <cx:pt idx="11799">365</cx:pt>
          <cx:pt idx="11800">269</cx:pt>
          <cx:pt idx="11801">509</cx:pt>
          <cx:pt idx="11802">384</cx:pt>
          <cx:pt idx="11803">97</cx:pt>
          <cx:pt idx="11804">409</cx:pt>
          <cx:pt idx="11805">310</cx:pt>
          <cx:pt idx="11806">228</cx:pt>
          <cx:pt idx="11807">18</cx:pt>
          <cx:pt idx="11808">341</cx:pt>
          <cx:pt idx="11809">276</cx:pt>
          <cx:pt idx="11810">427</cx:pt>
          <cx:pt idx="11811">140</cx:pt>
          <cx:pt idx="11812">241</cx:pt>
          <cx:pt idx="11813">350</cx:pt>
          <cx:pt idx="11814">779</cx:pt>
          <cx:pt idx="11815">132</cx:pt>
          <cx:pt idx="11816">18</cx:pt>
          <cx:pt idx="11817">449</cx:pt>
          <cx:pt idx="11818">58</cx:pt>
          <cx:pt idx="11819">235</cx:pt>
          <cx:pt idx="11820">340</cx:pt>
          <cx:pt idx="11821">84</cx:pt>
          <cx:pt idx="11822">475</cx:pt>
          <cx:pt idx="11823">388</cx:pt>
          <cx:pt idx="11824">53</cx:pt>
          <cx:pt idx="11825">318</cx:pt>
          <cx:pt idx="11826">403</cx:pt>
          <cx:pt idx="11827">47</cx:pt>
          <cx:pt idx="11828">270</cx:pt>
          <cx:pt idx="11829">494</cx:pt>
          <cx:pt idx="11830">615</cx:pt>
          <cx:pt idx="11831">245</cx:pt>
          <cx:pt idx="11832">499</cx:pt>
          <cx:pt idx="11833">8</cx:pt>
          <cx:pt idx="11834">378</cx:pt>
          <cx:pt idx="11835">309</cx:pt>
          <cx:pt idx="11836">462</cx:pt>
          <cx:pt idx="11837">239</cx:pt>
          <cx:pt idx="11838">137</cx:pt>
          <cx:pt idx="11839">296</cx:pt>
          <cx:pt idx="11840">343</cx:pt>
          <cx:pt idx="11841">280</cx:pt>
          <cx:pt idx="11842">505</cx:pt>
          <cx:pt idx="11843">315</cx:pt>
          <cx:pt idx="11844">468</cx:pt>
          <cx:pt idx="11845">111</cx:pt>
          <cx:pt idx="11846">310</cx:pt>
          <cx:pt idx="11847">477</cx:pt>
          <cx:pt idx="11848">264</cx:pt>
          <cx:pt idx="11849">654</cx:pt>
          <cx:pt idx="11850">304</cx:pt>
          <cx:pt idx="11851">407</cx:pt>
          <cx:pt idx="11852">331</cx:pt>
          <cx:pt idx="11853">286</cx:pt>
          <cx:pt idx="11854">131</cx:pt>
          <cx:pt idx="11855">249</cx:pt>
          <cx:pt idx="11856">323</cx:pt>
          <cx:pt idx="11857">514</cx:pt>
          <cx:pt idx="11858">357</cx:pt>
          <cx:pt idx="11859">83</cx:pt>
          <cx:pt idx="11860">402</cx:pt>
          <cx:pt idx="11861">104</cx:pt>
          <cx:pt idx="11862">677</cx:pt>
          <cx:pt idx="11863">139</cx:pt>
          <cx:pt idx="11864">470</cx:pt>
          <cx:pt idx="11865">773</cx:pt>
          <cx:pt idx="11866">476</cx:pt>
          <cx:pt idx="11867">250</cx:pt>
          <cx:pt idx="11868">274</cx:pt>
          <cx:pt idx="11869">229</cx:pt>
          <cx:pt idx="11870">324</cx:pt>
          <cx:pt idx="11871">25</cx:pt>
          <cx:pt idx="11872">292</cx:pt>
          <cx:pt idx="11873">264</cx:pt>
          <cx:pt idx="11874">1017</cx:pt>
          <cx:pt idx="11875">303</cx:pt>
          <cx:pt idx="11876">428</cx:pt>
          <cx:pt idx="11877">209</cx:pt>
          <cx:pt idx="11878">316</cx:pt>
          <cx:pt idx="11879">371</cx:pt>
          <cx:pt idx="11880">648</cx:pt>
          <cx:pt idx="11881">959</cx:pt>
          <cx:pt idx="11882">53</cx:pt>
          <cx:pt idx="11883">349</cx:pt>
          <cx:pt idx="11884">303</cx:pt>
          <cx:pt idx="11885">129</cx:pt>
          <cx:pt idx="11886">360</cx:pt>
          <cx:pt idx="11887">535</cx:pt>
          <cx:pt idx="11888">21</cx:pt>
          <cx:pt idx="11889">219</cx:pt>
          <cx:pt idx="11890">204</cx:pt>
          <cx:pt idx="11891">344</cx:pt>
          <cx:pt idx="11892">391</cx:pt>
          <cx:pt idx="11893">225</cx:pt>
          <cx:pt idx="11894">930</cx:pt>
          <cx:pt idx="11895">327</cx:pt>
          <cx:pt idx="11896">864</cx:pt>
          <cx:pt idx="11897">658</cx:pt>
          <cx:pt idx="11898">345</cx:pt>
          <cx:pt idx="11899">382</cx:pt>
          <cx:pt idx="11900">278</cx:pt>
          <cx:pt idx="11901">235</cx:pt>
          <cx:pt idx="11902">19</cx:pt>
          <cx:pt idx="11903">881</cx:pt>
          <cx:pt idx="11904">117</cx:pt>
          <cx:pt idx="11905">481</cx:pt>
          <cx:pt idx="11906">479</cx:pt>
          <cx:pt idx="11907">465</cx:pt>
          <cx:pt idx="11908">871</cx:pt>
          <cx:pt idx="11909">404</cx:pt>
          <cx:pt idx="11910">102</cx:pt>
          <cx:pt idx="11911">499</cx:pt>
          <cx:pt idx="11912">723</cx:pt>
          <cx:pt idx="11913">801</cx:pt>
          <cx:pt idx="11914">205</cx:pt>
          <cx:pt idx="11915">447</cx:pt>
          <cx:pt idx="11916">469</cx:pt>
          <cx:pt idx="11917">407</cx:pt>
          <cx:pt idx="11918">256</cx:pt>
          <cx:pt idx="11919">282</cx:pt>
          <cx:pt idx="11920">338</cx:pt>
          <cx:pt idx="11921">208</cx:pt>
          <cx:pt idx="11922">350</cx:pt>
          <cx:pt idx="11923">411</cx:pt>
          <cx:pt idx="11924">240</cx:pt>
          <cx:pt idx="11925">387</cx:pt>
          <cx:pt idx="11926">230</cx:pt>
          <cx:pt idx="11927">474</cx:pt>
          <cx:pt idx="11928">526</cx:pt>
          <cx:pt idx="11929">521</cx:pt>
          <cx:pt idx="11930">393</cx:pt>
          <cx:pt idx="11931">363</cx:pt>
          <cx:pt idx="11932">274</cx:pt>
          <cx:pt idx="11933">372</cx:pt>
          <cx:pt idx="11934">516</cx:pt>
          <cx:pt idx="11935">281</cx:pt>
          <cx:pt idx="11936">245</cx:pt>
          <cx:pt idx="11937">264</cx:pt>
          <cx:pt idx="11938">13</cx:pt>
          <cx:pt idx="11939">181</cx:pt>
          <cx:pt idx="11940">268</cx:pt>
          <cx:pt idx="11941">327</cx:pt>
          <cx:pt idx="11942">254</cx:pt>
          <cx:pt idx="11943">356</cx:pt>
          <cx:pt idx="11944">343</cx:pt>
          <cx:pt idx="11945">336</cx:pt>
          <cx:pt idx="11946">303</cx:pt>
          <cx:pt idx="11947">5</cx:pt>
          <cx:pt idx="11948">120</cx:pt>
          <cx:pt idx="11949">122</cx:pt>
          <cx:pt idx="11950">229</cx:pt>
          <cx:pt idx="11951">341</cx:pt>
          <cx:pt idx="11952">234</cx:pt>
          <cx:pt idx="11953">220</cx:pt>
          <cx:pt idx="11954">199</cx:pt>
          <cx:pt idx="11955">385</cx:pt>
          <cx:pt idx="11956">306</cx:pt>
          <cx:pt idx="11957">613</cx:pt>
          <cx:pt idx="11958">429</cx:pt>
          <cx:pt idx="11959">164</cx:pt>
          <cx:pt idx="11960">311</cx:pt>
          <cx:pt idx="11961">277</cx:pt>
          <cx:pt idx="11962">614</cx:pt>
          <cx:pt idx="11963">383</cx:pt>
          <cx:pt idx="11964">302</cx:pt>
          <cx:pt idx="11965">206</cx:pt>
          <cx:pt idx="11966">157</cx:pt>
          <cx:pt idx="11967">192</cx:pt>
          <cx:pt idx="11968">314</cx:pt>
          <cx:pt idx="11969">318</cx:pt>
          <cx:pt idx="11970">447</cx:pt>
          <cx:pt idx="11971">493</cx:pt>
          <cx:pt idx="11972">788</cx:pt>
          <cx:pt idx="11973">237</cx:pt>
          <cx:pt idx="11974">836</cx:pt>
          <cx:pt idx="11975">237</cx:pt>
          <cx:pt idx="11976">768</cx:pt>
          <cx:pt idx="11977">293</cx:pt>
          <cx:pt idx="11978">865</cx:pt>
          <cx:pt idx="11979">820</cx:pt>
          <cx:pt idx="11980">263</cx:pt>
          <cx:pt idx="11981">348</cx:pt>
          <cx:pt idx="11982">209</cx:pt>
          <cx:pt idx="11983">464</cx:pt>
          <cx:pt idx="11984">257</cx:pt>
          <cx:pt idx="11985">46</cx:pt>
          <cx:pt idx="11986">638</cx:pt>
          <cx:pt idx="11987">402</cx:pt>
          <cx:pt idx="11988">303</cx:pt>
          <cx:pt idx="11989">235</cx:pt>
          <cx:pt idx="11990">328</cx:pt>
          <cx:pt idx="11991">269</cx:pt>
          <cx:pt idx="11992">137</cx:pt>
          <cx:pt idx="11993">325</cx:pt>
          <cx:pt idx="11994">145</cx:pt>
          <cx:pt idx="11995">100</cx:pt>
          <cx:pt idx="11996">225</cx:pt>
          <cx:pt idx="11997">183</cx:pt>
          <cx:pt idx="11998">484</cx:pt>
          <cx:pt idx="11999">169</cx:pt>
          <cx:pt idx="12000">72</cx:pt>
          <cx:pt idx="12001">311</cx:pt>
          <cx:pt idx="12002">108</cx:pt>
          <cx:pt idx="12003">256</cx:pt>
          <cx:pt idx="12004">110</cx:pt>
          <cx:pt idx="12005">371</cx:pt>
          <cx:pt idx="12006">452</cx:pt>
          <cx:pt idx="12007">307</cx:pt>
          <cx:pt idx="12008">292</cx:pt>
          <cx:pt idx="12009">585</cx:pt>
          <cx:pt idx="12010">815</cx:pt>
          <cx:pt idx="12011">243</cx:pt>
          <cx:pt idx="12012">500</cx:pt>
          <cx:pt idx="12013">289</cx:pt>
          <cx:pt idx="12014">349</cx:pt>
          <cx:pt idx="12015">516</cx:pt>
          <cx:pt idx="12016">293</cx:pt>
          <cx:pt idx="12017">313</cx:pt>
          <cx:pt idx="12018">436</cx:pt>
          <cx:pt idx="12019">472</cx:pt>
          <cx:pt idx="12020">175</cx:pt>
          <cx:pt idx="12021">311</cx:pt>
          <cx:pt idx="12022">80</cx:pt>
          <cx:pt idx="12023">116</cx:pt>
          <cx:pt idx="12024">406</cx:pt>
          <cx:pt idx="12025">202</cx:pt>
          <cx:pt idx="12026">366</cx:pt>
          <cx:pt idx="12027">442</cx:pt>
          <cx:pt idx="12028">473</cx:pt>
          <cx:pt idx="12029">584</cx:pt>
          <cx:pt idx="12030">106</cx:pt>
          <cx:pt idx="12031">273</cx:pt>
          <cx:pt idx="12032">352</cx:pt>
          <cx:pt idx="12033">601</cx:pt>
          <cx:pt idx="12034">833</cx:pt>
          <cx:pt idx="12035">374</cx:pt>
          <cx:pt idx="12036">590</cx:pt>
          <cx:pt idx="12037">23</cx:pt>
          <cx:pt idx="12038">88</cx:pt>
          <cx:pt idx="12039">330</cx:pt>
          <cx:pt idx="12040">412</cx:pt>
          <cx:pt idx="12041">406</cx:pt>
          <cx:pt idx="12042">350</cx:pt>
          <cx:pt idx="12043">225</cx:pt>
          <cx:pt idx="12044">637</cx:pt>
          <cx:pt idx="12045">380</cx:pt>
          <cx:pt idx="12046">430</cx:pt>
          <cx:pt idx="12047">991</cx:pt>
          <cx:pt idx="12048">948</cx:pt>
          <cx:pt idx="12049">230</cx:pt>
          <cx:pt idx="12050">247</cx:pt>
          <cx:pt idx="12051">476</cx:pt>
          <cx:pt idx="12052">260</cx:pt>
          <cx:pt idx="12053">406</cx:pt>
          <cx:pt idx="12054">439</cx:pt>
          <cx:pt idx="12055">202</cx:pt>
          <cx:pt idx="12056">829</cx:pt>
          <cx:pt idx="12057">322</cx:pt>
          <cx:pt idx="12058">415</cx:pt>
          <cx:pt idx="12059">240</cx:pt>
          <cx:pt idx="12060">617</cx:pt>
          <cx:pt idx="12061">494</cx:pt>
          <cx:pt idx="12062">324</cx:pt>
          <cx:pt idx="12063">137</cx:pt>
          <cx:pt idx="12064">49</cx:pt>
          <cx:pt idx="12065">281</cx:pt>
          <cx:pt idx="12066">322</cx:pt>
          <cx:pt idx="12067">291</cx:pt>
          <cx:pt idx="12068">480</cx:pt>
          <cx:pt idx="12069">1</cx:pt>
          <cx:pt idx="12070">49</cx:pt>
          <cx:pt idx="12071">639</cx:pt>
          <cx:pt idx="12072">420</cx:pt>
          <cx:pt idx="12073">487</cx:pt>
          <cx:pt idx="12074">780</cx:pt>
          <cx:pt idx="12075">317</cx:pt>
          <cx:pt idx="12076">354</cx:pt>
          <cx:pt idx="12077">477</cx:pt>
          <cx:pt idx="12078">949</cx:pt>
          <cx:pt idx="12079">394</cx:pt>
          <cx:pt idx="12080">390</cx:pt>
          <cx:pt idx="12081">321</cx:pt>
          <cx:pt idx="12082">309</cx:pt>
          <cx:pt idx="12083">338</cx:pt>
          <cx:pt idx="12084">453</cx:pt>
          <cx:pt idx="12085">463</cx:pt>
          <cx:pt idx="12086">293</cx:pt>
          <cx:pt idx="12087">98</cx:pt>
          <cx:pt idx="12088">215</cx:pt>
          <cx:pt idx="12089">286</cx:pt>
          <cx:pt idx="12090">717</cx:pt>
          <cx:pt idx="12091">445</cx:pt>
          <cx:pt idx="12092">408</cx:pt>
          <cx:pt idx="12093">403</cx:pt>
          <cx:pt idx="12094">205</cx:pt>
          <cx:pt idx="12095">351</cx:pt>
          <cx:pt idx="12096">822</cx:pt>
          <cx:pt idx="12097">430</cx:pt>
          <cx:pt idx="12098">827</cx:pt>
          <cx:pt idx="12099">355</cx:pt>
          <cx:pt idx="12100">900</cx:pt>
          <cx:pt idx="12101">274</cx:pt>
          <cx:pt idx="12102">293</cx:pt>
          <cx:pt idx="12103">341</cx:pt>
          <cx:pt idx="12104">782</cx:pt>
          <cx:pt idx="12105">474</cx:pt>
          <cx:pt idx="12106">467</cx:pt>
          <cx:pt idx="12107">498</cx:pt>
          <cx:pt idx="12108">491</cx:pt>
          <cx:pt idx="12109">365</cx:pt>
          <cx:pt idx="12110">239</cx:pt>
          <cx:pt idx="12111">120</cx:pt>
          <cx:pt idx="12112">352</cx:pt>
          <cx:pt idx="12113">630</cx:pt>
          <cx:pt idx="12114">35</cx:pt>
          <cx:pt idx="12115">347</cx:pt>
          <cx:pt idx="12116">240</cx:pt>
          <cx:pt idx="12117">446</cx:pt>
          <cx:pt idx="12118">273</cx:pt>
          <cx:pt idx="12119">275</cx:pt>
          <cx:pt idx="12120">420</cx:pt>
          <cx:pt idx="12121">483</cx:pt>
          <cx:pt idx="12122">268</cx:pt>
          <cx:pt idx="12123">401</cx:pt>
          <cx:pt idx="12124">6</cx:pt>
          <cx:pt idx="12125">55</cx:pt>
          <cx:pt idx="12126">264</cx:pt>
          <cx:pt idx="12127">430</cx:pt>
          <cx:pt idx="12128">450</cx:pt>
          <cx:pt idx="12129">302</cx:pt>
          <cx:pt idx="12130">972</cx:pt>
          <cx:pt idx="12131">259</cx:pt>
          <cx:pt idx="12132">202</cx:pt>
          <cx:pt idx="12133">475</cx:pt>
          <cx:pt idx="12134">369</cx:pt>
          <cx:pt idx="12135">472</cx:pt>
          <cx:pt idx="12136">514</cx:pt>
          <cx:pt idx="12137">397</cx:pt>
          <cx:pt idx="12138">466</cx:pt>
          <cx:pt idx="12139">317</cx:pt>
          <cx:pt idx="12140">312</cx:pt>
          <cx:pt idx="12141">319</cx:pt>
          <cx:pt idx="12142">477</cx:pt>
          <cx:pt idx="12143">332</cx:pt>
          <cx:pt idx="12144">410</cx:pt>
          <cx:pt idx="12145">671</cx:pt>
          <cx:pt idx="12146">221</cx:pt>
          <cx:pt idx="12147">375</cx:pt>
          <cx:pt idx="12148">432</cx:pt>
          <cx:pt idx="12149">409</cx:pt>
          <cx:pt idx="12150">64</cx:pt>
          <cx:pt idx="12151">220</cx:pt>
          <cx:pt idx="12152">259</cx:pt>
          <cx:pt idx="12153">330</cx:pt>
          <cx:pt idx="12154">102</cx:pt>
          <cx:pt idx="12155">50</cx:pt>
          <cx:pt idx="12156">144</cx:pt>
          <cx:pt idx="12157">406</cx:pt>
          <cx:pt idx="12158">128</cx:pt>
          <cx:pt idx="12159">668</cx:pt>
          <cx:pt idx="12160">874</cx:pt>
          <cx:pt idx="12161">3</cx:pt>
          <cx:pt idx="12162">938</cx:pt>
          <cx:pt idx="12163">440</cx:pt>
          <cx:pt idx="12164">35</cx:pt>
          <cx:pt idx="12165">208</cx:pt>
          <cx:pt idx="12166">286</cx:pt>
          <cx:pt idx="12167">22</cx:pt>
          <cx:pt idx="12168">475</cx:pt>
          <cx:pt idx="12169">265</cx:pt>
          <cx:pt idx="12170">706</cx:pt>
          <cx:pt idx="12171">158</cx:pt>
          <cx:pt idx="12172">33</cx:pt>
          <cx:pt idx="12173">377</cx:pt>
          <cx:pt idx="12174">376</cx:pt>
          <cx:pt idx="12175">307</cx:pt>
          <cx:pt idx="12176">187</cx:pt>
          <cx:pt idx="12177">215</cx:pt>
          <cx:pt idx="12178">351</cx:pt>
          <cx:pt idx="12179">44</cx:pt>
          <cx:pt idx="12180">457</cx:pt>
          <cx:pt idx="12181">149</cx:pt>
          <cx:pt idx="12182">7</cx:pt>
          <cx:pt idx="12183">310</cx:pt>
          <cx:pt idx="12184">302</cx:pt>
          <cx:pt idx="12185">99</cx:pt>
          <cx:pt idx="12186">346</cx:pt>
          <cx:pt idx="12187">488</cx:pt>
          <cx:pt idx="12188">315</cx:pt>
          <cx:pt idx="12189">42</cx:pt>
          <cx:pt idx="12190">842</cx:pt>
          <cx:pt idx="12191">268</cx:pt>
          <cx:pt idx="12192">1001</cx:pt>
          <cx:pt idx="12193">21</cx:pt>
          <cx:pt idx="12194">427</cx:pt>
          <cx:pt idx="12195">389</cx:pt>
          <cx:pt idx="12196">157</cx:pt>
          <cx:pt idx="12197">593</cx:pt>
          <cx:pt idx="12198">98</cx:pt>
          <cx:pt idx="12199">390</cx:pt>
          <cx:pt idx="12200">294</cx:pt>
          <cx:pt idx="12201">434</cx:pt>
          <cx:pt idx="12202">478</cx:pt>
          <cx:pt idx="12203">22</cx:pt>
          <cx:pt idx="12204">141</cx:pt>
          <cx:pt idx="12205">268</cx:pt>
          <cx:pt idx="12206">518</cx:pt>
          <cx:pt idx="12207">213</cx:pt>
          <cx:pt idx="12208">442</cx:pt>
          <cx:pt idx="12209">444</cx:pt>
          <cx:pt idx="12210">493</cx:pt>
          <cx:pt idx="12211">210</cx:pt>
          <cx:pt idx="12212">476</cx:pt>
          <cx:pt idx="12213">247</cx:pt>
          <cx:pt idx="12214">323</cx:pt>
          <cx:pt idx="12215">335</cx:pt>
          <cx:pt idx="12216">18</cx:pt>
          <cx:pt idx="12217">990</cx:pt>
          <cx:pt idx="12218">417</cx:pt>
          <cx:pt idx="12219">474</cx:pt>
          <cx:pt idx="12220">393</cx:pt>
          <cx:pt idx="12221">319</cx:pt>
          <cx:pt idx="12222">360</cx:pt>
          <cx:pt idx="12223">352</cx:pt>
          <cx:pt idx="12224">51</cx:pt>
          <cx:pt idx="12225">256</cx:pt>
          <cx:pt idx="12226">906</cx:pt>
          <cx:pt idx="12227">296</cx:pt>
          <cx:pt idx="12228">316</cx:pt>
          <cx:pt idx="12229">335</cx:pt>
          <cx:pt idx="12230">235</cx:pt>
          <cx:pt idx="12231">460</cx:pt>
          <cx:pt idx="12232">272</cx:pt>
          <cx:pt idx="12233">268</cx:pt>
          <cx:pt idx="12234">228</cx:pt>
          <cx:pt idx="12235">187</cx:pt>
          <cx:pt idx="12236">457</cx:pt>
          <cx:pt idx="12237">393</cx:pt>
          <cx:pt idx="12238">277</cx:pt>
          <cx:pt idx="12239">897</cx:pt>
          <cx:pt idx="12240">354</cx:pt>
          <cx:pt idx="12241">274</cx:pt>
          <cx:pt idx="12242">401</cx:pt>
          <cx:pt idx="12243">243</cx:pt>
          <cx:pt idx="12244">488</cx:pt>
          <cx:pt idx="12245">397</cx:pt>
          <cx:pt idx="12246">927</cx:pt>
          <cx:pt idx="12247">675</cx:pt>
          <cx:pt idx="12248">343</cx:pt>
          <cx:pt idx="12249">427</cx:pt>
          <cx:pt idx="12250">408</cx:pt>
          <cx:pt idx="12251">488</cx:pt>
          <cx:pt idx="12252">135</cx:pt>
          <cx:pt idx="12253">798</cx:pt>
          <cx:pt idx="12254">45</cx:pt>
          <cx:pt idx="12255">185</cx:pt>
          <cx:pt idx="12256">237</cx:pt>
          <cx:pt idx="12257">156</cx:pt>
          <cx:pt idx="12258">222</cx:pt>
          <cx:pt idx="12259">446</cx:pt>
          <cx:pt idx="12260">307</cx:pt>
          <cx:pt idx="12261">601</cx:pt>
          <cx:pt idx="12262">337</cx:pt>
          <cx:pt idx="12263">170</cx:pt>
          <cx:pt idx="12264">404</cx:pt>
          <cx:pt idx="12265">233</cx:pt>
          <cx:pt idx="12266">434</cx:pt>
          <cx:pt idx="12267">324</cx:pt>
          <cx:pt idx="12268">339</cx:pt>
          <cx:pt idx="12269">481</cx:pt>
          <cx:pt idx="12270">239</cx:pt>
          <cx:pt idx="12271">227</cx:pt>
          <cx:pt idx="12272">95</cx:pt>
          <cx:pt idx="12273">202</cx:pt>
          <cx:pt idx="12274">884</cx:pt>
          <cx:pt idx="12275">250</cx:pt>
          <cx:pt idx="12276">487</cx:pt>
          <cx:pt idx="12277">450</cx:pt>
          <cx:pt idx="12278">956</cx:pt>
          <cx:pt idx="12279">463</cx:pt>
          <cx:pt idx="12280">243</cx:pt>
          <cx:pt idx="12281">212</cx:pt>
          <cx:pt idx="12282">24</cx:pt>
          <cx:pt idx="12283">440</cx:pt>
          <cx:pt idx="12284">625</cx:pt>
          <cx:pt idx="12285">146</cx:pt>
          <cx:pt idx="12286">286</cx:pt>
          <cx:pt idx="12287">257</cx:pt>
          <cx:pt idx="12288">474</cx:pt>
          <cx:pt idx="12289">2</cx:pt>
          <cx:pt idx="12290">290</cx:pt>
          <cx:pt idx="12291">459</cx:pt>
          <cx:pt idx="12292">400</cx:pt>
          <cx:pt idx="12293">65</cx:pt>
          <cx:pt idx="12294">130</cx:pt>
          <cx:pt idx="12295">490</cx:pt>
          <cx:pt idx="12296">160</cx:pt>
          <cx:pt idx="12297">300</cx:pt>
          <cx:pt idx="12298">492</cx:pt>
          <cx:pt idx="12299">250</cx:pt>
          <cx:pt idx="12300">413</cx:pt>
          <cx:pt idx="12301">216</cx:pt>
          <cx:pt idx="12302">53</cx:pt>
          <cx:pt idx="12303">289</cx:pt>
          <cx:pt idx="12304">446</cx:pt>
          <cx:pt idx="12305">497</cx:pt>
          <cx:pt idx="12306">277</cx:pt>
          <cx:pt idx="12307">878</cx:pt>
          <cx:pt idx="12308">338</cx:pt>
          <cx:pt idx="12309">97</cx:pt>
          <cx:pt idx="12310">492</cx:pt>
          <cx:pt idx="12311">221</cx:pt>
          <cx:pt idx="12312">142</cx:pt>
          <cx:pt idx="12313">438</cx:pt>
          <cx:pt idx="12314">405</cx:pt>
          <cx:pt idx="12315">103</cx:pt>
          <cx:pt idx="12316">120</cx:pt>
          <cx:pt idx="12317">467</cx:pt>
          <cx:pt idx="12318">273</cx:pt>
          <cx:pt idx="12319">44</cx:pt>
          <cx:pt idx="12320">375</cx:pt>
          <cx:pt idx="12321">624</cx:pt>
          <cx:pt idx="12322">16</cx:pt>
          <cx:pt idx="12323">10</cx:pt>
          <cx:pt idx="12324">121</cx:pt>
          <cx:pt idx="12325">397</cx:pt>
          <cx:pt idx="12326">495</cx:pt>
          <cx:pt idx="12327">194</cx:pt>
          <cx:pt idx="12328">218</cx:pt>
          <cx:pt idx="12329">389</cx:pt>
          <cx:pt idx="12330">507</cx:pt>
          <cx:pt idx="12331">449</cx:pt>
          <cx:pt idx="12332">489</cx:pt>
          <cx:pt idx="12333">227</cx:pt>
          <cx:pt idx="12334">247</cx:pt>
          <cx:pt idx="12335">221</cx:pt>
          <cx:pt idx="12336">821</cx:pt>
          <cx:pt idx="12337">466</cx:pt>
          <cx:pt idx="12338">56</cx:pt>
          <cx:pt idx="12339">447</cx:pt>
          <cx:pt idx="12340">214</cx:pt>
          <cx:pt idx="12341">218</cx:pt>
          <cx:pt idx="12342">488</cx:pt>
          <cx:pt idx="12343">494</cx:pt>
          <cx:pt idx="12344">429</cx:pt>
          <cx:pt idx="12345">242</cx:pt>
          <cx:pt idx="12346">289</cx:pt>
          <cx:pt idx="12347">433</cx:pt>
          <cx:pt idx="12348">231</cx:pt>
          <cx:pt idx="12349">481</cx:pt>
          <cx:pt idx="12350">342</cx:pt>
          <cx:pt idx="12351">347</cx:pt>
          <cx:pt idx="12352">289</cx:pt>
          <cx:pt idx="12353">48</cx:pt>
          <cx:pt idx="12354">379</cx:pt>
          <cx:pt idx="12355">348</cx:pt>
          <cx:pt idx="12356">172</cx:pt>
          <cx:pt idx="12357">339</cx:pt>
          <cx:pt idx="12358">205</cx:pt>
          <cx:pt idx="12359">210</cx:pt>
          <cx:pt idx="12360">281</cx:pt>
          <cx:pt idx="12361">463</cx:pt>
          <cx:pt idx="12362">226</cx:pt>
          <cx:pt idx="12363">415</cx:pt>
          <cx:pt idx="12364">439</cx:pt>
          <cx:pt idx="12365">350</cx:pt>
          <cx:pt idx="12366">272</cx:pt>
          <cx:pt idx="12367">319</cx:pt>
          <cx:pt idx="12368">322</cx:pt>
          <cx:pt idx="12369">289</cx:pt>
          <cx:pt idx="12370">239</cx:pt>
          <cx:pt idx="12371">136</cx:pt>
          <cx:pt idx="12372">291</cx:pt>
          <cx:pt idx="12373">238</cx:pt>
          <cx:pt idx="12374">148</cx:pt>
          <cx:pt idx="12375">356</cx:pt>
          <cx:pt idx="12376">385</cx:pt>
          <cx:pt idx="12377">395</cx:pt>
          <cx:pt idx="12378">883</cx:pt>
          <cx:pt idx="12379">175</cx:pt>
          <cx:pt idx="12380">1013</cx:pt>
          <cx:pt idx="12381">300</cx:pt>
          <cx:pt idx="12382">262</cx:pt>
          <cx:pt idx="12383">455</cx:pt>
          <cx:pt idx="12384">413</cx:pt>
          <cx:pt idx="12385">289</cx:pt>
          <cx:pt idx="12386">410</cx:pt>
          <cx:pt idx="12387">349</cx:pt>
          <cx:pt idx="12388">350</cx:pt>
          <cx:pt idx="12389">481</cx:pt>
          <cx:pt idx="12390">265</cx:pt>
          <cx:pt idx="12391">472</cx:pt>
          <cx:pt idx="12392">228</cx:pt>
          <cx:pt idx="12393">352</cx:pt>
          <cx:pt idx="12394">859</cx:pt>
          <cx:pt idx="12395">293</cx:pt>
          <cx:pt idx="12396">389</cx:pt>
          <cx:pt idx="12397">421</cx:pt>
          <cx:pt idx="12398">263</cx:pt>
          <cx:pt idx="12399">298</cx:pt>
          <cx:pt idx="12400">355</cx:pt>
          <cx:pt idx="12401">427</cx:pt>
          <cx:pt idx="12402">257</cx:pt>
          <cx:pt idx="12403">36</cx:pt>
          <cx:pt idx="12404">119</cx:pt>
          <cx:pt idx="12405">328</cx:pt>
          <cx:pt idx="12406">225</cx:pt>
          <cx:pt idx="12407">1017</cx:pt>
          <cx:pt idx="12408">261</cx:pt>
          <cx:pt idx="12409">116</cx:pt>
          <cx:pt idx="12410">253</cx:pt>
          <cx:pt idx="12411">174</cx:pt>
          <cx:pt idx="12412">495</cx:pt>
          <cx:pt idx="12413">338</cx:pt>
          <cx:pt idx="12414">695</cx:pt>
          <cx:pt idx="12415">459</cx:pt>
          <cx:pt idx="12416">282</cx:pt>
          <cx:pt idx="12417">19</cx:pt>
          <cx:pt idx="12418">649</cx:pt>
          <cx:pt idx="12419">276</cx:pt>
          <cx:pt idx="12420">342</cx:pt>
          <cx:pt idx="12421">314</cx:pt>
          <cx:pt idx="12422">312</cx:pt>
          <cx:pt idx="12423">26</cx:pt>
          <cx:pt idx="12424">285</cx:pt>
          <cx:pt idx="12425">326</cx:pt>
          <cx:pt idx="12426">251</cx:pt>
          <cx:pt idx="12427">39</cx:pt>
          <cx:pt idx="12428">319</cx:pt>
          <cx:pt idx="12429">131</cx:pt>
          <cx:pt idx="12430">404</cx:pt>
          <cx:pt idx="12431">315</cx:pt>
          <cx:pt idx="12432">339</cx:pt>
          <cx:pt idx="12433">778</cx:pt>
          <cx:pt idx="12434">47</cx:pt>
          <cx:pt idx="12435">436</cx:pt>
          <cx:pt idx="12436">113</cx:pt>
          <cx:pt idx="12437">282</cx:pt>
          <cx:pt idx="12438">407</cx:pt>
          <cx:pt idx="12439">618</cx:pt>
          <cx:pt idx="12440">362</cx:pt>
          <cx:pt idx="12441">927</cx:pt>
          <cx:pt idx="12442">299</cx:pt>
          <cx:pt idx="12443">424</cx:pt>
          <cx:pt idx="12444">499</cx:pt>
          <cx:pt idx="12445">249</cx:pt>
          <cx:pt idx="12446">333</cx:pt>
          <cx:pt idx="12447">267</cx:pt>
          <cx:pt idx="12448">378</cx:pt>
          <cx:pt idx="12449">854</cx:pt>
          <cx:pt idx="12450">204</cx:pt>
          <cx:pt idx="12451">453</cx:pt>
          <cx:pt idx="12452">269</cx:pt>
          <cx:pt idx="12453">166</cx:pt>
          <cx:pt idx="12454">338</cx:pt>
          <cx:pt idx="12455">469</cx:pt>
          <cx:pt idx="12456">265</cx:pt>
          <cx:pt idx="12457">251</cx:pt>
          <cx:pt idx="12458">837</cx:pt>
          <cx:pt idx="12459">312</cx:pt>
          <cx:pt idx="12460">240</cx:pt>
          <cx:pt idx="12461">342</cx:pt>
          <cx:pt idx="12462">369</cx:pt>
          <cx:pt idx="12463">436</cx:pt>
          <cx:pt idx="12464">386</cx:pt>
          <cx:pt idx="12465">338</cx:pt>
          <cx:pt idx="12466">868</cx:pt>
          <cx:pt idx="12467">340</cx:pt>
          <cx:pt idx="12468">35</cx:pt>
          <cx:pt idx="12469">354</cx:pt>
          <cx:pt idx="12470">213</cx:pt>
          <cx:pt idx="12471">447</cx:pt>
          <cx:pt idx="12472">369</cx:pt>
          <cx:pt idx="12473">436</cx:pt>
          <cx:pt idx="12474">299</cx:pt>
          <cx:pt idx="12475">262</cx:pt>
          <cx:pt idx="12476">290</cx:pt>
          <cx:pt idx="12477">335</cx:pt>
          <cx:pt idx="12478">329</cx:pt>
          <cx:pt idx="12479">429</cx:pt>
          <cx:pt idx="12480">462</cx:pt>
          <cx:pt idx="12481">445</cx:pt>
          <cx:pt idx="12482">474</cx:pt>
          <cx:pt idx="12483">395</cx:pt>
          <cx:pt idx="12484">367</cx:pt>
          <cx:pt idx="12485">291</cx:pt>
          <cx:pt idx="12486">929</cx:pt>
          <cx:pt idx="12487">427</cx:pt>
          <cx:pt idx="12488">350</cx:pt>
          <cx:pt idx="12489">85</cx:pt>
          <cx:pt idx="12490">400</cx:pt>
          <cx:pt idx="12491">989</cx:pt>
          <cx:pt idx="12492">480</cx:pt>
          <cx:pt idx="12493">453</cx:pt>
          <cx:pt idx="12494">701</cx:pt>
          <cx:pt idx="12495">84</cx:pt>
          <cx:pt idx="12496">440</cx:pt>
          <cx:pt idx="12497">252</cx:pt>
          <cx:pt idx="12498">379</cx:pt>
          <cx:pt idx="12499">251</cx:pt>
          <cx:pt idx="12500">67</cx:pt>
          <cx:pt idx="12501">323</cx:pt>
          <cx:pt idx="12502">431</cx:pt>
          <cx:pt idx="12503">464</cx:pt>
          <cx:pt idx="12504">227</cx:pt>
          <cx:pt idx="12505">448</cx:pt>
          <cx:pt idx="12506">312</cx:pt>
          <cx:pt idx="12507">368</cx:pt>
          <cx:pt idx="12508">17</cx:pt>
          <cx:pt idx="12509">383</cx:pt>
          <cx:pt idx="12510">489</cx:pt>
          <cx:pt idx="12511">284</cx:pt>
          <cx:pt idx="12512">312</cx:pt>
          <cx:pt idx="12513">819</cx:pt>
          <cx:pt idx="12514">181</cx:pt>
          <cx:pt idx="12515">275</cx:pt>
          <cx:pt idx="12516">306</cx:pt>
          <cx:pt idx="12517">353</cx:pt>
          <cx:pt idx="12518">51</cx:pt>
          <cx:pt idx="12519">404</cx:pt>
          <cx:pt idx="12520">961</cx:pt>
          <cx:pt idx="12521">19</cx:pt>
          <cx:pt idx="12522">205</cx:pt>
          <cx:pt idx="12523">41</cx:pt>
          <cx:pt idx="12524">655</cx:pt>
          <cx:pt idx="12525">433</cx:pt>
          <cx:pt idx="12526">229</cx:pt>
          <cx:pt idx="12527">224</cx:pt>
          <cx:pt idx="12528">284</cx:pt>
          <cx:pt idx="12529">479</cx:pt>
          <cx:pt idx="12530">445</cx:pt>
          <cx:pt idx="12531">383</cx:pt>
          <cx:pt idx="12532">252</cx:pt>
          <cx:pt idx="12533">292</cx:pt>
          <cx:pt idx="12534">426</cx:pt>
          <cx:pt idx="12535">287</cx:pt>
          <cx:pt idx="12536">497</cx:pt>
          <cx:pt idx="12537">413</cx:pt>
          <cx:pt idx="12538">776</cx:pt>
          <cx:pt idx="12539">511</cx:pt>
          <cx:pt idx="12540">358</cx:pt>
          <cx:pt idx="12541">460</cx:pt>
          <cx:pt idx="12542">193</cx:pt>
          <cx:pt idx="12543">140</cx:pt>
          <cx:pt idx="12544">437</cx:pt>
          <cx:pt idx="12545">417</cx:pt>
          <cx:pt idx="12546">231</cx:pt>
          <cx:pt idx="12547">329</cx:pt>
          <cx:pt idx="12548">16</cx:pt>
          <cx:pt idx="12549">243</cx:pt>
          <cx:pt idx="12550">348</cx:pt>
          <cx:pt idx="12551">264</cx:pt>
          <cx:pt idx="12552">384</cx:pt>
          <cx:pt idx="12553">172</cx:pt>
          <cx:pt idx="12554">77</cx:pt>
          <cx:pt idx="12555">648</cx:pt>
          <cx:pt idx="12556">422</cx:pt>
          <cx:pt idx="12557">314</cx:pt>
          <cx:pt idx="12558">474</cx:pt>
          <cx:pt idx="12559">252</cx:pt>
          <cx:pt idx="12560">55</cx:pt>
          <cx:pt idx="12561">272</cx:pt>
          <cx:pt idx="12562">471</cx:pt>
          <cx:pt idx="12563">256</cx:pt>
          <cx:pt idx="12564">591</cx:pt>
          <cx:pt idx="12565">392</cx:pt>
          <cx:pt idx="12566">218</cx:pt>
          <cx:pt idx="12567">229</cx:pt>
          <cx:pt idx="12568">342</cx:pt>
          <cx:pt idx="12569">471</cx:pt>
          <cx:pt idx="12570">231</cx:pt>
          <cx:pt idx="12571">784</cx:pt>
          <cx:pt idx="12572">496</cx:pt>
          <cx:pt idx="12573">350</cx:pt>
          <cx:pt idx="12574">436</cx:pt>
          <cx:pt idx="12575">7</cx:pt>
          <cx:pt idx="12576">816</cx:pt>
          <cx:pt idx="12577">335</cx:pt>
          <cx:pt idx="12578">408</cx:pt>
          <cx:pt idx="12579">809</cx:pt>
          <cx:pt idx="12580">412</cx:pt>
          <cx:pt idx="12581">472</cx:pt>
          <cx:pt idx="12582">202</cx:pt>
          <cx:pt idx="12583">459</cx:pt>
          <cx:pt idx="12584">212</cx:pt>
          <cx:pt idx="12585">411</cx:pt>
          <cx:pt idx="12586">412</cx:pt>
          <cx:pt idx="12587">182</cx:pt>
          <cx:pt idx="12588">884</cx:pt>
          <cx:pt idx="12589">271</cx:pt>
          <cx:pt idx="12590">980</cx:pt>
          <cx:pt idx="12591">358</cx:pt>
          <cx:pt idx="12592">532</cx:pt>
          <cx:pt idx="12593">396</cx:pt>
          <cx:pt idx="12594">449</cx:pt>
          <cx:pt idx="12595">9</cx:pt>
          <cx:pt idx="12596">227</cx:pt>
          <cx:pt idx="12597">302</cx:pt>
          <cx:pt idx="12598">377</cx:pt>
          <cx:pt idx="12599">395</cx:pt>
          <cx:pt idx="12600">972</cx:pt>
          <cx:pt idx="12601">621</cx:pt>
          <cx:pt idx="12602">393</cx:pt>
          <cx:pt idx="12603">116</cx:pt>
          <cx:pt idx="12604">859</cx:pt>
          <cx:pt idx="12605">261</cx:pt>
          <cx:pt idx="12606">3</cx:pt>
          <cx:pt idx="12607">297</cx:pt>
          <cx:pt idx="12608">426</cx:pt>
          <cx:pt idx="12609">294</cx:pt>
          <cx:pt idx="12610">453</cx:pt>
          <cx:pt idx="12611">445</cx:pt>
          <cx:pt idx="12612">310</cx:pt>
          <cx:pt idx="12613">209</cx:pt>
          <cx:pt idx="12614">135</cx:pt>
          <cx:pt idx="12615">206</cx:pt>
          <cx:pt idx="12616">384</cx:pt>
          <cx:pt idx="12617">320</cx:pt>
          <cx:pt idx="12618">224</cx:pt>
          <cx:pt idx="12619">254</cx:pt>
          <cx:pt idx="12620">488</cx:pt>
          <cx:pt idx="12621">95</cx:pt>
          <cx:pt idx="12622">442</cx:pt>
          <cx:pt idx="12623">54</cx:pt>
          <cx:pt idx="12624">237</cx:pt>
          <cx:pt idx="12625">553</cx:pt>
          <cx:pt idx="12626">335</cx:pt>
          <cx:pt idx="12627">1009</cx:pt>
          <cx:pt idx="12628">414</cx:pt>
          <cx:pt idx="12629">340</cx:pt>
          <cx:pt idx="12630">205</cx:pt>
          <cx:pt idx="12631">847</cx:pt>
          <cx:pt idx="12632">121</cx:pt>
          <cx:pt idx="12633">335</cx:pt>
          <cx:pt idx="12634">349</cx:pt>
          <cx:pt idx="12635">40</cx:pt>
          <cx:pt idx="12636">64</cx:pt>
          <cx:pt idx="12637">348</cx:pt>
          <cx:pt idx="12638">487</cx:pt>
          <cx:pt idx="12639">400</cx:pt>
          <cx:pt idx="12640">429</cx:pt>
          <cx:pt idx="12641">349</cx:pt>
          <cx:pt idx="12642">300</cx:pt>
          <cx:pt idx="12643">460</cx:pt>
          <cx:pt idx="12644">466</cx:pt>
          <cx:pt idx="12645">192</cx:pt>
          <cx:pt idx="12646">16</cx:pt>
          <cx:pt idx="12647">375</cx:pt>
          <cx:pt idx="12648">69</cx:pt>
          <cx:pt idx="12649">246</cx:pt>
          <cx:pt idx="12650">340</cx:pt>
          <cx:pt idx="12651">765</cx:pt>
          <cx:pt idx="12652">429</cx:pt>
          <cx:pt idx="12653">262</cx:pt>
          <cx:pt idx="12654">104</cx:pt>
          <cx:pt idx="12655">268</cx:pt>
          <cx:pt idx="12656">798</cx:pt>
          <cx:pt idx="12657">444</cx:pt>
          <cx:pt idx="12658">246</cx:pt>
          <cx:pt idx="12659">537</cx:pt>
          <cx:pt idx="12660">497</cx:pt>
          <cx:pt idx="12661">34</cx:pt>
          <cx:pt idx="12662">644</cx:pt>
          <cx:pt idx="12663">374</cx:pt>
          <cx:pt idx="12664">200</cx:pt>
          <cx:pt idx="12665">311</cx:pt>
          <cx:pt idx="12666">439</cx:pt>
          <cx:pt idx="12667">543</cx:pt>
          <cx:pt idx="12668">271</cx:pt>
          <cx:pt idx="12669">341</cx:pt>
          <cx:pt idx="12670">482</cx:pt>
          <cx:pt idx="12671">49</cx:pt>
          <cx:pt idx="12672">318</cx:pt>
          <cx:pt idx="12673">265</cx:pt>
          <cx:pt idx="12674">437</cx:pt>
          <cx:pt idx="12675">468</cx:pt>
          <cx:pt idx="12676">418</cx:pt>
          <cx:pt idx="12677">252</cx:pt>
          <cx:pt idx="12678">312</cx:pt>
          <cx:pt idx="12679">205</cx:pt>
          <cx:pt idx="12680">324</cx:pt>
          <cx:pt idx="12681">363</cx:pt>
          <cx:pt idx="12682">629</cx:pt>
          <cx:pt idx="12683">422</cx:pt>
          <cx:pt idx="12684">441</cx:pt>
          <cx:pt idx="12685">298</cx:pt>
          <cx:pt idx="12686">429</cx:pt>
          <cx:pt idx="12687">104</cx:pt>
          <cx:pt idx="12688">291</cx:pt>
          <cx:pt idx="12689">370</cx:pt>
          <cx:pt idx="12690">257</cx:pt>
          <cx:pt idx="12691">322</cx:pt>
          <cx:pt idx="12692">138</cx:pt>
          <cx:pt idx="12693">789</cx:pt>
          <cx:pt idx="12694">344</cx:pt>
          <cx:pt idx="12695">17</cx:pt>
          <cx:pt idx="12696">288</cx:pt>
          <cx:pt idx="12697">289</cx:pt>
          <cx:pt idx="12698">448</cx:pt>
          <cx:pt idx="12699">204</cx:pt>
          <cx:pt idx="12700">481</cx:pt>
          <cx:pt idx="12701">986</cx:pt>
          <cx:pt idx="12702">160</cx:pt>
          <cx:pt idx="12703">256</cx:pt>
          <cx:pt idx="12704">109</cx:pt>
          <cx:pt idx="12705">13</cx:pt>
          <cx:pt idx="12706">946</cx:pt>
          <cx:pt idx="12707">242</cx:pt>
          <cx:pt idx="12708">43</cx:pt>
          <cx:pt idx="12709">924</cx:pt>
          <cx:pt idx="12710">388</cx:pt>
          <cx:pt idx="12711">381</cx:pt>
          <cx:pt idx="12712">374</cx:pt>
          <cx:pt idx="12713">207</cx:pt>
          <cx:pt idx="12714">326</cx:pt>
          <cx:pt idx="12715">465</cx:pt>
          <cx:pt idx="12716">277</cx:pt>
          <cx:pt idx="12717">307</cx:pt>
          <cx:pt idx="12718">160</cx:pt>
          <cx:pt idx="12719">342</cx:pt>
          <cx:pt idx="12720">883</cx:pt>
          <cx:pt idx="12721">227</cx:pt>
          <cx:pt idx="12722">180</cx:pt>
          <cx:pt idx="12723">239</cx:pt>
          <cx:pt idx="12724">421</cx:pt>
          <cx:pt idx="12725">295</cx:pt>
          <cx:pt idx="12726">334</cx:pt>
          <cx:pt idx="12727">267</cx:pt>
          <cx:pt idx="12728">24</cx:pt>
          <cx:pt idx="12729">258</cx:pt>
          <cx:pt idx="12730">960</cx:pt>
          <cx:pt idx="12731">353</cx:pt>
          <cx:pt idx="12732">278</cx:pt>
          <cx:pt idx="12733">201</cx:pt>
          <cx:pt idx="12734">389</cx:pt>
          <cx:pt idx="12735">307</cx:pt>
          <cx:pt idx="12736">475</cx:pt>
          <cx:pt idx="12737">128</cx:pt>
          <cx:pt idx="12738">625</cx:pt>
          <cx:pt idx="12739">479</cx:pt>
          <cx:pt idx="12740">210</cx:pt>
          <cx:pt idx="12741">367</cx:pt>
          <cx:pt idx="12742">750</cx:pt>
          <cx:pt idx="12743">241</cx:pt>
          <cx:pt idx="12744">950</cx:pt>
          <cx:pt idx="12745">140</cx:pt>
          <cx:pt idx="12746">311</cx:pt>
          <cx:pt idx="12747">733</cx:pt>
          <cx:pt idx="12748">233</cx:pt>
          <cx:pt idx="12749">359</cx:pt>
          <cx:pt idx="12750">378</cx:pt>
          <cx:pt idx="12751">186</cx:pt>
          <cx:pt idx="12752">81</cx:pt>
          <cx:pt idx="12753">143</cx:pt>
          <cx:pt idx="12754">733</cx:pt>
          <cx:pt idx="12755">258</cx:pt>
          <cx:pt idx="12756">7</cx:pt>
          <cx:pt idx="12757">407</cx:pt>
          <cx:pt idx="12758">28</cx:pt>
          <cx:pt idx="12759">242</cx:pt>
          <cx:pt idx="12760">48</cx:pt>
          <cx:pt idx="12761">310</cx:pt>
          <cx:pt idx="12762">484</cx:pt>
          <cx:pt idx="12763">348</cx:pt>
          <cx:pt idx="12764">450</cx:pt>
          <cx:pt idx="12765">325</cx:pt>
          <cx:pt idx="12766">359</cx:pt>
          <cx:pt idx="12767">383</cx:pt>
          <cx:pt idx="12768">499</cx:pt>
          <cx:pt idx="12769">252</cx:pt>
          <cx:pt idx="12770">244</cx:pt>
          <cx:pt idx="12771">275</cx:pt>
          <cx:pt idx="12772">417</cx:pt>
          <cx:pt idx="12773">291</cx:pt>
          <cx:pt idx="12774">969</cx:pt>
          <cx:pt idx="12775">473</cx:pt>
          <cx:pt idx="12776">460</cx:pt>
          <cx:pt idx="12777">464</cx:pt>
          <cx:pt idx="12778">437</cx:pt>
          <cx:pt idx="12779">222</cx:pt>
          <cx:pt idx="12780">259</cx:pt>
          <cx:pt idx="12781">478</cx:pt>
          <cx:pt idx="12782">363</cx:pt>
          <cx:pt idx="12783">245</cx:pt>
          <cx:pt idx="12784">203</cx:pt>
          <cx:pt idx="12785">412</cx:pt>
          <cx:pt idx="12786">243</cx:pt>
          <cx:pt idx="12787">222</cx:pt>
          <cx:pt idx="12788">311</cx:pt>
          <cx:pt idx="12789">386</cx:pt>
          <cx:pt idx="12790">242</cx:pt>
          <cx:pt idx="12791">381</cx:pt>
          <cx:pt idx="12792">297</cx:pt>
          <cx:pt idx="12793">657</cx:pt>
          <cx:pt idx="12794">80</cx:pt>
          <cx:pt idx="12795">382</cx:pt>
          <cx:pt idx="12796">289</cx:pt>
          <cx:pt idx="12797">389</cx:pt>
          <cx:pt idx="12798">345</cx:pt>
          <cx:pt idx="12799">466</cx:pt>
          <cx:pt idx="12800">370</cx:pt>
          <cx:pt idx="12801">202</cx:pt>
          <cx:pt idx="12802">201</cx:pt>
          <cx:pt idx="12803">553</cx:pt>
          <cx:pt idx="12804">145</cx:pt>
          <cx:pt idx="12805">288</cx:pt>
          <cx:pt idx="12806">421</cx:pt>
          <cx:pt idx="12807">375</cx:pt>
          <cx:pt idx="12808">364</cx:pt>
          <cx:pt idx="12809">261</cx:pt>
          <cx:pt idx="12810">469</cx:pt>
          <cx:pt idx="12811">462</cx:pt>
          <cx:pt idx="12812">309</cx:pt>
          <cx:pt idx="12813">238</cx:pt>
          <cx:pt idx="12814">263</cx:pt>
          <cx:pt idx="12815">289</cx:pt>
          <cx:pt idx="12816">378</cx:pt>
          <cx:pt idx="12817">971</cx:pt>
          <cx:pt idx="12818">389</cx:pt>
          <cx:pt idx="12819">416</cx:pt>
          <cx:pt idx="12820">17</cx:pt>
          <cx:pt idx="12821">260</cx:pt>
          <cx:pt idx="12822">791</cx:pt>
          <cx:pt idx="12823">94</cx:pt>
          <cx:pt idx="12824">437</cx:pt>
          <cx:pt idx="12825">242</cx:pt>
          <cx:pt idx="12826">454</cx:pt>
          <cx:pt idx="12827">919</cx:pt>
          <cx:pt idx="12828">1019</cx:pt>
          <cx:pt idx="12829">337</cx:pt>
          <cx:pt idx="12830">151</cx:pt>
          <cx:pt idx="12831">245</cx:pt>
          <cx:pt idx="12832">390</cx:pt>
          <cx:pt idx="12833">259</cx:pt>
          <cx:pt idx="12834">249</cx:pt>
          <cx:pt idx="12835">531</cx:pt>
          <cx:pt idx="12836">270</cx:pt>
          <cx:pt idx="12837">63</cx:pt>
          <cx:pt idx="12838">431</cx:pt>
          <cx:pt idx="12839">425</cx:pt>
          <cx:pt idx="12840">385</cx:pt>
          <cx:pt idx="12841">429</cx:pt>
          <cx:pt idx="12842">358</cx:pt>
          <cx:pt idx="12843">2</cx:pt>
          <cx:pt idx="12844">318</cx:pt>
          <cx:pt idx="12845">238</cx:pt>
          <cx:pt idx="12846">422</cx:pt>
          <cx:pt idx="12847">302</cx:pt>
          <cx:pt idx="12848">160</cx:pt>
          <cx:pt idx="12849">740</cx:pt>
          <cx:pt idx="12850">357</cx:pt>
          <cx:pt idx="12851">408</cx:pt>
          <cx:pt idx="12852">435</cx:pt>
          <cx:pt idx="12853">221</cx:pt>
          <cx:pt idx="12854">223</cx:pt>
          <cx:pt idx="12855">352</cx:pt>
          <cx:pt idx="12856">258</cx:pt>
          <cx:pt idx="12857">153</cx:pt>
          <cx:pt idx="12858">230</cx:pt>
          <cx:pt idx="12859">262</cx:pt>
          <cx:pt idx="12860">222</cx:pt>
          <cx:pt idx="12861">431</cx:pt>
          <cx:pt idx="12862">474</cx:pt>
          <cx:pt idx="12863">492</cx:pt>
          <cx:pt idx="12864">493</cx:pt>
          <cx:pt idx="12865">158</cx:pt>
          <cx:pt idx="12866">699</cx:pt>
          <cx:pt idx="12867">981</cx:pt>
          <cx:pt idx="12868">210</cx:pt>
          <cx:pt idx="12869">230</cx:pt>
          <cx:pt idx="12870">222</cx:pt>
          <cx:pt idx="12871">133</cx:pt>
          <cx:pt idx="12872">300</cx:pt>
          <cx:pt idx="12873">237</cx:pt>
          <cx:pt idx="12874">303</cx:pt>
          <cx:pt idx="12875">468</cx:pt>
          <cx:pt idx="12876">428</cx:pt>
          <cx:pt idx="12877">176</cx:pt>
          <cx:pt idx="12878">288</cx:pt>
          <cx:pt idx="12879">227</cx:pt>
          <cx:pt idx="12880">37</cx:pt>
          <cx:pt idx="12881">454</cx:pt>
          <cx:pt idx="12882">693</cx:pt>
          <cx:pt idx="12883">262</cx:pt>
          <cx:pt idx="12884">302</cx:pt>
          <cx:pt idx="12885">234</cx:pt>
          <cx:pt idx="12886">298</cx:pt>
          <cx:pt idx="12887">469</cx:pt>
          <cx:pt idx="12888">466</cx:pt>
          <cx:pt idx="12889">370</cx:pt>
          <cx:pt idx="12890">389</cx:pt>
          <cx:pt idx="12891">250</cx:pt>
          <cx:pt idx="12892">554</cx:pt>
          <cx:pt idx="12893">241</cx:pt>
          <cx:pt idx="12894">228</cx:pt>
          <cx:pt idx="12895">497</cx:pt>
          <cx:pt idx="12896">206</cx:pt>
          <cx:pt idx="12897">218</cx:pt>
          <cx:pt idx="12898">147</cx:pt>
          <cx:pt idx="12899">336</cx:pt>
          <cx:pt idx="12900">465</cx:pt>
          <cx:pt idx="12901">451</cx:pt>
          <cx:pt idx="12902">6</cx:pt>
          <cx:pt idx="12903">201</cx:pt>
          <cx:pt idx="12904">311</cx:pt>
          <cx:pt idx="12905">21</cx:pt>
          <cx:pt idx="12906">379</cx:pt>
          <cx:pt idx="12907">213</cx:pt>
          <cx:pt idx="12908">439</cx:pt>
          <cx:pt idx="12909">498</cx:pt>
          <cx:pt idx="12910">309</cx:pt>
          <cx:pt idx="12911">38</cx:pt>
          <cx:pt idx="12912">459</cx:pt>
          <cx:pt idx="12913">263</cx:pt>
          <cx:pt idx="12914">455</cx:pt>
          <cx:pt idx="12915">407</cx:pt>
          <cx:pt idx="12916">207</cx:pt>
          <cx:pt idx="12917">654</cx:pt>
          <cx:pt idx="12918">262</cx:pt>
          <cx:pt idx="12919">165</cx:pt>
          <cx:pt idx="12920">307</cx:pt>
          <cx:pt idx="12921">361</cx:pt>
          <cx:pt idx="12922">492</cx:pt>
          <cx:pt idx="12923">241</cx:pt>
          <cx:pt idx="12924">369</cx:pt>
          <cx:pt idx="12925">577</cx:pt>
          <cx:pt idx="12926">858</cx:pt>
          <cx:pt idx="12927">673</cx:pt>
          <cx:pt idx="12928">351</cx:pt>
          <cx:pt idx="12929">51</cx:pt>
          <cx:pt idx="12930">353</cx:pt>
          <cx:pt idx="12931">71</cx:pt>
          <cx:pt idx="12932">276</cx:pt>
          <cx:pt idx="12933">375</cx:pt>
          <cx:pt idx="12934">426</cx:pt>
          <cx:pt idx="12935">206</cx:pt>
          <cx:pt idx="12936">458</cx:pt>
          <cx:pt idx="12937">289</cx:pt>
          <cx:pt idx="12938">206</cx:pt>
          <cx:pt idx="12939">570</cx:pt>
          <cx:pt idx="12940">449</cx:pt>
          <cx:pt idx="12941">447</cx:pt>
          <cx:pt idx="12942">364</cx:pt>
          <cx:pt idx="12943">233</cx:pt>
          <cx:pt idx="12944">255</cx:pt>
          <cx:pt idx="12945">222</cx:pt>
          <cx:pt idx="12946">546</cx:pt>
          <cx:pt idx="12947">259</cx:pt>
          <cx:pt idx="12948">302</cx:pt>
          <cx:pt idx="12949">610</cx:pt>
          <cx:pt idx="12950">360</cx:pt>
          <cx:pt idx="12951">725</cx:pt>
          <cx:pt idx="12952">429</cx:pt>
          <cx:pt idx="12953">220</cx:pt>
          <cx:pt idx="12954">640</cx:pt>
          <cx:pt idx="12955">199</cx:pt>
          <cx:pt idx="12956">269</cx:pt>
          <cx:pt idx="12957">392</cx:pt>
          <cx:pt idx="12958">289</cx:pt>
          <cx:pt idx="12959">326</cx:pt>
          <cx:pt idx="12960">680</cx:pt>
          <cx:pt idx="12961">207</cx:pt>
          <cx:pt idx="12962">114</cx:pt>
          <cx:pt idx="12963">92</cx:pt>
          <cx:pt idx="12964">436</cx:pt>
          <cx:pt idx="12965">472</cx:pt>
          <cx:pt idx="12966">797</cx:pt>
          <cx:pt idx="12967">175</cx:pt>
          <cx:pt idx="12968">485</cx:pt>
          <cx:pt idx="12969">446</cx:pt>
          <cx:pt idx="12970">397</cx:pt>
          <cx:pt idx="12971">450</cx:pt>
          <cx:pt idx="12972">284</cx:pt>
          <cx:pt idx="12973">747</cx:pt>
          <cx:pt idx="12974">368</cx:pt>
          <cx:pt idx="12975">294</cx:pt>
          <cx:pt idx="12976">214</cx:pt>
          <cx:pt idx="12977">780</cx:pt>
          <cx:pt idx="12978">392</cx:pt>
          <cx:pt idx="12979">420</cx:pt>
          <cx:pt idx="12980">203</cx:pt>
          <cx:pt idx="12981">432</cx:pt>
          <cx:pt idx="12982">209</cx:pt>
          <cx:pt idx="12983">366</cx:pt>
          <cx:pt idx="12984">183</cx:pt>
          <cx:pt idx="12985">152</cx:pt>
          <cx:pt idx="12986">190</cx:pt>
          <cx:pt idx="12987">33</cx:pt>
          <cx:pt idx="12988">44</cx:pt>
          <cx:pt idx="12989">273</cx:pt>
          <cx:pt idx="12990">500</cx:pt>
          <cx:pt idx="12991">390</cx:pt>
          <cx:pt idx="12992">202</cx:pt>
          <cx:pt idx="12993">151</cx:pt>
          <cx:pt idx="12994">659</cx:pt>
          <cx:pt idx="12995">46</cx:pt>
          <cx:pt idx="12996">435</cx:pt>
          <cx:pt idx="12997">45</cx:pt>
          <cx:pt idx="12998">222</cx:pt>
          <cx:pt idx="12999">278</cx:pt>
          <cx:pt idx="13000">383</cx:pt>
          <cx:pt idx="13001">354</cx:pt>
          <cx:pt idx="13002">983</cx:pt>
          <cx:pt idx="13003">399</cx:pt>
          <cx:pt idx="13004">401</cx:pt>
          <cx:pt idx="13005">339</cx:pt>
          <cx:pt idx="13006">342</cx:pt>
          <cx:pt idx="13007">365</cx:pt>
          <cx:pt idx="13008">269</cx:pt>
          <cx:pt idx="13009">303</cx:pt>
          <cx:pt idx="13010">204</cx:pt>
          <cx:pt idx="13011">480</cx:pt>
          <cx:pt idx="13012">205</cx:pt>
          <cx:pt idx="13013">270</cx:pt>
          <cx:pt idx="13014">284</cx:pt>
          <cx:pt idx="13015">476</cx:pt>
          <cx:pt idx="13016">556</cx:pt>
          <cx:pt idx="13017">446</cx:pt>
          <cx:pt idx="13018">188</cx:pt>
          <cx:pt idx="13019">498</cx:pt>
          <cx:pt idx="13020">831</cx:pt>
          <cx:pt idx="13021">476</cx:pt>
          <cx:pt idx="13022">372</cx:pt>
          <cx:pt idx="13023">859</cx:pt>
          <cx:pt idx="13024">447</cx:pt>
          <cx:pt idx="13025">640</cx:pt>
          <cx:pt idx="13026">23</cx:pt>
          <cx:pt idx="13027">257</cx:pt>
          <cx:pt idx="13028">345</cx:pt>
          <cx:pt idx="13029">24</cx:pt>
          <cx:pt idx="13030">292</cx:pt>
          <cx:pt idx="13031">491</cx:pt>
          <cx:pt idx="13032">437</cx:pt>
          <cx:pt idx="13033">798</cx:pt>
          <cx:pt idx="13034">347</cx:pt>
          <cx:pt idx="13035">128</cx:pt>
          <cx:pt idx="13036">949</cx:pt>
          <cx:pt idx="13037">171</cx:pt>
          <cx:pt idx="13038">15</cx:pt>
          <cx:pt idx="13039">235</cx:pt>
          <cx:pt idx="13040">361</cx:pt>
          <cx:pt idx="13041">255</cx:pt>
          <cx:pt idx="13042">135</cx:pt>
          <cx:pt idx="13043">100</cx:pt>
          <cx:pt idx="13044">256</cx:pt>
          <cx:pt idx="13045">238</cx:pt>
          <cx:pt idx="13046">489</cx:pt>
          <cx:pt idx="13047">361</cx:pt>
          <cx:pt idx="13048">399</cx:pt>
          <cx:pt idx="13049">9</cx:pt>
          <cx:pt idx="13050">214</cx:pt>
          <cx:pt idx="13051">236</cx:pt>
          <cx:pt idx="13052">371</cx:pt>
          <cx:pt idx="13053">388</cx:pt>
          <cx:pt idx="13054">240</cx:pt>
          <cx:pt idx="13055">497</cx:pt>
          <cx:pt idx="13056">96</cx:pt>
          <cx:pt idx="13057">427</cx:pt>
          <cx:pt idx="13058">128</cx:pt>
          <cx:pt idx="13059">321</cx:pt>
          <cx:pt idx="13060">318</cx:pt>
          <cx:pt idx="13061">299</cx:pt>
          <cx:pt idx="13062">333</cx:pt>
          <cx:pt idx="13063">31</cx:pt>
          <cx:pt idx="13064">377</cx:pt>
          <cx:pt idx="13065">477</cx:pt>
          <cx:pt idx="13066">390</cx:pt>
          <cx:pt idx="13067">761</cx:pt>
          <cx:pt idx="13068">323</cx:pt>
          <cx:pt idx="13069">583</cx:pt>
          <cx:pt idx="13070">255</cx:pt>
          <cx:pt idx="13071">903</cx:pt>
          <cx:pt idx="13072">394</cx:pt>
          <cx:pt idx="13073">237</cx:pt>
          <cx:pt idx="13074">234</cx:pt>
          <cx:pt idx="13075">479</cx:pt>
          <cx:pt idx="13076">357</cx:pt>
          <cx:pt idx="13077">322</cx:pt>
          <cx:pt idx="13078">219</cx:pt>
          <cx:pt idx="13079">283</cx:pt>
          <cx:pt idx="13080">428</cx:pt>
          <cx:pt idx="13081">262</cx:pt>
          <cx:pt idx="13082">465</cx:pt>
          <cx:pt idx="13083">275</cx:pt>
          <cx:pt idx="13084">33</cx:pt>
          <cx:pt idx="13085">154</cx:pt>
          <cx:pt idx="13086">430</cx:pt>
          <cx:pt idx="13087">335</cx:pt>
          <cx:pt idx="13088">497</cx:pt>
          <cx:pt idx="13089">360</cx:pt>
          <cx:pt idx="13090">303</cx:pt>
          <cx:pt idx="13091">321</cx:pt>
          <cx:pt idx="13092">250</cx:pt>
          <cx:pt idx="13093">753</cx:pt>
          <cx:pt idx="13094">342</cx:pt>
          <cx:pt idx="13095">290</cx:pt>
          <cx:pt idx="13096">417</cx:pt>
          <cx:pt idx="13097">211</cx:pt>
          <cx:pt idx="13098">373</cx:pt>
          <cx:pt idx="13099">126</cx:pt>
          <cx:pt idx="13100">261</cx:pt>
          <cx:pt idx="13101">165</cx:pt>
          <cx:pt idx="13102">104</cx:pt>
          <cx:pt idx="13103">262</cx:pt>
          <cx:pt idx="13104">289</cx:pt>
          <cx:pt idx="13105">686</cx:pt>
          <cx:pt idx="13106">105</cx:pt>
          <cx:pt idx="13107">240</cx:pt>
          <cx:pt idx="13108">207</cx:pt>
          <cx:pt idx="13109">489</cx:pt>
          <cx:pt idx="13110">358</cx:pt>
          <cx:pt idx="13111">341</cx:pt>
          <cx:pt idx="13112">394</cx:pt>
          <cx:pt idx="13113">348</cx:pt>
          <cx:pt idx="13114">487</cx:pt>
          <cx:pt idx="13115">79</cx:pt>
          <cx:pt idx="13116">378</cx:pt>
          <cx:pt idx="13117">366</cx:pt>
          <cx:pt idx="13118">483</cx:pt>
          <cx:pt idx="13119">382</cx:pt>
          <cx:pt idx="13120">406</cx:pt>
          <cx:pt idx="13121">500</cx:pt>
          <cx:pt idx="13122">92</cx:pt>
          <cx:pt idx="13123">397</cx:pt>
          <cx:pt idx="13124">832</cx:pt>
          <cx:pt idx="13125">929</cx:pt>
          <cx:pt idx="13126">269</cx:pt>
          <cx:pt idx="13127">128</cx:pt>
          <cx:pt idx="13128">226</cx:pt>
          <cx:pt idx="13129">254</cx:pt>
          <cx:pt idx="13130">309</cx:pt>
          <cx:pt idx="13131">272</cx:pt>
          <cx:pt idx="13132">25</cx:pt>
          <cx:pt idx="13133">91</cx:pt>
          <cx:pt idx="13134">267</cx:pt>
          <cx:pt idx="13135">28</cx:pt>
          <cx:pt idx="13136">134</cx:pt>
          <cx:pt idx="13137">454</cx:pt>
          <cx:pt idx="13138">805</cx:pt>
          <cx:pt idx="13139">810</cx:pt>
          <cx:pt idx="13140">692</cx:pt>
          <cx:pt idx="13141">80</cx:pt>
          <cx:pt idx="13142">754</cx:pt>
          <cx:pt idx="13143">975</cx:pt>
          <cx:pt idx="13144">228</cx:pt>
          <cx:pt idx="13145">87</cx:pt>
          <cx:pt idx="13146">907</cx:pt>
          <cx:pt idx="13147">486</cx:pt>
          <cx:pt idx="13148">259</cx:pt>
          <cx:pt idx="13149">313</cx:pt>
          <cx:pt idx="13150">364</cx:pt>
          <cx:pt idx="13151">448</cx:pt>
          <cx:pt idx="13152">214</cx:pt>
          <cx:pt idx="13153">114</cx:pt>
          <cx:pt idx="13154">484</cx:pt>
          <cx:pt idx="13155">325</cx:pt>
          <cx:pt idx="13156">114</cx:pt>
          <cx:pt idx="13157">241</cx:pt>
          <cx:pt idx="13158">244</cx:pt>
          <cx:pt idx="13159">760</cx:pt>
          <cx:pt idx="13160">366</cx:pt>
          <cx:pt idx="13161">572</cx:pt>
          <cx:pt idx="13162">303</cx:pt>
          <cx:pt idx="13163">294</cx:pt>
          <cx:pt idx="13164">118</cx:pt>
          <cx:pt idx="13165">288</cx:pt>
          <cx:pt idx="13166">922</cx:pt>
          <cx:pt idx="13167">274</cx:pt>
          <cx:pt idx="13168">141</cx:pt>
          <cx:pt idx="13169">364</cx:pt>
          <cx:pt idx="13170">321</cx:pt>
          <cx:pt idx="13171">643</cx:pt>
          <cx:pt idx="13172">266</cx:pt>
          <cx:pt idx="13173">428</cx:pt>
          <cx:pt idx="13174">338</cx:pt>
          <cx:pt idx="13175">475</cx:pt>
          <cx:pt idx="13176">211</cx:pt>
          <cx:pt idx="13177">271</cx:pt>
          <cx:pt idx="13178">91</cx:pt>
          <cx:pt idx="13179">700</cx:pt>
          <cx:pt idx="13180">213</cx:pt>
          <cx:pt idx="13181">57</cx:pt>
          <cx:pt idx="13182">480</cx:pt>
          <cx:pt idx="13183">260</cx:pt>
          <cx:pt idx="13184">322</cx:pt>
          <cx:pt idx="13185">251</cx:pt>
          <cx:pt idx="13186">219</cx:pt>
          <cx:pt idx="13187">64</cx:pt>
          <cx:pt idx="13188">286</cx:pt>
          <cx:pt idx="13189">143</cx:pt>
          <cx:pt idx="13190">280</cx:pt>
          <cx:pt idx="13191">274</cx:pt>
          <cx:pt idx="13192">431</cx:pt>
          <cx:pt idx="13193">155</cx:pt>
          <cx:pt idx="13194">363</cx:pt>
          <cx:pt idx="13195">629</cx:pt>
          <cx:pt idx="13196">209</cx:pt>
          <cx:pt idx="13197">251</cx:pt>
          <cx:pt idx="13198">321</cx:pt>
          <cx:pt idx="13199">280</cx:pt>
          <cx:pt idx="13200">669</cx:pt>
          <cx:pt idx="13201">464</cx:pt>
          <cx:pt idx="13202">305</cx:pt>
          <cx:pt idx="13203">201</cx:pt>
          <cx:pt idx="13204">225</cx:pt>
          <cx:pt idx="13205">381</cx:pt>
          <cx:pt idx="13206">204</cx:pt>
          <cx:pt idx="13207">447</cx:pt>
          <cx:pt idx="13208">224</cx:pt>
          <cx:pt idx="13209">336</cx:pt>
          <cx:pt idx="13210">245</cx:pt>
          <cx:pt idx="13211">242</cx:pt>
          <cx:pt idx="13212">349</cx:pt>
          <cx:pt idx="13213">542</cx:pt>
          <cx:pt idx="13214">250</cx:pt>
          <cx:pt idx="13215">353</cx:pt>
          <cx:pt idx="13216">246</cx:pt>
          <cx:pt idx="13217">116</cx:pt>
          <cx:pt idx="13218">259</cx:pt>
          <cx:pt idx="13219">286</cx:pt>
          <cx:pt idx="13220">952</cx:pt>
          <cx:pt idx="13221">409</cx:pt>
          <cx:pt idx="13222">466</cx:pt>
          <cx:pt idx="13223">449</cx:pt>
          <cx:pt idx="13224">229</cx:pt>
          <cx:pt idx="13225">359</cx:pt>
          <cx:pt idx="13226">233</cx:pt>
          <cx:pt idx="13227">475</cx:pt>
          <cx:pt idx="13228">707</cx:pt>
          <cx:pt idx="13229">198</cx:pt>
          <cx:pt idx="13230">98</cx:pt>
          <cx:pt idx="13231">112</cx:pt>
          <cx:pt idx="13232">257</cx:pt>
          <cx:pt idx="13233">100</cx:pt>
          <cx:pt idx="13234">46</cx:pt>
          <cx:pt idx="13235">215</cx:pt>
          <cx:pt idx="13236">21</cx:pt>
          <cx:pt idx="13237">329</cx:pt>
          <cx:pt idx="13238">220</cx:pt>
          <cx:pt idx="13239">207</cx:pt>
          <cx:pt idx="13240">449</cx:pt>
          <cx:pt idx="13241">324</cx:pt>
          <cx:pt idx="13242">476</cx:pt>
          <cx:pt idx="13243">294</cx:pt>
          <cx:pt idx="13244">288</cx:pt>
          <cx:pt idx="13245">294</cx:pt>
          <cx:pt idx="13246">253</cx:pt>
          <cx:pt idx="13247">461</cx:pt>
          <cx:pt idx="13248">83</cx:pt>
          <cx:pt idx="13249">95</cx:pt>
          <cx:pt idx="13250">209</cx:pt>
          <cx:pt idx="13251">248</cx:pt>
          <cx:pt idx="13252">648</cx:pt>
          <cx:pt idx="13253">252</cx:pt>
          <cx:pt idx="13254">159</cx:pt>
          <cx:pt idx="13255">460</cx:pt>
          <cx:pt idx="13256">484</cx:pt>
          <cx:pt idx="13257">591</cx:pt>
          <cx:pt idx="13258">163</cx:pt>
          <cx:pt idx="13259">497</cx:pt>
          <cx:pt idx="13260">241</cx:pt>
          <cx:pt idx="13261">368</cx:pt>
          <cx:pt idx="13262">299</cx:pt>
          <cx:pt idx="13263">193</cx:pt>
          <cx:pt idx="13264">662</cx:pt>
          <cx:pt idx="13265">583</cx:pt>
          <cx:pt idx="13266">364</cx:pt>
          <cx:pt idx="13267">492</cx:pt>
          <cx:pt idx="13268">320</cx:pt>
          <cx:pt idx="13269">191</cx:pt>
          <cx:pt idx="13270">407</cx:pt>
          <cx:pt idx="13271">314</cx:pt>
          <cx:pt idx="13272">285</cx:pt>
          <cx:pt idx="13273">148</cx:pt>
          <cx:pt idx="13274">57</cx:pt>
          <cx:pt idx="13275">486</cx:pt>
          <cx:pt idx="13276">431</cx:pt>
          <cx:pt idx="13277">291</cx:pt>
          <cx:pt idx="13278">328</cx:pt>
          <cx:pt idx="13279">370</cx:pt>
          <cx:pt idx="13280">357</cx:pt>
          <cx:pt idx="13281">637</cx:pt>
          <cx:pt idx="13282">52</cx:pt>
          <cx:pt idx="13283">434</cx:pt>
          <cx:pt idx="13284">449</cx:pt>
          <cx:pt idx="13285">155</cx:pt>
          <cx:pt idx="13286">96</cx:pt>
          <cx:pt idx="13287">136</cx:pt>
          <cx:pt idx="13288">3</cx:pt>
          <cx:pt idx="13289">714</cx:pt>
          <cx:pt idx="13290">244</cx:pt>
          <cx:pt idx="13291">361</cx:pt>
          <cx:pt idx="13292">648</cx:pt>
          <cx:pt idx="13293">215</cx:pt>
          <cx:pt idx="13294">290</cx:pt>
          <cx:pt idx="13295">278</cx:pt>
          <cx:pt idx="13296">331</cx:pt>
          <cx:pt idx="13297">494</cx:pt>
          <cx:pt idx="13298">473</cx:pt>
          <cx:pt idx="13299">271</cx:pt>
          <cx:pt idx="13300">385</cx:pt>
          <cx:pt idx="13301">384</cx:pt>
          <cx:pt idx="13302">437</cx:pt>
          <cx:pt idx="13303">148</cx:pt>
          <cx:pt idx="13304">95</cx:pt>
          <cx:pt idx="13305">157</cx:pt>
          <cx:pt idx="13306">941</cx:pt>
          <cx:pt idx="13307">453</cx:pt>
          <cx:pt idx="13308">334</cx:pt>
          <cx:pt idx="13309">222</cx:pt>
          <cx:pt idx="13310">88</cx:pt>
          <cx:pt idx="13311">530</cx:pt>
          <cx:pt idx="13312">915</cx:pt>
          <cx:pt idx="13313">192</cx:pt>
          <cx:pt idx="13314">426</cx:pt>
          <cx:pt idx="13315">13</cx:pt>
          <cx:pt idx="13316">911</cx:pt>
          <cx:pt idx="13317">219</cx:pt>
          <cx:pt idx="13318">468</cx:pt>
          <cx:pt idx="13319">16</cx:pt>
          <cx:pt idx="13320">595</cx:pt>
          <cx:pt idx="13321">97</cx:pt>
          <cx:pt idx="13322">132</cx:pt>
          <cx:pt idx="13323">243</cx:pt>
          <cx:pt idx="13324">173</cx:pt>
          <cx:pt idx="13325">243</cx:pt>
          <cx:pt idx="13326">409</cx:pt>
          <cx:pt idx="13327">94</cx:pt>
          <cx:pt idx="13328">251</cx:pt>
          <cx:pt idx="13329">739</cx:pt>
          <cx:pt idx="13330">217</cx:pt>
          <cx:pt idx="13331">310</cx:pt>
          <cx:pt idx="13332">347</cx:pt>
          <cx:pt idx="13333">328</cx:pt>
          <cx:pt idx="13334">513</cx:pt>
          <cx:pt idx="13335">16</cx:pt>
          <cx:pt idx="13336">301</cx:pt>
          <cx:pt idx="13337">442</cx:pt>
          <cx:pt idx="13338">370</cx:pt>
          <cx:pt idx="13339">219</cx:pt>
          <cx:pt idx="13340">494</cx:pt>
          <cx:pt idx="13341">252</cx:pt>
          <cx:pt idx="13342">374</cx:pt>
          <cx:pt idx="13343">1015</cx:pt>
          <cx:pt idx="13344">626</cx:pt>
          <cx:pt idx="13345">478</cx:pt>
          <cx:pt idx="13346">279</cx:pt>
          <cx:pt idx="13347">319</cx:pt>
          <cx:pt idx="13348">332</cx:pt>
          <cx:pt idx="13349">390</cx:pt>
          <cx:pt idx="13350">39</cx:pt>
          <cx:pt idx="13351">352</cx:pt>
          <cx:pt idx="13352">481</cx:pt>
          <cx:pt idx="13353">442</cx:pt>
          <cx:pt idx="13354">960</cx:pt>
          <cx:pt idx="13355">934</cx:pt>
          <cx:pt idx="13356">485</cx:pt>
          <cx:pt idx="13357">227</cx:pt>
          <cx:pt idx="13358">328</cx:pt>
          <cx:pt idx="13359">495</cx:pt>
          <cx:pt idx="13360">226</cx:pt>
          <cx:pt idx="13361">471</cx:pt>
          <cx:pt idx="13362">454</cx:pt>
          <cx:pt idx="13363">243</cx:pt>
          <cx:pt idx="13364">236</cx:pt>
          <cx:pt idx="13365">524</cx:pt>
          <cx:pt idx="13366">475</cx:pt>
          <cx:pt idx="13367">176</cx:pt>
          <cx:pt idx="13368">204</cx:pt>
          <cx:pt idx="13369">221</cx:pt>
          <cx:pt idx="13370">261</cx:pt>
          <cx:pt idx="13371">123</cx:pt>
          <cx:pt idx="13372">214</cx:pt>
          <cx:pt idx="13373">63</cx:pt>
          <cx:pt idx="13374">366</cx:pt>
          <cx:pt idx="13375">201</cx:pt>
          <cx:pt idx="13376">725</cx:pt>
          <cx:pt idx="13377">381</cx:pt>
          <cx:pt idx="13378">129</cx:pt>
          <cx:pt idx="13379">213</cx:pt>
          <cx:pt idx="13380">455</cx:pt>
          <cx:pt idx="13381">420</cx:pt>
          <cx:pt idx="13382">263</cx:pt>
          <cx:pt idx="13383">258</cx:pt>
          <cx:pt idx="13384">291</cx:pt>
          <cx:pt idx="13385">273</cx:pt>
          <cx:pt idx="13386">376</cx:pt>
          <cx:pt idx="13387">329</cx:pt>
          <cx:pt idx="13388">351</cx:pt>
          <cx:pt idx="13389">236</cx:pt>
          <cx:pt idx="13390">872</cx:pt>
          <cx:pt idx="13391">48</cx:pt>
          <cx:pt idx="13392">450</cx:pt>
          <cx:pt idx="13393">453</cx:pt>
          <cx:pt idx="13394">322</cx:pt>
          <cx:pt idx="13395">182</cx:pt>
          <cx:pt idx="13396">8</cx:pt>
          <cx:pt idx="13397">231</cx:pt>
          <cx:pt idx="13398">493</cx:pt>
          <cx:pt idx="13399">351</cx:pt>
          <cx:pt idx="13400">166</cx:pt>
          <cx:pt idx="13401">343</cx:pt>
          <cx:pt idx="13402">143</cx:pt>
          <cx:pt idx="13403">315</cx:pt>
          <cx:pt idx="13404">232</cx:pt>
          <cx:pt idx="13405">198</cx:pt>
          <cx:pt idx="13406">362</cx:pt>
          <cx:pt idx="13407">759</cx:pt>
          <cx:pt idx="13408">268</cx:pt>
          <cx:pt idx="13409">210</cx:pt>
          <cx:pt idx="13410">222</cx:pt>
          <cx:pt idx="13411">253</cx:pt>
          <cx:pt idx="13412">468</cx:pt>
          <cx:pt idx="13413">990</cx:pt>
          <cx:pt idx="13414">442</cx:pt>
          <cx:pt idx="13415">495</cx:pt>
          <cx:pt idx="13416">369</cx:pt>
          <cx:pt idx="13417">227</cx:pt>
          <cx:pt idx="13418">357</cx:pt>
          <cx:pt idx="13419">297</cx:pt>
          <cx:pt idx="13420">197</cx:pt>
          <cx:pt idx="13421">437</cx:pt>
          <cx:pt idx="13422">316</cx:pt>
          <cx:pt idx="13423">388</cx:pt>
          <cx:pt idx="13424">178</cx:pt>
          <cx:pt idx="13425">681</cx:pt>
          <cx:pt idx="13426">341</cx:pt>
          <cx:pt idx="13427">221</cx:pt>
          <cx:pt idx="13428">952</cx:pt>
          <cx:pt idx="13429">368</cx:pt>
          <cx:pt idx="13430">206</cx:pt>
          <cx:pt idx="13431">381</cx:pt>
          <cx:pt idx="13432">81</cx:pt>
          <cx:pt idx="13433">388</cx:pt>
          <cx:pt idx="13434">138</cx:pt>
          <cx:pt idx="13435">322</cx:pt>
          <cx:pt idx="13436">475</cx:pt>
          <cx:pt idx="13437">193</cx:pt>
          <cx:pt idx="13438">216</cx:pt>
          <cx:pt idx="13439">130</cx:pt>
          <cx:pt idx="13440">90</cx:pt>
          <cx:pt idx="13441">177</cx:pt>
          <cx:pt idx="13442">308</cx:pt>
          <cx:pt idx="13443">447</cx:pt>
          <cx:pt idx="13444">367</cx:pt>
          <cx:pt idx="13445">379</cx:pt>
          <cx:pt idx="13446">158</cx:pt>
          <cx:pt idx="13447">361</cx:pt>
          <cx:pt idx="13448">436</cx:pt>
          <cx:pt idx="13449">337</cx:pt>
          <cx:pt idx="13450">404</cx:pt>
          <cx:pt idx="13451">217</cx:pt>
          <cx:pt idx="13452">404</cx:pt>
          <cx:pt idx="13453">252</cx:pt>
          <cx:pt idx="13454">254</cx:pt>
          <cx:pt idx="13455">309</cx:pt>
          <cx:pt idx="13456">247</cx:pt>
          <cx:pt idx="13457">375</cx:pt>
          <cx:pt idx="13458">78</cx:pt>
          <cx:pt idx="13459">310</cx:pt>
          <cx:pt idx="13460">347</cx:pt>
          <cx:pt idx="13461">325</cx:pt>
          <cx:pt idx="13462">687</cx:pt>
          <cx:pt idx="13463">355</cx:pt>
          <cx:pt idx="13464">373</cx:pt>
          <cx:pt idx="13465">389</cx:pt>
          <cx:pt idx="13466">291</cx:pt>
          <cx:pt idx="13467">465</cx:pt>
          <cx:pt idx="13468">233</cx:pt>
          <cx:pt idx="13469">293</cx:pt>
          <cx:pt idx="13470">832</cx:pt>
          <cx:pt idx="13471">308</cx:pt>
          <cx:pt idx="13472">816</cx:pt>
          <cx:pt idx="13473">447</cx:pt>
          <cx:pt idx="13474">968</cx:pt>
          <cx:pt idx="13475">395</cx:pt>
          <cx:pt idx="13476">874</cx:pt>
          <cx:pt idx="13477">342</cx:pt>
          <cx:pt idx="13478">474</cx:pt>
          <cx:pt idx="13479">234</cx:pt>
          <cx:pt idx="13480">297</cx:pt>
          <cx:pt idx="13481">856</cx:pt>
          <cx:pt idx="13482">711</cx:pt>
          <cx:pt idx="13483">494</cx:pt>
          <cx:pt idx="13484">258</cx:pt>
          <cx:pt idx="13485">344</cx:pt>
          <cx:pt idx="13486">373</cx:pt>
          <cx:pt idx="13487">99</cx:pt>
          <cx:pt idx="13488">135</cx:pt>
          <cx:pt idx="13489">88</cx:pt>
          <cx:pt idx="13490">340</cx:pt>
          <cx:pt idx="13491">56</cx:pt>
          <cx:pt idx="13492">361</cx:pt>
          <cx:pt idx="13493">337</cx:pt>
          <cx:pt idx="13494">416</cx:pt>
          <cx:pt idx="13495">377</cx:pt>
          <cx:pt idx="13496">805</cx:pt>
          <cx:pt idx="13497">368</cx:pt>
          <cx:pt idx="13498">284</cx:pt>
          <cx:pt idx="13499">240</cx:pt>
          <cx:pt idx="13500">336</cx:pt>
          <cx:pt idx="13501">988</cx:pt>
          <cx:pt idx="13502">440</cx:pt>
          <cx:pt idx="13503">234</cx:pt>
          <cx:pt idx="13504">904</cx:pt>
          <cx:pt idx="13505">157</cx:pt>
          <cx:pt idx="13506">266</cx:pt>
          <cx:pt idx="13507">334</cx:pt>
          <cx:pt idx="13508">287</cx:pt>
          <cx:pt idx="13509">682</cx:pt>
          <cx:pt idx="13510">302</cx:pt>
          <cx:pt idx="13511">47</cx:pt>
          <cx:pt idx="13512">251</cx:pt>
          <cx:pt idx="13513">314</cx:pt>
          <cx:pt idx="13514">449</cx:pt>
          <cx:pt idx="13515">195</cx:pt>
          <cx:pt idx="13516">480</cx:pt>
          <cx:pt idx="13517">65</cx:pt>
          <cx:pt idx="13518">250</cx:pt>
          <cx:pt idx="13519">297</cx:pt>
          <cx:pt idx="13520">64</cx:pt>
          <cx:pt idx="13521">265</cx:pt>
          <cx:pt idx="13522">31</cx:pt>
          <cx:pt idx="13523">433</cx:pt>
          <cx:pt idx="13524">444</cx:pt>
          <cx:pt idx="13525">407</cx:pt>
          <cx:pt idx="13526">398</cx:pt>
          <cx:pt idx="13527">343</cx:pt>
          <cx:pt idx="13528">262</cx:pt>
          <cx:pt idx="13529">318</cx:pt>
          <cx:pt idx="13530">875</cx:pt>
          <cx:pt idx="13531">217</cx:pt>
          <cx:pt idx="13532">98</cx:pt>
          <cx:pt idx="13533">327</cx:pt>
          <cx:pt idx="13534">471</cx:pt>
          <cx:pt idx="13535">450</cx:pt>
          <cx:pt idx="13536">277</cx:pt>
          <cx:pt idx="13537">294</cx:pt>
          <cx:pt idx="13538">388</cx:pt>
          <cx:pt idx="13539">234</cx:pt>
          <cx:pt idx="13540">464</cx:pt>
          <cx:pt idx="13541">371</cx:pt>
          <cx:pt idx="13542">173</cx:pt>
          <cx:pt idx="13543">622</cx:pt>
          <cx:pt idx="13544">529</cx:pt>
          <cx:pt idx="13545">218</cx:pt>
          <cx:pt idx="13546">811</cx:pt>
          <cx:pt idx="13547">306</cx:pt>
          <cx:pt idx="13548">132</cx:pt>
          <cx:pt idx="13549">248</cx:pt>
          <cx:pt idx="13550">11</cx:pt>
          <cx:pt idx="13551">265</cx:pt>
          <cx:pt idx="13552">223</cx:pt>
          <cx:pt idx="13553">788</cx:pt>
          <cx:pt idx="13554">258</cx:pt>
          <cx:pt idx="13555">389</cx:pt>
          <cx:pt idx="13556">148</cx:pt>
          <cx:pt idx="13557">889</cx:pt>
          <cx:pt idx="13558">256</cx:pt>
          <cx:pt idx="13559">316</cx:pt>
          <cx:pt idx="13560">490</cx:pt>
          <cx:pt idx="13561">577</cx:pt>
          <cx:pt idx="13562">60</cx:pt>
          <cx:pt idx="13563">1020</cx:pt>
          <cx:pt idx="13564">334</cx:pt>
          <cx:pt idx="13565">347</cx:pt>
          <cx:pt idx="13566">839</cx:pt>
          <cx:pt idx="13567">369</cx:pt>
          <cx:pt idx="13568">622</cx:pt>
          <cx:pt idx="13569">974</cx:pt>
          <cx:pt idx="13570">346</cx:pt>
          <cx:pt idx="13571">270</cx:pt>
          <cx:pt idx="13572">218</cx:pt>
          <cx:pt idx="13573">372</cx:pt>
          <cx:pt idx="13574">288</cx:pt>
          <cx:pt idx="13575">481</cx:pt>
          <cx:pt idx="13576">589</cx:pt>
          <cx:pt idx="13577">342</cx:pt>
          <cx:pt idx="13578">1012</cx:pt>
          <cx:pt idx="13579">477</cx:pt>
          <cx:pt idx="13580">343</cx:pt>
          <cx:pt idx="13581">280</cx:pt>
          <cx:pt idx="13582">414</cx:pt>
          <cx:pt idx="13583">279</cx:pt>
          <cx:pt idx="13584">369</cx:pt>
          <cx:pt idx="13585">83</cx:pt>
          <cx:pt idx="13586">245</cx:pt>
          <cx:pt idx="13587">347</cx:pt>
          <cx:pt idx="13588">500</cx:pt>
          <cx:pt idx="13589">397</cx:pt>
          <cx:pt idx="13590">356</cx:pt>
          <cx:pt idx="13591">282</cx:pt>
          <cx:pt idx="13592">410</cx:pt>
          <cx:pt idx="13593">561</cx:pt>
          <cx:pt idx="13594">436</cx:pt>
          <cx:pt idx="13595">407</cx:pt>
          <cx:pt idx="13596">246</cx:pt>
          <cx:pt idx="13597">242</cx:pt>
          <cx:pt idx="13598">87</cx:pt>
          <cx:pt idx="13599">257</cx:pt>
          <cx:pt idx="13600">527</cx:pt>
          <cx:pt idx="13601">197</cx:pt>
          <cx:pt idx="13602">423</cx:pt>
          <cx:pt idx="13603">124</cx:pt>
          <cx:pt idx="13604">395</cx:pt>
          <cx:pt idx="13605">320</cx:pt>
          <cx:pt idx="13606">247</cx:pt>
          <cx:pt idx="13607">235</cx:pt>
          <cx:pt idx="13608">289</cx:pt>
          <cx:pt idx="13609">920</cx:pt>
          <cx:pt idx="13610">190</cx:pt>
          <cx:pt idx="13611">192</cx:pt>
          <cx:pt idx="13612">369</cx:pt>
          <cx:pt idx="13613">58</cx:pt>
          <cx:pt idx="13614">466</cx:pt>
          <cx:pt idx="13615">443</cx:pt>
          <cx:pt idx="13616">266</cx:pt>
          <cx:pt idx="13617">291</cx:pt>
          <cx:pt idx="13618">541</cx:pt>
          <cx:pt idx="13619">229</cx:pt>
          <cx:pt idx="13620">473</cx:pt>
          <cx:pt idx="13621">354</cx:pt>
          <cx:pt idx="13622">329</cx:pt>
          <cx:pt idx="13623">247</cx:pt>
          <cx:pt idx="13624">911</cx:pt>
          <cx:pt idx="13625">466</cx:pt>
          <cx:pt idx="13626">38</cx:pt>
          <cx:pt idx="13627">335</cx:pt>
          <cx:pt idx="13628">318</cx:pt>
          <cx:pt idx="13629">180</cx:pt>
          <cx:pt idx="13630">324</cx:pt>
          <cx:pt idx="13631">333</cx:pt>
          <cx:pt idx="13632">491</cx:pt>
          <cx:pt idx="13633">392</cx:pt>
          <cx:pt idx="13634">658</cx:pt>
          <cx:pt idx="13635">486</cx:pt>
          <cx:pt idx="13636">205</cx:pt>
          <cx:pt idx="13637">193</cx:pt>
          <cx:pt idx="13638">331</cx:pt>
          <cx:pt idx="13639">275</cx:pt>
          <cx:pt idx="13640">452</cx:pt>
          <cx:pt idx="13641">479</cx:pt>
          <cx:pt idx="13642">81</cx:pt>
          <cx:pt idx="13643">179</cx:pt>
          <cx:pt idx="13644">546</cx:pt>
          <cx:pt idx="13645">907</cx:pt>
          <cx:pt idx="13646">412</cx:pt>
          <cx:pt idx="13647">275</cx:pt>
          <cx:pt idx="13648">484</cx:pt>
          <cx:pt idx="13649">426</cx:pt>
          <cx:pt idx="13650">353</cx:pt>
          <cx:pt idx="13651">373</cx:pt>
          <cx:pt idx="13652">479</cx:pt>
          <cx:pt idx="13653">481</cx:pt>
          <cx:pt idx="13654">489</cx:pt>
          <cx:pt idx="13655">316</cx:pt>
          <cx:pt idx="13656">379</cx:pt>
          <cx:pt idx="13657">7</cx:pt>
          <cx:pt idx="13658">303</cx:pt>
          <cx:pt idx="13659">261</cx:pt>
          <cx:pt idx="13660">235</cx:pt>
          <cx:pt idx="13661">458</cx:pt>
          <cx:pt idx="13662">439</cx:pt>
          <cx:pt idx="13663">616</cx:pt>
          <cx:pt idx="13664">351</cx:pt>
          <cx:pt idx="13665">386</cx:pt>
          <cx:pt idx="13666">230</cx:pt>
          <cx:pt idx="13667">807</cx:pt>
          <cx:pt idx="13668">363</cx:pt>
          <cx:pt idx="13669">125</cx:pt>
          <cx:pt idx="13670">472</cx:pt>
          <cx:pt idx="13671">185</cx:pt>
          <cx:pt idx="13672">452</cx:pt>
          <cx:pt idx="13673">365</cx:pt>
          <cx:pt idx="13674">211</cx:pt>
          <cx:pt idx="13675">932</cx:pt>
          <cx:pt idx="13676">363</cx:pt>
          <cx:pt idx="13677">354</cx:pt>
          <cx:pt idx="13678">432</cx:pt>
          <cx:pt idx="13679">822</cx:pt>
          <cx:pt idx="13680">462</cx:pt>
          <cx:pt idx="13681">665</cx:pt>
          <cx:pt idx="13682">599</cx:pt>
          <cx:pt idx="13683">346</cx:pt>
          <cx:pt idx="13684">65</cx:pt>
          <cx:pt idx="13685">469</cx:pt>
          <cx:pt idx="13686">411</cx:pt>
          <cx:pt idx="13687">613</cx:pt>
          <cx:pt idx="13688">401</cx:pt>
          <cx:pt idx="13689">31</cx:pt>
          <cx:pt idx="13690">1017</cx:pt>
          <cx:pt idx="13691">264</cx:pt>
          <cx:pt idx="13692">981</cx:pt>
          <cx:pt idx="13693">479</cx:pt>
          <cx:pt idx="13694">285</cx:pt>
          <cx:pt idx="13695">163</cx:pt>
          <cx:pt idx="13696">361</cx:pt>
          <cx:pt idx="13697">484</cx:pt>
          <cx:pt idx="13698">288</cx:pt>
          <cx:pt idx="13699">309</cx:pt>
          <cx:pt idx="13700">384</cx:pt>
          <cx:pt idx="13701">98</cx:pt>
          <cx:pt idx="13702">209</cx:pt>
          <cx:pt idx="13703">190</cx:pt>
          <cx:pt idx="13704">355</cx:pt>
          <cx:pt idx="13705">337</cx:pt>
          <cx:pt idx="13706">267</cx:pt>
          <cx:pt idx="13707">334</cx:pt>
          <cx:pt idx="13708">849</cx:pt>
          <cx:pt idx="13709">298</cx:pt>
          <cx:pt idx="13710">834</cx:pt>
          <cx:pt idx="13711">204</cx:pt>
          <cx:pt idx="13712">670</cx:pt>
          <cx:pt idx="13713">267</cx:pt>
          <cx:pt idx="13714">393</cx:pt>
          <cx:pt idx="13715">419</cx:pt>
          <cx:pt idx="13716">397</cx:pt>
          <cx:pt idx="13717">131</cx:pt>
          <cx:pt idx="13718">974</cx:pt>
          <cx:pt idx="13719">464</cx:pt>
          <cx:pt idx="13720">424</cx:pt>
          <cx:pt idx="13721">421</cx:pt>
          <cx:pt idx="13722">408</cx:pt>
          <cx:pt idx="13723">474</cx:pt>
          <cx:pt idx="13724">104</cx:pt>
          <cx:pt idx="13725">522</cx:pt>
          <cx:pt idx="13726">312</cx:pt>
          <cx:pt idx="13727">878</cx:pt>
          <cx:pt idx="13728">111</cx:pt>
          <cx:pt idx="13729">787</cx:pt>
          <cx:pt idx="13730">101</cx:pt>
          <cx:pt idx="13731">301</cx:pt>
          <cx:pt idx="13732">492</cx:pt>
          <cx:pt idx="13733">937</cx:pt>
          <cx:pt idx="13734">213</cx:pt>
          <cx:pt idx="13735">873</cx:pt>
          <cx:pt idx="13736">280</cx:pt>
          <cx:pt idx="13737">163</cx:pt>
          <cx:pt idx="13738">254</cx:pt>
          <cx:pt idx="13739">201</cx:pt>
          <cx:pt idx="13740">397</cx:pt>
          <cx:pt idx="13741">461</cx:pt>
          <cx:pt idx="13742">349</cx:pt>
          <cx:pt idx="13743">994</cx:pt>
          <cx:pt idx="13744">467</cx:pt>
          <cx:pt idx="13745">388</cx:pt>
          <cx:pt idx="13746">155</cx:pt>
          <cx:pt idx="13747">354</cx:pt>
          <cx:pt idx="13748">458</cx:pt>
          <cx:pt idx="13749">975</cx:pt>
          <cx:pt idx="13750">441</cx:pt>
          <cx:pt idx="13751">152</cx:pt>
          <cx:pt idx="13752">105</cx:pt>
          <cx:pt idx="13753">171</cx:pt>
          <cx:pt idx="13754">363</cx:pt>
          <cx:pt idx="13755">300</cx:pt>
          <cx:pt idx="13756">373</cx:pt>
          <cx:pt idx="13757">282</cx:pt>
          <cx:pt idx="13758">301</cx:pt>
          <cx:pt idx="13759">207</cx:pt>
          <cx:pt idx="13760">296</cx:pt>
          <cx:pt idx="13761">135</cx:pt>
          <cx:pt idx="13762">774</cx:pt>
          <cx:pt idx="13763">34</cx:pt>
          <cx:pt idx="13764">958</cx:pt>
          <cx:pt idx="13765">365</cx:pt>
          <cx:pt idx="13766">495</cx:pt>
          <cx:pt idx="13767">339</cx:pt>
          <cx:pt idx="13768">856</cx:pt>
          <cx:pt idx="13769">417</cx:pt>
          <cx:pt idx="13770">65</cx:pt>
          <cx:pt idx="13771">330</cx:pt>
          <cx:pt idx="13772">397</cx:pt>
          <cx:pt idx="13773">168</cx:pt>
          <cx:pt idx="13774">817</cx:pt>
          <cx:pt idx="13775">219</cx:pt>
          <cx:pt idx="13776">294</cx:pt>
          <cx:pt idx="13777">235</cx:pt>
          <cx:pt idx="13778">270</cx:pt>
          <cx:pt idx="13779">193</cx:pt>
          <cx:pt idx="13780">850</cx:pt>
          <cx:pt idx="13781">321</cx:pt>
          <cx:pt idx="13782">466</cx:pt>
          <cx:pt idx="13783">159</cx:pt>
          <cx:pt idx="13784">464</cx:pt>
          <cx:pt idx="13785">37</cx:pt>
          <cx:pt idx="13786">309</cx:pt>
          <cx:pt idx="13787">297</cx:pt>
          <cx:pt idx="13788">201</cx:pt>
          <cx:pt idx="13789">281</cx:pt>
          <cx:pt idx="13790">489</cx:pt>
          <cx:pt idx="13791">401</cx:pt>
          <cx:pt idx="13792">320</cx:pt>
          <cx:pt idx="13793">380</cx:pt>
          <cx:pt idx="13794">601</cx:pt>
          <cx:pt idx="13795">395</cx:pt>
          <cx:pt idx="13796">1003</cx:pt>
          <cx:pt idx="13797">266</cx:pt>
          <cx:pt idx="13798">397</cx:pt>
          <cx:pt idx="13799">208</cx:pt>
          <cx:pt idx="13800">243</cx:pt>
          <cx:pt idx="13801">286</cx:pt>
          <cx:pt idx="13802">427</cx:pt>
          <cx:pt idx="13803">490</cx:pt>
          <cx:pt idx="13804">327</cx:pt>
          <cx:pt idx="13805">214</cx:pt>
          <cx:pt idx="13806">250</cx:pt>
          <cx:pt idx="13807">485</cx:pt>
          <cx:pt idx="13808">465</cx:pt>
          <cx:pt idx="13809">298</cx:pt>
          <cx:pt idx="13810">228</cx:pt>
          <cx:pt idx="13811">304</cx:pt>
          <cx:pt idx="13812">393</cx:pt>
          <cx:pt idx="13813">498</cx:pt>
          <cx:pt idx="13814">286</cx:pt>
          <cx:pt idx="13815">202</cx:pt>
          <cx:pt idx="13816">931</cx:pt>
          <cx:pt idx="13817">94</cx:pt>
          <cx:pt idx="13818">985</cx:pt>
          <cx:pt idx="13819">283</cx:pt>
          <cx:pt idx="13820">710</cx:pt>
          <cx:pt idx="13821">859</cx:pt>
          <cx:pt idx="13822">89</cx:pt>
          <cx:pt idx="13823">339</cx:pt>
          <cx:pt idx="13824">65</cx:pt>
          <cx:pt idx="13825">439</cx:pt>
          <cx:pt idx="13826">266</cx:pt>
          <cx:pt idx="13827">298</cx:pt>
          <cx:pt idx="13828">522</cx:pt>
          <cx:pt idx="13829">270</cx:pt>
          <cx:pt idx="13830">340</cx:pt>
          <cx:pt idx="13831">232</cx:pt>
          <cx:pt idx="13832">38</cx:pt>
          <cx:pt idx="13833">466</cx:pt>
          <cx:pt idx="13834">248</cx:pt>
          <cx:pt idx="13835">490</cx:pt>
          <cx:pt idx="13836">487</cx:pt>
          <cx:pt idx="13837">377</cx:pt>
          <cx:pt idx="13838">71</cx:pt>
          <cx:pt idx="13839">218</cx:pt>
          <cx:pt idx="13840">209</cx:pt>
          <cx:pt idx="13841">351</cx:pt>
          <cx:pt idx="13842">342</cx:pt>
          <cx:pt idx="13843">470</cx:pt>
          <cx:pt idx="13844">183</cx:pt>
          <cx:pt idx="13845">444</cx:pt>
          <cx:pt idx="13846">309</cx:pt>
          <cx:pt idx="13847">290</cx:pt>
          <cx:pt idx="13848">235</cx:pt>
          <cx:pt idx="13849">977</cx:pt>
          <cx:pt idx="13850">145</cx:pt>
          <cx:pt idx="13851">71</cx:pt>
          <cx:pt idx="13852">206</cx:pt>
          <cx:pt idx="13853">18</cx:pt>
          <cx:pt idx="13854">297</cx:pt>
          <cx:pt idx="13855">230</cx:pt>
          <cx:pt idx="13856">433</cx:pt>
          <cx:pt idx="13857">268</cx:pt>
          <cx:pt idx="13858">120</cx:pt>
          <cx:pt idx="13859">444</cx:pt>
          <cx:pt idx="13860">453</cx:pt>
          <cx:pt idx="13861">300</cx:pt>
          <cx:pt idx="13862">275</cx:pt>
          <cx:pt idx="13863">626</cx:pt>
          <cx:pt idx="13864">499</cx:pt>
          <cx:pt idx="13865">441</cx:pt>
          <cx:pt idx="13866">306</cx:pt>
          <cx:pt idx="13867">547</cx:pt>
          <cx:pt idx="13868">397</cx:pt>
          <cx:pt idx="13869">729</cx:pt>
          <cx:pt idx="13870">293</cx:pt>
          <cx:pt idx="13871">312</cx:pt>
          <cx:pt idx="13872">227</cx:pt>
          <cx:pt idx="13873">308</cx:pt>
          <cx:pt idx="13874">835</cx:pt>
          <cx:pt idx="13875">341</cx:pt>
          <cx:pt idx="13876">171</cx:pt>
          <cx:pt idx="13877">492</cx:pt>
          <cx:pt idx="13878">277</cx:pt>
          <cx:pt idx="13879">948</cx:pt>
          <cx:pt idx="13880">260</cx:pt>
          <cx:pt idx="13881">294</cx:pt>
          <cx:pt idx="13882">284</cx:pt>
          <cx:pt idx="13883">319</cx:pt>
          <cx:pt idx="13884">383</cx:pt>
          <cx:pt idx="13885">453</cx:pt>
          <cx:pt idx="13886">213</cx:pt>
          <cx:pt idx="13887">37</cx:pt>
          <cx:pt idx="13888">300</cx:pt>
          <cx:pt idx="13889">207</cx:pt>
          <cx:pt idx="13890">243</cx:pt>
          <cx:pt idx="13891">88</cx:pt>
          <cx:pt idx="13892">808</cx:pt>
          <cx:pt idx="13893">256</cx:pt>
          <cx:pt idx="13894">111</cx:pt>
          <cx:pt idx="13895">435</cx:pt>
          <cx:pt idx="13896">21</cx:pt>
          <cx:pt idx="13897">438</cx:pt>
          <cx:pt idx="13898">455</cx:pt>
          <cx:pt idx="13899">427</cx:pt>
          <cx:pt idx="13900">300</cx:pt>
          <cx:pt idx="13901">287</cx:pt>
          <cx:pt idx="13902">640</cx:pt>
          <cx:pt idx="13903">431</cx:pt>
          <cx:pt idx="13904">380</cx:pt>
          <cx:pt idx="13905">499</cx:pt>
          <cx:pt idx="13906">214</cx:pt>
          <cx:pt idx="13907">92</cx:pt>
          <cx:pt idx="13908">359</cx:pt>
          <cx:pt idx="13909">58</cx:pt>
          <cx:pt idx="13910">9</cx:pt>
          <cx:pt idx="13911">787</cx:pt>
          <cx:pt idx="13912">364</cx:pt>
          <cx:pt idx="13913">332</cx:pt>
          <cx:pt idx="13914">309</cx:pt>
          <cx:pt idx="13915">469</cx:pt>
          <cx:pt idx="13916">424</cx:pt>
          <cx:pt idx="13917">175</cx:pt>
          <cx:pt idx="13918">366</cx:pt>
          <cx:pt idx="13919">271</cx:pt>
          <cx:pt idx="13920">347</cx:pt>
          <cx:pt idx="13921">442</cx:pt>
          <cx:pt idx="13922">290</cx:pt>
          <cx:pt idx="13923">30</cx:pt>
          <cx:pt idx="13924">379</cx:pt>
          <cx:pt idx="13925">199</cx:pt>
          <cx:pt idx="13926">322</cx:pt>
          <cx:pt idx="13927">248</cx:pt>
          <cx:pt idx="13928">310</cx:pt>
          <cx:pt idx="13929">300</cx:pt>
          <cx:pt idx="13930">249</cx:pt>
          <cx:pt idx="13931">307</cx:pt>
          <cx:pt idx="13932">506</cx:pt>
          <cx:pt idx="13933">483</cx:pt>
          <cx:pt idx="13934">452</cx:pt>
          <cx:pt idx="13935">348</cx:pt>
          <cx:pt idx="13936">334</cx:pt>
          <cx:pt idx="13937">292</cx:pt>
          <cx:pt idx="13938">312</cx:pt>
          <cx:pt idx="13939">248</cx:pt>
          <cx:pt idx="13940">379</cx:pt>
          <cx:pt idx="13941">398</cx:pt>
          <cx:pt idx="13942">127</cx:pt>
          <cx:pt idx="13943">933</cx:pt>
          <cx:pt idx="13944">394</cx:pt>
          <cx:pt idx="13945">547</cx:pt>
          <cx:pt idx="13946">439</cx:pt>
          <cx:pt idx="13947">273</cx:pt>
          <cx:pt idx="13948">234</cx:pt>
          <cx:pt idx="13949">178</cx:pt>
          <cx:pt idx="13950">379</cx:pt>
          <cx:pt idx="13951">77</cx:pt>
          <cx:pt idx="13952">428</cx:pt>
          <cx:pt idx="13953">339</cx:pt>
          <cx:pt idx="13954">324</cx:pt>
          <cx:pt idx="13955">233</cx:pt>
          <cx:pt idx="13956">330</cx:pt>
          <cx:pt idx="13957">282</cx:pt>
          <cx:pt idx="13958">403</cx:pt>
          <cx:pt idx="13959">272</cx:pt>
          <cx:pt idx="13960">384</cx:pt>
          <cx:pt idx="13961">982</cx:pt>
          <cx:pt idx="13962">415</cx:pt>
          <cx:pt idx="13963">399</cx:pt>
          <cx:pt idx="13964">465</cx:pt>
          <cx:pt idx="13965">287</cx:pt>
          <cx:pt idx="13966">310</cx:pt>
          <cx:pt idx="13967">298</cx:pt>
          <cx:pt idx="13968">972</cx:pt>
          <cx:pt idx="13969">9</cx:pt>
          <cx:pt idx="13970">450</cx:pt>
          <cx:pt idx="13971">303</cx:pt>
          <cx:pt idx="13972">385</cx:pt>
          <cx:pt idx="13973">411</cx:pt>
          <cx:pt idx="13974">500</cx:pt>
          <cx:pt idx="13975">505</cx:pt>
          <cx:pt idx="13976">395</cx:pt>
          <cx:pt idx="13977">358</cx:pt>
          <cx:pt idx="13978">214</cx:pt>
          <cx:pt idx="13979">216</cx:pt>
          <cx:pt idx="13980">151</cx:pt>
          <cx:pt idx="13981">341</cx:pt>
          <cx:pt idx="13982">619</cx:pt>
          <cx:pt idx="13983">169</cx:pt>
          <cx:pt idx="13984">466</cx:pt>
          <cx:pt idx="13985">294</cx:pt>
          <cx:pt idx="13986">276</cx:pt>
          <cx:pt idx="13987">53</cx:pt>
          <cx:pt idx="13988">152</cx:pt>
          <cx:pt idx="13989">380</cx:pt>
          <cx:pt idx="13990">230</cx:pt>
          <cx:pt idx="13991">220</cx:pt>
          <cx:pt idx="13992">708</cx:pt>
          <cx:pt idx="13993">100</cx:pt>
          <cx:pt idx="13994">803</cx:pt>
          <cx:pt idx="13995">456</cx:pt>
          <cx:pt idx="13996">394</cx:pt>
          <cx:pt idx="13997">139</cx:pt>
          <cx:pt idx="13998">764</cx:pt>
          <cx:pt idx="13999">225</cx:pt>
          <cx:pt idx="14000">299</cx:pt>
          <cx:pt idx="14001">425</cx:pt>
          <cx:pt idx="14002">194</cx:pt>
          <cx:pt idx="14003">144</cx:pt>
          <cx:pt idx="14004">308</cx:pt>
          <cx:pt idx="14005">350</cx:pt>
          <cx:pt idx="14006">110</cx:pt>
          <cx:pt idx="14007">802</cx:pt>
          <cx:pt idx="14008">338</cx:pt>
          <cx:pt idx="14009">345</cx:pt>
          <cx:pt idx="14010">443</cx:pt>
          <cx:pt idx="14011">493</cx:pt>
          <cx:pt idx="14012">280</cx:pt>
          <cx:pt idx="14013">249</cx:pt>
          <cx:pt idx="14014">246</cx:pt>
          <cx:pt idx="14015">227</cx:pt>
          <cx:pt idx="14016">324</cx:pt>
          <cx:pt idx="14017">462</cx:pt>
          <cx:pt idx="14018">469</cx:pt>
          <cx:pt idx="14019">328</cx:pt>
          <cx:pt idx="14020">452</cx:pt>
          <cx:pt idx="14021">550</cx:pt>
          <cx:pt idx="14022">325</cx:pt>
          <cx:pt idx="14023">420</cx:pt>
          <cx:pt idx="14024">309</cx:pt>
          <cx:pt idx="14025">448</cx:pt>
          <cx:pt idx="14026">928</cx:pt>
          <cx:pt idx="14027">92</cx:pt>
          <cx:pt idx="14028">350</cx:pt>
          <cx:pt idx="14029">266</cx:pt>
          <cx:pt idx="14030">298</cx:pt>
          <cx:pt idx="14031">221</cx:pt>
          <cx:pt idx="14032">308</cx:pt>
          <cx:pt idx="14033">348</cx:pt>
          <cx:pt idx="14034">472</cx:pt>
          <cx:pt idx="14035">617</cx:pt>
          <cx:pt idx="14036">204</cx:pt>
          <cx:pt idx="14037">48</cx:pt>
          <cx:pt idx="14038">470</cx:pt>
          <cx:pt idx="14039">844</cx:pt>
          <cx:pt idx="14040">174</cx:pt>
          <cx:pt idx="14041">298</cx:pt>
          <cx:pt idx="14042">468</cx:pt>
          <cx:pt idx="14043">684</cx:pt>
          <cx:pt idx="14044">549</cx:pt>
          <cx:pt idx="14045">783</cx:pt>
          <cx:pt idx="14046">23</cx:pt>
          <cx:pt idx="14047">294</cx:pt>
          <cx:pt idx="14048">296</cx:pt>
          <cx:pt idx="14049">269</cx:pt>
          <cx:pt idx="14050">132</cx:pt>
          <cx:pt idx="14051">269</cx:pt>
          <cx:pt idx="14052">780</cx:pt>
          <cx:pt idx="14053">416</cx:pt>
          <cx:pt idx="14054">314</cx:pt>
          <cx:pt idx="14055">163</cx:pt>
          <cx:pt idx="14056">405</cx:pt>
          <cx:pt idx="14057">225</cx:pt>
          <cx:pt idx="14058">321</cx:pt>
          <cx:pt idx="14059">412</cx:pt>
          <cx:pt idx="14060">86</cx:pt>
          <cx:pt idx="14061">15</cx:pt>
          <cx:pt idx="14062">274</cx:pt>
          <cx:pt idx="14063">440</cx:pt>
          <cx:pt idx="14064">213</cx:pt>
          <cx:pt idx="14065">399</cx:pt>
          <cx:pt idx="14066">75</cx:pt>
          <cx:pt idx="14067">408</cx:pt>
          <cx:pt idx="14068">91</cx:pt>
          <cx:pt idx="14069">325</cx:pt>
          <cx:pt idx="14070">289</cx:pt>
          <cx:pt idx="14071">496</cx:pt>
          <cx:pt idx="14072">497</cx:pt>
          <cx:pt idx="14073">458</cx:pt>
          <cx:pt idx="14074">194</cx:pt>
          <cx:pt idx="14075">374</cx:pt>
          <cx:pt idx="14076">464</cx:pt>
          <cx:pt idx="14077">34</cx:pt>
          <cx:pt idx="14078">653</cx:pt>
          <cx:pt idx="14079">344</cx:pt>
          <cx:pt idx="14080">239</cx:pt>
          <cx:pt idx="14081">456</cx:pt>
          <cx:pt idx="14082">903</cx:pt>
          <cx:pt idx="14083">460</cx:pt>
          <cx:pt idx="14084">380</cx:pt>
          <cx:pt idx="14085">38</cx:pt>
          <cx:pt idx="14086">210</cx:pt>
          <cx:pt idx="14087">399</cx:pt>
          <cx:pt idx="14088">695</cx:pt>
          <cx:pt idx="14089">249</cx:pt>
          <cx:pt idx="14090">334</cx:pt>
          <cx:pt idx="14091">227</cx:pt>
          <cx:pt idx="14092">291</cx:pt>
          <cx:pt idx="14093">295</cx:pt>
          <cx:pt idx="14094">337</cx:pt>
          <cx:pt idx="14095">240</cx:pt>
          <cx:pt idx="14096">289</cx:pt>
          <cx:pt idx="14097">100</cx:pt>
          <cx:pt idx="14098">223</cx:pt>
          <cx:pt idx="14099">359</cx:pt>
          <cx:pt idx="14100">224</cx:pt>
          <cx:pt idx="14101">5</cx:pt>
          <cx:pt idx="14102">215</cx:pt>
          <cx:pt idx="14103">371</cx:pt>
          <cx:pt idx="14104">409</cx:pt>
          <cx:pt idx="14105">442</cx:pt>
          <cx:pt idx="14106">39</cx:pt>
          <cx:pt idx="14107">303</cx:pt>
          <cx:pt idx="14108">394</cx:pt>
          <cx:pt idx="14109">162</cx:pt>
          <cx:pt idx="14110">168</cx:pt>
          <cx:pt idx="14111">259</cx:pt>
          <cx:pt idx="14112">226</cx:pt>
          <cx:pt idx="14113">16</cx:pt>
          <cx:pt idx="14114">5</cx:pt>
          <cx:pt idx="14115">209</cx:pt>
          <cx:pt idx="14116">243</cx:pt>
          <cx:pt idx="14117">401</cx:pt>
          <cx:pt idx="14118">56</cx:pt>
          <cx:pt idx="14119">403</cx:pt>
          <cx:pt idx="14120">327</cx:pt>
          <cx:pt idx="14121">485</cx:pt>
          <cx:pt idx="14122">107</cx:pt>
          <cx:pt idx="14123">405</cx:pt>
          <cx:pt idx="14124">468</cx:pt>
          <cx:pt idx="14125">494</cx:pt>
          <cx:pt idx="14126">475</cx:pt>
          <cx:pt idx="14127">906</cx:pt>
          <cx:pt idx="14128">481</cx:pt>
          <cx:pt idx="14129">1004</cx:pt>
          <cx:pt idx="14130">173</cx:pt>
          <cx:pt idx="14131">490</cx:pt>
          <cx:pt idx="14132">244</cx:pt>
          <cx:pt idx="14133">13</cx:pt>
          <cx:pt idx="14134">286</cx:pt>
          <cx:pt idx="14135">256</cx:pt>
          <cx:pt idx="14136">222</cx:pt>
          <cx:pt idx="14137">331</cx:pt>
          <cx:pt idx="14138">271</cx:pt>
          <cx:pt idx="14139">332</cx:pt>
          <cx:pt idx="14140">198</cx:pt>
          <cx:pt idx="14141">691</cx:pt>
          <cx:pt idx="14142">216</cx:pt>
          <cx:pt idx="14143">323</cx:pt>
          <cx:pt idx="14144">222</cx:pt>
          <cx:pt idx="14145">305</cx:pt>
          <cx:pt idx="14146">300</cx:pt>
          <cx:pt idx="14147">803</cx:pt>
          <cx:pt idx="14148">403</cx:pt>
          <cx:pt idx="14149">112</cx:pt>
          <cx:pt idx="14150">388</cx:pt>
          <cx:pt idx="14151">593</cx:pt>
          <cx:pt idx="14152">227</cx:pt>
          <cx:pt idx="14153">390</cx:pt>
          <cx:pt idx="14154">438</cx:pt>
          <cx:pt idx="14155">360</cx:pt>
          <cx:pt idx="14156">250</cx:pt>
          <cx:pt idx="14157">358</cx:pt>
          <cx:pt idx="14158">246</cx:pt>
          <cx:pt idx="14159">314</cx:pt>
          <cx:pt idx="14160">53</cx:pt>
          <cx:pt idx="14161">672</cx:pt>
          <cx:pt idx="14162">490</cx:pt>
          <cx:pt idx="14163">468</cx:pt>
          <cx:pt idx="14164">297</cx:pt>
          <cx:pt idx="14165">815</cx:pt>
          <cx:pt idx="14166">591</cx:pt>
          <cx:pt idx="14167">259</cx:pt>
          <cx:pt idx="14168">370</cx:pt>
          <cx:pt idx="14169">374</cx:pt>
          <cx:pt idx="14170">477</cx:pt>
          <cx:pt idx="14171">485</cx:pt>
          <cx:pt idx="14172">700</cx:pt>
          <cx:pt idx="14173">309</cx:pt>
          <cx:pt idx="14174">330</cx:pt>
          <cx:pt idx="14175">461</cx:pt>
          <cx:pt idx="14176">194</cx:pt>
          <cx:pt idx="14177">261</cx:pt>
          <cx:pt idx="14178">176</cx:pt>
          <cx:pt idx="14179">379</cx:pt>
          <cx:pt idx="14180">362</cx:pt>
          <cx:pt idx="14181">220</cx:pt>
          <cx:pt idx="14182">707</cx:pt>
          <cx:pt idx="14183">158</cx:pt>
          <cx:pt idx="14184">205</cx:pt>
          <cx:pt idx="14185">304</cx:pt>
          <cx:pt idx="14186">425</cx:pt>
          <cx:pt idx="14187">254</cx:pt>
          <cx:pt idx="14188">343</cx:pt>
          <cx:pt idx="14189">337</cx:pt>
          <cx:pt idx="14190">448</cx:pt>
          <cx:pt idx="14191">453</cx:pt>
          <cx:pt idx="14192">473</cx:pt>
          <cx:pt idx="14193">969</cx:pt>
          <cx:pt idx="14194">142</cx:pt>
          <cx:pt idx="14195">201</cx:pt>
          <cx:pt idx="14196">495</cx:pt>
          <cx:pt idx="14197">377</cx:pt>
          <cx:pt idx="14198">198</cx:pt>
          <cx:pt idx="14199">303</cx:pt>
          <cx:pt idx="14200">359</cx:pt>
          <cx:pt idx="14201">10</cx:pt>
          <cx:pt idx="14202">201</cx:pt>
          <cx:pt idx="14203">50</cx:pt>
          <cx:pt idx="14204">120</cx:pt>
          <cx:pt idx="14205">338</cx:pt>
          <cx:pt idx="14206">286</cx:pt>
          <cx:pt idx="14207">323</cx:pt>
          <cx:pt idx="14208">362</cx:pt>
          <cx:pt idx="14209">596</cx:pt>
          <cx:pt idx="14210">225</cx:pt>
          <cx:pt idx="14211">184</cx:pt>
          <cx:pt idx="14212">224</cx:pt>
          <cx:pt idx="14213">299</cx:pt>
          <cx:pt idx="14214">344</cx:pt>
          <cx:pt idx="14215">499</cx:pt>
          <cx:pt idx="14216">484</cx:pt>
          <cx:pt idx="14217">336</cx:pt>
          <cx:pt idx="14218">138</cx:pt>
          <cx:pt idx="14219">635</cx:pt>
          <cx:pt idx="14220">322</cx:pt>
          <cx:pt idx="14221">484</cx:pt>
          <cx:pt idx="14222">233</cx:pt>
          <cx:pt idx="14223">246</cx:pt>
          <cx:pt idx="14224">14</cx:pt>
          <cx:pt idx="14225">68</cx:pt>
          <cx:pt idx="14226">185</cx:pt>
          <cx:pt idx="14227">91</cx:pt>
          <cx:pt idx="14228">429</cx:pt>
          <cx:pt idx="14229">1005</cx:pt>
          <cx:pt idx="14230">405</cx:pt>
          <cx:pt idx="14231">683</cx:pt>
          <cx:pt idx="14232">96</cx:pt>
          <cx:pt idx="14233">282</cx:pt>
          <cx:pt idx="14234">521</cx:pt>
          <cx:pt idx="14235">275</cx:pt>
          <cx:pt idx="14236">143</cx:pt>
          <cx:pt idx="14237">71</cx:pt>
          <cx:pt idx="14238">865</cx:pt>
          <cx:pt idx="14239">321</cx:pt>
          <cx:pt idx="14240">222</cx:pt>
          <cx:pt idx="14241">368</cx:pt>
          <cx:pt idx="14242">749</cx:pt>
          <cx:pt idx="14243">402</cx:pt>
          <cx:pt idx="14244">206</cx:pt>
          <cx:pt idx="14245">231</cx:pt>
          <cx:pt idx="14246">210</cx:pt>
          <cx:pt idx="14247">116</cx:pt>
          <cx:pt idx="14248">96</cx:pt>
          <cx:pt idx="14249">449</cx:pt>
          <cx:pt idx="14250">325</cx:pt>
          <cx:pt idx="14251">405</cx:pt>
          <cx:pt idx="14252">220</cx:pt>
          <cx:pt idx="14253">245</cx:pt>
          <cx:pt idx="14254">298</cx:pt>
          <cx:pt idx="14255">312</cx:pt>
          <cx:pt idx="14256">315</cx:pt>
          <cx:pt idx="14257">244</cx:pt>
          <cx:pt idx="14258">84</cx:pt>
          <cx:pt idx="14259">419</cx:pt>
          <cx:pt idx="14260">430</cx:pt>
          <cx:pt idx="14261">390</cx:pt>
          <cx:pt idx="14262">259</cx:pt>
          <cx:pt idx="14263">347</cx:pt>
          <cx:pt idx="14264">348</cx:pt>
          <cx:pt idx="14265">246</cx:pt>
          <cx:pt idx="14266">330</cx:pt>
          <cx:pt idx="14267">343</cx:pt>
          <cx:pt idx="14268">215</cx:pt>
          <cx:pt idx="14269">20</cx:pt>
          <cx:pt idx="14270">336</cx:pt>
          <cx:pt idx="14271">331</cx:pt>
          <cx:pt idx="14272">648</cx:pt>
          <cx:pt idx="14273">592</cx:pt>
          <cx:pt idx="14274">471</cx:pt>
          <cx:pt idx="14275">296</cx:pt>
          <cx:pt idx="14276">383</cx:pt>
          <cx:pt idx="14277">238</cx:pt>
          <cx:pt idx="14278">236</cx:pt>
          <cx:pt idx="14279">418</cx:pt>
          <cx:pt idx="14280">34</cx:pt>
          <cx:pt idx="14281">406</cx:pt>
          <cx:pt idx="14282">634</cx:pt>
          <cx:pt idx="14283">579</cx:pt>
          <cx:pt idx="14284">190</cx:pt>
          <cx:pt idx="14285">361</cx:pt>
          <cx:pt idx="14286">297</cx:pt>
          <cx:pt idx="14287">208</cx:pt>
          <cx:pt idx="14288">429</cx:pt>
          <cx:pt idx="14289">360</cx:pt>
          <cx:pt idx="14290">208</cx:pt>
          <cx:pt idx="14291">466</cx:pt>
          <cx:pt idx="14292">378</cx:pt>
          <cx:pt idx="14293">985</cx:pt>
          <cx:pt idx="14294">10</cx:pt>
          <cx:pt idx="14295">256</cx:pt>
          <cx:pt idx="14296">497</cx:pt>
          <cx:pt idx="14297">265</cx:pt>
          <cx:pt idx="14298">510</cx:pt>
          <cx:pt idx="14299">30</cx:pt>
          <cx:pt idx="14300">208</cx:pt>
          <cx:pt idx="14301">260</cx:pt>
          <cx:pt idx="14302">208</cx:pt>
          <cx:pt idx="14303">331</cx:pt>
          <cx:pt idx="14304">273</cx:pt>
          <cx:pt idx="14305">324</cx:pt>
          <cx:pt idx="14306">241</cx:pt>
          <cx:pt idx="14307">272</cx:pt>
          <cx:pt idx="14308">166</cx:pt>
          <cx:pt idx="14309">321</cx:pt>
          <cx:pt idx="14310">136</cx:pt>
          <cx:pt idx="14311">767</cx:pt>
          <cx:pt idx="14312">435</cx:pt>
          <cx:pt idx="14313">451</cx:pt>
          <cx:pt idx="14314">609</cx:pt>
          <cx:pt idx="14315">346</cx:pt>
          <cx:pt idx="14316">363</cx:pt>
          <cx:pt idx="14317">416</cx:pt>
          <cx:pt idx="14318">357</cx:pt>
          <cx:pt idx="14319">55</cx:pt>
          <cx:pt idx="14320">365</cx:pt>
          <cx:pt idx="14321">480</cx:pt>
          <cx:pt idx="14322">164</cx:pt>
          <cx:pt idx="14323">156</cx:pt>
          <cx:pt idx="14324">425</cx:pt>
          <cx:pt idx="14325">420</cx:pt>
          <cx:pt idx="14326">828</cx:pt>
          <cx:pt idx="14327">240</cx:pt>
          <cx:pt idx="14328">272</cx:pt>
          <cx:pt idx="14329">496</cx:pt>
          <cx:pt idx="14330">3</cx:pt>
          <cx:pt idx="14331">473</cx:pt>
          <cx:pt idx="14332">396</cx:pt>
          <cx:pt idx="14333">268</cx:pt>
          <cx:pt idx="14334">493</cx:pt>
          <cx:pt idx="14335">876</cx:pt>
          <cx:pt idx="14336">88</cx:pt>
          <cx:pt idx="14337">459</cx:pt>
          <cx:pt idx="14338">411</cx:pt>
          <cx:pt idx="14339">496</cx:pt>
          <cx:pt idx="14340">438</cx:pt>
          <cx:pt idx="14341">365</cx:pt>
          <cx:pt idx="14342">467</cx:pt>
          <cx:pt idx="14343">447</cx:pt>
          <cx:pt idx="14344">736</cx:pt>
          <cx:pt idx="14345">454</cx:pt>
          <cx:pt idx="14346">240</cx:pt>
          <cx:pt idx="14347">250</cx:pt>
          <cx:pt idx="14348">189</cx:pt>
          <cx:pt idx="14349">471</cx:pt>
          <cx:pt idx="14350">291</cx:pt>
          <cx:pt idx="14351">213</cx:pt>
          <cx:pt idx="14352">297</cx:pt>
          <cx:pt idx="14353">420</cx:pt>
          <cx:pt idx="14354">341</cx:pt>
          <cx:pt idx="14355">201</cx:pt>
          <cx:pt idx="14356">349</cx:pt>
          <cx:pt idx="14357">668</cx:pt>
          <cx:pt idx="14358">402</cx:pt>
          <cx:pt idx="14359">114</cx:pt>
          <cx:pt idx="14360">898</cx:pt>
          <cx:pt idx="14361">267</cx:pt>
          <cx:pt idx="14362">113</cx:pt>
          <cx:pt idx="14363">445</cx:pt>
          <cx:pt idx="14364">188</cx:pt>
          <cx:pt idx="14365">223</cx:pt>
          <cx:pt idx="14366">288</cx:pt>
          <cx:pt idx="14367">328</cx:pt>
          <cx:pt idx="14368">192</cx:pt>
          <cx:pt idx="14369">488</cx:pt>
          <cx:pt idx="14370">312</cx:pt>
          <cx:pt idx="14371">280</cx:pt>
          <cx:pt idx="14372">454</cx:pt>
          <cx:pt idx="14373">268</cx:pt>
          <cx:pt idx="14374">272</cx:pt>
          <cx:pt idx="14375">392</cx:pt>
          <cx:pt idx="14376">255</cx:pt>
          <cx:pt idx="14377">29</cx:pt>
          <cx:pt idx="14378">123</cx:pt>
          <cx:pt idx="14379">427</cx:pt>
          <cx:pt idx="14380">458</cx:pt>
          <cx:pt idx="14381">389</cx:pt>
          <cx:pt idx="14382">160</cx:pt>
          <cx:pt idx="14383">383</cx:pt>
          <cx:pt idx="14384">887</cx:pt>
          <cx:pt idx="14385">406</cx:pt>
          <cx:pt idx="14386">411</cx:pt>
          <cx:pt idx="14387">593</cx:pt>
          <cx:pt idx="14388">87</cx:pt>
          <cx:pt idx="14389">31</cx:pt>
          <cx:pt idx="14390">489</cx:pt>
          <cx:pt idx="14391">255</cx:pt>
          <cx:pt idx="14392">382</cx:pt>
          <cx:pt idx="14393">183</cx:pt>
          <cx:pt idx="14394">875</cx:pt>
          <cx:pt idx="14395">13</cx:pt>
          <cx:pt idx="14396">237</cx:pt>
          <cx:pt idx="14397">538</cx:pt>
          <cx:pt idx="14398">77</cx:pt>
          <cx:pt idx="14399">341</cx:pt>
          <cx:pt idx="14400">2</cx:pt>
          <cx:pt idx="14401">296</cx:pt>
          <cx:pt idx="14402">773</cx:pt>
          <cx:pt idx="14403">1015</cx:pt>
          <cx:pt idx="14404">36</cx:pt>
          <cx:pt idx="14405">204</cx:pt>
          <cx:pt idx="14406">302</cx:pt>
          <cx:pt idx="14407">394</cx:pt>
          <cx:pt idx="14408">135</cx:pt>
          <cx:pt idx="14409">282</cx:pt>
          <cx:pt idx="14410">331</cx:pt>
          <cx:pt idx="14411">369</cx:pt>
          <cx:pt idx="14412">355</cx:pt>
          <cx:pt idx="14413">208</cx:pt>
          <cx:pt idx="14414">184</cx:pt>
          <cx:pt idx="14415">410</cx:pt>
          <cx:pt idx="14416">457</cx:pt>
          <cx:pt idx="14417">410</cx:pt>
          <cx:pt idx="14418">636</cx:pt>
          <cx:pt idx="14419">262</cx:pt>
          <cx:pt idx="14420">275</cx:pt>
          <cx:pt idx="14421">746</cx:pt>
          <cx:pt idx="14422">499</cx:pt>
          <cx:pt idx="14423">338</cx:pt>
          <cx:pt idx="14424">438</cx:pt>
          <cx:pt idx="14425">325</cx:pt>
          <cx:pt idx="14426">455</cx:pt>
          <cx:pt idx="14427">409</cx:pt>
          <cx:pt idx="14428">349</cx:pt>
          <cx:pt idx="14429">516</cx:pt>
          <cx:pt idx="14430">495</cx:pt>
          <cx:pt idx="14431">290</cx:pt>
          <cx:pt idx="14432">417</cx:pt>
          <cx:pt idx="14433">347</cx:pt>
          <cx:pt idx="14434">23</cx:pt>
          <cx:pt idx="14435">68</cx:pt>
          <cx:pt idx="14436">487</cx:pt>
          <cx:pt idx="14437">356</cx:pt>
          <cx:pt idx="14438">410</cx:pt>
          <cx:pt idx="14439">455</cx:pt>
          <cx:pt idx="14440">246</cx:pt>
          <cx:pt idx="14441">445</cx:pt>
          <cx:pt idx="14442">1014</cx:pt>
          <cx:pt idx="14443">150</cx:pt>
          <cx:pt idx="14444">316</cx:pt>
          <cx:pt idx="14445">311</cx:pt>
          <cx:pt idx="14446">347</cx:pt>
          <cx:pt idx="14447">290</cx:pt>
          <cx:pt idx="14448">303</cx:pt>
          <cx:pt idx="14449">966</cx:pt>
          <cx:pt idx="14450">314</cx:pt>
          <cx:pt idx="14451">226</cx:pt>
          <cx:pt idx="14452">467</cx:pt>
          <cx:pt idx="14453">402</cx:pt>
          <cx:pt idx="14454">89</cx:pt>
          <cx:pt idx="14455">312</cx:pt>
          <cx:pt idx="14456">8</cx:pt>
          <cx:pt idx="14457">300</cx:pt>
          <cx:pt idx="14458">316</cx:pt>
          <cx:pt idx="14459">261</cx:pt>
          <cx:pt idx="14460">52</cx:pt>
          <cx:pt idx="14461">496</cx:pt>
          <cx:pt idx="14462">317</cx:pt>
          <cx:pt idx="14463">653</cx:pt>
          <cx:pt idx="14464">405</cx:pt>
          <cx:pt idx="14465">444</cx:pt>
          <cx:pt idx="14466">975</cx:pt>
          <cx:pt idx="14467">473</cx:pt>
          <cx:pt idx="14468">317</cx:pt>
          <cx:pt idx="14469">420</cx:pt>
          <cx:pt idx="14470">207</cx:pt>
          <cx:pt idx="14471">487</cx:pt>
          <cx:pt idx="14472">488</cx:pt>
          <cx:pt idx="14473">368</cx:pt>
          <cx:pt idx="14474">95</cx:pt>
          <cx:pt idx="14475">217</cx:pt>
          <cx:pt idx="14476">211</cx:pt>
          <cx:pt idx="14477">491</cx:pt>
          <cx:pt idx="14478">361</cx:pt>
          <cx:pt idx="14479">247</cx:pt>
          <cx:pt idx="14480">142</cx:pt>
          <cx:pt idx="14481">202</cx:pt>
          <cx:pt idx="14482">113</cx:pt>
          <cx:pt idx="14483">860</cx:pt>
          <cx:pt idx="14484">311</cx:pt>
          <cx:pt idx="14485">742</cx:pt>
          <cx:pt idx="14486">279</cx:pt>
          <cx:pt idx="14487">364</cx:pt>
          <cx:pt idx="14488">298</cx:pt>
          <cx:pt idx="14489">451</cx:pt>
          <cx:pt idx="14490">269</cx:pt>
          <cx:pt idx="14491">15</cx:pt>
          <cx:pt idx="14492">213</cx:pt>
          <cx:pt idx="14493">294</cx:pt>
          <cx:pt idx="14494">237</cx:pt>
          <cx:pt idx="14495">501</cx:pt>
          <cx:pt idx="14496">342</cx:pt>
          <cx:pt idx="14497">216</cx:pt>
          <cx:pt idx="14498">793</cx:pt>
          <cx:pt idx="14499">408</cx:pt>
          <cx:pt idx="14500">342</cx:pt>
          <cx:pt idx="14501">67</cx:pt>
          <cx:pt idx="14502">916</cx:pt>
          <cx:pt idx="14503">442</cx:pt>
          <cx:pt idx="14504">77</cx:pt>
          <cx:pt idx="14505">365</cx:pt>
          <cx:pt idx="14506">397</cx:pt>
          <cx:pt idx="14507">675</cx:pt>
          <cx:pt idx="14508">338</cx:pt>
          <cx:pt idx="14509">14</cx:pt>
          <cx:pt idx="14510">268</cx:pt>
          <cx:pt idx="14511">353</cx:pt>
          <cx:pt idx="14512">502</cx:pt>
          <cx:pt idx="14513">484</cx:pt>
          <cx:pt idx="14514">465</cx:pt>
          <cx:pt idx="14515">236</cx:pt>
          <cx:pt idx="14516">321</cx:pt>
          <cx:pt idx="14517">542</cx:pt>
          <cx:pt idx="14518">685</cx:pt>
          <cx:pt idx="14519">453</cx:pt>
          <cx:pt idx="14520">663</cx:pt>
          <cx:pt idx="14521">11</cx:pt>
          <cx:pt idx="14522">241</cx:pt>
          <cx:pt idx="14523">470</cx:pt>
          <cx:pt idx="14524">184</cx:pt>
          <cx:pt idx="14525">101</cx:pt>
          <cx:pt idx="14526">210</cx:pt>
          <cx:pt idx="14527">368</cx:pt>
          <cx:pt idx="14528">36</cx:pt>
          <cx:pt idx="14529">384</cx:pt>
          <cx:pt idx="14530">965</cx:pt>
          <cx:pt idx="14531">327</cx:pt>
          <cx:pt idx="14532">939</cx:pt>
          <cx:pt idx="14533">293</cx:pt>
          <cx:pt idx="14534">138</cx:pt>
          <cx:pt idx="14535">584</cx:pt>
          <cx:pt idx="14536">63</cx:pt>
          <cx:pt idx="14537">232</cx:pt>
          <cx:pt idx="14538">355</cx:pt>
          <cx:pt idx="14539">278</cx:pt>
          <cx:pt idx="14540">338</cx:pt>
          <cx:pt idx="14541">346</cx:pt>
          <cx:pt idx="14542">548</cx:pt>
          <cx:pt idx="14543">295</cx:pt>
          <cx:pt idx="14544">437</cx:pt>
          <cx:pt idx="14545">329</cx:pt>
          <cx:pt idx="14546">367</cx:pt>
          <cx:pt idx="14547">373</cx:pt>
          <cx:pt idx="14548">362</cx:pt>
          <cx:pt idx="14549">645</cx:pt>
          <cx:pt idx="14550">372</cx:pt>
          <cx:pt idx="14551">302</cx:pt>
          <cx:pt idx="14552">99</cx:pt>
          <cx:pt idx="14553">344</cx:pt>
          <cx:pt idx="14554">456</cx:pt>
          <cx:pt idx="14555">465</cx:pt>
          <cx:pt idx="14556">429</cx:pt>
          <cx:pt idx="14557">634</cx:pt>
          <cx:pt idx="14558">15</cx:pt>
          <cx:pt idx="14559">641</cx:pt>
          <cx:pt idx="14560">346</cx:pt>
          <cx:pt idx="14561">1013</cx:pt>
          <cx:pt idx="14562">500</cx:pt>
          <cx:pt idx="14563">185</cx:pt>
          <cx:pt idx="14564">247</cx:pt>
          <cx:pt idx="14565">486</cx:pt>
          <cx:pt idx="14566">474</cx:pt>
          <cx:pt idx="14567">396</cx:pt>
          <cx:pt idx="14568">434</cx:pt>
          <cx:pt idx="14569">652</cx:pt>
          <cx:pt idx="14570">241</cx:pt>
          <cx:pt idx="14571">265</cx:pt>
          <cx:pt idx="14572">303</cx:pt>
          <cx:pt idx="14573">253</cx:pt>
          <cx:pt idx="14574">298</cx:pt>
          <cx:pt idx="14575">409</cx:pt>
          <cx:pt idx="14576">426</cx:pt>
          <cx:pt idx="14577">95</cx:pt>
          <cx:pt idx="14578">399</cx:pt>
          <cx:pt idx="14579">480</cx:pt>
          <cx:pt idx="14580">239</cx:pt>
          <cx:pt idx="14581">422</cx:pt>
          <cx:pt idx="14582">422</cx:pt>
          <cx:pt idx="14583">496</cx:pt>
          <cx:pt idx="14584">398</cx:pt>
          <cx:pt idx="14585">399</cx:pt>
          <cx:pt idx="14586">465</cx:pt>
          <cx:pt idx="14587">197</cx:pt>
          <cx:pt idx="14588">342</cx:pt>
          <cx:pt idx="14589">472</cx:pt>
          <cx:pt idx="14590">861</cx:pt>
          <cx:pt idx="14591">359</cx:pt>
          <cx:pt idx="14592">384</cx:pt>
          <cx:pt idx="14593">336</cx:pt>
          <cx:pt idx="14594">813</cx:pt>
          <cx:pt idx="14595">218</cx:pt>
          <cx:pt idx="14596">560</cx:pt>
          <cx:pt idx="14597">294</cx:pt>
          <cx:pt idx="14598">263</cx:pt>
          <cx:pt idx="14599">431</cx:pt>
          <cx:pt idx="14600">314</cx:pt>
          <cx:pt idx="14601">351</cx:pt>
          <cx:pt idx="14602">106</cx:pt>
          <cx:pt idx="14603">256</cx:pt>
          <cx:pt idx="14604">329</cx:pt>
          <cx:pt idx="14605">785</cx:pt>
          <cx:pt idx="14606">212</cx:pt>
          <cx:pt idx="14607">934</cx:pt>
          <cx:pt idx="14608">482</cx:pt>
          <cx:pt idx="14609">424</cx:pt>
          <cx:pt idx="14610">120</cx:pt>
          <cx:pt idx="14611">217</cx:pt>
          <cx:pt idx="14612">416</cx:pt>
          <cx:pt idx="14613">739</cx:pt>
          <cx:pt idx="14614">902</cx:pt>
          <cx:pt idx="14615">288</cx:pt>
          <cx:pt idx="14616">243</cx:pt>
          <cx:pt idx="14617">500</cx:pt>
          <cx:pt idx="14618">467</cx:pt>
          <cx:pt idx="14619">379</cx:pt>
          <cx:pt idx="14620">192</cx:pt>
          <cx:pt idx="14621">386</cx:pt>
          <cx:pt idx="14622">382</cx:pt>
          <cx:pt idx="14623">230</cx:pt>
          <cx:pt idx="14624">278</cx:pt>
          <cx:pt idx="14625">903</cx:pt>
          <cx:pt idx="14626">412</cx:pt>
          <cx:pt idx="14627">62</cx:pt>
          <cx:pt idx="14628">404</cx:pt>
          <cx:pt idx="14629">337</cx:pt>
          <cx:pt idx="14630">112</cx:pt>
          <cx:pt idx="14631">367</cx:pt>
          <cx:pt idx="14632">357</cx:pt>
          <cx:pt idx="14633">413</cx:pt>
          <cx:pt idx="14634">418</cx:pt>
          <cx:pt idx="14635">315</cx:pt>
          <cx:pt idx="14636">1011</cx:pt>
          <cx:pt idx="14637">234</cx:pt>
          <cx:pt idx="14638">353</cx:pt>
          <cx:pt idx="14639">191</cx:pt>
          <cx:pt idx="14640">417</cx:pt>
          <cx:pt idx="14641">116</cx:pt>
          <cx:pt idx="14642">815</cx:pt>
          <cx:pt idx="14643">267</cx:pt>
          <cx:pt idx="14644">429</cx:pt>
          <cx:pt idx="14645">781</cx:pt>
          <cx:pt idx="14646">278</cx:pt>
          <cx:pt idx="14647">445</cx:pt>
          <cx:pt idx="14648">500</cx:pt>
          <cx:pt idx="14649">50</cx:pt>
          <cx:pt idx="14650">197</cx:pt>
          <cx:pt idx="14651">430</cx:pt>
          <cx:pt idx="14652">330</cx:pt>
          <cx:pt idx="14653">220</cx:pt>
          <cx:pt idx="14654">873</cx:pt>
          <cx:pt idx="14655">695</cx:pt>
          <cx:pt idx="14656">214</cx:pt>
          <cx:pt idx="14657">192</cx:pt>
          <cx:pt idx="14658">450</cx:pt>
          <cx:pt idx="14659">71</cx:pt>
          <cx:pt idx="14660">453</cx:pt>
          <cx:pt idx="14661">378</cx:pt>
          <cx:pt idx="14662">351</cx:pt>
          <cx:pt idx="14663">401</cx:pt>
          <cx:pt idx="14664">223</cx:pt>
          <cx:pt idx="14665">250</cx:pt>
          <cx:pt idx="14666">495</cx:pt>
          <cx:pt idx="14667">475</cx:pt>
          <cx:pt idx="14668">407</cx:pt>
          <cx:pt idx="14669">324</cx:pt>
          <cx:pt idx="14670">268</cx:pt>
          <cx:pt idx="14671">482</cx:pt>
          <cx:pt idx="14672">199</cx:pt>
          <cx:pt idx="14673">254</cx:pt>
          <cx:pt idx="14674">198</cx:pt>
          <cx:pt idx="14675">341</cx:pt>
          <cx:pt idx="14676">225</cx:pt>
          <cx:pt idx="14677">134</cx:pt>
          <cx:pt idx="14678">323</cx:pt>
          <cx:pt idx="14679">356</cx:pt>
          <cx:pt idx="14680">215</cx:pt>
          <cx:pt idx="14681">583</cx:pt>
          <cx:pt idx="14682">359</cx:pt>
          <cx:pt idx="14683">210</cx:pt>
          <cx:pt idx="14684">408</cx:pt>
          <cx:pt idx="14685">253</cx:pt>
          <cx:pt idx="14686">458</cx:pt>
          <cx:pt idx="14687">842</cx:pt>
          <cx:pt idx="14688">155</cx:pt>
          <cx:pt idx="14689">232</cx:pt>
          <cx:pt idx="14690">441</cx:pt>
          <cx:pt idx="14691">62</cx:pt>
          <cx:pt idx="14692">231</cx:pt>
          <cx:pt idx="14693">17</cx:pt>
          <cx:pt idx="14694">167</cx:pt>
          <cx:pt idx="14695">295</cx:pt>
          <cx:pt idx="14696">412</cx:pt>
          <cx:pt idx="14697">499</cx:pt>
          <cx:pt idx="14698">3</cx:pt>
          <cx:pt idx="14699">460</cx:pt>
          <cx:pt idx="14700">465</cx:pt>
          <cx:pt idx="14701">411</cx:pt>
          <cx:pt idx="14702">352</cx:pt>
          <cx:pt idx="14703">803</cx:pt>
          <cx:pt idx="14704">185</cx:pt>
          <cx:pt idx="14705">322</cx:pt>
          <cx:pt idx="14706">228</cx:pt>
          <cx:pt idx="14707">678</cx:pt>
          <cx:pt idx="14708">408</cx:pt>
          <cx:pt idx="14709">319</cx:pt>
          <cx:pt idx="14710">291</cx:pt>
          <cx:pt idx="14711">419</cx:pt>
          <cx:pt idx="14712">429</cx:pt>
          <cx:pt idx="14713">340</cx:pt>
          <cx:pt idx="14714">279</cx:pt>
          <cx:pt idx="14715">213</cx:pt>
          <cx:pt idx="14716">497</cx:pt>
          <cx:pt idx="14717">310</cx:pt>
          <cx:pt idx="14718">347</cx:pt>
          <cx:pt idx="14719">221</cx:pt>
          <cx:pt idx="14720">452</cx:pt>
          <cx:pt idx="14721">23</cx:pt>
          <cx:pt idx="14722">459</cx:pt>
          <cx:pt idx="14723">390</cx:pt>
          <cx:pt idx="14724">456</cx:pt>
          <cx:pt idx="14725">211</cx:pt>
          <cx:pt idx="14726">362</cx:pt>
          <cx:pt idx="14727">294</cx:pt>
          <cx:pt idx="14728">404</cx:pt>
          <cx:pt idx="14729">246</cx:pt>
          <cx:pt idx="14730">228</cx:pt>
          <cx:pt idx="14731">499</cx:pt>
          <cx:pt idx="14732">675</cx:pt>
          <cx:pt idx="14733">78</cx:pt>
          <cx:pt idx="14734">174</cx:pt>
          <cx:pt idx="14735">760</cx:pt>
          <cx:pt idx="14736">224</cx:pt>
          <cx:pt idx="14737">317</cx:pt>
          <cx:pt idx="14738">364</cx:pt>
          <cx:pt idx="14739">328</cx:pt>
          <cx:pt idx="14740">159</cx:pt>
          <cx:pt idx="14741">948</cx:pt>
          <cx:pt idx="14742">807</cx:pt>
          <cx:pt idx="14743">944</cx:pt>
          <cx:pt idx="14744">417</cx:pt>
          <cx:pt idx="14745">248</cx:pt>
          <cx:pt idx="14746">348</cx:pt>
          <cx:pt idx="14747">276</cx:pt>
          <cx:pt idx="14748">462</cx:pt>
          <cx:pt idx="14749">260</cx:pt>
          <cx:pt idx="14750">73</cx:pt>
          <cx:pt idx="14751">269</cx:pt>
          <cx:pt idx="14752">391</cx:pt>
          <cx:pt idx="14753">434</cx:pt>
          <cx:pt idx="14754">613</cx:pt>
          <cx:pt idx="14755">333</cx:pt>
          <cx:pt idx="14756">158</cx:pt>
          <cx:pt idx="14757">302</cx:pt>
          <cx:pt idx="14758">131</cx:pt>
          <cx:pt idx="14759">311</cx:pt>
          <cx:pt idx="14760">296</cx:pt>
          <cx:pt idx="14761">295</cx:pt>
          <cx:pt idx="14762">13</cx:pt>
          <cx:pt idx="14763">365</cx:pt>
          <cx:pt idx="14764">80</cx:pt>
          <cx:pt idx="14765">277</cx:pt>
          <cx:pt idx="14766">376</cx:pt>
          <cx:pt idx="14767">151</cx:pt>
          <cx:pt idx="14768">453</cx:pt>
          <cx:pt idx="14769">58</cx:pt>
          <cx:pt idx="14770">982</cx:pt>
          <cx:pt idx="14771">451</cx:pt>
          <cx:pt idx="14772">466</cx:pt>
          <cx:pt idx="14773">410</cx:pt>
          <cx:pt idx="14774">251</cx:pt>
          <cx:pt idx="14775">396</cx:pt>
          <cx:pt idx="14776">245</cx:pt>
          <cx:pt idx="14777">308</cx:pt>
          <cx:pt idx="14778">371</cx:pt>
          <cx:pt idx="14779">353</cx:pt>
          <cx:pt idx="14780">912</cx:pt>
          <cx:pt idx="14781">377</cx:pt>
          <cx:pt idx="14782">438</cx:pt>
          <cx:pt idx="14783">193</cx:pt>
          <cx:pt idx="14784">278</cx:pt>
          <cx:pt idx="14785">219</cx:pt>
          <cx:pt idx="14786">477</cx:pt>
          <cx:pt idx="14787">483</cx:pt>
          <cx:pt idx="14788">66</cx:pt>
          <cx:pt idx="14789">262</cx:pt>
          <cx:pt idx="14790">224</cx:pt>
          <cx:pt idx="14791">467</cx:pt>
          <cx:pt idx="14792">250</cx:pt>
          <cx:pt idx="14793">365</cx:pt>
          <cx:pt idx="14794">460</cx:pt>
          <cx:pt idx="14795">320</cx:pt>
          <cx:pt idx="14796">560</cx:pt>
          <cx:pt idx="14797">411</cx:pt>
          <cx:pt idx="14798">341</cx:pt>
          <cx:pt idx="14799">354</cx:pt>
          <cx:pt idx="14800">316</cx:pt>
          <cx:pt idx="14801">145</cx:pt>
          <cx:pt idx="14802">353</cx:pt>
          <cx:pt idx="14803">580</cx:pt>
          <cx:pt idx="14804">364</cx:pt>
          <cx:pt idx="14805">212</cx:pt>
          <cx:pt idx="14806">134</cx:pt>
          <cx:pt idx="14807">276</cx:pt>
          <cx:pt idx="14808">320</cx:pt>
          <cx:pt idx="14809">397</cx:pt>
          <cx:pt idx="14810">75</cx:pt>
          <cx:pt idx="14811">465</cx:pt>
          <cx:pt idx="14812">356</cx:pt>
          <cx:pt idx="14813">485</cx:pt>
          <cx:pt idx="14814">343</cx:pt>
          <cx:pt idx="14815">98</cx:pt>
          <cx:pt idx="14816">364</cx:pt>
          <cx:pt idx="14817">226</cx:pt>
          <cx:pt idx="14818">299</cx:pt>
          <cx:pt idx="14819">12</cx:pt>
          <cx:pt idx="14820">304</cx:pt>
          <cx:pt idx="14821">527</cx:pt>
          <cx:pt idx="14822">483</cx:pt>
          <cx:pt idx="14823">26</cx:pt>
          <cx:pt idx="14824">416</cx:pt>
          <cx:pt idx="14825">86</cx:pt>
          <cx:pt idx="14826">291</cx:pt>
          <cx:pt idx="14827">201</cx:pt>
          <cx:pt idx="14828">699</cx:pt>
          <cx:pt idx="14829">794</cx:pt>
          <cx:pt idx="14830">34</cx:pt>
          <cx:pt idx="14831">370</cx:pt>
          <cx:pt idx="14832">509</cx:pt>
          <cx:pt idx="14833">207</cx:pt>
          <cx:pt idx="14834">878</cx:pt>
          <cx:pt idx="14835">545</cx:pt>
          <cx:pt idx="14836">911</cx:pt>
          <cx:pt idx="14837">316</cx:pt>
          <cx:pt idx="14838">90</cx:pt>
          <cx:pt idx="14839">481</cx:pt>
          <cx:pt idx="14840">191</cx:pt>
          <cx:pt idx="14841">466</cx:pt>
          <cx:pt idx="14842">65</cx:pt>
          <cx:pt idx="14843">258</cx:pt>
          <cx:pt idx="14844">214</cx:pt>
          <cx:pt idx="14845">282</cx:pt>
          <cx:pt idx="14846">157</cx:pt>
          <cx:pt idx="14847">275</cx:pt>
          <cx:pt idx="14848">344</cx:pt>
          <cx:pt idx="14849">406</cx:pt>
          <cx:pt idx="14850">693</cx:pt>
          <cx:pt idx="14851">219</cx:pt>
          <cx:pt idx="14852">352</cx:pt>
          <cx:pt idx="14853">318</cx:pt>
          <cx:pt idx="14854">11</cx:pt>
          <cx:pt idx="14855">378</cx:pt>
          <cx:pt idx="14856">356</cx:pt>
          <cx:pt idx="14857">434</cx:pt>
          <cx:pt idx="14858">159</cx:pt>
          <cx:pt idx="14859">217</cx:pt>
          <cx:pt idx="14860">420</cx:pt>
          <cx:pt idx="14861">365</cx:pt>
          <cx:pt idx="14862">204</cx:pt>
          <cx:pt idx="14863">421</cx:pt>
          <cx:pt idx="14864">424</cx:pt>
          <cx:pt idx="14865">76</cx:pt>
          <cx:pt idx="14866">483</cx:pt>
          <cx:pt idx="14867">411</cx:pt>
          <cx:pt idx="14868">312</cx:pt>
          <cx:pt idx="14869">203</cx:pt>
          <cx:pt idx="14870">72</cx:pt>
          <cx:pt idx="14871">213</cx:pt>
          <cx:pt idx="14872">995</cx:pt>
          <cx:pt idx="14873">351</cx:pt>
          <cx:pt idx="14874">209</cx:pt>
          <cx:pt idx="14875">613</cx:pt>
          <cx:pt idx="14876">284</cx:pt>
          <cx:pt idx="14877">104</cx:pt>
          <cx:pt idx="14878">443</cx:pt>
          <cx:pt idx="14879">237</cx:pt>
          <cx:pt idx="14880">249</cx:pt>
          <cx:pt idx="14881">384</cx:pt>
          <cx:pt idx="14882">273</cx:pt>
          <cx:pt idx="14883">452</cx:pt>
          <cx:pt idx="14884">358</cx:pt>
          <cx:pt idx="14885">170</cx:pt>
          <cx:pt idx="14886">397</cx:pt>
          <cx:pt idx="14887">453</cx:pt>
          <cx:pt idx="14888">101</cx:pt>
          <cx:pt idx="14889">366</cx:pt>
          <cx:pt idx="14890">421</cx:pt>
          <cx:pt idx="14891">965</cx:pt>
          <cx:pt idx="14892">255</cx:pt>
          <cx:pt idx="14893">413</cx:pt>
          <cx:pt idx="14894">236</cx:pt>
          <cx:pt idx="14895">333</cx:pt>
          <cx:pt idx="14896">315</cx:pt>
          <cx:pt idx="14897">53</cx:pt>
          <cx:pt idx="14898">465</cx:pt>
          <cx:pt idx="14899">159</cx:pt>
          <cx:pt idx="14900">302</cx:pt>
          <cx:pt idx="14901">265</cx:pt>
          <cx:pt idx="14902">377</cx:pt>
          <cx:pt idx="14903">335</cx:pt>
          <cx:pt idx="14904">956</cx:pt>
          <cx:pt idx="14905">17</cx:pt>
          <cx:pt idx="14906">425</cx:pt>
          <cx:pt idx="14907">310</cx:pt>
          <cx:pt idx="14908">500</cx:pt>
          <cx:pt idx="14909">741</cx:pt>
          <cx:pt idx="14910">283</cx:pt>
          <cx:pt idx="14911">402</cx:pt>
          <cx:pt idx="14912">263</cx:pt>
          <cx:pt idx="14913">477</cx:pt>
          <cx:pt idx="14914">283</cx:pt>
          <cx:pt idx="14915">218</cx:pt>
          <cx:pt idx="14916">198</cx:pt>
          <cx:pt idx="14917">492</cx:pt>
          <cx:pt idx="14918">315</cx:pt>
          <cx:pt idx="14919">419</cx:pt>
          <cx:pt idx="14920">313</cx:pt>
          <cx:pt idx="14921">413</cx:pt>
          <cx:pt idx="14922">270</cx:pt>
          <cx:pt idx="14923">453</cx:pt>
          <cx:pt idx="14924">257</cx:pt>
          <cx:pt idx="14925">340</cx:pt>
          <cx:pt idx="14926">388</cx:pt>
          <cx:pt idx="14927">421</cx:pt>
          <cx:pt idx="14928">465</cx:pt>
          <cx:pt idx="14929">43</cx:pt>
          <cx:pt idx="14930">277</cx:pt>
          <cx:pt idx="14931">253</cx:pt>
          <cx:pt idx="14932">268</cx:pt>
          <cx:pt idx="14933">290</cx:pt>
          <cx:pt idx="14934">247</cx:pt>
          <cx:pt idx="14935">434</cx:pt>
          <cx:pt idx="14936">22</cx:pt>
          <cx:pt idx="14937">73</cx:pt>
          <cx:pt idx="14938">293</cx:pt>
          <cx:pt idx="14939">416</cx:pt>
          <cx:pt idx="14940">472</cx:pt>
          <cx:pt idx="14941">397</cx:pt>
          <cx:pt idx="14942">99</cx:pt>
          <cx:pt idx="14943">258</cx:pt>
          <cx:pt idx="14944">224</cx:pt>
          <cx:pt idx="14945">954</cx:pt>
          <cx:pt idx="14946">1015</cx:pt>
          <cx:pt idx="14947">44</cx:pt>
          <cx:pt idx="14948">891</cx:pt>
          <cx:pt idx="14949">307</cx:pt>
          <cx:pt idx="14950">484</cx:pt>
          <cx:pt idx="14951">274</cx:pt>
          <cx:pt idx="14952">330</cx:pt>
          <cx:pt idx="14953">318</cx:pt>
          <cx:pt idx="14954">231</cx:pt>
          <cx:pt idx="14955">428</cx:pt>
          <cx:pt idx="14956">330</cx:pt>
          <cx:pt idx="14957">349</cx:pt>
          <cx:pt idx="14958">418</cx:pt>
          <cx:pt idx="14959">411</cx:pt>
          <cx:pt idx="14960">387</cx:pt>
          <cx:pt idx="14961">497</cx:pt>
          <cx:pt idx="14962">284</cx:pt>
          <cx:pt idx="14963">395</cx:pt>
          <cx:pt idx="14964">590</cx:pt>
          <cx:pt idx="14965">525</cx:pt>
          <cx:pt idx="14966">470</cx:pt>
          <cx:pt idx="14967">433</cx:pt>
          <cx:pt idx="14968">437</cx:pt>
          <cx:pt idx="14969">275</cx:pt>
          <cx:pt idx="14970">858</cx:pt>
          <cx:pt idx="14971">146</cx:pt>
          <cx:pt idx="14972">319</cx:pt>
          <cx:pt idx="14973">173</cx:pt>
          <cx:pt idx="14974">239</cx:pt>
          <cx:pt idx="14975">307</cx:pt>
          <cx:pt idx="14976">406</cx:pt>
          <cx:pt idx="14977">807</cx:pt>
          <cx:pt idx="14978">835</cx:pt>
          <cx:pt idx="14979">141</cx:pt>
          <cx:pt idx="14980">627</cx:pt>
          <cx:pt idx="14981">293</cx:pt>
          <cx:pt idx="14982">253</cx:pt>
          <cx:pt idx="14983">445</cx:pt>
          <cx:pt idx="14984">202</cx:pt>
          <cx:pt idx="14985">998</cx:pt>
          <cx:pt idx="14986">322</cx:pt>
          <cx:pt idx="14987">936</cx:pt>
          <cx:pt idx="14988">411</cx:pt>
          <cx:pt idx="14989">491</cx:pt>
          <cx:pt idx="14990">62</cx:pt>
          <cx:pt idx="14991">463</cx:pt>
          <cx:pt idx="14992">234</cx:pt>
          <cx:pt idx="14993">438</cx:pt>
          <cx:pt idx="14994">340</cx:pt>
          <cx:pt idx="14995">512</cx:pt>
          <cx:pt idx="14996">465</cx:pt>
          <cx:pt idx="14997">459</cx:pt>
          <cx:pt idx="14998">62</cx:pt>
          <cx:pt idx="14999">317</cx:pt>
          <cx:pt idx="15000">92</cx:pt>
          <cx:pt idx="15001">55</cx:pt>
          <cx:pt idx="15002">222</cx:pt>
          <cx:pt idx="15003">266</cx:pt>
          <cx:pt idx="15004">298</cx:pt>
          <cx:pt idx="15005">195</cx:pt>
          <cx:pt idx="15006">246</cx:pt>
          <cx:pt idx="15007">211</cx:pt>
          <cx:pt idx="15008">321</cx:pt>
          <cx:pt idx="15009">387</cx:pt>
          <cx:pt idx="15010">311</cx:pt>
          <cx:pt idx="15011">459</cx:pt>
          <cx:pt idx="15012">449</cx:pt>
          <cx:pt idx="15013">132</cx:pt>
          <cx:pt idx="15014">939</cx:pt>
          <cx:pt idx="15015">394</cx:pt>
          <cx:pt idx="15016">428</cx:pt>
          <cx:pt idx="15017">248</cx:pt>
          <cx:pt idx="15018">743</cx:pt>
          <cx:pt idx="15019">365</cx:pt>
          <cx:pt idx="15020">384</cx:pt>
          <cx:pt idx="15021">300</cx:pt>
          <cx:pt idx="15022">115</cx:pt>
          <cx:pt idx="15023">785</cx:pt>
          <cx:pt idx="15024">384</cx:pt>
          <cx:pt idx="15025">142</cx:pt>
          <cx:pt idx="15026">471</cx:pt>
          <cx:pt idx="15027">353</cx:pt>
          <cx:pt idx="15028">813</cx:pt>
          <cx:pt idx="15029">88</cx:pt>
          <cx:pt idx="15030">446</cx:pt>
          <cx:pt idx="15031">986</cx:pt>
          <cx:pt idx="15032">80</cx:pt>
          <cx:pt idx="15033">867</cx:pt>
          <cx:pt idx="15034">343</cx:pt>
          <cx:pt idx="15035">342</cx:pt>
          <cx:pt idx="15036">145</cx:pt>
          <cx:pt idx="15037">458</cx:pt>
          <cx:pt idx="15038">337</cx:pt>
          <cx:pt idx="15039">679</cx:pt>
          <cx:pt idx="15040">630</cx:pt>
          <cx:pt idx="15041">235</cx:pt>
          <cx:pt idx="15042">314</cx:pt>
          <cx:pt idx="15043">634</cx:pt>
          <cx:pt idx="15044">350</cx:pt>
          <cx:pt idx="15045">92</cx:pt>
          <cx:pt idx="15046">338</cx:pt>
          <cx:pt idx="15047">884</cx:pt>
          <cx:pt idx="15048">253</cx:pt>
          <cx:pt idx="15049">233</cx:pt>
          <cx:pt idx="15050">125</cx:pt>
          <cx:pt idx="15051">312</cx:pt>
          <cx:pt idx="15052">430</cx:pt>
          <cx:pt idx="15053">389</cx:pt>
          <cx:pt idx="15054">827</cx:pt>
          <cx:pt idx="15055">514</cx:pt>
          <cx:pt idx="15056">105</cx:pt>
          <cx:pt idx="15057">369</cx:pt>
          <cx:pt idx="15058">251</cx:pt>
          <cx:pt idx="15059">266</cx:pt>
          <cx:pt idx="15060">477</cx:pt>
          <cx:pt idx="15061">309</cx:pt>
          <cx:pt idx="15062">74</cx:pt>
          <cx:pt idx="15063">345</cx:pt>
          <cx:pt idx="15064">419</cx:pt>
          <cx:pt idx="15065">645</cx:pt>
          <cx:pt idx="15066">152</cx:pt>
          <cx:pt idx="15067">270</cx:pt>
          <cx:pt idx="15068">121</cx:pt>
          <cx:pt idx="15069">374</cx:pt>
          <cx:pt idx="15070">424</cx:pt>
          <cx:pt idx="15071">127</cx:pt>
          <cx:pt idx="15072">905</cx:pt>
          <cx:pt idx="15073">316</cx:pt>
          <cx:pt idx="15074">159</cx:pt>
          <cx:pt idx="15075">9</cx:pt>
          <cx:pt idx="15076">357</cx:pt>
          <cx:pt idx="15077">282</cx:pt>
          <cx:pt idx="15078">159</cx:pt>
          <cx:pt idx="15079">224</cx:pt>
          <cx:pt idx="15080">167</cx:pt>
          <cx:pt idx="15081">493</cx:pt>
          <cx:pt idx="15082">175</cx:pt>
          <cx:pt idx="15083">180</cx:pt>
          <cx:pt idx="15084">220</cx:pt>
          <cx:pt idx="15085">393</cx:pt>
          <cx:pt idx="15086">688</cx:pt>
          <cx:pt idx="15087">212</cx:pt>
          <cx:pt idx="15088">33</cx:pt>
          <cx:pt idx="15089">10</cx:pt>
          <cx:pt idx="15090">93</cx:pt>
          <cx:pt idx="15091">294</cx:pt>
          <cx:pt idx="15092">240</cx:pt>
          <cx:pt idx="15093">534</cx:pt>
          <cx:pt idx="15094">492</cx:pt>
          <cx:pt idx="15095">451</cx:pt>
          <cx:pt idx="15096">354</cx:pt>
          <cx:pt idx="15097">279</cx:pt>
          <cx:pt idx="15098">306</cx:pt>
          <cx:pt idx="15099">460</cx:pt>
          <cx:pt idx="15100">422</cx:pt>
          <cx:pt idx="15101">650</cx:pt>
          <cx:pt idx="15102">601</cx:pt>
          <cx:pt idx="15103">54</cx:pt>
          <cx:pt idx="15104">266</cx:pt>
          <cx:pt idx="15105">393</cx:pt>
          <cx:pt idx="15106">725</cx:pt>
          <cx:pt idx="15107">455</cx:pt>
          <cx:pt idx="15108">370</cx:pt>
          <cx:pt idx="15109">394</cx:pt>
          <cx:pt idx="15110">396</cx:pt>
          <cx:pt idx="15111">410</cx:pt>
          <cx:pt idx="15112">133</cx:pt>
          <cx:pt idx="15113">203</cx:pt>
          <cx:pt idx="15114">595</cx:pt>
          <cx:pt idx="15115">423</cx:pt>
          <cx:pt idx="15116">103</cx:pt>
          <cx:pt idx="15117">374</cx:pt>
          <cx:pt idx="15118">32</cx:pt>
          <cx:pt idx="15119">318</cx:pt>
          <cx:pt idx="15120">436</cx:pt>
          <cx:pt idx="15121">299</cx:pt>
          <cx:pt idx="15122">197</cx:pt>
          <cx:pt idx="15123">481</cx:pt>
          <cx:pt idx="15124">95</cx:pt>
          <cx:pt idx="15125">827</cx:pt>
          <cx:pt idx="15126">239</cx:pt>
          <cx:pt idx="15127">231</cx:pt>
          <cx:pt idx="15128">345</cx:pt>
          <cx:pt idx="15129">363</cx:pt>
          <cx:pt idx="15130">549</cx:pt>
          <cx:pt idx="15131">48</cx:pt>
          <cx:pt idx="15132">227</cx:pt>
          <cx:pt idx="15133">317</cx:pt>
          <cx:pt idx="15134">310</cx:pt>
          <cx:pt idx="15135">166</cx:pt>
          <cx:pt idx="15136">300</cx:pt>
          <cx:pt idx="15137">295</cx:pt>
          <cx:pt idx="15138">246</cx:pt>
          <cx:pt idx="15139">971</cx:pt>
          <cx:pt idx="15140">313</cx:pt>
          <cx:pt idx="15141">18</cx:pt>
          <cx:pt idx="15142">521</cx:pt>
          <cx:pt idx="15143">223</cx:pt>
          <cx:pt idx="15144">194</cx:pt>
          <cx:pt idx="15145">405</cx:pt>
          <cx:pt idx="15146">113</cx:pt>
          <cx:pt idx="15147">982</cx:pt>
          <cx:pt idx="15148">434</cx:pt>
          <cx:pt idx="15149">463</cx:pt>
          <cx:pt idx="15150">5</cx:pt>
          <cx:pt idx="15151">302</cx:pt>
          <cx:pt idx="15152">163</cx:pt>
          <cx:pt idx="15153">62</cx:pt>
          <cx:pt idx="15154">626</cx:pt>
          <cx:pt idx="15155">351</cx:pt>
          <cx:pt idx="15156">461</cx:pt>
          <cx:pt idx="15157">515</cx:pt>
          <cx:pt idx="15158">334</cx:pt>
          <cx:pt idx="15159">331</cx:pt>
          <cx:pt idx="15160">653</cx:pt>
          <cx:pt idx="15161">415</cx:pt>
          <cx:pt idx="15162">293</cx:pt>
          <cx:pt idx="15163">208</cx:pt>
          <cx:pt idx="15164">192</cx:pt>
          <cx:pt idx="15165">427</cx:pt>
          <cx:pt idx="15166">307</cx:pt>
          <cx:pt idx="15167">935</cx:pt>
          <cx:pt idx="15168">293</cx:pt>
          <cx:pt idx="15169">206</cx:pt>
          <cx:pt idx="15170">348</cx:pt>
          <cx:pt idx="15171">183</cx:pt>
          <cx:pt idx="15172">28</cx:pt>
          <cx:pt idx="15173">976</cx:pt>
          <cx:pt idx="15174">355</cx:pt>
          <cx:pt idx="15175">329</cx:pt>
          <cx:pt idx="15176">353</cx:pt>
          <cx:pt idx="15177">107</cx:pt>
          <cx:pt idx="15178">254</cx:pt>
          <cx:pt idx="15179">215</cx:pt>
          <cx:pt idx="15180">230</cx:pt>
          <cx:pt idx="15181">319</cx:pt>
          <cx:pt idx="15182">338</cx:pt>
          <cx:pt idx="15183">224</cx:pt>
          <cx:pt idx="15184">376</cx:pt>
          <cx:pt idx="15185">82</cx:pt>
          <cx:pt idx="15186">160</cx:pt>
          <cx:pt idx="15187">358</cx:pt>
          <cx:pt idx="15188">308</cx:pt>
          <cx:pt idx="15189">144</cx:pt>
          <cx:pt idx="15190">987</cx:pt>
          <cx:pt idx="15191">459</cx:pt>
          <cx:pt idx="15192">301</cx:pt>
          <cx:pt idx="15193">307</cx:pt>
          <cx:pt idx="15194">300</cx:pt>
          <cx:pt idx="15195">667</cx:pt>
          <cx:pt idx="15196">997</cx:pt>
          <cx:pt idx="15197">705</cx:pt>
          <cx:pt idx="15198">395</cx:pt>
          <cx:pt idx="15199">457</cx:pt>
          <cx:pt idx="15200">233</cx:pt>
          <cx:pt idx="15201">931</cx:pt>
          <cx:pt idx="15202">392</cx:pt>
          <cx:pt idx="15203">280</cx:pt>
          <cx:pt idx="15204">372</cx:pt>
          <cx:pt idx="15205">182</cx:pt>
          <cx:pt idx="15206">463</cx:pt>
          <cx:pt idx="15207">266</cx:pt>
          <cx:pt idx="15208">321</cx:pt>
          <cx:pt idx="15209">87</cx:pt>
          <cx:pt idx="15210">405</cx:pt>
          <cx:pt idx="15211">312</cx:pt>
          <cx:pt idx="15212">350</cx:pt>
          <cx:pt idx="15213">8</cx:pt>
          <cx:pt idx="15214">480</cx:pt>
          <cx:pt idx="15215">184</cx:pt>
          <cx:pt idx="15216">463</cx:pt>
          <cx:pt idx="15217">347</cx:pt>
          <cx:pt idx="15218">345</cx:pt>
          <cx:pt idx="15219">326</cx:pt>
          <cx:pt idx="15220">216</cx:pt>
          <cx:pt idx="15221">455</cx:pt>
          <cx:pt idx="15222">319</cx:pt>
          <cx:pt idx="15223">410</cx:pt>
          <cx:pt idx="15224">295</cx:pt>
          <cx:pt idx="15225">74</cx:pt>
          <cx:pt idx="15226">296</cx:pt>
          <cx:pt idx="15227">272</cx:pt>
          <cx:pt idx="15228">123</cx:pt>
          <cx:pt idx="15229">98</cx:pt>
          <cx:pt idx="15230">335</cx:pt>
          <cx:pt idx="15231">489</cx:pt>
          <cx:pt idx="15232">799</cx:pt>
          <cx:pt idx="15233">249</cx:pt>
          <cx:pt idx="15234">238</cx:pt>
          <cx:pt idx="15235">454</cx:pt>
          <cx:pt idx="15236">395</cx:pt>
          <cx:pt idx="15237">438</cx:pt>
          <cx:pt idx="15238">247</cx:pt>
          <cx:pt idx="15239">448</cx:pt>
          <cx:pt idx="15240">307</cx:pt>
          <cx:pt idx="15241">306</cx:pt>
          <cx:pt idx="15242">319</cx:pt>
          <cx:pt idx="15243">966</cx:pt>
          <cx:pt idx="15244">899</cx:pt>
          <cx:pt idx="15245">128</cx:pt>
          <cx:pt idx="15246">408</cx:pt>
          <cx:pt idx="15247">295</cx:pt>
          <cx:pt idx="15248">520</cx:pt>
          <cx:pt idx="15249">942</cx:pt>
          <cx:pt idx="15250">250</cx:pt>
          <cx:pt idx="15251">221</cx:pt>
          <cx:pt idx="15252">557</cx:pt>
          <cx:pt idx="15253">251</cx:pt>
          <cx:pt idx="15254">255</cx:pt>
          <cx:pt idx="15255">418</cx:pt>
          <cx:pt idx="15256">335</cx:pt>
          <cx:pt idx="15257">786</cx:pt>
          <cx:pt idx="15258">259</cx:pt>
          <cx:pt idx="15259">468</cx:pt>
          <cx:pt idx="15260">224</cx:pt>
          <cx:pt idx="15261">308</cx:pt>
          <cx:pt idx="15262">182</cx:pt>
          <cx:pt idx="15263">352</cx:pt>
          <cx:pt idx="15264">207</cx:pt>
          <cx:pt idx="15265">219</cx:pt>
          <cx:pt idx="15266">750</cx:pt>
          <cx:pt idx="15267">293</cx:pt>
          <cx:pt idx="15268">489</cx:pt>
          <cx:pt idx="15269">266</cx:pt>
          <cx:pt idx="15270">235</cx:pt>
          <cx:pt idx="15271">544</cx:pt>
          <cx:pt idx="15272">945</cx:pt>
          <cx:pt idx="15273">4</cx:pt>
          <cx:pt idx="15274">292</cx:pt>
          <cx:pt idx="15275">292</cx:pt>
          <cx:pt idx="15276">295</cx:pt>
          <cx:pt idx="15277">369</cx:pt>
          <cx:pt idx="15278">234</cx:pt>
          <cx:pt idx="15279">224</cx:pt>
          <cx:pt idx="15280">225</cx:pt>
          <cx:pt idx="15281">221</cx:pt>
          <cx:pt idx="15282">417</cx:pt>
          <cx:pt idx="15283">840</cx:pt>
          <cx:pt idx="15284">201</cx:pt>
          <cx:pt idx="15285">500</cx:pt>
          <cx:pt idx="15286">344</cx:pt>
          <cx:pt idx="15287">303</cx:pt>
          <cx:pt idx="15288">446</cx:pt>
          <cx:pt idx="15289">766</cx:pt>
          <cx:pt idx="15290">484</cx:pt>
          <cx:pt idx="15291">32</cx:pt>
          <cx:pt idx="15292">401</cx:pt>
          <cx:pt idx="15293">322</cx:pt>
          <cx:pt idx="15294">987</cx:pt>
          <cx:pt idx="15295">452</cx:pt>
          <cx:pt idx="15296">603</cx:pt>
          <cx:pt idx="15297">201</cx:pt>
          <cx:pt idx="15298">81</cx:pt>
          <cx:pt idx="15299">427</cx:pt>
          <cx:pt idx="15300">485</cx:pt>
          <cx:pt idx="15301">694</cx:pt>
          <cx:pt idx="15302">385</cx:pt>
          <cx:pt idx="15303">36</cx:pt>
          <cx:pt idx="15304">209</cx:pt>
          <cx:pt idx="15305">358</cx:pt>
          <cx:pt idx="15306">490</cx:pt>
          <cx:pt idx="15307">165</cx:pt>
          <cx:pt idx="15308">233</cx:pt>
          <cx:pt idx="15309">228</cx:pt>
          <cx:pt idx="15310">310</cx:pt>
          <cx:pt idx="15311">373</cx:pt>
          <cx:pt idx="15312">669</cx:pt>
          <cx:pt idx="15313">254</cx:pt>
          <cx:pt idx="15314">331</cx:pt>
          <cx:pt idx="15315">822</cx:pt>
          <cx:pt idx="15316">373</cx:pt>
          <cx:pt idx="15317">995</cx:pt>
          <cx:pt idx="15318">842</cx:pt>
          <cx:pt idx="15319">183</cx:pt>
          <cx:pt idx="15320">229</cx:pt>
          <cx:pt idx="15321">369</cx:pt>
          <cx:pt idx="15322">337</cx:pt>
          <cx:pt idx="15323">861</cx:pt>
          <cx:pt idx="15324">46</cx:pt>
          <cx:pt idx="15325">429</cx:pt>
          <cx:pt idx="15326">52</cx:pt>
          <cx:pt idx="15327">492</cx:pt>
          <cx:pt idx="15328">822</cx:pt>
          <cx:pt idx="15329">278</cx:pt>
          <cx:pt idx="15330">854</cx:pt>
          <cx:pt idx="15331">658</cx:pt>
          <cx:pt idx="15332">336</cx:pt>
          <cx:pt idx="15333">232</cx:pt>
          <cx:pt idx="15334">256</cx:pt>
          <cx:pt idx="15335">377</cx:pt>
          <cx:pt idx="15336">878</cx:pt>
          <cx:pt idx="15337">383</cx:pt>
          <cx:pt idx="15338">483</cx:pt>
          <cx:pt idx="15339">336</cx:pt>
          <cx:pt idx="15340">593</cx:pt>
          <cx:pt idx="15341">11</cx:pt>
          <cx:pt idx="15342">282</cx:pt>
          <cx:pt idx="15343">592</cx:pt>
          <cx:pt idx="15344">361</cx:pt>
          <cx:pt idx="15345">275</cx:pt>
          <cx:pt idx="15346">281</cx:pt>
          <cx:pt idx="15347">134</cx:pt>
          <cx:pt idx="15348">273</cx:pt>
          <cx:pt idx="15349">661</cx:pt>
          <cx:pt idx="15350">213</cx:pt>
          <cx:pt idx="15351">345</cx:pt>
          <cx:pt idx="15352">87</cx:pt>
          <cx:pt idx="15353">423</cx:pt>
          <cx:pt idx="15354">261</cx:pt>
          <cx:pt idx="15355">241</cx:pt>
          <cx:pt idx="15356">253</cx:pt>
          <cx:pt idx="15357">376</cx:pt>
          <cx:pt idx="15358">657</cx:pt>
          <cx:pt idx="15359">115</cx:pt>
          <cx:pt idx="15360">428</cx:pt>
          <cx:pt idx="15361">58</cx:pt>
          <cx:pt idx="15362">287</cx:pt>
          <cx:pt idx="15363">128</cx:pt>
          <cx:pt idx="15364">437</cx:pt>
          <cx:pt idx="15365">301</cx:pt>
          <cx:pt idx="15366">480</cx:pt>
          <cx:pt idx="15367">198</cx:pt>
          <cx:pt idx="15368">465</cx:pt>
          <cx:pt idx="15369">382</cx:pt>
          <cx:pt idx="15370">499</cx:pt>
          <cx:pt idx="15371">11</cx:pt>
          <cx:pt idx="15372">202</cx:pt>
          <cx:pt idx="15373">235</cx:pt>
          <cx:pt idx="15374">444</cx:pt>
          <cx:pt idx="15375">65</cx:pt>
          <cx:pt idx="15376">341</cx:pt>
          <cx:pt idx="15377">197</cx:pt>
          <cx:pt idx="15378">343</cx:pt>
          <cx:pt idx="15379">428</cx:pt>
          <cx:pt idx="15380">417</cx:pt>
          <cx:pt idx="15381">305</cx:pt>
          <cx:pt idx="15382">426</cx:pt>
          <cx:pt idx="15383">363</cx:pt>
          <cx:pt idx="15384">381</cx:pt>
          <cx:pt idx="15385">308</cx:pt>
          <cx:pt idx="15386">166</cx:pt>
          <cx:pt idx="15387">308</cx:pt>
          <cx:pt idx="15388">348</cx:pt>
          <cx:pt idx="15389">415</cx:pt>
          <cx:pt idx="15390">938</cx:pt>
          <cx:pt idx="15391">210</cx:pt>
          <cx:pt idx="15392">317</cx:pt>
          <cx:pt idx="15393">285</cx:pt>
          <cx:pt idx="15394">694</cx:pt>
          <cx:pt idx="15395">453</cx:pt>
          <cx:pt idx="15396">235</cx:pt>
          <cx:pt idx="15397">446</cx:pt>
          <cx:pt idx="15398">205</cx:pt>
          <cx:pt idx="15399">33</cx:pt>
          <cx:pt idx="15400">267</cx:pt>
          <cx:pt idx="15401">314</cx:pt>
          <cx:pt idx="15402">337</cx:pt>
          <cx:pt idx="15403">990</cx:pt>
          <cx:pt idx="15404">595</cx:pt>
          <cx:pt idx="15405">356</cx:pt>
          <cx:pt idx="15406">659</cx:pt>
          <cx:pt idx="15407">213</cx:pt>
          <cx:pt idx="15408">381</cx:pt>
          <cx:pt idx="15409">215</cx:pt>
          <cx:pt idx="15410">427</cx:pt>
          <cx:pt idx="15411">368</cx:pt>
          <cx:pt idx="15412">280</cx:pt>
          <cx:pt idx="15413">326</cx:pt>
          <cx:pt idx="15414">292</cx:pt>
          <cx:pt idx="15415">234</cx:pt>
          <cx:pt idx="15416">426</cx:pt>
          <cx:pt idx="15417">362</cx:pt>
          <cx:pt idx="15418">1017</cx:pt>
          <cx:pt idx="15419">595</cx:pt>
          <cx:pt idx="15420">204</cx:pt>
          <cx:pt idx="15421">186</cx:pt>
          <cx:pt idx="15422">126</cx:pt>
          <cx:pt idx="15423">458</cx:pt>
          <cx:pt idx="15424">181</cx:pt>
          <cx:pt idx="15425">276</cx:pt>
          <cx:pt idx="15426">159</cx:pt>
          <cx:pt idx="15427">435</cx:pt>
          <cx:pt idx="15428">285</cx:pt>
          <cx:pt idx="15429">230</cx:pt>
          <cx:pt idx="15430">31</cx:pt>
          <cx:pt idx="15431">481</cx:pt>
          <cx:pt idx="15432">298</cx:pt>
          <cx:pt idx="15433">395</cx:pt>
          <cx:pt idx="15434">270</cx:pt>
          <cx:pt idx="15435">498</cx:pt>
          <cx:pt idx="15436">292</cx:pt>
          <cx:pt idx="15437">117</cx:pt>
          <cx:pt idx="15438">87</cx:pt>
          <cx:pt idx="15439">294</cx:pt>
          <cx:pt idx="15440">341</cx:pt>
          <cx:pt idx="15441">233</cx:pt>
          <cx:pt idx="15442">279</cx:pt>
          <cx:pt idx="15443">441</cx:pt>
          <cx:pt idx="15444">287</cx:pt>
          <cx:pt idx="15445">243</cx:pt>
          <cx:pt idx="15446">315</cx:pt>
          <cx:pt idx="15447">406</cx:pt>
          <cx:pt idx="15448">312</cx:pt>
          <cx:pt idx="15449">94</cx:pt>
          <cx:pt idx="15450">290</cx:pt>
          <cx:pt idx="15451">724</cx:pt>
          <cx:pt idx="15452">232</cx:pt>
          <cx:pt idx="15453">476</cx:pt>
          <cx:pt idx="15454">214</cx:pt>
          <cx:pt idx="15455">145</cx:pt>
          <cx:pt idx="15456">202</cx:pt>
          <cx:pt idx="15457">745</cx:pt>
          <cx:pt idx="15458">296</cx:pt>
          <cx:pt idx="15459">295</cx:pt>
          <cx:pt idx="15460">358</cx:pt>
          <cx:pt idx="15461">406</cx:pt>
          <cx:pt idx="15462">221</cx:pt>
          <cx:pt idx="15463">467</cx:pt>
          <cx:pt idx="15464">444</cx:pt>
          <cx:pt idx="15465">296</cx:pt>
          <cx:pt idx="15466">268</cx:pt>
          <cx:pt idx="15467">353</cx:pt>
          <cx:pt idx="15468">73</cx:pt>
          <cx:pt idx="15469">233</cx:pt>
          <cx:pt idx="15470">103</cx:pt>
          <cx:pt idx="15471">354</cx:pt>
          <cx:pt idx="15472">622</cx:pt>
          <cx:pt idx="15473">207</cx:pt>
          <cx:pt idx="15474">339</cx:pt>
          <cx:pt idx="15475">349</cx:pt>
          <cx:pt idx="15476">428</cx:pt>
          <cx:pt idx="15477">136</cx:pt>
          <cx:pt idx="15478">131</cx:pt>
          <cx:pt idx="15479">307</cx:pt>
          <cx:pt idx="15480">272</cx:pt>
          <cx:pt idx="15481">207</cx:pt>
          <cx:pt idx="15482">5</cx:pt>
          <cx:pt idx="15483">412</cx:pt>
          <cx:pt idx="15484">494</cx:pt>
          <cx:pt idx="15485">297</cx:pt>
          <cx:pt idx="15486">267</cx:pt>
          <cx:pt idx="15487">425</cx:pt>
          <cx:pt idx="15488">284</cx:pt>
          <cx:pt idx="15489">7</cx:pt>
          <cx:pt idx="15490">243</cx:pt>
          <cx:pt idx="15491">137</cx:pt>
          <cx:pt idx="15492">381</cx:pt>
          <cx:pt idx="15493">426</cx:pt>
          <cx:pt idx="15494">1006</cx:pt>
          <cx:pt idx="15495">65</cx:pt>
          <cx:pt idx="15496">145</cx:pt>
          <cx:pt idx="15497">270</cx:pt>
          <cx:pt idx="15498">275</cx:pt>
          <cx:pt idx="15499">113</cx:pt>
          <cx:pt idx="15500">306</cx:pt>
          <cx:pt idx="15501">415</cx:pt>
          <cx:pt idx="15502">425</cx:pt>
          <cx:pt idx="15503">314</cx:pt>
          <cx:pt idx="15504">433</cx:pt>
          <cx:pt idx="15505">370</cx:pt>
          <cx:pt idx="15506">540</cx:pt>
          <cx:pt idx="15507">629</cx:pt>
          <cx:pt idx="15508">245</cx:pt>
          <cx:pt idx="15509">425</cx:pt>
          <cx:pt idx="15510">989</cx:pt>
          <cx:pt idx="15511">355</cx:pt>
          <cx:pt idx="15512">306</cx:pt>
          <cx:pt idx="15513">621</cx:pt>
          <cx:pt idx="15514">944</cx:pt>
          <cx:pt idx="15515">353</cx:pt>
          <cx:pt idx="15516">85</cx:pt>
          <cx:pt idx="15517">444</cx:pt>
          <cx:pt idx="15518">1000</cx:pt>
          <cx:pt idx="15519">280</cx:pt>
          <cx:pt idx="15520">359</cx:pt>
          <cx:pt idx="15521">601</cx:pt>
          <cx:pt idx="15522">282</cx:pt>
          <cx:pt idx="15523">398</cx:pt>
          <cx:pt idx="15524">328</cx:pt>
          <cx:pt idx="15525">421</cx:pt>
          <cx:pt idx="15526">137</cx:pt>
          <cx:pt idx="15527">359</cx:pt>
          <cx:pt idx="15528">427</cx:pt>
          <cx:pt idx="15529">466</cx:pt>
          <cx:pt idx="15530">286</cx:pt>
          <cx:pt idx="15531">228</cx:pt>
          <cx:pt idx="15532">396</cx:pt>
          <cx:pt idx="15533">204</cx:pt>
          <cx:pt idx="15534">224</cx:pt>
          <cx:pt idx="15535">467</cx:pt>
          <cx:pt idx="15536">432</cx:pt>
          <cx:pt idx="15537">387</cx:pt>
          <cx:pt idx="15538">287</cx:pt>
          <cx:pt idx="15539">248</cx:pt>
          <cx:pt idx="15540">346</cx:pt>
          <cx:pt idx="15541">257</cx:pt>
          <cx:pt idx="15542">123</cx:pt>
          <cx:pt idx="15543">164</cx:pt>
          <cx:pt idx="15544">206</cx:pt>
          <cx:pt idx="15545">93</cx:pt>
          <cx:pt idx="15546">449</cx:pt>
          <cx:pt idx="15547">45</cx:pt>
          <cx:pt idx="15548">219</cx:pt>
          <cx:pt idx="15549">368</cx:pt>
          <cx:pt idx="15550">82</cx:pt>
          <cx:pt idx="15551">192</cx:pt>
          <cx:pt idx="15552">394</cx:pt>
          <cx:pt idx="15553">221</cx:pt>
          <cx:pt idx="15554">443</cx:pt>
          <cx:pt idx="15555">41</cx:pt>
          <cx:pt idx="15556">456</cx:pt>
          <cx:pt idx="15557">325</cx:pt>
          <cx:pt idx="15558">208</cx:pt>
          <cx:pt idx="15559">499</cx:pt>
          <cx:pt idx="15560">46</cx:pt>
          <cx:pt idx="15561">264</cx:pt>
          <cx:pt idx="15562">304</cx:pt>
          <cx:pt idx="15563">217</cx:pt>
          <cx:pt idx="15564">205</cx:pt>
          <cx:pt idx="15565">500</cx:pt>
          <cx:pt idx="15566">499</cx:pt>
          <cx:pt idx="15567">276</cx:pt>
          <cx:pt idx="15568">780</cx:pt>
          <cx:pt idx="15569">134</cx:pt>
          <cx:pt idx="15570">386</cx:pt>
          <cx:pt idx="15571">301</cx:pt>
          <cx:pt idx="15572">431</cx:pt>
          <cx:pt idx="15573">493</cx:pt>
          <cx:pt idx="15574">748</cx:pt>
          <cx:pt idx="15575">147</cx:pt>
          <cx:pt idx="15576">838</cx:pt>
          <cx:pt idx="15577">331</cx:pt>
          <cx:pt idx="15578">463</cx:pt>
          <cx:pt idx="15579">267</cx:pt>
          <cx:pt idx="15580">639</cx:pt>
          <cx:pt idx="15581">330</cx:pt>
          <cx:pt idx="15582">77</cx:pt>
          <cx:pt idx="15583">273</cx:pt>
          <cx:pt idx="15584">56</cx:pt>
          <cx:pt idx="15585">335</cx:pt>
          <cx:pt idx="15586">259</cx:pt>
          <cx:pt idx="15587">213</cx:pt>
          <cx:pt idx="15588">181</cx:pt>
          <cx:pt idx="15589">266</cx:pt>
          <cx:pt idx="15590">469</cx:pt>
          <cx:pt idx="15591">874</cx:pt>
          <cx:pt idx="15592">231</cx:pt>
          <cx:pt idx="15593">228</cx:pt>
          <cx:pt idx="15594">497</cx:pt>
          <cx:pt idx="15595">624</cx:pt>
          <cx:pt idx="15596">602</cx:pt>
          <cx:pt idx="15597">331</cx:pt>
          <cx:pt idx="15598">368</cx:pt>
          <cx:pt idx="15599">113</cx:pt>
          <cx:pt idx="15600">225</cx:pt>
          <cx:pt idx="15601">244</cx:pt>
          <cx:pt idx="15602">618</cx:pt>
          <cx:pt idx="15603">9</cx:pt>
          <cx:pt idx="15604">249</cx:pt>
          <cx:pt idx="15605">93</cx:pt>
          <cx:pt idx="15606">466</cx:pt>
          <cx:pt idx="15607">53</cx:pt>
          <cx:pt idx="15608">336</cx:pt>
          <cx:pt idx="15609">999</cx:pt>
          <cx:pt idx="15610">738</cx:pt>
          <cx:pt idx="15611">32</cx:pt>
          <cx:pt idx="15612">424</cx:pt>
          <cx:pt idx="15613">161</cx:pt>
          <cx:pt idx="15614">315</cx:pt>
          <cx:pt idx="15615">389</cx:pt>
          <cx:pt idx="15616">495</cx:pt>
          <cx:pt idx="15617">238</cx:pt>
          <cx:pt idx="15618">365</cx:pt>
          <cx:pt idx="15619">229</cx:pt>
          <cx:pt idx="15620">366</cx:pt>
          <cx:pt idx="15621">273</cx:pt>
          <cx:pt idx="15622">355</cx:pt>
          <cx:pt idx="15623">277</cx:pt>
          <cx:pt idx="15624">258</cx:pt>
          <cx:pt idx="15625">213</cx:pt>
          <cx:pt idx="15626">445</cx:pt>
          <cx:pt idx="15627">297</cx:pt>
          <cx:pt idx="15628">460</cx:pt>
          <cx:pt idx="15629">440</cx:pt>
          <cx:pt idx="15630">93</cx:pt>
          <cx:pt idx="15631">139</cx:pt>
          <cx:pt idx="15632">272</cx:pt>
          <cx:pt idx="15633">901</cx:pt>
          <cx:pt idx="15634">84</cx:pt>
          <cx:pt idx="15635">292</cx:pt>
          <cx:pt idx="15636">329</cx:pt>
          <cx:pt idx="15637">304</cx:pt>
          <cx:pt idx="15638">482</cx:pt>
          <cx:pt idx="15639">337</cx:pt>
          <cx:pt idx="15640">429</cx:pt>
          <cx:pt idx="15641">342</cx:pt>
          <cx:pt idx="15642">391</cx:pt>
          <cx:pt idx="15643">229</cx:pt>
          <cx:pt idx="15644">228</cx:pt>
          <cx:pt idx="15645">743</cx:pt>
          <cx:pt idx="15646">117</cx:pt>
          <cx:pt idx="15647">226</cx:pt>
          <cx:pt idx="15648">446</cx:pt>
          <cx:pt idx="15649">340</cx:pt>
          <cx:pt idx="15650">350</cx:pt>
          <cx:pt idx="15651">436</cx:pt>
          <cx:pt idx="15652">276</cx:pt>
          <cx:pt idx="15653">326</cx:pt>
          <cx:pt idx="15654">281</cx:pt>
          <cx:pt idx="15655">215</cx:pt>
          <cx:pt idx="15656">482</cx:pt>
          <cx:pt idx="15657">333</cx:pt>
          <cx:pt idx="15658">19</cx:pt>
          <cx:pt idx="15659">395</cx:pt>
          <cx:pt idx="15660">301</cx:pt>
          <cx:pt idx="15661">1015</cx:pt>
          <cx:pt idx="15662">235</cx:pt>
          <cx:pt idx="15663">386</cx:pt>
          <cx:pt idx="15664">217</cx:pt>
          <cx:pt idx="15665">959</cx:pt>
          <cx:pt idx="15666">406</cx:pt>
          <cx:pt idx="15667">303</cx:pt>
          <cx:pt idx="15668">612</cx:pt>
          <cx:pt idx="15669">308</cx:pt>
          <cx:pt idx="15670">242</cx:pt>
          <cx:pt idx="15671">875</cx:pt>
          <cx:pt idx="15672">266</cx:pt>
          <cx:pt idx="15673">144</cx:pt>
          <cx:pt idx="15674">347</cx:pt>
          <cx:pt idx="15675">425</cx:pt>
          <cx:pt idx="15676">360</cx:pt>
          <cx:pt idx="15677">207</cx:pt>
          <cx:pt idx="15678">366</cx:pt>
          <cx:pt idx="15679">141</cx:pt>
          <cx:pt idx="15680">259</cx:pt>
          <cx:pt idx="15681">180</cx:pt>
          <cx:pt idx="15682">985</cx:pt>
          <cx:pt idx="15683">388</cx:pt>
          <cx:pt idx="15684">440</cx:pt>
          <cx:pt idx="15685">247</cx:pt>
          <cx:pt idx="15686">479</cx:pt>
          <cx:pt idx="15687">369</cx:pt>
          <cx:pt idx="15688">214</cx:pt>
          <cx:pt idx="15689">383</cx:pt>
          <cx:pt idx="15690">296</cx:pt>
          <cx:pt idx="15691">320</cx:pt>
          <cx:pt idx="15692">45</cx:pt>
          <cx:pt idx="15693">763</cx:pt>
          <cx:pt idx="15694">322</cx:pt>
          <cx:pt idx="15695">987</cx:pt>
          <cx:pt idx="15696">165</cx:pt>
          <cx:pt idx="15697">893</cx:pt>
          <cx:pt idx="15698">496</cx:pt>
          <cx:pt idx="15699">664</cx:pt>
          <cx:pt idx="15700">609</cx:pt>
          <cx:pt idx="15701">60</cx:pt>
          <cx:pt idx="15702">212</cx:pt>
          <cx:pt idx="15703">373</cx:pt>
          <cx:pt idx="15704">393</cx:pt>
          <cx:pt idx="15705">762</cx:pt>
          <cx:pt idx="15706">846</cx:pt>
          <cx:pt idx="15707">189</cx:pt>
          <cx:pt idx="15708">288</cx:pt>
          <cx:pt idx="15709">404</cx:pt>
          <cx:pt idx="15710">317</cx:pt>
          <cx:pt idx="15711">294</cx:pt>
          <cx:pt idx="15712">138</cx:pt>
          <cx:pt idx="15713">228</cx:pt>
          <cx:pt idx="15714">336</cx:pt>
          <cx:pt idx="15715">234</cx:pt>
          <cx:pt idx="15716">161</cx:pt>
          <cx:pt idx="15717">456</cx:pt>
          <cx:pt idx="15718">491</cx:pt>
          <cx:pt idx="15719">35</cx:pt>
          <cx:pt idx="15720">421</cx:pt>
          <cx:pt idx="15721">46</cx:pt>
          <cx:pt idx="15722">429</cx:pt>
          <cx:pt idx="15723">78</cx:pt>
          <cx:pt idx="15724">446</cx:pt>
          <cx:pt idx="15725">93</cx:pt>
          <cx:pt idx="15726">283</cx:pt>
          <cx:pt idx="15727">371</cx:pt>
          <cx:pt idx="15728">321</cx:pt>
          <cx:pt idx="15729">749</cx:pt>
          <cx:pt idx="15730">13</cx:pt>
          <cx:pt idx="15731">329</cx:pt>
          <cx:pt idx="15732">52</cx:pt>
          <cx:pt idx="15733">889</cx:pt>
          <cx:pt idx="15734">481</cx:pt>
          <cx:pt idx="15735">258</cx:pt>
          <cx:pt idx="15736">443</cx:pt>
          <cx:pt idx="15737">65</cx:pt>
          <cx:pt idx="15738">603</cx:pt>
          <cx:pt idx="15739">176</cx:pt>
          <cx:pt idx="15740">773</cx:pt>
          <cx:pt idx="15741">406</cx:pt>
          <cx:pt idx="15742">227</cx:pt>
          <cx:pt idx="15743">422</cx:pt>
          <cx:pt idx="15744">147</cx:pt>
          <cx:pt idx="15745">415</cx:pt>
          <cx:pt idx="15746">923</cx:pt>
          <cx:pt idx="15747">854</cx:pt>
          <cx:pt idx="15748">208</cx:pt>
          <cx:pt idx="15749">228</cx:pt>
          <cx:pt idx="15750">392</cx:pt>
          <cx:pt idx="15751">232</cx:pt>
          <cx:pt idx="15752">353</cx:pt>
          <cx:pt idx="15753">110</cx:pt>
          <cx:pt idx="15754">125</cx:pt>
          <cx:pt idx="15755">331</cx:pt>
          <cx:pt idx="15756">317</cx:pt>
          <cx:pt idx="15757">25</cx:pt>
          <cx:pt idx="15758">458</cx:pt>
          <cx:pt idx="15759">402</cx:pt>
          <cx:pt idx="15760">306</cx:pt>
          <cx:pt idx="15761">347</cx:pt>
          <cx:pt idx="15762">145</cx:pt>
          <cx:pt idx="15763">443</cx:pt>
          <cx:pt idx="15764">262</cx:pt>
          <cx:pt idx="15765">313</cx:pt>
          <cx:pt idx="15766">298</cx:pt>
          <cx:pt idx="15767">305</cx:pt>
          <cx:pt idx="15768">201</cx:pt>
          <cx:pt idx="15769">311</cx:pt>
          <cx:pt idx="15770">285</cx:pt>
          <cx:pt idx="15771">7</cx:pt>
          <cx:pt idx="15772">107</cx:pt>
          <cx:pt idx="15773">158</cx:pt>
          <cx:pt idx="15774">349</cx:pt>
          <cx:pt idx="15775">347</cx:pt>
          <cx:pt idx="15776">171</cx:pt>
          <cx:pt idx="15777">298</cx:pt>
          <cx:pt idx="15778">60</cx:pt>
          <cx:pt idx="15779">219</cx:pt>
          <cx:pt idx="15780">346</cx:pt>
          <cx:pt idx="15781">318</cx:pt>
          <cx:pt idx="15782">513</cx:pt>
          <cx:pt idx="15783">353</cx:pt>
          <cx:pt idx="15784">255</cx:pt>
          <cx:pt idx="15785">468</cx:pt>
          <cx:pt idx="15786">328</cx:pt>
          <cx:pt idx="15787">492</cx:pt>
          <cx:pt idx="15788">164</cx:pt>
          <cx:pt idx="15789">239</cx:pt>
          <cx:pt idx="15790">425</cx:pt>
          <cx:pt idx="15791">290</cx:pt>
          <cx:pt idx="15792">285</cx:pt>
          <cx:pt idx="15793">798</cx:pt>
          <cx:pt idx="15794">150</cx:pt>
          <cx:pt idx="15795">300</cx:pt>
          <cx:pt idx="15796">351</cx:pt>
          <cx:pt idx="15797">372</cx:pt>
          <cx:pt idx="15798">492</cx:pt>
          <cx:pt idx="15799">239</cx:pt>
          <cx:pt idx="15800">372</cx:pt>
          <cx:pt idx="15801">852</cx:pt>
          <cx:pt idx="15802">358</cx:pt>
          <cx:pt idx="15803">47</cx:pt>
          <cx:pt idx="15804">582</cx:pt>
          <cx:pt idx="15805">316</cx:pt>
          <cx:pt idx="15806">955</cx:pt>
          <cx:pt idx="15807">335</cx:pt>
          <cx:pt idx="15808">684</cx:pt>
          <cx:pt idx="15809">465</cx:pt>
          <cx:pt idx="15810">298</cx:pt>
          <cx:pt idx="15811">379</cx:pt>
          <cx:pt idx="15812">408</cx:pt>
          <cx:pt idx="15813">324</cx:pt>
          <cx:pt idx="15814">280</cx:pt>
          <cx:pt idx="15815">472</cx:pt>
          <cx:pt idx="15816">244</cx:pt>
          <cx:pt idx="15817">688</cx:pt>
          <cx:pt idx="15818">25</cx:pt>
          <cx:pt idx="15819">108</cx:pt>
          <cx:pt idx="15820">377</cx:pt>
          <cx:pt idx="15821">277</cx:pt>
          <cx:pt idx="15822">65</cx:pt>
          <cx:pt idx="15823">370</cx:pt>
          <cx:pt idx="15824">251</cx:pt>
          <cx:pt idx="15825">22</cx:pt>
          <cx:pt idx="15826">720</cx:pt>
          <cx:pt idx="15827">876</cx:pt>
          <cx:pt idx="15828">259</cx:pt>
          <cx:pt idx="15829">413</cx:pt>
          <cx:pt idx="15830">98</cx:pt>
          <cx:pt idx="15831">360</cx:pt>
          <cx:pt idx="15832">226</cx:pt>
          <cx:pt idx="15833">120</cx:pt>
          <cx:pt idx="15834">449</cx:pt>
          <cx:pt idx="15835">55</cx:pt>
          <cx:pt idx="15836">398</cx:pt>
          <cx:pt idx="15837">112</cx:pt>
          <cx:pt idx="15838">223</cx:pt>
          <cx:pt idx="15839">309</cx:pt>
          <cx:pt idx="15840">229</cx:pt>
          <cx:pt idx="15841">454</cx:pt>
          <cx:pt idx="15842">275</cx:pt>
          <cx:pt idx="15843">368</cx:pt>
          <cx:pt idx="15844">356</cx:pt>
          <cx:pt idx="15845">756</cx:pt>
          <cx:pt idx="15846">50</cx:pt>
          <cx:pt idx="15847">700</cx:pt>
          <cx:pt idx="15848">385</cx:pt>
          <cx:pt idx="15849">494</cx:pt>
          <cx:pt idx="15850">494</cx:pt>
          <cx:pt idx="15851">464</cx:pt>
          <cx:pt idx="15852">800</cx:pt>
          <cx:pt idx="15853">269</cx:pt>
          <cx:pt idx="15854">252</cx:pt>
          <cx:pt idx="15855">34</cx:pt>
          <cx:pt idx="15856">128</cx:pt>
          <cx:pt idx="15857">250</cx:pt>
          <cx:pt idx="15858">866</cx:pt>
          <cx:pt idx="15859">445</cx:pt>
          <cx:pt idx="15860">165</cx:pt>
          <cx:pt idx="15861">342</cx:pt>
          <cx:pt idx="15862">340</cx:pt>
          <cx:pt idx="15863">388</cx:pt>
          <cx:pt idx="15864">278</cx:pt>
          <cx:pt idx="15865">359</cx:pt>
          <cx:pt idx="15866">971</cx:pt>
          <cx:pt idx="15867">1004</cx:pt>
          <cx:pt idx="15868">145</cx:pt>
          <cx:pt idx="15869">288</cx:pt>
          <cx:pt idx="15870">392</cx:pt>
          <cx:pt idx="15871">354</cx:pt>
          <cx:pt idx="15872">266</cx:pt>
          <cx:pt idx="15873">362</cx:pt>
          <cx:pt idx="15874">194</cx:pt>
          <cx:pt idx="15875">214</cx:pt>
          <cx:pt idx="15876">82</cx:pt>
          <cx:pt idx="15877">294</cx:pt>
          <cx:pt idx="15878">301</cx:pt>
          <cx:pt idx="15879">239</cx:pt>
          <cx:pt idx="15880">326</cx:pt>
          <cx:pt idx="15881">280</cx:pt>
          <cx:pt idx="15882">874</cx:pt>
          <cx:pt idx="15883">279</cx:pt>
          <cx:pt idx="15884">263</cx:pt>
          <cx:pt idx="15885">419</cx:pt>
          <cx:pt idx="15886">108</cx:pt>
          <cx:pt idx="15887">730</cx:pt>
          <cx:pt idx="15888">872</cx:pt>
          <cx:pt idx="15889">275</cx:pt>
          <cx:pt idx="15890">251</cx:pt>
          <cx:pt idx="15891">361</cx:pt>
          <cx:pt idx="15892">489</cx:pt>
          <cx:pt idx="15893">357</cx:pt>
          <cx:pt idx="15894">472</cx:pt>
          <cx:pt idx="15895">421</cx:pt>
          <cx:pt idx="15896">236</cx:pt>
          <cx:pt idx="15897">303</cx:pt>
          <cx:pt idx="15898">458</cx:pt>
          <cx:pt idx="15899">477</cx:pt>
          <cx:pt idx="15900">319</cx:pt>
          <cx:pt idx="15901">36</cx:pt>
          <cx:pt idx="15902">1011</cx:pt>
          <cx:pt idx="15903">372</cx:pt>
          <cx:pt idx="15904">259</cx:pt>
          <cx:pt idx="15905">233</cx:pt>
          <cx:pt idx="15906">27</cx:pt>
          <cx:pt idx="15907">413</cx:pt>
          <cx:pt idx="15908">222</cx:pt>
          <cx:pt idx="15909">265</cx:pt>
          <cx:pt idx="15910">264</cx:pt>
          <cx:pt idx="15911">671</cx:pt>
          <cx:pt idx="15912">196</cx:pt>
          <cx:pt idx="15913">378</cx:pt>
          <cx:pt idx="15914">77</cx:pt>
          <cx:pt idx="15915">537</cx:pt>
          <cx:pt idx="15916">363</cx:pt>
          <cx:pt idx="15917">281</cx:pt>
          <cx:pt idx="15918">427</cx:pt>
          <cx:pt idx="15919">434</cx:pt>
          <cx:pt idx="15920">840</cx:pt>
          <cx:pt idx="15921">310</cx:pt>
          <cx:pt idx="15922">964</cx:pt>
          <cx:pt idx="15923">459</cx:pt>
          <cx:pt idx="15924">282</cx:pt>
          <cx:pt idx="15925">106</cx:pt>
          <cx:pt idx="15926">364</cx:pt>
          <cx:pt idx="15927">328</cx:pt>
          <cx:pt idx="15928">311</cx:pt>
          <cx:pt idx="15929">371</cx:pt>
          <cx:pt idx="15930">425</cx:pt>
          <cx:pt idx="15931">391</cx:pt>
          <cx:pt idx="15932">310</cx:pt>
          <cx:pt idx="15933">313</cx:pt>
          <cx:pt idx="15934">15</cx:pt>
          <cx:pt idx="15935">344</cx:pt>
          <cx:pt idx="15936">281</cx:pt>
          <cx:pt idx="15937">69</cx:pt>
          <cx:pt idx="15938">250</cx:pt>
          <cx:pt idx="15939">473</cx:pt>
          <cx:pt idx="15940">2</cx:pt>
          <cx:pt idx="15941">20</cx:pt>
          <cx:pt idx="15942">485</cx:pt>
          <cx:pt idx="15943">382</cx:pt>
          <cx:pt idx="15944">237</cx:pt>
          <cx:pt idx="15945">57</cx:pt>
          <cx:pt idx="15946">440</cx:pt>
          <cx:pt idx="15947">190</cx:pt>
          <cx:pt idx="15948">258</cx:pt>
          <cx:pt idx="15949">298</cx:pt>
          <cx:pt idx="15950">325</cx:pt>
          <cx:pt idx="15951">783</cx:pt>
          <cx:pt idx="15952">500</cx:pt>
          <cx:pt idx="15953">480</cx:pt>
          <cx:pt idx="15954">857</cx:pt>
          <cx:pt idx="15955">156</cx:pt>
          <cx:pt idx="15956">459</cx:pt>
          <cx:pt idx="15957">943</cx:pt>
          <cx:pt idx="15958">204</cx:pt>
          <cx:pt idx="15959">221</cx:pt>
          <cx:pt idx="15960">3</cx:pt>
          <cx:pt idx="15961">852</cx:pt>
          <cx:pt idx="15962">324</cx:pt>
          <cx:pt idx="15963">206</cx:pt>
          <cx:pt idx="15964">634</cx:pt>
          <cx:pt idx="15965">735</cx:pt>
          <cx:pt idx="15966">282</cx:pt>
          <cx:pt idx="15967">279</cx:pt>
          <cx:pt idx="15968">94</cx:pt>
          <cx:pt idx="15969">271</cx:pt>
          <cx:pt idx="15970">415</cx:pt>
          <cx:pt idx="15971">420</cx:pt>
          <cx:pt idx="15972">378</cx:pt>
          <cx:pt idx="15973">410</cx:pt>
          <cx:pt idx="15974">61</cx:pt>
          <cx:pt idx="15975">321</cx:pt>
          <cx:pt idx="15976">192</cx:pt>
          <cx:pt idx="15977">249</cx:pt>
          <cx:pt idx="15978">214</cx:pt>
          <cx:pt idx="15979">486</cx:pt>
          <cx:pt idx="15980">316</cx:pt>
          <cx:pt idx="15981">211</cx:pt>
          <cx:pt idx="15982">250</cx:pt>
          <cx:pt idx="15983">239</cx:pt>
          <cx:pt idx="15984">437</cx:pt>
          <cx:pt idx="15985">89</cx:pt>
          <cx:pt idx="15986">89</cx:pt>
          <cx:pt idx="15987">585</cx:pt>
          <cx:pt idx="15988">262</cx:pt>
          <cx:pt idx="15989">229</cx:pt>
          <cx:pt idx="15990">335</cx:pt>
          <cx:pt idx="15991">875</cx:pt>
          <cx:pt idx="15992">247</cx:pt>
          <cx:pt idx="15993">644</cx:pt>
          <cx:pt idx="15994">365</cx:pt>
          <cx:pt idx="15995">434</cx:pt>
          <cx:pt idx="15996">409</cx:pt>
          <cx:pt idx="15997">404</cx:pt>
          <cx:pt idx="15998">665</cx:pt>
          <cx:pt idx="15999">259</cx:pt>
          <cx:pt idx="16000">245</cx:pt>
          <cx:pt idx="16001">365</cx:pt>
          <cx:pt idx="16002">871</cx:pt>
          <cx:pt idx="16003">411</cx:pt>
          <cx:pt idx="16004">60</cx:pt>
          <cx:pt idx="16005">205</cx:pt>
          <cx:pt idx="16006">97</cx:pt>
          <cx:pt idx="16007">213</cx:pt>
          <cx:pt idx="16008">305</cx:pt>
          <cx:pt idx="16009">448</cx:pt>
          <cx:pt idx="16010">713</cx:pt>
          <cx:pt idx="16011">276</cx:pt>
          <cx:pt idx="16012">998</cx:pt>
          <cx:pt idx="16013">362</cx:pt>
          <cx:pt idx="16014">24</cx:pt>
          <cx:pt idx="16015">345</cx:pt>
          <cx:pt idx="16016">441</cx:pt>
          <cx:pt idx="16017">95</cx:pt>
          <cx:pt idx="16018">817</cx:pt>
          <cx:pt idx="16019">413</cx:pt>
          <cx:pt idx="16020">353</cx:pt>
          <cx:pt idx="16021">614</cx:pt>
          <cx:pt idx="16022">226</cx:pt>
          <cx:pt idx="16023">202</cx:pt>
          <cx:pt idx="16024">118</cx:pt>
          <cx:pt idx="16025">485</cx:pt>
          <cx:pt idx="16026">109</cx:pt>
          <cx:pt idx="16027">205</cx:pt>
          <cx:pt idx="16028">496</cx:pt>
          <cx:pt idx="16029">722</cx:pt>
          <cx:pt idx="16030">152</cx:pt>
          <cx:pt idx="16031">356</cx:pt>
          <cx:pt idx="16032">339</cx:pt>
          <cx:pt idx="16033">287</cx:pt>
          <cx:pt idx="16034">403</cx:pt>
          <cx:pt idx="16035">352</cx:pt>
          <cx:pt idx="16036">194</cx:pt>
          <cx:pt idx="16037">14</cx:pt>
          <cx:pt idx="16038">464</cx:pt>
          <cx:pt idx="16039">235</cx:pt>
          <cx:pt idx="16040">424</cx:pt>
          <cx:pt idx="16041">220</cx:pt>
          <cx:pt idx="16042">384</cx:pt>
          <cx:pt idx="16043">488</cx:pt>
          <cx:pt idx="16044">266</cx:pt>
          <cx:pt idx="16045">303</cx:pt>
          <cx:pt idx="16046">129</cx:pt>
          <cx:pt idx="16047">280</cx:pt>
          <cx:pt idx="16048">346</cx:pt>
          <cx:pt idx="16049">297</cx:pt>
          <cx:pt idx="16050">734</cx:pt>
          <cx:pt idx="16051">626</cx:pt>
          <cx:pt idx="16052">358</cx:pt>
          <cx:pt idx="16053">253</cx:pt>
          <cx:pt idx="16054">215</cx:pt>
          <cx:pt idx="16055">225</cx:pt>
          <cx:pt idx="16056">208</cx:pt>
          <cx:pt idx="16057">515</cx:pt>
          <cx:pt idx="16058">383</cx:pt>
          <cx:pt idx="16059">296</cx:pt>
          <cx:pt idx="16060">249</cx:pt>
          <cx:pt idx="16061">661</cx:pt>
          <cx:pt idx="16062">183</cx:pt>
          <cx:pt idx="16063">462</cx:pt>
          <cx:pt idx="16064">446</cx:pt>
          <cx:pt idx="16065">218</cx:pt>
          <cx:pt idx="16066">301</cx:pt>
          <cx:pt idx="16067">329</cx:pt>
          <cx:pt idx="16068">300</cx:pt>
          <cx:pt idx="16069">182</cx:pt>
          <cx:pt idx="16070">905</cx:pt>
          <cx:pt idx="16071">283</cx:pt>
          <cx:pt idx="16072">154</cx:pt>
          <cx:pt idx="16073">305</cx:pt>
          <cx:pt idx="16074">59</cx:pt>
          <cx:pt idx="16075">342</cx:pt>
          <cx:pt idx="16076">478</cx:pt>
          <cx:pt idx="16077">338</cx:pt>
          <cx:pt idx="16078">393</cx:pt>
          <cx:pt idx="16079">537</cx:pt>
          <cx:pt idx="16080">357</cx:pt>
          <cx:pt idx="16081">384</cx:pt>
          <cx:pt idx="16082">483</cx:pt>
          <cx:pt idx="16083">498</cx:pt>
          <cx:pt idx="16084">276</cx:pt>
          <cx:pt idx="16085">408</cx:pt>
          <cx:pt idx="16086">57</cx:pt>
          <cx:pt idx="16087">85</cx:pt>
          <cx:pt idx="16088">849</cx:pt>
          <cx:pt idx="16089">426</cx:pt>
          <cx:pt idx="16090">242</cx:pt>
          <cx:pt idx="16091">403</cx:pt>
          <cx:pt idx="16092">295</cx:pt>
          <cx:pt idx="16093">857</cx:pt>
          <cx:pt idx="16094">7</cx:pt>
          <cx:pt idx="16095">427</cx:pt>
          <cx:pt idx="16096">297</cx:pt>
          <cx:pt idx="16097">418</cx:pt>
          <cx:pt idx="16098">307</cx:pt>
          <cx:pt idx="16099">492</cx:pt>
          <cx:pt idx="16100">361</cx:pt>
          <cx:pt idx="16101">779</cx:pt>
          <cx:pt idx="16102">360</cx:pt>
          <cx:pt idx="16103">417</cx:pt>
          <cx:pt idx="16104">261</cx:pt>
          <cx:pt idx="16105">333</cx:pt>
          <cx:pt idx="16106">582</cx:pt>
          <cx:pt idx="16107">217</cx:pt>
          <cx:pt idx="16108">1003</cx:pt>
          <cx:pt idx="16109">302</cx:pt>
          <cx:pt idx="16110">80</cx:pt>
          <cx:pt idx="16111">510</cx:pt>
          <cx:pt idx="16112">250</cx:pt>
          <cx:pt idx="16113">839</cx:pt>
          <cx:pt idx="16114">302</cx:pt>
          <cx:pt idx="16115">440</cx:pt>
          <cx:pt idx="16116">279</cx:pt>
          <cx:pt idx="16117">575</cx:pt>
          <cx:pt idx="16118">247</cx:pt>
          <cx:pt idx="16119">283</cx:pt>
          <cx:pt idx="16120">264</cx:pt>
          <cx:pt idx="16121">170</cx:pt>
          <cx:pt idx="16122">61</cx:pt>
          <cx:pt idx="16123">450</cx:pt>
          <cx:pt idx="16124">293</cx:pt>
          <cx:pt idx="16125">280</cx:pt>
          <cx:pt idx="16126">447</cx:pt>
          <cx:pt idx="16127">990</cx:pt>
          <cx:pt idx="16128">203</cx:pt>
          <cx:pt idx="16129">475</cx:pt>
          <cx:pt idx="16130">337</cx:pt>
          <cx:pt idx="16131">452</cx:pt>
          <cx:pt idx="16132">997</cx:pt>
          <cx:pt idx="16133">431</cx:pt>
          <cx:pt idx="16134">438</cx:pt>
          <cx:pt idx="16135">352</cx:pt>
          <cx:pt idx="16136">790</cx:pt>
          <cx:pt idx="16137">249</cx:pt>
          <cx:pt idx="16138">413</cx:pt>
          <cx:pt idx="16139">400</cx:pt>
          <cx:pt idx="16140">316</cx:pt>
          <cx:pt idx="16141">317</cx:pt>
          <cx:pt idx="16142">325</cx:pt>
          <cx:pt idx="16143">315</cx:pt>
          <cx:pt idx="16144">186</cx:pt>
          <cx:pt idx="16145">277</cx:pt>
          <cx:pt idx="16146">273</cx:pt>
          <cx:pt idx="16147">276</cx:pt>
          <cx:pt idx="16148">251</cx:pt>
          <cx:pt idx="16149">279</cx:pt>
          <cx:pt idx="16150">471</cx:pt>
          <cx:pt idx="16151">224</cx:pt>
          <cx:pt idx="16152">317</cx:pt>
          <cx:pt idx="16153">354</cx:pt>
          <cx:pt idx="16154">710</cx:pt>
          <cx:pt idx="16155">636</cx:pt>
          <cx:pt idx="16156">282</cx:pt>
          <cx:pt idx="16157">417</cx:pt>
          <cx:pt idx="16158">879</cx:pt>
          <cx:pt idx="16159">431</cx:pt>
          <cx:pt idx="16160">224</cx:pt>
          <cx:pt idx="16161">202</cx:pt>
          <cx:pt idx="16162">244</cx:pt>
          <cx:pt idx="16163">727</cx:pt>
          <cx:pt idx="16164">352</cx:pt>
          <cx:pt idx="16165">452</cx:pt>
          <cx:pt idx="16166">286</cx:pt>
          <cx:pt idx="16167">172</cx:pt>
          <cx:pt idx="16168">374</cx:pt>
          <cx:pt idx="16169">327</cx:pt>
          <cx:pt idx="16170">444</cx:pt>
          <cx:pt idx="16171">499</cx:pt>
          <cx:pt idx="16172">727</cx:pt>
          <cx:pt idx="16173">400</cx:pt>
          <cx:pt idx="16174">336</cx:pt>
          <cx:pt idx="16175">341</cx:pt>
          <cx:pt idx="16176">359</cx:pt>
          <cx:pt idx="16177">210</cx:pt>
          <cx:pt idx="16178">267</cx:pt>
          <cx:pt idx="16179">100</cx:pt>
          <cx:pt idx="16180">476</cx:pt>
          <cx:pt idx="16181">309</cx:pt>
          <cx:pt idx="16182">14</cx:pt>
          <cx:pt idx="16183">352</cx:pt>
          <cx:pt idx="16184">309</cx:pt>
          <cx:pt idx="16185">349</cx:pt>
          <cx:pt idx="16186">386</cx:pt>
          <cx:pt idx="16187">479</cx:pt>
          <cx:pt idx="16188">447</cx:pt>
          <cx:pt idx="16189">357</cx:pt>
          <cx:pt idx="16190">313</cx:pt>
          <cx:pt idx="16191">231</cx:pt>
          <cx:pt idx="16192">383</cx:pt>
          <cx:pt idx="16193">935</cx:pt>
          <cx:pt idx="16194">290</cx:pt>
          <cx:pt idx="16195">309</cx:pt>
          <cx:pt idx="16196">241</cx:pt>
          <cx:pt idx="16197">1000</cx:pt>
          <cx:pt idx="16198">361</cx:pt>
          <cx:pt idx="16199">126</cx:pt>
          <cx:pt idx="16200">477</cx:pt>
          <cx:pt idx="16201">331</cx:pt>
          <cx:pt idx="16202">725</cx:pt>
          <cx:pt idx="16203">503</cx:pt>
          <cx:pt idx="16204">903</cx:pt>
          <cx:pt idx="16205">175</cx:pt>
          <cx:pt idx="16206">264</cx:pt>
          <cx:pt idx="16207">75</cx:pt>
          <cx:pt idx="16208">399</cx:pt>
          <cx:pt idx="16209">146</cx:pt>
          <cx:pt idx="16210">403</cx:pt>
          <cx:pt idx="16211">290</cx:pt>
          <cx:pt idx="16212">455</cx:pt>
          <cx:pt idx="16213">168</cx:pt>
          <cx:pt idx="16214">273</cx:pt>
          <cx:pt idx="16215">18</cx:pt>
          <cx:pt idx="16216">787</cx:pt>
          <cx:pt idx="16217">955</cx:pt>
          <cx:pt idx="16218">409</cx:pt>
          <cx:pt idx="16219">399</cx:pt>
          <cx:pt idx="16220">317</cx:pt>
          <cx:pt idx="16221">77</cx:pt>
          <cx:pt idx="16222">404</cx:pt>
          <cx:pt idx="16223">330</cx:pt>
          <cx:pt idx="16224">429</cx:pt>
          <cx:pt idx="16225">149</cx:pt>
          <cx:pt idx="16226">849</cx:pt>
          <cx:pt idx="16227">736</cx:pt>
          <cx:pt idx="16228">186</cx:pt>
          <cx:pt idx="16229">201</cx:pt>
          <cx:pt idx="16230">490</cx:pt>
          <cx:pt idx="16231">403</cx:pt>
          <cx:pt idx="16232">430</cx:pt>
          <cx:pt idx="16233">150</cx:pt>
          <cx:pt idx="16234">330</cx:pt>
          <cx:pt idx="16235">174</cx:pt>
          <cx:pt idx="16236">223</cx:pt>
          <cx:pt idx="16237">953</cx:pt>
          <cx:pt idx="16238">427</cx:pt>
          <cx:pt idx="16239">491</cx:pt>
          <cx:pt idx="16240">704</cx:pt>
          <cx:pt idx="16241">836</cx:pt>
          <cx:pt idx="16242">415</cx:pt>
          <cx:pt idx="16243">165</cx:pt>
          <cx:pt idx="16244">400</cx:pt>
          <cx:pt idx="16245">455</cx:pt>
          <cx:pt idx="16246">345</cx:pt>
          <cx:pt idx="16247">430</cx:pt>
          <cx:pt idx="16248">268</cx:pt>
          <cx:pt idx="16249">474</cx:pt>
          <cx:pt idx="16250">465</cx:pt>
          <cx:pt idx="16251">289</cx:pt>
          <cx:pt idx="16252">289</cx:pt>
          <cx:pt idx="16253">207</cx:pt>
          <cx:pt idx="16254">113</cx:pt>
          <cx:pt idx="16255">211</cx:pt>
          <cx:pt idx="16256">464</cx:pt>
          <cx:pt idx="16257">235</cx:pt>
          <cx:pt idx="16258">878</cx:pt>
          <cx:pt idx="16259">299</cx:pt>
          <cx:pt idx="16260">471</cx:pt>
          <cx:pt idx="16261">459</cx:pt>
          <cx:pt idx="16262">220</cx:pt>
          <cx:pt idx="16263">350</cx:pt>
          <cx:pt idx="16264">224</cx:pt>
          <cx:pt idx="16265">429</cx:pt>
          <cx:pt idx="16266">241</cx:pt>
          <cx:pt idx="16267">211</cx:pt>
          <cx:pt idx="16268">361</cx:pt>
          <cx:pt idx="16269">336</cx:pt>
          <cx:pt idx="16270">402</cx:pt>
          <cx:pt idx="16271">353</cx:pt>
          <cx:pt idx="16272">204</cx:pt>
          <cx:pt idx="16273">255</cx:pt>
          <cx:pt idx="16274">433</cx:pt>
          <cx:pt idx="16275">376</cx:pt>
          <cx:pt idx="16276">322</cx:pt>
          <cx:pt idx="16277">247</cx:pt>
          <cx:pt idx="16278">796</cx:pt>
          <cx:pt idx="16279">341</cx:pt>
          <cx:pt idx="16280">454</cx:pt>
          <cx:pt idx="16281">268</cx:pt>
          <cx:pt idx="16282">77</cx:pt>
          <cx:pt idx="16283">143</cx:pt>
          <cx:pt idx="16284">44</cx:pt>
          <cx:pt idx="16285">421</cx:pt>
          <cx:pt idx="16286">294</cx:pt>
          <cx:pt idx="16287">363</cx:pt>
          <cx:pt idx="16288">684</cx:pt>
          <cx:pt idx="16289">249</cx:pt>
          <cx:pt idx="16290">857</cx:pt>
          <cx:pt idx="16291">833</cx:pt>
          <cx:pt idx="16292">79</cx:pt>
          <cx:pt idx="16293">300</cx:pt>
          <cx:pt idx="16294">613</cx:pt>
          <cx:pt idx="16295">442</cx:pt>
          <cx:pt idx="16296">380</cx:pt>
          <cx:pt idx="16297">173</cx:pt>
          <cx:pt idx="16298">300</cx:pt>
          <cx:pt idx="16299">464</cx:pt>
          <cx:pt idx="16300">396</cx:pt>
          <cx:pt idx="16301">41</cx:pt>
          <cx:pt idx="16302">337</cx:pt>
          <cx:pt idx="16303">557</cx:pt>
          <cx:pt idx="16304">86</cx:pt>
          <cx:pt idx="16305">168</cx:pt>
          <cx:pt idx="16306">314</cx:pt>
          <cx:pt idx="16307">281</cx:pt>
          <cx:pt idx="16308">239</cx:pt>
          <cx:pt idx="16309">274</cx:pt>
          <cx:pt idx="16310">271</cx:pt>
          <cx:pt idx="16311">374</cx:pt>
          <cx:pt idx="16312">501</cx:pt>
          <cx:pt idx="16313">159</cx:pt>
          <cx:pt idx="16314">281</cx:pt>
          <cx:pt idx="16315">326</cx:pt>
          <cx:pt idx="16316">410</cx:pt>
          <cx:pt idx="16317">243</cx:pt>
          <cx:pt idx="16318">301</cx:pt>
          <cx:pt idx="16319">430</cx:pt>
          <cx:pt idx="16320">453</cx:pt>
          <cx:pt idx="16321">452</cx:pt>
          <cx:pt idx="16322">229</cx:pt>
          <cx:pt idx="16323">390</cx:pt>
          <cx:pt idx="16324">339</cx:pt>
          <cx:pt idx="16325">400</cx:pt>
          <cx:pt idx="16326">322</cx:pt>
          <cx:pt idx="16327">788</cx:pt>
          <cx:pt idx="16328">287</cx:pt>
          <cx:pt idx="16329">44</cx:pt>
          <cx:pt idx="16330">599</cx:pt>
          <cx:pt idx="16331">377</cx:pt>
          <cx:pt idx="16332">405</cx:pt>
          <cx:pt idx="16333">274</cx:pt>
          <cx:pt idx="16334">480</cx:pt>
          <cx:pt idx="16335">402</cx:pt>
          <cx:pt idx="16336">222</cx:pt>
          <cx:pt idx="16337">231</cx:pt>
          <cx:pt idx="16338">496</cx:pt>
          <cx:pt idx="16339">251</cx:pt>
          <cx:pt idx="16340">25</cx:pt>
          <cx:pt idx="16341">919</cx:pt>
          <cx:pt idx="16342">333</cx:pt>
          <cx:pt idx="16343">4</cx:pt>
          <cx:pt idx="16344">378</cx:pt>
          <cx:pt idx="16345">279</cx:pt>
          <cx:pt idx="16346">243</cx:pt>
          <cx:pt idx="16347">672</cx:pt>
          <cx:pt idx="16348">334</cx:pt>
          <cx:pt idx="16349">1000</cx:pt>
          <cx:pt idx="16350">493</cx:pt>
          <cx:pt idx="16351">449</cx:pt>
          <cx:pt idx="16352">360</cx:pt>
          <cx:pt idx="16353">429</cx:pt>
          <cx:pt idx="16354">387</cx:pt>
          <cx:pt idx="16355">157</cx:pt>
          <cx:pt idx="16356">496</cx:pt>
          <cx:pt idx="16357">818</cx:pt>
          <cx:pt idx="16358">311</cx:pt>
          <cx:pt idx="16359">301</cx:pt>
          <cx:pt idx="16360">326</cx:pt>
          <cx:pt idx="16361">264</cx:pt>
          <cx:pt idx="16362">695</cx:pt>
          <cx:pt idx="16363">282</cx:pt>
          <cx:pt idx="16364">663</cx:pt>
          <cx:pt idx="16365">432</cx:pt>
          <cx:pt idx="16366">156</cx:pt>
          <cx:pt idx="16367">338</cx:pt>
          <cx:pt idx="16368">836</cx:pt>
          <cx:pt idx="16369">42</cx:pt>
          <cx:pt idx="16370">396</cx:pt>
          <cx:pt idx="16371">947</cx:pt>
          <cx:pt idx="16372">75</cx:pt>
          <cx:pt idx="16373">927</cx:pt>
          <cx:pt idx="16374">234</cx:pt>
          <cx:pt idx="16375">242</cx:pt>
          <cx:pt idx="16376">215</cx:pt>
          <cx:pt idx="16377">466</cx:pt>
          <cx:pt idx="16378">178</cx:pt>
          <cx:pt idx="16379">250</cx:pt>
          <cx:pt idx="16380">460</cx:pt>
          <cx:pt idx="16381">210</cx:pt>
          <cx:pt idx="16382">916</cx:pt>
          <cx:pt idx="16383">279</cx:pt>
          <cx:pt idx="16384">761</cx:pt>
          <cx:pt idx="16385">115</cx:pt>
          <cx:pt idx="16386">227</cx:pt>
          <cx:pt idx="16387">405</cx:pt>
          <cx:pt idx="16388">203</cx:pt>
          <cx:pt idx="16389">268</cx:pt>
          <cx:pt idx="16390">220</cx:pt>
          <cx:pt idx="16391">446</cx:pt>
          <cx:pt idx="16392">212</cx:pt>
          <cx:pt idx="16393">202</cx:pt>
          <cx:pt idx="16394">285</cx:pt>
          <cx:pt idx="16395">380</cx:pt>
          <cx:pt idx="16396">467</cx:pt>
          <cx:pt idx="16397">71</cx:pt>
          <cx:pt idx="16398">380</cx:pt>
          <cx:pt idx="16399">303</cx:pt>
          <cx:pt idx="16400">717</cx:pt>
          <cx:pt idx="16401">248</cx:pt>
          <cx:pt idx="16402">329</cx:pt>
          <cx:pt idx="16403">271</cx:pt>
          <cx:pt idx="16404">253</cx:pt>
          <cx:pt idx="16405">394</cx:pt>
          <cx:pt idx="16406">169</cx:pt>
          <cx:pt idx="16407">316</cx:pt>
          <cx:pt idx="16408">347</cx:pt>
          <cx:pt idx="16409">326</cx:pt>
          <cx:pt idx="16410">93</cx:pt>
          <cx:pt idx="16411">827</cx:pt>
          <cx:pt idx="16412">980</cx:pt>
          <cx:pt idx="16413">605</cx:pt>
          <cx:pt idx="16414">332</cx:pt>
          <cx:pt idx="16415">415</cx:pt>
          <cx:pt idx="16416">49</cx:pt>
          <cx:pt idx="16417">993</cx:pt>
          <cx:pt idx="16418">357</cx:pt>
          <cx:pt idx="16419">39</cx:pt>
          <cx:pt idx="16420">217</cx:pt>
          <cx:pt idx="16421">497</cx:pt>
          <cx:pt idx="16422">241</cx:pt>
          <cx:pt idx="16423">307</cx:pt>
          <cx:pt idx="16424">565</cx:pt>
          <cx:pt idx="16425">135</cx:pt>
          <cx:pt idx="16426">336</cx:pt>
          <cx:pt idx="16427">353</cx:pt>
          <cx:pt idx="16428">207</cx:pt>
          <cx:pt idx="16429">214</cx:pt>
          <cx:pt idx="16430">240</cx:pt>
          <cx:pt idx="16431">269</cx:pt>
          <cx:pt idx="16432">389</cx:pt>
          <cx:pt idx="16433">344</cx:pt>
          <cx:pt idx="16434">315</cx:pt>
          <cx:pt idx="16435">269</cx:pt>
          <cx:pt idx="16436">238</cx:pt>
          <cx:pt idx="16437">282</cx:pt>
          <cx:pt idx="16438">475</cx:pt>
          <cx:pt idx="16439">233</cx:pt>
          <cx:pt idx="16440">371</cx:pt>
          <cx:pt idx="16441">364</cx:pt>
          <cx:pt idx="16442">403</cx:pt>
          <cx:pt idx="16443">302</cx:pt>
          <cx:pt idx="16444">966</cx:pt>
          <cx:pt idx="16445">328</cx:pt>
          <cx:pt idx="16446">292</cx:pt>
          <cx:pt idx="16447">730</cx:pt>
          <cx:pt idx="16448">716</cx:pt>
          <cx:pt idx="16449">334</cx:pt>
          <cx:pt idx="16450">64</cx:pt>
          <cx:pt idx="16451">424</cx:pt>
          <cx:pt idx="16452">333</cx:pt>
          <cx:pt idx="16453">361</cx:pt>
          <cx:pt idx="16454">288</cx:pt>
          <cx:pt idx="16455">192</cx:pt>
          <cx:pt idx="16456">699</cx:pt>
          <cx:pt idx="16457">91</cx:pt>
          <cx:pt idx="16458">388</cx:pt>
          <cx:pt idx="16459">257</cx:pt>
          <cx:pt idx="16460">490</cx:pt>
          <cx:pt idx="16461">209</cx:pt>
          <cx:pt idx="16462">289</cx:pt>
          <cx:pt idx="16463">396</cx:pt>
          <cx:pt idx="16464">227</cx:pt>
          <cx:pt idx="16465">261</cx:pt>
          <cx:pt idx="16466">405</cx:pt>
          <cx:pt idx="16467">484</cx:pt>
          <cx:pt idx="16468">205</cx:pt>
          <cx:pt idx="16469">439</cx:pt>
          <cx:pt idx="16470">134</cx:pt>
          <cx:pt idx="16471">349</cx:pt>
          <cx:pt idx="16472">220</cx:pt>
          <cx:pt idx="16473">481</cx:pt>
          <cx:pt idx="16474">465</cx:pt>
          <cx:pt idx="16475">595</cx:pt>
          <cx:pt idx="16476">444</cx:pt>
          <cx:pt idx="16477">385</cx:pt>
          <cx:pt idx="16478">294</cx:pt>
          <cx:pt idx="16479">341</cx:pt>
          <cx:pt idx="16480">617</cx:pt>
          <cx:pt idx="16481">517</cx:pt>
          <cx:pt idx="16482">325</cx:pt>
          <cx:pt idx="16483">630</cx:pt>
          <cx:pt idx="16484">611</cx:pt>
          <cx:pt idx="16485">240</cx:pt>
          <cx:pt idx="16486">506</cx:pt>
          <cx:pt idx="16487">248</cx:pt>
          <cx:pt idx="16488">491</cx:pt>
          <cx:pt idx="16489">56</cx:pt>
          <cx:pt idx="16490">208</cx:pt>
          <cx:pt idx="16491">236</cx:pt>
          <cx:pt idx="16492">222</cx:pt>
          <cx:pt idx="16493">304</cx:pt>
          <cx:pt idx="16494">247</cx:pt>
          <cx:pt idx="16495">387</cx:pt>
          <cx:pt idx="16496">242</cx:pt>
          <cx:pt idx="16497">197</cx:pt>
          <cx:pt idx="16498">234</cx:pt>
          <cx:pt idx="16499">499</cx:pt>
          <cx:pt idx="16500">286</cx:pt>
          <cx:pt idx="16501">327</cx:pt>
          <cx:pt idx="16502">457</cx:pt>
          <cx:pt idx="16503">305</cx:pt>
          <cx:pt idx="16504">273</cx:pt>
          <cx:pt idx="16505">438</cx:pt>
          <cx:pt idx="16506">960</cx:pt>
          <cx:pt idx="16507">437</cx:pt>
          <cx:pt idx="16508">217</cx:pt>
          <cx:pt idx="16509">425</cx:pt>
          <cx:pt idx="16510">192</cx:pt>
          <cx:pt idx="16511">183</cx:pt>
          <cx:pt idx="16512">118</cx:pt>
          <cx:pt idx="16513">344</cx:pt>
          <cx:pt idx="16514">83</cx:pt>
          <cx:pt idx="16515">283</cx:pt>
          <cx:pt idx="16516">980</cx:pt>
          <cx:pt idx="16517">999</cx:pt>
          <cx:pt idx="16518">333</cx:pt>
          <cx:pt idx="16519">691</cx:pt>
          <cx:pt idx="16520">262</cx:pt>
          <cx:pt idx="16521">224</cx:pt>
          <cx:pt idx="16522">200</cx:pt>
          <cx:pt idx="16523">442</cx:pt>
          <cx:pt idx="16524">496</cx:pt>
          <cx:pt idx="16525">751</cx:pt>
          <cx:pt idx="16526">331</cx:pt>
          <cx:pt idx="16527">278</cx:pt>
          <cx:pt idx="16528">492</cx:pt>
          <cx:pt idx="16529">790</cx:pt>
          <cx:pt idx="16530">440</cx:pt>
          <cx:pt idx="16531">266</cx:pt>
          <cx:pt idx="16532">486</cx:pt>
          <cx:pt idx="16533">686</cx:pt>
          <cx:pt idx="16534">495</cx:pt>
          <cx:pt idx="16535">365</cx:pt>
          <cx:pt idx="16536">675</cx:pt>
          <cx:pt idx="16537">363</cx:pt>
          <cx:pt idx="16538">377</cx:pt>
          <cx:pt idx="16539">545</cx:pt>
          <cx:pt idx="16540">315</cx:pt>
          <cx:pt idx="16541">295</cx:pt>
          <cx:pt idx="16542">227</cx:pt>
          <cx:pt idx="16543">347</cx:pt>
          <cx:pt idx="16544">273</cx:pt>
          <cx:pt idx="16545">230</cx:pt>
          <cx:pt idx="16546">231</cx:pt>
          <cx:pt idx="16547">441</cx:pt>
          <cx:pt idx="16548">701</cx:pt>
          <cx:pt idx="16549">167</cx:pt>
          <cx:pt idx="16550">271</cx:pt>
          <cx:pt idx="16551">832</cx:pt>
          <cx:pt idx="16552">400</cx:pt>
          <cx:pt idx="16553">229</cx:pt>
          <cx:pt idx="16554">483</cx:pt>
          <cx:pt idx="16555">78</cx:pt>
          <cx:pt idx="16556">414</cx:pt>
          <cx:pt idx="16557">244</cx:pt>
          <cx:pt idx="16558">421</cx:pt>
          <cx:pt idx="16559">410</cx:pt>
          <cx:pt idx="16560">316</cx:pt>
          <cx:pt idx="16561">208</cx:pt>
          <cx:pt idx="16562">294</cx:pt>
          <cx:pt idx="16563">484</cx:pt>
          <cx:pt idx="16564">425</cx:pt>
          <cx:pt idx="16565">660</cx:pt>
          <cx:pt idx="16566">248</cx:pt>
          <cx:pt idx="16567">415</cx:pt>
          <cx:pt idx="16568">379</cx:pt>
          <cx:pt idx="16569">150</cx:pt>
          <cx:pt idx="16570">327</cx:pt>
          <cx:pt idx="16571">282</cx:pt>
          <cx:pt idx="16572">477</cx:pt>
          <cx:pt idx="16573">367</cx:pt>
          <cx:pt idx="16574">356</cx:pt>
          <cx:pt idx="16575">245</cx:pt>
          <cx:pt idx="16576">351</cx:pt>
          <cx:pt idx="16577">378</cx:pt>
          <cx:pt idx="16578">1008</cx:pt>
          <cx:pt idx="16579">865</cx:pt>
          <cx:pt idx="16580">467</cx:pt>
          <cx:pt idx="16581">948</cx:pt>
          <cx:pt idx="16582">381</cx:pt>
          <cx:pt idx="16583">369</cx:pt>
          <cx:pt idx="16584">248</cx:pt>
          <cx:pt idx="16585">540</cx:pt>
          <cx:pt idx="16586">232</cx:pt>
          <cx:pt idx="16587">309</cx:pt>
          <cx:pt idx="16588">267</cx:pt>
          <cx:pt idx="16589">202</cx:pt>
          <cx:pt idx="16590">273</cx:pt>
          <cx:pt idx="16591">868</cx:pt>
          <cx:pt idx="16592">228</cx:pt>
          <cx:pt idx="16593">226</cx:pt>
          <cx:pt idx="16594">360</cx:pt>
          <cx:pt idx="16595">364</cx:pt>
          <cx:pt idx="16596">930</cx:pt>
          <cx:pt idx="16597">125</cx:pt>
          <cx:pt idx="16598">477</cx:pt>
          <cx:pt idx="16599">27</cx:pt>
          <cx:pt idx="16600">401</cx:pt>
          <cx:pt idx="16601">435</cx:pt>
          <cx:pt idx="16602">95</cx:pt>
          <cx:pt idx="16603">937</cx:pt>
          <cx:pt idx="16604">341</cx:pt>
          <cx:pt idx="16605">224</cx:pt>
          <cx:pt idx="16606">260</cx:pt>
          <cx:pt idx="16607">223</cx:pt>
          <cx:pt idx="16608">386</cx:pt>
          <cx:pt idx="16609">270</cx:pt>
          <cx:pt idx="16610">235</cx:pt>
          <cx:pt idx="16611">995</cx:pt>
          <cx:pt idx="16612">214</cx:pt>
          <cx:pt idx="16613">379</cx:pt>
          <cx:pt idx="16614">791</cx:pt>
          <cx:pt idx="16615">173</cx:pt>
          <cx:pt idx="16616">305</cx:pt>
          <cx:pt idx="16617">211</cx:pt>
          <cx:pt idx="16618">232</cx:pt>
          <cx:pt idx="16619">359</cx:pt>
          <cx:pt idx="16620">417</cx:pt>
          <cx:pt idx="16621">420</cx:pt>
          <cx:pt idx="16622">281</cx:pt>
          <cx:pt idx="16623">304</cx:pt>
          <cx:pt idx="16624">243</cx:pt>
          <cx:pt idx="16625">303</cx:pt>
          <cx:pt idx="16626">234</cx:pt>
          <cx:pt idx="16627">84</cx:pt>
          <cx:pt idx="16628">445</cx:pt>
          <cx:pt idx="16629">107</cx:pt>
          <cx:pt idx="16630">869</cx:pt>
          <cx:pt idx="16631">762</cx:pt>
          <cx:pt idx="16632">256</cx:pt>
          <cx:pt idx="16633">666</cx:pt>
          <cx:pt idx="16634">221</cx:pt>
          <cx:pt idx="16635">270</cx:pt>
          <cx:pt idx="16636">278</cx:pt>
          <cx:pt idx="16637">78</cx:pt>
          <cx:pt idx="16638">446</cx:pt>
          <cx:pt idx="16639">779</cx:pt>
          <cx:pt idx="16640">301</cx:pt>
          <cx:pt idx="16641">342</cx:pt>
          <cx:pt idx="16642">108</cx:pt>
          <cx:pt idx="16643">595</cx:pt>
          <cx:pt idx="16644">367</cx:pt>
          <cx:pt idx="16645">478</cx:pt>
          <cx:pt idx="16646">25</cx:pt>
          <cx:pt idx="16647">493</cx:pt>
          <cx:pt idx="16648">428</cx:pt>
          <cx:pt idx="16649">674</cx:pt>
          <cx:pt idx="16650">688</cx:pt>
          <cx:pt idx="16651">55</cx:pt>
          <cx:pt idx="16652">455</cx:pt>
          <cx:pt idx="16653">380</cx:pt>
          <cx:pt idx="16654">209</cx:pt>
          <cx:pt idx="16655">620</cx:pt>
          <cx:pt idx="16656">277</cx:pt>
          <cx:pt idx="16657">390</cx:pt>
          <cx:pt idx="16658">380</cx:pt>
          <cx:pt idx="16659">474</cx:pt>
          <cx:pt idx="16660">780</cx:pt>
          <cx:pt idx="16661">221</cx:pt>
          <cx:pt idx="16662">461</cx:pt>
          <cx:pt idx="16663">227</cx:pt>
          <cx:pt idx="16664">360</cx:pt>
          <cx:pt idx="16665">502</cx:pt>
          <cx:pt idx="16666">278</cx:pt>
          <cx:pt idx="16667">205</cx:pt>
          <cx:pt idx="16668">208</cx:pt>
          <cx:pt idx="16669">284</cx:pt>
          <cx:pt idx="16670">495</cx:pt>
          <cx:pt idx="16671">9</cx:pt>
          <cx:pt idx="16672">107</cx:pt>
          <cx:pt idx="16673">433</cx:pt>
          <cx:pt idx="16674">40</cx:pt>
          <cx:pt idx="16675">416</cx:pt>
          <cx:pt idx="16676">449</cx:pt>
          <cx:pt idx="16677">460</cx:pt>
          <cx:pt idx="16678">866</cx:pt>
          <cx:pt idx="16679">398</cx:pt>
          <cx:pt idx="16680">486</cx:pt>
          <cx:pt idx="16681">437</cx:pt>
          <cx:pt idx="16682">228</cx:pt>
          <cx:pt idx="16683">322</cx:pt>
          <cx:pt idx="16684">294</cx:pt>
          <cx:pt idx="16685">517</cx:pt>
          <cx:pt idx="16686">670</cx:pt>
          <cx:pt idx="16687">486</cx:pt>
          <cx:pt idx="16688">605</cx:pt>
          <cx:pt idx="16689">252</cx:pt>
          <cx:pt idx="16690">245</cx:pt>
          <cx:pt idx="16691">285</cx:pt>
          <cx:pt idx="16692">263</cx:pt>
          <cx:pt idx="16693">345</cx:pt>
          <cx:pt idx="16694">307</cx:pt>
          <cx:pt idx="16695">469</cx:pt>
          <cx:pt idx="16696">111</cx:pt>
          <cx:pt idx="16697">198</cx:pt>
          <cx:pt idx="16698">254</cx:pt>
          <cx:pt idx="16699">51</cx:pt>
          <cx:pt idx="16700">439</cx:pt>
          <cx:pt idx="16701">217</cx:pt>
          <cx:pt idx="16702">178</cx:pt>
          <cx:pt idx="16703">331</cx:pt>
          <cx:pt idx="16704">9</cx:pt>
          <cx:pt idx="16705">412</cx:pt>
          <cx:pt idx="16706">442</cx:pt>
          <cx:pt idx="16707">277</cx:pt>
          <cx:pt idx="16708">212</cx:pt>
          <cx:pt idx="16709">201</cx:pt>
          <cx:pt idx="16710">122</cx:pt>
          <cx:pt idx="16711">388</cx:pt>
          <cx:pt idx="16712">223</cx:pt>
          <cx:pt idx="16713">754</cx:pt>
          <cx:pt idx="16714">341</cx:pt>
          <cx:pt idx="16715">404</cx:pt>
          <cx:pt idx="16716">209</cx:pt>
          <cx:pt idx="16717">350</cx:pt>
          <cx:pt idx="16718">385</cx:pt>
          <cx:pt idx="16719">380</cx:pt>
          <cx:pt idx="16720">497</cx:pt>
          <cx:pt idx="16721">268</cx:pt>
          <cx:pt idx="16722">342</cx:pt>
          <cx:pt idx="16723">308</cx:pt>
          <cx:pt idx="16724">350</cx:pt>
          <cx:pt idx="16725">976</cx:pt>
          <cx:pt idx="16726">481</cx:pt>
          <cx:pt idx="16727">401</cx:pt>
          <cx:pt idx="16728">443</cx:pt>
          <cx:pt idx="16729">159</cx:pt>
          <cx:pt idx="16730">493</cx:pt>
          <cx:pt idx="16731">570</cx:pt>
          <cx:pt idx="16732">447</cx:pt>
          <cx:pt idx="16733">354</cx:pt>
          <cx:pt idx="16734">320</cx:pt>
          <cx:pt idx="16735">686</cx:pt>
          <cx:pt idx="16736">319</cx:pt>
          <cx:pt idx="16737">616</cx:pt>
          <cx:pt idx="16738">407</cx:pt>
          <cx:pt idx="16739">709</cx:pt>
          <cx:pt idx="16740">53</cx:pt>
          <cx:pt idx="16741">453</cx:pt>
          <cx:pt idx="16742">324</cx:pt>
          <cx:pt idx="16743">335</cx:pt>
          <cx:pt idx="16744">602</cx:pt>
          <cx:pt idx="16745">440</cx:pt>
          <cx:pt idx="16746">906</cx:pt>
          <cx:pt idx="16747">389</cx:pt>
          <cx:pt idx="16748">376</cx:pt>
          <cx:pt idx="16749">798</cx:pt>
          <cx:pt idx="16750">303</cx:pt>
          <cx:pt idx="16751">206</cx:pt>
          <cx:pt idx="16752">141</cx:pt>
          <cx:pt idx="16753">308</cx:pt>
          <cx:pt idx="16754">275</cx:pt>
          <cx:pt idx="16755">365</cx:pt>
          <cx:pt idx="16756">262</cx:pt>
          <cx:pt idx="16757">288</cx:pt>
          <cx:pt idx="16758">215</cx:pt>
          <cx:pt idx="16759">467</cx:pt>
          <cx:pt idx="16760">233</cx:pt>
          <cx:pt idx="16761">459</cx:pt>
          <cx:pt idx="16762">397</cx:pt>
          <cx:pt idx="16763">749</cx:pt>
          <cx:pt idx="16764">161</cx:pt>
          <cx:pt idx="16765">408</cx:pt>
          <cx:pt idx="16766">595</cx:pt>
          <cx:pt idx="16767">100</cx:pt>
          <cx:pt idx="16768">351</cx:pt>
          <cx:pt idx="16769">504</cx:pt>
          <cx:pt idx="16770">459</cx:pt>
          <cx:pt idx="16771">237</cx:pt>
          <cx:pt idx="16772">223</cx:pt>
          <cx:pt idx="16773">264</cx:pt>
          <cx:pt idx="16774">49</cx:pt>
          <cx:pt idx="16775">334</cx:pt>
          <cx:pt idx="16776">279</cx:pt>
          <cx:pt idx="16777">217</cx:pt>
          <cx:pt idx="16778">83</cx:pt>
          <cx:pt idx="16779">339</cx:pt>
          <cx:pt idx="16780">351</cx:pt>
          <cx:pt idx="16781">556</cx:pt>
          <cx:pt idx="16782">959</cx:pt>
          <cx:pt idx="16783">319</cx:pt>
          <cx:pt idx="16784">438</cx:pt>
          <cx:pt idx="16785">177</cx:pt>
          <cx:pt idx="16786">409</cx:pt>
          <cx:pt idx="16787">460</cx:pt>
          <cx:pt idx="16788">283</cx:pt>
          <cx:pt idx="16789">150</cx:pt>
          <cx:pt idx="16790">477</cx:pt>
          <cx:pt idx="16791">479</cx:pt>
          <cx:pt idx="16792">339</cx:pt>
          <cx:pt idx="16793">152</cx:pt>
          <cx:pt idx="16794">448</cx:pt>
          <cx:pt idx="16795">244</cx:pt>
          <cx:pt idx="16796">379</cx:pt>
          <cx:pt idx="16797">254</cx:pt>
          <cx:pt idx="16798">348</cx:pt>
          <cx:pt idx="16799">456</cx:pt>
          <cx:pt idx="16800">319</cx:pt>
          <cx:pt idx="16801">909</cx:pt>
          <cx:pt idx="16802">390</cx:pt>
          <cx:pt idx="16803">212</cx:pt>
          <cx:pt idx="16804">465</cx:pt>
          <cx:pt idx="16805">302</cx:pt>
          <cx:pt idx="16806">451</cx:pt>
          <cx:pt idx="16807">419</cx:pt>
          <cx:pt idx="16808">458</cx:pt>
          <cx:pt idx="16809">344</cx:pt>
          <cx:pt idx="16810">18</cx:pt>
          <cx:pt idx="16811">233</cx:pt>
          <cx:pt idx="16812">202</cx:pt>
          <cx:pt idx="16813">8</cx:pt>
          <cx:pt idx="16814">379</cx:pt>
          <cx:pt idx="16815">806</cx:pt>
          <cx:pt idx="16816">596</cx:pt>
          <cx:pt idx="16817">596</cx:pt>
          <cx:pt idx="16818">362</cx:pt>
          <cx:pt idx="16819">726</cx:pt>
          <cx:pt idx="16820">240</cx:pt>
          <cx:pt idx="16821">479</cx:pt>
          <cx:pt idx="16822">302</cx:pt>
          <cx:pt idx="16823">391</cx:pt>
          <cx:pt idx="16824">291</cx:pt>
          <cx:pt idx="16825">468</cx:pt>
          <cx:pt idx="16826">131</cx:pt>
          <cx:pt idx="16827">369</cx:pt>
          <cx:pt idx="16828">431</cx:pt>
          <cx:pt idx="16829">245</cx:pt>
          <cx:pt idx="16830">357</cx:pt>
          <cx:pt idx="16831">78</cx:pt>
          <cx:pt idx="16832">356</cx:pt>
          <cx:pt idx="16833">421</cx:pt>
          <cx:pt idx="16834">143</cx:pt>
          <cx:pt idx="16835">323</cx:pt>
          <cx:pt idx="16836">512</cx:pt>
          <cx:pt idx="16837">353</cx:pt>
          <cx:pt idx="16838">416</cx:pt>
          <cx:pt idx="16839">206</cx:pt>
          <cx:pt idx="16840">247</cx:pt>
          <cx:pt idx="16841">427</cx:pt>
          <cx:pt idx="16842">957</cx:pt>
          <cx:pt idx="16843">72</cx:pt>
          <cx:pt idx="16844">199</cx:pt>
          <cx:pt idx="16845">246</cx:pt>
          <cx:pt idx="16846">479</cx:pt>
          <cx:pt idx="16847">265</cx:pt>
          <cx:pt idx="16848">92</cx:pt>
          <cx:pt idx="16849">305</cx:pt>
          <cx:pt idx="16850">387</cx:pt>
          <cx:pt idx="16851">1019</cx:pt>
          <cx:pt idx="16852">694</cx:pt>
          <cx:pt idx="16853">344</cx:pt>
          <cx:pt idx="16854">175</cx:pt>
          <cx:pt idx="16855">320</cx:pt>
          <cx:pt idx="16856">273</cx:pt>
          <cx:pt idx="16857">21</cx:pt>
          <cx:pt idx="16858">204</cx:pt>
          <cx:pt idx="16859">73</cx:pt>
          <cx:pt idx="16860">133</cx:pt>
          <cx:pt idx="16861">243</cx:pt>
          <cx:pt idx="16862">938</cx:pt>
          <cx:pt idx="16863">6</cx:pt>
          <cx:pt idx="16864">290</cx:pt>
          <cx:pt idx="16865">68</cx:pt>
          <cx:pt idx="16866">65</cx:pt>
          <cx:pt idx="16867">287</cx:pt>
          <cx:pt idx="16868">170</cx:pt>
          <cx:pt idx="16869">714</cx:pt>
          <cx:pt idx="16870">455</cx:pt>
          <cx:pt idx="16871">341</cx:pt>
          <cx:pt idx="16872">224</cx:pt>
          <cx:pt idx="16873">490</cx:pt>
          <cx:pt idx="16874">71</cx:pt>
          <cx:pt idx="16875">36</cx:pt>
          <cx:pt idx="16876">415</cx:pt>
          <cx:pt idx="16877">243</cx:pt>
          <cx:pt idx="16878">499</cx:pt>
          <cx:pt idx="16879">511</cx:pt>
          <cx:pt idx="16880">127</cx:pt>
          <cx:pt idx="16881">414</cx:pt>
          <cx:pt idx="16882">428</cx:pt>
          <cx:pt idx="16883">348</cx:pt>
          <cx:pt idx="16884">275</cx:pt>
          <cx:pt idx="16885">781</cx:pt>
          <cx:pt idx="16886">314</cx:pt>
          <cx:pt idx="16887">57</cx:pt>
          <cx:pt idx="16888">235</cx:pt>
          <cx:pt idx="16889">458</cx:pt>
          <cx:pt idx="16890">423</cx:pt>
          <cx:pt idx="16891">353</cx:pt>
          <cx:pt idx="16892">387</cx:pt>
          <cx:pt idx="16893">360</cx:pt>
          <cx:pt idx="16894">126</cx:pt>
          <cx:pt idx="16895">280</cx:pt>
          <cx:pt idx="16896">230</cx:pt>
          <cx:pt idx="16897">495</cx:pt>
          <cx:pt idx="16898">265</cx:pt>
          <cx:pt idx="16899">752</cx:pt>
          <cx:pt idx="16900">685</cx:pt>
          <cx:pt idx="16901">319</cx:pt>
          <cx:pt idx="16902">304</cx:pt>
          <cx:pt idx="16903">846</cx:pt>
          <cx:pt idx="16904">33</cx:pt>
          <cx:pt idx="16905">597</cx:pt>
          <cx:pt idx="16906">637</cx:pt>
          <cx:pt idx="16907">464</cx:pt>
          <cx:pt idx="16908">183</cx:pt>
          <cx:pt idx="16909">296</cx:pt>
          <cx:pt idx="16910">722</cx:pt>
          <cx:pt idx="16911">462</cx:pt>
          <cx:pt idx="16912">396</cx:pt>
          <cx:pt idx="16913">426</cx:pt>
          <cx:pt idx="16914">366</cx:pt>
          <cx:pt idx="16915">233</cx:pt>
          <cx:pt idx="16916">1006</cx:pt>
          <cx:pt idx="16917">537</cx:pt>
          <cx:pt idx="16918">350</cx:pt>
          <cx:pt idx="16919">260</cx:pt>
          <cx:pt idx="16920">437</cx:pt>
          <cx:pt idx="16921">471</cx:pt>
          <cx:pt idx="16922">225</cx:pt>
          <cx:pt idx="16923">250</cx:pt>
          <cx:pt idx="16924">388</cx:pt>
          <cx:pt idx="16925">566</cx:pt>
          <cx:pt idx="16926">153</cx:pt>
          <cx:pt idx="16927">355</cx:pt>
          <cx:pt idx="16928">338</cx:pt>
          <cx:pt idx="16929">257</cx:pt>
          <cx:pt idx="16930">442</cx:pt>
          <cx:pt idx="16931">300</cx:pt>
          <cx:pt idx="16932">249</cx:pt>
          <cx:pt idx="16933">286</cx:pt>
          <cx:pt idx="16934">450</cx:pt>
          <cx:pt idx="16935">239</cx:pt>
          <cx:pt idx="16936">264</cx:pt>
          <cx:pt idx="16937">483</cx:pt>
          <cx:pt idx="16938">35</cx:pt>
          <cx:pt idx="16939">412</cx:pt>
          <cx:pt idx="16940">377</cx:pt>
          <cx:pt idx="16941">1006</cx:pt>
          <cx:pt idx="16942">300</cx:pt>
          <cx:pt idx="16943">426</cx:pt>
          <cx:pt idx="16944">476</cx:pt>
          <cx:pt idx="16945">210</cx:pt>
          <cx:pt idx="16946">449</cx:pt>
          <cx:pt idx="16947">439</cx:pt>
          <cx:pt idx="16948">342</cx:pt>
          <cx:pt idx="16949">287</cx:pt>
          <cx:pt idx="16950">486</cx:pt>
          <cx:pt idx="16951">467</cx:pt>
          <cx:pt idx="16952">301</cx:pt>
          <cx:pt idx="16953">253</cx:pt>
          <cx:pt idx="16954">132</cx:pt>
          <cx:pt idx="16955">446</cx:pt>
          <cx:pt idx="16956">347</cx:pt>
          <cx:pt idx="16957">248</cx:pt>
          <cx:pt idx="16958">453</cx:pt>
          <cx:pt idx="16959">516</cx:pt>
          <cx:pt idx="16960">414</cx:pt>
          <cx:pt idx="16961">440</cx:pt>
          <cx:pt idx="16962">450</cx:pt>
          <cx:pt idx="16963">181</cx:pt>
          <cx:pt idx="16964">473</cx:pt>
          <cx:pt idx="16965">226</cx:pt>
          <cx:pt idx="16966">260</cx:pt>
          <cx:pt idx="16967">142</cx:pt>
          <cx:pt idx="16968">282</cx:pt>
          <cx:pt idx="16969">260</cx:pt>
          <cx:pt idx="16970">166</cx:pt>
          <cx:pt idx="16971">284</cx:pt>
          <cx:pt idx="16972">344</cx:pt>
          <cx:pt idx="16973">351</cx:pt>
          <cx:pt idx="16974">413</cx:pt>
          <cx:pt idx="16975">315</cx:pt>
          <cx:pt idx="16976">320</cx:pt>
          <cx:pt idx="16977">277</cx:pt>
          <cx:pt idx="16978">4</cx:pt>
          <cx:pt idx="16979">1013</cx:pt>
          <cx:pt idx="16980">226</cx:pt>
          <cx:pt idx="16981">263</cx:pt>
          <cx:pt idx="16982">333</cx:pt>
          <cx:pt idx="16983">151</cx:pt>
          <cx:pt idx="16984">824</cx:pt>
          <cx:pt idx="16985">87</cx:pt>
          <cx:pt idx="16986">609</cx:pt>
          <cx:pt idx="16987">394</cx:pt>
          <cx:pt idx="16988">370</cx:pt>
          <cx:pt idx="16989">233</cx:pt>
          <cx:pt idx="16990">458</cx:pt>
          <cx:pt idx="16991">339</cx:pt>
          <cx:pt idx="16992">432</cx:pt>
          <cx:pt idx="16993">211</cx:pt>
          <cx:pt idx="16994">272</cx:pt>
          <cx:pt idx="16995">572</cx:pt>
          <cx:pt idx="16996">407</cx:pt>
          <cx:pt idx="16997">273</cx:pt>
          <cx:pt idx="16998">306</cx:pt>
          <cx:pt idx="16999">357</cx:pt>
          <cx:pt idx="17000">319</cx:pt>
          <cx:pt idx="17001">241</cx:pt>
          <cx:pt idx="17002">234</cx:pt>
          <cx:pt idx="17003">250</cx:pt>
          <cx:pt idx="17004">515</cx:pt>
          <cx:pt idx="17005">470</cx:pt>
          <cx:pt idx="17006">25</cx:pt>
          <cx:pt idx="17007">399</cx:pt>
          <cx:pt idx="17008">229</cx:pt>
          <cx:pt idx="17009">472</cx:pt>
          <cx:pt idx="17010">283</cx:pt>
          <cx:pt idx="17011">385</cx:pt>
          <cx:pt idx="17012">348</cx:pt>
          <cx:pt idx="17013">111</cx:pt>
          <cx:pt idx="17014">284</cx:pt>
          <cx:pt idx="17015">865</cx:pt>
          <cx:pt idx="17016">322</cx:pt>
          <cx:pt idx="17017">242</cx:pt>
          <cx:pt idx="17018">179</cx:pt>
          <cx:pt idx="17019">115</cx:pt>
          <cx:pt idx="17020">272</cx:pt>
          <cx:pt idx="17021">948</cx:pt>
          <cx:pt idx="17022">216</cx:pt>
          <cx:pt idx="17023">196</cx:pt>
          <cx:pt idx="17024">306</cx:pt>
          <cx:pt idx="17025">88</cx:pt>
          <cx:pt idx="17026">412</cx:pt>
          <cx:pt idx="17027">555</cx:pt>
          <cx:pt idx="17028">302</cx:pt>
          <cx:pt idx="17029">494</cx:pt>
          <cx:pt idx="17030">380</cx:pt>
          <cx:pt idx="17031">352</cx:pt>
          <cx:pt idx="17032">836</cx:pt>
          <cx:pt idx="17033">451</cx:pt>
          <cx:pt idx="17034">454</cx:pt>
          <cx:pt idx="17035">439</cx:pt>
          <cx:pt idx="17036">75</cx:pt>
          <cx:pt idx="17037">109</cx:pt>
          <cx:pt idx="17038">242</cx:pt>
          <cx:pt idx="17039">403</cx:pt>
          <cx:pt idx="17040">179</cx:pt>
          <cx:pt idx="17041">259</cx:pt>
          <cx:pt idx="17042">159</cx:pt>
          <cx:pt idx="17043">252</cx:pt>
          <cx:pt idx="17044">498</cx:pt>
          <cx:pt idx="17045">388</cx:pt>
          <cx:pt idx="17046">434</cx:pt>
          <cx:pt idx="17047">266</cx:pt>
          <cx:pt idx="17048">274</cx:pt>
          <cx:pt idx="17049">245</cx:pt>
          <cx:pt idx="17050">218</cx:pt>
          <cx:pt idx="17051">84</cx:pt>
          <cx:pt idx="17052">253</cx:pt>
          <cx:pt idx="17053">391</cx:pt>
          <cx:pt idx="17054">424</cx:pt>
          <cx:pt idx="17055">219</cx:pt>
          <cx:pt idx="17056">208</cx:pt>
          <cx:pt idx="17057">298</cx:pt>
          <cx:pt idx="17058">402</cx:pt>
          <cx:pt idx="17059">351</cx:pt>
          <cx:pt idx="17060">301</cx:pt>
          <cx:pt idx="17061">452</cx:pt>
          <cx:pt idx="17062">614</cx:pt>
          <cx:pt idx="17063">454</cx:pt>
          <cx:pt idx="17064">216</cx:pt>
          <cx:pt idx="17065">204</cx:pt>
          <cx:pt idx="17066">420</cx:pt>
          <cx:pt idx="17067">268</cx:pt>
          <cx:pt idx="17068">456</cx:pt>
          <cx:pt idx="17069">246</cx:pt>
          <cx:pt idx="17070">405</cx:pt>
          <cx:pt idx="17071">225</cx:pt>
          <cx:pt idx="17072">945</cx:pt>
          <cx:pt idx="17073">86</cx:pt>
          <cx:pt idx="17074">453</cx:pt>
          <cx:pt idx="17075">394</cx:pt>
          <cx:pt idx="17076">390</cx:pt>
          <cx:pt idx="17077">447</cx:pt>
          <cx:pt idx="17078">291</cx:pt>
          <cx:pt idx="17079">241</cx:pt>
          <cx:pt idx="17080">206</cx:pt>
          <cx:pt idx="17081">139</cx:pt>
          <cx:pt idx="17082">297</cx:pt>
          <cx:pt idx="17083">209</cx:pt>
          <cx:pt idx="17084">379</cx:pt>
          <cx:pt idx="17085">190</cx:pt>
          <cx:pt idx="17086">413</cx:pt>
          <cx:pt idx="17087">410</cx:pt>
          <cx:pt idx="17088">705</cx:pt>
          <cx:pt idx="17089">112</cx:pt>
          <cx:pt idx="17090">363</cx:pt>
          <cx:pt idx="17091">333</cx:pt>
          <cx:pt idx="17092">389</cx:pt>
          <cx:pt idx="17093">342</cx:pt>
          <cx:pt idx="17094">25</cx:pt>
          <cx:pt idx="17095">823</cx:pt>
          <cx:pt idx="17096">400</cx:pt>
          <cx:pt idx="17097">441</cx:pt>
          <cx:pt idx="17098">439</cx:pt>
          <cx:pt idx="17099">273</cx:pt>
          <cx:pt idx="17100">172</cx:pt>
          <cx:pt idx="17101">359</cx:pt>
          <cx:pt idx="17102">361</cx:pt>
          <cx:pt idx="17103">898</cx:pt>
          <cx:pt idx="17104">294</cx:pt>
          <cx:pt idx="17105">303</cx:pt>
          <cx:pt idx="17106">692</cx:pt>
          <cx:pt idx="17107">391</cx:pt>
          <cx:pt idx="17108">430</cx:pt>
          <cx:pt idx="17109">331</cx:pt>
          <cx:pt idx="17110">122</cx:pt>
          <cx:pt idx="17111">137</cx:pt>
          <cx:pt idx="17112">119</cx:pt>
          <cx:pt idx="17113">286</cx:pt>
          <cx:pt idx="17114">349</cx:pt>
          <cx:pt idx="17115">21</cx:pt>
          <cx:pt idx="17116">52</cx:pt>
          <cx:pt idx="17117">357</cx:pt>
          <cx:pt idx="17118">102</cx:pt>
          <cx:pt idx="17119">255</cx:pt>
          <cx:pt idx="17120">288</cx:pt>
          <cx:pt idx="17121">395</cx:pt>
          <cx:pt idx="17122">252</cx:pt>
          <cx:pt idx="17123">110</cx:pt>
          <cx:pt idx="17124">816</cx:pt>
          <cx:pt idx="17125">328</cx:pt>
          <cx:pt idx="17126">337</cx:pt>
          <cx:pt idx="17127">627</cx:pt>
          <cx:pt idx="17128">344</cx:pt>
          <cx:pt idx="17129">480</cx:pt>
          <cx:pt idx="17130">308</cx:pt>
          <cx:pt idx="17131">319</cx:pt>
          <cx:pt idx="17132">125</cx:pt>
          <cx:pt idx="17133">437</cx:pt>
          <cx:pt idx="17134">337</cx:pt>
          <cx:pt idx="17135">393</cx:pt>
          <cx:pt idx="17136">429</cx:pt>
          <cx:pt idx="17137">384</cx:pt>
          <cx:pt idx="17138">85</cx:pt>
          <cx:pt idx="17139">161</cx:pt>
          <cx:pt idx="17140">272</cx:pt>
          <cx:pt idx="17141">68</cx:pt>
          <cx:pt idx="17142">476</cx:pt>
          <cx:pt idx="17143">831</cx:pt>
          <cx:pt idx="17144">292</cx:pt>
          <cx:pt idx="17145">103</cx:pt>
          <cx:pt idx="17146">752</cx:pt>
          <cx:pt idx="17147">294</cx:pt>
          <cx:pt idx="17148">214</cx:pt>
          <cx:pt idx="17149">369</cx:pt>
          <cx:pt idx="17150">483</cx:pt>
          <cx:pt idx="17151">361</cx:pt>
          <cx:pt idx="17152">247</cx:pt>
          <cx:pt idx="17153">631</cx:pt>
          <cx:pt idx="17154">356</cx:pt>
          <cx:pt idx="17155">404</cx:pt>
          <cx:pt idx="17156">755</cx:pt>
          <cx:pt idx="17157">249</cx:pt>
          <cx:pt idx="17158">111</cx:pt>
          <cx:pt idx="17159">307</cx:pt>
          <cx:pt idx="17160">127</cx:pt>
          <cx:pt idx="17161">487</cx:pt>
          <cx:pt idx="17162">26</cx:pt>
          <cx:pt idx="17163">269</cx:pt>
          <cx:pt idx="17164">882</cx:pt>
          <cx:pt idx="17165">280</cx:pt>
          <cx:pt idx="17166">449</cx:pt>
          <cx:pt idx="17167">334</cx:pt>
          <cx:pt idx="17168">212</cx:pt>
          <cx:pt idx="17169">653</cx:pt>
          <cx:pt idx="17170">206</cx:pt>
          <cx:pt idx="17171">274</cx:pt>
          <cx:pt idx="17172">465</cx:pt>
          <cx:pt idx="17173">80</cx:pt>
          <cx:pt idx="17174">331</cx:pt>
          <cx:pt idx="17175">190</cx:pt>
          <cx:pt idx="17176">819</cx:pt>
          <cx:pt idx="17177">500</cx:pt>
          <cx:pt idx="17178">290</cx:pt>
          <cx:pt idx="17179">363</cx:pt>
          <cx:pt idx="17180">446</cx:pt>
          <cx:pt idx="17181">464</cx:pt>
          <cx:pt idx="17182">328</cx:pt>
          <cx:pt idx="17183">289</cx:pt>
          <cx:pt idx="17184">323</cx:pt>
          <cx:pt idx="17185">31</cx:pt>
          <cx:pt idx="17186">813</cx:pt>
          <cx:pt idx="17187">499</cx:pt>
          <cx:pt idx="17188">299</cx:pt>
          <cx:pt idx="17189">499</cx:pt>
          <cx:pt idx="17190">335</cx:pt>
          <cx:pt idx="17191">289</cx:pt>
          <cx:pt idx="17192">203</cx:pt>
          <cx:pt idx="17193">803</cx:pt>
          <cx:pt idx="17194">16</cx:pt>
          <cx:pt idx="17195">87</cx:pt>
          <cx:pt idx="17196">47</cx:pt>
          <cx:pt idx="17197">436</cx:pt>
          <cx:pt idx="17198">241</cx:pt>
          <cx:pt idx="17199">476</cx:pt>
          <cx:pt idx="17200">351</cx:pt>
          <cx:pt idx="17201">520</cx:pt>
          <cx:pt idx="17202">987</cx:pt>
          <cx:pt idx="17203">24</cx:pt>
          <cx:pt idx="17204">457</cx:pt>
          <cx:pt idx="17205">178</cx:pt>
          <cx:pt idx="17206">323</cx:pt>
          <cx:pt idx="17207">437</cx:pt>
          <cx:pt idx="17208">161</cx:pt>
          <cx:pt idx="17209">495</cx:pt>
          <cx:pt idx="17210">279</cx:pt>
          <cx:pt idx="17211">479</cx:pt>
          <cx:pt idx="17212">453</cx:pt>
          <cx:pt idx="17213">258</cx:pt>
          <cx:pt idx="17214">359</cx:pt>
          <cx:pt idx="17215">235</cx:pt>
          <cx:pt idx="17216">248</cx:pt>
          <cx:pt idx="17217">317</cx:pt>
          <cx:pt idx="17218">389</cx:pt>
          <cx:pt idx="17219">311</cx:pt>
          <cx:pt idx="17220">250</cx:pt>
          <cx:pt idx="17221">195</cx:pt>
          <cx:pt idx="17222">378</cx:pt>
          <cx:pt idx="17223">377</cx:pt>
          <cx:pt idx="17224">825</cx:pt>
          <cx:pt idx="17225">231</cx:pt>
          <cx:pt idx="17226">370</cx:pt>
          <cx:pt idx="17227">235</cx:pt>
          <cx:pt idx="17228">382</cx:pt>
          <cx:pt idx="17229">407</cx:pt>
          <cx:pt idx="17230">436</cx:pt>
          <cx:pt idx="17231">250</cx:pt>
          <cx:pt idx="17232">342</cx:pt>
          <cx:pt idx="17233">736</cx:pt>
          <cx:pt idx="17234">480</cx:pt>
          <cx:pt idx="17235">420</cx:pt>
          <cx:pt idx="17236">366</cx:pt>
          <cx:pt idx="17237">457</cx:pt>
          <cx:pt idx="17238">339</cx:pt>
          <cx:pt idx="17239">381</cx:pt>
          <cx:pt idx="17240">331</cx:pt>
          <cx:pt idx="17241">207</cx:pt>
          <cx:pt idx="17242">376</cx:pt>
          <cx:pt idx="17243">408</cx:pt>
          <cx:pt idx="17244">308</cx:pt>
          <cx:pt idx="17245">279</cx:pt>
          <cx:pt idx="17246">31</cx:pt>
          <cx:pt idx="17247">835</cx:pt>
          <cx:pt idx="17248">474</cx:pt>
          <cx:pt idx="17249">396</cx:pt>
          <cx:pt idx="17250">344</cx:pt>
          <cx:pt idx="17251">283</cx:pt>
          <cx:pt idx="17252">106</cx:pt>
          <cx:pt idx="17253">614</cx:pt>
          <cx:pt idx="17254">867</cx:pt>
          <cx:pt idx="17255">827</cx:pt>
          <cx:pt idx="17256">334</cx:pt>
          <cx:pt idx="17257">444</cx:pt>
          <cx:pt idx="17258">300</cx:pt>
          <cx:pt idx="17259">447</cx:pt>
          <cx:pt idx="17260">393</cx:pt>
          <cx:pt idx="17261">779</cx:pt>
          <cx:pt idx="17262">675</cx:pt>
          <cx:pt idx="17263">238</cx:pt>
          <cx:pt idx="17264">326</cx:pt>
          <cx:pt idx="17265">475</cx:pt>
          <cx:pt idx="17266">257</cx:pt>
          <cx:pt idx="17267">367</cx:pt>
          <cx:pt idx="17268">648</cx:pt>
          <cx:pt idx="17269">2</cx:pt>
          <cx:pt idx="17270">215</cx:pt>
          <cx:pt idx="17271">443</cx:pt>
          <cx:pt idx="17272">418</cx:pt>
          <cx:pt idx="17273">736</cx:pt>
          <cx:pt idx="17274">195</cx:pt>
          <cx:pt idx="17275">406</cx:pt>
          <cx:pt idx="17276">207</cx:pt>
          <cx:pt idx="17277">379</cx:pt>
          <cx:pt idx="17278">425</cx:pt>
          <cx:pt idx="17279">761</cx:pt>
          <cx:pt idx="17280">450</cx:pt>
          <cx:pt idx="17281">417</cx:pt>
          <cx:pt idx="17282">242</cx:pt>
          <cx:pt idx="17283">778</cx:pt>
          <cx:pt idx="17284">73</cx:pt>
          <cx:pt idx="17285">249</cx:pt>
          <cx:pt idx="17286">15</cx:pt>
          <cx:pt idx="17287">389</cx:pt>
          <cx:pt idx="17288">254</cx:pt>
          <cx:pt idx="17289">277</cx:pt>
          <cx:pt idx="17290">472</cx:pt>
          <cx:pt idx="17291">494</cx:pt>
          <cx:pt idx="17292">88</cx:pt>
          <cx:pt idx="17293">436</cx:pt>
          <cx:pt idx="17294">241</cx:pt>
          <cx:pt idx="17295">934</cx:pt>
          <cx:pt idx="17296">346</cx:pt>
          <cx:pt idx="17297">221</cx:pt>
          <cx:pt idx="17298">404</cx:pt>
          <cx:pt idx="17299">160</cx:pt>
          <cx:pt idx="17300">339</cx:pt>
          <cx:pt idx="17301">330</cx:pt>
          <cx:pt idx="17302">250</cx:pt>
          <cx:pt idx="17303">487</cx:pt>
          <cx:pt idx="17304">226</cx:pt>
          <cx:pt idx="17305">631</cx:pt>
          <cx:pt idx="17306">258</cx:pt>
          <cx:pt idx="17307">275</cx:pt>
          <cx:pt idx="17308">590</cx:pt>
          <cx:pt idx="17309">338</cx:pt>
          <cx:pt idx="17310">393</cx:pt>
          <cx:pt idx="17311">351</cx:pt>
          <cx:pt idx="17312">425</cx:pt>
          <cx:pt idx="17313">433</cx:pt>
          <cx:pt idx="17314">312</cx:pt>
          <cx:pt idx="17315">405</cx:pt>
          <cx:pt idx="17316">28</cx:pt>
          <cx:pt idx="17317">431</cx:pt>
          <cx:pt idx="17318">246</cx:pt>
          <cx:pt idx="17319">358</cx:pt>
          <cx:pt idx="17320">241</cx:pt>
          <cx:pt idx="17321">219</cx:pt>
          <cx:pt idx="17322">525</cx:pt>
          <cx:pt idx="17323">911</cx:pt>
          <cx:pt idx="17324">449</cx:pt>
          <cx:pt idx="17325">129</cx:pt>
          <cx:pt idx="17326">479</cx:pt>
          <cx:pt idx="17327">229</cx:pt>
          <cx:pt idx="17328">479</cx:pt>
          <cx:pt idx="17329">237</cx:pt>
          <cx:pt idx="17330">949</cx:pt>
          <cx:pt idx="17331">870</cx:pt>
          <cx:pt idx="17332">247</cx:pt>
          <cx:pt idx="17333">403</cx:pt>
          <cx:pt idx="17334">116</cx:pt>
          <cx:pt idx="17335">686</cx:pt>
          <cx:pt idx="17336">436</cx:pt>
          <cx:pt idx="17337">769</cx:pt>
          <cx:pt idx="17338">286</cx:pt>
          <cx:pt idx="17339">380</cx:pt>
          <cx:pt idx="17340">207</cx:pt>
          <cx:pt idx="17341">445</cx:pt>
          <cx:pt idx="17342">884</cx:pt>
          <cx:pt idx="17343">990</cx:pt>
          <cx:pt idx="17344">335</cx:pt>
          <cx:pt idx="17345">38</cx:pt>
          <cx:pt idx="17346">81</cx:pt>
          <cx:pt idx="17347">27</cx:pt>
          <cx:pt idx="17348">380</cx:pt>
          <cx:pt idx="17349">219</cx:pt>
          <cx:pt idx="17350">387</cx:pt>
          <cx:pt idx="17351">431</cx:pt>
          <cx:pt idx="17352">653</cx:pt>
          <cx:pt idx="17353">333</cx:pt>
          <cx:pt idx="17354">269</cx:pt>
          <cx:pt idx="17355">5</cx:pt>
          <cx:pt idx="17356">987</cx:pt>
          <cx:pt idx="17357">290</cx:pt>
          <cx:pt idx="17358">288</cx:pt>
          <cx:pt idx="17359">257</cx:pt>
          <cx:pt idx="17360">672</cx:pt>
          <cx:pt idx="17361">853</cx:pt>
          <cx:pt idx="17362">388</cx:pt>
          <cx:pt idx="17363">272</cx:pt>
          <cx:pt idx="17364">430</cx:pt>
          <cx:pt idx="17365">357</cx:pt>
          <cx:pt idx="17366">318</cx:pt>
          <cx:pt idx="17367">217</cx:pt>
          <cx:pt idx="17368">274</cx:pt>
          <cx:pt idx="17369">742</cx:pt>
          <cx:pt idx="17370">450</cx:pt>
          <cx:pt idx="17371">280</cx:pt>
          <cx:pt idx="17372">326</cx:pt>
          <cx:pt idx="17373">75</cx:pt>
          <cx:pt idx="17374">463</cx:pt>
          <cx:pt idx="17375">478</cx:pt>
          <cx:pt idx="17376">140</cx:pt>
          <cx:pt idx="17377">81</cx:pt>
          <cx:pt idx="17378">411</cx:pt>
          <cx:pt idx="17379">346</cx:pt>
          <cx:pt idx="17380">784</cx:pt>
          <cx:pt idx="17381">373</cx:pt>
          <cx:pt idx="17382">86</cx:pt>
          <cx:pt idx="17383">356</cx:pt>
          <cx:pt idx="17384">275</cx:pt>
          <cx:pt idx="17385">488</cx:pt>
          <cx:pt idx="17386">203</cx:pt>
          <cx:pt idx="17387">417</cx:pt>
          <cx:pt idx="17388">329</cx:pt>
          <cx:pt idx="17389">256</cx:pt>
          <cx:pt idx="17390">22</cx:pt>
          <cx:pt idx="17391">138</cx:pt>
          <cx:pt idx="17392">375</cx:pt>
          <cx:pt idx="17393">334</cx:pt>
          <cx:pt idx="17394">117</cx:pt>
          <cx:pt idx="17395">316</cx:pt>
          <cx:pt idx="17396">242</cx:pt>
          <cx:pt idx="17397">702</cx:pt>
          <cx:pt idx="17398">335</cx:pt>
          <cx:pt idx="17399">426</cx:pt>
          <cx:pt idx="17400">84</cx:pt>
          <cx:pt idx="17401">356</cx:pt>
          <cx:pt idx="17402">275</cx:pt>
          <cx:pt idx="17403">732</cx:pt>
          <cx:pt idx="17404">242</cx:pt>
          <cx:pt idx="17405">907</cx:pt>
          <cx:pt idx="17406">165</cx:pt>
          <cx:pt idx="17407">136</cx:pt>
          <cx:pt idx="17408">949</cx:pt>
          <cx:pt idx="17409">455</cx:pt>
          <cx:pt idx="17410">494</cx:pt>
          <cx:pt idx="17411">287</cx:pt>
          <cx:pt idx="17412">173</cx:pt>
          <cx:pt idx="17413">148</cx:pt>
          <cx:pt idx="17414">629</cx:pt>
          <cx:pt idx="17415">327</cx:pt>
          <cx:pt idx="17416">361</cx:pt>
          <cx:pt idx="17417">336</cx:pt>
          <cx:pt idx="17418">195</cx:pt>
          <cx:pt idx="17419">653</cx:pt>
          <cx:pt idx="17420">212</cx:pt>
          <cx:pt idx="17421">276</cx:pt>
          <cx:pt idx="17422">320</cx:pt>
          <cx:pt idx="17423">342</cx:pt>
          <cx:pt idx="17424">874</cx:pt>
          <cx:pt idx="17425">318</cx:pt>
          <cx:pt idx="17426">251</cx:pt>
          <cx:pt idx="17427">755</cx:pt>
          <cx:pt idx="17428">342</cx:pt>
          <cx:pt idx="17429">318</cx:pt>
          <cx:pt idx="17430">315</cx:pt>
          <cx:pt idx="17431">327</cx:pt>
          <cx:pt idx="17432">1018</cx:pt>
          <cx:pt idx="17433">300</cx:pt>
          <cx:pt idx="17434">543</cx:pt>
          <cx:pt idx="17435">444</cx:pt>
          <cx:pt idx="17436">285</cx:pt>
          <cx:pt idx="17437">297</cx:pt>
          <cx:pt idx="17438">429</cx:pt>
          <cx:pt idx="17439">310</cx:pt>
          <cx:pt idx="17440">219</cx:pt>
          <cx:pt idx="17441">593</cx:pt>
          <cx:pt idx="17442">51</cx:pt>
          <cx:pt idx="17443">463</cx:pt>
          <cx:pt idx="17444">188</cx:pt>
          <cx:pt idx="17445">500</cx:pt>
          <cx:pt idx="17446">200</cx:pt>
          <cx:pt idx="17447">221</cx:pt>
          <cx:pt idx="17448">388</cx:pt>
          <cx:pt idx="17449">32</cx:pt>
          <cx:pt idx="17450">260</cx:pt>
          <cx:pt idx="17451">338</cx:pt>
          <cx:pt idx="17452">443</cx:pt>
          <cx:pt idx="17453">387</cx:pt>
          <cx:pt idx="17454">971</cx:pt>
          <cx:pt idx="17455">396</cx:pt>
          <cx:pt idx="17456">360</cx:pt>
          <cx:pt idx="17457">265</cx:pt>
          <cx:pt idx="17458">5</cx:pt>
          <cx:pt idx="17459">455</cx:pt>
          <cx:pt idx="17460">373</cx:pt>
          <cx:pt idx="17461">459</cx:pt>
          <cx:pt idx="17462">542</cx:pt>
          <cx:pt idx="17463">309</cx:pt>
          <cx:pt idx="17464">266</cx:pt>
          <cx:pt idx="17465">288</cx:pt>
          <cx:pt idx="17466">492</cx:pt>
          <cx:pt idx="17467">272</cx:pt>
          <cx:pt idx="17468">491</cx:pt>
          <cx:pt idx="17469">396</cx:pt>
          <cx:pt idx="17470">146</cx:pt>
          <cx:pt idx="17471">867</cx:pt>
          <cx:pt idx="17472">439</cx:pt>
          <cx:pt idx="17473">569</cx:pt>
          <cx:pt idx="17474">394</cx:pt>
          <cx:pt idx="17475">413</cx:pt>
          <cx:pt idx="17476">269</cx:pt>
          <cx:pt idx="17477">405</cx:pt>
          <cx:pt idx="17478">39</cx:pt>
          <cx:pt idx="17479">287</cx:pt>
          <cx:pt idx="17480">17</cx:pt>
          <cx:pt idx="17481">226</cx:pt>
          <cx:pt idx="17482">495</cx:pt>
          <cx:pt idx="17483">209</cx:pt>
          <cx:pt idx="17484">364</cx:pt>
          <cx:pt idx="17485">469</cx:pt>
          <cx:pt idx="17486">733</cx:pt>
          <cx:pt idx="17487">475</cx:pt>
          <cx:pt idx="17488">296</cx:pt>
          <cx:pt idx="17489">272</cx:pt>
          <cx:pt idx="17490">613</cx:pt>
          <cx:pt idx="17491">448</cx:pt>
          <cx:pt idx="17492">921</cx:pt>
          <cx:pt idx="17493">79</cx:pt>
          <cx:pt idx="17494">248</cx:pt>
          <cx:pt idx="17495">224</cx:pt>
          <cx:pt idx="17496">278</cx:pt>
          <cx:pt idx="17497">302</cx:pt>
          <cx:pt idx="17498">59</cx:pt>
          <cx:pt idx="17499">77</cx:pt>
          <cx:pt idx="17500">345</cx:pt>
          <cx:pt idx="17501">327</cx:pt>
          <cx:pt idx="17502">111</cx:pt>
          <cx:pt idx="17503">271</cx:pt>
          <cx:pt idx="17504">391</cx:pt>
          <cx:pt idx="17505">207</cx:pt>
          <cx:pt idx="17506">79</cx:pt>
          <cx:pt idx="17507">347</cx:pt>
          <cx:pt idx="17508">376</cx:pt>
          <cx:pt idx="17509">677</cx:pt>
          <cx:pt idx="17510">28</cx:pt>
          <cx:pt idx="17511">205</cx:pt>
          <cx:pt idx="17512">326</cx:pt>
          <cx:pt idx="17513">531</cx:pt>
          <cx:pt idx="17514">478</cx:pt>
          <cx:pt idx="17515">481</cx:pt>
          <cx:pt idx="17516">437</cx:pt>
          <cx:pt idx="17517">299</cx:pt>
          <cx:pt idx="17518">290</cx:pt>
          <cx:pt idx="17519">444</cx:pt>
          <cx:pt idx="17520">848</cx:pt>
          <cx:pt idx="17521">93</cx:pt>
          <cx:pt idx="17522">729</cx:pt>
          <cx:pt idx="17523">414</cx:pt>
          <cx:pt idx="17524">403</cx:pt>
          <cx:pt idx="17525">317</cx:pt>
          <cx:pt idx="17526">478</cx:pt>
          <cx:pt idx="17527">494</cx:pt>
          <cx:pt idx="17528">656</cx:pt>
          <cx:pt idx="17529">19</cx:pt>
          <cx:pt idx="17530">447</cx:pt>
          <cx:pt idx="17531">205</cx:pt>
          <cx:pt idx="17532">282</cx:pt>
          <cx:pt idx="17533">496</cx:pt>
          <cx:pt idx="17534">220</cx:pt>
          <cx:pt idx="17535">157</cx:pt>
          <cx:pt idx="17536">363</cx:pt>
          <cx:pt idx="17537">324</cx:pt>
          <cx:pt idx="17538">871</cx:pt>
          <cx:pt idx="17539">287</cx:pt>
          <cx:pt idx="17540">455</cx:pt>
          <cx:pt idx="17541">118</cx:pt>
          <cx:pt idx="17542">287</cx:pt>
          <cx:pt idx="17543">585</cx:pt>
          <cx:pt idx="17544">37</cx:pt>
          <cx:pt idx="17545">292</cx:pt>
          <cx:pt idx="17546">208</cx:pt>
          <cx:pt idx="17547">330</cx:pt>
          <cx:pt idx="17548">483</cx:pt>
          <cx:pt idx="17549">456</cx:pt>
          <cx:pt idx="17550">178</cx:pt>
          <cx:pt idx="17551">485</cx:pt>
          <cx:pt idx="17552">243</cx:pt>
          <cx:pt idx="17553">326</cx:pt>
          <cx:pt idx="17554">498</cx:pt>
          <cx:pt idx="17555">426</cx:pt>
          <cx:pt idx="17556">231</cx:pt>
          <cx:pt idx="17557">411</cx:pt>
          <cx:pt idx="17558">308</cx:pt>
          <cx:pt idx="17559">285</cx:pt>
          <cx:pt idx="17560">379</cx:pt>
          <cx:pt idx="17561">283</cx:pt>
          <cx:pt idx="17562">590</cx:pt>
          <cx:pt idx="17563">345</cx:pt>
          <cx:pt idx="17564">226</cx:pt>
          <cx:pt idx="17565">121</cx:pt>
          <cx:pt idx="17566">805</cx:pt>
          <cx:pt idx="17567">258</cx:pt>
          <cx:pt idx="17568">57</cx:pt>
          <cx:pt idx="17569">1013</cx:pt>
          <cx:pt idx="17570">103</cx:pt>
          <cx:pt idx="17571">274</cx:pt>
          <cx:pt idx="17572">75</cx:pt>
          <cx:pt idx="17573">458</cx:pt>
          <cx:pt idx="17574">135</cx:pt>
          <cx:pt idx="17575">598</cx:pt>
          <cx:pt idx="17576">207</cx:pt>
          <cx:pt idx="17577">336</cx:pt>
          <cx:pt idx="17578">429</cx:pt>
          <cx:pt idx="17579">248</cx:pt>
          <cx:pt idx="17580">356</cx:pt>
          <cx:pt idx="17581">456</cx:pt>
          <cx:pt idx="17582">202</cx:pt>
          <cx:pt idx="17583">281</cx:pt>
          <cx:pt idx="17584">812</cx:pt>
          <cx:pt idx="17585">247</cx:pt>
          <cx:pt idx="17586">221</cx:pt>
          <cx:pt idx="17587">631</cx:pt>
          <cx:pt idx="17588">252</cx:pt>
          <cx:pt idx="17589">5</cx:pt>
          <cx:pt idx="17590">373</cx:pt>
          <cx:pt idx="17591">493</cx:pt>
          <cx:pt idx="17592">68</cx:pt>
          <cx:pt idx="17593">238</cx:pt>
          <cx:pt idx="17594">430</cx:pt>
          <cx:pt idx="17595">934</cx:pt>
          <cx:pt idx="17596">438</cx:pt>
          <cx:pt idx="17597">350</cx:pt>
          <cx:pt idx="17598">286</cx:pt>
          <cx:pt idx="17599">491</cx:pt>
          <cx:pt idx="17600">259</cx:pt>
          <cx:pt idx="17601">63</cx:pt>
          <cx:pt idx="17602">244</cx:pt>
          <cx:pt idx="17603">294</cx:pt>
          <cx:pt idx="17604">163</cx:pt>
          <cx:pt idx="17605">41</cx:pt>
          <cx:pt idx="17606">473</cx:pt>
          <cx:pt idx="17607">358</cx:pt>
          <cx:pt idx="17608">270</cx:pt>
          <cx:pt idx="17609">382</cx:pt>
          <cx:pt idx="17610">1</cx:pt>
          <cx:pt idx="17611">746</cx:pt>
          <cx:pt idx="17612">293</cx:pt>
          <cx:pt idx="17613">204</cx:pt>
          <cx:pt idx="17614">41</cx:pt>
          <cx:pt idx="17615">371</cx:pt>
          <cx:pt idx="17616">333</cx:pt>
          <cx:pt idx="17617">10</cx:pt>
          <cx:pt idx="17618">266</cx:pt>
          <cx:pt idx="17619">283</cx:pt>
          <cx:pt idx="17620">378</cx:pt>
          <cx:pt idx="17621">271</cx:pt>
          <cx:pt idx="17622">445</cx:pt>
          <cx:pt idx="17623">388</cx:pt>
          <cx:pt idx="17624">330</cx:pt>
          <cx:pt idx="17625">100</cx:pt>
          <cx:pt idx="17626">282</cx:pt>
          <cx:pt idx="17627">369</cx:pt>
          <cx:pt idx="17628">567</cx:pt>
          <cx:pt idx="17629">419</cx:pt>
          <cx:pt idx="17630">298</cx:pt>
          <cx:pt idx="17631">523</cx:pt>
          <cx:pt idx="17632">125</cx:pt>
          <cx:pt idx="17633">343</cx:pt>
          <cx:pt idx="17634">496</cx:pt>
          <cx:pt idx="17635">235</cx:pt>
          <cx:pt idx="17636">163</cx:pt>
          <cx:pt idx="17637">164</cx:pt>
          <cx:pt idx="17638">404</cx:pt>
          <cx:pt idx="17639">119</cx:pt>
          <cx:pt idx="17640">450</cx:pt>
          <cx:pt idx="17641">301</cx:pt>
          <cx:pt idx="17642">775</cx:pt>
          <cx:pt idx="17643">476</cx:pt>
          <cx:pt idx="17644">965</cx:pt>
          <cx:pt idx="17645">692</cx:pt>
          <cx:pt idx="17646">366</cx:pt>
          <cx:pt idx="17647">430</cx:pt>
          <cx:pt idx="17648">489</cx:pt>
          <cx:pt idx="17649">329</cx:pt>
          <cx:pt idx="17650">233</cx:pt>
          <cx:pt idx="17651">385</cx:pt>
          <cx:pt idx="17652">442</cx:pt>
          <cx:pt idx="17653">283</cx:pt>
          <cx:pt idx="17654">401</cx:pt>
          <cx:pt idx="17655">365</cx:pt>
          <cx:pt idx="17656">263</cx:pt>
          <cx:pt idx="17657">606</cx:pt>
          <cx:pt idx="17658">270</cx:pt>
          <cx:pt idx="17659">325</cx:pt>
          <cx:pt idx="17660">311</cx:pt>
          <cx:pt idx="17661">633</cx:pt>
          <cx:pt idx="17662">374</cx:pt>
          <cx:pt idx="17663">487</cx:pt>
          <cx:pt idx="17664">628</cx:pt>
          <cx:pt idx="17665">214</cx:pt>
          <cx:pt idx="17666">408</cx:pt>
          <cx:pt idx="17667">256</cx:pt>
          <cx:pt idx="17668">236</cx:pt>
          <cx:pt idx="17669">214</cx:pt>
          <cx:pt idx="17670">59</cx:pt>
          <cx:pt idx="17671">576</cx:pt>
          <cx:pt idx="17672">297</cx:pt>
          <cx:pt idx="17673">256</cx:pt>
          <cx:pt idx="17674">420</cx:pt>
          <cx:pt idx="17675">356</cx:pt>
          <cx:pt idx="17676">262</cx:pt>
          <cx:pt idx="17677">241</cx:pt>
          <cx:pt idx="17678">210</cx:pt>
          <cx:pt idx="17679">424</cx:pt>
          <cx:pt idx="17680">267</cx:pt>
          <cx:pt idx="17681">467</cx:pt>
          <cx:pt idx="17682">20</cx:pt>
          <cx:pt idx="17683">410</cx:pt>
          <cx:pt idx="17684">182</cx:pt>
          <cx:pt idx="17685">2</cx:pt>
          <cx:pt idx="17686">386</cx:pt>
          <cx:pt idx="17687">66</cx:pt>
          <cx:pt idx="17688">203</cx:pt>
          <cx:pt idx="17689">448</cx:pt>
          <cx:pt idx="17690">898</cx:pt>
          <cx:pt idx="17691">494</cx:pt>
          <cx:pt idx="17692">422</cx:pt>
          <cx:pt idx="17693">87</cx:pt>
          <cx:pt idx="17694">492</cx:pt>
          <cx:pt idx="17695">314</cx:pt>
          <cx:pt idx="17696">430</cx:pt>
          <cx:pt idx="17697">26</cx:pt>
          <cx:pt idx="17698">519</cx:pt>
          <cx:pt idx="17699">647</cx:pt>
          <cx:pt idx="17700">223</cx:pt>
          <cx:pt idx="17701">383</cx:pt>
          <cx:pt idx="17702">15</cx:pt>
          <cx:pt idx="17703">95</cx:pt>
          <cx:pt idx="17704">201</cx:pt>
          <cx:pt idx="17705">359</cx:pt>
          <cx:pt idx="17706">444</cx:pt>
          <cx:pt idx="17707">348</cx:pt>
          <cx:pt idx="17708">341</cx:pt>
          <cx:pt idx="17709">308</cx:pt>
          <cx:pt idx="17710">414</cx:pt>
          <cx:pt idx="17711">212</cx:pt>
          <cx:pt idx="17712">420</cx:pt>
          <cx:pt idx="17713">540</cx:pt>
          <cx:pt idx="17714">740</cx:pt>
          <cx:pt idx="17715">341</cx:pt>
          <cx:pt idx="17716">306</cx:pt>
          <cx:pt idx="17717">412</cx:pt>
          <cx:pt idx="17718">419</cx:pt>
          <cx:pt idx="17719">156</cx:pt>
          <cx:pt idx="17720">353</cx:pt>
          <cx:pt idx="17721">476</cx:pt>
          <cx:pt idx="17722">273</cx:pt>
          <cx:pt idx="17723">447</cx:pt>
          <cx:pt idx="17724">816</cx:pt>
          <cx:pt idx="17725">521</cx:pt>
          <cx:pt idx="17726">61</cx:pt>
          <cx:pt idx="17727">26</cx:pt>
          <cx:pt idx="17728">450</cx:pt>
          <cx:pt idx="17729">368</cx:pt>
          <cx:pt idx="17730">949</cx:pt>
          <cx:pt idx="17731">27</cx:pt>
          <cx:pt idx="17732">386</cx:pt>
          <cx:pt idx="17733">219</cx:pt>
          <cx:pt idx="17734">81</cx:pt>
          <cx:pt idx="17735">448</cx:pt>
          <cx:pt idx="17736">344</cx:pt>
          <cx:pt idx="17737">373</cx:pt>
          <cx:pt idx="17738">54</cx:pt>
          <cx:pt idx="17739">489</cx:pt>
          <cx:pt idx="17740">307</cx:pt>
          <cx:pt idx="17741">175</cx:pt>
          <cx:pt idx="17742">173</cx:pt>
          <cx:pt idx="17743">362</cx:pt>
          <cx:pt idx="17744">280</cx:pt>
          <cx:pt idx="17745">276</cx:pt>
          <cx:pt idx="17746">375</cx:pt>
          <cx:pt idx="17747">432</cx:pt>
          <cx:pt idx="17748">751</cx:pt>
          <cx:pt idx="17749">290</cx:pt>
          <cx:pt idx="17750">499</cx:pt>
          <cx:pt idx="17751">716</cx:pt>
          <cx:pt idx="17752">235</cx:pt>
          <cx:pt idx="17753">981</cx:pt>
          <cx:pt idx="17754">178</cx:pt>
          <cx:pt idx="17755">297</cx:pt>
          <cx:pt idx="17756">884</cx:pt>
          <cx:pt idx="17757">395</cx:pt>
          <cx:pt idx="17758">479</cx:pt>
          <cx:pt idx="17759">377</cx:pt>
          <cx:pt idx="17760">258</cx:pt>
          <cx:pt idx="17761">361</cx:pt>
          <cx:pt idx="17762">447</cx:pt>
          <cx:pt idx="17763">314</cx:pt>
          <cx:pt idx="17764">484</cx:pt>
          <cx:pt idx="17765">507</cx:pt>
          <cx:pt idx="17766">265</cx:pt>
          <cx:pt idx="17767">114</cx:pt>
          <cx:pt idx="17768">392</cx:pt>
          <cx:pt idx="17769">277</cx:pt>
          <cx:pt idx="17770">493</cx:pt>
          <cx:pt idx="17771">318</cx:pt>
          <cx:pt idx="17772">315</cx:pt>
          <cx:pt idx="17773">646</cx:pt>
          <cx:pt idx="17774">479</cx:pt>
          <cx:pt idx="17775">388</cx:pt>
          <cx:pt idx="17776">316</cx:pt>
          <cx:pt idx="17777">330</cx:pt>
          <cx:pt idx="17778">356</cx:pt>
          <cx:pt idx="17779">351</cx:pt>
          <cx:pt idx="17780">266</cx:pt>
          <cx:pt idx="17781">463</cx:pt>
          <cx:pt idx="17782">484</cx:pt>
          <cx:pt idx="17783">428</cx:pt>
          <cx:pt idx="17784">235</cx:pt>
          <cx:pt idx="17785">209</cx:pt>
          <cx:pt idx="17786">260</cx:pt>
          <cx:pt idx="17787">227</cx:pt>
          <cx:pt idx="17788">240</cx:pt>
          <cx:pt idx="17789">11</cx:pt>
          <cx:pt idx="17790">294</cx:pt>
          <cx:pt idx="17791">412</cx:pt>
          <cx:pt idx="17792">632</cx:pt>
          <cx:pt idx="17793">68</cx:pt>
          <cx:pt idx="17794">455</cx:pt>
          <cx:pt idx="17795">235</cx:pt>
          <cx:pt idx="17796">366</cx:pt>
          <cx:pt idx="17797">266</cx:pt>
          <cx:pt idx="17798">54</cx:pt>
          <cx:pt idx="17799">477</cx:pt>
          <cx:pt idx="17800">270</cx:pt>
          <cx:pt idx="17801">284</cx:pt>
          <cx:pt idx="17802">301</cx:pt>
          <cx:pt idx="17803">86</cx:pt>
          <cx:pt idx="17804">811</cx:pt>
          <cx:pt idx="17805">466</cx:pt>
          <cx:pt idx="17806">877</cx:pt>
          <cx:pt idx="17807">709</cx:pt>
          <cx:pt idx="17808">266</cx:pt>
          <cx:pt idx="17809">143</cx:pt>
          <cx:pt idx="17810">462</cx:pt>
          <cx:pt idx="17811">438</cx:pt>
          <cx:pt idx="17812">215</cx:pt>
          <cx:pt idx="17813">441</cx:pt>
          <cx:pt idx="17814">776</cx:pt>
          <cx:pt idx="17815">188</cx:pt>
          <cx:pt idx="17816">81</cx:pt>
          <cx:pt idx="17817">912</cx:pt>
          <cx:pt idx="17818">349</cx:pt>
          <cx:pt idx="17819">230</cx:pt>
          <cx:pt idx="17820">256</cx:pt>
          <cx:pt idx="17821">344</cx:pt>
          <cx:pt idx="17822">989</cx:pt>
          <cx:pt idx="17823">336</cx:pt>
          <cx:pt idx="17824">415</cx:pt>
          <cx:pt idx="17825">260</cx:pt>
          <cx:pt idx="17826">275</cx:pt>
          <cx:pt idx="17827">658</cx:pt>
          <cx:pt idx="17828">294</cx:pt>
          <cx:pt idx="17829">438</cx:pt>
          <cx:pt idx="17830">322</cx:pt>
          <cx:pt idx="17831">813</cx:pt>
          <cx:pt idx="17832">270</cx:pt>
          <cx:pt idx="17833">266</cx:pt>
          <cx:pt idx="17834">467</cx:pt>
          <cx:pt idx="17835">623</cx:pt>
          <cx:pt idx="17836">653</cx:pt>
          <cx:pt idx="17837">174</cx:pt>
          <cx:pt idx="17838">512</cx:pt>
          <cx:pt idx="17839">433</cx:pt>
          <cx:pt idx="17840">460</cx:pt>
          <cx:pt idx="17841">419</cx:pt>
          <cx:pt idx="17842">113</cx:pt>
          <cx:pt idx="17843">491</cx:pt>
          <cx:pt idx="17844">588</cx:pt>
          <cx:pt idx="17845">467</cx:pt>
          <cx:pt idx="17846">314</cx:pt>
          <cx:pt idx="17847">471</cx:pt>
          <cx:pt idx="17848">474</cx:pt>
          <cx:pt idx="17849">458</cx:pt>
          <cx:pt idx="17850">958</cx:pt>
          <cx:pt idx="17851">356</cx:pt>
          <cx:pt idx="17852">239</cx:pt>
          <cx:pt idx="17853">93</cx:pt>
          <cx:pt idx="17854">159</cx:pt>
          <cx:pt idx="17855">987</cx:pt>
          <cx:pt idx="17856">15</cx:pt>
          <cx:pt idx="17857">338</cx:pt>
          <cx:pt idx="17858">147</cx:pt>
          <cx:pt idx="17859">716</cx:pt>
          <cx:pt idx="17860">275</cx:pt>
          <cx:pt idx="17861">345</cx:pt>
          <cx:pt idx="17862">254</cx:pt>
          <cx:pt idx="17863">383</cx:pt>
          <cx:pt idx="17864">42</cx:pt>
          <cx:pt idx="17865">140</cx:pt>
          <cx:pt idx="17866">410</cx:pt>
          <cx:pt idx="17867">153</cx:pt>
          <cx:pt idx="17868">362</cx:pt>
          <cx:pt idx="17869">111</cx:pt>
          <cx:pt idx="17870">885</cx:pt>
          <cx:pt idx="17871">695</cx:pt>
          <cx:pt idx="17872">299</cx:pt>
          <cx:pt idx="17873">261</cx:pt>
          <cx:pt idx="17874">230</cx:pt>
          <cx:pt idx="17875">394</cx:pt>
          <cx:pt idx="17876">417</cx:pt>
          <cx:pt idx="17877">369</cx:pt>
          <cx:pt idx="17878">399</cx:pt>
          <cx:pt idx="17879">442</cx:pt>
          <cx:pt idx="17880">347</cx:pt>
          <cx:pt idx="17881">613</cx:pt>
          <cx:pt idx="17882">239</cx:pt>
          <cx:pt idx="17883">291</cx:pt>
          <cx:pt idx="17884">480</cx:pt>
          <cx:pt idx="17885">427</cx:pt>
          <cx:pt idx="17886">321</cx:pt>
          <cx:pt idx="17887">108</cx:pt>
          <cx:pt idx="17888">244</cx:pt>
          <cx:pt idx="17889">24</cx:pt>
          <cx:pt idx="17890">209</cx:pt>
          <cx:pt idx="17891">361</cx:pt>
          <cx:pt idx="17892">369</cx:pt>
          <cx:pt idx="17893">370</cx:pt>
          <cx:pt idx="17894">82</cx:pt>
          <cx:pt idx="17895">484</cx:pt>
          <cx:pt idx="17896">366</cx:pt>
          <cx:pt idx="17897">221</cx:pt>
          <cx:pt idx="17898">230</cx:pt>
          <cx:pt idx="17899">248</cx:pt>
          <cx:pt idx="17900">662</cx:pt>
          <cx:pt idx="17901">191</cx:pt>
          <cx:pt idx="17902">326</cx:pt>
          <cx:pt idx="17903">350</cx:pt>
          <cx:pt idx="17904">237</cx:pt>
          <cx:pt idx="17905">268</cx:pt>
          <cx:pt idx="17906">282</cx:pt>
          <cx:pt idx="17907">176</cx:pt>
          <cx:pt idx="17908">279</cx:pt>
          <cx:pt idx="17909">807</cx:pt>
          <cx:pt idx="17910">979</cx:pt>
          <cx:pt idx="17911">439</cx:pt>
          <cx:pt idx="17912">238</cx:pt>
          <cx:pt idx="17913">254</cx:pt>
          <cx:pt idx="17914">404</cx:pt>
          <cx:pt idx="17915">198</cx:pt>
          <cx:pt idx="17916">448</cx:pt>
          <cx:pt idx="17917">403</cx:pt>
          <cx:pt idx="17918">297</cx:pt>
          <cx:pt idx="17919">395</cx:pt>
          <cx:pt idx="17920">107</cx:pt>
          <cx:pt idx="17921">378</cx:pt>
          <cx:pt idx="17922">266</cx:pt>
          <cx:pt idx="17923">228</cx:pt>
          <cx:pt idx="17924">860</cx:pt>
          <cx:pt idx="17925">445</cx:pt>
          <cx:pt idx="17926">326</cx:pt>
          <cx:pt idx="17927">602</cx:pt>
          <cx:pt idx="17928">269</cx:pt>
          <cx:pt idx="17929">464</cx:pt>
          <cx:pt idx="17930">435</cx:pt>
          <cx:pt idx="17931">140</cx:pt>
          <cx:pt idx="17932">447</cx:pt>
          <cx:pt idx="17933">225</cx:pt>
          <cx:pt idx="17934">435</cx:pt>
          <cx:pt idx="17935">119</cx:pt>
          <cx:pt idx="17936">278</cx:pt>
          <cx:pt idx="17937">251</cx:pt>
          <cx:pt idx="17938">400</cx:pt>
          <cx:pt idx="17939">266</cx:pt>
          <cx:pt idx="17940">466</cx:pt>
          <cx:pt idx="17941">284</cx:pt>
          <cx:pt idx="17942">316</cx:pt>
          <cx:pt idx="17943">343</cx:pt>
          <cx:pt idx="17944">235</cx:pt>
          <cx:pt idx="17945">469</cx:pt>
          <cx:pt idx="17946">300</cx:pt>
          <cx:pt idx="17947">481</cx:pt>
          <cx:pt idx="17948">435</cx:pt>
          <cx:pt idx="17949">312</cx:pt>
          <cx:pt idx="17950">209</cx:pt>
          <cx:pt idx="17951">44</cx:pt>
          <cx:pt idx="17952">283</cx:pt>
          <cx:pt idx="17953">350</cx:pt>
          <cx:pt idx="17954">24</cx:pt>
          <cx:pt idx="17955">381</cx:pt>
          <cx:pt idx="17956">208</cx:pt>
          <cx:pt idx="17957">204</cx:pt>
          <cx:pt idx="17958">288</cx:pt>
          <cx:pt idx="17959">886</cx:pt>
          <cx:pt idx="17960">426</cx:pt>
          <cx:pt idx="17961">492</cx:pt>
          <cx:pt idx="17962">894</cx:pt>
          <cx:pt idx="17963">405</cx:pt>
          <cx:pt idx="17964">379</cx:pt>
          <cx:pt idx="17965">367</cx:pt>
          <cx:pt idx="17966">681</cx:pt>
          <cx:pt idx="17967">480</cx:pt>
          <cx:pt idx="17968">161</cx:pt>
          <cx:pt idx="17969">85</cx:pt>
          <cx:pt idx="17970">415</cx:pt>
          <cx:pt idx="17971">326</cx:pt>
          <cx:pt idx="17972">405</cx:pt>
          <cx:pt idx="17973">343</cx:pt>
          <cx:pt idx="17974">217</cx:pt>
          <cx:pt idx="17975">41</cx:pt>
          <cx:pt idx="17976">141</cx:pt>
          <cx:pt idx="17977">910</cx:pt>
          <cx:pt idx="17978">250</cx:pt>
          <cx:pt idx="17979">99</cx:pt>
          <cx:pt idx="17980">429</cx:pt>
          <cx:pt idx="17981">118</cx:pt>
          <cx:pt idx="17982">16</cx:pt>
          <cx:pt idx="17983">211</cx:pt>
          <cx:pt idx="17984">31</cx:pt>
          <cx:pt idx="17985">274</cx:pt>
          <cx:pt idx="17986">428</cx:pt>
          <cx:pt idx="17987">414</cx:pt>
          <cx:pt idx="17988">901</cx:pt>
          <cx:pt idx="17989">389</cx:pt>
          <cx:pt idx="17990">545</cx:pt>
          <cx:pt idx="17991">358</cx:pt>
          <cx:pt idx="17992">449</cx:pt>
          <cx:pt idx="17993">93</cx:pt>
          <cx:pt idx="17994">319</cx:pt>
          <cx:pt idx="17995">126</cx:pt>
          <cx:pt idx="17996">285</cx:pt>
          <cx:pt idx="17997">1003</cx:pt>
          <cx:pt idx="17998">369</cx:pt>
          <cx:pt idx="17999">478</cx:pt>
          <cx:pt idx="18000">413</cx:pt>
          <cx:pt idx="18001">262</cx:pt>
          <cx:pt idx="18002">227</cx:pt>
          <cx:pt idx="18003">735</cx:pt>
          <cx:pt idx="18004">233</cx:pt>
          <cx:pt idx="18005">500</cx:pt>
          <cx:pt idx="18006">431</cx:pt>
          <cx:pt idx="18007">483</cx:pt>
          <cx:pt idx="18008">205</cx:pt>
          <cx:pt idx="18009">462</cx:pt>
          <cx:pt idx="18010">935</cx:pt>
          <cx:pt idx="18011">428</cx:pt>
          <cx:pt idx="18012">223</cx:pt>
          <cx:pt idx="18013">348</cx:pt>
          <cx:pt idx="18014">129</cx:pt>
          <cx:pt idx="18015">59</cx:pt>
          <cx:pt idx="18016">264</cx:pt>
          <cx:pt idx="18017">394</cx:pt>
          <cx:pt idx="18018">366</cx:pt>
          <cx:pt idx="18019">392</cx:pt>
          <cx:pt idx="18020">376</cx:pt>
          <cx:pt idx="18021">77</cx:pt>
          <cx:pt idx="18022">250</cx:pt>
          <cx:pt idx="18023">264</cx:pt>
          <cx:pt idx="18024">359</cx:pt>
          <cx:pt idx="18025">349</cx:pt>
          <cx:pt idx="18026">269</cx:pt>
          <cx:pt idx="18027">734</cx:pt>
          <cx:pt idx="18028">77</cx:pt>
          <cx:pt idx="18029">394</cx:pt>
          <cx:pt idx="18030">298</cx:pt>
          <cx:pt idx="18031">455</cx:pt>
          <cx:pt idx="18032">644</cx:pt>
          <cx:pt idx="18033">258</cx:pt>
          <cx:pt idx="18034">1016</cx:pt>
          <cx:pt idx="18035">456</cx:pt>
          <cx:pt idx="18036">290</cx:pt>
          <cx:pt idx="18037">107</cx:pt>
          <cx:pt idx="18038">314</cx:pt>
          <cx:pt idx="18039">498</cx:pt>
          <cx:pt idx="18040">387</cx:pt>
          <cx:pt idx="18041">234</cx:pt>
          <cx:pt idx="18042">466</cx:pt>
          <cx:pt idx="18043">243</cx:pt>
          <cx:pt idx="18044">313</cx:pt>
          <cx:pt idx="18045">389</cx:pt>
          <cx:pt idx="18046">452</cx:pt>
          <cx:pt idx="18047">384</cx:pt>
          <cx:pt idx="18048">826</cx:pt>
          <cx:pt idx="18049">217</cx:pt>
          <cx:pt idx="18050">298</cx:pt>
          <cx:pt idx="18051">941</cx:pt>
          <cx:pt idx="18052">211</cx:pt>
          <cx:pt idx="18053">325</cx:pt>
          <cx:pt idx="18054">430</cx:pt>
          <cx:pt idx="18055">426</cx:pt>
          <cx:pt idx="18056">808</cx:pt>
          <cx:pt idx="18057">455</cx:pt>
          <cx:pt idx="18058">77</cx:pt>
          <cx:pt idx="18059">387</cx:pt>
          <cx:pt idx="18060">199</cx:pt>
          <cx:pt idx="18061">291</cx:pt>
          <cx:pt idx="18062">574</cx:pt>
          <cx:pt idx="18063">2</cx:pt>
          <cx:pt idx="18064">305</cx:pt>
          <cx:pt idx="18065">224</cx:pt>
          <cx:pt idx="18066">467</cx:pt>
          <cx:pt idx="18067">325</cx:pt>
          <cx:pt idx="18068">476</cx:pt>
          <cx:pt idx="18069">716</cx:pt>
          <cx:pt idx="18070">210</cx:pt>
          <cx:pt idx="18071">268</cx:pt>
          <cx:pt idx="18072">272</cx:pt>
          <cx:pt idx="18073">667</cx:pt>
          <cx:pt idx="18074">384</cx:pt>
          <cx:pt idx="18075">290</cx:pt>
          <cx:pt idx="18076">75</cx:pt>
          <cx:pt idx="18077">288</cx:pt>
          <cx:pt idx="18078">442</cx:pt>
          <cx:pt idx="18079">16</cx:pt>
          <cx:pt idx="18080">281</cx:pt>
          <cx:pt idx="18081">244</cx:pt>
          <cx:pt idx="18082">187</cx:pt>
          <cx:pt idx="18083">293</cx:pt>
          <cx:pt idx="18084">683</cx:pt>
          <cx:pt idx="18085">256</cx:pt>
          <cx:pt idx="18086">372</cx:pt>
          <cx:pt idx="18087">294</cx:pt>
          <cx:pt idx="18088">432</cx:pt>
          <cx:pt idx="18089">236</cx:pt>
          <cx:pt idx="18090">62</cx:pt>
          <cx:pt idx="18091">299</cx:pt>
          <cx:pt idx="18092">165</cx:pt>
          <cx:pt idx="18093">259</cx:pt>
          <cx:pt idx="18094">105</cx:pt>
          <cx:pt idx="18095">323</cx:pt>
          <cx:pt idx="18096">205</cx:pt>
          <cx:pt idx="18097">290</cx:pt>
          <cx:pt idx="18098">286</cx:pt>
          <cx:pt idx="18099">326</cx:pt>
          <cx:pt idx="18100">347</cx:pt>
          <cx:pt idx="18101">269</cx:pt>
          <cx:pt idx="18102">252</cx:pt>
          <cx:pt idx="18103">362</cx:pt>
          <cx:pt idx="18104">361</cx:pt>
          <cx:pt idx="18105">394</cx:pt>
          <cx:pt idx="18106">316</cx:pt>
          <cx:pt idx="18107">316</cx:pt>
          <cx:pt idx="18108">31</cx:pt>
          <cx:pt idx="18109">101</cx:pt>
          <cx:pt idx="18110">748</cx:pt>
          <cx:pt idx="18111">266</cx:pt>
          <cx:pt idx="18112">64</cx:pt>
          <cx:pt idx="18113">342</cx:pt>
          <cx:pt idx="18114">444</cx:pt>
          <cx:pt idx="18115">362</cx:pt>
          <cx:pt idx="18116">288</cx:pt>
          <cx:pt idx="18117">291</cx:pt>
          <cx:pt idx="18118">475</cx:pt>
          <cx:pt idx="18119">328</cx:pt>
          <cx:pt idx="18120">311</cx:pt>
          <cx:pt idx="18121">367</cx:pt>
          <cx:pt idx="18122">218</cx:pt>
          <cx:pt idx="18123">405</cx:pt>
          <cx:pt idx="18124">631</cx:pt>
          <cx:pt idx="18125">71</cx:pt>
          <cx:pt idx="18126">240</cx:pt>
          <cx:pt idx="18127">629</cx:pt>
          <cx:pt idx="18128">14</cx:pt>
          <cx:pt idx="18129">402</cx:pt>
          <cx:pt idx="18130">126</cx:pt>
          <cx:pt idx="18131">351</cx:pt>
          <cx:pt idx="18132">221</cx:pt>
          <cx:pt idx="18133">452</cx:pt>
          <cx:pt idx="18134">170</cx:pt>
          <cx:pt idx="18135">280</cx:pt>
          <cx:pt idx="18136">509</cx:pt>
          <cx:pt idx="18137">120</cx:pt>
          <cx:pt idx="18138">228</cx:pt>
          <cx:pt idx="18139">389</cx:pt>
          <cx:pt idx="18140">272</cx:pt>
          <cx:pt idx="18141">158</cx:pt>
          <cx:pt idx="18142">324</cx:pt>
          <cx:pt idx="18143">453</cx:pt>
          <cx:pt idx="18144">22</cx:pt>
          <cx:pt idx="18145">387</cx:pt>
          <cx:pt idx="18146">486</cx:pt>
          <cx:pt idx="18147">477</cx:pt>
          <cx:pt idx="18148">808</cx:pt>
          <cx:pt idx="18149">1005</cx:pt>
          <cx:pt idx="18150">455</cx:pt>
          <cx:pt idx="18151">359</cx:pt>
          <cx:pt idx="18152">401</cx:pt>
          <cx:pt idx="18153">212</cx:pt>
          <cx:pt idx="18154">362</cx:pt>
          <cx:pt idx="18155">243</cx:pt>
          <cx:pt idx="18156">353</cx:pt>
          <cx:pt idx="18157">218</cx:pt>
          <cx:pt idx="18158">500</cx:pt>
          <cx:pt idx="18159">127</cx:pt>
          <cx:pt idx="18160">236</cx:pt>
          <cx:pt idx="18161">327</cx:pt>
          <cx:pt idx="18162">409</cx:pt>
          <cx:pt idx="18163">475</cx:pt>
          <cx:pt idx="18164">197</cx:pt>
          <cx:pt idx="18165">172</cx:pt>
          <cx:pt idx="18166">486</cx:pt>
          <cx:pt idx="18167">325</cx:pt>
          <cx:pt idx="18168">434</cx:pt>
          <cx:pt idx="18169">206</cx:pt>
          <cx:pt idx="18170">461</cx:pt>
          <cx:pt idx="18171">253</cx:pt>
          <cx:pt idx="18172">435</cx:pt>
          <cx:pt idx="18173">711</cx:pt>
          <cx:pt idx="18174">302</cx:pt>
          <cx:pt idx="18175">57</cx:pt>
          <cx:pt idx="18176">890</cx:pt>
          <cx:pt idx="18177">400</cx:pt>
          <cx:pt idx="18178">494</cx:pt>
          <cx:pt idx="18179">485</cx:pt>
          <cx:pt idx="18180">243</cx:pt>
          <cx:pt idx="18181">276</cx:pt>
          <cx:pt idx="18182">65</cx:pt>
          <cx:pt idx="18183">303</cx:pt>
          <cx:pt idx="18184">428</cx:pt>
          <cx:pt idx="18185">33</cx:pt>
          <cx:pt idx="18186">292</cx:pt>
          <cx:pt idx="18187">399</cx:pt>
          <cx:pt idx="18188">491</cx:pt>
          <cx:pt idx="18189">552</cx:pt>
          <cx:pt idx="18190">475</cx:pt>
          <cx:pt idx="18191">66</cx:pt>
          <cx:pt idx="18192">420</cx:pt>
          <cx:pt idx="18193">446</cx:pt>
          <cx:pt idx="18194">662</cx:pt>
          <cx:pt idx="18195">423</cx:pt>
          <cx:pt idx="18196">418</cx:pt>
          <cx:pt idx="18197">706</cx:pt>
          <cx:pt idx="18198">383</cx:pt>
          <cx:pt idx="18199">54</cx:pt>
          <cx:pt idx="18200">160</cx:pt>
          <cx:pt idx="18201">344</cx:pt>
          <cx:pt idx="18202">454</cx:pt>
          <cx:pt idx="18203">332</cx:pt>
          <cx:pt idx="18204">346</cx:pt>
          <cx:pt idx="18205">533</cx:pt>
          <cx:pt idx="18206">832</cx:pt>
          <cx:pt idx="18207">68</cx:pt>
          <cx:pt idx="18208">370</cx:pt>
          <cx:pt idx="18209">826</cx:pt>
          <cx:pt idx="18210">419</cx:pt>
          <cx:pt idx="18211">500</cx:pt>
          <cx:pt idx="18212">888</cx:pt>
          <cx:pt idx="18213">270</cx:pt>
          <cx:pt idx="18214">369</cx:pt>
          <cx:pt idx="18215">386</cx:pt>
          <cx:pt idx="18216">96</cx:pt>
          <cx:pt idx="18217">316</cx:pt>
          <cx:pt idx="18218">293</cx:pt>
          <cx:pt idx="18219">389</cx:pt>
          <cx:pt idx="18220">114</cx:pt>
          <cx:pt idx="18221">431</cx:pt>
          <cx:pt idx="18222">873</cx:pt>
          <cx:pt idx="18223">79</cx:pt>
          <cx:pt idx="18224">141</cx:pt>
          <cx:pt idx="18225">342</cx:pt>
          <cx:pt idx="18226">1008</cx:pt>
          <cx:pt idx="18227">391</cx:pt>
          <cx:pt idx="18228">187</cx:pt>
          <cx:pt idx="18229">214</cx:pt>
          <cx:pt idx="18230">460</cx:pt>
          <cx:pt idx="18231">427</cx:pt>
          <cx:pt idx="18232">343</cx:pt>
          <cx:pt idx="18233">739</cx:pt>
          <cx:pt idx="18234">399</cx:pt>
          <cx:pt idx="18235">407</cx:pt>
          <cx:pt idx="18236">230</cx:pt>
          <cx:pt idx="18237">137</cx:pt>
          <cx:pt idx="18238">540</cx:pt>
          <cx:pt idx="18239">724</cx:pt>
          <cx:pt idx="18240">605</cx:pt>
          <cx:pt idx="18241">307</cx:pt>
          <cx:pt idx="18242">467</cx:pt>
          <cx:pt idx="18243">427</cx:pt>
          <cx:pt idx="18244">157</cx:pt>
          <cx:pt idx="18245">539</cx:pt>
          <cx:pt idx="18246">443</cx:pt>
          <cx:pt idx="18247">819</cx:pt>
          <cx:pt idx="18248">862</cx:pt>
          <cx:pt idx="18249">222</cx:pt>
          <cx:pt idx="18250">698</cx:pt>
          <cx:pt idx="18251">669</cx:pt>
          <cx:pt idx="18252">844</cx:pt>
          <cx:pt idx="18253">308</cx:pt>
          <cx:pt idx="18254">475</cx:pt>
          <cx:pt idx="18255">224</cx:pt>
          <cx:pt idx="18256">735</cx:pt>
          <cx:pt idx="18257">855</cx:pt>
          <cx:pt idx="18258">352</cx:pt>
          <cx:pt idx="18259">745</cx:pt>
          <cx:pt idx="18260">276</cx:pt>
          <cx:pt idx="18261">338</cx:pt>
          <cx:pt idx="18262">337</cx:pt>
          <cx:pt idx="18263">489</cx:pt>
          <cx:pt idx="18264">425</cx:pt>
          <cx:pt idx="18265">368</cx:pt>
          <cx:pt idx="18266">279</cx:pt>
          <cx:pt idx="18267">249</cx:pt>
          <cx:pt idx="18268">228</cx:pt>
          <cx:pt idx="18269">386</cx:pt>
          <cx:pt idx="18270">46</cx:pt>
          <cx:pt idx="18271">411</cx:pt>
          <cx:pt idx="18272">308</cx:pt>
          <cx:pt idx="18273">464</cx:pt>
          <cx:pt idx="18274">223</cx:pt>
          <cx:pt idx="18275">403</cx:pt>
          <cx:pt idx="18276">495</cx:pt>
          <cx:pt idx="18277">216</cx:pt>
          <cx:pt idx="18278">264</cx:pt>
          <cx:pt idx="18279">430</cx:pt>
          <cx:pt idx="18280">740</cx:pt>
          <cx:pt idx="18281">340</cx:pt>
          <cx:pt idx="18282">484</cx:pt>
          <cx:pt idx="18283">359</cx:pt>
          <cx:pt idx="18284">175</cx:pt>
          <cx:pt idx="18285">353</cx:pt>
          <cx:pt idx="18286">696</cx:pt>
          <cx:pt idx="18287">52</cx:pt>
          <cx:pt idx="18288">410</cx:pt>
          <cx:pt idx="18289">290</cx:pt>
          <cx:pt idx="18290">35</cx:pt>
          <cx:pt idx="18291">314</cx:pt>
          <cx:pt idx="18292">375</cx:pt>
          <cx:pt idx="18293">401</cx:pt>
          <cx:pt idx="18294">334</cx:pt>
          <cx:pt idx="18295">199</cx:pt>
          <cx:pt idx="18296">341</cx:pt>
          <cx:pt idx="18297">482</cx:pt>
          <cx:pt idx="18298">530</cx:pt>
          <cx:pt idx="18299">405</cx:pt>
          <cx:pt idx="18300">363</cx:pt>
          <cx:pt idx="18301">201</cx:pt>
          <cx:pt idx="18302">287</cx:pt>
          <cx:pt idx="18303">717</cx:pt>
          <cx:pt idx="18304">228</cx:pt>
          <cx:pt idx="18305">655</cx:pt>
          <cx:pt idx="18306">450</cx:pt>
          <cx:pt idx="18307">256</cx:pt>
          <cx:pt idx="18308">257</cx:pt>
          <cx:pt idx="18309">473</cx:pt>
          <cx:pt idx="18310">500</cx:pt>
          <cx:pt idx="18311">416</cx:pt>
          <cx:pt idx="18312">339</cx:pt>
          <cx:pt idx="18313">92</cx:pt>
          <cx:pt idx="18314">408</cx:pt>
          <cx:pt idx="18315">456</cx:pt>
          <cx:pt idx="18316">355</cx:pt>
          <cx:pt idx="18317">445</cx:pt>
          <cx:pt idx="18318">329</cx:pt>
          <cx:pt idx="18319">273</cx:pt>
          <cx:pt idx="18320">328</cx:pt>
          <cx:pt idx="18321">608</cx:pt>
          <cx:pt idx="18322">277</cx:pt>
          <cx:pt idx="18323">317</cx:pt>
          <cx:pt idx="18324">230</cx:pt>
          <cx:pt idx="18325">12</cx:pt>
          <cx:pt idx="18326">62</cx:pt>
          <cx:pt idx="18327">595</cx:pt>
          <cx:pt idx="18328">266</cx:pt>
          <cx:pt idx="18329">448</cx:pt>
          <cx:pt idx="18330">294</cx:pt>
          <cx:pt idx="18331">221</cx:pt>
          <cx:pt idx="18332">316</cx:pt>
          <cx:pt idx="18333">229</cx:pt>
          <cx:pt idx="18334">246</cx:pt>
          <cx:pt idx="18335">387</cx:pt>
          <cx:pt idx="18336">254</cx:pt>
          <cx:pt idx="18337">304</cx:pt>
          <cx:pt idx="18338">310</cx:pt>
          <cx:pt idx="18339">85</cx:pt>
          <cx:pt idx="18340">455</cx:pt>
          <cx:pt idx="18341">354</cx:pt>
          <cx:pt idx="18342">264</cx:pt>
          <cx:pt idx="18343">211</cx:pt>
          <cx:pt idx="18344">71</cx:pt>
          <cx:pt idx="18345">474</cx:pt>
          <cx:pt idx="18346">297</cx:pt>
          <cx:pt idx="18347">285</cx:pt>
          <cx:pt idx="18348">303</cx:pt>
          <cx:pt idx="18349">105</cx:pt>
          <cx:pt idx="18350">451</cx:pt>
          <cx:pt idx="18351">41</cx:pt>
          <cx:pt idx="18352">454</cx:pt>
          <cx:pt idx="18353">231</cx:pt>
          <cx:pt idx="18354">402</cx:pt>
          <cx:pt idx="18355">510</cx:pt>
          <cx:pt idx="18356">100</cx:pt>
          <cx:pt idx="18357">419</cx:pt>
          <cx:pt idx="18358">811</cx:pt>
          <cx:pt idx="18359">280</cx:pt>
          <cx:pt idx="18360">499</cx:pt>
          <cx:pt idx="18361">748</cx:pt>
          <cx:pt idx="18362">24</cx:pt>
          <cx:pt idx="18363">259</cx:pt>
          <cx:pt idx="18364">377</cx:pt>
          <cx:pt idx="18365">335</cx:pt>
          <cx:pt idx="18366">350</cx:pt>
          <cx:pt idx="18367">335</cx:pt>
          <cx:pt idx="18368">334</cx:pt>
          <cx:pt idx="18369">98</cx:pt>
          <cx:pt idx="18370">489</cx:pt>
          <cx:pt idx="18371">206</cx:pt>
          <cx:pt idx="18372">377</cx:pt>
          <cx:pt idx="18373">399</cx:pt>
          <cx:pt idx="18374">29</cx:pt>
          <cx:pt idx="18375">291</cx:pt>
          <cx:pt idx="18376">254</cx:pt>
          <cx:pt idx="18377">267</cx:pt>
          <cx:pt idx="18378">356</cx:pt>
          <cx:pt idx="18379">225</cx:pt>
          <cx:pt idx="18380">269</cx:pt>
          <cx:pt idx="18381">17</cx:pt>
          <cx:pt idx="18382">335</cx:pt>
          <cx:pt idx="18383">319</cx:pt>
          <cx:pt idx="18384">436</cx:pt>
          <cx:pt idx="18385">299</cx:pt>
          <cx:pt idx="18386">330</cx:pt>
          <cx:pt idx="18387">202</cx:pt>
          <cx:pt idx="18388">424</cx:pt>
          <cx:pt idx="18389">234</cx:pt>
          <cx:pt idx="18390">205</cx:pt>
          <cx:pt idx="18391">197</cx:pt>
          <cx:pt idx="18392">11</cx:pt>
          <cx:pt idx="18393">263</cx:pt>
          <cx:pt idx="18394">757</cx:pt>
          <cx:pt idx="18395">787</cx:pt>
          <cx:pt idx="18396">963</cx:pt>
          <cx:pt idx="18397">269</cx:pt>
          <cx:pt idx="18398">618</cx:pt>
          <cx:pt idx="18399">439</cx:pt>
          <cx:pt idx="18400">292</cx:pt>
          <cx:pt idx="18401">74</cx:pt>
          <cx:pt idx="18402">568</cx:pt>
          <cx:pt idx="18403">278</cx:pt>
          <cx:pt idx="18404">265</cx:pt>
          <cx:pt idx="18405">489</cx:pt>
          <cx:pt idx="18406">337</cx:pt>
          <cx:pt idx="18407">413</cx:pt>
          <cx:pt idx="18408">235</cx:pt>
          <cx:pt idx="18409">892</cx:pt>
          <cx:pt idx="18410">497</cx:pt>
          <cx:pt idx="18411">479</cx:pt>
          <cx:pt idx="18412">227</cx:pt>
          <cx:pt idx="18413">242</cx:pt>
          <cx:pt idx="18414">271</cx:pt>
          <cx:pt idx="18415">463</cx:pt>
          <cx:pt idx="18416">313</cx:pt>
          <cx:pt idx="18417">309</cx:pt>
          <cx:pt idx="18418">942</cx:pt>
          <cx:pt idx="18419">454</cx:pt>
          <cx:pt idx="18420">307</cx:pt>
          <cx:pt idx="18421">306</cx:pt>
          <cx:pt idx="18422">325</cx:pt>
          <cx:pt idx="18423">473</cx:pt>
          <cx:pt idx="18424">440</cx:pt>
          <cx:pt idx="18425">418</cx:pt>
          <cx:pt idx="18426">315</cx:pt>
          <cx:pt idx="18427">233</cx:pt>
          <cx:pt idx="18428">337</cx:pt>
          <cx:pt idx="18429">50</cx:pt>
          <cx:pt idx="18430">357</cx:pt>
          <cx:pt idx="18431">295</cx:pt>
          <cx:pt idx="18432">285</cx:pt>
          <cx:pt idx="18433">294</cx:pt>
          <cx:pt idx="18434">276</cx:pt>
          <cx:pt idx="18435">331</cx:pt>
          <cx:pt idx="18436">382</cx:pt>
          <cx:pt idx="18437">328</cx:pt>
          <cx:pt idx="18438">380</cx:pt>
          <cx:pt idx="18439">227</cx:pt>
          <cx:pt idx="18440">259</cx:pt>
          <cx:pt idx="18441">252</cx:pt>
          <cx:pt idx="18442">271</cx:pt>
          <cx:pt idx="18443">369</cx:pt>
          <cx:pt idx="18444">339</cx:pt>
          <cx:pt idx="18445">398</cx:pt>
          <cx:pt idx="18446">357</cx:pt>
          <cx:pt idx="18447">313</cx:pt>
          <cx:pt idx="18448">419</cx:pt>
          <cx:pt idx="18449">513</cx:pt>
          <cx:pt idx="18450">121</cx:pt>
          <cx:pt idx="18451">292</cx:pt>
          <cx:pt idx="18452">209</cx:pt>
          <cx:pt idx="18453">400</cx:pt>
          <cx:pt idx="18454">313</cx:pt>
          <cx:pt idx="18455">417</cx:pt>
          <cx:pt idx="18456">205</cx:pt>
          <cx:pt idx="18457">606</cx:pt>
          <cx:pt idx="18458">255</cx:pt>
          <cx:pt idx="18459">295</cx:pt>
          <cx:pt idx="18460">98</cx:pt>
          <cx:pt idx="18461">253</cx:pt>
          <cx:pt idx="18462">718</cx:pt>
          <cx:pt idx="18463">426</cx:pt>
          <cx:pt idx="18464">173</cx:pt>
          <cx:pt idx="18465">381</cx:pt>
          <cx:pt idx="18466">433</cx:pt>
          <cx:pt idx="18467">285</cx:pt>
          <cx:pt idx="18468">340</cx:pt>
          <cx:pt idx="18469">52</cx:pt>
          <cx:pt idx="18470">439</cx:pt>
          <cx:pt idx="18471">216</cx:pt>
          <cx:pt idx="18472">143</cx:pt>
          <cx:pt idx="18473">443</cx:pt>
          <cx:pt idx="18474">145</cx:pt>
          <cx:pt idx="18475">233</cx:pt>
          <cx:pt idx="18476">330</cx:pt>
          <cx:pt idx="18477">417</cx:pt>
          <cx:pt idx="18478">476</cx:pt>
          <cx:pt idx="18479">391</cx:pt>
          <cx:pt idx="18480">419</cx:pt>
          <cx:pt idx="18481">234</cx:pt>
          <cx:pt idx="18482">442</cx:pt>
          <cx:pt idx="18483">8</cx:pt>
          <cx:pt idx="18484">401</cx:pt>
          <cx:pt idx="18485">326</cx:pt>
          <cx:pt idx="18486">250</cx:pt>
          <cx:pt idx="18487">3</cx:pt>
          <cx:pt idx="18488">626</cx:pt>
          <cx:pt idx="18489">319</cx:pt>
          <cx:pt idx="18490">480</cx:pt>
          <cx:pt idx="18491">292</cx:pt>
          <cx:pt idx="18492">410</cx:pt>
          <cx:pt idx="18493">1000</cx:pt>
          <cx:pt idx="18494">263</cx:pt>
          <cx:pt idx="18495">754</cx:pt>
          <cx:pt idx="18496">281</cx:pt>
          <cx:pt idx="18497">96</cx:pt>
          <cx:pt idx="18498">108</cx:pt>
          <cx:pt idx="18499">411</cx:pt>
          <cx:pt idx="18500">96</cx:pt>
          <cx:pt idx="18501">243</cx:pt>
          <cx:pt idx="18502">368</cx:pt>
          <cx:pt idx="18503">326</cx:pt>
          <cx:pt idx="18504">247</cx:pt>
          <cx:pt idx="18505">284</cx:pt>
          <cx:pt idx="18506">312</cx:pt>
          <cx:pt idx="18507">238</cx:pt>
          <cx:pt idx="18508">429</cx:pt>
          <cx:pt idx="18509">265</cx:pt>
          <cx:pt idx="18510">500</cx:pt>
          <cx:pt idx="18511">887</cx:pt>
          <cx:pt idx="18512">161</cx:pt>
          <cx:pt idx="18513">94</cx:pt>
          <cx:pt idx="18514">266</cx:pt>
          <cx:pt idx="18515">214</cx:pt>
          <cx:pt idx="18516">425</cx:pt>
          <cx:pt idx="18517">133</cx:pt>
          <cx:pt idx="18518">81</cx:pt>
          <cx:pt idx="18519">326</cx:pt>
          <cx:pt idx="18520">292</cx:pt>
          <cx:pt idx="18521">472</cx:pt>
          <cx:pt idx="18522">457</cx:pt>
          <cx:pt idx="18523">847</cx:pt>
          <cx:pt idx="18524">174</cx:pt>
          <cx:pt idx="18525">69</cx:pt>
          <cx:pt idx="18526">448</cx:pt>
          <cx:pt idx="18527">406</cx:pt>
          <cx:pt idx="18528">213</cx:pt>
          <cx:pt idx="18529">198</cx:pt>
          <cx:pt idx="18530">326</cx:pt>
          <cx:pt idx="18531">410</cx:pt>
          <cx:pt idx="18532">320</cx:pt>
          <cx:pt idx="18533">386</cx:pt>
          <cx:pt idx="18534">231</cx:pt>
          <cx:pt idx="18535">319</cx:pt>
          <cx:pt idx="18536">692</cx:pt>
          <cx:pt idx="18537">230</cx:pt>
          <cx:pt idx="18538">318</cx:pt>
          <cx:pt idx="18539">218</cx:pt>
          <cx:pt idx="18540">157</cx:pt>
          <cx:pt idx="18541">161</cx:pt>
          <cx:pt idx="18542">152</cx:pt>
          <cx:pt idx="18543">333</cx:pt>
          <cx:pt idx="18544">708</cx:pt>
          <cx:pt idx="18545">782</cx:pt>
          <cx:pt idx="18546">406</cx:pt>
          <cx:pt idx="18547">276</cx:pt>
          <cx:pt idx="18548">310</cx:pt>
          <cx:pt idx="18549">429</cx:pt>
          <cx:pt idx="18550">1017</cx:pt>
          <cx:pt idx="18551">156</cx:pt>
          <cx:pt idx="18552">409</cx:pt>
          <cx:pt idx="18553">113</cx:pt>
          <cx:pt idx="18554">226</cx:pt>
          <cx:pt idx="18555">416</cx:pt>
          <cx:pt idx="18556">500</cx:pt>
          <cx:pt idx="18557">383</cx:pt>
          <cx:pt idx="18558">299</cx:pt>
          <cx:pt idx="18559">245</cx:pt>
          <cx:pt idx="18560">306</cx:pt>
          <cx:pt idx="18561">71</cx:pt>
          <cx:pt idx="18562">473</cx:pt>
          <cx:pt idx="18563">1</cx:pt>
          <cx:pt idx="18564">277</cx:pt>
          <cx:pt idx="18565">750</cx:pt>
          <cx:pt idx="18566">98</cx:pt>
          <cx:pt idx="18567">338</cx:pt>
          <cx:pt idx="18568">485</cx:pt>
          <cx:pt idx="18569">81</cx:pt>
          <cx:pt idx="18570">237</cx:pt>
          <cx:pt idx="18571">396</cx:pt>
          <cx:pt idx="18572">334</cx:pt>
          <cx:pt idx="18573">246</cx:pt>
          <cx:pt idx="18574">224</cx:pt>
          <cx:pt idx="18575">76</cx:pt>
          <cx:pt idx="18576">302</cx:pt>
          <cx:pt idx="18577">317</cx:pt>
          <cx:pt idx="18578">351</cx:pt>
          <cx:pt idx="18579">350</cx:pt>
          <cx:pt idx="18580">204</cx:pt>
          <cx:pt idx="18581">483</cx:pt>
          <cx:pt idx="18582">420</cx:pt>
          <cx:pt idx="18583">286</cx:pt>
          <cx:pt idx="18584">971</cx:pt>
          <cx:pt idx="18585">688</cx:pt>
          <cx:pt idx="18586">169</cx:pt>
          <cx:pt idx="18587">640</cx:pt>
          <cx:pt idx="18588">737</cx:pt>
          <cx:pt idx="18589">55</cx:pt>
          <cx:pt idx="18590">486</cx:pt>
          <cx:pt idx="18591">499</cx:pt>
          <cx:pt idx="18592">169</cx:pt>
          <cx:pt idx="18593">265</cx:pt>
          <cx:pt idx="18594">316</cx:pt>
          <cx:pt idx="18595">62</cx:pt>
          <cx:pt idx="18596">435</cx:pt>
          <cx:pt idx="18597">451</cx:pt>
          <cx:pt idx="18598">329</cx:pt>
          <cx:pt idx="18599">500</cx:pt>
          <cx:pt idx="18600">382</cx:pt>
          <cx:pt idx="18601">475</cx:pt>
          <cx:pt idx="18602">393</cx:pt>
          <cx:pt idx="18603">425</cx:pt>
          <cx:pt idx="18604">281</cx:pt>
          <cx:pt idx="18605">394</cx:pt>
          <cx:pt idx="18606">391</cx:pt>
          <cx:pt idx="18607">2</cx:pt>
          <cx:pt idx="18608">26</cx:pt>
          <cx:pt idx="18609">479</cx:pt>
          <cx:pt idx="18610">50</cx:pt>
          <cx:pt idx="18611">290</cx:pt>
          <cx:pt idx="18612">21</cx:pt>
          <cx:pt idx="18613">308</cx:pt>
          <cx:pt idx="18614">19</cx:pt>
          <cx:pt idx="18615">233</cx:pt>
          <cx:pt idx="18616">713</cx:pt>
          <cx:pt idx="18617">321</cx:pt>
          <cx:pt idx="18618">454</cx:pt>
          <cx:pt idx="18619">606</cx:pt>
          <cx:pt idx="18620">326</cx:pt>
          <cx:pt idx="18621">55</cx:pt>
          <cx:pt idx="18622">275</cx:pt>
          <cx:pt idx="18623">456</cx:pt>
          <cx:pt idx="18624">121</cx:pt>
          <cx:pt idx="18625">394</cx:pt>
          <cx:pt idx="18626">479</cx:pt>
          <cx:pt idx="18627">422</cx:pt>
          <cx:pt idx="18628">406</cx:pt>
          <cx:pt idx="18629">11</cx:pt>
          <cx:pt idx="18630">1015</cx:pt>
          <cx:pt idx="18631">239</cx:pt>
          <cx:pt idx="18632">527</cx:pt>
          <cx:pt idx="18633">453</cx:pt>
          <cx:pt idx="18634">267</cx:pt>
          <cx:pt idx="18635">14</cx:pt>
          <cx:pt idx="18636">139</cx:pt>
          <cx:pt idx="18637">475</cx:pt>
          <cx:pt idx="18638">314</cx:pt>
          <cx:pt idx="18639">340</cx:pt>
          <cx:pt idx="18640">439</cx:pt>
          <cx:pt idx="18641">68</cx:pt>
          <cx:pt idx="18642">104</cx:pt>
          <cx:pt idx="18643">443</cx:pt>
          <cx:pt idx="18644">396</cx:pt>
          <cx:pt idx="18645">7</cx:pt>
          <cx:pt idx="18646">311</cx:pt>
          <cx:pt idx="18647">419</cx:pt>
          <cx:pt idx="18648">441</cx:pt>
          <cx:pt idx="18649">353</cx:pt>
          <cx:pt idx="18650">481</cx:pt>
          <cx:pt idx="18651">298</cx:pt>
          <cx:pt idx="18652">267</cx:pt>
          <cx:pt idx="18653">288</cx:pt>
          <cx:pt idx="18654">428</cx:pt>
          <cx:pt idx="18655">297</cx:pt>
          <cx:pt idx="18656">483</cx:pt>
          <cx:pt idx="18657">395</cx:pt>
          <cx:pt idx="18658">213</cx:pt>
          <cx:pt idx="18659">321</cx:pt>
          <cx:pt idx="18660">305</cx:pt>
          <cx:pt idx="18661">267</cx:pt>
          <cx:pt idx="18662">205</cx:pt>
          <cx:pt idx="18663">394</cx:pt>
          <cx:pt idx="18664">485</cx:pt>
          <cx:pt idx="18665">357</cx:pt>
          <cx:pt idx="18666">838</cx:pt>
          <cx:pt idx="18667">433</cx:pt>
          <cx:pt idx="18668">249</cx:pt>
          <cx:pt idx="18669">381</cx:pt>
          <cx:pt idx="18670">91</cx:pt>
          <cx:pt idx="18671">231</cx:pt>
          <cx:pt idx="18672">238</cx:pt>
          <cx:pt idx="18673">13</cx:pt>
          <cx:pt idx="18674">474</cx:pt>
          <cx:pt idx="18675">391</cx:pt>
          <cx:pt idx="18676">288</cx:pt>
          <cx:pt idx="18677">386</cx:pt>
          <cx:pt idx="18678">979</cx:pt>
          <cx:pt idx="18679">332</cx:pt>
          <cx:pt idx="18680">280</cx:pt>
          <cx:pt idx="18681">259</cx:pt>
          <cx:pt idx="18682">487</cx:pt>
          <cx:pt idx="18683">289</cx:pt>
          <cx:pt idx="18684">328</cx:pt>
          <cx:pt idx="18685">381</cx:pt>
          <cx:pt idx="18686">278</cx:pt>
          <cx:pt idx="18687">497</cx:pt>
          <cx:pt idx="18688">281</cx:pt>
          <cx:pt idx="18689">26</cx:pt>
          <cx:pt idx="18690">414</cx:pt>
          <cx:pt idx="18691">195</cx:pt>
          <cx:pt idx="18692">253</cx:pt>
          <cx:pt idx="18693">210</cx:pt>
          <cx:pt idx="18694">665</cx:pt>
          <cx:pt idx="18695">124</cx:pt>
          <cx:pt idx="18696">400</cx:pt>
          <cx:pt idx="18697">63</cx:pt>
          <cx:pt idx="18698">632</cx:pt>
          <cx:pt idx="18699">353</cx:pt>
          <cx:pt idx="18700">496</cx:pt>
          <cx:pt idx="18701">74</cx:pt>
          <cx:pt idx="18702">93</cx:pt>
          <cx:pt idx="18703">232</cx:pt>
          <cx:pt idx="18704">317</cx:pt>
          <cx:pt idx="18705">4</cx:pt>
          <cx:pt idx="18706">388</cx:pt>
          <cx:pt idx="18707">318</cx:pt>
          <cx:pt idx="18708">6</cx:pt>
          <cx:pt idx="18709">485</cx:pt>
          <cx:pt idx="18710">913</cx:pt>
          <cx:pt idx="18711">418</cx:pt>
          <cx:pt idx="18712">327</cx:pt>
          <cx:pt idx="18713">217</cx:pt>
          <cx:pt idx="18714">589</cx:pt>
          <cx:pt idx="18715">302</cx:pt>
          <cx:pt idx="18716">353</cx:pt>
          <cx:pt idx="18717">90</cx:pt>
          <cx:pt idx="18718">479</cx:pt>
          <cx:pt idx="18719">888</cx:pt>
          <cx:pt idx="18720">292</cx:pt>
          <cx:pt idx="18721">302</cx:pt>
          <cx:pt idx="18722">441</cx:pt>
          <cx:pt idx="18723">262</cx:pt>
          <cx:pt idx="18724">148</cx:pt>
          <cx:pt idx="18725">382</cx:pt>
          <cx:pt idx="18726">252</cx:pt>
          <cx:pt idx="18727">158</cx:pt>
          <cx:pt idx="18728">279</cx:pt>
          <cx:pt idx="18729">363</cx:pt>
          <cx:pt idx="18730">357</cx:pt>
          <cx:pt idx="18731">267</cx:pt>
          <cx:pt idx="18732">480</cx:pt>
          <cx:pt idx="18733">442</cx:pt>
          <cx:pt idx="18734">1013</cx:pt>
          <cx:pt idx="18735">40</cx:pt>
          <cx:pt idx="18736">619</cx:pt>
          <cx:pt idx="18737">349</cx:pt>
          <cx:pt idx="18738">489</cx:pt>
          <cx:pt idx="18739">351</cx:pt>
          <cx:pt idx="18740">571</cx:pt>
          <cx:pt idx="18741">75</cx:pt>
          <cx:pt idx="18742">675</cx:pt>
          <cx:pt idx="18743">338</cx:pt>
          <cx:pt idx="18744">202</cx:pt>
          <cx:pt idx="18745">120</cx:pt>
          <cx:pt idx="18746">36</cx:pt>
          <cx:pt idx="18747">415</cx:pt>
          <cx:pt idx="18748">68</cx:pt>
          <cx:pt idx="18749">285</cx:pt>
          <cx:pt idx="18750">262</cx:pt>
          <cx:pt idx="18751">324</cx:pt>
          <cx:pt idx="18752">272</cx:pt>
          <cx:pt idx="18753">35</cx:pt>
          <cx:pt idx="18754">332</cx:pt>
          <cx:pt idx="18755">141</cx:pt>
          <cx:pt idx="18756">473</cx:pt>
          <cx:pt idx="18757">119</cx:pt>
          <cx:pt idx="18758">334</cx:pt>
          <cx:pt idx="18759">368</cx:pt>
          <cx:pt idx="18760">99</cx:pt>
          <cx:pt idx="18761">337</cx:pt>
          <cx:pt idx="18762">310</cx:pt>
          <cx:pt idx="18763">517</cx:pt>
          <cx:pt idx="18764">302</cx:pt>
          <cx:pt idx="18765">495</cx:pt>
          <cx:pt idx="18766">302</cx:pt>
          <cx:pt idx="18767">343</cx:pt>
          <cx:pt idx="18768">436</cx:pt>
          <cx:pt idx="18769">280</cx:pt>
          <cx:pt idx="18770">504</cx:pt>
          <cx:pt idx="18771">409</cx:pt>
          <cx:pt idx="18772">228</cx:pt>
          <cx:pt idx="18773">333</cx:pt>
          <cx:pt idx="18774">779</cx:pt>
          <cx:pt idx="18775">381</cx:pt>
          <cx:pt idx="18776">246</cx:pt>
          <cx:pt idx="18777">441</cx:pt>
          <cx:pt idx="18778">404</cx:pt>
          <cx:pt idx="18779">360</cx:pt>
          <cx:pt idx="18780">336</cx:pt>
          <cx:pt idx="18781">769</cx:pt>
          <cx:pt idx="18782">410</cx:pt>
          <cx:pt idx="18783">323</cx:pt>
          <cx:pt idx="18784">318</cx:pt>
          <cx:pt idx="18785">296</cx:pt>
          <cx:pt idx="18786">121</cx:pt>
          <cx:pt idx="18787">9</cx:pt>
          <cx:pt idx="18788">297</cx:pt>
          <cx:pt idx="18789">78</cx:pt>
          <cx:pt idx="18790">388</cx:pt>
          <cx:pt idx="18791">254</cx:pt>
          <cx:pt idx="18792">341</cx:pt>
          <cx:pt idx="18793">452</cx:pt>
          <cx:pt idx="18794">242</cx:pt>
          <cx:pt idx="18795">462</cx:pt>
          <cx:pt idx="18796">386</cx:pt>
          <cx:pt idx="18797">305</cx:pt>
          <cx:pt idx="18798">292</cx:pt>
          <cx:pt idx="18799">416</cx:pt>
          <cx:pt idx="18800">595</cx:pt>
          <cx:pt idx="18801">438</cx:pt>
          <cx:pt idx="18802">228</cx:pt>
          <cx:pt idx="18803">441</cx:pt>
          <cx:pt idx="18804">223</cx:pt>
          <cx:pt idx="18805">427</cx:pt>
          <cx:pt idx="18806">448</cx:pt>
          <cx:pt idx="18807">241</cx:pt>
          <cx:pt idx="18808">218</cx:pt>
          <cx:pt idx="18809">338</cx:pt>
          <cx:pt idx="18810">356</cx:pt>
          <cx:pt idx="18811">354</cx:pt>
          <cx:pt idx="18812">22</cx:pt>
          <cx:pt idx="18813">251</cx:pt>
          <cx:pt idx="18814">119</cx:pt>
          <cx:pt idx="18815">427</cx:pt>
          <cx:pt idx="18816">71</cx:pt>
          <cx:pt idx="18817">254</cx:pt>
          <cx:pt idx="18818">241</cx:pt>
          <cx:pt idx="18819">534</cx:pt>
          <cx:pt idx="18820">158</cx:pt>
          <cx:pt idx="18821">374</cx:pt>
          <cx:pt idx="18822">197</cx:pt>
          <cx:pt idx="18823">326</cx:pt>
          <cx:pt idx="18824">201</cx:pt>
          <cx:pt idx="18825">367</cx:pt>
          <cx:pt idx="18826">27</cx:pt>
          <cx:pt idx="18827">706</cx:pt>
          <cx:pt idx="18828">268</cx:pt>
          <cx:pt idx="18829">321</cx:pt>
          <cx:pt idx="18830">464</cx:pt>
          <cx:pt idx="18831">315</cx:pt>
          <cx:pt idx="18832">492</cx:pt>
          <cx:pt idx="18833">459</cx:pt>
          <cx:pt idx="18834">265</cx:pt>
          <cx:pt idx="18835">386</cx:pt>
          <cx:pt idx="18836">383</cx:pt>
          <cx:pt idx="18837">401</cx:pt>
          <cx:pt idx="18838">319</cx:pt>
          <cx:pt idx="18839">289</cx:pt>
          <cx:pt idx="18840">656</cx:pt>
          <cx:pt idx="18841">373</cx:pt>
          <cx:pt idx="18842">535</cx:pt>
          <cx:pt idx="18843">337</cx:pt>
          <cx:pt idx="18844">475</cx:pt>
          <cx:pt idx="18845">364</cx:pt>
          <cx:pt idx="18846">329</cx:pt>
          <cx:pt idx="18847">302</cx:pt>
          <cx:pt idx="18848">353</cx:pt>
          <cx:pt idx="18849">358</cx:pt>
          <cx:pt idx="18850">181</cx:pt>
          <cx:pt idx="18851">424</cx:pt>
          <cx:pt idx="18852">305</cx:pt>
          <cx:pt idx="18853">242</cx:pt>
          <cx:pt idx="18854">141</cx:pt>
          <cx:pt idx="18855">235</cx:pt>
          <cx:pt idx="18856">318</cx:pt>
          <cx:pt idx="18857">418</cx:pt>
          <cx:pt idx="18858">313</cx:pt>
          <cx:pt idx="18859">208</cx:pt>
          <cx:pt idx="18860">418</cx:pt>
          <cx:pt idx="18861">242</cx:pt>
          <cx:pt idx="18862">358</cx:pt>
          <cx:pt idx="18863">41</cx:pt>
          <cx:pt idx="18864">412</cx:pt>
          <cx:pt idx="18865">150</cx:pt>
          <cx:pt idx="18866">441</cx:pt>
          <cx:pt idx="18867">7</cx:pt>
          <cx:pt idx="18868">704</cx:pt>
          <cx:pt idx="18869">668</cx:pt>
          <cx:pt idx="18870">259</cx:pt>
          <cx:pt idx="18871">306</cx:pt>
          <cx:pt idx="18872">577</cx:pt>
          <cx:pt idx="18873">290</cx:pt>
          <cx:pt idx="18874">396</cx:pt>
          <cx:pt idx="18875">340</cx:pt>
          <cx:pt idx="18876">271</cx:pt>
          <cx:pt idx="18877">402</cx:pt>
          <cx:pt idx="18878">336</cx:pt>
          <cx:pt idx="18879">347</cx:pt>
          <cx:pt idx="18880">324</cx:pt>
          <cx:pt idx="18881">312</cx:pt>
          <cx:pt idx="18882">489</cx:pt>
          <cx:pt idx="18883">660</cx:pt>
          <cx:pt idx="18884">939</cx:pt>
          <cx:pt idx="18885">448</cx:pt>
          <cx:pt idx="18886">131</cx:pt>
          <cx:pt idx="18887">96</cx:pt>
          <cx:pt idx="18888">447</cx:pt>
          <cx:pt idx="18889">225</cx:pt>
          <cx:pt idx="18890">375</cx:pt>
          <cx:pt idx="18891">369</cx:pt>
          <cx:pt idx="18892">239</cx:pt>
          <cx:pt idx="18893">60</cx:pt>
          <cx:pt idx="18894">280</cx:pt>
          <cx:pt idx="18895">641</cx:pt>
          <cx:pt idx="18896">314</cx:pt>
          <cx:pt idx="18897">345</cx:pt>
          <cx:pt idx="18898">896</cx:pt>
          <cx:pt idx="18899">19</cx:pt>
          <cx:pt idx="18900">516</cx:pt>
          <cx:pt idx="18901">103</cx:pt>
          <cx:pt idx="18902">149</cx:pt>
          <cx:pt idx="18903">424</cx:pt>
          <cx:pt idx="18904">554</cx:pt>
          <cx:pt idx="18905">458</cx:pt>
          <cx:pt idx="18906">295</cx:pt>
          <cx:pt idx="18907">271</cx:pt>
          <cx:pt idx="18908">97</cx:pt>
          <cx:pt idx="18909">224</cx:pt>
          <cx:pt idx="18910">315</cx:pt>
          <cx:pt idx="18911">417</cx:pt>
          <cx:pt idx="18912">296</cx:pt>
          <cx:pt idx="18913">323</cx:pt>
          <cx:pt idx="18914">865</cx:pt>
          <cx:pt idx="18915">167</cx:pt>
          <cx:pt idx="18916">407</cx:pt>
          <cx:pt idx="18917">798</cx:pt>
          <cx:pt idx="18918">152</cx:pt>
          <cx:pt idx="18919">406</cx:pt>
          <cx:pt idx="18920">237</cx:pt>
          <cx:pt idx="18921">541</cx:pt>
          <cx:pt idx="18922">386</cx:pt>
          <cx:pt idx="18923">217</cx:pt>
          <cx:pt idx="18924">344</cx:pt>
          <cx:pt idx="18925">488</cx:pt>
          <cx:pt idx="18926">361</cx:pt>
          <cx:pt idx="18927">539</cx:pt>
          <cx:pt idx="18928">399</cx:pt>
          <cx:pt idx="18929">377</cx:pt>
          <cx:pt idx="18930">310</cx:pt>
          <cx:pt idx="18931">111</cx:pt>
          <cx:pt idx="18932">755</cx:pt>
          <cx:pt idx="18933">398</cx:pt>
          <cx:pt idx="18934">310</cx:pt>
          <cx:pt idx="18935">808</cx:pt>
          <cx:pt idx="18936">348</cx:pt>
          <cx:pt idx="18937">340</cx:pt>
          <cx:pt idx="18938">171</cx:pt>
          <cx:pt idx="18939">454</cx:pt>
          <cx:pt idx="18940">381</cx:pt>
          <cx:pt idx="18941">500</cx:pt>
          <cx:pt idx="18942">885</cx:pt>
          <cx:pt idx="18943">375</cx:pt>
          <cx:pt idx="18944">247</cx:pt>
          <cx:pt idx="18945">672</cx:pt>
          <cx:pt idx="18946">449</cx:pt>
          <cx:pt idx="18947">301</cx:pt>
          <cx:pt idx="18948">355</cx:pt>
          <cx:pt idx="18949">443</cx:pt>
          <cx:pt idx="18950">376</cx:pt>
          <cx:pt idx="18951">231</cx:pt>
          <cx:pt idx="18952">397</cx:pt>
          <cx:pt idx="18953">192</cx:pt>
          <cx:pt idx="18954">415</cx:pt>
          <cx:pt idx="18955">112</cx:pt>
          <cx:pt idx="18956">32</cx:pt>
          <cx:pt idx="18957">634</cx:pt>
          <cx:pt idx="18958">281</cx:pt>
          <cx:pt idx="18959">433</cx:pt>
          <cx:pt idx="18960">258</cx:pt>
          <cx:pt idx="18961">238</cx:pt>
          <cx:pt idx="18962">444</cx:pt>
          <cx:pt idx="18963">500</cx:pt>
          <cx:pt idx="18964">922</cx:pt>
          <cx:pt idx="18965">371</cx:pt>
          <cx:pt idx="18966">426</cx:pt>
          <cx:pt idx="18967">286</cx:pt>
          <cx:pt idx="18968">30</cx:pt>
          <cx:pt idx="18969">225</cx:pt>
          <cx:pt idx="18970">323</cx:pt>
          <cx:pt idx="18971">782</cx:pt>
          <cx:pt idx="18972">299</cx:pt>
          <cx:pt idx="18973">201</cx:pt>
          <cx:pt idx="18974">432</cx:pt>
          <cx:pt idx="18975">410</cx:pt>
          <cx:pt idx="18976">202</cx:pt>
          <cx:pt idx="18977">31</cx:pt>
          <cx:pt idx="18978">319</cx:pt>
          <cx:pt idx="18979">439</cx:pt>
          <cx:pt idx="18980">417</cx:pt>
          <cx:pt idx="18981">679</cx:pt>
          <cx:pt idx="18982">164</cx:pt>
          <cx:pt idx="18983">430</cx:pt>
          <cx:pt idx="18984">323</cx:pt>
          <cx:pt idx="18985">813</cx:pt>
          <cx:pt idx="18986">487</cx:pt>
          <cx:pt idx="18987">285</cx:pt>
          <cx:pt idx="18988">23</cx:pt>
          <cx:pt idx="18989">67</cx:pt>
          <cx:pt idx="18990">127</cx:pt>
          <cx:pt idx="18991">261</cx:pt>
          <cx:pt idx="18992">478</cx:pt>
          <cx:pt idx="18993">1013</cx:pt>
          <cx:pt idx="18994">262</cx:pt>
          <cx:pt idx="18995">426</cx:pt>
          <cx:pt idx="18996">252</cx:pt>
          <cx:pt idx="18997">509</cx:pt>
          <cx:pt idx="18998">226</cx:pt>
          <cx:pt idx="18999">90</cx:pt>
          <cx:pt idx="19000">348</cx:pt>
          <cx:pt idx="19001">219</cx:pt>
          <cx:pt idx="19002">342</cx:pt>
          <cx:pt idx="19003">131</cx:pt>
          <cx:pt idx="19004">329</cx:pt>
          <cx:pt idx="19005">361</cx:pt>
          <cx:pt idx="19006">47</cx:pt>
          <cx:pt idx="19007">363</cx:pt>
          <cx:pt idx="19008">210</cx:pt>
          <cx:pt idx="19009">207</cx:pt>
          <cx:pt idx="19010">344</cx:pt>
          <cx:pt idx="19011">158</cx:pt>
          <cx:pt idx="19012">335</cx:pt>
          <cx:pt idx="19013">41</cx:pt>
          <cx:pt idx="19014">739</cx:pt>
          <cx:pt idx="19015">101</cx:pt>
          <cx:pt idx="19016">317</cx:pt>
          <cx:pt idx="19017">512</cx:pt>
          <cx:pt idx="19018">748</cx:pt>
          <cx:pt idx="19019">355</cx:pt>
          <cx:pt idx="19020">2</cx:pt>
          <cx:pt idx="19021">554</cx:pt>
          <cx:pt idx="19022">41</cx:pt>
          <cx:pt idx="19023">289</cx:pt>
          <cx:pt idx="19024">242</cx:pt>
          <cx:pt idx="19025">228</cx:pt>
          <cx:pt idx="19026">270</cx:pt>
          <cx:pt idx="19027">225</cx:pt>
          <cx:pt idx="19028">400</cx:pt>
          <cx:pt idx="19029">275</cx:pt>
          <cx:pt idx="19030">69</cx:pt>
          <cx:pt idx="19031">223</cx:pt>
          <cx:pt idx="19032">350</cx:pt>
          <cx:pt idx="19033">497</cx:pt>
          <cx:pt idx="19034">570</cx:pt>
          <cx:pt idx="19035">250</cx:pt>
          <cx:pt idx="19036">245</cx:pt>
          <cx:pt idx="19037">341</cx:pt>
          <cx:pt idx="19038">493</cx:pt>
          <cx:pt idx="19039">248</cx:pt>
          <cx:pt idx="19040">207</cx:pt>
          <cx:pt idx="19041">500</cx:pt>
          <cx:pt idx="19042">228</cx:pt>
          <cx:pt idx="19043">244</cx:pt>
          <cx:pt idx="19044">480</cx:pt>
          <cx:pt idx="19045">604</cx:pt>
          <cx:pt idx="19046">213</cx:pt>
          <cx:pt idx="19047">335</cx:pt>
          <cx:pt idx="19048">343</cx:pt>
          <cx:pt idx="19049">926</cx:pt>
          <cx:pt idx="19050">270</cx:pt>
          <cx:pt idx="19051">304</cx:pt>
          <cx:pt idx="19052">496</cx:pt>
          <cx:pt idx="19053">361</cx:pt>
          <cx:pt idx="19054">384</cx:pt>
          <cx:pt idx="19055">496</cx:pt>
          <cx:pt idx="19056">715</cx:pt>
          <cx:pt idx="19057">913</cx:pt>
          <cx:pt idx="19058">347</cx:pt>
          <cx:pt idx="19059">235</cx:pt>
          <cx:pt idx="19060">363</cx:pt>
          <cx:pt idx="19061">941</cx:pt>
          <cx:pt idx="19062">493</cx:pt>
          <cx:pt idx="19063">738</cx:pt>
          <cx:pt idx="19064">371</cx:pt>
          <cx:pt idx="19065">280</cx:pt>
          <cx:pt idx="19066">260</cx:pt>
          <cx:pt idx="19067">408</cx:pt>
          <cx:pt idx="19068">253</cx:pt>
          <cx:pt idx="19069">297</cx:pt>
          <cx:pt idx="19070">898</cx:pt>
          <cx:pt idx="19071">282</cx:pt>
          <cx:pt idx="19072">356</cx:pt>
          <cx:pt idx="19073">480</cx:pt>
          <cx:pt idx="19074">430</cx:pt>
          <cx:pt idx="19075">257</cx:pt>
          <cx:pt idx="19076">362</cx:pt>
          <cx:pt idx="19077">373</cx:pt>
          <cx:pt idx="19078">275</cx:pt>
          <cx:pt idx="19079">46</cx:pt>
          <cx:pt idx="19080">377</cx:pt>
          <cx:pt idx="19081">127</cx:pt>
          <cx:pt idx="19082">19</cx:pt>
          <cx:pt idx="19083">396</cx:pt>
          <cx:pt idx="19084">207</cx:pt>
          <cx:pt idx="19085">304</cx:pt>
          <cx:pt idx="19086">555</cx:pt>
          <cx:pt idx="19087">75</cx:pt>
          <cx:pt idx="19088">115</cx:pt>
          <cx:pt idx="19089">402</cx:pt>
          <cx:pt idx="19090">472</cx:pt>
          <cx:pt idx="19091">316</cx:pt>
          <cx:pt idx="19092">218</cx:pt>
          <cx:pt idx="19093">476</cx:pt>
          <cx:pt idx="19094">232</cx:pt>
          <cx:pt idx="19095">581</cx:pt>
          <cx:pt idx="19096">206</cx:pt>
          <cx:pt idx="19097">476</cx:pt>
          <cx:pt idx="19098">897</cx:pt>
          <cx:pt idx="19099">433</cx:pt>
          <cx:pt idx="19100">193</cx:pt>
          <cx:pt idx="19101">494</cx:pt>
          <cx:pt idx="19102">468</cx:pt>
          <cx:pt idx="19103">408</cx:pt>
          <cx:pt idx="19104">123</cx:pt>
          <cx:pt idx="19105">307</cx:pt>
          <cx:pt idx="19106">351</cx:pt>
          <cx:pt idx="19107">520</cx:pt>
          <cx:pt idx="19108">469</cx:pt>
          <cx:pt idx="19109">355</cx:pt>
          <cx:pt idx="19110">323</cx:pt>
          <cx:pt idx="19111">125</cx:pt>
          <cx:pt idx="19112">434</cx:pt>
          <cx:pt idx="19113">293</cx:pt>
          <cx:pt idx="19114">661</cx:pt>
          <cx:pt idx="19115">239</cx:pt>
          <cx:pt idx="19116">24</cx:pt>
          <cx:pt idx="19117">275</cx:pt>
          <cx:pt idx="19118">345</cx:pt>
          <cx:pt idx="19119">189</cx:pt>
          <cx:pt idx="19120">635</cx:pt>
          <cx:pt idx="19121">121</cx:pt>
          <cx:pt idx="19122">348</cx:pt>
          <cx:pt idx="19123">342</cx:pt>
          <cx:pt idx="19124">470</cx:pt>
          <cx:pt idx="19125">235</cx:pt>
          <cx:pt idx="19126">491</cx:pt>
          <cx:pt idx="19127">118</cx:pt>
          <cx:pt idx="19128">461</cx:pt>
          <cx:pt idx="19129">490</cx:pt>
          <cx:pt idx="19130">458</cx:pt>
          <cx:pt idx="19131">487</cx:pt>
          <cx:pt idx="19132">241</cx:pt>
          <cx:pt idx="19133">398</cx:pt>
          <cx:pt idx="19134">370</cx:pt>
          <cx:pt idx="19135">335</cx:pt>
          <cx:pt idx="19136">269</cx:pt>
          <cx:pt idx="19137">509</cx:pt>
          <cx:pt idx="19138">300</cx:pt>
          <cx:pt idx="19139">119</cx:pt>
          <cx:pt idx="19140">264</cx:pt>
          <cx:pt idx="19141">312</cx:pt>
          <cx:pt idx="19142">406</cx:pt>
          <cx:pt idx="19143">239</cx:pt>
          <cx:pt idx="19144">296</cx:pt>
          <cx:pt idx="19145">276</cx:pt>
          <cx:pt idx="19146">481</cx:pt>
          <cx:pt idx="19147">288</cx:pt>
          <cx:pt idx="19148">801</cx:pt>
          <cx:pt idx="19149">433</cx:pt>
          <cx:pt idx="19150">948</cx:pt>
          <cx:pt idx="19151">496</cx:pt>
          <cx:pt idx="19152">372</cx:pt>
          <cx:pt idx="19153">337</cx:pt>
          <cx:pt idx="19154">346</cx:pt>
          <cx:pt idx="19155">471</cx:pt>
          <cx:pt idx="19156">389</cx:pt>
          <cx:pt idx="19157">466</cx:pt>
          <cx:pt idx="19158">134</cx:pt>
          <cx:pt idx="19159">281</cx:pt>
          <cx:pt idx="19160">818</cx:pt>
          <cx:pt idx="19161">6</cx:pt>
          <cx:pt idx="19162">413</cx:pt>
          <cx:pt idx="19163">248</cx:pt>
          <cx:pt idx="19164">846</cx:pt>
          <cx:pt idx="19165">315</cx:pt>
          <cx:pt idx="19166">337</cx:pt>
          <cx:pt idx="19167">291</cx:pt>
          <cx:pt idx="19168">312</cx:pt>
          <cx:pt idx="19169">730</cx:pt>
          <cx:pt idx="19170">297</cx:pt>
          <cx:pt idx="19171">298</cx:pt>
          <cx:pt idx="19172">289</cx:pt>
          <cx:pt idx="19173">204</cx:pt>
          <cx:pt idx="19174">7</cx:pt>
          <cx:pt idx="19175">347</cx:pt>
          <cx:pt idx="19176">127</cx:pt>
          <cx:pt idx="19177">289</cx:pt>
          <cx:pt idx="19178">342</cx:pt>
          <cx:pt idx="19179">264</cx:pt>
          <cx:pt idx="19180">859</cx:pt>
          <cx:pt idx="19181">220</cx:pt>
          <cx:pt idx="19182">404</cx:pt>
          <cx:pt idx="19183">286</cx:pt>
          <cx:pt idx="19184">285</cx:pt>
          <cx:pt idx="19185">243</cx:pt>
          <cx:pt idx="19186">339</cx:pt>
          <cx:pt idx="19187">320</cx:pt>
          <cx:pt idx="19188">285</cx:pt>
          <cx:pt idx="19189">945</cx:pt>
          <cx:pt idx="19190">226</cx:pt>
          <cx:pt idx="19191">747</cx:pt>
          <cx:pt idx="19192">142</cx:pt>
          <cx:pt idx="19193">336</cx:pt>
          <cx:pt idx="19194">400</cx:pt>
          <cx:pt idx="19195">429</cx:pt>
          <cx:pt idx="19196">288</cx:pt>
          <cx:pt idx="19197">474</cx:pt>
          <cx:pt idx="19198">403</cx:pt>
          <cx:pt idx="19199">478</cx:pt>
          <cx:pt idx="19200">756</cx:pt>
          <cx:pt idx="19201">409</cx:pt>
          <cx:pt idx="19202">486</cx:pt>
          <cx:pt idx="19203">856</cx:pt>
          <cx:pt idx="19204">105</cx:pt>
          <cx:pt idx="19205">499</cx:pt>
          <cx:pt idx="19206">282</cx:pt>
          <cx:pt idx="19207">461</cx:pt>
          <cx:pt idx="19208">280</cx:pt>
          <cx:pt idx="19209">988</cx:pt>
          <cx:pt idx="19210">54</cx:pt>
          <cx:pt idx="19211">479</cx:pt>
          <cx:pt idx="19212">299</cx:pt>
          <cx:pt idx="19213">351</cx:pt>
          <cx:pt idx="19214">315</cx:pt>
          <cx:pt idx="19215">569</cx:pt>
          <cx:pt idx="19216">392</cx:pt>
          <cx:pt idx="19217">210</cx:pt>
          <cx:pt idx="19218">121</cx:pt>
          <cx:pt idx="19219">422</cx:pt>
          <cx:pt idx="19220">880</cx:pt>
          <cx:pt idx="19221">360</cx:pt>
          <cx:pt idx="19222">253</cx:pt>
          <cx:pt idx="19223">336</cx:pt>
          <cx:pt idx="19224">242</cx:pt>
          <cx:pt idx="19225">365</cx:pt>
          <cx:pt idx="19226">950</cx:pt>
          <cx:pt idx="19227">407</cx:pt>
          <cx:pt idx="19228">322</cx:pt>
          <cx:pt idx="19229">352</cx:pt>
          <cx:pt idx="19230">481</cx:pt>
          <cx:pt idx="19231">224</cx:pt>
          <cx:pt idx="19232">830</cx:pt>
          <cx:pt idx="19233">219</cx:pt>
          <cx:pt idx="19234">1001</cx:pt>
          <cx:pt idx="19235">382</cx:pt>
          <cx:pt idx="19236">24</cx:pt>
          <cx:pt idx="19237">58</cx:pt>
          <cx:pt idx="19238">287</cx:pt>
          <cx:pt idx="19239">288</cx:pt>
          <cx:pt idx="19240">310</cx:pt>
          <cx:pt idx="19241">414</cx:pt>
          <cx:pt idx="19242">347</cx:pt>
          <cx:pt idx="19243">248</cx:pt>
          <cx:pt idx="19244">392</cx:pt>
          <cx:pt idx="19245">377</cx:pt>
          <cx:pt idx="19246">238</cx:pt>
          <cx:pt idx="19247">353</cx:pt>
          <cx:pt idx="19248">424</cx:pt>
          <cx:pt idx="19249">221</cx:pt>
          <cx:pt idx="19250">250</cx:pt>
          <cx:pt idx="19251">366</cx:pt>
          <cx:pt idx="19252">43</cx:pt>
          <cx:pt idx="19253">407</cx:pt>
          <cx:pt idx="19254">319</cx:pt>
          <cx:pt idx="19255">422</cx:pt>
          <cx:pt idx="19256">515</cx:pt>
          <cx:pt idx="19257">327</cx:pt>
          <cx:pt idx="19258">13</cx:pt>
          <cx:pt idx="19259">202</cx:pt>
          <cx:pt idx="19260">282</cx:pt>
          <cx:pt idx="19261">493</cx:pt>
          <cx:pt idx="19262">468</cx:pt>
          <cx:pt idx="19263">393</cx:pt>
          <cx:pt idx="19264">465</cx:pt>
          <cx:pt idx="19265">425</cx:pt>
          <cx:pt idx="19266">478</cx:pt>
          <cx:pt idx="19267">328</cx:pt>
          <cx:pt idx="19268">393</cx:pt>
          <cx:pt idx="19269">249</cx:pt>
          <cx:pt idx="19270">356</cx:pt>
          <cx:pt idx="19271">211</cx:pt>
          <cx:pt idx="19272">293</cx:pt>
          <cx:pt idx="19273">370</cx:pt>
          <cx:pt idx="19274">777</cx:pt>
          <cx:pt idx="19275">404</cx:pt>
          <cx:pt idx="19276">128</cx:pt>
          <cx:pt idx="19277">378</cx:pt>
          <cx:pt idx="19278">411</cx:pt>
          <cx:pt idx="19279">447</cx:pt>
          <cx:pt idx="19280">78</cx:pt>
          <cx:pt idx="19281">973</cx:pt>
          <cx:pt idx="19282">139</cx:pt>
          <cx:pt idx="19283">485</cx:pt>
          <cx:pt idx="19284">371</cx:pt>
          <cx:pt idx="19285">479</cx:pt>
          <cx:pt idx="19286">986</cx:pt>
          <cx:pt idx="19287">409</cx:pt>
          <cx:pt idx="19288">601</cx:pt>
          <cx:pt idx="19289">520</cx:pt>
          <cx:pt idx="19290">357</cx:pt>
          <cx:pt idx="19291">1009</cx:pt>
          <cx:pt idx="19292">287</cx:pt>
          <cx:pt idx="19293">256</cx:pt>
          <cx:pt idx="19294">384</cx:pt>
          <cx:pt idx="19295">912</cx:pt>
          <cx:pt idx="19296">232</cx:pt>
          <cx:pt idx="19297">220</cx:pt>
          <cx:pt idx="19298">416</cx:pt>
          <cx:pt idx="19299">957</cx:pt>
          <cx:pt idx="19300">423</cx:pt>
          <cx:pt idx="19301">562</cx:pt>
          <cx:pt idx="19302">181</cx:pt>
          <cx:pt idx="19303">196</cx:pt>
          <cx:pt idx="19304">288</cx:pt>
          <cx:pt idx="19305">328</cx:pt>
          <cx:pt idx="19306">57</cx:pt>
          <cx:pt idx="19307">116</cx:pt>
          <cx:pt idx="19308">415</cx:pt>
          <cx:pt idx="19309">38</cx:pt>
          <cx:pt idx="19310">419</cx:pt>
          <cx:pt idx="19311">408</cx:pt>
          <cx:pt idx="19312">655</cx:pt>
          <cx:pt idx="19313">223</cx:pt>
          <cx:pt idx="19314">86</cx:pt>
          <cx:pt idx="19315">246</cx:pt>
          <cx:pt idx="19316">261</cx:pt>
          <cx:pt idx="19317">290</cx:pt>
          <cx:pt idx="19318">231</cx:pt>
          <cx:pt idx="19319">226</cx:pt>
          <cx:pt idx="19320">249</cx:pt>
          <cx:pt idx="19321">255</cx:pt>
          <cx:pt idx="19322">322</cx:pt>
          <cx:pt idx="19323">488</cx:pt>
          <cx:pt idx="19324">347</cx:pt>
          <cx:pt idx="19325">312</cx:pt>
          <cx:pt idx="19326">326</cx:pt>
          <cx:pt idx="19327">483</cx:pt>
          <cx:pt idx="19328">361</cx:pt>
          <cx:pt idx="19329">290</cx:pt>
          <cx:pt idx="19330">376</cx:pt>
          <cx:pt idx="19331">290</cx:pt>
          <cx:pt idx="19332">246</cx:pt>
          <cx:pt idx="19333">300</cx:pt>
          <cx:pt idx="19334">371</cx:pt>
          <cx:pt idx="19335">167</cx:pt>
          <cx:pt idx="19336">360</cx:pt>
          <cx:pt idx="19337">524</cx:pt>
          <cx:pt idx="19338">339</cx:pt>
          <cx:pt idx="19339">356</cx:pt>
          <cx:pt idx="19340">361</cx:pt>
          <cx:pt idx="19341">298</cx:pt>
          <cx:pt idx="19342">373</cx:pt>
          <cx:pt idx="19343">206</cx:pt>
          <cx:pt idx="19344">288</cx:pt>
          <cx:pt idx="19345">437</cx:pt>
          <cx:pt idx="19346">174</cx:pt>
          <cx:pt idx="19347">498</cx:pt>
          <cx:pt idx="19348">191</cx:pt>
          <cx:pt idx="19349">391</cx:pt>
          <cx:pt idx="19350">377</cx:pt>
          <cx:pt idx="19351">401</cx:pt>
          <cx:pt idx="19352">358</cx:pt>
          <cx:pt idx="19353">334</cx:pt>
          <cx:pt idx="19354">420</cx:pt>
          <cx:pt idx="19355">386</cx:pt>
          <cx:pt idx="19356">201</cx:pt>
          <cx:pt idx="19357">334</cx:pt>
          <cx:pt idx="19358">422</cx:pt>
          <cx:pt idx="19359">354</cx:pt>
          <cx:pt idx="19360">201</cx:pt>
          <cx:pt idx="19361">250</cx:pt>
          <cx:pt idx="19362">464</cx:pt>
          <cx:pt idx="19363">308</cx:pt>
          <cx:pt idx="19364">295</cx:pt>
          <cx:pt idx="19365">242</cx:pt>
          <cx:pt idx="19366">222</cx:pt>
          <cx:pt idx="19367">433</cx:pt>
          <cx:pt idx="19368">322</cx:pt>
          <cx:pt idx="19369">439</cx:pt>
          <cx:pt idx="19370">385</cx:pt>
          <cx:pt idx="19371">427</cx:pt>
          <cx:pt idx="19372">574</cx:pt>
          <cx:pt idx="19373">281</cx:pt>
          <cx:pt idx="19374">225</cx:pt>
          <cx:pt idx="19375">388</cx:pt>
          <cx:pt idx="19376">404</cx:pt>
          <cx:pt idx="19377">964</cx:pt>
          <cx:pt idx="19378">16</cx:pt>
          <cx:pt idx="19379">293</cx:pt>
          <cx:pt idx="19380">353</cx:pt>
          <cx:pt idx="19381">231</cx:pt>
          <cx:pt idx="19382">254</cx:pt>
          <cx:pt idx="19383">583</cx:pt>
          <cx:pt idx="19384">370</cx:pt>
          <cx:pt idx="19385">259</cx:pt>
          <cx:pt idx="19386">499</cx:pt>
          <cx:pt idx="19387">760</cx:pt>
          <cx:pt idx="19388">447</cx:pt>
          <cx:pt idx="19389">15</cx:pt>
          <cx:pt idx="19390">170</cx:pt>
          <cx:pt idx="19391">357</cx:pt>
          <cx:pt idx="19392">210</cx:pt>
          <cx:pt idx="19393">305</cx:pt>
          <cx:pt idx="19394">217</cx:pt>
          <cx:pt idx="19395">44</cx:pt>
          <cx:pt idx="19396">263</cx:pt>
          <cx:pt idx="19397">312</cx:pt>
          <cx:pt idx="19398">408</cx:pt>
          <cx:pt idx="19399">654</cx:pt>
          <cx:pt idx="19400">427</cx:pt>
          <cx:pt idx="19401">149</cx:pt>
          <cx:pt idx="19402">329</cx:pt>
          <cx:pt idx="19403">296</cx:pt>
          <cx:pt idx="19404">254</cx:pt>
          <cx:pt idx="19405">201</cx:pt>
          <cx:pt idx="19406">209</cx:pt>
          <cx:pt idx="19407">976</cx:pt>
          <cx:pt idx="19408">337</cx:pt>
          <cx:pt idx="19409">275</cx:pt>
          <cx:pt idx="19410">56</cx:pt>
          <cx:pt idx="19411">88</cx:pt>
          <cx:pt idx="19412">498</cx:pt>
          <cx:pt idx="19413">320</cx:pt>
          <cx:pt idx="19414">328</cx:pt>
          <cx:pt idx="19415">494</cx:pt>
          <cx:pt idx="19416">342</cx:pt>
          <cx:pt idx="19417">257</cx:pt>
          <cx:pt idx="19418">67</cx:pt>
          <cx:pt idx="19419">37</cx:pt>
          <cx:pt idx="19420">404</cx:pt>
          <cx:pt idx="19421">380</cx:pt>
          <cx:pt idx="19422">311</cx:pt>
          <cx:pt idx="19423">149</cx:pt>
          <cx:pt idx="19424">76</cx:pt>
          <cx:pt idx="19425">168</cx:pt>
          <cx:pt idx="19426">84</cx:pt>
          <cx:pt idx="19427">868</cx:pt>
          <cx:pt idx="19428">282</cx:pt>
          <cx:pt idx="19429">252</cx:pt>
          <cx:pt idx="19430">201</cx:pt>
          <cx:pt idx="19431">199</cx:pt>
          <cx:pt idx="19432">278</cx:pt>
          <cx:pt idx="19433">232</cx:pt>
          <cx:pt idx="19434">9</cx:pt>
          <cx:pt idx="19435">118</cx:pt>
          <cx:pt idx="19436">500</cx:pt>
          <cx:pt idx="19437">817</cx:pt>
          <cx:pt idx="19438">261</cx:pt>
          <cx:pt idx="19439">16</cx:pt>
          <cx:pt idx="19440">451</cx:pt>
          <cx:pt idx="19441">229</cx:pt>
          <cx:pt idx="19442">440</cx:pt>
          <cx:pt idx="19443">212</cx:pt>
          <cx:pt idx="19444">27</cx:pt>
          <cx:pt idx="19445">415</cx:pt>
          <cx:pt idx="19446">67</cx:pt>
          <cx:pt idx="19447">266</cx:pt>
          <cx:pt idx="19448">900</cx:pt>
          <cx:pt idx="19449">336</cx:pt>
          <cx:pt idx="19450">236</cx:pt>
          <cx:pt idx="19451">444</cx:pt>
          <cx:pt idx="19452">496</cx:pt>
          <cx:pt idx="19453">202</cx:pt>
          <cx:pt idx="19454">430</cx:pt>
          <cx:pt idx="19455">227</cx:pt>
          <cx:pt idx="19456">419</cx:pt>
          <cx:pt idx="19457">315</cx:pt>
          <cx:pt idx="19458">428</cx:pt>
          <cx:pt idx="19459">323</cx:pt>
          <cx:pt idx="19460">537</cx:pt>
          <cx:pt idx="19461">203</cx:pt>
          <cx:pt idx="19462">393</cx:pt>
          <cx:pt idx="19463">264</cx:pt>
          <cx:pt idx="19464">174</cx:pt>
          <cx:pt idx="19465">20</cx:pt>
          <cx:pt idx="19466">327</cx:pt>
          <cx:pt idx="19467">12</cx:pt>
          <cx:pt idx="19468">250</cx:pt>
          <cx:pt idx="19469">329</cx:pt>
          <cx:pt idx="19470">281</cx:pt>
          <cx:pt idx="19471">106</cx:pt>
          <cx:pt idx="19472">340</cx:pt>
          <cx:pt idx="19473">411</cx:pt>
          <cx:pt idx="19474">354</cx:pt>
          <cx:pt idx="19475">226</cx:pt>
          <cx:pt idx="19476">486</cx:pt>
          <cx:pt idx="19477">386</cx:pt>
          <cx:pt idx="19478">263</cx:pt>
          <cx:pt idx="19479">404</cx:pt>
          <cx:pt idx="19480">50</cx:pt>
          <cx:pt idx="19481">77</cx:pt>
          <cx:pt idx="19482">311</cx:pt>
          <cx:pt idx="19483">550</cx:pt>
          <cx:pt idx="19484">37</cx:pt>
          <cx:pt idx="19485">275</cx:pt>
          <cx:pt idx="19486">115</cx:pt>
          <cx:pt idx="19487">83</cx:pt>
          <cx:pt idx="19488">253</cx:pt>
          <cx:pt idx="19489">149</cx:pt>
          <cx:pt idx="19490">297</cx:pt>
          <cx:pt idx="19491">267</cx:pt>
          <cx:pt idx="19492">364</cx:pt>
          <cx:pt idx="19493">209</cx:pt>
          <cx:pt idx="19494">205</cx:pt>
          <cx:pt idx="19495">366</cx:pt>
          <cx:pt idx="19496">434</cx:pt>
          <cx:pt idx="19497">288</cx:pt>
          <cx:pt idx="19498">294</cx:pt>
          <cx:pt idx="19499">221</cx:pt>
          <cx:pt idx="19500">473</cx:pt>
          <cx:pt idx="19501">258</cx:pt>
          <cx:pt idx="19502">800</cx:pt>
          <cx:pt idx="19503">151</cx:pt>
          <cx:pt idx="19504">681</cx:pt>
          <cx:pt idx="19505">221</cx:pt>
          <cx:pt idx="19506">188</cx:pt>
          <cx:pt idx="19507">414</cx:pt>
          <cx:pt idx="19508">248</cx:pt>
          <cx:pt idx="19509">345</cx:pt>
          <cx:pt idx="19510">177</cx:pt>
          <cx:pt idx="19511">251</cx:pt>
          <cx:pt idx="19512">893</cx:pt>
          <cx:pt idx="19513">471</cx:pt>
          <cx:pt idx="19514">193</cx:pt>
          <cx:pt idx="19515">782</cx:pt>
          <cx:pt idx="19516">417</cx:pt>
          <cx:pt idx="19517">307</cx:pt>
          <cx:pt idx="19518">499</cx:pt>
          <cx:pt idx="19519">341</cx:pt>
          <cx:pt idx="19520">285</cx:pt>
          <cx:pt idx="19521">390</cx:pt>
          <cx:pt idx="19522">496</cx:pt>
          <cx:pt idx="19523">43</cx:pt>
          <cx:pt idx="19524">330</cx:pt>
          <cx:pt idx="19525">196</cx:pt>
          <cx:pt idx="19526">435</cx:pt>
          <cx:pt idx="19527">163</cx:pt>
          <cx:pt idx="19528">443</cx:pt>
          <cx:pt idx="19529">436</cx:pt>
          <cx:pt idx="19530">419</cx:pt>
          <cx:pt idx="19531">896</cx:pt>
          <cx:pt idx="19532">279</cx:pt>
          <cx:pt idx="19533">299</cx:pt>
          <cx:pt idx="19534">240</cx:pt>
          <cx:pt idx="19535">194</cx:pt>
          <cx:pt idx="19536">298</cx:pt>
          <cx:pt idx="19537">289</cx:pt>
          <cx:pt idx="19538">355</cx:pt>
          <cx:pt idx="19539">10</cx:pt>
          <cx:pt idx="19540">88</cx:pt>
          <cx:pt idx="19541">971</cx:pt>
          <cx:pt idx="19542">102</cx:pt>
          <cx:pt idx="19543">285</cx:pt>
          <cx:pt idx="19544">458</cx:pt>
          <cx:pt idx="19545">664</cx:pt>
          <cx:pt idx="19546">490</cx:pt>
          <cx:pt idx="19547">277</cx:pt>
          <cx:pt idx="19548">187</cx:pt>
          <cx:pt idx="19549">415</cx:pt>
          <cx:pt idx="19550">286</cx:pt>
          <cx:pt idx="19551">13</cx:pt>
          <cx:pt idx="19552">211</cx:pt>
          <cx:pt idx="19553">895</cx:pt>
          <cx:pt idx="19554">449</cx:pt>
          <cx:pt idx="19555">192</cx:pt>
          <cx:pt idx="19556">252</cx:pt>
          <cx:pt idx="19557">23</cx:pt>
          <cx:pt idx="19558">276</cx:pt>
          <cx:pt idx="19559">273</cx:pt>
          <cx:pt idx="19560">107</cx:pt>
          <cx:pt idx="19561">377</cx:pt>
          <cx:pt idx="19562">266</cx:pt>
          <cx:pt idx="19563">61</cx:pt>
          <cx:pt idx="19564">98</cx:pt>
          <cx:pt idx="19565">379</cx:pt>
          <cx:pt idx="19566">328</cx:pt>
          <cx:pt idx="19567">224</cx:pt>
          <cx:pt idx="19568">436</cx:pt>
          <cx:pt idx="19569">213</cx:pt>
          <cx:pt idx="19570">198</cx:pt>
          <cx:pt idx="19571">502</cx:pt>
          <cx:pt idx="19572">357</cx:pt>
          <cx:pt idx="19573">302</cx:pt>
          <cx:pt idx="19574">275</cx:pt>
          <cx:pt idx="19575">238</cx:pt>
          <cx:pt idx="19576">493</cx:pt>
          <cx:pt idx="19577">403</cx:pt>
          <cx:pt idx="19578">801</cx:pt>
          <cx:pt idx="19579">911</cx:pt>
          <cx:pt idx="19580">623</cx:pt>
          <cx:pt idx="19581">295</cx:pt>
          <cx:pt idx="19582">985</cx:pt>
          <cx:pt idx="19583">2</cx:pt>
          <cx:pt idx="19584">488</cx:pt>
          <cx:pt idx="19585">211</cx:pt>
          <cx:pt idx="19586">111</cx:pt>
          <cx:pt idx="19587">317</cx:pt>
          <cx:pt idx="19588">218</cx:pt>
          <cx:pt idx="19589">340</cx:pt>
          <cx:pt idx="19590">567</cx:pt>
          <cx:pt idx="19591">292</cx:pt>
          <cx:pt idx="19592">450</cx:pt>
          <cx:pt idx="19593">987</cx:pt>
          <cx:pt idx="19594">403</cx:pt>
          <cx:pt idx="19595">308</cx:pt>
          <cx:pt idx="19596">483</cx:pt>
          <cx:pt idx="19597">551</cx:pt>
          <cx:pt idx="19598">89</cx:pt>
          <cx:pt idx="19599">414</cx:pt>
          <cx:pt idx="19600">448</cx:pt>
          <cx:pt idx="19601">221</cx:pt>
          <cx:pt idx="19602">439</cx:pt>
          <cx:pt idx="19603">422</cx:pt>
          <cx:pt idx="19604">301</cx:pt>
          <cx:pt idx="19605">366</cx:pt>
          <cx:pt idx="19606">688</cx:pt>
          <cx:pt idx="19607">368</cx:pt>
          <cx:pt idx="19608">338</cx:pt>
          <cx:pt idx="19609">330</cx:pt>
          <cx:pt idx="19610">285</cx:pt>
          <cx:pt idx="19611">43</cx:pt>
          <cx:pt idx="19612">351</cx:pt>
          <cx:pt idx="19613">931</cx:pt>
          <cx:pt idx="19614">316</cx:pt>
          <cx:pt idx="19615">930</cx:pt>
          <cx:pt idx="19616">169</cx:pt>
          <cx:pt idx="19617">390</cx:pt>
          <cx:pt idx="19618">782</cx:pt>
          <cx:pt idx="19619">786</cx:pt>
          <cx:pt idx="19620">425</cx:pt>
          <cx:pt idx="19621">193</cx:pt>
          <cx:pt idx="19622">56</cx:pt>
          <cx:pt idx="19623">897</cx:pt>
          <cx:pt idx="19624">318</cx:pt>
          <cx:pt idx="19625">175</cx:pt>
          <cx:pt idx="19626">362</cx:pt>
          <cx:pt idx="19627">169</cx:pt>
          <cx:pt idx="19628">210</cx:pt>
          <cx:pt idx="19629">601</cx:pt>
          <cx:pt idx="19630">237</cx:pt>
          <cx:pt idx="19631">402</cx:pt>
          <cx:pt idx="19632">174</cx:pt>
          <cx:pt idx="19633">221</cx:pt>
          <cx:pt idx="19634">427</cx:pt>
          <cx:pt idx="19635">345</cx:pt>
          <cx:pt idx="19636">276</cx:pt>
          <cx:pt idx="19637">331</cx:pt>
          <cx:pt idx="19638">251</cx:pt>
          <cx:pt idx="19639">888</cx:pt>
          <cx:pt idx="19640">421</cx:pt>
          <cx:pt idx="19641">785</cx:pt>
          <cx:pt idx="19642">104</cx:pt>
          <cx:pt idx="19643">278</cx:pt>
          <cx:pt idx="19644">496</cx:pt>
          <cx:pt idx="19645">378</cx:pt>
          <cx:pt idx="19646">462</cx:pt>
          <cx:pt idx="19647">102</cx:pt>
          <cx:pt idx="19648">247</cx:pt>
          <cx:pt idx="19649">63</cx:pt>
          <cx:pt idx="19650">372</cx:pt>
          <cx:pt idx="19651">434</cx:pt>
          <cx:pt idx="19652">363</cx:pt>
          <cx:pt idx="19653">270</cx:pt>
          <cx:pt idx="19654">232</cx:pt>
          <cx:pt idx="19655">299</cx:pt>
          <cx:pt idx="19656">459</cx:pt>
          <cx:pt idx="19657">347</cx:pt>
          <cx:pt idx="19658">328</cx:pt>
          <cx:pt idx="19659">12</cx:pt>
          <cx:pt idx="19660">131</cx:pt>
          <cx:pt idx="19661">74</cx:pt>
          <cx:pt idx="19662">380</cx:pt>
          <cx:pt idx="19663">307</cx:pt>
          <cx:pt idx="19664">206</cx:pt>
          <cx:pt idx="19665">113</cx:pt>
          <cx:pt idx="19666">381</cx:pt>
          <cx:pt idx="19667">134</cx:pt>
          <cx:pt idx="19668">475</cx:pt>
          <cx:pt idx="19669">109</cx:pt>
          <cx:pt idx="19670">331</cx:pt>
          <cx:pt idx="19671">22</cx:pt>
          <cx:pt idx="19672">450</cx:pt>
          <cx:pt idx="19673">408</cx:pt>
          <cx:pt idx="19674">451</cx:pt>
          <cx:pt idx="19675">982</cx:pt>
          <cx:pt idx="19676">163</cx:pt>
          <cx:pt idx="19677">307</cx:pt>
          <cx:pt idx="19678">341</cx:pt>
          <cx:pt idx="19679">246</cx:pt>
          <cx:pt idx="19680">40</cx:pt>
          <cx:pt idx="19681">358</cx:pt>
          <cx:pt idx="19682">314</cx:pt>
          <cx:pt idx="19683">317</cx:pt>
          <cx:pt idx="19684">289</cx:pt>
          <cx:pt idx="19685">327</cx:pt>
          <cx:pt idx="19686">474</cx:pt>
          <cx:pt idx="19687">405</cx:pt>
          <cx:pt idx="19688">34</cx:pt>
          <cx:pt idx="19689">7</cx:pt>
          <cx:pt idx="19690">302</cx:pt>
          <cx:pt idx="19691">196</cx:pt>
          <cx:pt idx="19692">233</cx:pt>
          <cx:pt idx="19693">368</cx:pt>
          <cx:pt idx="19694">380</cx:pt>
          <cx:pt idx="19695">233</cx:pt>
          <cx:pt idx="19696">265</cx:pt>
          <cx:pt idx="19697">649</cx:pt>
          <cx:pt idx="19698">365</cx:pt>
          <cx:pt idx="19699">463</cx:pt>
          <cx:pt idx="19700">244</cx:pt>
          <cx:pt idx="19701">991</cx:pt>
          <cx:pt idx="19702">283</cx:pt>
          <cx:pt idx="19703">238</cx:pt>
          <cx:pt idx="19704">274</cx:pt>
          <cx:pt idx="19705">418</cx:pt>
          <cx:pt idx="19706">248</cx:pt>
          <cx:pt idx="19707">266</cx:pt>
          <cx:pt idx="19708">292</cx:pt>
          <cx:pt idx="19709">69</cx:pt>
          <cx:pt idx="19710">286</cx:pt>
          <cx:pt idx="19711">317</cx:pt>
          <cx:pt idx="19712">489</cx:pt>
          <cx:pt idx="19713">415</cx:pt>
          <cx:pt idx="19714">308</cx:pt>
          <cx:pt idx="19715">453</cx:pt>
          <cx:pt idx="19716">496</cx:pt>
          <cx:pt idx="19717">311</cx:pt>
          <cx:pt idx="19718">817</cx:pt>
          <cx:pt idx="19719">320</cx:pt>
          <cx:pt idx="19720">261</cx:pt>
          <cx:pt idx="19721">700</cx:pt>
          <cx:pt idx="19722">156</cx:pt>
          <cx:pt idx="19723">240</cx:pt>
          <cx:pt idx="19724">514</cx:pt>
          <cx:pt idx="19725">390</cx:pt>
          <cx:pt idx="19726">435</cx:pt>
          <cx:pt idx="19727">765</cx:pt>
          <cx:pt idx="19728">233</cx:pt>
          <cx:pt idx="19729">320</cx:pt>
          <cx:pt idx="19730">357</cx:pt>
          <cx:pt idx="19731">45</cx:pt>
          <cx:pt idx="19732">409</cx:pt>
          <cx:pt idx="19733">81</cx:pt>
          <cx:pt idx="19734">260</cx:pt>
          <cx:pt idx="19735">345</cx:pt>
          <cx:pt idx="19736">1</cx:pt>
          <cx:pt idx="19737">339</cx:pt>
          <cx:pt idx="19738">240</cx:pt>
          <cx:pt idx="19739">473</cx:pt>
          <cx:pt idx="19740">55</cx:pt>
          <cx:pt idx="19741">10</cx:pt>
          <cx:pt idx="19742">566</cx:pt>
          <cx:pt idx="19743">468</cx:pt>
          <cx:pt idx="19744">204</cx:pt>
          <cx:pt idx="19745">490</cx:pt>
          <cx:pt idx="19746">338</cx:pt>
          <cx:pt idx="19747">230</cx:pt>
          <cx:pt idx="19748">274</cx:pt>
          <cx:pt idx="19749">598</cx:pt>
          <cx:pt idx="19750">434</cx:pt>
          <cx:pt idx="19751">488</cx:pt>
          <cx:pt idx="19752">47</cx:pt>
          <cx:pt idx="19753">122</cx:pt>
          <cx:pt idx="19754">456</cx:pt>
          <cx:pt idx="19755">405</cx:pt>
          <cx:pt idx="19756">83</cx:pt>
          <cx:pt idx="19757">386</cx:pt>
          <cx:pt idx="19758">279</cx:pt>
          <cx:pt idx="19759">409</cx:pt>
          <cx:pt idx="19760">491</cx:pt>
          <cx:pt idx="19761">293</cx:pt>
          <cx:pt idx="19762">380</cx:pt>
          <cx:pt idx="19763">245</cx:pt>
          <cx:pt idx="19764">398</cx:pt>
          <cx:pt idx="19765">618</cx:pt>
          <cx:pt idx="19766">622</cx:pt>
          <cx:pt idx="19767">46</cx:pt>
          <cx:pt idx="19768">528</cx:pt>
          <cx:pt idx="19769">259</cx:pt>
          <cx:pt idx="19770">187</cx:pt>
          <cx:pt idx="19771">208</cx:pt>
          <cx:pt idx="19772">291</cx:pt>
          <cx:pt idx="19773">357</cx:pt>
          <cx:pt idx="19774">366</cx:pt>
          <cx:pt idx="19775">237</cx:pt>
          <cx:pt idx="19776">457</cx:pt>
          <cx:pt idx="19777">267</cx:pt>
          <cx:pt idx="19778">405</cx:pt>
          <cx:pt idx="19779">12</cx:pt>
          <cx:pt idx="19780">816</cx:pt>
          <cx:pt idx="19781">17</cx:pt>
          <cx:pt idx="19782">232</cx:pt>
          <cx:pt idx="19783">847</cx:pt>
          <cx:pt idx="19784">398</cx:pt>
          <cx:pt idx="19785">329</cx:pt>
          <cx:pt idx="19786">935</cx:pt>
          <cx:pt idx="19787">17</cx:pt>
          <cx:pt idx="19788">354</cx:pt>
          <cx:pt idx="19789">204</cx:pt>
          <cx:pt idx="19790">322</cx:pt>
          <cx:pt idx="19791">214</cx:pt>
          <cx:pt idx="19792">291</cx:pt>
          <cx:pt idx="19793">205</cx:pt>
          <cx:pt idx="19794">118</cx:pt>
          <cx:pt idx="19795">229</cx:pt>
          <cx:pt idx="19796">510</cx:pt>
          <cx:pt idx="19797">277</cx:pt>
          <cx:pt idx="19798">139</cx:pt>
          <cx:pt idx="19799">439</cx:pt>
          <cx:pt idx="19800">729</cx:pt>
          <cx:pt idx="19801">484</cx:pt>
          <cx:pt idx="19802">317</cx:pt>
          <cx:pt idx="19803">500</cx:pt>
          <cx:pt idx="19804">656</cx:pt>
          <cx:pt idx="19805">313</cx:pt>
          <cx:pt idx="19806">919</cx:pt>
          <cx:pt idx="19807">402</cx:pt>
          <cx:pt idx="19808">667</cx:pt>
          <cx:pt idx="19809">329</cx:pt>
          <cx:pt idx="19810">459</cx:pt>
          <cx:pt idx="19811">748</cx:pt>
          <cx:pt idx="19812">442</cx:pt>
          <cx:pt idx="19813">357</cx:pt>
          <cx:pt idx="19814">415</cx:pt>
          <cx:pt idx="19815">470</cx:pt>
          <cx:pt idx="19816">458</cx:pt>
          <cx:pt idx="19817">497</cx:pt>
          <cx:pt idx="19818">254</cx:pt>
          <cx:pt idx="19819">375</cx:pt>
          <cx:pt idx="19820">480</cx:pt>
          <cx:pt idx="19821">222</cx:pt>
          <cx:pt idx="19822">77</cx:pt>
          <cx:pt idx="19823">274</cx:pt>
          <cx:pt idx="19824">291</cx:pt>
          <cx:pt idx="19825">481</cx:pt>
          <cx:pt idx="19826">262</cx:pt>
          <cx:pt idx="19827">374</cx:pt>
          <cx:pt idx="19828">284</cx:pt>
          <cx:pt idx="19829">414</cx:pt>
          <cx:pt idx="19830">415</cx:pt>
          <cx:pt idx="19831">322</cx:pt>
          <cx:pt idx="19832">236</cx:pt>
          <cx:pt idx="19833">336</cx:pt>
          <cx:pt idx="19834">267</cx:pt>
          <cx:pt idx="19835">496</cx:pt>
          <cx:pt idx="19836">369</cx:pt>
          <cx:pt idx="19837">307</cx:pt>
          <cx:pt idx="19838">34</cx:pt>
          <cx:pt idx="19839">116</cx:pt>
          <cx:pt idx="19840">58</cx:pt>
          <cx:pt idx="19841">30</cx:pt>
          <cx:pt idx="19842">307</cx:pt>
          <cx:pt idx="19843">380</cx:pt>
          <cx:pt idx="19844">424</cx:pt>
          <cx:pt idx="19845">12</cx:pt>
          <cx:pt idx="19846">706</cx:pt>
          <cx:pt idx="19847">139</cx:pt>
          <cx:pt idx="19848">238</cx:pt>
          <cx:pt idx="19849">244</cx:pt>
          <cx:pt idx="19850">460</cx:pt>
          <cx:pt idx="19851">544</cx:pt>
          <cx:pt idx="19852">118</cx:pt>
          <cx:pt idx="19853">194</cx:pt>
          <cx:pt idx="19854">202</cx:pt>
          <cx:pt idx="19855">257</cx:pt>
          <cx:pt idx="19856">450</cx:pt>
          <cx:pt idx="19857">348</cx:pt>
          <cx:pt idx="19858">451</cx:pt>
          <cx:pt idx="19859">167</cx:pt>
          <cx:pt idx="19860">219</cx:pt>
          <cx:pt idx="19861">825</cx:pt>
          <cx:pt idx="19862">431</cx:pt>
          <cx:pt idx="19863">353</cx:pt>
          <cx:pt idx="19864">366</cx:pt>
          <cx:pt idx="19865">492</cx:pt>
          <cx:pt idx="19866">720</cx:pt>
          <cx:pt idx="19867">506</cx:pt>
          <cx:pt idx="19868">111</cx:pt>
          <cx:pt idx="19869">276</cx:pt>
          <cx:pt idx="19870">163</cx:pt>
          <cx:pt idx="19871">236</cx:pt>
          <cx:pt idx="19872">47</cx:pt>
          <cx:pt idx="19873">231</cx:pt>
          <cx:pt idx="19874">418</cx:pt>
          <cx:pt idx="19875">319</cx:pt>
          <cx:pt idx="19876">282</cx:pt>
          <cx:pt idx="19877">51</cx:pt>
          <cx:pt idx="19878">231</cx:pt>
          <cx:pt idx="19879">290</cx:pt>
          <cx:pt idx="19880">490</cx:pt>
          <cx:pt idx="19881">293</cx:pt>
          <cx:pt idx="19882">339</cx:pt>
          <cx:pt idx="19883">319</cx:pt>
          <cx:pt idx="19884">224</cx:pt>
          <cx:pt idx="19885">282</cx:pt>
          <cx:pt idx="19886">258</cx:pt>
          <cx:pt idx="19887">330</cx:pt>
          <cx:pt idx="19888">336</cx:pt>
          <cx:pt idx="19889">364</cx:pt>
          <cx:pt idx="19890">407</cx:pt>
          <cx:pt idx="19891">44</cx:pt>
          <cx:pt idx="19892">459</cx:pt>
          <cx:pt idx="19893">433</cx:pt>
          <cx:pt idx="19894">153</cx:pt>
          <cx:pt idx="19895">370</cx:pt>
          <cx:pt idx="19896">338</cx:pt>
          <cx:pt idx="19897">483</cx:pt>
          <cx:pt idx="19898">9</cx:pt>
          <cx:pt idx="19899">278</cx:pt>
          <cx:pt idx="19900">290</cx:pt>
          <cx:pt idx="19901">376</cx:pt>
          <cx:pt idx="19902">275</cx:pt>
          <cx:pt idx="19903">212</cx:pt>
          <cx:pt idx="19904">202</cx:pt>
          <cx:pt idx="19905">574</cx:pt>
          <cx:pt idx="19906">476</cx:pt>
          <cx:pt idx="19907">314</cx:pt>
          <cx:pt idx="19908">434</cx:pt>
          <cx:pt idx="19909">120</cx:pt>
          <cx:pt idx="19910">455</cx:pt>
          <cx:pt idx="19911">145</cx:pt>
          <cx:pt idx="19912">312</cx:pt>
          <cx:pt idx="19913">691</cx:pt>
          <cx:pt idx="19914">391</cx:pt>
          <cx:pt idx="19915">407</cx:pt>
          <cx:pt idx="19916">235</cx:pt>
          <cx:pt idx="19917">107</cx:pt>
          <cx:pt idx="19918">257</cx:pt>
          <cx:pt idx="19919">174</cx:pt>
          <cx:pt idx="19920">134</cx:pt>
          <cx:pt idx="19921">376</cx:pt>
          <cx:pt idx="19922">215</cx:pt>
          <cx:pt idx="19923">459</cx:pt>
          <cx:pt idx="19924">146</cx:pt>
          <cx:pt idx="19925">214</cx:pt>
          <cx:pt idx="19926">217</cx:pt>
          <cx:pt idx="19927">96</cx:pt>
          <cx:pt idx="19928">443</cx:pt>
          <cx:pt idx="19929">61</cx:pt>
          <cx:pt idx="19930">423</cx:pt>
          <cx:pt idx="19931">385</cx:pt>
          <cx:pt idx="19932">455</cx:pt>
          <cx:pt idx="19933">293</cx:pt>
          <cx:pt idx="19934">495</cx:pt>
          <cx:pt idx="19935">471</cx:pt>
          <cx:pt idx="19936">167</cx:pt>
          <cx:pt idx="19937">658</cx:pt>
          <cx:pt idx="19938">207</cx:pt>
          <cx:pt idx="19939">405</cx:pt>
          <cx:pt idx="19940">365</cx:pt>
          <cx:pt idx="19941">409</cx:pt>
          <cx:pt idx="19942">329</cx:pt>
          <cx:pt idx="19943">404</cx:pt>
          <cx:pt idx="19944">436</cx:pt>
          <cx:pt idx="19945">774</cx:pt>
          <cx:pt idx="19946">925</cx:pt>
          <cx:pt idx="19947">266</cx:pt>
          <cx:pt idx="19948">381</cx:pt>
          <cx:pt idx="19949">471</cx:pt>
          <cx:pt idx="19950">559</cx:pt>
          <cx:pt idx="19951">898</cx:pt>
          <cx:pt idx="19952">967</cx:pt>
          <cx:pt idx="19953">425</cx:pt>
          <cx:pt idx="19954">171</cx:pt>
          <cx:pt idx="19955">360</cx:pt>
          <cx:pt idx="19956">196</cx:pt>
          <cx:pt idx="19957">638</cx:pt>
          <cx:pt idx="19958">400</cx:pt>
          <cx:pt idx="19959">374</cx:pt>
          <cx:pt idx="19960">242</cx:pt>
          <cx:pt idx="19961">321</cx:pt>
          <cx:pt idx="19962">981</cx:pt>
          <cx:pt idx="19963">265</cx:pt>
          <cx:pt idx="19964">240</cx:pt>
          <cx:pt idx="19965">247</cx:pt>
          <cx:pt idx="19966">85</cx:pt>
          <cx:pt idx="19967">236</cx:pt>
          <cx:pt idx="19968">769</cx:pt>
          <cx:pt idx="19969">265</cx:pt>
          <cx:pt idx="19970">201</cx:pt>
          <cx:pt idx="19971">508</cx:pt>
          <cx:pt idx="19972">46</cx:pt>
          <cx:pt idx="19973">108</cx:pt>
          <cx:pt idx="19974">471</cx:pt>
          <cx:pt idx="19975">532</cx:pt>
          <cx:pt idx="19976">415</cx:pt>
          <cx:pt idx="19977">107</cx:pt>
          <cx:pt idx="19978">254</cx:pt>
          <cx:pt idx="19979">373</cx:pt>
          <cx:pt idx="19980">89</cx:pt>
          <cx:pt idx="19981">227</cx:pt>
          <cx:pt idx="19982">403</cx:pt>
          <cx:pt idx="19983">353</cx:pt>
          <cx:pt idx="19984">238</cx:pt>
          <cx:pt idx="19985">333</cx:pt>
          <cx:pt idx="19986">244</cx:pt>
          <cx:pt idx="19987">299</cx:pt>
          <cx:pt idx="19988">348</cx:pt>
          <cx:pt idx="19989">214</cx:pt>
          <cx:pt idx="19990">13</cx:pt>
          <cx:pt idx="19991">264</cx:pt>
          <cx:pt idx="19992">831</cx:pt>
          <cx:pt idx="19993">351</cx:pt>
          <cx:pt idx="19994">633</cx:pt>
          <cx:pt idx="19995">466</cx:pt>
          <cx:pt idx="19996">285</cx:pt>
          <cx:pt idx="19997">570</cx:pt>
          <cx:pt idx="19998">413</cx:pt>
          <cx:pt idx="19999">486</cx:pt>
          <cx:pt idx="20000">861</cx:pt>
          <cx:pt idx="20001">28</cx:pt>
          <cx:pt idx="20002">320</cx:pt>
          <cx:pt idx="20003">121</cx:pt>
          <cx:pt idx="20004">274</cx:pt>
          <cx:pt idx="20005">605</cx:pt>
          <cx:pt idx="20006">83</cx:pt>
          <cx:pt idx="20007">243</cx:pt>
          <cx:pt idx="20008">205</cx:pt>
          <cx:pt idx="20009">373</cx:pt>
          <cx:pt idx="20010">282</cx:pt>
          <cx:pt idx="20011">968</cx:pt>
          <cx:pt idx="20012">208</cx:pt>
          <cx:pt idx="20013">24</cx:pt>
          <cx:pt idx="20014">358</cx:pt>
          <cx:pt idx="20015">283</cx:pt>
          <cx:pt idx="20016">408</cx:pt>
          <cx:pt idx="20017">184</cx:pt>
          <cx:pt idx="20018">481</cx:pt>
          <cx:pt idx="20019">304</cx:pt>
          <cx:pt idx="20020">56</cx:pt>
          <cx:pt idx="20021">32</cx:pt>
          <cx:pt idx="20022">262</cx:pt>
          <cx:pt idx="20023">611</cx:pt>
          <cx:pt idx="20024">443</cx:pt>
          <cx:pt idx="20025">491</cx:pt>
          <cx:pt idx="20026">220</cx:pt>
          <cx:pt idx="20027">770</cx:pt>
          <cx:pt idx="20028">390</cx:pt>
          <cx:pt idx="20029">422</cx:pt>
          <cx:pt idx="20030">74</cx:pt>
          <cx:pt idx="20031">338</cx:pt>
          <cx:pt idx="20032">477</cx:pt>
          <cx:pt idx="20033">331</cx:pt>
          <cx:pt idx="20034">475</cx:pt>
          <cx:pt idx="20035">296</cx:pt>
          <cx:pt idx="20036">38</cx:pt>
          <cx:pt idx="20037">125</cx:pt>
          <cx:pt idx="20038">386</cx:pt>
          <cx:pt idx="20039">112</cx:pt>
          <cx:pt idx="20040">391</cx:pt>
          <cx:pt idx="20041">476</cx:pt>
          <cx:pt idx="20042">234</cx:pt>
          <cx:pt idx="20043">275</cx:pt>
          <cx:pt idx="20044">234</cx:pt>
          <cx:pt idx="20045">459</cx:pt>
          <cx:pt idx="20046">371</cx:pt>
          <cx:pt idx="20047">203</cx:pt>
          <cx:pt idx="20048">278</cx:pt>
          <cx:pt idx="20049">466</cx:pt>
          <cx:pt idx="20050">433</cx:pt>
          <cx:pt idx="20051">439</cx:pt>
          <cx:pt idx="20052">721</cx:pt>
          <cx:pt idx="20053">204</cx:pt>
          <cx:pt idx="20054">70</cx:pt>
          <cx:pt idx="20055">389</cx:pt>
          <cx:pt idx="20056">352</cx:pt>
          <cx:pt idx="20057">333</cx:pt>
          <cx:pt idx="20058">462</cx:pt>
          <cx:pt idx="20059">216</cx:pt>
          <cx:pt idx="20060">493</cx:pt>
          <cx:pt idx="20061">225</cx:pt>
          <cx:pt idx="20062">300</cx:pt>
          <cx:pt idx="20063">434</cx:pt>
          <cx:pt idx="20064">220</cx:pt>
          <cx:pt idx="20065">221</cx:pt>
          <cx:pt idx="20066">302</cx:pt>
          <cx:pt idx="20067">301</cx:pt>
          <cx:pt idx="20068">415</cx:pt>
          <cx:pt idx="20069">201</cx:pt>
          <cx:pt idx="20070">283</cx:pt>
          <cx:pt idx="20071">679</cx:pt>
          <cx:pt idx="20072">421</cx:pt>
          <cx:pt idx="20073">345</cx:pt>
          <cx:pt idx="20074">351</cx:pt>
          <cx:pt idx="20075">321</cx:pt>
          <cx:pt idx="20076">689</cx:pt>
          <cx:pt idx="20077">790</cx:pt>
          <cx:pt idx="20078">311</cx:pt>
          <cx:pt idx="20079">424</cx:pt>
          <cx:pt idx="20080">221</cx:pt>
          <cx:pt idx="20081">254</cx:pt>
          <cx:pt idx="20082">344</cx:pt>
          <cx:pt idx="20083">228</cx:pt>
          <cx:pt idx="20084">316</cx:pt>
          <cx:pt idx="20085">59</cx:pt>
          <cx:pt idx="20086">162</cx:pt>
          <cx:pt idx="20087">362</cx:pt>
          <cx:pt idx="20088">246</cx:pt>
          <cx:pt idx="20089">278</cx:pt>
          <cx:pt idx="20090">555</cx:pt>
          <cx:pt idx="20091">879</cx:pt>
          <cx:pt idx="20092">221</cx:pt>
          <cx:pt idx="20093">205</cx:pt>
          <cx:pt idx="20094">373</cx:pt>
          <cx:pt idx="20095">237</cx:pt>
          <cx:pt idx="20096">400</cx:pt>
          <cx:pt idx="20097">461</cx:pt>
          <cx:pt idx="20098">365</cx:pt>
          <cx:pt idx="20099">326</cx:pt>
          <cx:pt idx="20100">319</cx:pt>
          <cx:pt idx="20101">307</cx:pt>
          <cx:pt idx="20102">253</cx:pt>
          <cx:pt idx="20103">233</cx:pt>
          <cx:pt idx="20104">881</cx:pt>
          <cx:pt idx="20105">404</cx:pt>
          <cx:pt idx="20106">303</cx:pt>
          <cx:pt idx="20107">403</cx:pt>
          <cx:pt idx="20108">278</cx:pt>
          <cx:pt idx="20109">356</cx:pt>
          <cx:pt idx="20110">326</cx:pt>
          <cx:pt idx="20111">446</cx:pt>
          <cx:pt idx="20112">245</cx:pt>
          <cx:pt idx="20113">279</cx:pt>
          <cx:pt idx="20114">235</cx:pt>
          <cx:pt idx="20115">194</cx:pt>
          <cx:pt idx="20116">338</cx:pt>
          <cx:pt idx="20117">789</cx:pt>
          <cx:pt idx="20118">273</cx:pt>
          <cx:pt idx="20119">420</cx:pt>
          <cx:pt idx="20120">345</cx:pt>
          <cx:pt idx="20121">203</cx:pt>
          <cx:pt idx="20122">42</cx:pt>
          <cx:pt idx="20123">209</cx:pt>
          <cx:pt idx="20124">147</cx:pt>
          <cx:pt idx="20125">347</cx:pt>
          <cx:pt idx="20126">385</cx:pt>
          <cx:pt idx="20127">229</cx:pt>
          <cx:pt idx="20128">224</cx:pt>
          <cx:pt idx="20129">239</cx:pt>
          <cx:pt idx="20130">447</cx:pt>
          <cx:pt idx="20131">499</cx:pt>
          <cx:pt idx="20132">685</cx:pt>
          <cx:pt idx="20133">246</cx:pt>
          <cx:pt idx="20134">393</cx:pt>
          <cx:pt idx="20135">465</cx:pt>
          <cx:pt idx="20136">709</cx:pt>
          <cx:pt idx="20137">486</cx:pt>
          <cx:pt idx="20138">14</cx:pt>
          <cx:pt idx="20139">331</cx:pt>
          <cx:pt idx="20140">26</cx:pt>
          <cx:pt idx="20141">225</cx:pt>
          <cx:pt idx="20142">886</cx:pt>
          <cx:pt idx="20143">956</cx:pt>
          <cx:pt idx="20144">904</cx:pt>
          <cx:pt idx="20145">276</cx:pt>
          <cx:pt idx="20146">364</cx:pt>
          <cx:pt idx="20147">382</cx:pt>
          <cx:pt idx="20148">287</cx:pt>
          <cx:pt idx="20149">904</cx:pt>
          <cx:pt idx="20150">770</cx:pt>
          <cx:pt idx="20151">243</cx:pt>
          <cx:pt idx="20152">205</cx:pt>
          <cx:pt idx="20153">498</cx:pt>
          <cx:pt idx="20154">364</cx:pt>
          <cx:pt idx="20155">273</cx:pt>
          <cx:pt idx="20156">801</cx:pt>
          <cx:pt idx="20157">138</cx:pt>
          <cx:pt idx="20158">342</cx:pt>
          <cx:pt idx="20159">274</cx:pt>
          <cx:pt idx="20160">253</cx:pt>
          <cx:pt idx="20161">366</cx:pt>
          <cx:pt idx="20162">253</cx:pt>
          <cx:pt idx="20163">303</cx:pt>
          <cx:pt idx="20164">397</cx:pt>
          <cx:pt idx="20165">323</cx:pt>
          <cx:pt idx="20166">248</cx:pt>
          <cx:pt idx="20167">412</cx:pt>
          <cx:pt idx="20168">332</cx:pt>
          <cx:pt idx="20169">395</cx:pt>
          <cx:pt idx="20170">157</cx:pt>
          <cx:pt idx="20171">244</cx:pt>
          <cx:pt idx="20172">358</cx:pt>
          <cx:pt idx="20173">221</cx:pt>
          <cx:pt idx="20174">469</cx:pt>
          <cx:pt idx="20175">57</cx:pt>
          <cx:pt idx="20176">458</cx:pt>
          <cx:pt idx="20177">282</cx:pt>
          <cx:pt idx="20178">338</cx:pt>
          <cx:pt idx="20179">353</cx:pt>
          <cx:pt idx="20180">154</cx:pt>
          <cx:pt idx="20181">132</cx:pt>
          <cx:pt idx="20182">154</cx:pt>
          <cx:pt idx="20183">665</cx:pt>
          <cx:pt idx="20184">260</cx:pt>
          <cx:pt idx="20185">379</cx:pt>
          <cx:pt idx="20186">59</cx:pt>
          <cx:pt idx="20187">216</cx:pt>
          <cx:pt idx="20188">338</cx:pt>
          <cx:pt idx="20189">287</cx:pt>
          <cx:pt idx="20190">568</cx:pt>
          <cx:pt idx="20191">321</cx:pt>
          <cx:pt idx="20192">379</cx:pt>
          <cx:pt idx="20193">207</cx:pt>
          <cx:pt idx="20194">94</cx:pt>
          <cx:pt idx="20195">203</cx:pt>
          <cx:pt idx="20196">136</cx:pt>
          <cx:pt idx="20197">491</cx:pt>
          <cx:pt idx="20198">718</cx:pt>
          <cx:pt idx="20199">269</cx:pt>
          <cx:pt idx="20200">286</cx:pt>
          <cx:pt idx="20201">413</cx:pt>
          <cx:pt idx="20202">398</cx:pt>
          <cx:pt idx="20203">435</cx:pt>
          <cx:pt idx="20204">223</cx:pt>
          <cx:pt idx="20205">237</cx:pt>
          <cx:pt idx="20206">300</cx:pt>
          <cx:pt idx="20207">312</cx:pt>
          <cx:pt idx="20208">96</cx:pt>
          <cx:pt idx="20209">932</cx:pt>
          <cx:pt idx="20210">122</cx:pt>
          <cx:pt idx="20211">265</cx:pt>
          <cx:pt idx="20212">377</cx:pt>
          <cx:pt idx="20213">759</cx:pt>
          <cx:pt idx="20214">939</cx:pt>
          <cx:pt idx="20215">351</cx:pt>
          <cx:pt idx="20216">81</cx:pt>
          <cx:pt idx="20217">310</cx:pt>
          <cx:pt idx="20218">326</cx:pt>
          <cx:pt idx="20219">350</cx:pt>
          <cx:pt idx="20220">293</cx:pt>
          <cx:pt idx="20221">220</cx:pt>
          <cx:pt idx="20222">280</cx:pt>
          <cx:pt idx="20223">216</cx:pt>
          <cx:pt idx="20224">937</cx:pt>
          <cx:pt idx="20225">309</cx:pt>
          <cx:pt idx="20226">434</cx:pt>
          <cx:pt idx="20227">498</cx:pt>
          <cx:pt idx="20228">344</cx:pt>
          <cx:pt idx="20229">213</cx:pt>
          <cx:pt idx="20230">212</cx:pt>
          <cx:pt idx="20231">908</cx:pt>
          <cx:pt idx="20232">338</cx:pt>
          <cx:pt idx="20233">247</cx:pt>
          <cx:pt idx="20234">327</cx:pt>
          <cx:pt idx="20235">269</cx:pt>
          <cx:pt idx="20236">466</cx:pt>
          <cx:pt idx="20237">458</cx:pt>
          <cx:pt idx="20238">254</cx:pt>
          <cx:pt idx="20239">25</cx:pt>
          <cx:pt idx="20240">492</cx:pt>
          <cx:pt idx="20241">371</cx:pt>
          <cx:pt idx="20242">360</cx:pt>
          <cx:pt idx="20243">250</cx:pt>
          <cx:pt idx="20244">668</cx:pt>
          <cx:pt idx="20245">465</cx:pt>
          <cx:pt idx="20246">209</cx:pt>
          <cx:pt idx="20247">210</cx:pt>
          <cx:pt idx="20248">235</cx:pt>
          <cx:pt idx="20249">304</cx:pt>
          <cx:pt idx="20250">93</cx:pt>
          <cx:pt idx="20251">286</cx:pt>
          <cx:pt idx="20252">293</cx:pt>
          <cx:pt idx="20253">492</cx:pt>
          <cx:pt idx="20254">600</cx:pt>
          <cx:pt idx="20255">246</cx:pt>
          <cx:pt idx="20256">214</cx:pt>
          <cx:pt idx="20257">483</cx:pt>
          <cx:pt idx="20258">285</cx:pt>
          <cx:pt idx="20259">492</cx:pt>
          <cx:pt idx="20260">276</cx:pt>
          <cx:pt idx="20261">320</cx:pt>
          <cx:pt idx="20262">473</cx:pt>
          <cx:pt idx="20263">401</cx:pt>
          <cx:pt idx="20264">398</cx:pt>
          <cx:pt idx="20265">478</cx:pt>
          <cx:pt idx="20266">390</cx:pt>
          <cx:pt idx="20267">187</cx:pt>
          <cx:pt idx="20268">59</cx:pt>
          <cx:pt idx="20269">464</cx:pt>
          <cx:pt idx="20270">461</cx:pt>
          <cx:pt idx="20271">462</cx:pt>
          <cx:pt idx="20272">910</cx:pt>
          <cx:pt idx="20273">851</cx:pt>
          <cx:pt idx="20274">170</cx:pt>
          <cx:pt idx="20275">344</cx:pt>
          <cx:pt idx="20276">207</cx:pt>
          <cx:pt idx="20277">754</cx:pt>
          <cx:pt idx="20278">922</cx:pt>
          <cx:pt idx="20279">163</cx:pt>
          <cx:pt idx="20280">354</cx:pt>
          <cx:pt idx="20281">445</cx:pt>
          <cx:pt idx="20282">115</cx:pt>
          <cx:pt idx="20283">269</cx:pt>
          <cx:pt idx="20284">71</cx:pt>
          <cx:pt idx="20285">243</cx:pt>
          <cx:pt idx="20286">206</cx:pt>
          <cx:pt idx="20287">399</cx:pt>
          <cx:pt idx="20288">384</cx:pt>
          <cx:pt idx="20289">375</cx:pt>
          <cx:pt idx="20290">396</cx:pt>
          <cx:pt idx="20291">317</cx:pt>
          <cx:pt idx="20292">465</cx:pt>
          <cx:pt idx="20293">256</cx:pt>
          <cx:pt idx="20294">71</cx:pt>
          <cx:pt idx="20295">41</cx:pt>
          <cx:pt idx="20296">89</cx:pt>
          <cx:pt idx="20297">1015</cx:pt>
          <cx:pt idx="20298">303</cx:pt>
          <cx:pt idx="20299">331</cx:pt>
          <cx:pt idx="20300">329</cx:pt>
          <cx:pt idx="20301">230</cx:pt>
          <cx:pt idx="20302">208</cx:pt>
          <cx:pt idx="20303">415</cx:pt>
          <cx:pt idx="20304">510</cx:pt>
          <cx:pt idx="20305">280</cx:pt>
          <cx:pt idx="20306">146</cx:pt>
          <cx:pt idx="20307">63</cx:pt>
          <cx:pt idx="20308">240</cx:pt>
          <cx:pt idx="20309">418</cx:pt>
          <cx:pt idx="20310">449</cx:pt>
          <cx:pt idx="20311">282</cx:pt>
          <cx:pt idx="20312">213</cx:pt>
          <cx:pt idx="20313">162</cx:pt>
          <cx:pt idx="20314">295</cx:pt>
          <cx:pt idx="20315">375</cx:pt>
          <cx:pt idx="20316">322</cx:pt>
          <cx:pt idx="20317">725</cx:pt>
          <cx:pt idx="20318">308</cx:pt>
          <cx:pt idx="20319">471</cx:pt>
          <cx:pt idx="20320">422</cx:pt>
          <cx:pt idx="20321">281</cx:pt>
          <cx:pt idx="20322">303</cx:pt>
          <cx:pt idx="20323">122</cx:pt>
          <cx:pt idx="20324">32</cx:pt>
          <cx:pt idx="20325">130</cx:pt>
          <cx:pt idx="20326">200</cx:pt>
          <cx:pt idx="20327">557</cx:pt>
          <cx:pt idx="20328">493</cx:pt>
          <cx:pt idx="20329">402</cx:pt>
          <cx:pt idx="20330">334</cx:pt>
          <cx:pt idx="20331">375</cx:pt>
          <cx:pt idx="20332">292</cx:pt>
          <cx:pt idx="20333">242</cx:pt>
          <cx:pt idx="20334">616</cx:pt>
          <cx:pt idx="20335">244</cx:pt>
          <cx:pt idx="20336">386</cx:pt>
          <cx:pt idx="20337">219</cx:pt>
          <cx:pt idx="20338">449</cx:pt>
          <cx:pt idx="20339">342</cx:pt>
          <cx:pt idx="20340">395</cx:pt>
          <cx:pt idx="20341">232</cx:pt>
          <cx:pt idx="20342">92</cx:pt>
          <cx:pt idx="20343">697</cx:pt>
          <cx:pt idx="20344">43</cx:pt>
          <cx:pt idx="20345">334</cx:pt>
          <cx:pt idx="20346">25</cx:pt>
          <cx:pt idx="20347">285</cx:pt>
          <cx:pt idx="20348">299</cx:pt>
          <cx:pt idx="20349">1000</cx:pt>
          <cx:pt idx="20350">437</cx:pt>
          <cx:pt idx="20351">195</cx:pt>
          <cx:pt idx="20352">468</cx:pt>
          <cx:pt idx="20353">822</cx:pt>
          <cx:pt idx="20354">58</cx:pt>
          <cx:pt idx="20355">373</cx:pt>
          <cx:pt idx="20356">196</cx:pt>
          <cx:pt idx="20357">414</cx:pt>
          <cx:pt idx="20358">748</cx:pt>
          <cx:pt idx="20359">386</cx:pt>
          <cx:pt idx="20360">258</cx:pt>
          <cx:pt idx="20361">729</cx:pt>
          <cx:pt idx="20362">568</cx:pt>
          <cx:pt idx="20363">397</cx:pt>
          <cx:pt idx="20364">205</cx:pt>
          <cx:pt idx="20365">1013</cx:pt>
          <cx:pt idx="20366">287</cx:pt>
          <cx:pt idx="20367">508</cx:pt>
          <cx:pt idx="20368">530</cx:pt>
          <cx:pt idx="20369">432</cx:pt>
          <cx:pt idx="20370">492</cx:pt>
          <cx:pt idx="20371">92</cx:pt>
          <cx:pt idx="20372">245</cx:pt>
          <cx:pt idx="20373">235</cx:pt>
          <cx:pt idx="20374">239</cx:pt>
          <cx:pt idx="20375">467</cx:pt>
          <cx:pt idx="20376">335</cx:pt>
          <cx:pt idx="20377">396</cx:pt>
          <cx:pt idx="20378">258</cx:pt>
          <cx:pt idx="20379">469</cx:pt>
          <cx:pt idx="20380">137</cx:pt>
          <cx:pt idx="20381">420</cx:pt>
          <cx:pt idx="20382">251</cx:pt>
          <cx:pt idx="20383">210</cx:pt>
          <cx:pt idx="20384">312</cx:pt>
          <cx:pt idx="20385">130</cx:pt>
          <cx:pt idx="20386">619</cx:pt>
          <cx:pt idx="20387">20</cx:pt>
          <cx:pt idx="20388">450</cx:pt>
          <cx:pt idx="20389">306</cx:pt>
          <cx:pt idx="20390">95</cx:pt>
          <cx:pt idx="20391">22</cx:pt>
          <cx:pt idx="20392">400</cx:pt>
          <cx:pt idx="20393">239</cx:pt>
          <cx:pt idx="20394">357</cx:pt>
          <cx:pt idx="20395">472</cx:pt>
          <cx:pt idx="20396">461</cx:pt>
          <cx:pt idx="20397">345</cx:pt>
          <cx:pt idx="20398">138</cx:pt>
          <cx:pt idx="20399">259</cx:pt>
          <cx:pt idx="20400">366</cx:pt>
          <cx:pt idx="20401">602</cx:pt>
          <cx:pt idx="20402">332</cx:pt>
          <cx:pt idx="20403">251</cx:pt>
          <cx:pt idx="20404">248</cx:pt>
          <cx:pt idx="20405">21</cx:pt>
          <cx:pt idx="20406">126</cx:pt>
          <cx:pt idx="20407">131</cx:pt>
          <cx:pt idx="20408">251</cx:pt>
          <cx:pt idx="20409">247</cx:pt>
          <cx:pt idx="20410">124</cx:pt>
          <cx:pt idx="20411">421</cx:pt>
          <cx:pt idx="20412">415</cx:pt>
          <cx:pt idx="20413">845</cx:pt>
          <cx:pt idx="20414">353</cx:pt>
          <cx:pt idx="20415">238</cx:pt>
          <cx:pt idx="20416">51</cx:pt>
          <cx:pt idx="20417">333</cx:pt>
          <cx:pt idx="20418">216</cx:pt>
          <cx:pt idx="20419">412</cx:pt>
          <cx:pt idx="20420">416</cx:pt>
          <cx:pt idx="20421">252</cx:pt>
          <cx:pt idx="20422">451</cx:pt>
          <cx:pt idx="20423">438</cx:pt>
          <cx:pt idx="20424">236</cx:pt>
          <cx:pt idx="20425">58</cx:pt>
          <cx:pt idx="20426">221</cx:pt>
          <cx:pt idx="20427">354</cx:pt>
          <cx:pt idx="20428">178</cx:pt>
          <cx:pt idx="20429">330</cx:pt>
          <cx:pt idx="20430">959</cx:pt>
          <cx:pt idx="20431">188</cx:pt>
          <cx:pt idx="20432">264</cx:pt>
          <cx:pt idx="20433">332</cx:pt>
          <cx:pt idx="20434">262</cx:pt>
          <cx:pt idx="20435">463</cx:pt>
          <cx:pt idx="20436">37</cx:pt>
          <cx:pt idx="20437">380</cx:pt>
          <cx:pt idx="20438">66</cx:pt>
          <cx:pt idx="20439">475</cx:pt>
          <cx:pt idx="20440">407</cx:pt>
          <cx:pt idx="20441">252</cx:pt>
          <cx:pt idx="20442">222</cx:pt>
          <cx:pt idx="20443">8</cx:pt>
          <cx:pt idx="20444">159</cx:pt>
          <cx:pt idx="20445">319</cx:pt>
          <cx:pt idx="20446">352</cx:pt>
          <cx:pt idx="20447">24</cx:pt>
          <cx:pt idx="20448">92</cx:pt>
          <cx:pt idx="20449">2</cx:pt>
          <cx:pt idx="20450">385</cx:pt>
          <cx:pt idx="20451">214</cx:pt>
          <cx:pt idx="20452">411</cx:pt>
          <cx:pt idx="20453">557</cx:pt>
          <cx:pt idx="20454">381</cx:pt>
          <cx:pt idx="20455">334</cx:pt>
          <cx:pt idx="20456">293</cx:pt>
          <cx:pt idx="20457">196</cx:pt>
          <cx:pt idx="20458">288</cx:pt>
          <cx:pt idx="20459">282</cx:pt>
          <cx:pt idx="20460">166</cx:pt>
          <cx:pt idx="20461">133</cx:pt>
          <cx:pt idx="20462">418</cx:pt>
          <cx:pt idx="20463">319</cx:pt>
          <cx:pt idx="20464">202</cx:pt>
          <cx:pt idx="20465">82</cx:pt>
          <cx:pt idx="20466">775</cx:pt>
          <cx:pt idx="20467">493</cx:pt>
          <cx:pt idx="20468">215</cx:pt>
          <cx:pt idx="20469">275</cx:pt>
          <cx:pt idx="20470">265</cx:pt>
          <cx:pt idx="20471">916</cx:pt>
          <cx:pt idx="20472">401</cx:pt>
          <cx:pt idx="20473">282</cx:pt>
          <cx:pt idx="20474">617</cx:pt>
          <cx:pt idx="20475">470</cx:pt>
          <cx:pt idx="20476">274</cx:pt>
          <cx:pt idx="20477">217</cx:pt>
          <cx:pt idx="20478">236</cx:pt>
          <cx:pt idx="20479">359</cx:pt>
          <cx:pt idx="20480">174</cx:pt>
          <cx:pt idx="20481">101</cx:pt>
          <cx:pt idx="20482">241</cx:pt>
          <cx:pt idx="20483">1010</cx:pt>
          <cx:pt idx="20484">207</cx:pt>
          <cx:pt idx="20485">140</cx:pt>
          <cx:pt idx="20486">564</cx:pt>
          <cx:pt idx="20487">81</cx:pt>
          <cx:pt idx="20488">612</cx:pt>
          <cx:pt idx="20489">222</cx:pt>
          <cx:pt idx="20490">465</cx:pt>
          <cx:pt idx="20491">288</cx:pt>
          <cx:pt idx="20492">348</cx:pt>
          <cx:pt idx="20493">939</cx:pt>
          <cx:pt idx="20494">840</cx:pt>
          <cx:pt idx="20495">342</cx:pt>
          <cx:pt idx="20496">282</cx:pt>
          <cx:pt idx="20497">425</cx:pt>
          <cx:pt idx="20498">422</cx:pt>
          <cx:pt idx="20499">746</cx:pt>
          <cx:pt idx="20500">955</cx:pt>
          <cx:pt idx="20501">637</cx:pt>
          <cx:pt idx="20502">98</cx:pt>
          <cx:pt idx="20503">238</cx:pt>
          <cx:pt idx="20504">304</cx:pt>
          <cx:pt idx="20505">218</cx:pt>
          <cx:pt idx="20506">476</cx:pt>
          <cx:pt idx="20507">346</cx:pt>
          <cx:pt idx="20508">440</cx:pt>
          <cx:pt idx="20509">472</cx:pt>
          <cx:pt idx="20510">872</cx:pt>
          <cx:pt idx="20511">373</cx:pt>
          <cx:pt idx="20512">357</cx:pt>
          <cx:pt idx="20513">681</cx:pt>
          <cx:pt idx="20514">456</cx:pt>
          <cx:pt idx="20515">273</cx:pt>
          <cx:pt idx="20516">939</cx:pt>
          <cx:pt idx="20517">87</cx:pt>
          <cx:pt idx="20518">198</cx:pt>
          <cx:pt idx="20519">496</cx:pt>
          <cx:pt idx="20520">745</cx:pt>
          <cx:pt idx="20521">144</cx:pt>
          <cx:pt idx="20522">239</cx:pt>
          <cx:pt idx="20523">261</cx:pt>
          <cx:pt idx="20524">276</cx:pt>
          <cx:pt idx="20525">484</cx:pt>
          <cx:pt idx="20526">172</cx:pt>
          <cx:pt idx="20527">283</cx:pt>
          <cx:pt idx="20528">908</cx:pt>
          <cx:pt idx="20529">629</cx:pt>
          <cx:pt idx="20530">471</cx:pt>
          <cx:pt idx="20531">3</cx:pt>
          <cx:pt idx="20532">305</cx:pt>
          <cx:pt idx="20533">319</cx:pt>
          <cx:pt idx="20534">314</cx:pt>
          <cx:pt idx="20535">252</cx:pt>
          <cx:pt idx="20536">455</cx:pt>
          <cx:pt idx="20537">390</cx:pt>
          <cx:pt idx="20538">374</cx:pt>
          <cx:pt idx="20539">35</cx:pt>
          <cx:pt idx="20540">302</cx:pt>
          <cx:pt idx="20541">34</cx:pt>
          <cx:pt idx="20542">369</cx:pt>
          <cx:pt idx="20543">445</cx:pt>
          <cx:pt idx="20544">928</cx:pt>
          <cx:pt idx="20545">368</cx:pt>
          <cx:pt idx="20546">249</cx:pt>
          <cx:pt idx="20547">367</cx:pt>
          <cx:pt idx="20548">143</cx:pt>
          <cx:pt idx="20549">235</cx:pt>
          <cx:pt idx="20550">31</cx:pt>
          <cx:pt idx="20551">290</cx:pt>
          <cx:pt idx="20552">426</cx:pt>
          <cx:pt idx="20553">286</cx:pt>
          <cx:pt idx="20554">202</cx:pt>
          <cx:pt idx="20555">425</cx:pt>
          <cx:pt idx="20556">909</cx:pt>
          <cx:pt idx="20557">849</cx:pt>
          <cx:pt idx="20558">380</cx:pt>
          <cx:pt idx="20559">410</cx:pt>
          <cx:pt idx="20560">723</cx:pt>
          <cx:pt idx="20561">696</cx:pt>
          <cx:pt idx="20562">254</cx:pt>
          <cx:pt idx="20563">419</cx:pt>
          <cx:pt idx="20564">139</cx:pt>
          <cx:pt idx="20565">668</cx:pt>
          <cx:pt idx="20566">696</cx:pt>
          <cx:pt idx="20567">475</cx:pt>
          <cx:pt idx="20568">355</cx:pt>
          <cx:pt idx="20569">362</cx:pt>
          <cx:pt idx="20570">180</cx:pt>
          <cx:pt idx="20571">203</cx:pt>
          <cx:pt idx="20572">360</cx:pt>
          <cx:pt idx="20573">260</cx:pt>
          <cx:pt idx="20574">129</cx:pt>
          <cx:pt idx="20575">617</cx:pt>
          <cx:pt idx="20576">161</cx:pt>
          <cx:pt idx="20577">262</cx:pt>
          <cx:pt idx="20578">672</cx:pt>
          <cx:pt idx="20579">339</cx:pt>
          <cx:pt idx="20580">512</cx:pt>
          <cx:pt idx="20581">481</cx:pt>
          <cx:pt idx="20582">339</cx:pt>
          <cx:pt idx="20583">380</cx:pt>
          <cx:pt idx="20584">251</cx:pt>
          <cx:pt idx="20585">294</cx:pt>
          <cx:pt idx="20586">250</cx:pt>
          <cx:pt idx="20587">295</cx:pt>
          <cx:pt idx="20588">435</cx:pt>
          <cx:pt idx="20589">412</cx:pt>
          <cx:pt idx="20590">283</cx:pt>
          <cx:pt idx="20591">242</cx:pt>
          <cx:pt idx="20592">758</cx:pt>
          <cx:pt idx="20593">280</cx:pt>
          <cx:pt idx="20594">363</cx:pt>
          <cx:pt idx="20595">693</cx:pt>
          <cx:pt idx="20596">671</cx:pt>
          <cx:pt idx="20597">130</cx:pt>
          <cx:pt idx="20598">370</cx:pt>
          <cx:pt idx="20599">107</cx:pt>
          <cx:pt idx="20600">673</cx:pt>
          <cx:pt idx="20601">437</cx:pt>
          <cx:pt idx="20602">833</cx:pt>
          <cx:pt idx="20603">474</cx:pt>
          <cx:pt idx="20604">475</cx:pt>
          <cx:pt idx="20605">307</cx:pt>
          <cx:pt idx="20606">320</cx:pt>
          <cx:pt idx="20607">259</cx:pt>
          <cx:pt idx="20608">487</cx:pt>
          <cx:pt idx="20609">487</cx:pt>
          <cx:pt idx="20610">914</cx:pt>
          <cx:pt idx="20611">323</cx:pt>
          <cx:pt idx="20612">160</cx:pt>
          <cx:pt idx="20613">342</cx:pt>
          <cx:pt idx="20614">404</cx:pt>
          <cx:pt idx="20615">753</cx:pt>
          <cx:pt idx="20616">115</cx:pt>
          <cx:pt idx="20617">283</cx:pt>
          <cx:pt idx="20618">339</cx:pt>
          <cx:pt idx="20619">767</cx:pt>
          <cx:pt idx="20620">233</cx:pt>
          <cx:pt idx="20621">225</cx:pt>
          <cx:pt idx="20622">364</cx:pt>
          <cx:pt idx="20623">103</cx:pt>
          <cx:pt idx="20624">370</cx:pt>
          <cx:pt idx="20625">446</cx:pt>
          <cx:pt idx="20626">468</cx:pt>
          <cx:pt idx="20627">562</cx:pt>
          <cx:pt idx="20628">118</cx:pt>
          <cx:pt idx="20629">458</cx:pt>
          <cx:pt idx="20630">324</cx:pt>
          <cx:pt idx="20631">315</cx:pt>
          <cx:pt idx="20632">446</cx:pt>
          <cx:pt idx="20633">497</cx:pt>
          <cx:pt idx="20634">276</cx:pt>
          <cx:pt idx="20635">257</cx:pt>
          <cx:pt idx="20636">243</cx:pt>
          <cx:pt idx="20637">250</cx:pt>
          <cx:pt idx="20638">447</cx:pt>
          <cx:pt idx="20639">261</cx:pt>
          <cx:pt idx="20640">249</cx:pt>
          <cx:pt idx="20641">354</cx:pt>
          <cx:pt idx="20642">387</cx:pt>
          <cx:pt idx="20643">46</cx:pt>
          <cx:pt idx="20644">558</cx:pt>
          <cx:pt idx="20645">283</cx:pt>
          <cx:pt idx="20646">321</cx:pt>
          <cx:pt idx="20647">237</cx:pt>
          <cx:pt idx="20648">322</cx:pt>
          <cx:pt idx="20649">207</cx:pt>
          <cx:pt idx="20650">1018</cx:pt>
          <cx:pt idx="20651">812</cx:pt>
          <cx:pt idx="20652">172</cx:pt>
          <cx:pt idx="20653">313</cx:pt>
          <cx:pt idx="20654">205</cx:pt>
          <cx:pt idx="20655">341</cx:pt>
          <cx:pt idx="20656">217</cx:pt>
          <cx:pt idx="20657">356</cx:pt>
          <cx:pt idx="20658">356</cx:pt>
          <cx:pt idx="20659">314</cx:pt>
          <cx:pt idx="20660">319</cx:pt>
          <cx:pt idx="20661">246</cx:pt>
          <cx:pt idx="20662">239</cx:pt>
          <cx:pt idx="20663">496</cx:pt>
          <cx:pt idx="20664">242</cx:pt>
          <cx:pt idx="20665">206</cx:pt>
          <cx:pt idx="20666">359</cx:pt>
          <cx:pt idx="20667">743</cx:pt>
          <cx:pt idx="20668">950</cx:pt>
          <cx:pt idx="20669">309</cx:pt>
          <cx:pt idx="20670">463</cx:pt>
          <cx:pt idx="20671">95</cx:pt>
          <cx:pt idx="20672">455</cx:pt>
          <cx:pt idx="20673">301</cx:pt>
          <cx:pt idx="20674">286</cx:pt>
          <cx:pt idx="20675">323</cx:pt>
          <cx:pt idx="20676">23</cx:pt>
          <cx:pt idx="20677">237</cx:pt>
          <cx:pt idx="20678">170</cx:pt>
          <cx:pt idx="20679">1013</cx:pt>
          <cx:pt idx="20680">490</cx:pt>
          <cx:pt idx="20681">358</cx:pt>
          <cx:pt idx="20682">245</cx:pt>
          <cx:pt idx="20683">261</cx:pt>
          <cx:pt idx="20684">356</cx:pt>
          <cx:pt idx="20685">354</cx:pt>
          <cx:pt idx="20686">340</cx:pt>
          <cx:pt idx="20687">414</cx:pt>
          <cx:pt idx="20688">273</cx:pt>
          <cx:pt idx="20689">326</cx:pt>
          <cx:pt idx="20690">361</cx:pt>
          <cx:pt idx="20691">145</cx:pt>
          <cx:pt idx="20692">774</cx:pt>
          <cx:pt idx="20693">80</cx:pt>
          <cx:pt idx="20694">326</cx:pt>
          <cx:pt idx="20695">230</cx:pt>
          <cx:pt idx="20696">369</cx:pt>
          <cx:pt idx="20697">352</cx:pt>
          <cx:pt idx="20698">883</cx:pt>
          <cx:pt idx="20699">919</cx:pt>
          <cx:pt idx="20700">725</cx:pt>
          <cx:pt idx="20701">404</cx:pt>
          <cx:pt idx="20702">333</cx:pt>
          <cx:pt idx="20703">143</cx:pt>
          <cx:pt idx="20704">443</cx:pt>
          <cx:pt idx="20705">231</cx:pt>
          <cx:pt idx="20706">386</cx:pt>
          <cx:pt idx="20707">322</cx:pt>
          <cx:pt idx="20708">242</cx:pt>
          <cx:pt idx="20709">315</cx:pt>
          <cx:pt idx="20710">405</cx:pt>
          <cx:pt idx="20711">209</cx:pt>
          <cx:pt idx="20712">913</cx:pt>
          <cx:pt idx="20713">265</cx:pt>
          <cx:pt idx="20714">434</cx:pt>
          <cx:pt idx="20715">317</cx:pt>
          <cx:pt idx="20716">229</cx:pt>
          <cx:pt idx="20717">453</cx:pt>
          <cx:pt idx="20718">427</cx:pt>
          <cx:pt idx="20719">239</cx:pt>
          <cx:pt idx="20720">106</cx:pt>
          <cx:pt idx="20721">301</cx:pt>
          <cx:pt idx="20722">319</cx:pt>
          <cx:pt idx="20723">452</cx:pt>
          <cx:pt idx="20724">366</cx:pt>
          <cx:pt idx="20725">422</cx:pt>
          <cx:pt idx="20726">489</cx:pt>
          <cx:pt idx="20727">873</cx:pt>
          <cx:pt idx="20728">243</cx:pt>
          <cx:pt idx="20729">225</cx:pt>
          <cx:pt idx="20730">333</cx:pt>
          <cx:pt idx="20731">308</cx:pt>
          <cx:pt idx="20732">999</cx:pt>
          <cx:pt idx="20733">238</cx:pt>
          <cx:pt idx="20734">422</cx:pt>
          <cx:pt idx="20735">276</cx:pt>
          <cx:pt idx="20736">914</cx:pt>
          <cx:pt idx="20737">435</cx:pt>
          <cx:pt idx="20738">248</cx:pt>
          <cx:pt idx="20739">355</cx:pt>
          <cx:pt idx="20740">513</cx:pt>
          <cx:pt idx="20741">401</cx:pt>
          <cx:pt idx="20742">326</cx:pt>
          <cx:pt idx="20743">168</cx:pt>
          <cx:pt idx="20744">334</cx:pt>
          <cx:pt idx="20745">289</cx:pt>
          <cx:pt idx="20746">382</cx:pt>
          <cx:pt idx="20747">240</cx:pt>
          <cx:pt idx="20748">466</cx:pt>
          <cx:pt idx="20749">576</cx:pt>
          <cx:pt idx="20750">171</cx:pt>
          <cx:pt idx="20751">261</cx:pt>
          <cx:pt idx="20752">253</cx:pt>
          <cx:pt idx="20753">707</cx:pt>
          <cx:pt idx="20754">19</cx:pt>
          <cx:pt idx="20755">229</cx:pt>
          <cx:pt idx="20756">338</cx:pt>
          <cx:pt idx="20757">22</cx:pt>
          <cx:pt idx="20758">150</cx:pt>
          <cx:pt idx="20759">125</cx:pt>
          <cx:pt idx="20760">226</cx:pt>
          <cx:pt idx="20761">271</cx:pt>
          <cx:pt idx="20762">397</cx:pt>
          <cx:pt idx="20763">406</cx:pt>
          <cx:pt idx="20764">261</cx:pt>
          <cx:pt idx="20765">429</cx:pt>
          <cx:pt idx="20766">378</cx:pt>
          <cx:pt idx="20767">72</cx:pt>
          <cx:pt idx="20768">219</cx:pt>
          <cx:pt idx="20769">22</cx:pt>
          <cx:pt idx="20770">728</cx:pt>
          <cx:pt idx="20771">37</cx:pt>
          <cx:pt idx="20772">658</cx:pt>
          <cx:pt idx="20773">187</cx:pt>
          <cx:pt idx="20774">426</cx:pt>
          <cx:pt idx="20775">358</cx:pt>
          <cx:pt idx="20776">29</cx:pt>
          <cx:pt idx="20777">818</cx:pt>
          <cx:pt idx="20778">481</cx:pt>
          <cx:pt idx="20779">359</cx:pt>
          <cx:pt idx="20780">232</cx:pt>
          <cx:pt idx="20781">295</cx:pt>
          <cx:pt idx="20782">430</cx:pt>
          <cx:pt idx="20783">472</cx:pt>
          <cx:pt idx="20784">389</cx:pt>
          <cx:pt idx="20785">343</cx:pt>
          <cx:pt idx="20786">151</cx:pt>
          <cx:pt idx="20787">689</cx:pt>
          <cx:pt idx="20788">719</cx:pt>
          <cx:pt idx="20789">480</cx:pt>
          <cx:pt idx="20790">362</cx:pt>
          <cx:pt idx="20791">257</cx:pt>
          <cx:pt idx="20792">374</cx:pt>
          <cx:pt idx="20793">372</cx:pt>
          <cx:pt idx="20794">941</cx:pt>
          <cx:pt idx="20795">322</cx:pt>
          <cx:pt idx="20796">342</cx:pt>
          <cx:pt idx="20797">243</cx:pt>
          <cx:pt idx="20798">316</cx:pt>
          <cx:pt idx="20799">213</cx:pt>
          <cx:pt idx="20800">236</cx:pt>
          <cx:pt idx="20801">281</cx:pt>
          <cx:pt idx="20802">480</cx:pt>
          <cx:pt idx="20803">567</cx:pt>
          <cx:pt idx="20804">255</cx:pt>
          <cx:pt idx="20805">111</cx:pt>
          <cx:pt idx="20806">347</cx:pt>
          <cx:pt idx="20807">186</cx:pt>
          <cx:pt idx="20808">863</cx:pt>
          <cx:pt idx="20809">718</cx:pt>
          <cx:pt idx="20810">305</cx:pt>
          <cx:pt idx="20811">340</cx:pt>
          <cx:pt idx="20812">334</cx:pt>
          <cx:pt idx="20813">349</cx:pt>
          <cx:pt idx="20814">377</cx:pt>
          <cx:pt idx="20815">360</cx:pt>
          <cx:pt idx="20816">515</cx:pt>
          <cx:pt idx="20817">471</cx:pt>
          <cx:pt idx="20818">416</cx:pt>
          <cx:pt idx="20819">471</cx:pt>
          <cx:pt idx="20820">483</cx:pt>
          <cx:pt idx="20821">34</cx:pt>
          <cx:pt idx="20822">16</cx:pt>
          <cx:pt idx="20823">312</cx:pt>
          <cx:pt idx="20824">256</cx:pt>
          <cx:pt idx="20825">204</cx:pt>
          <cx:pt idx="20826">351</cx:pt>
          <cx:pt idx="20827">352</cx:pt>
          <cx:pt idx="20828">289</cx:pt>
          <cx:pt idx="20829">207</cx:pt>
          <cx:pt idx="20830">24</cx:pt>
          <cx:pt idx="20831">245</cx:pt>
          <cx:pt idx="20832">265</cx:pt>
          <cx:pt idx="20833">412</cx:pt>
          <cx:pt idx="20834">344</cx:pt>
          <cx:pt idx="20835">415</cx:pt>
          <cx:pt idx="20836">131</cx:pt>
          <cx:pt idx="20837">188</cx:pt>
          <cx:pt idx="20838">292</cx:pt>
          <cx:pt idx="20839">378</cx:pt>
          <cx:pt idx="20840">359</cx:pt>
          <cx:pt idx="20841">291</cx:pt>
          <cx:pt idx="20842">307</cx:pt>
          <cx:pt idx="20843">370</cx:pt>
          <cx:pt idx="20844">492</cx:pt>
          <cx:pt idx="20845">267</cx:pt>
          <cx:pt idx="20846">767</cx:pt>
          <cx:pt idx="20847">264</cx:pt>
          <cx:pt idx="20848">491</cx:pt>
          <cx:pt idx="20849">553</cx:pt>
          <cx:pt idx="20850">282</cx:pt>
          <cx:pt idx="20851">169</cx:pt>
          <cx:pt idx="20852">48</cx:pt>
          <cx:pt idx="20853">306</cx:pt>
          <cx:pt idx="20854">1004</cx:pt>
          <cx:pt idx="20855">234</cx:pt>
          <cx:pt idx="20856">444</cx:pt>
          <cx:pt idx="20857">438</cx:pt>
          <cx:pt idx="20858">329</cx:pt>
          <cx:pt idx="20859">329</cx:pt>
          <cx:pt idx="20860">201</cx:pt>
          <cx:pt idx="20861">412</cx:pt>
          <cx:pt idx="20862">246</cx:pt>
          <cx:pt idx="20863">209</cx:pt>
          <cx:pt idx="20864">668</cx:pt>
          <cx:pt idx="20865">191</cx:pt>
          <cx:pt idx="20866">258</cx:pt>
          <cx:pt idx="20867">342</cx:pt>
          <cx:pt idx="20868">335</cx:pt>
          <cx:pt idx="20869">272</cx:pt>
          <cx:pt idx="20870">210</cx:pt>
          <cx:pt idx="20871">413</cx:pt>
          <cx:pt idx="20872">469</cx:pt>
          <cx:pt idx="20873">248</cx:pt>
          <cx:pt idx="20874">225</cx:pt>
          <cx:pt idx="20875">400</cx:pt>
          <cx:pt idx="20876">352</cx:pt>
          <cx:pt idx="20877">421</cx:pt>
          <cx:pt idx="20878">479</cx:pt>
          <cx:pt idx="20879">119</cx:pt>
          <cx:pt idx="20880">159</cx:pt>
          <cx:pt idx="20881">441</cx:pt>
          <cx:pt idx="20882">266</cx:pt>
          <cx:pt idx="20883">314</cx:pt>
          <cx:pt idx="20884">365</cx:pt>
          <cx:pt idx="20885">332</cx:pt>
          <cx:pt idx="20886">354</cx:pt>
          <cx:pt idx="20887">332</cx:pt>
          <cx:pt idx="20888">402</cx:pt>
          <cx:pt idx="20889">121</cx:pt>
          <cx:pt idx="20890">796</cx:pt>
          <cx:pt idx="20891">242</cx:pt>
          <cx:pt idx="20892">412</cx:pt>
          <cx:pt idx="20893">309</cx:pt>
          <cx:pt idx="20894">457</cx:pt>
          <cx:pt idx="20895">209</cx:pt>
          <cx:pt idx="20896">262</cx:pt>
          <cx:pt idx="20897">320</cx:pt>
          <cx:pt idx="20898">19</cx:pt>
          <cx:pt idx="20899">65</cx:pt>
          <cx:pt idx="20900">301</cx:pt>
          <cx:pt idx="20901">707</cx:pt>
          <cx:pt idx="20902">444</cx:pt>
          <cx:pt idx="20903">983</cx:pt>
          <cx:pt idx="20904">212</cx:pt>
          <cx:pt idx="20905">842</cx:pt>
          <cx:pt idx="20906">365</cx:pt>
          <cx:pt idx="20907">298</cx:pt>
          <cx:pt idx="20908">772</cx:pt>
          <cx:pt idx="20909">484</cx:pt>
          <cx:pt idx="20910">62</cx:pt>
          <cx:pt idx="20911">457</cx:pt>
          <cx:pt idx="20912">919</cx:pt>
          <cx:pt idx="20913">489</cx:pt>
          <cx:pt idx="20914">405</cx:pt>
          <cx:pt idx="20915">316</cx:pt>
          <cx:pt idx="20916">100</cx:pt>
          <cx:pt idx="20917">348</cx:pt>
          <cx:pt idx="20918">8</cx:pt>
          <cx:pt idx="20919">428</cx:pt>
          <cx:pt idx="20920">472</cx:pt>
          <cx:pt idx="20921">384</cx:pt>
          <cx:pt idx="20922">381</cx:pt>
          <cx:pt idx="20923">114</cx:pt>
          <cx:pt idx="20924">434</cx:pt>
          <cx:pt idx="20925">364</cx:pt>
          <cx:pt idx="20926">329</cx:pt>
          <cx:pt idx="20927">250</cx:pt>
          <cx:pt idx="20928">453</cx:pt>
          <cx:pt idx="20929">490</cx:pt>
          <cx:pt idx="20930">230</cx:pt>
          <cx:pt idx="20931">73</cx:pt>
          <cx:pt idx="20932">408</cx:pt>
          <cx:pt idx="20933">955</cx:pt>
          <cx:pt idx="20934">370</cx:pt>
          <cx:pt idx="20935">72</cx:pt>
          <cx:pt idx="20936">412</cx:pt>
          <cx:pt idx="20937">22</cx:pt>
          <cx:pt idx="20938">331</cx:pt>
          <cx:pt idx="20939">251</cx:pt>
          <cx:pt idx="20940">111</cx:pt>
          <cx:pt idx="20941">289</cx:pt>
          <cx:pt idx="20942">475</cx:pt>
          <cx:pt idx="20943">419</cx:pt>
          <cx:pt idx="20944">221</cx:pt>
          <cx:pt idx="20945">955</cx:pt>
          <cx:pt idx="20946">212</cx:pt>
          <cx:pt idx="20947">228</cx:pt>
          <cx:pt idx="20948">150</cx:pt>
          <cx:pt idx="20949">993</cx:pt>
          <cx:pt idx="20950">273</cx:pt>
          <cx:pt idx="20951">149</cx:pt>
          <cx:pt idx="20952">213</cx:pt>
          <cx:pt idx="20953">165</cx:pt>
          <cx:pt idx="20954">151</cx:pt>
          <cx:pt idx="20955">323</cx:pt>
          <cx:pt idx="20956">309</cx:pt>
          <cx:pt idx="20957">405</cx:pt>
          <cx:pt idx="20958">204</cx:pt>
          <cx:pt idx="20959">931</cx:pt>
          <cx:pt idx="20960">317</cx:pt>
          <cx:pt idx="20961">495</cx:pt>
          <cx:pt idx="20962">433</cx:pt>
          <cx:pt idx="20963">153</cx:pt>
          <cx:pt idx="20964">335</cx:pt>
          <cx:pt idx="20965">234</cx:pt>
          <cx:pt idx="20966">253</cx:pt>
          <cx:pt idx="20967">413</cx:pt>
          <cx:pt idx="20968">324</cx:pt>
          <cx:pt idx="20969">226</cx:pt>
          <cx:pt idx="20970">354</cx:pt>
          <cx:pt idx="20971">256</cx:pt>
          <cx:pt idx="20972">277</cx:pt>
          <cx:pt idx="20973">915</cx:pt>
          <cx:pt idx="20974">351</cx:pt>
          <cx:pt idx="20975">442</cx:pt>
          <cx:pt idx="20976">441</cx:pt>
          <cx:pt idx="20977">116</cx:pt>
          <cx:pt idx="20978">291</cx:pt>
          <cx:pt idx="20979">279</cx:pt>
          <cx:pt idx="20980">129</cx:pt>
          <cx:pt idx="20981">346</cx:pt>
          <cx:pt idx="20982">374</cx:pt>
          <cx:pt idx="20983">274</cx:pt>
          <cx:pt idx="20984">322</cx:pt>
          <cx:pt idx="20985">382</cx:pt>
          <cx:pt idx="20986">370</cx:pt>
          <cx:pt idx="20987">695</cx:pt>
          <cx:pt idx="20988">111</cx:pt>
          <cx:pt idx="20989">323</cx:pt>
          <cx:pt idx="20990">262</cx:pt>
          <cx:pt idx="20991">324</cx:pt>
          <cx:pt idx="20992">937</cx:pt>
          <cx:pt idx="20993">418</cx:pt>
          <cx:pt idx="20994">320</cx:pt>
          <cx:pt idx="20995">319</cx:pt>
          <cx:pt idx="20996">335</cx:pt>
          <cx:pt idx="20997">477</cx:pt>
          <cx:pt idx="20998">51</cx:pt>
          <cx:pt idx="20999">339</cx:pt>
          <cx:pt idx="21000">481</cx:pt>
          <cx:pt idx="21001">416</cx:pt>
          <cx:pt idx="21002">292</cx:pt>
          <cx:pt idx="21003">653</cx:pt>
          <cx:pt idx="21004">254</cx:pt>
          <cx:pt idx="21005">330</cx:pt>
          <cx:pt idx="21006">208</cx:pt>
          <cx:pt idx="21007">451</cx:pt>
          <cx:pt idx="21008">319</cx:pt>
          <cx:pt idx="21009">325</cx:pt>
          <cx:pt idx="21010">224</cx:pt>
          <cx:pt idx="21011">483</cx:pt>
          <cx:pt idx="21012">354</cx:pt>
          <cx:pt idx="21013">159</cx:pt>
          <cx:pt idx="21014">353</cx:pt>
          <cx:pt idx="21015">22</cx:pt>
          <cx:pt idx="21016">572</cx:pt>
          <cx:pt idx="21017">847</cx:pt>
          <cx:pt idx="21018">106</cx:pt>
          <cx:pt idx="21019">215</cx:pt>
          <cx:pt idx="21020">177</cx:pt>
          <cx:pt idx="21021">293</cx:pt>
          <cx:pt idx="21022">418</cx:pt>
          <cx:pt idx="21023">499</cx:pt>
          <cx:pt idx="21024">271</cx:pt>
          <cx:pt idx="21025">469</cx:pt>
          <cx:pt idx="21026">413</cx:pt>
          <cx:pt idx="21027">442</cx:pt>
          <cx:pt idx="21028">300</cx:pt>
          <cx:pt idx="21029">778</cx:pt>
          <cx:pt idx="21030">252</cx:pt>
          <cx:pt idx="21031">233</cx:pt>
          <cx:pt idx="21032">294</cx:pt>
          <cx:pt idx="21033">340</cx:pt>
          <cx:pt idx="21034">282</cx:pt>
          <cx:pt idx="21035">261</cx:pt>
          <cx:pt idx="21036">226</cx:pt>
          <cx:pt idx="21037">819</cx:pt>
          <cx:pt idx="21038">710</cx:pt>
          <cx:pt idx="21039">308</cx:pt>
          <cx:pt idx="21040">423</cx:pt>
          <cx:pt idx="21041">409</cx:pt>
          <cx:pt idx="21042">469</cx:pt>
          <cx:pt idx="21043">122</cx:pt>
          <cx:pt idx="21044">204</cx:pt>
          <cx:pt idx="21045">415</cx:pt>
          <cx:pt idx="21046">148</cx:pt>
          <cx:pt idx="21047">356</cx:pt>
          <cx:pt idx="21048">959</cx:pt>
          <cx:pt idx="21049">322</cx:pt>
          <cx:pt idx="21050">435</cx:pt>
          <cx:pt idx="21051">242</cx:pt>
          <cx:pt idx="21052">305</cx:pt>
          <cx:pt idx="21053">354</cx:pt>
          <cx:pt idx="21054">422</cx:pt>
          <cx:pt idx="21055">342</cx:pt>
          <cx:pt idx="21056">425</cx:pt>
          <cx:pt idx="21057">135</cx:pt>
          <cx:pt idx="21058">192</cx:pt>
          <cx:pt idx="21059">79</cx:pt>
          <cx:pt idx="21060">467</cx:pt>
          <cx:pt idx="21061">427</cx:pt>
          <cx:pt idx="21062">283</cx:pt>
          <cx:pt idx="21063">719</cx:pt>
          <cx:pt idx="21064">257</cx:pt>
          <cx:pt idx="21065">435</cx:pt>
          <cx:pt idx="21066">705</cx:pt>
          <cx:pt idx="21067">445</cx:pt>
          <cx:pt idx="21068">383</cx:pt>
          <cx:pt idx="21069">452</cx:pt>
          <cx:pt idx="21070">267</cx:pt>
          <cx:pt idx="21071">245</cx:pt>
          <cx:pt idx="21072">320</cx:pt>
          <cx:pt idx="21073">386</cx:pt>
          <cx:pt idx="21074">258</cx:pt>
          <cx:pt idx="21075">70</cx:pt>
          <cx:pt idx="21076">479</cx:pt>
          <cx:pt idx="21077">106</cx:pt>
          <cx:pt idx="21078">248</cx:pt>
          <cx:pt idx="21079">283</cx:pt>
          <cx:pt idx="21080">474</cx:pt>
          <cx:pt idx="21081">316</cx:pt>
          <cx:pt idx="21082">926</cx:pt>
          <cx:pt idx="21083">168</cx:pt>
          <cx:pt idx="21084">228</cx:pt>
          <cx:pt idx="21085">201</cx:pt>
          <cx:pt idx="21086">282</cx:pt>
          <cx:pt idx="21087">135</cx:pt>
          <cx:pt idx="21088">62</cx:pt>
          <cx:pt idx="21089">352</cx:pt>
          <cx:pt idx="21090">408</cx:pt>
          <cx:pt idx="21091">239</cx:pt>
          <cx:pt idx="21092">379</cx:pt>
          <cx:pt idx="21093">349</cx:pt>
          <cx:pt idx="21094">202</cx:pt>
          <cx:pt idx="21095">146</cx:pt>
          <cx:pt idx="21096">491</cx:pt>
          <cx:pt idx="21097">380</cx:pt>
          <cx:pt idx="21098">901</cx:pt>
          <cx:pt idx="21099">328</cx:pt>
          <cx:pt idx="21100">354</cx:pt>
          <cx:pt idx="21101">840</cx:pt>
          <cx:pt idx="21102">415</cx:pt>
          <cx:pt idx="21103">141</cx:pt>
          <cx:pt idx="21104">418</cx:pt>
          <cx:pt idx="21105">330</cx:pt>
          <cx:pt idx="21106">270</cx:pt>
          <cx:pt idx="21107">413</cx:pt>
          <cx:pt idx="21108">447</cx:pt>
          <cx:pt idx="21109">812</cx:pt>
          <cx:pt idx="21110">498</cx:pt>
          <cx:pt idx="21111">209</cx:pt>
          <cx:pt idx="21112">228</cx:pt>
          <cx:pt idx="21113">341</cx:pt>
          <cx:pt idx="21114">513</cx:pt>
          <cx:pt idx="21115">355</cx:pt>
          <cx:pt idx="21116">338</cx:pt>
          <cx:pt idx="21117">315</cx:pt>
          <cx:pt idx="21118">486</cx:pt>
          <cx:pt idx="21119">393</cx:pt>
          <cx:pt idx="21120">318</cx:pt>
          <cx:pt idx="21121">303</cx:pt>
          <cx:pt idx="21122">410</cx:pt>
          <cx:pt idx="21123">296</cx:pt>
          <cx:pt idx="21124">223</cx:pt>
          <cx:pt idx="21125">340</cx:pt>
          <cx:pt idx="21126">368</cx:pt>
          <cx:pt idx="21127">419</cx:pt>
          <cx:pt idx="21128">426</cx:pt>
          <cx:pt idx="21129">149</cx:pt>
          <cx:pt idx="21130">349</cx:pt>
          <cx:pt idx="21131">122</cx:pt>
          <cx:pt idx="21132">491</cx:pt>
          <cx:pt idx="21133">288</cx:pt>
          <cx:pt idx="21134">251</cx:pt>
          <cx:pt idx="21135">400</cx:pt>
          <cx:pt idx="21136">499</cx:pt>
          <cx:pt idx="21137">100</cx:pt>
          <cx:pt idx="21138">410</cx:pt>
          <cx:pt idx="21139">496</cx:pt>
          <cx:pt idx="21140">264</cx:pt>
          <cx:pt idx="21141">224</cx:pt>
          <cx:pt idx="21142">335</cx:pt>
          <cx:pt idx="21143">478</cx:pt>
          <cx:pt idx="21144">499</cx:pt>
          <cx:pt idx="21145">379</cx:pt>
          <cx:pt idx="21146">236</cx:pt>
          <cx:pt idx="21147">150</cx:pt>
          <cx:pt idx="21148">356</cx:pt>
          <cx:pt idx="21149">250</cx:pt>
          <cx:pt idx="21150">181</cx:pt>
          <cx:pt idx="21151">771</cx:pt>
          <cx:pt idx="21152">526</cx:pt>
          <cx:pt idx="21153">309</cx:pt>
          <cx:pt idx="21154">215</cx:pt>
          <cx:pt idx="21155">366</cx:pt>
          <cx:pt idx="21156">441</cx:pt>
          <cx:pt idx="21157">433</cx:pt>
          <cx:pt idx="21158">460</cx:pt>
          <cx:pt idx="21159">226</cx:pt>
          <cx:pt idx="21160">277</cx:pt>
          <cx:pt idx="21161">7</cx:pt>
          <cx:pt idx="21162">214</cx:pt>
          <cx:pt idx="21163">13</cx:pt>
          <cx:pt idx="21164">422</cx:pt>
          <cx:pt idx="21165">333</cx:pt>
          <cx:pt idx="21166">498</cx:pt>
          <cx:pt idx="21167">232</cx:pt>
          <cx:pt idx="21168">150</cx:pt>
          <cx:pt idx="21169">132</cx:pt>
          <cx:pt idx="21170">41</cx:pt>
          <cx:pt idx="21171">348</cx:pt>
          <cx:pt idx="21172">437</cx:pt>
          <cx:pt idx="21173">218</cx:pt>
          <cx:pt idx="21174">207</cx:pt>
          <cx:pt idx="21175">147</cx:pt>
          <cx:pt idx="21176">247</cx:pt>
          <cx:pt idx="21177">777</cx:pt>
          <cx:pt idx="21178">444</cx:pt>
          <cx:pt idx="21179">367</cx:pt>
          <cx:pt idx="21180">251</cx:pt>
          <cx:pt idx="21181">240</cx:pt>
          <cx:pt idx="21182">346</cx:pt>
          <cx:pt idx="21183">276</cx:pt>
          <cx:pt idx="21184">228</cx:pt>
          <cx:pt idx="21185">437</cx:pt>
          <cx:pt idx="21186">342</cx:pt>
          <cx:pt idx="21187">414</cx:pt>
          <cx:pt idx="21188">499</cx:pt>
          <cx:pt idx="21189">153</cx:pt>
          <cx:pt idx="21190">281</cx:pt>
          <cx:pt idx="21191">89</cx:pt>
          <cx:pt idx="21192">202</cx:pt>
          <cx:pt idx="21193">473</cx:pt>
          <cx:pt idx="21194">207</cx:pt>
          <cx:pt idx="21195">457</cx:pt>
          <cx:pt idx="21196">237</cx:pt>
          <cx:pt idx="21197">104</cx:pt>
          <cx:pt idx="21198">360</cx:pt>
          <cx:pt idx="21199">91</cx:pt>
          <cx:pt idx="21200">840</cx:pt>
          <cx:pt idx="21201">186</cx:pt>
          <cx:pt idx="21202">304</cx:pt>
          <cx:pt idx="21203">248</cx:pt>
          <cx:pt idx="21204">323</cx:pt>
          <cx:pt idx="21205">262</cx:pt>
          <cx:pt idx="21206">72</cx:pt>
          <cx:pt idx="21207">333</cx:pt>
          <cx:pt idx="21208">204</cx:pt>
          <cx:pt idx="21209">359</cx:pt>
          <cx:pt idx="21210">345</cx:pt>
          <cx:pt idx="21211">150</cx:pt>
          <cx:pt idx="21212">61</cx:pt>
          <cx:pt idx="21213">707</cx:pt>
          <cx:pt idx="21214">315</cx:pt>
          <cx:pt idx="21215">941</cx:pt>
          <cx:pt idx="21216">325</cx:pt>
          <cx:pt idx="21217">42</cx:pt>
          <cx:pt idx="21218">706</cx:pt>
          <cx:pt idx="21219">324</cx:pt>
          <cx:pt idx="21220">145</cx:pt>
          <cx:pt idx="21221">1</cx:pt>
          <cx:pt idx="21222">671</cx:pt>
          <cx:pt idx="21223">290</cx:pt>
          <cx:pt idx="21224">328</cx:pt>
          <cx:pt idx="21225">533</cx:pt>
          <cx:pt idx="21226">222</cx:pt>
          <cx:pt idx="21227">231</cx:pt>
          <cx:pt idx="21228">314</cx:pt>
          <cx:pt idx="21229">274</cx:pt>
          <cx:pt idx="21230">367</cx:pt>
          <cx:pt idx="21231">456</cx:pt>
          <cx:pt idx="21232">451</cx:pt>
          <cx:pt idx="21233">499</cx:pt>
          <cx:pt idx="21234">819</cx:pt>
          <cx:pt idx="21235">456</cx:pt>
          <cx:pt idx="21236">120</cx:pt>
          <cx:pt idx="21237">299</cx:pt>
          <cx:pt idx="21238">139</cx:pt>
          <cx:pt idx="21239">123</cx:pt>
          <cx:pt idx="21240">497</cx:pt>
          <cx:pt idx="21241">237</cx:pt>
          <cx:pt idx="21242">451</cx:pt>
          <cx:pt idx="21243">165</cx:pt>
          <cx:pt idx="21244">66</cx:pt>
          <cx:pt idx="21245">329</cx:pt>
          <cx:pt idx="21246">311</cx:pt>
          <cx:pt idx="21247">320</cx:pt>
          <cx:pt idx="21248">314</cx:pt>
          <cx:pt idx="21249">465</cx:pt>
          <cx:pt idx="21250">390</cx:pt>
          <cx:pt idx="21251">417</cx:pt>
          <cx:pt idx="21252">394</cx:pt>
          <cx:pt idx="21253">331</cx:pt>
          <cx:pt idx="21254">115</cx:pt>
          <cx:pt idx="21255">365</cx:pt>
          <cx:pt idx="21256">42</cx:pt>
          <cx:pt idx="21257">235</cx:pt>
          <cx:pt idx="21258">303</cx:pt>
          <cx:pt idx="21259">48</cx:pt>
          <cx:pt idx="21260">334</cx:pt>
          <cx:pt idx="21261">360</cx:pt>
          <cx:pt idx="21262">123</cx:pt>
          <cx:pt idx="21263">454</cx:pt>
          <cx:pt idx="21264">261</cx:pt>
          <cx:pt idx="21265">29</cx:pt>
          <cx:pt idx="21266">212</cx:pt>
          <cx:pt idx="21267">472</cx:pt>
          <cx:pt idx="21268">259</cx:pt>
          <cx:pt idx="21269">300</cx:pt>
          <cx:pt idx="21270">277</cx:pt>
          <cx:pt idx="21271">282</cx:pt>
          <cx:pt idx="21272">392</cx:pt>
          <cx:pt idx="21273">133</cx:pt>
          <cx:pt idx="21274">232</cx:pt>
          <cx:pt idx="21275">448</cx:pt>
          <cx:pt idx="21276">460</cx:pt>
          <cx:pt idx="21277">485</cx:pt>
          <cx:pt idx="21278">286</cx:pt>
          <cx:pt idx="21279">203</cx:pt>
          <cx:pt idx="21280">224</cx:pt>
          <cx:pt idx="21281">294</cx:pt>
          <cx:pt idx="21282">878</cx:pt>
          <cx:pt idx="21283">219</cx:pt>
          <cx:pt idx="21284">2</cx:pt>
          <cx:pt idx="21285">227</cx:pt>
          <cx:pt idx="21286">255</cx:pt>
          <cx:pt idx="21287">344</cx:pt>
          <cx:pt idx="21288">170</cx:pt>
          <cx:pt idx="21289">951</cx:pt>
          <cx:pt idx="21290">223</cx:pt>
          <cx:pt idx="21291">449</cx:pt>
          <cx:pt idx="21292">404</cx:pt>
          <cx:pt idx="21293">942</cx:pt>
          <cx:pt idx="21294">212</cx:pt>
          <cx:pt idx="21295">357</cx:pt>
          <cx:pt idx="21296">145</cx:pt>
          <cx:pt idx="21297">499</cx:pt>
          <cx:pt idx="21298">447</cx:pt>
          <cx:pt idx="21299">337</cx:pt>
          <cx:pt idx="21300">425</cx:pt>
          <cx:pt idx="21301">351</cx:pt>
          <cx:pt idx="21302">198</cx:pt>
          <cx:pt idx="21303">210</cx:pt>
          <cx:pt idx="21304">188</cx:pt>
          <cx:pt idx="21305">17</cx:pt>
          <cx:pt idx="21306">466</cx:pt>
          <cx:pt idx="21307">228</cx:pt>
          <cx:pt idx="21308">364</cx:pt>
          <cx:pt idx="21309">462</cx:pt>
          <cx:pt idx="21310">496</cx:pt>
          <cx:pt idx="21311">279</cx:pt>
          <cx:pt idx="21312">282</cx:pt>
          <cx:pt idx="21313">642</cx:pt>
          <cx:pt idx="21314">17</cx:pt>
          <cx:pt idx="21315">178</cx:pt>
          <cx:pt idx="21316">617</cx:pt>
          <cx:pt idx="21317">641</cx:pt>
          <cx:pt idx="21318">132</cx:pt>
          <cx:pt idx="21319">410</cx:pt>
          <cx:pt idx="21320">383</cx:pt>
          <cx:pt idx="21321">293</cx:pt>
          <cx:pt idx="21322">301</cx:pt>
          <cx:pt idx="21323">337</cx:pt>
          <cx:pt idx="21324">273</cx:pt>
          <cx:pt idx="21325">50</cx:pt>
          <cx:pt idx="21326">342</cx:pt>
          <cx:pt idx="21327">386</cx:pt>
          <cx:pt idx="21328">354</cx:pt>
          <cx:pt idx="21329">489</cx:pt>
          <cx:pt idx="21330">425</cx:pt>
          <cx:pt idx="21331">287</cx:pt>
          <cx:pt idx="21332">145</cx:pt>
          <cx:pt idx="21333">292</cx:pt>
          <cx:pt idx="21334">492</cx:pt>
          <cx:pt idx="21335">82</cx:pt>
          <cx:pt idx="21336">1017</cx:pt>
          <cx:pt idx="21337">452</cx:pt>
          <cx:pt idx="21338">29</cx:pt>
          <cx:pt idx="21339">261</cx:pt>
          <cx:pt idx="21340">241</cx:pt>
          <cx:pt idx="21341">402</cx:pt>
          <cx:pt idx="21342">129</cx:pt>
          <cx:pt idx="21343">272</cx:pt>
          <cx:pt idx="21344">407</cx:pt>
          <cx:pt idx="21345">280</cx:pt>
          <cx:pt idx="21346">298</cx:pt>
          <cx:pt idx="21347">575</cx:pt>
          <cx:pt idx="21348">286</cx:pt>
          <cx:pt idx="21349">257</cx:pt>
          <cx:pt idx="21350">289</cx:pt>
          <cx:pt idx="21351">183</cx:pt>
          <cx:pt idx="21352">194</cx:pt>
          <cx:pt idx="21353">81</cx:pt>
          <cx:pt idx="21354">386</cx:pt>
          <cx:pt idx="21355">256</cx:pt>
          <cx:pt idx="21356">460</cx:pt>
          <cx:pt idx="21357">455</cx:pt>
          <cx:pt idx="21358">499</cx:pt>
          <cx:pt idx="21359">829</cx:pt>
          <cx:pt idx="21360">804</cx:pt>
          <cx:pt idx="21361">122</cx:pt>
          <cx:pt idx="21362">443</cx:pt>
          <cx:pt idx="21363">167</cx:pt>
          <cx:pt idx="21364">464</cx:pt>
          <cx:pt idx="21365">304</cx:pt>
          <cx:pt idx="21366">499</cx:pt>
          <cx:pt idx="21367">279</cx:pt>
          <cx:pt idx="21368">477</cx:pt>
          <cx:pt idx="21369">441</cx:pt>
          <cx:pt idx="21370">352</cx:pt>
          <cx:pt idx="21371">251</cx:pt>
          <cx:pt idx="21372">359</cx:pt>
          <cx:pt idx="21373">418</cx:pt>
          <cx:pt idx="21374">297</cx:pt>
          <cx:pt idx="21375">313</cx:pt>
          <cx:pt idx="21376">286</cx:pt>
          <cx:pt idx="21377">329</cx:pt>
          <cx:pt idx="21378">249</cx:pt>
          <cx:pt idx="21379">39</cx:pt>
          <cx:pt idx="21380">244</cx:pt>
          <cx:pt idx="21381">261</cx:pt>
          <cx:pt idx="21382">230</cx:pt>
          <cx:pt idx="21383">780</cx:pt>
          <cx:pt idx="21384">802</cx:pt>
          <cx:pt idx="21385">426</cx:pt>
          <cx:pt idx="21386">11</cx:pt>
          <cx:pt idx="21387">69</cx:pt>
          <cx:pt idx="21388">100</cx:pt>
          <cx:pt idx="21389">228</cx:pt>
          <cx:pt idx="21390">447</cx:pt>
          <cx:pt idx="21391">74</cx:pt>
          <cx:pt idx="21392">399</cx:pt>
          <cx:pt idx="21393">242</cx:pt>
          <cx:pt idx="21394">263</cx:pt>
          <cx:pt idx="21395">283</cx:pt>
          <cx:pt idx="21396">768</cx:pt>
          <cx:pt idx="21397">483</cx:pt>
          <cx:pt idx="21398">345</cx:pt>
          <cx:pt idx="21399">235</cx:pt>
          <cx:pt idx="21400">302</cx:pt>
          <cx:pt idx="21401">374</cx:pt>
          <cx:pt idx="21402">853</cx:pt>
          <cx:pt idx="21403">363</cx:pt>
          <cx:pt idx="21404">427</cx:pt>
          <cx:pt idx="21405">478</cx:pt>
          <cx:pt idx="21406">252</cx:pt>
          <cx:pt idx="21407">966</cx:pt>
          <cx:pt idx="21408">227</cx:pt>
          <cx:pt idx="21409">299</cx:pt>
          <cx:pt idx="21410">417</cx:pt>
          <cx:pt idx="21411">451</cx:pt>
          <cx:pt idx="21412">476</cx:pt>
          <cx:pt idx="21413">1</cx:pt>
          <cx:pt idx="21414">206</cx:pt>
          <cx:pt idx="21415">298</cx:pt>
          <cx:pt idx="21416">418</cx:pt>
          <cx:pt idx="21417">13</cx:pt>
          <cx:pt idx="21418">720</cx:pt>
          <cx:pt idx="21419">265</cx:pt>
          <cx:pt idx="21420">309</cx:pt>
          <cx:pt idx="21421">360</cx:pt>
          <cx:pt idx="21422">343</cx:pt>
          <cx:pt idx="21423">207</cx:pt>
          <cx:pt idx="21424">204</cx:pt>
          <cx:pt idx="21425">485</cx:pt>
          <cx:pt idx="21426">216</cx:pt>
          <cx:pt idx="21427">242</cx:pt>
          <cx:pt idx="21428">459</cx:pt>
          <cx:pt idx="21429">762</cx:pt>
          <cx:pt idx="21430">974</cx:pt>
          <cx:pt idx="21431">341</cx:pt>
          <cx:pt idx="21432">308</cx:pt>
          <cx:pt idx="21433">974</cx:pt>
          <cx:pt idx="21434">27</cx:pt>
          <cx:pt idx="21435">431</cx:pt>
          <cx:pt idx="21436">33</cx:pt>
          <cx:pt idx="21437">323</cx:pt>
          <cx:pt idx="21438">345</cx:pt>
          <cx:pt idx="21439">538</cx:pt>
          <cx:pt idx="21440">412</cx:pt>
          <cx:pt idx="21441">415</cx:pt>
          <cx:pt idx="21442">223</cx:pt>
          <cx:pt idx="21443">123</cx:pt>
          <cx:pt idx="21444">755</cx:pt>
          <cx:pt idx="21445">306</cx:pt>
          <cx:pt idx="21446">459</cx:pt>
          <cx:pt idx="21447">227</cx:pt>
          <cx:pt idx="21448">312</cx:pt>
          <cx:pt idx="21449">358</cx:pt>
          <cx:pt idx="21450">144</cx:pt>
          <cx:pt idx="21451">713</cx:pt>
          <cx:pt idx="21452">302</cx:pt>
          <cx:pt idx="21453">270</cx:pt>
          <cx:pt idx="21454">316</cx:pt>
          <cx:pt idx="21455">313</cx:pt>
          <cx:pt idx="21456">205</cx:pt>
          <cx:pt idx="21457">168</cx:pt>
          <cx:pt idx="21458">350</cx:pt>
          <cx:pt idx="21459">216</cx:pt>
          <cx:pt idx="21460">914</cx:pt>
          <cx:pt idx="21461">176</cx:pt>
          <cx:pt idx="21462">436</cx:pt>
          <cx:pt idx="21463">238</cx:pt>
          <cx:pt idx="21464">390</cx:pt>
          <cx:pt idx="21465">851</cx:pt>
          <cx:pt idx="21466">210</cx:pt>
          <cx:pt idx="21467">402</cx:pt>
          <cx:pt idx="21468">346</cx:pt>
          <cx:pt idx="21469">252</cx:pt>
          <cx:pt idx="21470">207</cx:pt>
          <cx:pt idx="21471">407</cx:pt>
          <cx:pt idx="21472">204</cx:pt>
          <cx:pt idx="21473">445</cx:pt>
          <cx:pt idx="21474">350</cx:pt>
          <cx:pt idx="21475">334</cx:pt>
          <cx:pt idx="21476">417</cx:pt>
          <cx:pt idx="21477">304</cx:pt>
          <cx:pt idx="21478">177</cx:pt>
          <cx:pt idx="21479">201</cx:pt>
          <cx:pt idx="21480">414</cx:pt>
          <cx:pt idx="21481">268</cx:pt>
          <cx:pt idx="21482">66</cx:pt>
          <cx:pt idx="21483">452</cx:pt>
          <cx:pt idx="21484">138</cx:pt>
          <cx:pt idx="21485">881</cx:pt>
          <cx:pt idx="21486">785</cx:pt>
          <cx:pt idx="21487">283</cx:pt>
          <cx:pt idx="21488">276</cx:pt>
          <cx:pt idx="21489">383</cx:pt>
          <cx:pt idx="21490">55</cx:pt>
          <cx:pt idx="21491">427</cx:pt>
          <cx:pt idx="21492">307</cx:pt>
          <cx:pt idx="21493">272</cx:pt>
          <cx:pt idx="21494">285</cx:pt>
          <cx:pt idx="21495">360</cx:pt>
          <cx:pt idx="21496">493</cx:pt>
          <cx:pt idx="21497">950</cx:pt>
          <cx:pt idx="21498">880</cx:pt>
          <cx:pt idx="21499">270</cx:pt>
          <cx:pt idx="21500">307</cx:pt>
          <cx:pt idx="21501">349</cx:pt>
          <cx:pt idx="21502">897</cx:pt>
          <cx:pt idx="21503">935</cx:pt>
          <cx:pt idx="21504">388</cx:pt>
          <cx:pt idx="21505">383</cx:pt>
          <cx:pt idx="21506">467</cx:pt>
          <cx:pt idx="21507">489</cx:pt>
          <cx:pt idx="21508">118</cx:pt>
          <cx:pt idx="21509">353</cx:pt>
          <cx:pt idx="21510">105</cx:pt>
          <cx:pt idx="21511">496</cx:pt>
          <cx:pt idx="21512">329</cx:pt>
          <cx:pt idx="21513">376</cx:pt>
          <cx:pt idx="21514">352</cx:pt>
          <cx:pt idx="21515">498</cx:pt>
          <cx:pt idx="21516">277</cx:pt>
          <cx:pt idx="21517">498</cx:pt>
          <cx:pt idx="21518">9</cx:pt>
          <cx:pt idx="21519">427</cx:pt>
          <cx:pt idx="21520">276</cx:pt>
          <cx:pt idx="21521">297</cx:pt>
          <cx:pt idx="21522">440</cx:pt>
          <cx:pt idx="21523">362</cx:pt>
          <cx:pt idx="21524">48</cx:pt>
          <cx:pt idx="21525">543</cx:pt>
          <cx:pt idx="21526">264</cx:pt>
          <cx:pt idx="21527">344</cx:pt>
          <cx:pt idx="21528">302</cx:pt>
          <cx:pt idx="21529">868</cx:pt>
          <cx:pt idx="21530">393</cx:pt>
          <cx:pt idx="21531">90</cx:pt>
          <cx:pt idx="21532">89</cx:pt>
          <cx:pt idx="21533">300</cx:pt>
          <cx:pt idx="21534">315</cx:pt>
          <cx:pt idx="21535">293</cx:pt>
          <cx:pt idx="21536">522</cx:pt>
          <cx:pt idx="21537">327</cx:pt>
          <cx:pt idx="21538">505</cx:pt>
          <cx:pt idx="21539">859</cx:pt>
          <cx:pt idx="21540">458</cx:pt>
          <cx:pt idx="21541">207</cx:pt>
          <cx:pt idx="21542">266</cx:pt>
          <cx:pt idx="21543">332</cx:pt>
          <cx:pt idx="21544">231</cx:pt>
          <cx:pt idx="21545">744</cx:pt>
          <cx:pt idx="21546">362</cx:pt>
          <cx:pt idx="21547">522</cx:pt>
          <cx:pt idx="21548">230</cx:pt>
          <cx:pt idx="21549">41</cx:pt>
          <cx:pt idx="21550">322</cx:pt>
          <cx:pt idx="21551">212</cx:pt>
          <cx:pt idx="21552">300</cx:pt>
          <cx:pt idx="21553">162</cx:pt>
          <cx:pt idx="21554">208</cx:pt>
          <cx:pt idx="21555">289</cx:pt>
          <cx:pt idx="21556">466</cx:pt>
          <cx:pt idx="21557">61</cx:pt>
          <cx:pt idx="21558">206</cx:pt>
          <cx:pt idx="21559">50</cx:pt>
          <cx:pt idx="21560">175</cx:pt>
          <cx:pt idx="21561">563</cx:pt>
          <cx:pt idx="21562">90</cx:pt>
          <cx:pt idx="21563">156</cx:pt>
          <cx:pt idx="21564">305</cx:pt>
          <cx:pt idx="21565">358</cx:pt>
          <cx:pt idx="21566">401</cx:pt>
          <cx:pt idx="21567">39</cx:pt>
          <cx:pt idx="21568">323</cx:pt>
          <cx:pt idx="21569">539</cx:pt>
          <cx:pt idx="21570">450</cx:pt>
          <cx:pt idx="21571">242</cx:pt>
          <cx:pt idx="21572">343</cx:pt>
          <cx:pt idx="21573">227</cx:pt>
          <cx:pt idx="21574">366</cx:pt>
          <cx:pt idx="21575">841</cx:pt>
          <cx:pt idx="21576">378</cx:pt>
          <cx:pt idx="21577">290</cx:pt>
          <cx:pt idx="21578">204</cx:pt>
          <cx:pt idx="21579">411</cx:pt>
          <cx:pt idx="21580">201</cx:pt>
          <cx:pt idx="21581">974</cx:pt>
          <cx:pt idx="21582">50</cx:pt>
          <cx:pt idx="21583">413</cx:pt>
          <cx:pt idx="21584">391</cx:pt>
          <cx:pt idx="21585">182</cx:pt>
          <cx:pt idx="21586">260</cx:pt>
          <cx:pt idx="21587">469</cx:pt>
          <cx:pt idx="21588">606</cx:pt>
          <cx:pt idx="21589">361</cx:pt>
          <cx:pt idx="21590">271</cx:pt>
          <cx:pt idx="21591">763</cx:pt>
          <cx:pt idx="21592">464</cx:pt>
          <cx:pt idx="21593">287</cx:pt>
          <cx:pt idx="21594">205</cx:pt>
          <cx:pt idx="21595">331</cx:pt>
          <cx:pt idx="21596">285</cx:pt>
          <cx:pt idx="21597">42</cx:pt>
          <cx:pt idx="21598">868</cx:pt>
          <cx:pt idx="21599">791</cx:pt>
          <cx:pt idx="21600">280</cx:pt>
          <cx:pt idx="21601">236</cx:pt>
          <cx:pt idx="21602">779</cx:pt>
          <cx:pt idx="21603">488</cx:pt>
          <cx:pt idx="21604">242</cx:pt>
          <cx:pt idx="21605">853</cx:pt>
          <cx:pt idx="21606">551</cx:pt>
          <cx:pt idx="21607">786</cx:pt>
          <cx:pt idx="21608">4</cx:pt>
          <cx:pt idx="21609">358</cx:pt>
          <cx:pt idx="21610">270</cx:pt>
          <cx:pt idx="21611">133</cx:pt>
          <cx:pt idx="21612">770</cx:pt>
          <cx:pt idx="21613">270</cx:pt>
          <cx:pt idx="21614">866</cx:pt>
          <cx:pt idx="21615">456</cx:pt>
          <cx:pt idx="21616">584</cx:pt>
          <cx:pt idx="21617">326</cx:pt>
          <cx:pt idx="21618">420</cx:pt>
          <cx:pt idx="21619">452</cx:pt>
          <cx:pt idx="21620">497</cx:pt>
          <cx:pt idx="21621">267</cx:pt>
          <cx:pt idx="21622">416</cx:pt>
          <cx:pt idx="21623">227</cx:pt>
          <cx:pt idx="21624">832</cx:pt>
          <cx:pt idx="21625">266</cx:pt>
          <cx:pt idx="21626">356</cx:pt>
          <cx:pt idx="21627">248</cx:pt>
          <cx:pt idx="21628">302</cx:pt>
          <cx:pt idx="21629">284</cx:pt>
          <cx:pt idx="21630">228</cx:pt>
          <cx:pt idx="21631">104</cx:pt>
          <cx:pt idx="21632">451</cx:pt>
          <cx:pt idx="21633">402</cx:pt>
          <cx:pt idx="21634">170</cx:pt>
          <cx:pt idx="21635">667</cx:pt>
          <cx:pt idx="21636">406</cx:pt>
          <cx:pt idx="21637">493</cx:pt>
          <cx:pt idx="21638">490</cx:pt>
          <cx:pt idx="21639">139</cx:pt>
          <cx:pt idx="21640">403</cx:pt>
          <cx:pt idx="21641">437</cx:pt>
          <cx:pt idx="21642">419</cx:pt>
          <cx:pt idx="21643">387</cx:pt>
          <cx:pt idx="21644">159</cx:pt>
          <cx:pt idx="21645">444</cx:pt>
          <cx:pt idx="21646">729</cx:pt>
          <cx:pt idx="21647">359</cx:pt>
          <cx:pt idx="21648">652</cx:pt>
          <cx:pt idx="21649">337</cx:pt>
          <cx:pt idx="21650">417</cx:pt>
          <cx:pt idx="21651">204</cx:pt>
          <cx:pt idx="21652">569</cx:pt>
          <cx:pt idx="21653">85</cx:pt>
          <cx:pt idx="21654">351</cx:pt>
          <cx:pt idx="21655">46</cx:pt>
          <cx:pt idx="21656">1004</cx:pt>
          <cx:pt idx="21657">247</cx:pt>
          <cx:pt idx="21658">901</cx:pt>
          <cx:pt idx="21659">390</cx:pt>
          <cx:pt idx="21660">247</cx:pt>
          <cx:pt idx="21661">219</cx:pt>
          <cx:pt idx="21662">458</cx:pt>
          <cx:pt idx="21663">275</cx:pt>
          <cx:pt idx="21664">475</cx:pt>
          <cx:pt idx="21665">387</cx:pt>
          <cx:pt idx="21666">486</cx:pt>
          <cx:pt idx="21667">390</cx:pt>
          <cx:pt idx="21668">406</cx:pt>
          <cx:pt idx="21669">269</cx:pt>
          <cx:pt idx="21670">320</cx:pt>
          <cx:pt idx="21671">453</cx:pt>
          <cx:pt idx="21672">489</cx:pt>
          <cx:pt idx="21673">641</cx:pt>
          <cx:pt idx="21674">478</cx:pt>
          <cx:pt idx="21675">498</cx:pt>
          <cx:pt idx="21676">279</cx:pt>
          <cx:pt idx="21677">307</cx:pt>
          <cx:pt idx="21678">322</cx:pt>
          <cx:pt idx="21679">229</cx:pt>
          <cx:pt idx="21680">791</cx:pt>
          <cx:pt idx="21681">494</cx:pt>
          <cx:pt idx="21682">301</cx:pt>
          <cx:pt idx="21683">355</cx:pt>
          <cx:pt idx="21684">331</cx:pt>
          <cx:pt idx="21685">325</cx:pt>
          <cx:pt idx="21686">233</cx:pt>
          <cx:pt idx="21687">630</cx:pt>
          <cx:pt idx="21688">194</cx:pt>
          <cx:pt idx="21689">229</cx:pt>
          <cx:pt idx="21690">138</cx:pt>
          <cx:pt idx="21691">283</cx:pt>
          <cx:pt idx="21692">149</cx:pt>
          <cx:pt idx="21693">83</cx:pt>
          <cx:pt idx="21694">201</cx:pt>
          <cx:pt idx="21695">390</cx:pt>
          <cx:pt idx="21696">301</cx:pt>
          <cx:pt idx="21697">251</cx:pt>
          <cx:pt idx="21698">357</cx:pt>
          <cx:pt idx="21699">293</cx:pt>
          <cx:pt idx="21700">480</cx:pt>
          <cx:pt idx="21701">891</cx:pt>
          <cx:pt idx="21702">313</cx:pt>
          <cx:pt idx="21703">318</cx:pt>
          <cx:pt idx="21704">3</cx:pt>
          <cx:pt idx="21705">386</cx:pt>
          <cx:pt idx="21706">286</cx:pt>
          <cx:pt idx="21707">167</cx:pt>
          <cx:pt idx="21708">390</cx:pt>
          <cx:pt idx="21709">436</cx:pt>
          <cx:pt idx="21710">93</cx:pt>
          <cx:pt idx="21711">318</cx:pt>
          <cx:pt idx="21712">102</cx:pt>
          <cx:pt idx="21713">286</cx:pt>
          <cx:pt idx="21714">311</cx:pt>
          <cx:pt idx="21715">663</cx:pt>
          <cx:pt idx="21716">154</cx:pt>
          <cx:pt idx="21717">489</cx:pt>
          <cx:pt idx="21718">266</cx:pt>
          <cx:pt idx="21719">65</cx:pt>
          <cx:pt idx="21720">476</cx:pt>
          <cx:pt idx="21721">326</cx:pt>
          <cx:pt idx="21722">356</cx:pt>
          <cx:pt idx="21723">328</cx:pt>
          <cx:pt idx="21724">293</cx:pt>
          <cx:pt idx="21725">358</cx:pt>
          <cx:pt idx="21726">575</cx:pt>
          <cx:pt idx="21727">287</cx:pt>
          <cx:pt idx="21728">205</cx:pt>
          <cx:pt idx="21729">314</cx:pt>
          <cx:pt idx="21730">305</cx:pt>
          <cx:pt idx="21731">582</cx:pt>
          <cx:pt idx="21732">340</cx:pt>
          <cx:pt idx="21733">393</cx:pt>
          <cx:pt idx="21734">318</cx:pt>
          <cx:pt idx="21735">67</cx:pt>
          <cx:pt idx="21736">259</cx:pt>
          <cx:pt idx="21737">439</cx:pt>
          <cx:pt idx="21738">759</cx:pt>
          <cx:pt idx="21739">642</cx:pt>
          <cx:pt idx="21740">173</cx:pt>
          <cx:pt idx="21741">413</cx:pt>
          <cx:pt idx="21742">363</cx:pt>
          <cx:pt idx="21743">979</cx:pt>
          <cx:pt idx="21744">64</cx:pt>
          <cx:pt idx="21745">337</cx:pt>
          <cx:pt idx="21746">393</cx:pt>
          <cx:pt idx="21747">342</cx:pt>
          <cx:pt idx="21748">441</cx:pt>
          <cx:pt idx="21749">224</cx:pt>
          <cx:pt idx="21750">280</cx:pt>
          <cx:pt idx="21751">305</cx:pt>
          <cx:pt idx="21752">397</cx:pt>
          <cx:pt idx="21753">347</cx:pt>
          <cx:pt idx="21754">191</cx:pt>
          <cx:pt idx="21755">72</cx:pt>
          <cx:pt idx="21756">311</cx:pt>
          <cx:pt idx="21757">404</cx:pt>
          <cx:pt idx="21758">89</cx:pt>
          <cx:pt idx="21759">189</cx:pt>
          <cx:pt idx="21760">344</cx:pt>
          <cx:pt idx="21761">331</cx:pt>
          <cx:pt idx="21762">292</cx:pt>
          <cx:pt idx="21763">208</cx:pt>
          <cx:pt idx="21764">19</cx:pt>
          <cx:pt idx="21765">208</cx:pt>
          <cx:pt idx="21766">224</cx:pt>
          <cx:pt idx="21767">258</cx:pt>
          <cx:pt idx="21768">336</cx:pt>
          <cx:pt idx="21769">283</cx:pt>
          <cx:pt idx="21770">410</cx:pt>
          <cx:pt idx="21771">430</cx:pt>
          <cx:pt idx="21772">265</cx:pt>
          <cx:pt idx="21773">474</cx:pt>
          <cx:pt idx="21774">169</cx:pt>
          <cx:pt idx="21775">286</cx:pt>
          <cx:pt idx="21776">258</cx:pt>
          <cx:pt idx="21777">414</cx:pt>
          <cx:pt idx="21778">275</cx:pt>
          <cx:pt idx="21779">421</cx:pt>
          <cx:pt idx="21780">385</cx:pt>
          <cx:pt idx="21781">143</cx:pt>
          <cx:pt idx="21782">282</cx:pt>
          <cx:pt idx="21783">355</cx:pt>
          <cx:pt idx="21784">285</cx:pt>
          <cx:pt idx="21785">259</cx:pt>
          <cx:pt idx="21786">668</cx:pt>
          <cx:pt idx="21787">358</cx:pt>
          <cx:pt idx="21788">392</cx:pt>
          <cx:pt idx="21789">254</cx:pt>
          <cx:pt idx="21790">287</cx:pt>
          <cx:pt idx="21791">297</cx:pt>
          <cx:pt idx="21792">205</cx:pt>
          <cx:pt idx="21793">307</cx:pt>
          <cx:pt idx="21794">357</cx:pt>
          <cx:pt idx="21795">490</cx:pt>
          <cx:pt idx="21796">266</cx:pt>
          <cx:pt idx="21797">382</cx:pt>
          <cx:pt idx="21798">337</cx:pt>
          <cx:pt idx="21799">456</cx:pt>
          <cx:pt idx="21800">780</cx:pt>
          <cx:pt idx="21801">499</cx:pt>
          <cx:pt idx="21802">368</cx:pt>
          <cx:pt idx="21803">447</cx:pt>
          <cx:pt idx="21804">284</cx:pt>
          <cx:pt idx="21805">131</cx:pt>
          <cx:pt idx="21806">342</cx:pt>
          <cx:pt idx="21807">451</cx:pt>
          <cx:pt idx="21808">122</cx:pt>
          <cx:pt idx="21809">461</cx:pt>
          <cx:pt idx="21810">918</cx:pt>
          <cx:pt idx="21811">634</cx:pt>
          <cx:pt idx="21812">444</cx:pt>
          <cx:pt idx="21813">276</cx:pt>
          <cx:pt idx="21814">66</cx:pt>
          <cx:pt idx="21815">85</cx:pt>
          <cx:pt idx="21816">379</cx:pt>
          <cx:pt idx="21817">272</cx:pt>
          <cx:pt idx="21818">298</cx:pt>
          <cx:pt idx="21819">342</cx:pt>
          <cx:pt idx="21820">938</cx:pt>
          <cx:pt idx="21821">346</cx:pt>
          <cx:pt idx="21822">340</cx:pt>
          <cx:pt idx="21823">811</cx:pt>
          <cx:pt idx="21824">253</cx:pt>
          <cx:pt idx="21825">335</cx:pt>
          <cx:pt idx="21826">469</cx:pt>
          <cx:pt idx="21827">450</cx:pt>
          <cx:pt idx="21828">794</cx:pt>
          <cx:pt idx="21829">253</cx:pt>
          <cx:pt idx="21830">378</cx:pt>
          <cx:pt idx="21831">337</cx:pt>
          <cx:pt idx="21832">460</cx:pt>
          <cx:pt idx="21833">282</cx:pt>
          <cx:pt idx="21834">472</cx:pt>
          <cx:pt idx="21835">225</cx:pt>
          <cx:pt idx="21836">55</cx:pt>
          <cx:pt idx="21837">499</cx:pt>
          <cx:pt idx="21838">171</cx:pt>
          <cx:pt idx="21839">484</cx:pt>
          <cx:pt idx="21840">216</cx:pt>
          <cx:pt idx="21841">583</cx:pt>
          <cx:pt idx="21842">332</cx:pt>
          <cx:pt idx="21843">309</cx:pt>
          <cx:pt idx="21844">305</cx:pt>
          <cx:pt idx="21845">773</cx:pt>
          <cx:pt idx="21846">329</cx:pt>
          <cx:pt idx="21847">765</cx:pt>
          <cx:pt idx="21848">655</cx:pt>
          <cx:pt idx="21849">642</cx:pt>
          <cx:pt idx="21850">478</cx:pt>
          <cx:pt idx="21851">310</cx:pt>
          <cx:pt idx="21852">653</cx:pt>
          <cx:pt idx="21853">560</cx:pt>
          <cx:pt idx="21854">242</cx:pt>
          <cx:pt idx="21855">224</cx:pt>
          <cx:pt idx="21856">399</cx:pt>
          <cx:pt idx="21857">309</cx:pt>
          <cx:pt idx="21858">107</cx:pt>
          <cx:pt idx="21859">346</cx:pt>
          <cx:pt idx="21860">253</cx:pt>
          <cx:pt idx="21861">23</cx:pt>
          <cx:pt idx="21862">127</cx:pt>
          <cx:pt idx="21863">282</cx:pt>
          <cx:pt idx="21864">932</cx:pt>
          <cx:pt idx="21865">373</cx:pt>
          <cx:pt idx="21866">134</cx:pt>
          <cx:pt idx="21867">835</cx:pt>
          <cx:pt idx="21868">497</cx:pt>
          <cx:pt idx="21869">254</cx:pt>
          <cx:pt idx="21870">970</cx:pt>
          <cx:pt idx="21871">352</cx:pt>
          <cx:pt idx="21872">364</cx:pt>
          <cx:pt idx="21873">999</cx:pt>
          <cx:pt idx="21874">243</cx:pt>
          <cx:pt idx="21875">122</cx:pt>
          <cx:pt idx="21876">377</cx:pt>
          <cx:pt idx="21877">583</cx:pt>
          <cx:pt idx="21878">440</cx:pt>
          <cx:pt idx="21879">344</cx:pt>
          <cx:pt idx="21880">385</cx:pt>
          <cx:pt idx="21881">491</cx:pt>
          <cx:pt idx="21882">883</cx:pt>
          <cx:pt idx="21883">457</cx:pt>
          <cx:pt idx="21884">58</cx:pt>
          <cx:pt idx="21885">361</cx:pt>
          <cx:pt idx="21886">437</cx:pt>
          <cx:pt idx="21887">269</cx:pt>
          <cx:pt idx="21888">329</cx:pt>
          <cx:pt idx="21889">959</cx:pt>
          <cx:pt idx="21890">213</cx:pt>
          <cx:pt idx="21891">760</cx:pt>
          <cx:pt idx="21892">230</cx:pt>
          <cx:pt idx="21893">381</cx:pt>
          <cx:pt idx="21894">369</cx:pt>
          <cx:pt idx="21895">386</cx:pt>
          <cx:pt idx="21896">261</cx:pt>
          <cx:pt idx="21897">831</cx:pt>
          <cx:pt idx="21898">208</cx:pt>
          <cx:pt idx="21899">312</cx:pt>
          <cx:pt idx="21900">282</cx:pt>
          <cx:pt idx="21901">20</cx:pt>
          <cx:pt idx="21902">464</cx:pt>
          <cx:pt idx="21903">435</cx:pt>
          <cx:pt idx="21904">793</cx:pt>
          <cx:pt idx="21905">289</cx:pt>
          <cx:pt idx="21906">450</cx:pt>
          <cx:pt idx="21907">514</cx:pt>
          <cx:pt idx="21908">95</cx:pt>
          <cx:pt idx="21909">364</cx:pt>
          <cx:pt idx="21910">489</cx:pt>
          <cx:pt idx="21911">850</cx:pt>
          <cx:pt idx="21912">790</cx:pt>
          <cx:pt idx="21913">112</cx:pt>
          <cx:pt idx="21914">350</cx:pt>
          <cx:pt idx="21915">122</cx:pt>
          <cx:pt idx="21916">174</cx:pt>
          <cx:pt idx="21917">894</cx:pt>
          <cx:pt idx="21918">205</cx:pt>
          <cx:pt idx="21919">141</cx:pt>
          <cx:pt idx="21920">274</cx:pt>
          <cx:pt idx="21921">440</cx:pt>
          <cx:pt idx="21922">80</cx:pt>
          <cx:pt idx="21923">481</cx:pt>
          <cx:pt idx="21924">779</cx:pt>
          <cx:pt idx="21925">490</cx:pt>
          <cx:pt idx="21926">366</cx:pt>
          <cx:pt idx="21927">348</cx:pt>
          <cx:pt idx="21928">242</cx:pt>
          <cx:pt idx="21929">134</cx:pt>
          <cx:pt idx="21930">318</cx:pt>
          <cx:pt idx="21931">814</cx:pt>
          <cx:pt idx="21932">406</cx:pt>
          <cx:pt idx="21933">881</cx:pt>
          <cx:pt idx="21934">163</cx:pt>
          <cx:pt idx="21935">443</cx:pt>
          <cx:pt idx="21936">232</cx:pt>
          <cx:pt idx="21937">331</cx:pt>
          <cx:pt idx="21938">782</cx:pt>
          <cx:pt idx="21939">217</cx:pt>
          <cx:pt idx="21940">414</cx:pt>
          <cx:pt idx="21941">197</cx:pt>
          <cx:pt idx="21942">320</cx:pt>
          <cx:pt idx="21943">435</cx:pt>
          <cx:pt idx="21944">479</cx:pt>
          <cx:pt idx="21945">323</cx:pt>
          <cx:pt idx="21946">45</cx:pt>
          <cx:pt idx="21947">405</cx:pt>
          <cx:pt idx="21948">400</cx:pt>
          <cx:pt idx="21949">398</cx:pt>
          <cx:pt idx="21950">275</cx:pt>
          <cx:pt idx="21951">883</cx:pt>
          <cx:pt idx="21952">238</cx:pt>
          <cx:pt idx="21953">1005</cx:pt>
          <cx:pt idx="21954">398</cx:pt>
          <cx:pt idx="21955">332</cx:pt>
          <cx:pt idx="21956">922</cx:pt>
          <cx:pt idx="21957">67</cx:pt>
          <cx:pt idx="21958">209</cx:pt>
          <cx:pt idx="21959">202</cx:pt>
          <cx:pt idx="21960">404</cx:pt>
          <cx:pt idx="21961">146</cx:pt>
          <cx:pt idx="21962">421</cx:pt>
          <cx:pt idx="21963">376</cx:pt>
          <cx:pt idx="21964">53</cx:pt>
          <cx:pt idx="21965">78</cx:pt>
          <cx:pt idx="21966">982</cx:pt>
          <cx:pt idx="21967">442</cx:pt>
          <cx:pt idx="21968">357</cx:pt>
          <cx:pt idx="21969">590</cx:pt>
          <cx:pt idx="21970">485</cx:pt>
          <cx:pt idx="21971">296</cx:pt>
          <cx:pt idx="21972">263</cx:pt>
          <cx:pt idx="21973">484</cx:pt>
          <cx:pt idx="21974">322</cx:pt>
          <cx:pt idx="21975">370</cx:pt>
          <cx:pt idx="21976">222</cx:pt>
          <cx:pt idx="21977">112</cx:pt>
          <cx:pt idx="21978">302</cx:pt>
          <cx:pt idx="21979">450</cx:pt>
          <cx:pt idx="21980">285</cx:pt>
          <cx:pt idx="21981">228</cx:pt>
          <cx:pt idx="21982">545</cx:pt>
          <cx:pt idx="21983">340</cx:pt>
          <cx:pt idx="21984">312</cx:pt>
          <cx:pt idx="21985">246</cx:pt>
          <cx:pt idx="21986">311</cx:pt>
          <cx:pt idx="21987">239</cx:pt>
          <cx:pt idx="21988">261</cx:pt>
          <cx:pt idx="21989">424</cx:pt>
          <cx:pt idx="21990">315</cx:pt>
          <cx:pt idx="21991">333</cx:pt>
          <cx:pt idx="21992">272</cx:pt>
          <cx:pt idx="21993">468</cx:pt>
          <cx:pt idx="21994">654</cx:pt>
          <cx:pt idx="21995">625</cx:pt>
          <cx:pt idx="21996">164</cx:pt>
          <cx:pt idx="21997">692</cx:pt>
          <cx:pt idx="21998">325</cx:pt>
          <cx:pt idx="21999">497</cx:pt>
          <cx:pt idx="22000">432</cx:pt>
          <cx:pt idx="22001">274</cx:pt>
          <cx:pt idx="22002">175</cx:pt>
          <cx:pt idx="22003">303</cx:pt>
          <cx:pt idx="22004">1012</cx:pt>
          <cx:pt idx="22005">243</cx:pt>
          <cx:pt idx="22006">255</cx:pt>
          <cx:pt idx="22007">291</cx:pt>
          <cx:pt idx="22008">786</cx:pt>
          <cx:pt idx="22009">187</cx:pt>
          <cx:pt idx="22010">305</cx:pt>
          <cx:pt idx="22011">89</cx:pt>
          <cx:pt idx="22012">338</cx:pt>
          <cx:pt idx="22013">414</cx:pt>
          <cx:pt idx="22014">240</cx:pt>
          <cx:pt idx="22015">182</cx:pt>
          <cx:pt idx="22016">592</cx:pt>
          <cx:pt idx="22017">335</cx:pt>
          <cx:pt idx="22018">485</cx:pt>
          <cx:pt idx="22019">331</cx:pt>
          <cx:pt idx="22020">318</cx:pt>
          <cx:pt idx="22021">319</cx:pt>
          <cx:pt idx="22022">346</cx:pt>
          <cx:pt idx="22023">208</cx:pt>
          <cx:pt idx="22024">265</cx:pt>
          <cx:pt idx="22025">282</cx:pt>
          <cx:pt idx="22026">217</cx:pt>
          <cx:pt idx="22027">453</cx:pt>
          <cx:pt idx="22028">310</cx:pt>
          <cx:pt idx="22029">42</cx:pt>
          <cx:pt idx="22030">155</cx:pt>
          <cx:pt idx="22031">127</cx:pt>
          <cx:pt idx="22032">514</cx:pt>
          <cx:pt idx="22033">138</cx:pt>
          <cx:pt idx="22034">469</cx:pt>
          <cx:pt idx="22035">257</cx:pt>
          <cx:pt idx="22036">34</cx:pt>
          <cx:pt idx="22037">89</cx:pt>
          <cx:pt idx="22038">438</cx:pt>
          <cx:pt idx="22039">361</cx:pt>
          <cx:pt idx="22040">437</cx:pt>
          <cx:pt idx="22041">654</cx:pt>
          <cx:pt idx="22042">245</cx:pt>
          <cx:pt idx="22043">269</cx:pt>
          <cx:pt idx="22044">392</cx:pt>
          <cx:pt idx="22045">886</cx:pt>
          <cx:pt idx="22046">165</cx:pt>
          <cx:pt idx="22047">597</cx:pt>
          <cx:pt idx="22048">412</cx:pt>
          <cx:pt idx="22049">396</cx:pt>
          <cx:pt idx="22050">203</cx:pt>
          <cx:pt idx="22051">241</cx:pt>
          <cx:pt idx="22052">208</cx:pt>
          <cx:pt idx="22053">471</cx:pt>
          <cx:pt idx="22054">60</cx:pt>
          <cx:pt idx="22055">228</cx:pt>
          <cx:pt idx="22056">286</cx:pt>
          <cx:pt idx="22057">155</cx:pt>
          <cx:pt idx="22058">376</cx:pt>
          <cx:pt idx="22059">324</cx:pt>
          <cx:pt idx="22060">251</cx:pt>
          <cx:pt idx="22061">254</cx:pt>
          <cx:pt idx="22062">200</cx:pt>
          <cx:pt idx="22063">372</cx:pt>
          <cx:pt idx="22064">496</cx:pt>
          <cx:pt idx="22065">50</cx:pt>
          <cx:pt idx="22066">500</cx:pt>
          <cx:pt idx="22067">279</cx:pt>
          <cx:pt idx="22068">2</cx:pt>
          <cx:pt idx="22069">334</cx:pt>
          <cx:pt idx="22070">199</cx:pt>
          <cx:pt idx="22071">924</cx:pt>
          <cx:pt idx="22072">33</cx:pt>
          <cx:pt idx="22073">713</cx:pt>
          <cx:pt idx="22074">55</cx:pt>
          <cx:pt idx="22075">297</cx:pt>
          <cx:pt idx="22076">352</cx:pt>
          <cx:pt idx="22077">375</cx:pt>
          <cx:pt idx="22078">872</cx:pt>
          <cx:pt idx="22079">879</cx:pt>
          <cx:pt idx="22080">289</cx:pt>
          <cx:pt idx="22081">450</cx:pt>
          <cx:pt idx="22082">423</cx:pt>
          <cx:pt idx="22083">495</cx:pt>
          <cx:pt idx="22084">496</cx:pt>
          <cx:pt idx="22085">432</cx:pt>
          <cx:pt idx="22086">620</cx:pt>
          <cx:pt idx="22087">243</cx:pt>
          <cx:pt idx="22088">378</cx:pt>
          <cx:pt idx="22089">324</cx:pt>
          <cx:pt idx="22090">310</cx:pt>
          <cx:pt idx="22091">222</cx:pt>
          <cx:pt idx="22092">299</cx:pt>
          <cx:pt idx="22093">498</cx:pt>
          <cx:pt idx="22094">273</cx:pt>
          <cx:pt idx="22095">910</cx:pt>
          <cx:pt idx="22096">91</cx:pt>
          <cx:pt idx="22097">439</cx:pt>
          <cx:pt idx="22098">10</cx:pt>
          <cx:pt idx="22099">394</cx:pt>
          <cx:pt idx="22100">623</cx:pt>
          <cx:pt idx="22101">204</cx:pt>
          <cx:pt idx="22102">331</cx:pt>
          <cx:pt idx="22103">242</cx:pt>
          <cx:pt idx="22104">274</cx:pt>
          <cx:pt idx="22105">261</cx:pt>
          <cx:pt idx="22106">378</cx:pt>
          <cx:pt idx="22107">445</cx:pt>
          <cx:pt idx="22108">306</cx:pt>
          <cx:pt idx="22109">294</cx:pt>
          <cx:pt idx="22110">695</cx:pt>
          <cx:pt idx="22111">344</cx:pt>
          <cx:pt idx="22112">324</cx:pt>
          <cx:pt idx="22113">151</cx:pt>
          <cx:pt idx="22114">236</cx:pt>
          <cx:pt idx="22115">182</cx:pt>
          <cx:pt idx="22116">372</cx:pt>
          <cx:pt idx="22117">406</cx:pt>
          <cx:pt idx="22118">428</cx:pt>
          <cx:pt idx="22119">454</cx:pt>
          <cx:pt idx="22120">454</cx:pt>
          <cx:pt idx="22121">367</cx:pt>
          <cx:pt idx="22122">212</cx:pt>
          <cx:pt idx="22123">310</cx:pt>
          <cx:pt idx="22124">622</cx:pt>
          <cx:pt idx="22125">214</cx:pt>
          <cx:pt idx="22126">122</cx:pt>
          <cx:pt idx="22127">277</cx:pt>
          <cx:pt idx="22128">416</cx:pt>
          <cx:pt idx="22129">182</cx:pt>
          <cx:pt idx="22130">454</cx:pt>
          <cx:pt idx="22131">36</cx:pt>
          <cx:pt idx="22132">237</cx:pt>
          <cx:pt idx="22133">791</cx:pt>
          <cx:pt idx="22134">194</cx:pt>
          <cx:pt idx="22135">424</cx:pt>
          <cx:pt idx="22136">253</cx:pt>
          <cx:pt idx="22137">310</cx:pt>
          <cx:pt idx="22138">245</cx:pt>
          <cx:pt idx="22139">750</cx:pt>
          <cx:pt idx="22140">313</cx:pt>
          <cx:pt idx="22141">387</cx:pt>
          <cx:pt idx="22142">325</cx:pt>
          <cx:pt idx="22143">464</cx:pt>
          <cx:pt idx="22144">233</cx:pt>
          <cx:pt idx="22145">326</cx:pt>
          <cx:pt idx="22146">420</cx:pt>
          <cx:pt idx="22147">66</cx:pt>
          <cx:pt idx="22148">327</cx:pt>
          <cx:pt idx="22149">463</cx:pt>
          <cx:pt idx="22150">254</cx:pt>
          <cx:pt idx="22151">806</cx:pt>
          <cx:pt idx="22152">482</cx:pt>
          <cx:pt idx="22153">804</cx:pt>
          <cx:pt idx="22154">418</cx:pt>
          <cx:pt idx="22155">397</cx:pt>
          <cx:pt idx="22156">479</cx:pt>
          <cx:pt idx="22157">337</cx:pt>
          <cx:pt idx="22158">426</cx:pt>
          <cx:pt idx="22159">371</cx:pt>
          <cx:pt idx="22160">353</cx:pt>
          <cx:pt idx="22161">88</cx:pt>
          <cx:pt idx="22162">62</cx:pt>
          <cx:pt idx="22163">97</cx:pt>
          <cx:pt idx="22164">486</cx:pt>
          <cx:pt idx="22165">502</cx:pt>
          <cx:pt idx="22166">167</cx:pt>
          <cx:pt idx="22167">985</cx:pt>
          <cx:pt idx="22168">312</cx:pt>
          <cx:pt idx="22169">227</cx:pt>
          <cx:pt idx="22170">418</cx:pt>
          <cx:pt idx="22171">71</cx:pt>
          <cx:pt idx="22172">20</cx:pt>
          <cx:pt idx="22173">461</cx:pt>
          <cx:pt idx="22174">203</cx:pt>
          <cx:pt idx="22175">87</cx:pt>
          <cx:pt idx="22176">283</cx:pt>
          <cx:pt idx="22177">194</cx:pt>
          <cx:pt idx="22178">313</cx:pt>
          <cx:pt idx="22179">434</cx:pt>
          <cx:pt idx="22180">880</cx:pt>
          <cx:pt idx="22181">448</cx:pt>
          <cx:pt idx="22182">934</cx:pt>
          <cx:pt idx="22183">308</cx:pt>
          <cx:pt idx="22184">259</cx:pt>
          <cx:pt idx="22185">108</cx:pt>
          <cx:pt idx="22186">996</cx:pt>
          <cx:pt idx="22187">321</cx:pt>
          <cx:pt idx="22188">249</cx:pt>
          <cx:pt idx="22189">264</cx:pt>
          <cx:pt idx="22190">231</cx:pt>
          <cx:pt idx="22191">241</cx:pt>
          <cx:pt idx="22192">347</cx:pt>
          <cx:pt idx="22193">252</cx:pt>
          <cx:pt idx="22194">80</cx:pt>
          <cx:pt idx="22195">460</cx:pt>
          <cx:pt idx="22196">94</cx:pt>
          <cx:pt idx="22197">389</cx:pt>
          <cx:pt idx="22198">186</cx:pt>
          <cx:pt idx="22199">223</cx:pt>
          <cx:pt idx="22200">2</cx:pt>
          <cx:pt idx="22201">428</cx:pt>
          <cx:pt idx="22202">197</cx:pt>
          <cx:pt idx="22203">254</cx:pt>
          <cx:pt idx="22204">243</cx:pt>
          <cx:pt idx="22205">265</cx:pt>
          <cx:pt idx="22206">901</cx:pt>
          <cx:pt idx="22207">483</cx:pt>
          <cx:pt idx="22208">165</cx:pt>
          <cx:pt idx="22209">257</cx:pt>
          <cx:pt idx="22210">306</cx:pt>
          <cx:pt idx="22211">560</cx:pt>
          <cx:pt idx="22212">378</cx:pt>
          <cx:pt idx="22213">356</cx:pt>
          <cx:pt idx="22214">225</cx:pt>
          <cx:pt idx="22215">190</cx:pt>
          <cx:pt idx="22216">227</cx:pt>
          <cx:pt idx="22217">232</cx:pt>
          <cx:pt idx="22218">109</cx:pt>
          <cx:pt idx="22219">350</cx:pt>
          <cx:pt idx="22220">467</cx:pt>
          <cx:pt idx="22221">208</cx:pt>
          <cx:pt idx="22222">230</cx:pt>
          <cx:pt idx="22223">224</cx:pt>
          <cx:pt idx="22224">697</cx:pt>
          <cx:pt idx="22225">678</cx:pt>
          <cx:pt idx="22226">205</cx:pt>
          <cx:pt idx="22227">257</cx:pt>
          <cx:pt idx="22228">349</cx:pt>
          <cx:pt idx="22229">333</cx:pt>
          <cx:pt idx="22230">317</cx:pt>
          <cx:pt idx="22231">411</cx:pt>
          <cx:pt idx="22232">446</cx:pt>
          <cx:pt idx="22233">581</cx:pt>
          <cx:pt idx="22234">226</cx:pt>
          <cx:pt idx="22235">27</cx:pt>
          <cx:pt idx="22236">419</cx:pt>
          <cx:pt idx="22237">429</cx:pt>
          <cx:pt idx="22238">335</cx:pt>
          <cx:pt idx="22239">156</cx:pt>
          <cx:pt idx="22240">322</cx:pt>
          <cx:pt idx="22241">390</cx:pt>
          <cx:pt idx="22242">823</cx:pt>
          <cx:pt idx="22243">229</cx:pt>
          <cx:pt idx="22244">237</cx:pt>
          <cx:pt idx="22245">146</cx:pt>
          <cx:pt idx="22246">130</cx:pt>
          <cx:pt idx="22247">381</cx:pt>
          <cx:pt idx="22248">490</cx:pt>
          <cx:pt idx="22249">236</cx:pt>
          <cx:pt idx="22250">412</cx:pt>
          <cx:pt idx="22251">464</cx:pt>
          <cx:pt idx="22252">39</cx:pt>
          <cx:pt idx="22253">948</cx:pt>
          <cx:pt idx="22254">108</cx:pt>
          <cx:pt idx="22255">396</cx:pt>
          <cx:pt idx="22256">95</cx:pt>
          <cx:pt idx="22257">334</cx:pt>
          <cx:pt idx="22258">441</cx:pt>
          <cx:pt idx="22259">264</cx:pt>
          <cx:pt idx="22260">251</cx:pt>
          <cx:pt idx="22261">275</cx:pt>
          <cx:pt idx="22262">388</cx:pt>
          <cx:pt idx="22263">326</cx:pt>
          <cx:pt idx="22264">632</cx:pt>
          <cx:pt idx="22265">55</cx:pt>
          <cx:pt idx="22266">181</cx:pt>
          <cx:pt idx="22267">205</cx:pt>
          <cx:pt idx="22268">247</cx:pt>
          <cx:pt idx="22269">184</cx:pt>
          <cx:pt idx="22270">384</cx:pt>
          <cx:pt idx="22271">285</cx:pt>
          <cx:pt idx="22272">487</cx:pt>
          <cx:pt idx="22273">479</cx:pt>
          <cx:pt idx="22274">702</cx:pt>
          <cx:pt idx="22275">430</cx:pt>
          <cx:pt idx="22276">4</cx:pt>
          <cx:pt idx="22277">388</cx:pt>
          <cx:pt idx="22278">333</cx:pt>
          <cx:pt idx="22279">229</cx:pt>
          <cx:pt idx="22280">472</cx:pt>
          <cx:pt idx="22281">321</cx:pt>
          <cx:pt idx="22282">488</cx:pt>
          <cx:pt idx="22283">469</cx:pt>
          <cx:pt idx="22284">304</cx:pt>
          <cx:pt idx="22285">348</cx:pt>
          <cx:pt idx="22286">972</cx:pt>
          <cx:pt idx="22287">841</cx:pt>
          <cx:pt idx="22288">269</cx:pt>
          <cx:pt idx="22289">64</cx:pt>
          <cx:pt idx="22290">54</cx:pt>
          <cx:pt idx="22291">69</cx:pt>
          <cx:pt idx="22292">497</cx:pt>
          <cx:pt idx="22293">311</cx:pt>
          <cx:pt idx="22294">221</cx:pt>
          <cx:pt idx="22295">593</cx:pt>
          <cx:pt idx="22296">419</cx:pt>
          <cx:pt idx="22297">155</cx:pt>
          <cx:pt idx="22298">401</cx:pt>
          <cx:pt idx="22299">353</cx:pt>
          <cx:pt idx="22300">366</cx:pt>
          <cx:pt idx="22301">495</cx:pt>
          <cx:pt idx="22302">362</cx:pt>
          <cx:pt idx="22303">454</cx:pt>
          <cx:pt idx="22304">217</cx:pt>
          <cx:pt idx="22305">232</cx:pt>
          <cx:pt idx="22306">499</cx:pt>
          <cx:pt idx="22307">492</cx:pt>
          <cx:pt idx="22308">490</cx:pt>
          <cx:pt idx="22309">207</cx:pt>
          <cx:pt idx="22310">330</cx:pt>
          <cx:pt idx="22311">28</cx:pt>
          <cx:pt idx="22312">286</cx:pt>
          <cx:pt idx="22313">927</cx:pt>
          <cx:pt idx="22314">152</cx:pt>
          <cx:pt idx="22315">25</cx:pt>
          <cx:pt idx="22316">465</cx:pt>
          <cx:pt idx="22317">143</cx:pt>
          <cx:pt idx="22318">301</cx:pt>
          <cx:pt idx="22319">491</cx:pt>
          <cx:pt idx="22320">492</cx:pt>
          <cx:pt idx="22321">244</cx:pt>
          <cx:pt idx="22322">100</cx:pt>
          <cx:pt idx="22323">255</cx:pt>
          <cx:pt idx="22324">288</cx:pt>
          <cx:pt idx="22325">733</cx:pt>
          <cx:pt idx="22326">457</cx:pt>
          <cx:pt idx="22327">356</cx:pt>
          <cx:pt idx="22328">253</cx:pt>
          <cx:pt idx="22329">365</cx:pt>
          <cx:pt idx="22330">308</cx:pt>
          <cx:pt idx="22331">904</cx:pt>
          <cx:pt idx="22332">366</cx:pt>
          <cx:pt idx="22333">601</cx:pt>
          <cx:pt idx="22334">202</cx:pt>
          <cx:pt idx="22335">340</cx:pt>
          <cx:pt idx="22336">954</cx:pt>
          <cx:pt idx="22337">369</cx:pt>
          <cx:pt idx="22338">629</cx:pt>
          <cx:pt idx="22339">220</cx:pt>
          <cx:pt idx="22340">721</cx:pt>
          <cx:pt idx="22341">269</cx:pt>
          <cx:pt idx="22342">241</cx:pt>
          <cx:pt idx="22343">26</cx:pt>
          <cx:pt idx="22344">387</cx:pt>
          <cx:pt idx="22345">706</cx:pt>
          <cx:pt idx="22346">14</cx:pt>
          <cx:pt idx="22347">387</cx:pt>
          <cx:pt idx="22348">362</cx:pt>
          <cx:pt idx="22349">428</cx:pt>
          <cx:pt idx="22350">215</cx:pt>
          <cx:pt idx="22351">399</cx:pt>
          <cx:pt idx="22352">223</cx:pt>
          <cx:pt idx="22353">406</cx:pt>
          <cx:pt idx="22354">403</cx:pt>
          <cx:pt idx="22355">338</cx:pt>
          <cx:pt idx="22356">19</cx:pt>
          <cx:pt idx="22357">760</cx:pt>
          <cx:pt idx="22358">160</cx:pt>
          <cx:pt idx="22359">465</cx:pt>
          <cx:pt idx="22360">136</cx:pt>
          <cx:pt idx="22361">531</cx:pt>
          <cx:pt idx="22362">225</cx:pt>
          <cx:pt idx="22363">153</cx:pt>
          <cx:pt idx="22364">395</cx:pt>
          <cx:pt idx="22365">346</cx:pt>
          <cx:pt idx="22366">393</cx:pt>
          <cx:pt idx="22367">314</cx:pt>
          <cx:pt idx="22368">440</cx:pt>
          <cx:pt idx="22369">405</cx:pt>
          <cx:pt idx="22370">77</cx:pt>
          <cx:pt idx="22371">347</cx:pt>
          <cx:pt idx="22372">695</cx:pt>
          <cx:pt idx="22373">610</cx:pt>
          <cx:pt idx="22374">677</cx:pt>
          <cx:pt idx="22375">391</cx:pt>
          <cx:pt idx="22376">441</cx:pt>
          <cx:pt idx="22377">62</cx:pt>
          <cx:pt idx="22378">432</cx:pt>
          <cx:pt idx="22379">312</cx:pt>
          <cx:pt idx="22380">542</cx:pt>
          <cx:pt idx="22381">285</cx:pt>
          <cx:pt idx="22382">322</cx:pt>
          <cx:pt idx="22383">528</cx:pt>
          <cx:pt idx="22384">338</cx:pt>
          <cx:pt idx="22385">99</cx:pt>
          <cx:pt idx="22386">328</cx:pt>
          <cx:pt idx="22387">238</cx:pt>
          <cx:pt idx="22388">217</cx:pt>
          <cx:pt idx="22389">426</cx:pt>
          <cx:pt idx="22390">250</cx:pt>
          <cx:pt idx="22391">499</cx:pt>
          <cx:pt idx="22392">224</cx:pt>
          <cx:pt idx="22393">418</cx:pt>
          <cx:pt idx="22394">228</cx:pt>
          <cx:pt idx="22395">296</cx:pt>
          <cx:pt idx="22396">472</cx:pt>
          <cx:pt idx="22397">299</cx:pt>
          <cx:pt idx="22398">370</cx:pt>
          <cx:pt idx="22399">210</cx:pt>
          <cx:pt idx="22400">400</cx:pt>
          <cx:pt idx="22401">132</cx:pt>
          <cx:pt idx="22402">774</cx:pt>
          <cx:pt idx="22403">401</cx:pt>
          <cx:pt idx="22404">402</cx:pt>
          <cx:pt idx="22405">293</cx:pt>
          <cx:pt idx="22406">290</cx:pt>
          <cx:pt idx="22407">360</cx:pt>
          <cx:pt idx="22408">213</cx:pt>
          <cx:pt idx="22409">365</cx:pt>
          <cx:pt idx="22410">264</cx:pt>
          <cx:pt idx="22411">454</cx:pt>
          <cx:pt idx="22412">441</cx:pt>
          <cx:pt idx="22413">260</cx:pt>
          <cx:pt idx="22414">288</cx:pt>
          <cx:pt idx="22415">395</cx:pt>
          <cx:pt idx="22416">382</cx:pt>
          <cx:pt idx="22417">317</cx:pt>
          <cx:pt idx="22418">830</cx:pt>
          <cx:pt idx="22419">242</cx:pt>
          <cx:pt idx="22420">380</cx:pt>
          <cx:pt idx="22421">261</cx:pt>
          <cx:pt idx="22422">840</cx:pt>
          <cx:pt idx="22423">305</cx:pt>
          <cx:pt idx="22424">223</cx:pt>
          <cx:pt idx="22425">298</cx:pt>
          <cx:pt idx="22426">344</cx:pt>
          <cx:pt idx="22427">47</cx:pt>
          <cx:pt idx="22428">351</cx:pt>
          <cx:pt idx="22429">353</cx:pt>
          <cx:pt idx="22430">285</cx:pt>
          <cx:pt idx="22431">378</cx:pt>
          <cx:pt idx="22432">368</cx:pt>
          <cx:pt idx="22433">767</cx:pt>
          <cx:pt idx="22434">202</cx:pt>
          <cx:pt idx="22435">85</cx:pt>
          <cx:pt idx="22436">117</cx:pt>
          <cx:pt idx="22437">589</cx:pt>
          <cx:pt idx="22438">161</cx:pt>
          <cx:pt idx="22439">997</cx:pt>
          <cx:pt idx="22440">213</cx:pt>
          <cx:pt idx="22441">970</cx:pt>
          <cx:pt idx="22442">350</cx:pt>
          <cx:pt idx="22443">317</cx:pt>
          <cx:pt idx="22444">424</cx:pt>
          <cx:pt idx="22445">546</cx:pt>
          <cx:pt idx="22446">458</cx:pt>
          <cx:pt idx="22447">481</cx:pt>
          <cx:pt idx="22448">271</cx:pt>
          <cx:pt idx="22449">450</cx:pt>
          <cx:pt idx="22450">95</cx:pt>
          <cx:pt idx="22451">398</cx:pt>
          <cx:pt idx="22452">643</cx:pt>
          <cx:pt idx="22453">317</cx:pt>
          <cx:pt idx="22454">399</cx:pt>
          <cx:pt idx="22455">130</cx:pt>
          <cx:pt idx="22456">651</cx:pt>
          <cx:pt idx="22457">424</cx:pt>
          <cx:pt idx="22458">211</cx:pt>
          <cx:pt idx="22459">415</cx:pt>
          <cx:pt idx="22460">385</cx:pt>
          <cx:pt idx="22461">587</cx:pt>
          <cx:pt idx="22462">153</cx:pt>
          <cx:pt idx="22463">321</cx:pt>
          <cx:pt idx="22464">77</cx:pt>
          <cx:pt idx="22465">249</cx:pt>
          <cx:pt idx="22466">326</cx:pt>
          <cx:pt idx="22467">478</cx:pt>
          <cx:pt idx="22468">468</cx:pt>
          <cx:pt idx="22469">501</cx:pt>
          <cx:pt idx="22470">946</cx:pt>
          <cx:pt idx="22471">35</cx:pt>
          <cx:pt idx="22472">9</cx:pt>
          <cx:pt idx="22473">420</cx:pt>
          <cx:pt idx="22474">892</cx:pt>
          <cx:pt idx="22475">256</cx:pt>
          <cx:pt idx="22476">94</cx:pt>
          <cx:pt idx="22477">6</cx:pt>
          <cx:pt idx="22478">255</cx:pt>
          <cx:pt idx="22479">495</cx:pt>
          <cx:pt idx="22480">242</cx:pt>
          <cx:pt idx="22481">695</cx:pt>
          <cx:pt idx="22482">272</cx:pt>
          <cx:pt idx="22483">443</cx:pt>
          <cx:pt idx="22484">234</cx:pt>
          <cx:pt idx="22485">100</cx:pt>
          <cx:pt idx="22486">117</cx:pt>
          <cx:pt idx="22487">216</cx:pt>
          <cx:pt idx="22488">465</cx:pt>
          <cx:pt idx="22489">304</cx:pt>
          <cx:pt idx="22490">199</cx:pt>
          <cx:pt idx="22491">858</cx:pt>
          <cx:pt idx="22492">5</cx:pt>
          <cx:pt idx="22493">296</cx:pt>
          <cx:pt idx="22494">236</cx:pt>
          <cx:pt idx="22495">207</cx:pt>
          <cx:pt idx="22496">49</cx:pt>
          <cx:pt idx="22497">242</cx:pt>
          <cx:pt idx="22498">36</cx:pt>
          <cx:pt idx="22499">464</cx:pt>
          <cx:pt idx="22500">306</cx:pt>
          <cx:pt idx="22501">412</cx:pt>
          <cx:pt idx="22502">112</cx:pt>
          <cx:pt idx="22503">256</cx:pt>
          <cx:pt idx="22504">500</cx:pt>
          <cx:pt idx="22505">717</cx:pt>
          <cx:pt idx="22506">99</cx:pt>
          <cx:pt idx="22507">177</cx:pt>
          <cx:pt idx="22508">241</cx:pt>
          <cx:pt idx="22509">478</cx:pt>
          <cx:pt idx="22510">381</cx:pt>
          <cx:pt idx="22511">441</cx:pt>
          <cx:pt idx="22512">271</cx:pt>
          <cx:pt idx="22513">396</cx:pt>
          <cx:pt idx="22514">787</cx:pt>
          <cx:pt idx="22515">484</cx:pt>
          <cx:pt idx="22516">783</cx:pt>
          <cx:pt idx="22517">330</cx:pt>
          <cx:pt idx="22518">374</cx:pt>
          <cx:pt idx="22519">381</cx:pt>
          <cx:pt idx="22520">496</cx:pt>
          <cx:pt idx="22521">707</cx:pt>
          <cx:pt idx="22522">219</cx:pt>
          <cx:pt idx="22523">367</cx:pt>
          <cx:pt idx="22524">376</cx:pt>
          <cx:pt idx="22525">474</cx:pt>
          <cx:pt idx="22526">59</cx:pt>
          <cx:pt idx="22527">239</cx:pt>
          <cx:pt idx="22528">287</cx:pt>
          <cx:pt idx="22529">113</cx:pt>
          <cx:pt idx="22530">435</cx:pt>
          <cx:pt idx="22531">476</cx:pt>
          <cx:pt idx="22532">492</cx:pt>
          <cx:pt idx="22533">465</cx:pt>
          <cx:pt idx="22534">804</cx:pt>
          <cx:pt idx="22535">446</cx:pt>
          <cx:pt idx="22536">210</cx:pt>
          <cx:pt idx="22537">72</cx:pt>
          <cx:pt idx="22538">357</cx:pt>
          <cx:pt idx="22539">331</cx:pt>
          <cx:pt idx="22540">703</cx:pt>
          <cx:pt idx="22541">28</cx:pt>
          <cx:pt idx="22542">314</cx:pt>
          <cx:pt idx="22543">385</cx:pt>
          <cx:pt idx="22544">359</cx:pt>
          <cx:pt idx="22545">986</cx:pt>
          <cx:pt idx="22546">251</cx:pt>
          <cx:pt idx="22547">465</cx:pt>
          <cx:pt idx="22548">292</cx:pt>
          <cx:pt idx="22549">242</cx:pt>
          <cx:pt idx="22550">492</cx:pt>
          <cx:pt idx="22551">127</cx:pt>
          <cx:pt idx="22552">440</cx:pt>
          <cx:pt idx="22553">318</cx:pt>
          <cx:pt idx="22554">233</cx:pt>
          <cx:pt idx="22555">206</cx:pt>
          <cx:pt idx="22556">471</cx:pt>
          <cx:pt idx="22557">624</cx:pt>
          <cx:pt idx="22558">35</cx:pt>
          <cx:pt idx="22559">282</cx:pt>
          <cx:pt idx="22560">493</cx:pt>
          <cx:pt idx="22561">257</cx:pt>
          <cx:pt idx="22562">302</cx:pt>
          <cx:pt idx="22563">252</cx:pt>
          <cx:pt idx="22564">465</cx:pt>
          <cx:pt idx="22565">2</cx:pt>
          <cx:pt idx="22566">435</cx:pt>
          <cx:pt idx="22567">398</cx:pt>
          <cx:pt idx="22568">213</cx:pt>
          <cx:pt idx="22569">435</cx:pt>
          <cx:pt idx="22570">298</cx:pt>
          <cx:pt idx="22571">329</cx:pt>
          <cx:pt idx="22572">426</cx:pt>
          <cx:pt idx="22573">298</cx:pt>
          <cx:pt idx="22574">316</cx:pt>
          <cx:pt idx="22575">386</cx:pt>
          <cx:pt idx="22576">436</cx:pt>
          <cx:pt idx="22577">310</cx:pt>
          <cx:pt idx="22578">188</cx:pt>
          <cx:pt idx="22579">382</cx:pt>
          <cx:pt idx="22580">455</cx:pt>
          <cx:pt idx="22581">339</cx:pt>
          <cx:pt idx="22582">285</cx:pt>
          <cx:pt idx="22583">225</cx:pt>
          <cx:pt idx="22584">456</cx:pt>
          <cx:pt idx="22585">489</cx:pt>
          <cx:pt idx="22586">403</cx:pt>
          <cx:pt idx="22587">955</cx:pt>
          <cx:pt idx="22588">109</cx:pt>
          <cx:pt idx="22589">268</cx:pt>
          <cx:pt idx="22590">268</cx:pt>
          <cx:pt idx="22591">227</cx:pt>
          <cx:pt idx="22592">874</cx:pt>
          <cx:pt idx="22593">236</cx:pt>
          <cx:pt idx="22594">228</cx:pt>
          <cx:pt idx="22595">15</cx:pt>
          <cx:pt idx="22596">470</cx:pt>
          <cx:pt idx="22597">299</cx:pt>
          <cx:pt idx="22598">325</cx:pt>
          <cx:pt idx="22599">242</cx:pt>
          <cx:pt idx="22600">440</cx:pt>
          <cx:pt idx="22601">444</cx:pt>
          <cx:pt idx="22602">446</cx:pt>
          <cx:pt idx="22603">334</cx:pt>
          <cx:pt idx="22604">175</cx:pt>
          <cx:pt idx="22605">372</cx:pt>
          <cx:pt idx="22606">466</cx:pt>
          <cx:pt idx="22607">711</cx:pt>
          <cx:pt idx="22608">300</cx:pt>
          <cx:pt idx="22609">252</cx:pt>
          <cx:pt idx="22610">326</cx:pt>
          <cx:pt idx="22611">36</cx:pt>
          <cx:pt idx="22612">374</cx:pt>
          <cx:pt idx="22613">348</cx:pt>
          <cx:pt idx="22614">483</cx:pt>
          <cx:pt idx="22615">226</cx:pt>
          <cx:pt idx="22616">275</cx:pt>
          <cx:pt idx="22617">270</cx:pt>
          <cx:pt idx="22618">443</cx:pt>
          <cx:pt idx="22619">212</cx:pt>
          <cx:pt idx="22620">300</cx:pt>
          <cx:pt idx="22621">432</cx:pt>
          <cx:pt idx="22622">337</cx:pt>
          <cx:pt idx="22623">641</cx:pt>
          <cx:pt idx="22624">277</cx:pt>
          <cx:pt idx="22625">201</cx:pt>
          <cx:pt idx="22626">438</cx:pt>
          <cx:pt idx="22627">465</cx:pt>
          <cx:pt idx="22628">710</cx:pt>
          <cx:pt idx="22629">118</cx:pt>
          <cx:pt idx="22630">464</cx:pt>
          <cx:pt idx="22631">385</cx:pt>
          <cx:pt idx="22632">395</cx:pt>
          <cx:pt idx="22633">183</cx:pt>
          <cx:pt idx="22634">443</cx:pt>
          <cx:pt idx="22635">213</cx:pt>
          <cx:pt idx="22636">152</cx:pt>
          <cx:pt idx="22637">481</cx:pt>
          <cx:pt idx="22638">304</cx:pt>
          <cx:pt idx="22639">75</cx:pt>
          <cx:pt idx="22640">232</cx:pt>
          <cx:pt idx="22641">258</cx:pt>
          <cx:pt idx="22642">248</cx:pt>
          <cx:pt idx="22643">955</cx:pt>
          <cx:pt idx="22644">433</cx:pt>
          <cx:pt idx="22645">500</cx:pt>
          <cx:pt idx="22646">429</cx:pt>
          <cx:pt idx="22647">308</cx:pt>
          <cx:pt idx="22648">355</cx:pt>
          <cx:pt idx="22649">225</cx:pt>
          <cx:pt idx="22650">457</cx:pt>
          <cx:pt idx="22651">264</cx:pt>
          <cx:pt idx="22652">262</cx:pt>
          <cx:pt idx="22653">224</cx:pt>
          <cx:pt idx="22654">544</cx:pt>
          <cx:pt idx="22655">872</cx:pt>
          <cx:pt idx="22656">434</cx:pt>
          <cx:pt idx="22657">328</cx:pt>
          <cx:pt idx="22658">420</cx:pt>
          <cx:pt idx="22659">90</cx:pt>
          <cx:pt idx="22660">234</cx:pt>
          <cx:pt idx="22661">796</cx:pt>
          <cx:pt idx="22662">172</cx:pt>
          <cx:pt idx="22663">7</cx:pt>
          <cx:pt idx="22664">1008</cx:pt>
          <cx:pt idx="22665">898</cx:pt>
          <cx:pt idx="22666">299</cx:pt>
          <cx:pt idx="22667">271</cx:pt>
          <cx:pt idx="22668">475</cx:pt>
          <cx:pt idx="22669">312</cx:pt>
          <cx:pt idx="22670">295</cx:pt>
          <cx:pt idx="22671">423</cx:pt>
          <cx:pt idx="22672">214</cx:pt>
          <cx:pt idx="22673">234</cx:pt>
          <cx:pt idx="22674">381</cx:pt>
          <cx:pt idx="22675">302</cx:pt>
          <cx:pt idx="22676">397</cx:pt>
          <cx:pt idx="22677">250</cx:pt>
          <cx:pt idx="22678">118</cx:pt>
          <cx:pt idx="22679">476</cx:pt>
          <cx:pt idx="22680">859</cx:pt>
          <cx:pt idx="22681">376</cx:pt>
          <cx:pt idx="22682">424</cx:pt>
          <cx:pt idx="22683">326</cx:pt>
          <cx:pt idx="22684">245</cx:pt>
          <cx:pt idx="22685">452</cx:pt>
          <cx:pt idx="22686">138</cx:pt>
          <cx:pt idx="22687">261</cx:pt>
          <cx:pt idx="22688">356</cx:pt>
          <cx:pt idx="22689">28</cx:pt>
          <cx:pt idx="22690">329</cx:pt>
          <cx:pt idx="22691">232</cx:pt>
          <cx:pt idx="22692">807</cx:pt>
          <cx:pt idx="22693">473</cx:pt>
          <cx:pt idx="22694">196</cx:pt>
          <cx:pt idx="22695">371</cx:pt>
          <cx:pt idx="22696">478</cx:pt>
          <cx:pt idx="22697">499</cx:pt>
          <cx:pt idx="22698">168</cx:pt>
          <cx:pt idx="22699">920</cx:pt>
          <cx:pt idx="22700">6</cx:pt>
          <cx:pt idx="22701">772</cx:pt>
          <cx:pt idx="22702">392</cx:pt>
          <cx:pt idx="22703">282</cx:pt>
          <cx:pt idx="22704">452</cx:pt>
          <cx:pt idx="22705">233</cx:pt>
          <cx:pt idx="22706">208</cx:pt>
          <cx:pt idx="22707">213</cx:pt>
          <cx:pt idx="22708">325</cx:pt>
          <cx:pt idx="22709">74</cx:pt>
          <cx:pt idx="22710">93</cx:pt>
          <cx:pt idx="22711">233</cx:pt>
          <cx:pt idx="22712">790</cx:pt>
          <cx:pt idx="22713">406</cx:pt>
          <cx:pt idx="22714">632</cx:pt>
          <cx:pt idx="22715">122</cx:pt>
          <cx:pt idx="22716">14</cx:pt>
          <cx:pt idx="22717">259</cx:pt>
          <cx:pt idx="22718">106</cx:pt>
          <cx:pt idx="22719">702</cx:pt>
          <cx:pt idx="22720">253</cx:pt>
          <cx:pt idx="22721">253</cx:pt>
          <cx:pt idx="22722">366</cx:pt>
          <cx:pt idx="22723">477</cx:pt>
          <cx:pt idx="22724">154</cx:pt>
          <cx:pt idx="22725">277</cx:pt>
          <cx:pt idx="22726">359</cx:pt>
          <cx:pt idx="22727">175</cx:pt>
          <cx:pt idx="22728">230</cx:pt>
          <cx:pt idx="22729">83</cx:pt>
          <cx:pt idx="22730">415</cx:pt>
          <cx:pt idx="22731">489</cx:pt>
          <cx:pt idx="22732">288</cx:pt>
          <cx:pt idx="22733">783</cx:pt>
          <cx:pt idx="22734">294</cx:pt>
          <cx:pt idx="22735">974</cx:pt>
          <cx:pt idx="22736">1014</cx:pt>
          <cx:pt idx="22737">486</cx:pt>
          <cx:pt idx="22738">303</cx:pt>
          <cx:pt idx="22739">224</cx:pt>
          <cx:pt idx="22740">475</cx:pt>
          <cx:pt idx="22741">407</cx:pt>
          <cx:pt idx="22742">34</cx:pt>
          <cx:pt idx="22743">308</cx:pt>
          <cx:pt idx="22744">188</cx:pt>
          <cx:pt idx="22745">929</cx:pt>
          <cx:pt idx="22746">350</cx:pt>
          <cx:pt idx="22747">167</cx:pt>
          <cx:pt idx="22748">81</cx:pt>
          <cx:pt idx="22749">135</cx:pt>
          <cx:pt idx="22750">556</cx:pt>
          <cx:pt idx="22751">435</cx:pt>
          <cx:pt idx="22752">785</cx:pt>
          <cx:pt idx="22753">291</cx:pt>
          <cx:pt idx="22754">297</cx:pt>
          <cx:pt idx="22755">437</cx:pt>
          <cx:pt idx="22756">778</cx:pt>
          <cx:pt idx="22757">418</cx:pt>
          <cx:pt idx="22758">402</cx:pt>
          <cx:pt idx="22759">291</cx:pt>
          <cx:pt idx="22760">718</cx:pt>
          <cx:pt idx="22761">422</cx:pt>
          <cx:pt idx="22762">248</cx:pt>
          <cx:pt idx="22763">387</cx:pt>
          <cx:pt idx="22764">213</cx:pt>
          <cx:pt idx="22765">83</cx:pt>
          <cx:pt idx="22766">99</cx:pt>
          <cx:pt idx="22767">424</cx:pt>
          <cx:pt idx="22768">353</cx:pt>
          <cx:pt idx="22769">545</cx:pt>
          <cx:pt idx="22770">214</cx:pt>
          <cx:pt idx="22771">350</cx:pt>
          <cx:pt idx="22772">364</cx:pt>
          <cx:pt idx="22773">228</cx:pt>
          <cx:pt idx="22774">307</cx:pt>
          <cx:pt idx="22775">253</cx:pt>
          <cx:pt idx="22776">397</cx:pt>
          <cx:pt idx="22777">359</cx:pt>
          <cx:pt idx="22778">989</cx:pt>
          <cx:pt idx="22779">355</cx:pt>
          <cx:pt idx="22780">328</cx:pt>
          <cx:pt idx="22781">106</cx:pt>
          <cx:pt idx="22782">332</cx:pt>
          <cx:pt idx="22783">235</cx:pt>
          <cx:pt idx="22784">363</cx:pt>
          <cx:pt idx="22785">221</cx:pt>
          <cx:pt idx="22786">238</cx:pt>
          <cx:pt idx="22787">353</cx:pt>
          <cx:pt idx="22788">415</cx:pt>
          <cx:pt idx="22789">431</cx:pt>
          <cx:pt idx="22790">279</cx:pt>
          <cx:pt idx="22791">211</cx:pt>
          <cx:pt idx="22792">346</cx:pt>
          <cx:pt idx="22793">499</cx:pt>
          <cx:pt idx="22794">168</cx:pt>
          <cx:pt idx="22795">682</cx:pt>
          <cx:pt idx="22796">311</cx:pt>
          <cx:pt idx="22797">353</cx:pt>
          <cx:pt idx="22798">381</cx:pt>
          <cx:pt idx="22799">58</cx:pt>
          <cx:pt idx="22800">319</cx:pt>
          <cx:pt idx="22801">235</cx:pt>
          <cx:pt idx="22802">101</cx:pt>
          <cx:pt idx="22803">296</cx:pt>
          <cx:pt idx="22804">309</cx:pt>
          <cx:pt idx="22805">274</cx:pt>
          <cx:pt idx="22806">35</cx:pt>
          <cx:pt idx="22807">923</cx:pt>
          <cx:pt idx="22808">359</cx:pt>
          <cx:pt idx="22809">990</cx:pt>
          <cx:pt idx="22810">153</cx:pt>
          <cx:pt idx="22811">252</cx:pt>
          <cx:pt idx="22812">326</cx:pt>
          <cx:pt idx="22813">649</cx:pt>
          <cx:pt idx="22814">332</cx:pt>
          <cx:pt idx="22815">324</cx:pt>
          <cx:pt idx="22816">489</cx:pt>
          <cx:pt idx="22817">429</cx:pt>
          <cx:pt idx="22818">31</cx:pt>
          <cx:pt idx="22819">569</cx:pt>
          <cx:pt idx="22820">14</cx:pt>
          <cx:pt idx="22821">353</cx:pt>
          <cx:pt idx="22822">465</cx:pt>
          <cx:pt idx="22823">275</cx:pt>
          <cx:pt idx="22824">42</cx:pt>
          <cx:pt idx="22825">287</cx:pt>
          <cx:pt idx="22826">61</cx:pt>
          <cx:pt idx="22827">291</cx:pt>
          <cx:pt idx="22828">207</cx:pt>
          <cx:pt idx="22829">493</cx:pt>
          <cx:pt idx="22830">416</cx:pt>
          <cx:pt idx="22831">256</cx:pt>
          <cx:pt idx="22832">493</cx:pt>
          <cx:pt idx="22833">732</cx:pt>
          <cx:pt idx="22834">229</cx:pt>
          <cx:pt idx="22835">398</cx:pt>
          <cx:pt idx="22836">230</cx:pt>
          <cx:pt idx="22837">333</cx:pt>
          <cx:pt idx="22838">363</cx:pt>
          <cx:pt idx="22839">272</cx:pt>
          <cx:pt idx="22840">220</cx:pt>
          <cx:pt idx="22841">29</cx:pt>
          <cx:pt idx="22842">251</cx:pt>
          <cx:pt idx="22843">319</cx:pt>
          <cx:pt idx="22844">113</cx:pt>
          <cx:pt idx="22845">192</cx:pt>
          <cx:pt idx="22846">354</cx:pt>
          <cx:pt idx="22847">643</cx:pt>
          <cx:pt idx="22848">289</cx:pt>
          <cx:pt idx="22849">460</cx:pt>
          <cx:pt idx="22850">189</cx:pt>
          <cx:pt idx="22851">531</cx:pt>
          <cx:pt idx="22852">370</cx:pt>
          <cx:pt idx="22853">49</cx:pt>
          <cx:pt idx="22854">394</cx:pt>
          <cx:pt idx="22855">810</cx:pt>
          <cx:pt idx="22856">977</cx:pt>
          <cx:pt idx="22857">30</cx:pt>
          <cx:pt idx="22858">329</cx:pt>
          <cx:pt idx="22859">1015</cx:pt>
          <cx:pt idx="22860">312</cx:pt>
          <cx:pt idx="22861">451</cx:pt>
          <cx:pt idx="22862">283</cx:pt>
          <cx:pt idx="22863">371</cx:pt>
          <cx:pt idx="22864">311</cx:pt>
          <cx:pt idx="22865">835</cx:pt>
          <cx:pt idx="22866">343</cx:pt>
          <cx:pt idx="22867">271</cx:pt>
          <cx:pt idx="22868">184</cx:pt>
          <cx:pt idx="22869">216</cx:pt>
          <cx:pt idx="22870">468</cx:pt>
          <cx:pt idx="22871">264</cx:pt>
          <cx:pt idx="22872">153</cx:pt>
          <cx:pt idx="22873">141</cx:pt>
          <cx:pt idx="22874">246</cx:pt>
          <cx:pt idx="22875">225</cx:pt>
          <cx:pt idx="22876">475</cx:pt>
          <cx:pt idx="22877">891</cx:pt>
          <cx:pt idx="22878">357</cx:pt>
          <cx:pt idx="22879">422</cx:pt>
          <cx:pt idx="22880">228</cx:pt>
          <cx:pt idx="22881">221</cx:pt>
          <cx:pt idx="22882">405</cx:pt>
          <cx:pt idx="22883">180</cx:pt>
          <cx:pt idx="22884">203</cx:pt>
          <cx:pt idx="22885">435</cx:pt>
          <cx:pt idx="22886">409</cx:pt>
          <cx:pt idx="22887">541</cx:pt>
          <cx:pt idx="22888">267</cx:pt>
          <cx:pt idx="22889">387</cx:pt>
          <cx:pt idx="22890">211</cx:pt>
          <cx:pt idx="22891">217</cx:pt>
          <cx:pt idx="22892">216</cx:pt>
          <cx:pt idx="22893">977</cx:pt>
          <cx:pt idx="22894">149</cx:pt>
          <cx:pt idx="22895">328</cx:pt>
          <cx:pt idx="22896">291</cx:pt>
          <cx:pt idx="22897">444</cx:pt>
          <cx:pt idx="22898">243</cx:pt>
          <cx:pt idx="22899">224</cx:pt>
          <cx:pt idx="22900">277</cx:pt>
          <cx:pt idx="22901">233</cx:pt>
          <cx:pt idx="22902">299</cx:pt>
          <cx:pt idx="22903">607</cx:pt>
          <cx:pt idx="22904">362</cx:pt>
          <cx:pt idx="22905">449</cx:pt>
          <cx:pt idx="22906">282</cx:pt>
          <cx:pt idx="22907">806</cx:pt>
          <cx:pt idx="22908">170</cx:pt>
          <cx:pt idx="22909">210</cx:pt>
          <cx:pt idx="22910">76</cx:pt>
          <cx:pt idx="22911">229</cx:pt>
          <cx:pt idx="22912">330</cx:pt>
          <cx:pt idx="22913">269</cx:pt>
          <cx:pt idx="22914">337</cx:pt>
          <cx:pt idx="22915">460</cx:pt>
          <cx:pt idx="22916">253</cx:pt>
          <cx:pt idx="22917">493</cx:pt>
          <cx:pt idx="22918">286</cx:pt>
          <cx:pt idx="22919">200</cx:pt>
          <cx:pt idx="22920">847</cx:pt>
          <cx:pt idx="22921">479</cx:pt>
          <cx:pt idx="22922">659</cx:pt>
          <cx:pt idx="22923">439</cx:pt>
          <cx:pt idx="22924">332</cx:pt>
          <cx:pt idx="22925">237</cx:pt>
          <cx:pt idx="22926">33</cx:pt>
          <cx:pt idx="22927">204</cx:pt>
          <cx:pt idx="22928">469</cx:pt>
          <cx:pt idx="22929">464</cx:pt>
          <cx:pt idx="22930">431</cx:pt>
          <cx:pt idx="22931">36</cx:pt>
          <cx:pt idx="22932">24</cx:pt>
          <cx:pt idx="22933">483</cx:pt>
          <cx:pt idx="22934">392</cx:pt>
          <cx:pt idx="22935">497</cx:pt>
          <cx:pt idx="22936">241</cx:pt>
          <cx:pt idx="22937">292</cx:pt>
          <cx:pt idx="22938">322</cx:pt>
          <cx:pt idx="22939">380</cx:pt>
          <cx:pt idx="22940">228</cx:pt>
          <cx:pt idx="22941">156</cx:pt>
          <cx:pt idx="22942">465</cx:pt>
          <cx:pt idx="22943">318</cx:pt>
          <cx:pt idx="22944">97</cx:pt>
          <cx:pt idx="22945">455</cx:pt>
          <cx:pt idx="22946">626</cx:pt>
          <cx:pt idx="22947">391</cx:pt>
          <cx:pt idx="22948">206</cx:pt>
          <cx:pt idx="22949">494</cx:pt>
          <cx:pt idx="22950">358</cx:pt>
          <cx:pt idx="22951">415</cx:pt>
          <cx:pt idx="22952">319</cx:pt>
          <cx:pt idx="22953">451</cx:pt>
          <cx:pt idx="22954">272</cx:pt>
          <cx:pt idx="22955">250</cx:pt>
          <cx:pt idx="22956">426</cx:pt>
          <cx:pt idx="22957">227</cx:pt>
          <cx:pt idx="22958">293</cx:pt>
          <cx:pt idx="22959">225</cx:pt>
          <cx:pt idx="22960">498</cx:pt>
          <cx:pt idx="22961">358</cx:pt>
          <cx:pt idx="22962">459</cx:pt>
          <cx:pt idx="22963">282</cx:pt>
          <cx:pt idx="22964">134</cx:pt>
          <cx:pt idx="22965">350</cx:pt>
          <cx:pt idx="22966">399</cx:pt>
          <cx:pt idx="22967">287</cx:pt>
          <cx:pt idx="22968">301</cx:pt>
          <cx:pt idx="22969">358</cx:pt>
          <cx:pt idx="22970">253</cx:pt>
          <cx:pt idx="22971">722</cx:pt>
          <cx:pt idx="22972">274</cx:pt>
          <cx:pt idx="22973">274</cx:pt>
          <cx:pt idx="22974">270</cx:pt>
          <cx:pt idx="22975">347</cx:pt>
          <cx:pt idx="22976">882</cx:pt>
          <cx:pt idx="22977">396</cx:pt>
          <cx:pt idx="22978">897</cx:pt>
          <cx:pt idx="22979">208</cx:pt>
          <cx:pt idx="22980">210</cx:pt>
          <cx:pt idx="22981">208</cx:pt>
          <cx:pt idx="22982">738</cx:pt>
          <cx:pt idx="22983">839</cx:pt>
          <cx:pt idx="22984">483</cx:pt>
          <cx:pt idx="22985">9</cx:pt>
          <cx:pt idx="22986">454</cx:pt>
          <cx:pt idx="22987">259</cx:pt>
          <cx:pt idx="22988">965</cx:pt>
          <cx:pt idx="22989">114</cx:pt>
          <cx:pt idx="22990">299</cx:pt>
          <cx:pt idx="22991">343</cx:pt>
          <cx:pt idx="22992">343</cx:pt>
          <cx:pt idx="22993">221</cx:pt>
          <cx:pt idx="22994">277</cx:pt>
          <cx:pt idx="22995">199</cx:pt>
          <cx:pt idx="22996">372</cx:pt>
          <cx:pt idx="22997">458</cx:pt>
          <cx:pt idx="22998">395</cx:pt>
          <cx:pt idx="22999">239</cx:pt>
          <cx:pt idx="23000">366</cx:pt>
          <cx:pt idx="23001">1008</cx:pt>
          <cx:pt idx="23002">243</cx:pt>
          <cx:pt idx="23003">220</cx:pt>
          <cx:pt idx="23004">497</cx:pt>
          <cx:pt idx="23005">387</cx:pt>
          <cx:pt idx="23006">869</cx:pt>
          <cx:pt idx="23007">338</cx:pt>
          <cx:pt idx="23008">674</cx:pt>
          <cx:pt idx="23009">430</cx:pt>
          <cx:pt idx="23010">47</cx:pt>
          <cx:pt idx="23011">444</cx:pt>
          <cx:pt idx="23012">216</cx:pt>
          <cx:pt idx="23013">278</cx:pt>
          <cx:pt idx="23014">334</cx:pt>
          <cx:pt idx="23015">47</cx:pt>
          <cx:pt idx="23016">463</cx:pt>
          <cx:pt idx="23017">347</cx:pt>
          <cx:pt idx="23018">546</cx:pt>
          <cx:pt idx="23019">406</cx:pt>
          <cx:pt idx="23020">234</cx:pt>
          <cx:pt idx="23021">552</cx:pt>
          <cx:pt idx="23022">326</cx:pt>
          <cx:pt idx="23023">793</cx:pt>
          <cx:pt idx="23024">392</cx:pt>
          <cx:pt idx="23025">397</cx:pt>
          <cx:pt idx="23026">882</cx:pt>
          <cx:pt idx="23027">425</cx:pt>
          <cx:pt idx="23028">430</cx:pt>
          <cx:pt idx="23029">424</cx:pt>
          <cx:pt idx="23030">461</cx:pt>
          <cx:pt idx="23031">365</cx:pt>
          <cx:pt idx="23032">447</cx:pt>
          <cx:pt idx="23033">253</cx:pt>
          <cx:pt idx="23034">222</cx:pt>
          <cx:pt idx="23035">401</cx:pt>
          <cx:pt idx="23036">454</cx:pt>
          <cx:pt idx="23037">134</cx:pt>
          <cx:pt idx="23038">305</cx:pt>
          <cx:pt idx="23039">427</cx:pt>
          <cx:pt idx="23040">202</cx:pt>
          <cx:pt idx="23041">492</cx:pt>
          <cx:pt idx="23042">197</cx:pt>
          <cx:pt idx="23043">937</cx:pt>
          <cx:pt idx="23044">424</cx:pt>
          <cx:pt idx="23045">420</cx:pt>
          <cx:pt idx="23046">256</cx:pt>
          <cx:pt idx="23047">1016</cx:pt>
          <cx:pt idx="23048">368</cx:pt>
          <cx:pt idx="23049">22</cx:pt>
          <cx:pt idx="23050">186</cx:pt>
          <cx:pt idx="23051">487</cx:pt>
          <cx:pt idx="23052">209</cx:pt>
          <cx:pt idx="23053">465</cx:pt>
          <cx:pt idx="23054">90</cx:pt>
          <cx:pt idx="23055">231</cx:pt>
          <cx:pt idx="23056">468</cx:pt>
          <cx:pt idx="23057">664</cx:pt>
          <cx:pt idx="23058">277</cx:pt>
          <cx:pt idx="23059">484</cx:pt>
          <cx:pt idx="23060">339</cx:pt>
          <cx:pt idx="23061">230</cx:pt>
          <cx:pt idx="23062">309</cx:pt>
          <cx:pt idx="23063">375</cx:pt>
          <cx:pt idx="23064">482</cx:pt>
          <cx:pt idx="23065">271</cx:pt>
          <cx:pt idx="23066">87</cx:pt>
          <cx:pt idx="23067">485</cx:pt>
          <cx:pt idx="23068">861</cx:pt>
          <cx:pt idx="23069">398</cx:pt>
          <cx:pt idx="23070">221</cx:pt>
          <cx:pt idx="23071">212</cx:pt>
          <cx:pt idx="23072">83</cx:pt>
          <cx:pt idx="23073">381</cx:pt>
          <cx:pt idx="23074">228</cx:pt>
          <cx:pt idx="23075">490</cx:pt>
          <cx:pt idx="23076">376</cx:pt>
          <cx:pt idx="23077">381</cx:pt>
          <cx:pt idx="23078">254</cx:pt>
          <cx:pt idx="23079">779</cx:pt>
          <cx:pt idx="23080">117</cx:pt>
          <cx:pt idx="23081">383</cx:pt>
          <cx:pt idx="23082">485</cx:pt>
          <cx:pt idx="23083">512</cx:pt>
          <cx:pt idx="23084">310</cx:pt>
          <cx:pt idx="23085">259</cx:pt>
          <cx:pt idx="23086">444</cx:pt>
          <cx:pt idx="23087">348</cx:pt>
          <cx:pt idx="23088">460</cx:pt>
          <cx:pt idx="23089">840</cx:pt>
          <cx:pt idx="23090">387</cx:pt>
          <cx:pt idx="23091">346</cx:pt>
          <cx:pt idx="23092">277</cx:pt>
          <cx:pt idx="23093">397</cx:pt>
          <cx:pt idx="23094">403</cx:pt>
          <cx:pt idx="23095">228</cx:pt>
          <cx:pt idx="23096">217</cx:pt>
          <cx:pt idx="23097">134</cx:pt>
          <cx:pt idx="23098">245</cx:pt>
          <cx:pt idx="23099">96</cx:pt>
          <cx:pt idx="23100">231</cx:pt>
          <cx:pt idx="23101">362</cx:pt>
          <cx:pt idx="23102">282</cx:pt>
          <cx:pt idx="23103">382</cx:pt>
          <cx:pt idx="23104">465</cx:pt>
          <cx:pt idx="23105">385</cx:pt>
          <cx:pt idx="23106">585</cx:pt>
          <cx:pt idx="23107">278</cx:pt>
          <cx:pt idx="23108">480</cx:pt>
          <cx:pt idx="23109">336</cx:pt>
          <cx:pt idx="23110">311</cx:pt>
          <cx:pt idx="23111">275</cx:pt>
          <cx:pt idx="23112">474</cx:pt>
          <cx:pt idx="23113">537</cx:pt>
          <cx:pt idx="23114">187</cx:pt>
          <cx:pt idx="23115">424</cx:pt>
          <cx:pt idx="23116">368</cx:pt>
          <cx:pt idx="23117">295</cx:pt>
          <cx:pt idx="23118">299</cx:pt>
          <cx:pt idx="23119">498</cx:pt>
          <cx:pt idx="23120">195</cx:pt>
          <cx:pt idx="23121">157</cx:pt>
          <cx:pt idx="23122">161</cx:pt>
          <cx:pt idx="23123">495</cx:pt>
          <cx:pt idx="23124">425</cx:pt>
          <cx:pt idx="23125">348</cx:pt>
          <cx:pt idx="23126">491</cx:pt>
          <cx:pt idx="23127">373</cx:pt>
          <cx:pt idx="23128">308</cx:pt>
          <cx:pt idx="23129">404</cx:pt>
          <cx:pt idx="23130">209</cx:pt>
          <cx:pt idx="23131">225</cx:pt>
          <cx:pt idx="23132">400</cx:pt>
          <cx:pt idx="23133">438</cx:pt>
          <cx:pt idx="23134">470</cx:pt>
          <cx:pt idx="23135">457</cx:pt>
          <cx:pt idx="23136">57</cx:pt>
          <cx:pt idx="23137">401</cx:pt>
          <cx:pt idx="23138">50</cx:pt>
          <cx:pt idx="23139">787</cx:pt>
          <cx:pt idx="23140">387</cx:pt>
          <cx:pt idx="23141">405</cx:pt>
          <cx:pt idx="23142">412</cx:pt>
          <cx:pt idx="23143">499</cx:pt>
          <cx:pt idx="23144">753</cx:pt>
          <cx:pt idx="23145">448</cx:pt>
          <cx:pt idx="23146">470</cx:pt>
          <cx:pt idx="23147">430</cx:pt>
          <cx:pt idx="23148">282</cx:pt>
          <cx:pt idx="23149">830</cx:pt>
          <cx:pt idx="23150">205</cx:pt>
          <cx:pt idx="23151">486</cx:pt>
          <cx:pt idx="23152">155</cx:pt>
          <cx:pt idx="23153">976</cx:pt>
          <cx:pt idx="23154">973</cx:pt>
          <cx:pt idx="23155">331</cx:pt>
          <cx:pt idx="23156">380</cx:pt>
          <cx:pt idx="23157">314</cx:pt>
          <cx:pt idx="23158">402</cx:pt>
          <cx:pt idx="23159">82</cx:pt>
          <cx:pt idx="23160">447</cx:pt>
          <cx:pt idx="23161">284</cx:pt>
          <cx:pt idx="23162">230</cx:pt>
          <cx:pt idx="23163">325</cx:pt>
          <cx:pt idx="23164">495</cx:pt>
          <cx:pt idx="23165">390</cx:pt>
          <cx:pt idx="23166">483</cx:pt>
          <cx:pt idx="23167">430</cx:pt>
          <cx:pt idx="23168">161</cx:pt>
          <cx:pt idx="23169">498</cx:pt>
          <cx:pt idx="23170">863</cx:pt>
          <cx:pt idx="23171">354</cx:pt>
          <cx:pt idx="23172">228</cx:pt>
          <cx:pt idx="23173">578</cx:pt>
          <cx:pt idx="23174">407</cx:pt>
          <cx:pt idx="23175">241</cx:pt>
          <cx:pt idx="23176">129</cx:pt>
          <cx:pt idx="23177">332</cx:pt>
          <cx:pt idx="23178">185</cx:pt>
          <cx:pt idx="23179">112</cx:pt>
          <cx:pt idx="23180">381</cx:pt>
          <cx:pt idx="23181">478</cx:pt>
          <cx:pt idx="23182">159</cx:pt>
          <cx:pt idx="23183">275</cx:pt>
          <cx:pt idx="23184">98</cx:pt>
          <cx:pt idx="23185">200</cx:pt>
          <cx:pt idx="23186">295</cx:pt>
          <cx:pt idx="23187">314</cx:pt>
          <cx:pt idx="23188">430</cx:pt>
          <cx:pt idx="23189">378</cx:pt>
          <cx:pt idx="23190">164</cx:pt>
          <cx:pt idx="23191">367</cx:pt>
          <cx:pt idx="23192">41</cx:pt>
          <cx:pt idx="23193">164</cx:pt>
          <cx:pt idx="23194">314</cx:pt>
          <cx:pt idx="23195">227</cx:pt>
          <cx:pt idx="23196">292</cx:pt>
          <cx:pt idx="23197">585</cx:pt>
          <cx:pt idx="23198">271</cx:pt>
          <cx:pt idx="23199">325</cx:pt>
          <cx:pt idx="23200">749</cx:pt>
          <cx:pt idx="23201">290</cx:pt>
          <cx:pt idx="23202">697</cx:pt>
          <cx:pt idx="23203">420</cx:pt>
          <cx:pt idx="23204">297</cx:pt>
          <cx:pt idx="23205">420</cx:pt>
          <cx:pt idx="23206">309</cx:pt>
          <cx:pt idx="23207">390</cx:pt>
          <cx:pt idx="23208">205</cx:pt>
          <cx:pt idx="23209">359</cx:pt>
          <cx:pt idx="23210">81</cx:pt>
          <cx:pt idx="23211">20</cx:pt>
          <cx:pt idx="23212">28</cx:pt>
          <cx:pt idx="23213">319</cx:pt>
          <cx:pt idx="23214">378</cx:pt>
          <cx:pt idx="23215">780</cx:pt>
          <cx:pt idx="23216">291</cx:pt>
          <cx:pt idx="23217">490</cx:pt>
          <cx:pt idx="23218">330</cx:pt>
          <cx:pt idx="23219">224</cx:pt>
          <cx:pt idx="23220">289</cx:pt>
          <cx:pt idx="23221">331</cx:pt>
          <cx:pt idx="23222">302</cx:pt>
          <cx:pt idx="23223">316</cx:pt>
          <cx:pt idx="23224">276</cx:pt>
          <cx:pt idx="23225">471</cx:pt>
          <cx:pt idx="23226">282</cx:pt>
          <cx:pt idx="23227">446</cx:pt>
          <cx:pt idx="23228">908</cx:pt>
          <cx:pt idx="23229">424</cx:pt>
          <cx:pt idx="23230">794</cx:pt>
          <cx:pt idx="23231">426</cx:pt>
          <cx:pt idx="23232">431</cx:pt>
          <cx:pt idx="23233">299</cx:pt>
          <cx:pt idx="23234">455</cx:pt>
          <cx:pt idx="23235">413</cx:pt>
          <cx:pt idx="23236">119</cx:pt>
          <cx:pt idx="23237">364</cx:pt>
          <cx:pt idx="23238">380</cx:pt>
          <cx:pt idx="23239">416</cx:pt>
          <cx:pt idx="23240">34</cx:pt>
          <cx:pt idx="23241">333</cx:pt>
          <cx:pt idx="23242">234</cx:pt>
          <cx:pt idx="23243">426</cx:pt>
          <cx:pt idx="23244">199</cx:pt>
          <cx:pt idx="23245">718</cx:pt>
          <cx:pt idx="23246">234</cx:pt>
          <cx:pt idx="23247">356</cx:pt>
          <cx:pt idx="23248">403</cx:pt>
          <cx:pt idx="23249">223</cx:pt>
          <cx:pt idx="23250">431</cx:pt>
          <cx:pt idx="23251">218</cx:pt>
          <cx:pt idx="23252">264</cx:pt>
          <cx:pt idx="23253">388</cx:pt>
          <cx:pt idx="23254">250</cx:pt>
          <cx:pt idx="23255">327</cx:pt>
          <cx:pt idx="23256">291</cx:pt>
          <cx:pt idx="23257">258</cx:pt>
          <cx:pt idx="23258">954</cx:pt>
          <cx:pt idx="23259">279</cx:pt>
          <cx:pt idx="23260">702</cx:pt>
          <cx:pt idx="23261">416</cx:pt>
          <cx:pt idx="23262">95</cx:pt>
          <cx:pt idx="23263">319</cx:pt>
          <cx:pt idx="23264">407</cx:pt>
          <cx:pt idx="23265">338</cx:pt>
          <cx:pt idx="23266">154</cx:pt>
          <cx:pt idx="23267">453</cx:pt>
          <cx:pt idx="23268">760</cx:pt>
          <cx:pt idx="23269">397</cx:pt>
          <cx:pt idx="23270">291</cx:pt>
          <cx:pt idx="23271">181</cx:pt>
          <cx:pt idx="23272">421</cx:pt>
          <cx:pt idx="23273">799</cx:pt>
          <cx:pt idx="23274">308</cx:pt>
          <cx:pt idx="23275">498</cx:pt>
          <cx:pt idx="23276">404</cx:pt>
          <cx:pt idx="23277">241</cx:pt>
          <cx:pt idx="23278">416</cx:pt>
          <cx:pt idx="23279">296</cx:pt>
          <cx:pt idx="23280">488</cx:pt>
          <cx:pt idx="23281">379</cx:pt>
          <cx:pt idx="23282">203</cx:pt>
          <cx:pt idx="23283">131</cx:pt>
          <cx:pt idx="23284">356</cx:pt>
          <cx:pt idx="23285">280</cx:pt>
          <cx:pt idx="23286">204</cx:pt>
          <cx:pt idx="23287">344</cx:pt>
          <cx:pt idx="23288">393</cx:pt>
          <cx:pt idx="23289">336</cx:pt>
          <cx:pt idx="23290">116</cx:pt>
          <cx:pt idx="23291">426</cx:pt>
          <cx:pt idx="23292">240</cx:pt>
          <cx:pt idx="23293">48</cx:pt>
          <cx:pt idx="23294">207</cx:pt>
          <cx:pt idx="23295">325</cx:pt>
          <cx:pt idx="23296">363</cx:pt>
          <cx:pt idx="23297">95</cx:pt>
          <cx:pt idx="23298">343</cx:pt>
          <cx:pt idx="23299">300</cx:pt>
          <cx:pt idx="23300">9</cx:pt>
          <cx:pt idx="23301">3</cx:pt>
          <cx:pt idx="23302">360</cx:pt>
          <cx:pt idx="23303">206</cx:pt>
          <cx:pt idx="23304">168</cx:pt>
          <cx:pt idx="23305">473</cx:pt>
          <cx:pt idx="23306">799</cx:pt>
          <cx:pt idx="23307">209</cx:pt>
          <cx:pt idx="23308">69</cx:pt>
          <cx:pt idx="23309">174</cx:pt>
          <cx:pt idx="23310">267</cx:pt>
          <cx:pt idx="23311">1015</cx:pt>
          <cx:pt idx="23312">572</cx:pt>
          <cx:pt idx="23313">283</cx:pt>
          <cx:pt idx="23314">70</cx:pt>
          <cx:pt idx="23315">397</cx:pt>
          <cx:pt idx="23316">353</cx:pt>
          <cx:pt idx="23317">362</cx:pt>
          <cx:pt idx="23318">292</cx:pt>
          <cx:pt idx="23319">490</cx:pt>
          <cx:pt idx="23320">326</cx:pt>
          <cx:pt idx="23321">428</cx:pt>
          <cx:pt idx="23322">392</cx:pt>
          <cx:pt idx="23323">254</cx:pt>
          <cx:pt idx="23324">344</cx:pt>
          <cx:pt idx="23325">140</cx:pt>
          <cx:pt idx="23326">361</cx:pt>
          <cx:pt idx="23327">318</cx:pt>
          <cx:pt idx="23328">494</cx:pt>
          <cx:pt idx="23329">212</cx:pt>
          <cx:pt idx="23330">977</cx:pt>
          <cx:pt idx="23331">340</cx:pt>
          <cx:pt idx="23332">311</cx:pt>
          <cx:pt idx="23333">389</cx:pt>
          <cx:pt idx="23334">66</cx:pt>
          <cx:pt idx="23335">284</cx:pt>
          <cx:pt idx="23336">208</cx:pt>
          <cx:pt idx="23337">433</cx:pt>
          <cx:pt idx="23338">266</cx:pt>
          <cx:pt idx="23339">253</cx:pt>
          <cx:pt idx="23340">99</cx:pt>
          <cx:pt idx="23341">553</cx:pt>
          <cx:pt idx="23342">79</cx:pt>
          <cx:pt idx="23343">207</cx:pt>
          <cx:pt idx="23344">258</cx:pt>
          <cx:pt idx="23345">1009</cx:pt>
          <cx:pt idx="23346">1012</cx:pt>
          <cx:pt idx="23347">143</cx:pt>
          <cx:pt idx="23348">348</cx:pt>
          <cx:pt idx="23349">64</cx:pt>
          <cx:pt idx="23350">345</cx:pt>
          <cx:pt idx="23351">958</cx:pt>
          <cx:pt idx="23352">280</cx:pt>
          <cx:pt idx="23353">240</cx:pt>
          <cx:pt idx="23354">311</cx:pt>
          <cx:pt idx="23355">863</cx:pt>
          <cx:pt idx="23356">773</cx:pt>
          <cx:pt idx="23357">315</cx:pt>
          <cx:pt idx="23358">341</cx:pt>
          <cx:pt idx="23359">286</cx:pt>
          <cx:pt idx="23360">236</cx:pt>
          <cx:pt idx="23361">805</cx:pt>
          <cx:pt idx="23362">251</cx:pt>
          <cx:pt idx="23363">351</cx:pt>
          <cx:pt idx="23364">408</cx:pt>
          <cx:pt idx="23365">373</cx:pt>
          <cx:pt idx="23366">416</cx:pt>
          <cx:pt idx="23367">354</cx:pt>
          <cx:pt idx="23368">351</cx:pt>
          <cx:pt idx="23369">377</cx:pt>
          <cx:pt idx="23370">367</cx:pt>
          <cx:pt idx="23371">479</cx:pt>
          <cx:pt idx="23372">854</cx:pt>
          <cx:pt idx="23373">511</cx:pt>
          <cx:pt idx="23374">80</cx:pt>
          <cx:pt idx="23375">355</cx:pt>
          <cx:pt idx="23376">234</cx:pt>
          <cx:pt idx="23377">733</cx:pt>
          <cx:pt idx="23378">365</cx:pt>
          <cx:pt idx="23379">330</cx:pt>
          <cx:pt idx="23380">947</cx:pt>
          <cx:pt idx="23381">355</cx:pt>
          <cx:pt idx="23382">159</cx:pt>
          <cx:pt idx="23383">355</cx:pt>
          <cx:pt idx="23384">228</cx:pt>
          <cx:pt idx="23385">356</cx:pt>
          <cx:pt idx="23386">495</cx:pt>
          <cx:pt idx="23387">409</cx:pt>
          <cx:pt idx="23388">419</cx:pt>
          <cx:pt idx="23389">419</cx:pt>
          <cx:pt idx="23390">44</cx:pt>
          <cx:pt idx="23391">450</cx:pt>
          <cx:pt idx="23392">278</cx:pt>
          <cx:pt idx="23393">24</cx:pt>
          <cx:pt idx="23394">240</cx:pt>
          <cx:pt idx="23395">373</cx:pt>
          <cx:pt idx="23396">133</cx:pt>
          <cx:pt idx="23397">139</cx:pt>
          <cx:pt idx="23398">321</cx:pt>
          <cx:pt idx="23399">838</cx:pt>
          <cx:pt idx="23400">437</cx:pt>
          <cx:pt idx="23401">369</cx:pt>
          <cx:pt idx="23402">315</cx:pt>
          <cx:pt idx="23403">471</cx:pt>
          <cx:pt idx="23404">183</cx:pt>
          <cx:pt idx="23405">838</cx:pt>
          <cx:pt idx="23406">123</cx:pt>
          <cx:pt idx="23407">290</cx:pt>
          <cx:pt idx="23408">433</cx:pt>
          <cx:pt idx="23409">381</cx:pt>
          <cx:pt idx="23410">64</cx:pt>
          <cx:pt idx="23411">360</cx:pt>
          <cx:pt idx="23412">240</cx:pt>
          <cx:pt idx="23413">251</cx:pt>
          <cx:pt idx="23414">483</cx:pt>
          <cx:pt idx="23415">384</cx:pt>
          <cx:pt idx="23416">396</cx:pt>
          <cx:pt idx="23417">569</cx:pt>
          <cx:pt idx="23418">216</cx:pt>
          <cx:pt idx="23419">231</cx:pt>
          <cx:pt idx="23420">320</cx:pt>
          <cx:pt idx="23421">287</cx:pt>
          <cx:pt idx="23422">461</cx:pt>
          <cx:pt idx="23423">72</cx:pt>
          <cx:pt idx="23424">708</cx:pt>
          <cx:pt idx="23425">262</cx:pt>
          <cx:pt idx="23426">460</cx:pt>
          <cx:pt idx="23427">136</cx:pt>
          <cx:pt idx="23428">234</cx:pt>
          <cx:pt idx="23429">296</cx:pt>
          <cx:pt idx="23430">313</cx:pt>
          <cx:pt idx="23431">355</cx:pt>
          <cx:pt idx="23432">16</cx:pt>
          <cx:pt idx="23433">239</cx:pt>
          <cx:pt idx="23434">496</cx:pt>
          <cx:pt idx="23435">223</cx:pt>
          <cx:pt idx="23436">984</cx:pt>
          <cx:pt idx="23437">263</cx:pt>
          <cx:pt idx="23438">436</cx:pt>
          <cx:pt idx="23439">223</cx:pt>
          <cx:pt idx="23440">293</cx:pt>
          <cx:pt idx="23441">269</cx:pt>
          <cx:pt idx="23442">371</cx:pt>
          <cx:pt idx="23443">336</cx:pt>
          <cx:pt idx="23444">192</cx:pt>
          <cx:pt idx="23445">239</cx:pt>
          <cx:pt idx="23446">201</cx:pt>
          <cx:pt idx="23447">328</cx:pt>
          <cx:pt idx="23448">456</cx:pt>
          <cx:pt idx="23449">443</cx:pt>
          <cx:pt idx="23450">159</cx:pt>
          <cx:pt idx="23451">447</cx:pt>
          <cx:pt idx="23452">408</cx:pt>
          <cx:pt idx="23453">306</cx:pt>
          <cx:pt idx="23454">444</cx:pt>
          <cx:pt idx="23455">332</cx:pt>
          <cx:pt idx="23456">396</cx:pt>
          <cx:pt idx="23457">647</cx:pt>
          <cx:pt idx="23458">130</cx:pt>
          <cx:pt idx="23459">84</cx:pt>
          <cx:pt idx="23460">242</cx:pt>
          <cx:pt idx="23461">362</cx:pt>
          <cx:pt idx="23462">356</cx:pt>
          <cx:pt idx="23463">182</cx:pt>
          <cx:pt idx="23464">663</cx:pt>
          <cx:pt idx="23465">165</cx:pt>
          <cx:pt idx="23466">169</cx:pt>
          <cx:pt idx="23467">427</cx:pt>
          <cx:pt idx="23468">954</cx:pt>
          <cx:pt idx="23469">481</cx:pt>
          <cx:pt idx="23470">216</cx:pt>
          <cx:pt idx="23471">35</cx:pt>
          <cx:pt idx="23472">413</cx:pt>
          <cx:pt idx="23473">271</cx:pt>
          <cx:pt idx="23474">808</cx:pt>
          <cx:pt idx="23475">361</cx:pt>
          <cx:pt idx="23476">310</cx:pt>
          <cx:pt idx="23477">535</cx:pt>
          <cx:pt idx="23478">335</cx:pt>
          <cx:pt idx="23479">491</cx:pt>
          <cx:pt idx="23480">615</cx:pt>
          <cx:pt idx="23481">347</cx:pt>
          <cx:pt idx="23482">486</cx:pt>
          <cx:pt idx="23483">329</cx:pt>
          <cx:pt idx="23484">265</cx:pt>
          <cx:pt idx="23485">842</cx:pt>
          <cx:pt idx="23486">290</cx:pt>
          <cx:pt idx="23487">275</cx:pt>
          <cx:pt idx="23488">213</cx:pt>
          <cx:pt idx="23489">272</cx:pt>
          <cx:pt idx="23490">283</cx:pt>
          <cx:pt idx="23491">459</cx:pt>
          <cx:pt idx="23492">11</cx:pt>
          <cx:pt idx="23493">237</cx:pt>
          <cx:pt idx="23494">256</cx:pt>
          <cx:pt idx="23495">349</cx:pt>
          <cx:pt idx="23496">344</cx:pt>
          <cx:pt idx="23497">342</cx:pt>
          <cx:pt idx="23498">258</cx:pt>
          <cx:pt idx="23499">992</cx:pt>
          <cx:pt idx="23500">327</cx:pt>
          <cx:pt idx="23501">219</cx:pt>
          <cx:pt idx="23502">358</cx:pt>
          <cx:pt idx="23503">103</cx:pt>
          <cx:pt idx="23504">288</cx:pt>
          <cx:pt idx="23505">201</cx:pt>
          <cx:pt idx="23506">325</cx:pt>
          <cx:pt idx="23507">344</cx:pt>
          <cx:pt idx="23508">242</cx:pt>
          <cx:pt idx="23509">354</cx:pt>
          <cx:pt idx="23510">196</cx:pt>
          <cx:pt idx="23511">573</cx:pt>
          <cx:pt idx="23512">239</cx:pt>
          <cx:pt idx="23513">377</cx:pt>
          <cx:pt idx="23514">334</cx:pt>
          <cx:pt idx="23515">254</cx:pt>
          <cx:pt idx="23516">228</cx:pt>
          <cx:pt idx="23517">491</cx:pt>
          <cx:pt idx="23518">893</cx:pt>
          <cx:pt idx="23519">256</cx:pt>
          <cx:pt idx="23520">325</cx:pt>
          <cx:pt idx="23521">388</cx:pt>
          <cx:pt idx="23522">413</cx:pt>
          <cx:pt idx="23523">275</cx:pt>
          <cx:pt idx="23524">252</cx:pt>
          <cx:pt idx="23525">38</cx:pt>
          <cx:pt idx="23526">342</cx:pt>
          <cx:pt idx="23527">368</cx:pt>
          <cx:pt idx="23528">867</cx:pt>
          <cx:pt idx="23529">759</cx:pt>
          <cx:pt idx="23530">428</cx:pt>
          <cx:pt idx="23531">334</cx:pt>
          <cx:pt idx="23532">301</cx:pt>
          <cx:pt idx="23533">46</cx:pt>
          <cx:pt idx="23534">731</cx:pt>
          <cx:pt idx="23535">463</cx:pt>
          <cx:pt idx="23536">268</cx:pt>
          <cx:pt idx="23537">239</cx:pt>
          <cx:pt idx="23538">331</cx:pt>
          <cx:pt idx="23539">466</cx:pt>
          <cx:pt idx="23540">275</cx:pt>
          <cx:pt idx="23541">1017</cx:pt>
          <cx:pt idx="23542">373</cx:pt>
          <cx:pt idx="23543">782</cx:pt>
          <cx:pt idx="23544">485</cx:pt>
          <cx:pt idx="23545">367</cx:pt>
          <cx:pt idx="23546">338</cx:pt>
          <cx:pt idx="23547">222</cx:pt>
          <cx:pt idx="23548">358</cx:pt>
          <cx:pt idx="23549">472</cx:pt>
          <cx:pt idx="23550">271</cx:pt>
          <cx:pt idx="23551">443</cx:pt>
          <cx:pt idx="23552">263</cx:pt>
          <cx:pt idx="23553">790</cx:pt>
          <cx:pt idx="23554">437</cx:pt>
          <cx:pt idx="23555">387</cx:pt>
          <cx:pt idx="23556">268</cx:pt>
          <cx:pt idx="23557">459</cx:pt>
          <cx:pt idx="23558">169</cx:pt>
          <cx:pt idx="23559">462</cx:pt>
          <cx:pt idx="23560">338</cx:pt>
          <cx:pt idx="23561">274</cx:pt>
          <cx:pt idx="23562">409</cx:pt>
          <cx:pt idx="23563">159</cx:pt>
          <cx:pt idx="23564">496</cx:pt>
          <cx:pt idx="23565">475</cx:pt>
          <cx:pt idx="23566">551</cx:pt>
          <cx:pt idx="23567">322</cx:pt>
          <cx:pt idx="23568">898</cx:pt>
          <cx:pt idx="23569">60</cx:pt>
          <cx:pt idx="23570">303</cx:pt>
          <cx:pt idx="23571">464</cx:pt>
          <cx:pt idx="23572">173</cx:pt>
          <cx:pt idx="23573">372</cx:pt>
          <cx:pt idx="23574">189</cx:pt>
          <cx:pt idx="23575">301</cx:pt>
          <cx:pt idx="23576">294</cx:pt>
          <cx:pt idx="23577">197</cx:pt>
          <cx:pt idx="23578">273</cx:pt>
          <cx:pt idx="23579">557</cx:pt>
          <cx:pt idx="23580">153</cx:pt>
          <cx:pt idx="23581">47</cx:pt>
          <cx:pt idx="23582">565</cx:pt>
          <cx:pt idx="23583">385</cx:pt>
          <cx:pt idx="23584">489</cx:pt>
          <cx:pt idx="23585">207</cx:pt>
          <cx:pt idx="23586">444</cx:pt>
          <cx:pt idx="23587">279</cx:pt>
          <cx:pt idx="23588">496</cx:pt>
          <cx:pt idx="23589">206</cx:pt>
          <cx:pt idx="23590">807</cx:pt>
          <cx:pt idx="23591">206</cx:pt>
          <cx:pt idx="23592">363</cx:pt>
          <cx:pt idx="23593">258</cx:pt>
          <cx:pt idx="23594">218</cx:pt>
          <cx:pt idx="23595">76</cx:pt>
          <cx:pt idx="23596">215</cx:pt>
          <cx:pt idx="23597">450</cx:pt>
          <cx:pt idx="23598">142</cx:pt>
          <cx:pt idx="23599">326</cx:pt>
          <cx:pt idx="23600">480</cx:pt>
          <cx:pt idx="23601">79</cx:pt>
          <cx:pt idx="23602">234</cx:pt>
          <cx:pt idx="23603">278</cx:pt>
          <cx:pt idx="23604">337</cx:pt>
          <cx:pt idx="23605">931</cx:pt>
          <cx:pt idx="23606">467</cx:pt>
          <cx:pt idx="23607">488</cx:pt>
          <cx:pt idx="23608">674</cx:pt>
          <cx:pt idx="23609">148</cx:pt>
          <cx:pt idx="23610">89</cx:pt>
          <cx:pt idx="23611">366</cx:pt>
          <cx:pt idx="23612">244</cx:pt>
          <cx:pt idx="23613">609</cx:pt>
          <cx:pt idx="23614">316</cx:pt>
          <cx:pt idx="23615">226</cx:pt>
          <cx:pt idx="23616">463</cx:pt>
          <cx:pt idx="23617">309</cx:pt>
          <cx:pt idx="23618">361</cx:pt>
          <cx:pt idx="23619">429</cx:pt>
          <cx:pt idx="23620">430</cx:pt>
          <cx:pt idx="23621">319</cx:pt>
          <cx:pt idx="23622">291</cx:pt>
          <cx:pt idx="23623">410</cx:pt>
          <cx:pt idx="23624">272</cx:pt>
          <cx:pt idx="23625">350</cx:pt>
          <cx:pt idx="23626">216</cx:pt>
          <cx:pt idx="23627">925</cx:pt>
          <cx:pt idx="23628">490</cx:pt>
          <cx:pt idx="23629">127</cx:pt>
          <cx:pt idx="23630">269</cx:pt>
          <cx:pt idx="23631">244</cx:pt>
          <cx:pt idx="23632">387</cx:pt>
          <cx:pt idx="23633">375</cx:pt>
          <cx:pt idx="23634">416</cx:pt>
          <cx:pt idx="23635">69</cx:pt>
          <cx:pt idx="23636">367</cx:pt>
          <cx:pt idx="23637">467</cx:pt>
          <cx:pt idx="23638">224</cx:pt>
          <cx:pt idx="23639">330</cx:pt>
          <cx:pt idx="23640">423</cx:pt>
          <cx:pt idx="23641">236</cx:pt>
          <cx:pt idx="23642">191</cx:pt>
          <cx:pt idx="23643">341</cx:pt>
          <cx:pt idx="23644">290</cx:pt>
          <cx:pt idx="23645">341</cx:pt>
          <cx:pt idx="23646">269</cx:pt>
          <cx:pt idx="23647">372</cx:pt>
          <cx:pt idx="23648">312</cx:pt>
          <cx:pt idx="23649">353</cx:pt>
          <cx:pt idx="23650">10</cx:pt>
          <cx:pt idx="23651">348</cx:pt>
          <cx:pt idx="23652">319</cx:pt>
          <cx:pt idx="23653">461</cx:pt>
          <cx:pt idx="23654">329</cx:pt>
          <cx:pt idx="23655">277</cx:pt>
          <cx:pt idx="23656">400</cx:pt>
          <cx:pt idx="23657">355</cx:pt>
          <cx:pt idx="23658">208</cx:pt>
          <cx:pt idx="23659">299</cx:pt>
          <cx:pt idx="23660">449</cx:pt>
          <cx:pt idx="23661">370</cx:pt>
          <cx:pt idx="23662">7</cx:pt>
          <cx:pt idx="23663">248</cx:pt>
          <cx:pt idx="23664">26</cx:pt>
          <cx:pt idx="23665">308</cx:pt>
          <cx:pt idx="23666">407</cx:pt>
          <cx:pt idx="23667">754</cx:pt>
          <cx:pt idx="23668">281</cx:pt>
          <cx:pt idx="23669">493</cx:pt>
          <cx:pt idx="23670">450</cx:pt>
          <cx:pt idx="23671">589</cx:pt>
          <cx:pt idx="23672">289</cx:pt>
          <cx:pt idx="23673">353</cx:pt>
          <cx:pt idx="23674">460</cx:pt>
          <cx:pt idx="23675">311</cx:pt>
          <cx:pt idx="23676">129</cx:pt>
          <cx:pt idx="23677">365</cx:pt>
          <cx:pt idx="23678">263</cx:pt>
          <cx:pt idx="23679">415</cx:pt>
          <cx:pt idx="23680">816</cx:pt>
          <cx:pt idx="23681">139</cx:pt>
          <cx:pt idx="23682">268</cx:pt>
          <cx:pt idx="23683">322</cx:pt>
          <cx:pt idx="23684">167</cx:pt>
          <cx:pt idx="23685">219</cx:pt>
          <cx:pt idx="23686">526</cx:pt>
          <cx:pt idx="23687">646</cx:pt>
          <cx:pt idx="23688">309</cx:pt>
          <cx:pt idx="23689">377</cx:pt>
          <cx:pt idx="23690">1013</cx:pt>
          <cx:pt idx="23691">390</cx:pt>
          <cx:pt idx="23692">192</cx:pt>
          <cx:pt idx="23693">453</cx:pt>
          <cx:pt idx="23694">257</cx:pt>
          <cx:pt idx="23695">710</cx:pt>
          <cx:pt idx="23696">282</cx:pt>
          <cx:pt idx="23697">220</cx:pt>
          <cx:pt idx="23698">423</cx:pt>
          <cx:pt idx="23699">23</cx:pt>
          <cx:pt idx="23700">326</cx:pt>
          <cx:pt idx="23701">481</cx:pt>
          <cx:pt idx="23702">313</cx:pt>
          <cx:pt idx="23703">865</cx:pt>
          <cx:pt idx="23704">212</cx:pt>
          <cx:pt idx="23705">445</cx:pt>
          <cx:pt idx="23706">273</cx:pt>
          <cx:pt idx="23707">460</cx:pt>
          <cx:pt idx="23708">713</cx:pt>
          <cx:pt idx="23709">54</cx:pt>
          <cx:pt idx="23710">343</cx:pt>
          <cx:pt idx="23711">811</cx:pt>
          <cx:pt idx="23712">884</cx:pt>
          <cx:pt idx="23713">615</cx:pt>
          <cx:pt idx="23714">337</cx:pt>
          <cx:pt idx="23715">27</cx:pt>
          <cx:pt idx="23716">482</cx:pt>
          <cx:pt idx="23717">275</cx:pt>
          <cx:pt idx="23718">430</cx:pt>
          <cx:pt idx="23719">230</cx:pt>
          <cx:pt idx="23720">835</cx:pt>
          <cx:pt idx="23721">375</cx:pt>
          <cx:pt idx="23722">358</cx:pt>
          <cx:pt idx="23723">778</cx:pt>
          <cx:pt idx="23724">111</cx:pt>
          <cx:pt idx="23725">775</cx:pt>
          <cx:pt idx="23726">393</cx:pt>
          <cx:pt idx="23727">458</cx:pt>
          <cx:pt idx="23728">762</cx:pt>
          <cx:pt idx="23729">459</cx:pt>
          <cx:pt idx="23730">972</cx:pt>
          <cx:pt idx="23731">448</cx:pt>
          <cx:pt idx="23732">454</cx:pt>
          <cx:pt idx="23733">372</cx:pt>
          <cx:pt idx="23734">456</cx:pt>
          <cx:pt idx="23735">291</cx:pt>
          <cx:pt idx="23736">270</cx:pt>
          <cx:pt idx="23737">289</cx:pt>
          <cx:pt idx="23738">947</cx:pt>
          <cx:pt idx="23739">70</cx:pt>
          <cx:pt idx="23740">825</cx:pt>
          <cx:pt idx="23741">471</cx:pt>
          <cx:pt idx="23742">234</cx:pt>
          <cx:pt idx="23743">241</cx:pt>
          <cx:pt idx="23744">359</cx:pt>
          <cx:pt idx="23745">115</cx:pt>
          <cx:pt idx="23746">294</cx:pt>
          <cx:pt idx="23747">260</cx:pt>
          <cx:pt idx="23748">1002</cx:pt>
          <cx:pt idx="23749">284</cx:pt>
          <cx:pt idx="23750">284</cx:pt>
          <cx:pt idx="23751">58</cx:pt>
          <cx:pt idx="23752">303</cx:pt>
          <cx:pt idx="23753">337</cx:pt>
          <cx:pt idx="23754">22</cx:pt>
          <cx:pt idx="23755">206</cx:pt>
          <cx:pt idx="23756">119</cx:pt>
          <cx:pt idx="23757">260</cx:pt>
          <cx:pt idx="23758">211</cx:pt>
          <cx:pt idx="23759">290</cx:pt>
          <cx:pt idx="23760">321</cx:pt>
          <cx:pt idx="23761">291</cx:pt>
          <cx:pt idx="23762">389</cx:pt>
          <cx:pt idx="23763">424</cx:pt>
          <cx:pt idx="23764">132</cx:pt>
          <cx:pt idx="23765">937</cx:pt>
          <cx:pt idx="23766">296</cx:pt>
          <cx:pt idx="23767">245</cx:pt>
          <cx:pt idx="23768">500</cx:pt>
          <cx:pt idx="23769">181</cx:pt>
          <cx:pt idx="23770">319</cx:pt>
          <cx:pt idx="23771">382</cx:pt>
          <cx:pt idx="23772">267</cx:pt>
          <cx:pt idx="23773">214</cx:pt>
          <cx:pt idx="23774">20</cx:pt>
          <cx:pt idx="23775">216</cx:pt>
          <cx:pt idx="23776">728</cx:pt>
          <cx:pt idx="23777">236</cx:pt>
          <cx:pt idx="23778">117</cx:pt>
          <cx:pt idx="23779">287</cx:pt>
          <cx:pt idx="23780">310</cx:pt>
          <cx:pt idx="23781">288</cx:pt>
          <cx:pt idx="23782">224</cx:pt>
          <cx:pt idx="23783">289</cx:pt>
          <cx:pt idx="23784">278</cx:pt>
          <cx:pt idx="23785">143</cx:pt>
          <cx:pt idx="23786">278</cx:pt>
          <cx:pt idx="23787">294</cx:pt>
          <cx:pt idx="23788">74</cx:pt>
          <cx:pt idx="23789">478</cx:pt>
          <cx:pt idx="23790">404</cx:pt>
          <cx:pt idx="23791">275</cx:pt>
          <cx:pt idx="23792">417</cx:pt>
          <cx:pt idx="23793">266</cx:pt>
          <cx:pt idx="23794">596</cx:pt>
          <cx:pt idx="23795">250</cx:pt>
          <cx:pt idx="23796">707</cx:pt>
          <cx:pt idx="23797">316</cx:pt>
          <cx:pt idx="23798">204</cx:pt>
          <cx:pt idx="23799">431</cx:pt>
          <cx:pt idx="23800">257</cx:pt>
          <cx:pt idx="23801">278</cx:pt>
          <cx:pt idx="23802">88</cx:pt>
          <cx:pt idx="23803">70</cx:pt>
          <cx:pt idx="23804">311</cx:pt>
          <cx:pt idx="23805">2</cx:pt>
          <cx:pt idx="23806">273</cx:pt>
          <cx:pt idx="23807">354</cx:pt>
          <cx:pt idx="23808">28</cx:pt>
          <cx:pt idx="23809">323</cx:pt>
          <cx:pt idx="23810">110</cx:pt>
          <cx:pt idx="23811">1003</cx:pt>
          <cx:pt idx="23812">424</cx:pt>
          <cx:pt idx="23813">455</cx:pt>
          <cx:pt idx="23814">295</cx:pt>
          <cx:pt idx="23815">486</cx:pt>
          <cx:pt idx="23816">251</cx:pt>
          <cx:pt idx="23817">193</cx:pt>
          <cx:pt idx="23818">443</cx:pt>
          <cx:pt idx="23819">482</cx:pt>
          <cx:pt idx="23820">908</cx:pt>
          <cx:pt idx="23821">351</cx:pt>
          <cx:pt idx="23822">458</cx:pt>
          <cx:pt idx="23823">639</cx:pt>
          <cx:pt idx="23824">407</cx:pt>
          <cx:pt idx="23825">335</cx:pt>
          <cx:pt idx="23826">244</cx:pt>
          <cx:pt idx="23827">249</cx:pt>
          <cx:pt idx="23828">64</cx:pt>
          <cx:pt idx="23829">129</cx:pt>
          <cx:pt idx="23830">1009</cx:pt>
          <cx:pt idx="23831">214</cx:pt>
          <cx:pt idx="23832">212</cx:pt>
          <cx:pt idx="23833">1000</cx:pt>
          <cx:pt idx="23834">392</cx:pt>
          <cx:pt idx="23835">972</cx:pt>
          <cx:pt idx="23836">116</cx:pt>
          <cx:pt idx="23837">405</cx:pt>
          <cx:pt idx="23838">465</cx:pt>
          <cx:pt idx="23839">453</cx:pt>
          <cx:pt idx="23840">329</cx:pt>
          <cx:pt idx="23841">981</cx:pt>
          <cx:pt idx="23842">260</cx:pt>
          <cx:pt idx="23843">357</cx:pt>
          <cx:pt idx="23844">58</cx:pt>
          <cx:pt idx="23845">788</cx:pt>
          <cx:pt idx="23846">253</cx:pt>
          <cx:pt idx="23847">245</cx:pt>
          <cx:pt idx="23848">625</cx:pt>
          <cx:pt idx="23849">393</cx:pt>
          <cx:pt idx="23850">31</cx:pt>
          <cx:pt idx="23851">937</cx:pt>
          <cx:pt idx="23852">362</cx:pt>
          <cx:pt idx="23853">332</cx:pt>
          <cx:pt idx="23854">677</cx:pt>
          <cx:pt idx="23855">82</cx:pt>
          <cx:pt idx="23856">214</cx:pt>
          <cx:pt idx="23857">251</cx:pt>
          <cx:pt idx="23858">251</cx:pt>
          <cx:pt idx="23859">144</cx:pt>
          <cx:pt idx="23860">360</cx:pt>
          <cx:pt idx="23861">433</cx:pt>
          <cx:pt idx="23862">930</cx:pt>
          <cx:pt idx="23863">387</cx:pt>
          <cx:pt idx="23864">240</cx:pt>
          <cx:pt idx="23865">317</cx:pt>
          <cx:pt idx="23866">288</cx:pt>
          <cx:pt idx="23867">195</cx:pt>
          <cx:pt idx="23868">233</cx:pt>
          <cx:pt idx="23869">468</cx:pt>
          <cx:pt idx="23870">319</cx:pt>
          <cx:pt idx="23871">375</cx:pt>
          <cx:pt idx="23872">478</cx:pt>
          <cx:pt idx="23873">223</cx:pt>
          <cx:pt idx="23874">353</cx:pt>
          <cx:pt idx="23875">258</cx:pt>
          <cx:pt idx="23876">251</cx:pt>
          <cx:pt idx="23877">305</cx:pt>
          <cx:pt idx="23878">326</cx:pt>
          <cx:pt idx="23879">324</cx:pt>
          <cx:pt idx="23880">286</cx:pt>
          <cx:pt idx="23881">261</cx:pt>
          <cx:pt idx="23882">491</cx:pt>
          <cx:pt idx="23883">307</cx:pt>
          <cx:pt idx="23884">243</cx:pt>
          <cx:pt idx="23885">283</cx:pt>
          <cx:pt idx="23886">244</cx:pt>
          <cx:pt idx="23887">533</cx:pt>
          <cx:pt idx="23888">815</cx:pt>
          <cx:pt idx="23889">681</cx:pt>
          <cx:pt idx="23890">238</cx:pt>
          <cx:pt idx="23891">248</cx:pt>
          <cx:pt idx="23892">387</cx:pt>
          <cx:pt idx="23893">483</cx:pt>
          <cx:pt idx="23894">61</cx:pt>
          <cx:pt idx="23895">489</cx:pt>
          <cx:pt idx="23896">230</cx:pt>
          <cx:pt idx="23897">230</cx:pt>
          <cx:pt idx="23898">240</cx:pt>
          <cx:pt idx="23899">525</cx:pt>
          <cx:pt idx="23900">394</cx:pt>
          <cx:pt idx="23901">749</cx:pt>
          <cx:pt idx="23902">869</cx:pt>
          <cx:pt idx="23903">114</cx:pt>
          <cx:pt idx="23904">252</cx:pt>
          <cx:pt idx="23905">225</cx:pt>
          <cx:pt idx="23906">288</cx:pt>
          <cx:pt idx="23907">271</cx:pt>
          <cx:pt idx="23908">21</cx:pt>
          <cx:pt idx="23909">245</cx:pt>
          <cx:pt idx="23910">260</cx:pt>
          <cx:pt idx="23911">423</cx:pt>
          <cx:pt idx="23912">506</cx:pt>
          <cx:pt idx="23913">628</cx:pt>
          <cx:pt idx="23914">430</cx:pt>
          <cx:pt idx="23915">90</cx:pt>
          <cx:pt idx="23916">141</cx:pt>
          <cx:pt idx="23917">311</cx:pt>
          <cx:pt idx="23918">253</cx:pt>
          <cx:pt idx="23919">5</cx:pt>
          <cx:pt idx="23920">58</cx:pt>
          <cx:pt idx="23921">461</cx:pt>
          <cx:pt idx="23922">261</cx:pt>
          <cx:pt idx="23923">527</cx:pt>
          <cx:pt idx="23924">260</cx:pt>
          <cx:pt idx="23925">178</cx:pt>
          <cx:pt idx="23926">307</cx:pt>
          <cx:pt idx="23927">420</cx:pt>
          <cx:pt idx="23928">337</cx:pt>
          <cx:pt idx="23929">314</cx:pt>
          <cx:pt idx="23930">329</cx:pt>
          <cx:pt idx="23931">381</cx:pt>
          <cx:pt idx="23932">222</cx:pt>
          <cx:pt idx="23933">220</cx:pt>
          <cx:pt idx="23934">283</cx:pt>
          <cx:pt idx="23935">4</cx:pt>
          <cx:pt idx="23936">206</cx:pt>
          <cx:pt idx="23937">206</cx:pt>
          <cx:pt idx="23938">788</cx:pt>
          <cx:pt idx="23939">450</cx:pt>
          <cx:pt idx="23940">353</cx:pt>
          <cx:pt idx="23941">163</cx:pt>
          <cx:pt idx="23942">434</cx:pt>
          <cx:pt idx="23943">275</cx:pt>
          <cx:pt idx="23944">59</cx:pt>
          <cx:pt idx="23945">238</cx:pt>
          <cx:pt idx="23946">59</cx:pt>
          <cx:pt idx="23947">290</cx:pt>
          <cx:pt idx="23948">414</cx:pt>
          <cx:pt idx="23949">282</cx:pt>
          <cx:pt idx="23950">667</cx:pt>
          <cx:pt idx="23951">373</cx:pt>
          <cx:pt idx="23952">946</cx:pt>
          <cx:pt idx="23953">968</cx:pt>
          <cx:pt idx="23954">338</cx:pt>
          <cx:pt idx="23955">307</cx:pt>
          <cx:pt idx="23956">35</cx:pt>
          <cx:pt idx="23957">480</cx:pt>
          <cx:pt idx="23958">304</cx:pt>
          <cx:pt idx="23959">204</cx:pt>
          <cx:pt idx="23960">432</cx:pt>
          <cx:pt idx="23961">391</cx:pt>
          <cx:pt idx="23962">493</cx:pt>
          <cx:pt idx="23963">400</cx:pt>
          <cx:pt idx="23964">285</cx:pt>
          <cx:pt idx="23965">331</cx:pt>
          <cx:pt idx="23966">239</cx:pt>
          <cx:pt idx="23967">705</cx:pt>
          <cx:pt idx="23968">521</cx:pt>
          <cx:pt idx="23969">318</cx:pt>
          <cx:pt idx="23970">223</cx:pt>
          <cx:pt idx="23971">66</cx:pt>
          <cx:pt idx="23972">28</cx:pt>
          <cx:pt idx="23973">263</cx:pt>
          <cx:pt idx="23974">485</cx:pt>
          <cx:pt idx="23975">74</cx:pt>
          <cx:pt idx="23976">335</cx:pt>
          <cx:pt idx="23977">231</cx:pt>
          <cx:pt idx="23978">120</cx:pt>
          <cx:pt idx="23979">259</cx:pt>
          <cx:pt idx="23980">129</cx:pt>
          <cx:pt idx="23981">287</cx:pt>
          <cx:pt idx="23982">389</cx:pt>
          <cx:pt idx="23983">244</cx:pt>
          <cx:pt idx="23984">898</cx:pt>
          <cx:pt idx="23985">229</cx:pt>
          <cx:pt idx="23986">300</cx:pt>
          <cx:pt idx="23987">241</cx:pt>
          <cx:pt idx="23988">111</cx:pt>
          <cx:pt idx="23989">287</cx:pt>
          <cx:pt idx="23990">310</cx:pt>
          <cx:pt idx="23991">434</cx:pt>
          <cx:pt idx="23992">114</cx:pt>
          <cx:pt idx="23993">276</cx:pt>
          <cx:pt idx="23994">1011</cx:pt>
          <cx:pt idx="23995">535</cx:pt>
          <cx:pt idx="23996">44</cx:pt>
          <cx:pt idx="23997">179</cx:pt>
          <cx:pt idx="23998">328</cx:pt>
          <cx:pt idx="23999">15</cx:pt>
          <cx:pt idx="24000">246</cx:pt>
          <cx:pt idx="24001">907</cx:pt>
          <cx:pt idx="24002">251</cx:pt>
          <cx:pt idx="24003">351</cx:pt>
          <cx:pt idx="24004">467</cx:pt>
          <cx:pt idx="24005">637</cx:pt>
          <cx:pt idx="24006">409</cx:pt>
          <cx:pt idx="24007">285</cx:pt>
          <cx:pt idx="24008">349</cx:pt>
          <cx:pt idx="24009">256</cx:pt>
          <cx:pt idx="24010">216</cx:pt>
          <cx:pt idx="24011">475</cx:pt>
          <cx:pt idx="24012">206</cx:pt>
          <cx:pt idx="24013">633</cx:pt>
          <cx:pt idx="24014">440</cx:pt>
          <cx:pt idx="24015">308</cx:pt>
          <cx:pt idx="24016">67</cx:pt>
          <cx:pt idx="24017">149</cx:pt>
          <cx:pt idx="24018">407</cx:pt>
          <cx:pt idx="24019">469</cx:pt>
          <cx:pt idx="24020">252</cx:pt>
          <cx:pt idx="24021">16</cx:pt>
          <cx:pt idx="24022">494</cx:pt>
          <cx:pt idx="24023">749</cx:pt>
          <cx:pt idx="24024">201</cx:pt>
          <cx:pt idx="24025">70</cx:pt>
          <cx:pt idx="24026">254</cx:pt>
          <cx:pt idx="24027">263</cx:pt>
          <cx:pt idx="24028">239</cx:pt>
          <cx:pt idx="24029">445</cx:pt>
          <cx:pt idx="24030">230</cx:pt>
          <cx:pt idx="24031">309</cx:pt>
          <cx:pt idx="24032">143</cx:pt>
          <cx:pt idx="24033">336</cx:pt>
          <cx:pt idx="24034">397</cx:pt>
          <cx:pt idx="24035">212</cx:pt>
          <cx:pt idx="24036">728</cx:pt>
          <cx:pt idx="24037">454</cx:pt>
          <cx:pt idx="24038">903</cx:pt>
          <cx:pt idx="24039">780</cx:pt>
          <cx:pt idx="24040">262</cx:pt>
          <cx:pt idx="24041">382</cx:pt>
          <cx:pt idx="24042">357</cx:pt>
          <cx:pt idx="24043">250</cx:pt>
          <cx:pt idx="24044">210</cx:pt>
          <cx:pt idx="24045">712</cx:pt>
          <cx:pt idx="24046">394</cx:pt>
          <cx:pt idx="24047">257</cx:pt>
          <cx:pt idx="24048">314</cx:pt>
          <cx:pt idx="24049">420</cx:pt>
          <cx:pt idx="24050">599</cx:pt>
          <cx:pt idx="24051">470</cx:pt>
          <cx:pt idx="24052">217</cx:pt>
          <cx:pt idx="24053">232</cx:pt>
          <cx:pt idx="24054">483</cx:pt>
          <cx:pt idx="24055">307</cx:pt>
          <cx:pt idx="24056">104</cx:pt>
          <cx:pt idx="24057">246</cx:pt>
          <cx:pt idx="24058">815</cx:pt>
          <cx:pt idx="24059">347</cx:pt>
          <cx:pt idx="24060">480</cx:pt>
          <cx:pt idx="24061">451</cx:pt>
          <cx:pt idx="24062">158</cx:pt>
          <cx:pt idx="24063">412</cx:pt>
          <cx:pt idx="24064">265</cx:pt>
          <cx:pt idx="24065">338</cx:pt>
          <cx:pt idx="24066">395</cx:pt>
          <cx:pt idx="24067">12</cx:pt>
          <cx:pt idx="24068">407</cx:pt>
          <cx:pt idx="24069">287</cx:pt>
          <cx:pt idx="24070">721</cx:pt>
          <cx:pt idx="24071">396</cx:pt>
          <cx:pt idx="24072">252</cx:pt>
          <cx:pt idx="24073">372</cx:pt>
          <cx:pt idx="24074">249</cx:pt>
          <cx:pt idx="24075">783</cx:pt>
          <cx:pt idx="24076">460</cx:pt>
          <cx:pt idx="24077">365</cx:pt>
          <cx:pt idx="24078">672</cx:pt>
          <cx:pt idx="24079">359</cx:pt>
          <cx:pt idx="24080">484</cx:pt>
          <cx:pt idx="24081">405</cx:pt>
          <cx:pt idx="24082">604</cx:pt>
          <cx:pt idx="24083">478</cx:pt>
          <cx:pt idx="24084">339</cx:pt>
          <cx:pt idx="24085">154</cx:pt>
          <cx:pt idx="24086">267</cx:pt>
          <cx:pt idx="24087">61</cx:pt>
          <cx:pt idx="24088">304</cx:pt>
          <cx:pt idx="24089">307</cx:pt>
          <cx:pt idx="24090">410</cx:pt>
          <cx:pt idx="24091">46</cx:pt>
          <cx:pt idx="24092">824</cx:pt>
          <cx:pt idx="24093">406</cx:pt>
          <cx:pt idx="24094">402</cx:pt>
          <cx:pt idx="24095">282</cx:pt>
          <cx:pt idx="24096">392</cx:pt>
          <cx:pt idx="24097">790</cx:pt>
          <cx:pt idx="24098">307</cx:pt>
          <cx:pt idx="24099">312</cx:pt>
          <cx:pt idx="24100">409</cx:pt>
          <cx:pt idx="24101">150</cx:pt>
          <cx:pt idx="24102">226</cx:pt>
          <cx:pt idx="24103">536</cx:pt>
          <cx:pt idx="24104">394</cx:pt>
          <cx:pt idx="24105">381</cx:pt>
          <cx:pt idx="24106">411</cx:pt>
          <cx:pt idx="24107">358</cx:pt>
          <cx:pt idx="24108">359</cx:pt>
          <cx:pt idx="24109">417</cx:pt>
          <cx:pt idx="24110">125</cx:pt>
          <cx:pt idx="24111">443</cx:pt>
          <cx:pt idx="24112">533</cx:pt>
          <cx:pt idx="24113">368</cx:pt>
          <cx:pt idx="24114">213</cx:pt>
          <cx:pt idx="24115">71</cx:pt>
          <cx:pt idx="24116">445</cx:pt>
          <cx:pt idx="24117">485</cx:pt>
          <cx:pt idx="24118">305</cx:pt>
          <cx:pt idx="24119">272</cx:pt>
          <cx:pt idx="24120">314</cx:pt>
          <cx:pt idx="24121">309</cx:pt>
          <cx:pt idx="24122">27</cx:pt>
          <cx:pt idx="24123">46</cx:pt>
          <cx:pt idx="24124">870</cx:pt>
          <cx:pt idx="24125">326</cx:pt>
          <cx:pt idx="24126">338</cx:pt>
          <cx:pt idx="24127">496</cx:pt>
          <cx:pt idx="24128">870</cx:pt>
          <cx:pt idx="24129">32</cx:pt>
          <cx:pt idx="24130">280</cx:pt>
          <cx:pt idx="24131">216</cx:pt>
          <cx:pt idx="24132">298</cx:pt>
          <cx:pt idx="24133">272</cx:pt>
          <cx:pt idx="24134">348</cx:pt>
          <cx:pt idx="24135">863</cx:pt>
          <cx:pt idx="24136">444</cx:pt>
          <cx:pt idx="24137">94</cx:pt>
          <cx:pt idx="24138">261</cx:pt>
          <cx:pt idx="24139">307</cx:pt>
          <cx:pt idx="24140">247</cx:pt>
          <cx:pt idx="24141">49</cx:pt>
          <cx:pt idx="24142">408</cx:pt>
          <cx:pt idx="24143">478</cx:pt>
          <cx:pt idx="24144">51</cx:pt>
          <cx:pt idx="24145">469</cx:pt>
          <cx:pt idx="24146">450</cx:pt>
          <cx:pt idx="24147">292</cx:pt>
          <cx:pt idx="24148">967</cx:pt>
          <cx:pt idx="24149">444</cx:pt>
          <cx:pt idx="24150">268</cx:pt>
          <cx:pt idx="24151">577</cx:pt>
          <cx:pt idx="24152">272</cx:pt>
          <cx:pt idx="24153">385</cx:pt>
          <cx:pt idx="24154">282</cx:pt>
          <cx:pt idx="24155">369</cx:pt>
          <cx:pt idx="24156">324</cx:pt>
          <cx:pt idx="24157">142</cx:pt>
          <cx:pt idx="24158">363</cx:pt>
          <cx:pt idx="24159">385</cx:pt>
          <cx:pt idx="24160">498</cx:pt>
          <cx:pt idx="24161">745</cx:pt>
          <cx:pt idx="24162">494</cx:pt>
          <cx:pt idx="24163">108</cx:pt>
          <cx:pt idx="24164">495</cx:pt>
          <cx:pt idx="24165">432</cx:pt>
          <cx:pt idx="24166">253</cx:pt>
          <cx:pt idx="24167">427</cx:pt>
          <cx:pt idx="24168">328</cx:pt>
          <cx:pt idx="24169">203</cx:pt>
          <cx:pt idx="24170">249</cx:pt>
          <cx:pt idx="24171">224</cx:pt>
          <cx:pt idx="24172">397</cx:pt>
          <cx:pt idx="24173">433</cx:pt>
          <cx:pt idx="24174">353</cx:pt>
          <cx:pt idx="24175">175</cx:pt>
          <cx:pt idx="24176">459</cx:pt>
          <cx:pt idx="24177">449</cx:pt>
          <cx:pt idx="24178">299</cx:pt>
          <cx:pt idx="24179">475</cx:pt>
          <cx:pt idx="24180">307</cx:pt>
          <cx:pt idx="24181">410</cx:pt>
          <cx:pt idx="24182">383</cx:pt>
          <cx:pt idx="24183">313</cx:pt>
          <cx:pt idx="24184">294</cx:pt>
          <cx:pt idx="24185">330</cx:pt>
          <cx:pt idx="24186">26</cx:pt>
          <cx:pt idx="24187">432</cx:pt>
          <cx:pt idx="24188">462</cx:pt>
          <cx:pt idx="24189">204</cx:pt>
          <cx:pt idx="24190">452</cx:pt>
          <cx:pt idx="24191">1000</cx:pt>
          <cx:pt idx="24192">448</cx:pt>
          <cx:pt idx="24193">353</cx:pt>
          <cx:pt idx="24194">696</cx:pt>
          <cx:pt idx="24195">483</cx:pt>
          <cx:pt idx="24196">59</cx:pt>
          <cx:pt idx="24197">673</cx:pt>
          <cx:pt idx="24198">356</cx:pt>
          <cx:pt idx="24199">291</cx:pt>
          <cx:pt idx="24200">289</cx:pt>
          <cx:pt idx="24201">253</cx:pt>
          <cx:pt idx="24202">326</cx:pt>
          <cx:pt idx="24203">111</cx:pt>
          <cx:pt idx="24204">218</cx:pt>
          <cx:pt idx="24205">356</cx:pt>
          <cx:pt idx="24206">478</cx:pt>
          <cx:pt idx="24207">832</cx:pt>
          <cx:pt idx="24208">285</cx:pt>
          <cx:pt idx="24209">377</cx:pt>
          <cx:pt idx="24210">453</cx:pt>
          <cx:pt idx="24211">243</cx:pt>
          <cx:pt idx="24212">393</cx:pt>
          <cx:pt idx="24213">493</cx:pt>
          <cx:pt idx="24214">480</cx:pt>
          <cx:pt idx="24215">338</cx:pt>
          <cx:pt idx="24216">480</cx:pt>
          <cx:pt idx="24217">902</cx:pt>
          <cx:pt idx="24218">379</cx:pt>
          <cx:pt idx="24219">277</cx:pt>
          <cx:pt idx="24220">230</cx:pt>
          <cx:pt idx="24221">228</cx:pt>
          <cx:pt idx="24222">328</cx:pt>
          <cx:pt idx="24223">277</cx:pt>
          <cx:pt idx="24224">308</cx:pt>
          <cx:pt idx="24225">384</cx:pt>
          <cx:pt idx="24226">348</cx:pt>
          <cx:pt idx="24227">326</cx:pt>
          <cx:pt idx="24228">379</cx:pt>
          <cx:pt idx="24229">409</cx:pt>
          <cx:pt idx="24230">255</cx:pt>
          <cx:pt idx="24231">184</cx:pt>
          <cx:pt idx="24232">429</cx:pt>
          <cx:pt idx="24233">213</cx:pt>
          <cx:pt idx="24234">468</cx:pt>
          <cx:pt idx="24235">268</cx:pt>
          <cx:pt idx="24236">364</cx:pt>
          <cx:pt idx="24237">242</cx:pt>
          <cx:pt idx="24238">206</cx:pt>
          <cx:pt idx="24239">91</cx:pt>
          <cx:pt idx="24240">936</cx:pt>
          <cx:pt idx="24241">324</cx:pt>
          <cx:pt idx="24242">360</cx:pt>
          <cx:pt idx="24243">367</cx:pt>
          <cx:pt idx="24244">260</cx:pt>
          <cx:pt idx="24245">878</cx:pt>
          <cx:pt idx="24246">257</cx:pt>
          <cx:pt idx="24247">201</cx:pt>
          <cx:pt idx="24248">557</cx:pt>
          <cx:pt idx="24249">323</cx:pt>
          <cx:pt idx="24250">364</cx:pt>
          <cx:pt idx="24251">596</cx:pt>
          <cx:pt idx="24252">441</cx:pt>
          <cx:pt idx="24253">283</cx:pt>
          <cx:pt idx="24254">402</cx:pt>
          <cx:pt idx="24255">632</cx:pt>
          <cx:pt idx="24256">806</cx:pt>
          <cx:pt idx="24257">94</cx:pt>
          <cx:pt idx="24258">171</cx:pt>
          <cx:pt idx="24259">338</cx:pt>
          <cx:pt idx="24260">480</cx:pt>
          <cx:pt idx="24261">306</cx:pt>
          <cx:pt idx="24262">490</cx:pt>
          <cx:pt idx="24263">235</cx:pt>
          <cx:pt idx="24264">249</cx:pt>
          <cx:pt idx="24265">447</cx:pt>
          <cx:pt idx="24266">818</cx:pt>
          <cx:pt idx="24267">697</cx:pt>
          <cx:pt idx="24268">340</cx:pt>
          <cx:pt idx="24269">637</cx:pt>
          <cx:pt idx="24270">447</cx:pt>
          <cx:pt idx="24271">417</cx:pt>
          <cx:pt idx="24272">282</cx:pt>
          <cx:pt idx="24273">226</cx:pt>
          <cx:pt idx="24274">316</cx:pt>
          <cx:pt idx="24275">292</cx:pt>
          <cx:pt idx="24276">343</cx:pt>
          <cx:pt idx="24277">317</cx:pt>
          <cx:pt idx="24278">344</cx:pt>
          <cx:pt idx="24279">468</cx:pt>
          <cx:pt idx="24280">128</cx:pt>
          <cx:pt idx="24281">218</cx:pt>
          <cx:pt idx="24282">250</cx:pt>
          <cx:pt idx="24283">306</cx:pt>
          <cx:pt idx="24284">338</cx:pt>
          <cx:pt idx="24285">168</cx:pt>
          <cx:pt idx="24286">220</cx:pt>
          <cx:pt idx="24287">367</cx:pt>
          <cx:pt idx="24288">134</cx:pt>
          <cx:pt idx="24289">278</cx:pt>
          <cx:pt idx="24290">299</cx:pt>
          <cx:pt idx="24291">320</cx:pt>
          <cx:pt idx="24292">825</cx:pt>
          <cx:pt idx="24293">251</cx:pt>
          <cx:pt idx="24294">424</cx:pt>
          <cx:pt idx="24295">314</cx:pt>
          <cx:pt idx="24296">226</cx:pt>
          <cx:pt idx="24297">238</cx:pt>
          <cx:pt idx="24298">272</cx:pt>
          <cx:pt idx="24299">609</cx:pt>
          <cx:pt idx="24300">310</cx:pt>
          <cx:pt idx="24301">256</cx:pt>
          <cx:pt idx="24302">296</cx:pt>
          <cx:pt idx="24303">434</cx:pt>
          <cx:pt idx="24304">62</cx:pt>
          <cx:pt idx="24305">387</cx:pt>
          <cx:pt idx="24306">321</cx:pt>
          <cx:pt idx="24307">268</cx:pt>
          <cx:pt idx="24308">321</cx:pt>
          <cx:pt idx="24309">443</cx:pt>
          <cx:pt idx="24310">43</cx:pt>
          <cx:pt idx="24311">234</cx:pt>
          <cx:pt idx="24312">590</cx:pt>
          <cx:pt idx="24313">483</cx:pt>
          <cx:pt idx="24314">338</cx:pt>
          <cx:pt idx="24315">194</cx:pt>
          <cx:pt idx="24316">130</cx:pt>
          <cx:pt idx="24317">540</cx:pt>
          <cx:pt idx="24318">200</cx:pt>
          <cx:pt idx="24319">369</cx:pt>
          <cx:pt idx="24320">216</cx:pt>
          <cx:pt idx="24321">383</cx:pt>
          <cx:pt idx="24322">272</cx:pt>
          <cx:pt idx="24323">271</cx:pt>
          <cx:pt idx="24324">207</cx:pt>
          <cx:pt idx="24325">91</cx:pt>
          <cx:pt idx="24326">315</cx:pt>
          <cx:pt idx="24327">437</cx:pt>
          <cx:pt idx="24328">291</cx:pt>
          <cx:pt idx="24329">294</cx:pt>
          <cx:pt idx="24330">356</cx:pt>
          <cx:pt idx="24331">240</cx:pt>
          <cx:pt idx="24332">628</cx:pt>
          <cx:pt idx="24333">422</cx:pt>
          <cx:pt idx="24334">320</cx:pt>
          <cx:pt idx="24335">350</cx:pt>
          <cx:pt idx="24336">133</cx:pt>
          <cx:pt idx="24337">369</cx:pt>
          <cx:pt idx="24338">298</cx:pt>
          <cx:pt idx="24339">701</cx:pt>
          <cx:pt idx="24340">154</cx:pt>
          <cx:pt idx="24341">368</cx:pt>
          <cx:pt idx="24342">316</cx:pt>
          <cx:pt idx="24343">217</cx:pt>
          <cx:pt idx="24344">366</cx:pt>
          <cx:pt idx="24345">923</cx:pt>
          <cx:pt idx="24346">255</cx:pt>
          <cx:pt idx="24347">327</cx:pt>
          <cx:pt idx="24348">37</cx:pt>
          <cx:pt idx="24349">453</cx:pt>
          <cx:pt idx="24350">339</cx:pt>
          <cx:pt idx="24351">455</cx:pt>
          <cx:pt idx="24352">323</cx:pt>
          <cx:pt idx="24353">253</cx:pt>
          <cx:pt idx="24354">52</cx:pt>
          <cx:pt idx="24355">329</cx:pt>
          <cx:pt idx="24356">179</cx:pt>
          <cx:pt idx="24357">98</cx:pt>
          <cx:pt idx="24358">319</cx:pt>
          <cx:pt idx="24359">102</cx:pt>
          <cx:pt idx="24360">840</cx:pt>
          <cx:pt idx="24361">99</cx:pt>
          <cx:pt idx="24362">7</cx:pt>
          <cx:pt idx="24363">288</cx:pt>
          <cx:pt idx="24364">373</cx:pt>
          <cx:pt idx="24365">601</cx:pt>
          <cx:pt idx="24366">312</cx:pt>
          <cx:pt idx="24367">271</cx:pt>
          <cx:pt idx="24368">254</cx:pt>
          <cx:pt idx="24369">386</cx:pt>
          <cx:pt idx="24370">386</cx:pt>
          <cx:pt idx="24371">284</cx:pt>
          <cx:pt idx="24372">414</cx:pt>
          <cx:pt idx="24373">300</cx:pt>
          <cx:pt idx="24374">152</cx:pt>
          <cx:pt idx="24375">75</cx:pt>
          <cx:pt idx="24376">479</cx:pt>
          <cx:pt idx="24377">196</cx:pt>
          <cx:pt idx="24378">209</cx:pt>
          <cx:pt idx="24379">472</cx:pt>
          <cx:pt idx="24380">431</cx:pt>
          <cx:pt idx="24381">444</cx:pt>
          <cx:pt idx="24382">80</cx:pt>
          <cx:pt idx="24383">341</cx:pt>
          <cx:pt idx="24384">241</cx:pt>
          <cx:pt idx="24385">361</cx:pt>
          <cx:pt idx="24386">47</cx:pt>
          <cx:pt idx="24387">592</cx:pt>
          <cx:pt idx="24388">313</cx:pt>
          <cx:pt idx="24389">313</cx:pt>
          <cx:pt idx="24390">945</cx:pt>
          <cx:pt idx="24391">276</cx:pt>
          <cx:pt idx="24392">341</cx:pt>
          <cx:pt idx="24393">60</cx:pt>
          <cx:pt idx="24394">680</cx:pt>
          <cx:pt idx="24395">82</cx:pt>
          <cx:pt idx="24396">729</cx:pt>
          <cx:pt idx="24397">446</cx:pt>
          <cx:pt idx="24398">250</cx:pt>
          <cx:pt idx="24399">144</cx:pt>
          <cx:pt idx="24400">773</cx:pt>
          <cx:pt idx="24401">367</cx:pt>
          <cx:pt idx="24402">499</cx:pt>
          <cx:pt idx="24403">384</cx:pt>
          <cx:pt idx="24404">303</cx:pt>
          <cx:pt idx="24405">388</cx:pt>
          <cx:pt idx="24406">828</cx:pt>
          <cx:pt idx="24407">277</cx:pt>
          <cx:pt idx="24408">525</cx:pt>
          <cx:pt idx="24409">371</cx:pt>
          <cx:pt idx="24410">234</cx:pt>
          <cx:pt idx="24411">302</cx:pt>
          <cx:pt idx="24412">91</cx:pt>
          <cx:pt idx="24413">208</cx:pt>
          <cx:pt idx="24414">203</cx:pt>
          <cx:pt idx="24415">261</cx:pt>
          <cx:pt idx="24416">271</cx:pt>
          <cx:pt idx="24417">299</cx:pt>
          <cx:pt idx="24418">293</cx:pt>
          <cx:pt idx="24419">300</cx:pt>
          <cx:pt idx="24420">262</cx:pt>
          <cx:pt idx="24421">215</cx:pt>
          <cx:pt idx="24422">201</cx:pt>
          <cx:pt idx="24423">373</cx:pt>
          <cx:pt idx="24424">458</cx:pt>
          <cx:pt idx="24425">379</cx:pt>
          <cx:pt idx="24426">273</cx:pt>
          <cx:pt idx="24427">319</cx:pt>
          <cx:pt idx="24428">930</cx:pt>
          <cx:pt idx="24429">367</cx:pt>
          <cx:pt idx="24430">337</cx:pt>
          <cx:pt idx="24431">491</cx:pt>
          <cx:pt idx="24432">267</cx:pt>
          <cx:pt idx="24433">457</cx:pt>
          <cx:pt idx="24434">478</cx:pt>
          <cx:pt idx="24435">764</cx:pt>
          <cx:pt idx="24436">211</cx:pt>
          <cx:pt idx="24437">394</cx:pt>
          <cx:pt idx="24438">429</cx:pt>
          <cx:pt idx="24439">421</cx:pt>
          <cx:pt idx="24440">246</cx:pt>
          <cx:pt idx="24441">359</cx:pt>
          <cx:pt idx="24442">463</cx:pt>
          <cx:pt idx="24443">415</cx:pt>
          <cx:pt idx="24444">290</cx:pt>
          <cx:pt idx="24445">362</cx:pt>
          <cx:pt idx="24446">455</cx:pt>
          <cx:pt idx="24447">1012</cx:pt>
          <cx:pt idx="24448">299</cx:pt>
          <cx:pt idx="24449">226</cx:pt>
          <cx:pt idx="24450">430</cx:pt>
          <cx:pt idx="24451">121</cx:pt>
          <cx:pt idx="24452">377</cx:pt>
          <cx:pt idx="24453">423</cx:pt>
          <cx:pt idx="24454">262</cx:pt>
          <cx:pt idx="24455">352</cx:pt>
          <cx:pt idx="24456">286</cx:pt>
          <cx:pt idx="24457">378</cx:pt>
          <cx:pt idx="24458">262</cx:pt>
          <cx:pt idx="24459">476</cx:pt>
          <cx:pt idx="24460">415</cx:pt>
          <cx:pt idx="24461">16</cx:pt>
          <cx:pt idx="24462">406</cx:pt>
          <cx:pt idx="24463">434</cx:pt>
          <cx:pt idx="24464">226</cx:pt>
          <cx:pt idx="24465">213</cx:pt>
          <cx:pt idx="24466">324</cx:pt>
          <cx:pt idx="24467">47</cx:pt>
          <cx:pt idx="24468">213</cx:pt>
          <cx:pt idx="24469">109</cx:pt>
          <cx:pt idx="24470">250</cx:pt>
          <cx:pt idx="24471">91</cx:pt>
          <cx:pt idx="24472">242</cx:pt>
          <cx:pt idx="24473">63</cx:pt>
          <cx:pt idx="24474">5</cx:pt>
          <cx:pt idx="24475">434</cx:pt>
          <cx:pt idx="24476">276</cx:pt>
          <cx:pt idx="24477">287</cx:pt>
          <cx:pt idx="24478">812</cx:pt>
          <cx:pt idx="24479">238</cx:pt>
          <cx:pt idx="24480">227</cx:pt>
          <cx:pt idx="24481">299</cx:pt>
          <cx:pt idx="24482">337</cx:pt>
          <cx:pt idx="24483">264</cx:pt>
          <cx:pt idx="24484">351</cx:pt>
          <cx:pt idx="24485">337</cx:pt>
          <cx:pt idx="24486">924</cx:pt>
          <cx:pt idx="24487">497</cx:pt>
          <cx:pt idx="24488">243</cx:pt>
          <cx:pt idx="24489">496</cx:pt>
          <cx:pt idx="24490">700</cx:pt>
          <cx:pt idx="24491">451</cx:pt>
          <cx:pt idx="24492">436</cx:pt>
          <cx:pt idx="24493">440</cx:pt>
          <cx:pt idx="24494">426</cx:pt>
          <cx:pt idx="24495">438</cx:pt>
          <cx:pt idx="24496">380</cx:pt>
          <cx:pt idx="24497">208</cx:pt>
          <cx:pt idx="24498">232</cx:pt>
          <cx:pt idx="24499">145</cx:pt>
          <cx:pt idx="24500">235</cx:pt>
          <cx:pt idx="24501">899</cx:pt>
          <cx:pt idx="24502">447</cx:pt>
          <cx:pt idx="24503">120</cx:pt>
          <cx:pt idx="24504">211</cx:pt>
          <cx:pt idx="24505">341</cx:pt>
          <cx:pt idx="24506">382</cx:pt>
          <cx:pt idx="24507">814</cx:pt>
          <cx:pt idx="24508">99</cx:pt>
          <cx:pt idx="24509">361</cx:pt>
          <cx:pt idx="24510">205</cx:pt>
          <cx:pt idx="24511">372</cx:pt>
          <cx:pt idx="24512">153</cx:pt>
          <cx:pt idx="24513">264</cx:pt>
          <cx:pt idx="24514">134</cx:pt>
          <cx:pt idx="24515">320</cx:pt>
          <cx:pt idx="24516">44</cx:pt>
          <cx:pt idx="24517">249</cx:pt>
          <cx:pt idx="24518">128</cx:pt>
          <cx:pt idx="24519">260</cx:pt>
          <cx:pt idx="24520">401</cx:pt>
          <cx:pt idx="24521">316</cx:pt>
          <cx:pt idx="24522">470</cx:pt>
          <cx:pt idx="24523">320</cx:pt>
          <cx:pt idx="24524">225</cx:pt>
          <cx:pt idx="24525">428</cx:pt>
          <cx:pt idx="24526">227</cx:pt>
          <cx:pt idx="24527">472</cx:pt>
          <cx:pt idx="24528">284</cx:pt>
          <cx:pt idx="24529">231</cx:pt>
          <cx:pt idx="24530">207</cx:pt>
          <cx:pt idx="24531">268</cx:pt>
          <cx:pt idx="24532">314</cx:pt>
          <cx:pt idx="24533">142</cx:pt>
          <cx:pt idx="24534">254</cx:pt>
          <cx:pt idx="24535">540</cx:pt>
          <cx:pt idx="24536">819</cx:pt>
          <cx:pt idx="24537">240</cx:pt>
          <cx:pt idx="24538">424</cx:pt>
          <cx:pt idx="24539">180</cx:pt>
          <cx:pt idx="24540">449</cx:pt>
          <cx:pt idx="24541">55</cx:pt>
          <cx:pt idx="24542">242</cx:pt>
          <cx:pt idx="24543">296</cx:pt>
          <cx:pt idx="24544">444</cx:pt>
          <cx:pt idx="24545">330</cx:pt>
          <cx:pt idx="24546">314</cx:pt>
          <cx:pt idx="24547">292</cx:pt>
          <cx:pt idx="24548">134</cx:pt>
          <cx:pt idx="24549">265</cx:pt>
          <cx:pt idx="24550">365</cx:pt>
          <cx:pt idx="24551">339</cx:pt>
          <cx:pt idx="24552">715</cx:pt>
          <cx:pt idx="24553">52</cx:pt>
          <cx:pt idx="24554">362</cx:pt>
          <cx:pt idx="24555">105</cx:pt>
          <cx:pt idx="24556">349</cx:pt>
          <cx:pt idx="24557">276</cx:pt>
          <cx:pt idx="24558">212</cx:pt>
          <cx:pt idx="24559">858</cx:pt>
          <cx:pt idx="24560">302</cx:pt>
          <cx:pt idx="24561">212</cx:pt>
          <cx:pt idx="24562">58</cx:pt>
          <cx:pt idx="24563">46</cx:pt>
          <cx:pt idx="24564">338</cx:pt>
          <cx:pt idx="24565">678</cx:pt>
          <cx:pt idx="24566">468</cx:pt>
          <cx:pt idx="24567">299</cx:pt>
          <cx:pt idx="24568">272</cx:pt>
          <cx:pt idx="24569">408</cx:pt>
          <cx:pt idx="24570">41</cx:pt>
          <cx:pt idx="24571">322</cx:pt>
          <cx:pt idx="24572">291</cx:pt>
          <cx:pt idx="24573">271</cx:pt>
          <cx:pt idx="24574">263</cx:pt>
          <cx:pt idx="24575">713</cx:pt>
          <cx:pt idx="24576">191</cx:pt>
          <cx:pt idx="24577">101</cx:pt>
          <cx:pt idx="24578">19</cx:pt>
          <cx:pt idx="24579">373</cx:pt>
          <cx:pt idx="24580">220</cx:pt>
          <cx:pt idx="24581">374</cx:pt>
          <cx:pt idx="24582">496</cx:pt>
          <cx:pt idx="24583">245</cx:pt>
          <cx:pt idx="24584">614</cx:pt>
          <cx:pt idx="24585">12</cx:pt>
          <cx:pt idx="24586">281</cx:pt>
          <cx:pt idx="24587">408</cx:pt>
          <cx:pt idx="24588">415</cx:pt>
          <cx:pt idx="24589">321</cx:pt>
          <cx:pt idx="24590">534</cx:pt>
          <cx:pt idx="24591">392</cx:pt>
          <cx:pt idx="24592">85</cx:pt>
          <cx:pt idx="24593">375</cx:pt>
          <cx:pt idx="24594">305</cx:pt>
          <cx:pt idx="24595">130</cx:pt>
          <cx:pt idx="24596">214</cx:pt>
          <cx:pt idx="24597">197</cx:pt>
          <cx:pt idx="24598">124</cx:pt>
          <cx:pt idx="24599">479</cx:pt>
          <cx:pt idx="24600">367</cx:pt>
          <cx:pt idx="24601">215</cx:pt>
          <cx:pt idx="24602">466</cx:pt>
          <cx:pt idx="24603">316</cx:pt>
          <cx:pt idx="24604">175</cx:pt>
          <cx:pt idx="24605">396</cx:pt>
          <cx:pt idx="24606">164</cx:pt>
          <cx:pt idx="24607">469</cx:pt>
          <cx:pt idx="24608">263</cx:pt>
          <cx:pt idx="24609">330</cx:pt>
          <cx:pt idx="24610">233</cx:pt>
          <cx:pt idx="24611">177</cx:pt>
          <cx:pt idx="24612">240</cx:pt>
          <cx:pt idx="24613">332</cx:pt>
          <cx:pt idx="24614">173</cx:pt>
          <cx:pt idx="24615">404</cx:pt>
          <cx:pt idx="24616">224</cx:pt>
          <cx:pt idx="24617">167</cx:pt>
          <cx:pt idx="24618">123</cx:pt>
          <cx:pt idx="24619">249</cx:pt>
          <cx:pt idx="24620">223</cx:pt>
          <cx:pt idx="24621">313</cx:pt>
          <cx:pt idx="24622">568</cx:pt>
          <cx:pt idx="24623">297</cx:pt>
          <cx:pt idx="24624">60</cx:pt>
          <cx:pt idx="24625">330</cx:pt>
          <cx:pt idx="24626">456</cx:pt>
          <cx:pt idx="24627">218</cx:pt>
          <cx:pt idx="24628">288</cx:pt>
          <cx:pt idx="24629">84</cx:pt>
          <cx:pt idx="24630">795</cx:pt>
          <cx:pt idx="24631">669</cx:pt>
          <cx:pt idx="24632">442</cx:pt>
          <cx:pt idx="24633">327</cx:pt>
          <cx:pt idx="24634">308</cx:pt>
          <cx:pt idx="24635">368</cx:pt>
          <cx:pt idx="24636">7</cx:pt>
          <cx:pt idx="24637">321</cx:pt>
          <cx:pt idx="24638">423</cx:pt>
          <cx:pt idx="24639">842</cx:pt>
          <cx:pt idx="24640">144</cx:pt>
          <cx:pt idx="24641">264</cx:pt>
          <cx:pt idx="24642">24</cx:pt>
          <cx:pt idx="24643">266</cx:pt>
          <cx:pt idx="24644">43</cx:pt>
          <cx:pt idx="24645">313</cx:pt>
          <cx:pt idx="24646">241</cx:pt>
          <cx:pt idx="24647">259</cx:pt>
          <cx:pt idx="24648">554</cx:pt>
          <cx:pt idx="24649">242</cx:pt>
          <cx:pt idx="24650">212</cx:pt>
          <cx:pt idx="24651">419</cx:pt>
          <cx:pt idx="24652">212</cx:pt>
          <cx:pt idx="24653">285</cx:pt>
          <cx:pt idx="24654">458</cx:pt>
          <cx:pt idx="24655">386</cx:pt>
          <cx:pt idx="24656">372</cx:pt>
          <cx:pt idx="24657">475</cx:pt>
          <cx:pt idx="24658">208</cx:pt>
          <cx:pt idx="24659">927</cx:pt>
          <cx:pt idx="24660">441</cx:pt>
          <cx:pt idx="24661">253</cx:pt>
          <cx:pt idx="24662">222</cx:pt>
          <cx:pt idx="24663">956</cx:pt>
          <cx:pt idx="24664">346</cx:pt>
          <cx:pt idx="24665">288</cx:pt>
          <cx:pt idx="24666">326</cx:pt>
          <cx:pt idx="24667">62</cx:pt>
          <cx:pt idx="24668">912</cx:pt>
          <cx:pt idx="24669">196</cx:pt>
          <cx:pt idx="24670">88</cx:pt>
          <cx:pt idx="24671">458</cx:pt>
          <cx:pt idx="24672">268</cx:pt>
          <cx:pt idx="24673">82</cx:pt>
          <cx:pt idx="24674">493</cx:pt>
          <cx:pt idx="24675">115</cx:pt>
          <cx:pt idx="24676">266</cx:pt>
          <cx:pt idx="24677">689</cx:pt>
          <cx:pt idx="24678">752</cx:pt>
          <cx:pt idx="24679">226</cx:pt>
          <cx:pt idx="24680">99</cx:pt>
          <cx:pt idx="24681">275</cx:pt>
          <cx:pt idx="24682">316</cx:pt>
          <cx:pt idx="24683">65</cx:pt>
          <cx:pt idx="24684">169</cx:pt>
          <cx:pt idx="24685">312</cx:pt>
          <cx:pt idx="24686">36</cx:pt>
          <cx:pt idx="24687">94</cx:pt>
          <cx:pt idx="24688">326</cx:pt>
          <cx:pt idx="24689">404</cx:pt>
          <cx:pt idx="24690">640</cx:pt>
          <cx:pt idx="24691">259</cx:pt>
          <cx:pt idx="24692">513</cx:pt>
          <cx:pt idx="24693">55</cx:pt>
          <cx:pt idx="24694">294</cx:pt>
          <cx:pt idx="24695">725</cx:pt>
          <cx:pt idx="24696">271</cx:pt>
          <cx:pt idx="24697">731</cx:pt>
          <cx:pt idx="24698">331</cx:pt>
          <cx:pt idx="24699">948</cx:pt>
          <cx:pt idx="24700">383</cx:pt>
          <cx:pt idx="24701">391</cx:pt>
          <cx:pt idx="24702">282</cx:pt>
          <cx:pt idx="24703">473</cx:pt>
          <cx:pt idx="24704">228</cx:pt>
          <cx:pt idx="24705">328</cx:pt>
          <cx:pt idx="24706">428</cx:pt>
          <cx:pt idx="24707">630</cx:pt>
          <cx:pt idx="24708">12</cx:pt>
          <cx:pt idx="24709">375</cx:pt>
          <cx:pt idx="24710">172</cx:pt>
          <cx:pt idx="24711">251</cx:pt>
          <cx:pt idx="24712">453</cx:pt>
          <cx:pt idx="24713">361</cx:pt>
          <cx:pt idx="24714">139</cx:pt>
          <cx:pt idx="24715">273</cx:pt>
          <cx:pt idx="24716">365</cx:pt>
          <cx:pt idx="24717">145</cx:pt>
          <cx:pt idx="24718">155</cx:pt>
          <cx:pt idx="24719">309</cx:pt>
          <cx:pt idx="24720">219</cx:pt>
          <cx:pt idx="24721">288</cx:pt>
          <cx:pt idx="24722">601</cx:pt>
          <cx:pt idx="24723">81</cx:pt>
          <cx:pt idx="24724">260</cx:pt>
          <cx:pt idx="24725">483</cx:pt>
          <cx:pt idx="24726">939</cx:pt>
          <cx:pt idx="24727">116</cx:pt>
          <cx:pt idx="24728">469</cx:pt>
          <cx:pt idx="24729">401</cx:pt>
          <cx:pt idx="24730">1003</cx:pt>
          <cx:pt idx="24731">57</cx:pt>
          <cx:pt idx="24732">249</cx:pt>
          <cx:pt idx="24733">280</cx:pt>
          <cx:pt idx="24734">212</cx:pt>
          <cx:pt idx="24735">259</cx:pt>
          <cx:pt idx="24736">133</cx:pt>
          <cx:pt idx="24737">1</cx:pt>
          <cx:pt idx="24738">453</cx:pt>
          <cx:pt idx="24739">284</cx:pt>
          <cx:pt idx="24740">141</cx:pt>
          <cx:pt idx="24741">365</cx:pt>
          <cx:pt idx="24742">249</cx:pt>
          <cx:pt idx="24743">386</cx:pt>
          <cx:pt idx="24744">235</cx:pt>
          <cx:pt idx="24745">43</cx:pt>
          <cx:pt idx="24746">51</cx:pt>
          <cx:pt idx="24747">277</cx:pt>
          <cx:pt idx="24748">62</cx:pt>
          <cx:pt idx="24749">30</cx:pt>
          <cx:pt idx="24750">378</cx:pt>
          <cx:pt idx="24751">80</cx:pt>
          <cx:pt idx="24752">289</cx:pt>
          <cx:pt idx="24753">489</cx:pt>
          <cx:pt idx="24754">334</cx:pt>
          <cx:pt idx="24755">362</cx:pt>
          <cx:pt idx="24756">296</cx:pt>
          <cx:pt idx="24757">41</cx:pt>
          <cx:pt idx="24758">499</cx:pt>
          <cx:pt idx="24759">79</cx:pt>
          <cx:pt idx="24760">28</cx:pt>
          <cx:pt idx="24761">74</cx:pt>
          <cx:pt idx="24762">317</cx:pt>
          <cx:pt idx="24763">374</cx:pt>
          <cx:pt idx="24764">168</cx:pt>
          <cx:pt idx="24765">182</cx:pt>
          <cx:pt idx="24766">489</cx:pt>
          <cx:pt idx="24767">109</cx:pt>
          <cx:pt idx="24768">279</cx:pt>
          <cx:pt idx="24769">140</cx:pt>
          <cx:pt idx="24770">571</cx:pt>
          <cx:pt idx="24771">308</cx:pt>
          <cx:pt idx="24772">586</cx:pt>
          <cx:pt idx="24773">308</cx:pt>
          <cx:pt idx="24774">368</cx:pt>
          <cx:pt idx="24775">421</cx:pt>
          <cx:pt idx="24776">438</cx:pt>
          <cx:pt idx="24777">86</cx:pt>
          <cx:pt idx="24778">18</cx:pt>
          <cx:pt idx="24779">447</cx:pt>
          <cx:pt idx="24780">250</cx:pt>
          <cx:pt idx="24781">895</cx:pt>
          <cx:pt idx="24782">67</cx:pt>
          <cx:pt idx="24783">201</cx:pt>
          <cx:pt idx="24784">316</cx:pt>
          <cx:pt idx="24785">141</cx:pt>
          <cx:pt idx="24786">857</cx:pt>
          <cx:pt idx="24787">156</cx:pt>
          <cx:pt idx="24788">95</cx:pt>
          <cx:pt idx="24789">244</cx:pt>
          <cx:pt idx="24790">451</cx:pt>
          <cx:pt idx="24791">180</cx:pt>
          <cx:pt idx="24792">154</cx:pt>
          <cx:pt idx="24793">107</cx:pt>
          <cx:pt idx="24794">457</cx:pt>
          <cx:pt idx="24795">269</cx:pt>
          <cx:pt idx="24796">447</cx:pt>
          <cx:pt idx="24797">316</cx:pt>
          <cx:pt idx="24798">355</cx:pt>
          <cx:pt idx="24799">341</cx:pt>
          <cx:pt idx="24800">88</cx:pt>
          <cx:pt idx="24801">302</cx:pt>
          <cx:pt idx="24802">857</cx:pt>
          <cx:pt idx="24803">633</cx:pt>
          <cx:pt idx="24804">294</cx:pt>
          <cx:pt idx="24805">196</cx:pt>
          <cx:pt idx="24806">463</cx:pt>
          <cx:pt idx="24807">226</cx:pt>
          <cx:pt idx="24808">163</cx:pt>
          <cx:pt idx="24809">211</cx:pt>
          <cx:pt idx="24810">230</cx:pt>
          <cx:pt idx="24811">480</cx:pt>
          <cx:pt idx="24812">287</cx:pt>
          <cx:pt idx="24813">539</cx:pt>
          <cx:pt idx="24814">339</cx:pt>
          <cx:pt idx="24815">203</cx:pt>
          <cx:pt idx="24816">260</cx:pt>
          <cx:pt idx="24817">879</cx:pt>
          <cx:pt idx="24818">446</cx:pt>
          <cx:pt idx="24819">580</cx:pt>
          <cx:pt idx="24820">490</cx:pt>
          <cx:pt idx="24821">460</cx:pt>
          <cx:pt idx="24822">212</cx:pt>
          <cx:pt idx="24823">827</cx:pt>
          <cx:pt idx="24824">252</cx:pt>
          <cx:pt idx="24825">401</cx:pt>
          <cx:pt idx="24826">255</cx:pt>
          <cx:pt idx="24827">398</cx:pt>
          <cx:pt idx="24828">268</cx:pt>
          <cx:pt idx="24829">303</cx:pt>
          <cx:pt idx="24830">182</cx:pt>
          <cx:pt idx="24831">311</cx:pt>
          <cx:pt idx="24832">232</cx:pt>
          <cx:pt idx="24833">170</cx:pt>
          <cx:pt idx="24834">324</cx:pt>
          <cx:pt idx="24835">257</cx:pt>
          <cx:pt idx="24836">155</cx:pt>
          <cx:pt idx="24837">480</cx:pt>
          <cx:pt idx="24838">238</cx:pt>
          <cx:pt idx="24839">323</cx:pt>
          <cx:pt idx="24840">241</cx:pt>
          <cx:pt idx="24841">207</cx:pt>
          <cx:pt idx="24842">204</cx:pt>
          <cx:pt idx="24843">516</cx:pt>
          <cx:pt idx="24844">118</cx:pt>
          <cx:pt idx="24845">881</cx:pt>
          <cx:pt idx="24846">404</cx:pt>
          <cx:pt idx="24847">379</cx:pt>
          <cx:pt idx="24848">360</cx:pt>
          <cx:pt idx="24849">152</cx:pt>
          <cx:pt idx="24850">118</cx:pt>
          <cx:pt idx="24851">796</cx:pt>
          <cx:pt idx="24852">27</cx:pt>
          <cx:pt idx="24853">448</cx:pt>
          <cx:pt idx="24854">534</cx:pt>
          <cx:pt idx="24855">287</cx:pt>
          <cx:pt idx="24856">345</cx:pt>
          <cx:pt idx="24857">323</cx:pt>
          <cx:pt idx="24858">405</cx:pt>
          <cx:pt idx="24859">364</cx:pt>
          <cx:pt idx="24860">258</cx:pt>
          <cx:pt idx="24861">361</cx:pt>
          <cx:pt idx="24862">147</cx:pt>
          <cx:pt idx="24863">315</cx:pt>
          <cx:pt idx="24864">317</cx:pt>
          <cx:pt idx="24865">350</cx:pt>
          <cx:pt idx="24866">204</cx:pt>
          <cx:pt idx="24867">31</cx:pt>
          <cx:pt idx="24868">484</cx:pt>
          <cx:pt idx="24869">434</cx:pt>
          <cx:pt idx="24870">453</cx:pt>
          <cx:pt idx="24871">746</cx:pt>
          <cx:pt idx="24872">417</cx:pt>
          <cx:pt idx="24873">203</cx:pt>
          <cx:pt idx="24874">331</cx:pt>
          <cx:pt idx="24875">122</cx:pt>
          <cx:pt idx="24876">327</cx:pt>
          <cx:pt idx="24877">556</cx:pt>
          <cx:pt idx="24878">249</cx:pt>
          <cx:pt idx="24879">459</cx:pt>
          <cx:pt idx="24880">414</cx:pt>
          <cx:pt idx="24881">336</cx:pt>
          <cx:pt idx="24882">355</cx:pt>
          <cx:pt idx="24883">211</cx:pt>
          <cx:pt idx="24884">322</cx:pt>
          <cx:pt idx="24885">349</cx:pt>
          <cx:pt idx="24886">347</cx:pt>
          <cx:pt idx="24887">277</cx:pt>
          <cx:pt idx="24888">958</cx:pt>
          <cx:pt idx="24889">399</cx:pt>
          <cx:pt idx="24890">222</cx:pt>
          <cx:pt idx="24891">183</cx:pt>
          <cx:pt idx="24892">384</cx:pt>
          <cx:pt idx="24893">422</cx:pt>
          <cx:pt idx="24894">49</cx:pt>
          <cx:pt idx="24895">282</cx:pt>
          <cx:pt idx="24896">228</cx:pt>
          <cx:pt idx="24897">13</cx:pt>
          <cx:pt idx="24898">312</cx:pt>
          <cx:pt idx="24899">350</cx:pt>
          <cx:pt idx="24900">387</cx:pt>
          <cx:pt idx="24901">632</cx:pt>
          <cx:pt idx="24902">212</cx:pt>
          <cx:pt idx="24903">289</cx:pt>
          <cx:pt idx="24904">415</cx:pt>
          <cx:pt idx="24905">178</cx:pt>
          <cx:pt idx="24906">389</cx:pt>
          <cx:pt idx="24907">260</cx:pt>
          <cx:pt idx="24908">155</cx:pt>
          <cx:pt idx="24909">471</cx:pt>
          <cx:pt idx="24910">205</cx:pt>
          <cx:pt idx="24911">424</cx:pt>
          <cx:pt idx="24912">64</cx:pt>
          <cx:pt idx="24913">105</cx:pt>
          <cx:pt idx="24914">484</cx:pt>
          <cx:pt idx="24915">382</cx:pt>
          <cx:pt idx="24916">446</cx:pt>
          <cx:pt idx="24917">657</cx:pt>
          <cx:pt idx="24918">440</cx:pt>
          <cx:pt idx="24919">399</cx:pt>
          <cx:pt idx="24920">202</cx:pt>
          <cx:pt idx="24921">368</cx:pt>
          <cx:pt idx="24922">245</cx:pt>
          <cx:pt idx="24923">450</cx:pt>
          <cx:pt idx="24924">266</cx:pt>
          <cx:pt idx="24925">160</cx:pt>
          <cx:pt idx="24926">941</cx:pt>
          <cx:pt idx="24927">57</cx:pt>
          <cx:pt idx="24928">684</cx:pt>
          <cx:pt idx="24929">485</cx:pt>
          <cx:pt idx="24930">223</cx:pt>
          <cx:pt idx="24931">209</cx:pt>
          <cx:pt idx="24932">291</cx:pt>
          <cx:pt idx="24933">230</cx:pt>
          <cx:pt idx="24934">250</cx:pt>
          <cx:pt idx="24935">372</cx:pt>
          <cx:pt idx="24936">812</cx:pt>
          <cx:pt idx="24937">283</cx:pt>
          <cx:pt idx="24938">443</cx:pt>
          <cx:pt idx="24939">370</cx:pt>
          <cx:pt idx="24940">736</cx:pt>
          <cx:pt idx="24941">405</cx:pt>
          <cx:pt idx="24942">288</cx:pt>
          <cx:pt idx="24943">141</cx:pt>
          <cx:pt idx="24944">276</cx:pt>
          <cx:pt idx="24945">216</cx:pt>
          <cx:pt idx="24946">295</cx:pt>
          <cx:pt idx="24947">220</cx:pt>
          <cx:pt idx="24948">212</cx:pt>
          <cx:pt idx="24949">256</cx:pt>
          <cx:pt idx="24950">361</cx:pt>
          <cx:pt idx="24951">118</cx:pt>
          <cx:pt idx="24952">351</cx:pt>
          <cx:pt idx="24953">214</cx:pt>
          <cx:pt idx="24954">323</cx:pt>
          <cx:pt idx="24955">12</cx:pt>
          <cx:pt idx="24956">374</cx:pt>
          <cx:pt idx="24957">946</cx:pt>
          <cx:pt idx="24958">347</cx:pt>
          <cx:pt idx="24959">33</cx:pt>
          <cx:pt idx="24960">276</cx:pt>
          <cx:pt idx="24961">292</cx:pt>
          <cx:pt idx="24962">278</cx:pt>
          <cx:pt idx="24963">345</cx:pt>
          <cx:pt idx="24964">462</cx:pt>
          <cx:pt idx="24965">342</cx:pt>
          <cx:pt idx="24966">584</cx:pt>
          <cx:pt idx="24967">666</cx:pt>
          <cx:pt idx="24968">439</cx:pt>
          <cx:pt idx="24969">260</cx:pt>
          <cx:pt idx="24970">443</cx:pt>
          <cx:pt idx="24971">203</cx:pt>
          <cx:pt idx="24972">211</cx:pt>
          <cx:pt idx="24973">372</cx:pt>
          <cx:pt idx="24974">492</cx:pt>
          <cx:pt idx="24975">273</cx:pt>
          <cx:pt idx="24976">240</cx:pt>
          <cx:pt idx="24977">552</cx:pt>
          <cx:pt idx="24978">400</cx:pt>
          <cx:pt idx="24979">252</cx:pt>
          <cx:pt idx="24980">293</cx:pt>
          <cx:pt idx="24981">105</cx:pt>
          <cx:pt idx="24982">359</cx:pt>
          <cx:pt idx="24983">667</cx:pt>
          <cx:pt idx="24984">16</cx:pt>
          <cx:pt idx="24985">277</cx:pt>
          <cx:pt idx="24986">189</cx:pt>
          <cx:pt idx="24987">487</cx:pt>
          <cx:pt idx="24988">496</cx:pt>
          <cx:pt idx="24989">385</cx:pt>
          <cx:pt idx="24990">344</cx:pt>
          <cx:pt idx="24991">317</cx:pt>
          <cx:pt idx="24992">225</cx:pt>
          <cx:pt idx="24993">335</cx:pt>
          <cx:pt idx="24994">881</cx:pt>
          <cx:pt idx="24995">263</cx:pt>
          <cx:pt idx="24996">592</cx:pt>
          <cx:pt idx="24997">69</cx:pt>
          <cx:pt idx="24998">324</cx:pt>
          <cx:pt idx="24999">348</cx:pt>
          <cx:pt idx="25000">259</cx:pt>
          <cx:pt idx="25001">249</cx:pt>
          <cx:pt idx="25002">397</cx:pt>
          <cx:pt idx="25003">293</cx:pt>
          <cx:pt idx="25004">899</cx:pt>
          <cx:pt idx="25005">429</cx:pt>
          <cx:pt idx="25006">493</cx:pt>
          <cx:pt idx="25007">218</cx:pt>
          <cx:pt idx="25008">362</cx:pt>
          <cx:pt idx="25009">211</cx:pt>
          <cx:pt idx="25010">373</cx:pt>
          <cx:pt idx="25011">146</cx:pt>
          <cx:pt idx="25012">443</cx:pt>
          <cx:pt idx="25013">488</cx:pt>
          <cx:pt idx="25014">224</cx:pt>
          <cx:pt idx="25015">175</cx:pt>
          <cx:pt idx="25016">233</cx:pt>
          <cx:pt idx="25017">466</cx:pt>
          <cx:pt idx="25018">321</cx:pt>
          <cx:pt idx="25019">708</cx:pt>
          <cx:pt idx="25020">361</cx:pt>
          <cx:pt idx="25021">457</cx:pt>
          <cx:pt idx="25022">146</cx:pt>
          <cx:pt idx="25023">483</cx:pt>
          <cx:pt idx="25024">210</cx:pt>
          <cx:pt idx="25025">1000</cx:pt>
          <cx:pt idx="25026">610</cx:pt>
          <cx:pt idx="25027">148</cx:pt>
          <cx:pt idx="25028">317</cx:pt>
          <cx:pt idx="25029">287</cx:pt>
          <cx:pt idx="25030">258</cx:pt>
          <cx:pt idx="25031">274</cx:pt>
          <cx:pt idx="25032">312</cx:pt>
          <cx:pt idx="25033">458</cx:pt>
          <cx:pt idx="25034">239</cx:pt>
          <cx:pt idx="25035">233</cx:pt>
          <cx:pt idx="25036">306</cx:pt>
          <cx:pt idx="25037">345</cx:pt>
          <cx:pt idx="25038">424</cx:pt>
          <cx:pt idx="25039">847</cx:pt>
          <cx:pt idx="25040">417</cx:pt>
          <cx:pt idx="25041">364</cx:pt>
          <cx:pt idx="25042">8</cx:pt>
          <cx:pt idx="25043">435</cx:pt>
          <cx:pt idx="25044">319</cx:pt>
          <cx:pt idx="25045">394</cx:pt>
          <cx:pt idx="25046">295</cx:pt>
          <cx:pt idx="25047">443</cx:pt>
          <cx:pt idx="25048">74</cx:pt>
          <cx:pt idx="25049">732</cx:pt>
          <cx:pt idx="25050">213</cx:pt>
          <cx:pt idx="25051">496</cx:pt>
          <cx:pt idx="25052">497</cx:pt>
          <cx:pt idx="25053">59</cx:pt>
          <cx:pt idx="25054">381</cx:pt>
          <cx:pt idx="25055">963</cx:pt>
          <cx:pt idx="25056">306</cx:pt>
          <cx:pt idx="25057">261</cx:pt>
          <cx:pt idx="25058">465</cx:pt>
          <cx:pt idx="25059">212</cx:pt>
          <cx:pt idx="25060">172</cx:pt>
          <cx:pt idx="25061">255</cx:pt>
          <cx:pt idx="25062">436</cx:pt>
          <cx:pt idx="25063">205</cx:pt>
          <cx:pt idx="25064">490</cx:pt>
          <cx:pt idx="25065">502</cx:pt>
          <cx:pt idx="25066">203</cx:pt>
          <cx:pt idx="25067">282</cx:pt>
          <cx:pt idx="25068">258</cx:pt>
          <cx:pt idx="25069">601</cx:pt>
          <cx:pt idx="25070">410</cx:pt>
          <cx:pt idx="25071">242</cx:pt>
          <cx:pt idx="25072">411</cx:pt>
          <cx:pt idx="25073">50</cx:pt>
          <cx:pt idx="25074">239</cx:pt>
          <cx:pt idx="25075">429</cx:pt>
          <cx:pt idx="25076">902</cx:pt>
          <cx:pt idx="25077">788</cx:pt>
          <cx:pt idx="25078">202</cx:pt>
          <cx:pt idx="25079">68</cx:pt>
          <cx:pt idx="25080">707</cx:pt>
          <cx:pt idx="25081">350</cx:pt>
          <cx:pt idx="25082">344</cx:pt>
          <cx:pt idx="25083">368</cx:pt>
          <cx:pt idx="25084">301</cx:pt>
          <cx:pt idx="25085">950</cx:pt>
          <cx:pt idx="25086">969</cx:pt>
          <cx:pt idx="25087">87</cx:pt>
          <cx:pt idx="25088">184</cx:pt>
          <cx:pt idx="25089">264</cx:pt>
          <cx:pt idx="25090">300</cx:pt>
          <cx:pt idx="25091">390</cx:pt>
          <cx:pt idx="25092">224</cx:pt>
          <cx:pt idx="25093">217</cx:pt>
          <cx:pt idx="25094">594</cx:pt>
          <cx:pt idx="25095">204</cx:pt>
          <cx:pt idx="25096">207</cx:pt>
          <cx:pt idx="25097">256</cx:pt>
          <cx:pt idx="25098">377</cx:pt>
          <cx:pt idx="25099">76</cx:pt>
          <cx:pt idx="25100">500</cx:pt>
          <cx:pt idx="25101">353</cx:pt>
          <cx:pt idx="25102">208</cx:pt>
          <cx:pt idx="25103">450</cx:pt>
          <cx:pt idx="25104">600</cx:pt>
          <cx:pt idx="25105">342</cx:pt>
          <cx:pt idx="25106">304</cx:pt>
          <cx:pt idx="25107">385</cx:pt>
          <cx:pt idx="25108">325</cx:pt>
          <cx:pt idx="25109">479</cx:pt>
          <cx:pt idx="25110">388</cx:pt>
          <cx:pt idx="25111">230</cx:pt>
          <cx:pt idx="25112">211</cx:pt>
          <cx:pt idx="25113">965</cx:pt>
          <cx:pt idx="25114">838</cx:pt>
          <cx:pt idx="25115">176</cx:pt>
          <cx:pt idx="25116">377</cx:pt>
          <cx:pt idx="25117">313</cx:pt>
          <cx:pt idx="25118">497</cx:pt>
          <cx:pt idx="25119">222</cx:pt>
          <cx:pt idx="25120">935</cx:pt>
          <cx:pt idx="25121">650</cx:pt>
          <cx:pt idx="25122">946</cx:pt>
          <cx:pt idx="25123">419</cx:pt>
          <cx:pt idx="25124">357</cx:pt>
          <cx:pt idx="25125">343</cx:pt>
          <cx:pt idx="25126">413</cx:pt>
          <cx:pt idx="25127">137</cx:pt>
          <cx:pt idx="25128">303</cx:pt>
          <cx:pt idx="25129">206</cx:pt>
          <cx:pt idx="25130">284</cx:pt>
          <cx:pt idx="25131">257</cx:pt>
          <cx:pt idx="25132">421</cx:pt>
          <cx:pt idx="25133">274</cx:pt>
          <cx:pt idx="25134">205</cx:pt>
          <cx:pt idx="25135">303</cx:pt>
          <cx:pt idx="25136">435</cx:pt>
          <cx:pt idx="25137">286</cx:pt>
          <cx:pt idx="25138">491</cx:pt>
          <cx:pt idx="25139">477</cx:pt>
          <cx:pt idx="25140">253</cx:pt>
          <cx:pt idx="25141">411</cx:pt>
          <cx:pt idx="25142">322</cx:pt>
          <cx:pt idx="25143">362</cx:pt>
          <cx:pt idx="25144">517</cx:pt>
          <cx:pt idx="25145">449</cx:pt>
          <cx:pt idx="25146">980</cx:pt>
          <cx:pt idx="25147">964</cx:pt>
          <cx:pt idx="25148">291</cx:pt>
          <cx:pt idx="25149">297</cx:pt>
          <cx:pt idx="25150">234</cx:pt>
          <cx:pt idx="25151">487</cx:pt>
          <cx:pt idx="25152">385</cx:pt>
          <cx:pt idx="25153">801</cx:pt>
          <cx:pt idx="25154">239</cx:pt>
          <cx:pt idx="25155">985</cx:pt>
          <cx:pt idx="25156">313</cx:pt>
          <cx:pt idx="25157">372</cx:pt>
          <cx:pt idx="25158">245</cx:pt>
          <cx:pt idx="25159">278</cx:pt>
          <cx:pt idx="25160">241</cx:pt>
          <cx:pt idx="25161">398</cx:pt>
          <cx:pt idx="25162">283</cx:pt>
          <cx:pt idx="25163">363</cx:pt>
          <cx:pt idx="25164">421</cx:pt>
          <cx:pt idx="25165">101</cx:pt>
          <cx:pt idx="25166">386</cx:pt>
          <cx:pt idx="25167">278</cx:pt>
          <cx:pt idx="25168">834</cx:pt>
          <cx:pt idx="25169">341</cx:pt>
          <cx:pt idx="25170">202</cx:pt>
          <cx:pt idx="25171">314</cx:pt>
          <cx:pt idx="25172">288</cx:pt>
          <cx:pt idx="25173">354</cx:pt>
          <cx:pt idx="25174">297</cx:pt>
          <cx:pt idx="25175">310</cx:pt>
          <cx:pt idx="25176">91</cx:pt>
          <cx:pt idx="25177">326</cx:pt>
          <cx:pt idx="25178">193</cx:pt>
          <cx:pt idx="25179">81</cx:pt>
          <cx:pt idx="25180">347</cx:pt>
          <cx:pt idx="25181">469</cx:pt>
          <cx:pt idx="25182">435</cx:pt>
          <cx:pt idx="25183">154</cx:pt>
          <cx:pt idx="25184">242</cx:pt>
          <cx:pt idx="25185">325</cx:pt>
          <cx:pt idx="25186">430</cx:pt>
          <cx:pt idx="25187">492</cx:pt>
          <cx:pt idx="25188">294</cx:pt>
          <cx:pt idx="25189">313</cx:pt>
          <cx:pt idx="25190">399</cx:pt>
          <cx:pt idx="25191">210</cx:pt>
          <cx:pt idx="25192">452</cx:pt>
          <cx:pt idx="25193">446</cx:pt>
          <cx:pt idx="25194">246</cx:pt>
          <cx:pt idx="25195">575</cx:pt>
          <cx:pt idx="25196">213</cx:pt>
          <cx:pt idx="25197">300</cx:pt>
          <cx:pt idx="25198">425</cx:pt>
          <cx:pt idx="25199">243</cx:pt>
          <cx:pt idx="25200">446</cx:pt>
          <cx:pt idx="25201">225</cx:pt>
          <cx:pt idx="25202">435</cx:pt>
          <cx:pt idx="25203">435</cx:pt>
          <cx:pt idx="25204">339</cx:pt>
          <cx:pt idx="25205">323</cx:pt>
          <cx:pt idx="25206">362</cx:pt>
          <cx:pt idx="25207">274</cx:pt>
          <cx:pt idx="25208">376</cx:pt>
          <cx:pt idx="25209">291</cx:pt>
          <cx:pt idx="25210">223</cx:pt>
          <cx:pt idx="25211">148</cx:pt>
          <cx:pt idx="25212">384</cx:pt>
          <cx:pt idx="25213">214</cx:pt>
          <cx:pt idx="25214">186</cx:pt>
          <cx:pt idx="25215">456</cx:pt>
          <cx:pt idx="25216">392</cx:pt>
          <cx:pt idx="25217">769</cx:pt>
          <cx:pt idx="25218">212</cx:pt>
          <cx:pt idx="25219">567</cx:pt>
          <cx:pt idx="25220">104</cx:pt>
          <cx:pt idx="25221">433</cx:pt>
          <cx:pt idx="25222">112</cx:pt>
          <cx:pt idx="25223">477</cx:pt>
          <cx:pt idx="25224">271</cx:pt>
          <cx:pt idx="25225">269</cx:pt>
          <cx:pt idx="25226">132</cx:pt>
          <cx:pt idx="25227">259</cx:pt>
          <cx:pt idx="25228">483</cx:pt>
          <cx:pt idx="25229">281</cx:pt>
          <cx:pt idx="25230">261</cx:pt>
          <cx:pt idx="25231">326</cx:pt>
          <cx:pt idx="25232">216</cx:pt>
          <cx:pt idx="25233">940</cx:pt>
          <cx:pt idx="25234">242</cx:pt>
          <cx:pt idx="25235">176</cx:pt>
          <cx:pt idx="25236">73</cx:pt>
          <cx:pt idx="25237">393</cx:pt>
          <cx:pt idx="25238">207</cx:pt>
          <cx:pt idx="25239">563</cx:pt>
          <cx:pt idx="25240">213</cx:pt>
          <cx:pt idx="25241">257</cx:pt>
          <cx:pt idx="25242">194</cx:pt>
          <cx:pt idx="25243">434</cx:pt>
          <cx:pt idx="25244">4</cx:pt>
          <cx:pt idx="25245">435</cx:pt>
          <cx:pt idx="25246">246</cx:pt>
          <cx:pt idx="25247">821</cx:pt>
          <cx:pt idx="25248">445</cx:pt>
          <cx:pt idx="25249">262</cx:pt>
          <cx:pt idx="25250">160</cx:pt>
          <cx:pt idx="25251">440</cx:pt>
          <cx:pt idx="25252">384</cx:pt>
          <cx:pt idx="25253">35</cx:pt>
          <cx:pt idx="25254">369</cx:pt>
          <cx:pt idx="25255">265</cx:pt>
          <cx:pt idx="25256">276</cx:pt>
          <cx:pt idx="25257">461</cx:pt>
          <cx:pt idx="25258">296</cx:pt>
          <cx:pt idx="25259">269</cx:pt>
          <cx:pt idx="25260">242</cx:pt>
          <cx:pt idx="25261">366</cx:pt>
          <cx:pt idx="25262">76</cx:pt>
          <cx:pt idx="25263">208</cx:pt>
          <cx:pt idx="25264">418</cx:pt>
          <cx:pt idx="25265">152</cx:pt>
          <cx:pt idx="25266">218</cx:pt>
          <cx:pt idx="25267">199</cx:pt>
          <cx:pt idx="25268">660</cx:pt>
          <cx:pt idx="25269">145</cx:pt>
          <cx:pt idx="25270">656</cx:pt>
          <cx:pt idx="25271">273</cx:pt>
          <cx:pt idx="25272">344</cx:pt>
          <cx:pt idx="25273">231</cx:pt>
          <cx:pt idx="25274">329</cx:pt>
          <cx:pt idx="25275">313</cx:pt>
          <cx:pt idx="25276">755</cx:pt>
          <cx:pt idx="25277">83</cx:pt>
          <cx:pt idx="25278">241</cx:pt>
          <cx:pt idx="25279">465</cx:pt>
          <cx:pt idx="25280">390</cx:pt>
          <cx:pt idx="25281">393</cx:pt>
          <cx:pt idx="25282">983</cx:pt>
          <cx:pt idx="25283">239</cx:pt>
          <cx:pt idx="25284">265</cx:pt>
          <cx:pt idx="25285">368</cx:pt>
          <cx:pt idx="25286">473</cx:pt>
          <cx:pt idx="25287">396</cx:pt>
          <cx:pt idx="25288">19</cx:pt>
          <cx:pt idx="25289">218</cx:pt>
          <cx:pt idx="25290">135</cx:pt>
          <cx:pt idx="25291">223</cx:pt>
          <cx:pt idx="25292">137</cx:pt>
          <cx:pt idx="25293">349</cx:pt>
          <cx:pt idx="25294">366</cx:pt>
          <cx:pt idx="25295">485</cx:pt>
          <cx:pt idx="25296">436</cx:pt>
          <cx:pt idx="25297">438</cx:pt>
          <cx:pt idx="25298">144</cx:pt>
          <cx:pt idx="25299">322</cx:pt>
          <cx:pt idx="25300">570</cx:pt>
          <cx:pt idx="25301">357</cx:pt>
          <cx:pt idx="25302">258</cx:pt>
          <cx:pt idx="25303">299</cx:pt>
          <cx:pt idx="25304">219</cx:pt>
          <cx:pt idx="25305">281</cx:pt>
          <cx:pt idx="25306">267</cx:pt>
          <cx:pt idx="25307">626</cx:pt>
          <cx:pt idx="25308">119</cx:pt>
          <cx:pt idx="25309">569</cx:pt>
          <cx:pt idx="25310">326</cx:pt>
          <cx:pt idx="25311">58</cx:pt>
          <cx:pt idx="25312">372</cx:pt>
          <cx:pt idx="25313">653</cx:pt>
          <cx:pt idx="25314">697</cx:pt>
          <cx:pt idx="25315">506</cx:pt>
          <cx:pt idx="25316">495</cx:pt>
          <cx:pt idx="25317">49</cx:pt>
          <cx:pt idx="25318">482</cx:pt>
          <cx:pt idx="25319">491</cx:pt>
          <cx:pt idx="25320">30</cx:pt>
          <cx:pt idx="25321">1005</cx:pt>
          <cx:pt idx="25322">76</cx:pt>
          <cx:pt idx="25323">201</cx:pt>
          <cx:pt idx="25324">309</cx:pt>
          <cx:pt idx="25325">102</cx:pt>
          <cx:pt idx="25326">431</cx:pt>
          <cx:pt idx="25327">656</cx:pt>
          <cx:pt idx="25328">461</cx:pt>
          <cx:pt idx="25329">452</cx:pt>
          <cx:pt idx="25330">357</cx:pt>
          <cx:pt idx="25331">360</cx:pt>
          <cx:pt idx="25332">233</cx:pt>
          <cx:pt idx="25333">216</cx:pt>
          <cx:pt idx="25334">63</cx:pt>
          <cx:pt idx="25335">688</cx:pt>
          <cx:pt idx="25336">463</cx:pt>
          <cx:pt idx="25337">45</cx:pt>
          <cx:pt idx="25338">459</cx:pt>
          <cx:pt idx="25339">372</cx:pt>
          <cx:pt idx="25340">222</cx:pt>
          <cx:pt idx="25341">483</cx:pt>
          <cx:pt idx="25342">369</cx:pt>
          <cx:pt idx="25343">206</cx:pt>
          <cx:pt idx="25344">231</cx:pt>
          <cx:pt idx="25345">75</cx:pt>
          <cx:pt idx="25346">748</cx:pt>
          <cx:pt idx="25347">624</cx:pt>
          <cx:pt idx="25348">74</cx:pt>
          <cx:pt idx="25349">445</cx:pt>
          <cx:pt idx="25350">372</cx:pt>
          <cx:pt idx="25351">273</cx:pt>
          <cx:pt idx="25352">404</cx:pt>
          <cx:pt idx="25353">265</cx:pt>
          <cx:pt idx="25354">314</cx:pt>
          <cx:pt idx="25355">945</cx:pt>
          <cx:pt idx="25356">285</cx:pt>
          <cx:pt idx="25357">112</cx:pt>
          <cx:pt idx="25358">240</cx:pt>
          <cx:pt idx="25359">185</cx:pt>
          <cx:pt idx="25360">305</cx:pt>
          <cx:pt idx="25361">319</cx:pt>
          <cx:pt idx="25362">395</cx:pt>
          <cx:pt idx="25363">150</cx:pt>
          <cx:pt idx="25364">351</cx:pt>
          <cx:pt idx="25365">241</cx:pt>
          <cx:pt idx="25366">3</cx:pt>
          <cx:pt idx="25367">211</cx:pt>
          <cx:pt idx="25368">489</cx:pt>
          <cx:pt idx="25369">567</cx:pt>
          <cx:pt idx="25370">334</cx:pt>
          <cx:pt idx="25371">577</cx:pt>
          <cx:pt idx="25372">351</cx:pt>
          <cx:pt idx="25373">352</cx:pt>
          <cx:pt idx="25374">711</cx:pt>
          <cx:pt idx="25375">369</cx:pt>
          <cx:pt idx="25376">69</cx:pt>
          <cx:pt idx="25377">384</cx:pt>
          <cx:pt idx="25378">38</cx:pt>
          <cx:pt idx="25379">329</cx:pt>
          <cx:pt idx="25380">875</cx:pt>
          <cx:pt idx="25381">381</cx:pt>
          <cx:pt idx="25382">349</cx:pt>
          <cx:pt idx="25383">707</cx:pt>
          <cx:pt idx="25384">297</cx:pt>
          <cx:pt idx="25385">68</cx:pt>
          <cx:pt idx="25386">436</cx:pt>
          <cx:pt idx="25387">365</cx:pt>
          <cx:pt idx="25388">377</cx:pt>
          <cx:pt idx="25389">341</cx:pt>
          <cx:pt idx="25390">261</cx:pt>
          <cx:pt idx="25391">212</cx:pt>
          <cx:pt idx="25392">479</cx:pt>
          <cx:pt idx="25393">249</cx:pt>
          <cx:pt idx="25394">278</cx:pt>
          <cx:pt idx="25395">210</cx:pt>
          <cx:pt idx="25396">246</cx:pt>
          <cx:pt idx="25397">482</cx:pt>
          <cx:pt idx="25398">766</cx:pt>
          <cx:pt idx="25399">832</cx:pt>
          <cx:pt idx="25400">727</cx:pt>
          <cx:pt idx="25401">396</cx:pt>
          <cx:pt idx="25402">438</cx:pt>
          <cx:pt idx="25403">330</cx:pt>
          <cx:pt idx="25404">663</cx:pt>
          <cx:pt idx="25405">175</cx:pt>
          <cx:pt idx="25406">218</cx:pt>
          <cx:pt idx="25407">388</cx:pt>
          <cx:pt idx="25408">341</cx:pt>
          <cx:pt idx="25409">260</cx:pt>
          <cx:pt idx="25410">361</cx:pt>
          <cx:pt idx="25411">827</cx:pt>
          <cx:pt idx="25412">79</cx:pt>
          <cx:pt idx="25413">349</cx:pt>
          <cx:pt idx="25414">490</cx:pt>
          <cx:pt idx="25415">390</cx:pt>
          <cx:pt idx="25416">310</cx:pt>
          <cx:pt idx="25417">390</cx:pt>
          <cx:pt idx="25418">470</cx:pt>
          <cx:pt idx="25419">228</cx:pt>
          <cx:pt idx="25420">260</cx:pt>
          <cx:pt idx="25421">429</cx:pt>
          <cx:pt idx="25422">224</cx:pt>
          <cx:pt idx="25423">394</cx:pt>
          <cx:pt idx="25424">493</cx:pt>
          <cx:pt idx="25425">99</cx:pt>
          <cx:pt idx="25426">250</cx:pt>
          <cx:pt idx="25427">247</cx:pt>
          <cx:pt idx="25428">468</cx:pt>
          <cx:pt idx="25429">447</cx:pt>
          <cx:pt idx="25430">234</cx:pt>
          <cx:pt idx="25431">590</cx:pt>
          <cx:pt idx="25432">230</cx:pt>
          <cx:pt idx="25433">302</cx:pt>
          <cx:pt idx="25434">338</cx:pt>
          <cx:pt idx="25435">835</cx:pt>
          <cx:pt idx="25436">63</cx:pt>
          <cx:pt idx="25437">480</cx:pt>
          <cx:pt idx="25438">252</cx:pt>
          <cx:pt idx="25439">311</cx:pt>
          <cx:pt idx="25440">854</cx:pt>
          <cx:pt idx="25441">205</cx:pt>
          <cx:pt idx="25442">390</cx:pt>
          <cx:pt idx="25443">336</cx:pt>
          <cx:pt idx="25444">395</cx:pt>
          <cx:pt idx="25445">33</cx:pt>
          <cx:pt idx="25446">299</cx:pt>
          <cx:pt idx="25447">674</cx:pt>
          <cx:pt idx="25448">34</cx:pt>
          <cx:pt idx="25449">309</cx:pt>
          <cx:pt idx="25450">129</cx:pt>
          <cx:pt idx="25451">974</cx:pt>
          <cx:pt idx="25452">363</cx:pt>
          <cx:pt idx="25453">85</cx:pt>
          <cx:pt idx="25454">41</cx:pt>
          <cx:pt idx="25455">207</cx:pt>
          <cx:pt idx="25456">464</cx:pt>
          <cx:pt idx="25457">428</cx:pt>
          <cx:pt idx="25458">350</cx:pt>
          <cx:pt idx="25459">277</cx:pt>
          <cx:pt idx="25460">674</cx:pt>
          <cx:pt idx="25461">939</cx:pt>
          <cx:pt idx="25462">711</cx:pt>
          <cx:pt idx="25463">318</cx:pt>
          <cx:pt idx="25464">327</cx:pt>
          <cx:pt idx="25465">298</cx:pt>
          <cx:pt idx="25466">365</cx:pt>
          <cx:pt idx="25467">407</cx:pt>
          <cx:pt idx="25468">348</cx:pt>
          <cx:pt idx="25469">327</cx:pt>
          <cx:pt idx="25470">206</cx:pt>
          <cx:pt idx="25471">489</cx:pt>
          <cx:pt idx="25472">308</cx:pt>
          <cx:pt idx="25473">197</cx:pt>
          <cx:pt idx="25474">94</cx:pt>
          <cx:pt idx="25475">162</cx:pt>
          <cx:pt idx="25476">369</cx:pt>
          <cx:pt idx="25477">441</cx:pt>
          <cx:pt idx="25478">756</cx:pt>
          <cx:pt idx="25479">364</cx:pt>
          <cx:pt idx="25480">394</cx:pt>
          <cx:pt idx="25481">480</cx:pt>
          <cx:pt idx="25482">277</cx:pt>
          <cx:pt idx="25483">781</cx:pt>
          <cx:pt idx="25484">476</cx:pt>
          <cx:pt idx="25485">284</cx:pt>
          <cx:pt idx="25486">418</cx:pt>
          <cx:pt idx="25487">467</cx:pt>
          <cx:pt idx="25488">438</cx:pt>
          <cx:pt idx="25489">111</cx:pt>
          <cx:pt idx="25490">348</cx:pt>
          <cx:pt idx="25491">78</cx:pt>
          <cx:pt idx="25492">240</cx:pt>
          <cx:pt idx="25493">43</cx:pt>
          <cx:pt idx="25494">395</cx:pt>
          <cx:pt idx="25495">264</cx:pt>
          <cx:pt idx="25496">387</cx:pt>
          <cx:pt idx="25497">416</cx:pt>
          <cx:pt idx="25498">550</cx:pt>
          <cx:pt idx="25499">468</cx:pt>
          <cx:pt idx="25500">290</cx:pt>
          <cx:pt idx="25501">481</cx:pt>
          <cx:pt idx="25502">422</cx:pt>
          <cx:pt idx="25503">248</cx:pt>
          <cx:pt idx="25504">435</cx:pt>
          <cx:pt idx="25505">398</cx:pt>
          <cx:pt idx="25506">494</cx:pt>
          <cx:pt idx="25507">358</cx:pt>
          <cx:pt idx="25508">1015</cx:pt>
          <cx:pt idx="25509">274</cx:pt>
          <cx:pt idx="25510">430</cx:pt>
          <cx:pt idx="25511">254</cx:pt>
          <cx:pt idx="25512">43</cx:pt>
          <cx:pt idx="25513">497</cx:pt>
          <cx:pt idx="25514">746</cx:pt>
          <cx:pt idx="25515">168</cx:pt>
          <cx:pt idx="25516">244</cx:pt>
          <cx:pt idx="25517">521</cx:pt>
          <cx:pt idx="25518">26</cx:pt>
          <cx:pt idx="25519">829</cx:pt>
          <cx:pt idx="25520">399</cx:pt>
          <cx:pt idx="25521">145</cx:pt>
          <cx:pt idx="25522">498</cx:pt>
          <cx:pt idx="25523">293</cx:pt>
          <cx:pt idx="25524">327</cx:pt>
          <cx:pt idx="25525">316</cx:pt>
          <cx:pt idx="25526">223</cx:pt>
          <cx:pt idx="25527">254</cx:pt>
          <cx:pt idx="25528">309</cx:pt>
          <cx:pt idx="25529">279</cx:pt>
          <cx:pt idx="25530">64</cx:pt>
          <cx:pt idx="25531">301</cx:pt>
          <cx:pt idx="25532">81</cx:pt>
          <cx:pt idx="25533">919</cx:pt>
          <cx:pt idx="25534">20</cx:pt>
          <cx:pt idx="25535">815</cx:pt>
          <cx:pt idx="25536">323</cx:pt>
          <cx:pt idx="25537">30</cx:pt>
          <cx:pt idx="25538">194</cx:pt>
          <cx:pt idx="25539">77</cx:pt>
          <cx:pt idx="25540">303</cx:pt>
          <cx:pt idx="25541">329</cx:pt>
          <cx:pt idx="25542">455</cx:pt>
          <cx:pt idx="25543">488</cx:pt>
          <cx:pt idx="25544">46</cx:pt>
          <cx:pt idx="25545">214</cx:pt>
          <cx:pt idx="25546">169</cx:pt>
          <cx:pt idx="25547">221</cx:pt>
          <cx:pt idx="25548">356</cx:pt>
          <cx:pt idx="25549">458</cx:pt>
          <cx:pt idx="25550">411</cx:pt>
          <cx:pt idx="25551">280</cx:pt>
          <cx:pt idx="25552">446</cx:pt>
          <cx:pt idx="25553">55</cx:pt>
          <cx:pt idx="25554">267</cx:pt>
          <cx:pt idx="25555">429</cx:pt>
          <cx:pt idx="25556">753</cx:pt>
          <cx:pt idx="25557">477</cx:pt>
          <cx:pt idx="25558">246</cx:pt>
          <cx:pt idx="25559">478</cx:pt>
          <cx:pt idx="25560">829</cx:pt>
          <cx:pt idx="25561">378</cx:pt>
          <cx:pt idx="25562">347</cx:pt>
          <cx:pt idx="25563">299</cx:pt>
          <cx:pt idx="25564">279</cx:pt>
          <cx:pt idx="25565">819</cx:pt>
          <cx:pt idx="25566">341</cx:pt>
          <cx:pt idx="25567">342</cx:pt>
          <cx:pt idx="25568">58</cx:pt>
          <cx:pt idx="25569">991</cx:pt>
          <cx:pt idx="25570">166</cx:pt>
          <cx:pt idx="25571">296</cx:pt>
          <cx:pt idx="25572">442</cx:pt>
          <cx:pt idx="25573">124</cx:pt>
          <cx:pt idx="25574">54</cx:pt>
          <cx:pt idx="25575">771</cx:pt>
          <cx:pt idx="25576">474</cx:pt>
          <cx:pt idx="25577">970</cx:pt>
          <cx:pt idx="25578">307</cx:pt>
          <cx:pt idx="25579">293</cx:pt>
          <cx:pt idx="25580">386</cx:pt>
          <cx:pt idx="25581">43</cx:pt>
          <cx:pt idx="25582">169</cx:pt>
          <cx:pt idx="25583">484</cx:pt>
          <cx:pt idx="25584">334</cx:pt>
          <cx:pt idx="25585">665</cx:pt>
          <cx:pt idx="25586">172</cx:pt>
          <cx:pt idx="25587">144</cx:pt>
          <cx:pt idx="25588">310</cx:pt>
          <cx:pt idx="25589">380</cx:pt>
          <cx:pt idx="25590">207</cx:pt>
          <cx:pt idx="25591">481</cx:pt>
          <cx:pt idx="25592">352</cx:pt>
          <cx:pt idx="25593">215</cx:pt>
          <cx:pt idx="25594">1004</cx:pt>
          <cx:pt idx="25595">943</cx:pt>
          <cx:pt idx="25596">294</cx:pt>
          <cx:pt idx="25597">2</cx:pt>
          <cx:pt idx="25598">274</cx:pt>
          <cx:pt idx="25599">279</cx:pt>
          <cx:pt idx="25600">212</cx:pt>
          <cx:pt idx="25601">454</cx:pt>
          <cx:pt idx="25602">302</cx:pt>
          <cx:pt idx="25603">234</cx:pt>
          <cx:pt idx="25604">628</cx:pt>
          <cx:pt idx="25605">211</cx:pt>
          <cx:pt idx="25606">239</cx:pt>
          <cx:pt idx="25607">788</cx:pt>
          <cx:pt idx="25608">473</cx:pt>
          <cx:pt idx="25609">321</cx:pt>
          <cx:pt idx="25610">369</cx:pt>
          <cx:pt idx="25611">413</cx:pt>
          <cx:pt idx="25612">518</cx:pt>
          <cx:pt idx="25613">323</cx:pt>
          <cx:pt idx="25614">444</cx:pt>
          <cx:pt idx="25615">296</cx:pt>
          <cx:pt idx="25616">773</cx:pt>
          <cx:pt idx="25617">68</cx:pt>
          <cx:pt idx="25618">332</cx:pt>
          <cx:pt idx="25619">448</cx:pt>
          <cx:pt idx="25620">763</cx:pt>
          <cx:pt idx="25621">699</cx:pt>
          <cx:pt idx="25622">466</cx:pt>
          <cx:pt idx="25623">524</cx:pt>
          <cx:pt idx="25624">218</cx:pt>
          <cx:pt idx="25625">409</cx:pt>
          <cx:pt idx="25626">93</cx:pt>
          <cx:pt idx="25627">441</cx:pt>
          <cx:pt idx="25628">178</cx:pt>
          <cx:pt idx="25629">770</cx:pt>
          <cx:pt idx="25630">373</cx:pt>
          <cx:pt idx="25631">129</cx:pt>
          <cx:pt idx="25632">278</cx:pt>
          <cx:pt idx="25633">84</cx:pt>
          <cx:pt idx="25634">968</cx:pt>
          <cx:pt idx="25635">361</cx:pt>
          <cx:pt idx="25636">318</cx:pt>
          <cx:pt idx="25637">151</cx:pt>
          <cx:pt idx="25638">416</cx:pt>
          <cx:pt idx="25639">957</cx:pt>
          <cx:pt idx="25640">183</cx:pt>
          <cx:pt idx="25641">918</cx:pt>
          <cx:pt idx="25642">271</cx:pt>
          <cx:pt idx="25643">403</cx:pt>
          <cx:pt idx="25644">363</cx:pt>
          <cx:pt idx="25645">332</cx:pt>
          <cx:pt idx="25646">279</cx:pt>
          <cx:pt idx="25647">262</cx:pt>
          <cx:pt idx="25648">49</cx:pt>
          <cx:pt idx="25649">617</cx:pt>
          <cx:pt idx="25650">425</cx:pt>
          <cx:pt idx="25651">794</cx:pt>
          <cx:pt idx="25652">230</cx:pt>
          <cx:pt idx="25653">186</cx:pt>
          <cx:pt idx="25654">294</cx:pt>
          <cx:pt idx="25655">313</cx:pt>
          <cx:pt idx="25656">384</cx:pt>
          <cx:pt idx="25657">841</cx:pt>
          <cx:pt idx="25658">574</cx:pt>
          <cx:pt idx="25659">450</cx:pt>
          <cx:pt idx="25660">931</cx:pt>
          <cx:pt idx="25661">254</cx:pt>
          <cx:pt idx="25662">108</cx:pt>
          <cx:pt idx="25663">71</cx:pt>
          <cx:pt idx="25664">194</cx:pt>
          <cx:pt idx="25665">241</cx:pt>
          <cx:pt idx="25666">458</cx:pt>
          <cx:pt idx="25667">418</cx:pt>
          <cx:pt idx="25668">128</cx:pt>
          <cx:pt idx="25669">71</cx:pt>
          <cx:pt idx="25670">473</cx:pt>
          <cx:pt idx="25671">225</cx:pt>
          <cx:pt idx="25672">406</cx:pt>
          <cx:pt idx="25673">259</cx:pt>
          <cx:pt idx="25674">349</cx:pt>
          <cx:pt idx="25675">215</cx:pt>
          <cx:pt idx="25676">344</cx:pt>
          <cx:pt idx="25677">380</cx:pt>
          <cx:pt idx="25678">23</cx:pt>
          <cx:pt idx="25679">890</cx:pt>
          <cx:pt idx="25680">447</cx:pt>
          <cx:pt idx="25681">189</cx:pt>
          <cx:pt idx="25682">5</cx:pt>
          <cx:pt idx="25683">324</cx:pt>
          <cx:pt idx="25684">263</cx:pt>
          <cx:pt idx="25685">963</cx:pt>
          <cx:pt idx="25686">462</cx:pt>
          <cx:pt idx="25687">43</cx:pt>
          <cx:pt idx="25688">458</cx:pt>
          <cx:pt idx="25689">160</cx:pt>
          <cx:pt idx="25690">899</cx:pt>
          <cx:pt idx="25691">327</cx:pt>
          <cx:pt idx="25692">79</cx:pt>
          <cx:pt idx="25693">474</cx:pt>
          <cx:pt idx="25694">376</cx:pt>
          <cx:pt idx="25695">216</cx:pt>
          <cx:pt idx="25696">486</cx:pt>
          <cx:pt idx="25697">935</cx:pt>
          <cx:pt idx="25698">283</cx:pt>
          <cx:pt idx="25699">214</cx:pt>
          <cx:pt idx="25700">431</cx:pt>
          <cx:pt idx="25701">648</cx:pt>
          <cx:pt idx="25702">384</cx:pt>
          <cx:pt idx="25703">276</cx:pt>
          <cx:pt idx="25704">804</cx:pt>
          <cx:pt idx="25705">347</cx:pt>
          <cx:pt idx="25706">222</cx:pt>
          <cx:pt idx="25707">553</cx:pt>
          <cx:pt idx="25708">239</cx:pt>
          <cx:pt idx="25709">55</cx:pt>
          <cx:pt idx="25710">244</cx:pt>
          <cx:pt idx="25711">292</cx:pt>
          <cx:pt idx="25712">71</cx:pt>
          <cx:pt idx="25713">430</cx:pt>
          <cx:pt idx="25714">352</cx:pt>
          <cx:pt idx="25715">129</cx:pt>
          <cx:pt idx="25716">207</cx:pt>
          <cx:pt idx="25717">213</cx:pt>
          <cx:pt idx="25718">492</cx:pt>
          <cx:pt idx="25719">435</cx:pt>
          <cx:pt idx="25720">284</cx:pt>
          <cx:pt idx="25721">182</cx:pt>
          <cx:pt idx="25722">279</cx:pt>
          <cx:pt idx="25723">473</cx:pt>
          <cx:pt idx="25724">72</cx:pt>
          <cx:pt idx="25725">966</cx:pt>
          <cx:pt idx="25726">420</cx:pt>
          <cx:pt idx="25727">16</cx:pt>
          <cx:pt idx="25728">236</cx:pt>
          <cx:pt idx="25729">648</cx:pt>
          <cx:pt idx="25730">202</cx:pt>
          <cx:pt idx="25731">332</cx:pt>
          <cx:pt idx="25732">680</cx:pt>
          <cx:pt idx="25733">343</cx:pt>
          <cx:pt idx="25734">213</cx:pt>
          <cx:pt idx="25735">304</cx:pt>
          <cx:pt idx="25736">51</cx:pt>
          <cx:pt idx="25737">589</cx:pt>
          <cx:pt idx="25738">309</cx:pt>
          <cx:pt idx="25739">391</cx:pt>
          <cx:pt idx="25740">357</cx:pt>
          <cx:pt idx="25741">248</cx:pt>
          <cx:pt idx="25742">106</cx:pt>
          <cx:pt idx="25743">97</cx:pt>
          <cx:pt idx="25744">354</cx:pt>
          <cx:pt idx="25745">350</cx:pt>
          <cx:pt idx="25746">332</cx:pt>
          <cx:pt idx="25747">354</cx:pt>
          <cx:pt idx="25748">228</cx:pt>
          <cx:pt idx="25749">339</cx:pt>
          <cx:pt idx="25750">69</cx:pt>
          <cx:pt idx="25751">267</cx:pt>
          <cx:pt idx="25752">269</cx:pt>
          <cx:pt idx="25753">30</cx:pt>
          <cx:pt idx="25754">264</cx:pt>
          <cx:pt idx="25755">313</cx:pt>
          <cx:pt idx="25756">152</cx:pt>
          <cx:pt idx="25757">181</cx:pt>
          <cx:pt idx="25758">289</cx:pt>
          <cx:pt idx="25759">443</cx:pt>
          <cx:pt idx="25760">792</cx:pt>
          <cx:pt idx="25761">615</cx:pt>
          <cx:pt idx="25762">110</cx:pt>
          <cx:pt idx="25763">341</cx:pt>
          <cx:pt idx="25764">177</cx:pt>
          <cx:pt idx="25765">237</cx:pt>
          <cx:pt idx="25766">303</cx:pt>
          <cx:pt idx="25767">303</cx:pt>
          <cx:pt idx="25768">885</cx:pt>
          <cx:pt idx="25769">273</cx:pt>
          <cx:pt idx="25770">240</cx:pt>
          <cx:pt idx="25771">170</cx:pt>
          <cx:pt idx="25772">385</cx:pt>
          <cx:pt idx="25773">316</cx:pt>
          <cx:pt idx="25774">367</cx:pt>
          <cx:pt idx="25775">363</cx:pt>
          <cx:pt idx="25776">371</cx:pt>
          <cx:pt idx="25777">398</cx:pt>
          <cx:pt idx="25778">429</cx:pt>
          <cx:pt idx="25779">399</cx:pt>
          <cx:pt idx="25780">493</cx:pt>
          <cx:pt idx="25781">488</cx:pt>
          <cx:pt idx="25782">96</cx:pt>
          <cx:pt idx="25783">505</cx:pt>
          <cx:pt idx="25784">403</cx:pt>
          <cx:pt idx="25785">312</cx:pt>
          <cx:pt idx="25786">33</cx:pt>
          <cx:pt idx="25787">384</cx:pt>
          <cx:pt idx="25788">272</cx:pt>
          <cx:pt idx="25789">455</cx:pt>
          <cx:pt idx="25790">254</cx:pt>
          <cx:pt idx="25791">389</cx:pt>
          <cx:pt idx="25792">242</cx:pt>
          <cx:pt idx="25793">487</cx:pt>
          <cx:pt idx="25794">187</cx:pt>
          <cx:pt idx="25795">282</cx:pt>
          <cx:pt idx="25796">455</cx:pt>
          <cx:pt idx="25797">437</cx:pt>
          <cx:pt idx="25798">448</cx:pt>
          <cx:pt idx="25799">275</cx:pt>
          <cx:pt idx="25800">368</cx:pt>
          <cx:pt idx="25801">239</cx:pt>
          <cx:pt idx="25802">16</cx:pt>
          <cx:pt idx="25803">722</cx:pt>
          <cx:pt idx="25804">344</cx:pt>
          <cx:pt idx="25805">996</cx:pt>
          <cx:pt idx="25806">244</cx:pt>
          <cx:pt idx="25807">308</cx:pt>
          <cx:pt idx="25808">480</cx:pt>
          <cx:pt idx="25809">159</cx:pt>
          <cx:pt idx="25810">323</cx:pt>
          <cx:pt idx="25811">294</cx:pt>
          <cx:pt idx="25812">404</cx:pt>
          <cx:pt idx="25813">310</cx:pt>
          <cx:pt idx="25814">35</cx:pt>
          <cx:pt idx="25815">54</cx:pt>
          <cx:pt idx="25816">297</cx:pt>
          <cx:pt idx="25817">327</cx:pt>
          <cx:pt idx="25818">897</cx:pt>
          <cx:pt idx="25819">275</cx:pt>
          <cx:pt idx="25820">276</cx:pt>
          <cx:pt idx="25821">119</cx:pt>
          <cx:pt idx="25822">376</cx:pt>
          <cx:pt idx="25823">405</cx:pt>
          <cx:pt idx="25824">260</cx:pt>
          <cx:pt idx="25825">496</cx:pt>
          <cx:pt idx="25826">293</cx:pt>
          <cx:pt idx="25827">32</cx:pt>
          <cx:pt idx="25828">430</cx:pt>
          <cx:pt idx="25829">304</cx:pt>
          <cx:pt idx="25830">491</cx:pt>
          <cx:pt idx="25831">83</cx:pt>
          <cx:pt idx="25832">500</cx:pt>
          <cx:pt idx="25833">574</cx:pt>
          <cx:pt idx="25834">297</cx:pt>
          <cx:pt idx="25835">441</cx:pt>
          <cx:pt idx="25836">612</cx:pt>
          <cx:pt idx="25837">465</cx:pt>
          <cx:pt idx="25838">502</cx:pt>
          <cx:pt idx="25839">187</cx:pt>
          <cx:pt idx="25840">395</cx:pt>
          <cx:pt idx="25841">63</cx:pt>
          <cx:pt idx="25842">654</cx:pt>
          <cx:pt idx="25843">435</cx:pt>
          <cx:pt idx="25844">784</cx:pt>
          <cx:pt idx="25845">470</cx:pt>
          <cx:pt idx="25846">990</cx:pt>
          <cx:pt idx="25847">255</cx:pt>
          <cx:pt idx="25848">289</cx:pt>
          <cx:pt idx="25849">9</cx:pt>
          <cx:pt idx="25850">486</cx:pt>
          <cx:pt idx="25851">150</cx:pt>
          <cx:pt idx="25852">472</cx:pt>
          <cx:pt idx="25853">122</cx:pt>
          <cx:pt idx="25854">116</cx:pt>
          <cx:pt idx="25855">300</cx:pt>
          <cx:pt idx="25856">669</cx:pt>
          <cx:pt idx="25857">68</cx:pt>
          <cx:pt idx="25858">828</cx:pt>
          <cx:pt idx="25859">403</cx:pt>
          <cx:pt idx="25860">444</cx:pt>
          <cx:pt idx="25861">28</cx:pt>
          <cx:pt idx="25862">396</cx:pt>
          <cx:pt idx="25863">322</cx:pt>
          <cx:pt idx="25864">292</cx:pt>
          <cx:pt idx="25865">266</cx:pt>
          <cx:pt idx="25866">339</cx:pt>
          <cx:pt idx="25867">310</cx:pt>
          <cx:pt idx="25868">345</cx:pt>
          <cx:pt idx="25869">446</cx:pt>
          <cx:pt idx="25870">8</cx:pt>
          <cx:pt idx="25871">660</cx:pt>
          <cx:pt idx="25872">476</cx:pt>
          <cx:pt idx="25873">341</cx:pt>
          <cx:pt idx="25874">402</cx:pt>
          <cx:pt idx="25875">338</cx:pt>
          <cx:pt idx="25876">385</cx:pt>
          <cx:pt idx="25877">296</cx:pt>
          <cx:pt idx="25878">445</cx:pt>
          <cx:pt idx="25879">229</cx:pt>
          <cx:pt idx="25880">462</cx:pt>
          <cx:pt idx="25881">444</cx:pt>
          <cx:pt idx="25882">452</cx:pt>
          <cx:pt idx="25883">387</cx:pt>
          <cx:pt idx="25884">326</cx:pt>
          <cx:pt idx="25885">431</cx:pt>
          <cx:pt idx="25886">10</cx:pt>
          <cx:pt idx="25887">472</cx:pt>
          <cx:pt idx="25888">514</cx:pt>
          <cx:pt idx="25889">488</cx:pt>
          <cx:pt idx="25890">271</cx:pt>
          <cx:pt idx="25891">260</cx:pt>
          <cx:pt idx="25892">203</cx:pt>
          <cx:pt idx="25893">331</cx:pt>
          <cx:pt idx="25894">335</cx:pt>
          <cx:pt idx="25895">373</cx:pt>
          <cx:pt idx="25896">578</cx:pt>
          <cx:pt idx="25897">101</cx:pt>
          <cx:pt idx="25898">186</cx:pt>
          <cx:pt idx="25899">338</cx:pt>
          <cx:pt idx="25900">125</cx:pt>
          <cx:pt idx="25901">38</cx:pt>
          <cx:pt idx="25902">422</cx:pt>
          <cx:pt idx="25903">428</cx:pt>
          <cx:pt idx="25904">595</cx:pt>
          <cx:pt idx="25905">436</cx:pt>
          <cx:pt idx="25906">191</cx:pt>
          <cx:pt idx="25907">255</cx:pt>
          <cx:pt idx="25908">326</cx:pt>
          <cx:pt idx="25909">252</cx:pt>
          <cx:pt idx="25910">485</cx:pt>
          <cx:pt idx="25911">398</cx:pt>
          <cx:pt idx="25912">515</cx:pt>
          <cx:pt idx="25913">122</cx:pt>
          <cx:pt idx="25914">26</cx:pt>
          <cx:pt idx="25915">88</cx:pt>
          <cx:pt idx="25916">349</cx:pt>
          <cx:pt idx="25917">401</cx:pt>
          <cx:pt idx="25918">402</cx:pt>
          <cx:pt idx="25919">386</cx:pt>
          <cx:pt idx="25920">644</cx:pt>
          <cx:pt idx="25921">447</cx:pt>
          <cx:pt idx="25922">308</cx:pt>
          <cx:pt idx="25923">135</cx:pt>
          <cx:pt idx="25924">783</cx:pt>
          <cx:pt idx="25925">362</cx:pt>
          <cx:pt idx="25926">233</cx:pt>
          <cx:pt idx="25927">314</cx:pt>
          <cx:pt idx="25928">478</cx:pt>
          <cx:pt idx="25929">205</cx:pt>
          <cx:pt idx="25930">25</cx:pt>
          <cx:pt idx="25931">265</cx:pt>
          <cx:pt idx="25932">167</cx:pt>
          <cx:pt idx="25933">11</cx:pt>
          <cx:pt idx="25934">259</cx:pt>
          <cx:pt idx="25935">238</cx:pt>
          <cx:pt idx="25936">27</cx:pt>
          <cx:pt idx="25937">427</cx:pt>
          <cx:pt idx="25938">432</cx:pt>
          <cx:pt idx="25939">181</cx:pt>
          <cx:pt idx="25940">434</cx:pt>
          <cx:pt idx="25941">291</cx:pt>
          <cx:pt idx="25942">485</cx:pt>
          <cx:pt idx="25943">733</cx:pt>
          <cx:pt idx="25944">278</cx:pt>
          <cx:pt idx="25945">316</cx:pt>
          <cx:pt idx="25946">121</cx:pt>
          <cx:pt idx="25947">677</cx:pt>
          <cx:pt idx="25948">517</cx:pt>
          <cx:pt idx="25949">317</cx:pt>
          <cx:pt idx="25950">483</cx:pt>
          <cx:pt idx="25951">274</cx:pt>
          <cx:pt idx="25952">332</cx:pt>
          <cx:pt idx="25953">77</cx:pt>
          <cx:pt idx="25954">264</cx:pt>
          <cx:pt idx="25955">469</cx:pt>
          <cx:pt idx="25956">484</cx:pt>
          <cx:pt idx="25957">312</cx:pt>
          <cx:pt idx="25958">242</cx:pt>
          <cx:pt idx="25959">432</cx:pt>
          <cx:pt idx="25960">282</cx:pt>
          <cx:pt idx="25961">931</cx:pt>
          <cx:pt idx="25962">452</cx:pt>
          <cx:pt idx="25963">289</cx:pt>
          <cx:pt idx="25964">304</cx:pt>
          <cx:pt idx="25965">280</cx:pt>
          <cx:pt idx="25966">482</cx:pt>
          <cx:pt idx="25967">356</cx:pt>
          <cx:pt idx="25968">697</cx:pt>
          <cx:pt idx="25969">284</cx:pt>
          <cx:pt idx="25970">31</cx:pt>
          <cx:pt idx="25971">593</cx:pt>
          <cx:pt idx="25972">311</cx:pt>
          <cx:pt idx="25973">232</cx:pt>
          <cx:pt idx="25974">273</cx:pt>
          <cx:pt idx="25975">78</cx:pt>
          <cx:pt idx="25976">267</cx:pt>
          <cx:pt idx="25977">279</cx:pt>
          <cx:pt idx="25978">774</cx:pt>
          <cx:pt idx="25979">347</cx:pt>
          <cx:pt idx="25980">185</cx:pt>
          <cx:pt idx="25981">444</cx:pt>
          <cx:pt idx="25982">200</cx:pt>
          <cx:pt idx="25983">898</cx:pt>
          <cx:pt idx="25984">496</cx:pt>
          <cx:pt idx="25985">263</cx:pt>
          <cx:pt idx="25986">300</cx:pt>
          <cx:pt idx="25987">298</cx:pt>
          <cx:pt idx="25988">263</cx:pt>
          <cx:pt idx="25989">899</cx:pt>
          <cx:pt idx="25990">289</cx:pt>
          <cx:pt idx="25991">917</cx:pt>
          <cx:pt idx="25992">310</cx:pt>
          <cx:pt idx="25993">226</cx:pt>
          <cx:pt idx="25994">430</cx:pt>
          <cx:pt idx="25995">444</cx:pt>
          <cx:pt idx="25996">214</cx:pt>
          <cx:pt idx="25997">429</cx:pt>
          <cx:pt idx="25998">267</cx:pt>
          <cx:pt idx="25999">344</cx:pt>
          <cx:pt idx="26000">369</cx:pt>
          <cx:pt idx="26001">812</cx:pt>
          <cx:pt idx="26002">217</cx:pt>
          <cx:pt idx="26003">250</cx:pt>
          <cx:pt idx="26004">715</cx:pt>
          <cx:pt idx="26005">340</cx:pt>
          <cx:pt idx="26006">372</cx:pt>
          <cx:pt idx="26007">345</cx:pt>
          <cx:pt idx="26008">210</cx:pt>
          <cx:pt idx="26009">226</cx:pt>
          <cx:pt idx="26010">133</cx:pt>
          <cx:pt idx="26011">251</cx:pt>
          <cx:pt idx="26012">241</cx:pt>
          <cx:pt idx="26013">225</cx:pt>
          <cx:pt idx="26014">514</cx:pt>
          <cx:pt idx="26015">202</cx:pt>
          <cx:pt idx="26016">318</cx:pt>
          <cx:pt idx="26017">394</cx:pt>
          <cx:pt idx="26018">401</cx:pt>
          <cx:pt idx="26019">821</cx:pt>
          <cx:pt idx="26020">303</cx:pt>
          <cx:pt idx="26021">112</cx:pt>
          <cx:pt idx="26022">275</cx:pt>
          <cx:pt idx="26023">444</cx:pt>
          <cx:pt idx="26024">224</cx:pt>
          <cx:pt idx="26025">523</cx:pt>
          <cx:pt idx="26026">194</cx:pt>
          <cx:pt idx="26027">274</cx:pt>
          <cx:pt idx="26028">303</cx:pt>
          <cx:pt idx="26029">138</cx:pt>
          <cx:pt idx="26030">431</cx:pt>
          <cx:pt idx="26031">80</cx:pt>
          <cx:pt idx="26032">132</cx:pt>
          <cx:pt idx="26033">345</cx:pt>
          <cx:pt idx="26034">430</cx:pt>
          <cx:pt idx="26035">506</cx:pt>
          <cx:pt idx="26036">208</cx:pt>
          <cx:pt idx="26037">983</cx:pt>
          <cx:pt idx="26038">323</cx:pt>
          <cx:pt idx="26039">330</cx:pt>
          <cx:pt idx="26040">332</cx:pt>
          <cx:pt idx="26041">468</cx:pt>
          <cx:pt idx="26042">315</cx:pt>
          <cx:pt idx="26043">766</cx:pt>
          <cx:pt idx="26044">855</cx:pt>
          <cx:pt idx="26045">379</cx:pt>
          <cx:pt idx="26046">395</cx:pt>
          <cx:pt idx="26047">444</cx:pt>
          <cx:pt idx="26048">319</cx:pt>
          <cx:pt idx="26049">384</cx:pt>
          <cx:pt idx="26050">259</cx:pt>
          <cx:pt idx="26051">358</cx:pt>
          <cx:pt idx="26052">429</cx:pt>
          <cx:pt idx="26053">270</cx:pt>
          <cx:pt idx="26054">465</cx:pt>
          <cx:pt idx="26055">365</cx:pt>
          <cx:pt idx="26056">265</cx:pt>
          <cx:pt idx="26057">262</cx:pt>
          <cx:pt idx="26058">491</cx:pt>
          <cx:pt idx="26059">100</cx:pt>
          <cx:pt idx="26060">875</cx:pt>
          <cx:pt idx="26061">246</cx:pt>
          <cx:pt idx="26062">437</cx:pt>
          <cx:pt idx="26063">313</cx:pt>
          <cx:pt idx="26064">640</cx:pt>
          <cx:pt idx="26065">241</cx:pt>
          <cx:pt idx="26066">413</cx:pt>
          <cx:pt idx="26067">721</cx:pt>
          <cx:pt idx="26068">367</cx:pt>
          <cx:pt idx="26069">300</cx:pt>
          <cx:pt idx="26070">395</cx:pt>
          <cx:pt idx="26071">365</cx:pt>
          <cx:pt idx="26072">79</cx:pt>
          <cx:pt idx="26073">479</cx:pt>
          <cx:pt idx="26074">399</cx:pt>
          <cx:pt idx="26075">450</cx:pt>
          <cx:pt idx="26076">8</cx:pt>
          <cx:pt idx="26077">351</cx:pt>
          <cx:pt idx="26078">634</cx:pt>
          <cx:pt idx="26079">270</cx:pt>
          <cx:pt idx="26080">294</cx:pt>
          <cx:pt idx="26081">482</cx:pt>
          <cx:pt idx="26082">332</cx:pt>
          <cx:pt idx="26083">460</cx:pt>
          <cx:pt idx="26084">597</cx:pt>
          <cx:pt idx="26085">194</cx:pt>
          <cx:pt idx="26086">174</cx:pt>
          <cx:pt idx="26087">488</cx:pt>
          <cx:pt idx="26088">423</cx:pt>
          <cx:pt idx="26089">400</cx:pt>
          <cx:pt idx="26090">296</cx:pt>
          <cx:pt idx="26091">288</cx:pt>
          <cx:pt idx="26092">255</cx:pt>
          <cx:pt idx="26093">379</cx:pt>
          <cx:pt idx="26094">294</cx:pt>
          <cx:pt idx="26095">456</cx:pt>
          <cx:pt idx="26096">344</cx:pt>
          <cx:pt idx="26097">905</cx:pt>
          <cx:pt idx="26098">394</cx:pt>
          <cx:pt idx="26099">397</cx:pt>
          <cx:pt idx="26100">773</cx:pt>
          <cx:pt idx="26101">151</cx:pt>
          <cx:pt idx="26102">415</cx:pt>
          <cx:pt idx="26103">479</cx:pt>
          <cx:pt idx="26104">395</cx:pt>
          <cx:pt idx="26105">420</cx:pt>
          <cx:pt idx="26106">287</cx:pt>
          <cx:pt idx="26107">157</cx:pt>
          <cx:pt idx="26108">342</cx:pt>
          <cx:pt idx="26109">353</cx:pt>
          <cx:pt idx="26110">254</cx:pt>
          <cx:pt idx="26111">324</cx:pt>
          <cx:pt idx="26112">790</cx:pt>
          <cx:pt idx="26113">354</cx:pt>
          <cx:pt idx="26114">237</cx:pt>
          <cx:pt idx="26115">109</cx:pt>
          <cx:pt idx="26116">274</cx:pt>
          <cx:pt idx="26117">463</cx:pt>
          <cx:pt idx="26118">490</cx:pt>
          <cx:pt idx="26119">237</cx:pt>
          <cx:pt idx="26120">577</cx:pt>
          <cx:pt idx="26121">379</cx:pt>
          <cx:pt idx="26122">228</cx:pt>
          <cx:pt idx="26123">290</cx:pt>
          <cx:pt idx="26124">225</cx:pt>
          <cx:pt idx="26125">447</cx:pt>
          <cx:pt idx="26126">428</cx:pt>
          <cx:pt idx="26127">18</cx:pt>
          <cx:pt idx="26128">409</cx:pt>
          <cx:pt idx="26129">412</cx:pt>
          <cx:pt idx="26130">340</cx:pt>
          <cx:pt idx="26131">468</cx:pt>
          <cx:pt idx="26132">281</cx:pt>
          <cx:pt idx="26133">208</cx:pt>
          <cx:pt idx="26134">453</cx:pt>
          <cx:pt idx="26135">776</cx:pt>
          <cx:pt idx="26136">217</cx:pt>
          <cx:pt idx="26137">304</cx:pt>
          <cx:pt idx="26138">23</cx:pt>
          <cx:pt idx="26139">274</cx:pt>
          <cx:pt idx="26140">479</cx:pt>
          <cx:pt idx="26141">164</cx:pt>
          <cx:pt idx="26142">984</cx:pt>
          <cx:pt idx="26143">181</cx:pt>
          <cx:pt idx="26144">403</cx:pt>
          <cx:pt idx="26145">499</cx:pt>
          <cx:pt idx="26146">260</cx:pt>
          <cx:pt idx="26147">324</cx:pt>
          <cx:pt idx="26148">883</cx:pt>
          <cx:pt idx="26149">402</cx:pt>
          <cx:pt idx="26150">363</cx:pt>
          <cx:pt idx="26151">232</cx:pt>
          <cx:pt idx="26152">321</cx:pt>
          <cx:pt idx="26153">493</cx:pt>
          <cx:pt idx="26154">337</cx:pt>
          <cx:pt idx="26155">358</cx:pt>
          <cx:pt idx="26156">788</cx:pt>
          <cx:pt idx="26157">292</cx:pt>
          <cx:pt idx="26158">196</cx:pt>
          <cx:pt idx="26159">824</cx:pt>
          <cx:pt idx="26160">458</cx:pt>
          <cx:pt idx="26161">304</cx:pt>
          <cx:pt idx="26162">957</cx:pt>
          <cx:pt idx="26163">1005</cx:pt>
          <cx:pt idx="26164">559</cx:pt>
          <cx:pt idx="26165">467</cx:pt>
          <cx:pt idx="26166">466</cx:pt>
          <cx:pt idx="26167">134</cx:pt>
          <cx:pt idx="26168">632</cx:pt>
          <cx:pt idx="26169">45</cx:pt>
          <cx:pt idx="26170">927</cx:pt>
          <cx:pt idx="26171">298</cx:pt>
          <cx:pt idx="26172">295</cx:pt>
          <cx:pt idx="26173">247</cx:pt>
          <cx:pt idx="26174">701</cx:pt>
          <cx:pt idx="26175">258</cx:pt>
          <cx:pt idx="26176">174</cx:pt>
          <cx:pt idx="26177">431</cx:pt>
          <cx:pt idx="26178">452</cx:pt>
          <cx:pt idx="26179">334</cx:pt>
          <cx:pt idx="26180">280</cx:pt>
          <cx:pt idx="26181">274</cx:pt>
          <cx:pt idx="26182">314</cx:pt>
          <cx:pt idx="26183">248</cx:pt>
          <cx:pt idx="26184">442</cx:pt>
          <cx:pt idx="26185">442</cx:pt>
          <cx:pt idx="26186">215</cx:pt>
          <cx:pt idx="26187">358</cx:pt>
          <cx:pt idx="26188">200</cx:pt>
          <cx:pt idx="26189">396</cx:pt>
          <cx:pt idx="26190">355</cx:pt>
          <cx:pt idx="26191">285</cx:pt>
          <cx:pt idx="26192">419</cx:pt>
          <cx:pt idx="26193">446</cx:pt>
          <cx:pt idx="26194">330</cx:pt>
          <cx:pt idx="26195">311</cx:pt>
          <cx:pt idx="26196">275</cx:pt>
          <cx:pt idx="26197">213</cx:pt>
          <cx:pt idx="26198">201</cx:pt>
          <cx:pt idx="26199">229</cx:pt>
          <cx:pt idx="26200">468</cx:pt>
          <cx:pt idx="26201">159</cx:pt>
          <cx:pt idx="26202">64</cx:pt>
          <cx:pt idx="26203">241</cx:pt>
          <cx:pt idx="26204">477</cx:pt>
          <cx:pt idx="26205">1014</cx:pt>
          <cx:pt idx="26206">486</cx:pt>
          <cx:pt idx="26207">418</cx:pt>
          <cx:pt idx="26208">259</cx:pt>
          <cx:pt idx="26209">419</cx:pt>
          <cx:pt idx="26210">281</cx:pt>
          <cx:pt idx="26211">323</cx:pt>
          <cx:pt idx="26212">487</cx:pt>
          <cx:pt idx="26213">409</cx:pt>
          <cx:pt idx="26214">403</cx:pt>
          <cx:pt idx="26215">358</cx:pt>
          <cx:pt idx="26216">317</cx:pt>
          <cx:pt idx="26217">38</cx:pt>
          <cx:pt idx="26218">372</cx:pt>
          <cx:pt idx="26219">465</cx:pt>
          <cx:pt idx="26220">242</cx:pt>
          <cx:pt idx="26221">849</cx:pt>
          <cx:pt idx="26222">375</cx:pt>
          <cx:pt idx="26223">332</cx:pt>
          <cx:pt idx="26224">202</cx:pt>
          <cx:pt idx="26225">335</cx:pt>
          <cx:pt idx="26226">347</cx:pt>
          <cx:pt idx="26227">353</cx:pt>
          <cx:pt idx="26228">422</cx:pt>
          <cx:pt idx="26229">228</cx:pt>
          <cx:pt idx="26230">376</cx:pt>
          <cx:pt idx="26231">476</cx:pt>
          <cx:pt idx="26232">462</cx:pt>
          <cx:pt idx="26233">474</cx:pt>
          <cx:pt idx="26234">357</cx:pt>
          <cx:pt idx="26235">371</cx:pt>
          <cx:pt idx="26236">1</cx:pt>
          <cx:pt idx="26237">11</cx:pt>
          <cx:pt idx="26238">464</cx:pt>
          <cx:pt idx="26239">317</cx:pt>
          <cx:pt idx="26240">334</cx:pt>
          <cx:pt idx="26241">407</cx:pt>
          <cx:pt idx="26242">329</cx:pt>
          <cx:pt idx="26243">597</cx:pt>
          <cx:pt idx="26244">407</cx:pt>
          <cx:pt idx="26245">516</cx:pt>
          <cx:pt idx="26246">386</cx:pt>
          <cx:pt idx="26247">352</cx:pt>
          <cx:pt idx="26248">441</cx:pt>
          <cx:pt idx="26249">524</cx:pt>
          <cx:pt idx="26250">425</cx:pt>
          <cx:pt idx="26251">489</cx:pt>
          <cx:pt idx="26252">134</cx:pt>
          <cx:pt idx="26253">109</cx:pt>
          <cx:pt idx="26254">111</cx:pt>
          <cx:pt idx="26255">206</cx:pt>
          <cx:pt idx="26256">779</cx:pt>
          <cx:pt idx="26257">83</cx:pt>
          <cx:pt idx="26258">270</cx:pt>
          <cx:pt idx="26259">342</cx:pt>
          <cx:pt idx="26260">804</cx:pt>
          <cx:pt idx="26261">455</cx:pt>
          <cx:pt idx="26262">262</cx:pt>
          <cx:pt idx="26263">323</cx:pt>
          <cx:pt idx="26264">122</cx:pt>
          <cx:pt idx="26265">419</cx:pt>
          <cx:pt idx="26266">328</cx:pt>
          <cx:pt idx="26267">341</cx:pt>
          <cx:pt idx="26268">355</cx:pt>
          <cx:pt idx="26269">461</cx:pt>
          <cx:pt idx="26270">460</cx:pt>
          <cx:pt idx="26271">320</cx:pt>
          <cx:pt idx="26272">299</cx:pt>
          <cx:pt idx="26273">309</cx:pt>
          <cx:pt idx="26274">289</cx:pt>
          <cx:pt idx="26275">466</cx:pt>
          <cx:pt idx="26276">220</cx:pt>
          <cx:pt idx="26277">344</cx:pt>
          <cx:pt idx="26278">311</cx:pt>
          <cx:pt idx="26279">380</cx:pt>
          <cx:pt idx="26280">242</cx:pt>
          <cx:pt idx="26281">320</cx:pt>
          <cx:pt idx="26282">444</cx:pt>
          <cx:pt idx="26283">282</cx:pt>
          <cx:pt idx="26284">267</cx:pt>
          <cx:pt idx="26285">525</cx:pt>
          <cx:pt idx="26286">491</cx:pt>
          <cx:pt idx="26287">347</cx:pt>
          <cx:pt idx="26288">371</cx:pt>
          <cx:pt idx="26289">797</cx:pt>
          <cx:pt idx="26290">163</cx:pt>
          <cx:pt idx="26291">291</cx:pt>
          <cx:pt idx="26292">220</cx:pt>
          <cx:pt idx="26293">258</cx:pt>
          <cx:pt idx="26294">900</cx:pt>
          <cx:pt idx="26295">326</cx:pt>
          <cx:pt idx="26296">252</cx:pt>
          <cx:pt idx="26297">498</cx:pt>
          <cx:pt idx="26298">428</cx:pt>
          <cx:pt idx="26299">90</cx:pt>
          <cx:pt idx="26300">202</cx:pt>
          <cx:pt idx="26301">328</cx:pt>
          <cx:pt idx="26302">207</cx:pt>
          <cx:pt idx="26303">331</cx:pt>
          <cx:pt idx="26304">480</cx:pt>
          <cx:pt idx="26305">117</cx:pt>
          <cx:pt idx="26306">377</cx:pt>
          <cx:pt idx="26307">209</cx:pt>
          <cx:pt idx="26308">61</cx:pt>
          <cx:pt idx="26309">443</cx:pt>
          <cx:pt idx="26310">226</cx:pt>
          <cx:pt idx="26311">266</cx:pt>
          <cx:pt idx="26312">317</cx:pt>
          <cx:pt idx="26313">498</cx:pt>
          <cx:pt idx="26314">382</cx:pt>
          <cx:pt idx="26315">67</cx:pt>
          <cx:pt idx="26316">838</cx:pt>
          <cx:pt idx="26317">356</cx:pt>
          <cx:pt idx="26318">226</cx:pt>
          <cx:pt idx="26319">412</cx:pt>
          <cx:pt idx="26320">399</cx:pt>
          <cx:pt idx="26321">413</cx:pt>
          <cx:pt idx="26322">270</cx:pt>
          <cx:pt idx="26323">236</cx:pt>
          <cx:pt idx="26324">217</cx:pt>
          <cx:pt idx="26325">855</cx:pt>
          <cx:pt idx="26326">309</cx:pt>
          <cx:pt idx="26327">161</cx:pt>
          <cx:pt idx="26328">584</cx:pt>
          <cx:pt idx="26329">260</cx:pt>
          <cx:pt idx="26330">119</cx:pt>
          <cx:pt idx="26331">224</cx:pt>
          <cx:pt idx="26332">455</cx:pt>
          <cx:pt idx="26333">659</cx:pt>
          <cx:pt idx="26334">350</cx:pt>
          <cx:pt idx="26335">436</cx:pt>
          <cx:pt idx="26336">276</cx:pt>
          <cx:pt idx="26337">323</cx:pt>
          <cx:pt idx="26338">130</cx:pt>
          <cx:pt idx="26339">393</cx:pt>
          <cx:pt idx="26340">462</cx:pt>
          <cx:pt idx="26341">265</cx:pt>
          <cx:pt idx="26342">219</cx:pt>
          <cx:pt idx="26343">491</cx:pt>
          <cx:pt idx="26344">279</cx:pt>
          <cx:pt idx="26345">301</cx:pt>
          <cx:pt idx="26346">292</cx:pt>
          <cx:pt idx="26347">376</cx:pt>
          <cx:pt idx="26348">227</cx:pt>
          <cx:pt idx="26349">344</cx:pt>
          <cx:pt idx="26350">38</cx:pt>
          <cx:pt idx="26351">425</cx:pt>
          <cx:pt idx="26352">239</cx:pt>
          <cx:pt idx="26353">385</cx:pt>
          <cx:pt idx="26354">178</cx:pt>
          <cx:pt idx="26355">353</cx:pt>
          <cx:pt idx="26356">440</cx:pt>
          <cx:pt idx="26357">359</cx:pt>
          <cx:pt idx="26358">317</cx:pt>
          <cx:pt idx="26359">219</cx:pt>
          <cx:pt idx="26360">213</cx:pt>
          <cx:pt idx="26361">509</cx:pt>
          <cx:pt idx="26362">790</cx:pt>
          <cx:pt idx="26363">346</cx:pt>
          <cx:pt idx="26364">211</cx:pt>
          <cx:pt idx="26365">317</cx:pt>
          <cx:pt idx="26366">44</cx:pt>
          <cx:pt idx="26367">102</cx:pt>
          <cx:pt idx="26368">930</cx:pt>
          <cx:pt idx="26369">309</cx:pt>
          <cx:pt idx="26370">233</cx:pt>
          <cx:pt idx="26371">370</cx:pt>
          <cx:pt idx="26372">209</cx:pt>
          <cx:pt idx="26373">278</cx:pt>
          <cx:pt idx="26374">633</cx:pt>
          <cx:pt idx="26375">204</cx:pt>
          <cx:pt idx="26376">427</cx:pt>
          <cx:pt idx="26377">492</cx:pt>
          <cx:pt idx="26378">394</cx:pt>
          <cx:pt idx="26379">980</cx:pt>
          <cx:pt idx="26380">357</cx:pt>
          <cx:pt idx="26381">996</cx:pt>
          <cx:pt idx="26382">281</cx:pt>
          <cx:pt idx="26383">488</cx:pt>
          <cx:pt idx="26384">45</cx:pt>
          <cx:pt idx="26385">430</cx:pt>
          <cx:pt idx="26386">257</cx:pt>
          <cx:pt idx="26387">336</cx:pt>
          <cx:pt idx="26388">472</cx:pt>
          <cx:pt idx="26389">322</cx:pt>
          <cx:pt idx="26390">264</cx:pt>
          <cx:pt idx="26391">313</cx:pt>
          <cx:pt idx="26392">349</cx:pt>
          <cx:pt idx="26393">429</cx:pt>
          <cx:pt idx="26394">251</cx:pt>
          <cx:pt idx="26395">438</cx:pt>
          <cx:pt idx="26396">973</cx:pt>
          <cx:pt idx="26397">213</cx:pt>
          <cx:pt idx="26398">454</cx:pt>
          <cx:pt idx="26399">318</cx:pt>
          <cx:pt idx="26400">363</cx:pt>
          <cx:pt idx="26401">447</cx:pt>
          <cx:pt idx="26402">233</cx:pt>
          <cx:pt idx="26403">32</cx:pt>
          <cx:pt idx="26404">403</cx:pt>
          <cx:pt idx="26405">477</cx:pt>
          <cx:pt idx="26406">471</cx:pt>
          <cx:pt idx="26407">734</cx:pt>
          <cx:pt idx="26408">360</cx:pt>
          <cx:pt idx="26409">279</cx:pt>
          <cx:pt idx="26410">319</cx:pt>
          <cx:pt idx="26411">643</cx:pt>
          <cx:pt idx="26412">430</cx:pt>
          <cx:pt idx="26413">293</cx:pt>
          <cx:pt idx="26414">412</cx:pt>
          <cx:pt idx="26415">331</cx:pt>
          <cx:pt idx="26416">420</cx:pt>
          <cx:pt idx="26417">495</cx:pt>
          <cx:pt idx="26418">366</cx:pt>
          <cx:pt idx="26419">332</cx:pt>
          <cx:pt idx="26420">267</cx:pt>
          <cx:pt idx="26421">458</cx:pt>
          <cx:pt idx="26422">223</cx:pt>
          <cx:pt idx="26423">297</cx:pt>
          <cx:pt idx="26424">61</cx:pt>
          <cx:pt idx="26425">483</cx:pt>
          <cx:pt idx="26426">409</cx:pt>
          <cx:pt idx="26427">304</cx:pt>
          <cx:pt idx="26428">398</cx:pt>
          <cx:pt idx="26429">357</cx:pt>
          <cx:pt idx="26430">399</cx:pt>
          <cx:pt idx="26431">365</cx:pt>
          <cx:pt idx="26432">44</cx:pt>
          <cx:pt idx="26433">316</cx:pt>
          <cx:pt idx="26434">304</cx:pt>
          <cx:pt idx="26435">290</cx:pt>
          <cx:pt idx="26436">190</cx:pt>
          <cx:pt idx="26437">782</cx:pt>
          <cx:pt idx="26438">388</cx:pt>
          <cx:pt idx="26439">462</cx:pt>
          <cx:pt idx="26440">127</cx:pt>
          <cx:pt idx="26441">426</cx:pt>
          <cx:pt idx="26442">304</cx:pt>
          <cx:pt idx="26443">318</cx:pt>
          <cx:pt idx="26444">63</cx:pt>
          <cx:pt idx="26445">352</cx:pt>
          <cx:pt idx="26446">614</cx:pt>
          <cx:pt idx="26447">360</cx:pt>
          <cx:pt idx="26448">295</cx:pt>
          <cx:pt idx="26449">197</cx:pt>
          <cx:pt idx="26450">201</cx:pt>
          <cx:pt idx="26451">307</cx:pt>
          <cx:pt idx="26452">404</cx:pt>
          <cx:pt idx="26453">266</cx:pt>
          <cx:pt idx="26454">265</cx:pt>
          <cx:pt idx="26455">244</cx:pt>
          <cx:pt idx="26456">100</cx:pt>
          <cx:pt idx="26457">300</cx:pt>
          <cx:pt idx="26458">350</cx:pt>
          <cx:pt idx="26459">365</cx:pt>
          <cx:pt idx="26460">142</cx:pt>
          <cx:pt idx="26461">387</cx:pt>
          <cx:pt idx="26462">277</cx:pt>
          <cx:pt idx="26463">324</cx:pt>
          <cx:pt idx="26464">313</cx:pt>
          <cx:pt idx="26465">353</cx:pt>
          <cx:pt idx="26466">460</cx:pt>
          <cx:pt idx="26467">114</cx:pt>
          <cx:pt idx="26468">40</cx:pt>
          <cx:pt idx="26469">269</cx:pt>
          <cx:pt idx="26470">449</cx:pt>
          <cx:pt idx="26471">418</cx:pt>
          <cx:pt idx="26472">496</cx:pt>
          <cx:pt idx="26473">391</cx:pt>
          <cx:pt idx="26474">245</cx:pt>
          <cx:pt idx="26475">413</cx:pt>
          <cx:pt idx="26476">302</cx:pt>
          <cx:pt idx="26477">274</cx:pt>
          <cx:pt idx="26478">483</cx:pt>
          <cx:pt idx="26479">177</cx:pt>
          <cx:pt idx="26480">215</cx:pt>
          <cx:pt idx="26481">16</cx:pt>
          <cx:pt idx="26482">256</cx:pt>
          <cx:pt idx="26483">961</cx:pt>
          <cx:pt idx="26484">78</cx:pt>
          <cx:pt idx="26485">270</cx:pt>
          <cx:pt idx="26486">296</cx:pt>
          <cx:pt idx="26487">434</cx:pt>
          <cx:pt idx="26488">311</cx:pt>
          <cx:pt idx="26489">202</cx:pt>
          <cx:pt idx="26490">461</cx:pt>
          <cx:pt idx="26491">227</cx:pt>
          <cx:pt idx="26492">255</cx:pt>
          <cx:pt idx="26493">276</cx:pt>
          <cx:pt idx="26494">24</cx:pt>
          <cx:pt idx="26495">24</cx:pt>
          <cx:pt idx="26496">353</cx:pt>
          <cx:pt idx="26497">35</cx:pt>
          <cx:pt idx="26498">44</cx:pt>
          <cx:pt idx="26499">372</cx:pt>
          <cx:pt idx="26500">87</cx:pt>
          <cx:pt idx="26501">389</cx:pt>
          <cx:pt idx="26502">111</cx:pt>
          <cx:pt idx="26503">425</cx:pt>
          <cx:pt idx="26504">515</cx:pt>
          <cx:pt idx="26505">383</cx:pt>
          <cx:pt idx="26506">388</cx:pt>
          <cx:pt idx="26507">196</cx:pt>
          <cx:pt idx="26508">476</cx:pt>
          <cx:pt idx="26509">382</cx:pt>
          <cx:pt idx="26510">425</cx:pt>
          <cx:pt idx="26511">545</cx:pt>
          <cx:pt idx="26512">232</cx:pt>
          <cx:pt idx="26513">541</cx:pt>
          <cx:pt idx="26514">249</cx:pt>
          <cx:pt idx="26515">494</cx:pt>
          <cx:pt idx="26516">280</cx:pt>
          <cx:pt idx="26517">409</cx:pt>
          <cx:pt idx="26518">982</cx:pt>
          <cx:pt idx="26519">290</cx:pt>
          <cx:pt idx="26520">132</cx:pt>
          <cx:pt idx="26521">956</cx:pt>
          <cx:pt idx="26522">352</cx:pt>
          <cx:pt idx="26523">473</cx:pt>
          <cx:pt idx="26524">790</cx:pt>
          <cx:pt idx="26525">594</cx:pt>
          <cx:pt idx="26526">249</cx:pt>
          <cx:pt idx="26527">357</cx:pt>
          <cx:pt idx="26528">367</cx:pt>
          <cx:pt idx="26529">487</cx:pt>
          <cx:pt idx="26530">313</cx:pt>
          <cx:pt idx="26531">417</cx:pt>
          <cx:pt idx="26532">302</cx:pt>
          <cx:pt idx="26533">116</cx:pt>
          <cx:pt idx="26534">199</cx:pt>
          <cx:pt idx="26535">397</cx:pt>
          <cx:pt idx="26536">398</cx:pt>
          <cx:pt idx="26537">181</cx:pt>
          <cx:pt idx="26538">459</cx:pt>
          <cx:pt idx="26539">381</cx:pt>
          <cx:pt idx="26540">171</cx:pt>
          <cx:pt idx="26541">229</cx:pt>
          <cx:pt idx="26542">263</cx:pt>
          <cx:pt idx="26543">299</cx:pt>
          <cx:pt idx="26544">250</cx:pt>
          <cx:pt idx="26545">738</cx:pt>
          <cx:pt idx="26546">485</cx:pt>
          <cx:pt idx="26547">142</cx:pt>
          <cx:pt idx="26548">409</cx:pt>
          <cx:pt idx="26549">395</cx:pt>
          <cx:pt idx="26550">265</cx:pt>
          <cx:pt idx="26551">896</cx:pt>
          <cx:pt idx="26552">359</cx:pt>
          <cx:pt idx="26553">441</cx:pt>
          <cx:pt idx="26554">909</cx:pt>
          <cx:pt idx="26555">661</cx:pt>
          <cx:pt idx="26556">286</cx:pt>
          <cx:pt idx="26557">350</cx:pt>
          <cx:pt idx="26558">73</cx:pt>
          <cx:pt idx="26559">320</cx:pt>
          <cx:pt idx="26560">394</cx:pt>
          <cx:pt idx="26561">468</cx:pt>
          <cx:pt idx="26562">642</cx:pt>
          <cx:pt idx="26563">462</cx:pt>
          <cx:pt idx="26564">183</cx:pt>
          <cx:pt idx="26565">326</cx:pt>
          <cx:pt idx="26566">339</cx:pt>
          <cx:pt idx="26567">388</cx:pt>
          <cx:pt idx="26568">295</cx:pt>
          <cx:pt idx="26569">381</cx:pt>
          <cx:pt idx="26570">405</cx:pt>
          <cx:pt idx="26571">742</cx:pt>
          <cx:pt idx="26572">424</cx:pt>
          <cx:pt idx="26573">277</cx:pt>
          <cx:pt idx="26574">292</cx:pt>
          <cx:pt idx="26575">485</cx:pt>
          <cx:pt idx="26576">254</cx:pt>
          <cx:pt idx="26577">297</cx:pt>
          <cx:pt idx="26578">229</cx:pt>
          <cx:pt idx="26579">708</cx:pt>
          <cx:pt idx="26580">58</cx:pt>
          <cx:pt idx="26581">286</cx:pt>
          <cx:pt idx="26582">28</cx:pt>
          <cx:pt idx="26583">526</cx:pt>
          <cx:pt idx="26584">374</cx:pt>
          <cx:pt idx="26585">255</cx:pt>
          <cx:pt idx="26586">131</cx:pt>
          <cx:pt idx="26587">206</cx:pt>
          <cx:pt idx="26588">220</cx:pt>
          <cx:pt idx="26589">210</cx:pt>
          <cx:pt idx="26590">397</cx:pt>
          <cx:pt idx="26591">145</cx:pt>
          <cx:pt idx="26592">269</cx:pt>
          <cx:pt idx="26593">296</cx:pt>
          <cx:pt idx="26594">343</cx:pt>
          <cx:pt idx="26595">637</cx:pt>
          <cx:pt idx="26596">649</cx:pt>
          <cx:pt idx="26597">296</cx:pt>
          <cx:pt idx="26598">349</cx:pt>
          <cx:pt idx="26599">286</cx:pt>
          <cx:pt idx="26600">262</cx:pt>
          <cx:pt idx="26601">209</cx:pt>
          <cx:pt idx="26602">482</cx:pt>
          <cx:pt idx="26603">445</cx:pt>
          <cx:pt idx="26604">998</cx:pt>
          <cx:pt idx="26605">283</cx:pt>
          <cx:pt idx="26606">403</cx:pt>
          <cx:pt idx="26607">538</cx:pt>
          <cx:pt idx="26608">184</cx:pt>
          <cx:pt idx="26609">217</cx:pt>
          <cx:pt idx="26610">446</cx:pt>
          <cx:pt idx="26611">457</cx:pt>
          <cx:pt idx="26612">420</cx:pt>
          <cx:pt idx="26613">344</cx:pt>
          <cx:pt idx="26614">330</cx:pt>
          <cx:pt idx="26615">218</cx:pt>
          <cx:pt idx="26616">363</cx:pt>
          <cx:pt idx="26617">256</cx:pt>
          <cx:pt idx="26618">1017</cx:pt>
          <cx:pt idx="26619">276</cx:pt>
          <cx:pt idx="26620">366</cx:pt>
          <cx:pt idx="26621">321</cx:pt>
          <cx:pt idx="26622">240</cx:pt>
          <cx:pt idx="26623">199</cx:pt>
          <cx:pt idx="26624">207</cx:pt>
          <cx:pt idx="26625">314</cx:pt>
          <cx:pt idx="26626">758</cx:pt>
          <cx:pt idx="26627">404</cx:pt>
          <cx:pt idx="26628">350</cx:pt>
          <cx:pt idx="26629">234</cx:pt>
          <cx:pt idx="26630">339</cx:pt>
          <cx:pt idx="26631">326</cx:pt>
          <cx:pt idx="26632">260</cx:pt>
          <cx:pt idx="26633">286</cx:pt>
          <cx:pt idx="26634">251</cx:pt>
          <cx:pt idx="26635">38</cx:pt>
          <cx:pt idx="26636">414</cx:pt>
          <cx:pt idx="26637">180</cx:pt>
          <cx:pt idx="26638">282</cx:pt>
          <cx:pt idx="26639">253</cx:pt>
          <cx:pt idx="26640">207</cx:pt>
          <cx:pt idx="26641">296</cx:pt>
          <cx:pt idx="26642">364</cx:pt>
          <cx:pt idx="26643">350</cx:pt>
          <cx:pt idx="26644">365</cx:pt>
          <cx:pt idx="26645">295</cx:pt>
          <cx:pt idx="26646">194</cx:pt>
          <cx:pt idx="26647">370</cx:pt>
          <cx:pt idx="26648">633</cx:pt>
          <cx:pt idx="26649">186</cx:pt>
          <cx:pt idx="26650">55</cx:pt>
          <cx:pt idx="26651">464</cx:pt>
          <cx:pt idx="26652">984</cx:pt>
          <cx:pt idx="26653">260</cx:pt>
          <cx:pt idx="26654">254</cx:pt>
          <cx:pt idx="26655">256</cx:pt>
          <cx:pt idx="26656">317</cx:pt>
          <cx:pt idx="26657">733</cx:pt>
          <cx:pt idx="26658">277</cx:pt>
          <cx:pt idx="26659">395</cx:pt>
          <cx:pt idx="26660">231</cx:pt>
          <cx:pt idx="26661">375</cx:pt>
          <cx:pt idx="26662">346</cx:pt>
          <cx:pt idx="26663">325</cx:pt>
          <cx:pt idx="26664">415</cx:pt>
          <cx:pt idx="26665">465</cx:pt>
          <cx:pt idx="26666">83</cx:pt>
          <cx:pt idx="26667">311</cx:pt>
          <cx:pt idx="26668">21</cx:pt>
          <cx:pt idx="26669">257</cx:pt>
          <cx:pt idx="26670">336</cx:pt>
          <cx:pt idx="26671">384</cx:pt>
          <cx:pt idx="26672">377</cx:pt>
          <cx:pt idx="26673">351</cx:pt>
          <cx:pt idx="26674">418</cx:pt>
          <cx:pt idx="26675">612</cx:pt>
          <cx:pt idx="26676">416</cx:pt>
          <cx:pt idx="26677">427</cx:pt>
          <cx:pt idx="26678">330</cx:pt>
          <cx:pt idx="26679">426</cx:pt>
          <cx:pt idx="26680">148</cx:pt>
          <cx:pt idx="26681">282</cx:pt>
          <cx:pt idx="26682">159</cx:pt>
          <cx:pt idx="26683">148</cx:pt>
          <cx:pt idx="26684">107</cx:pt>
          <cx:pt idx="26685">644</cx:pt>
          <cx:pt idx="26686">348</cx:pt>
          <cx:pt idx="26687">279</cx:pt>
          <cx:pt idx="26688">402</cx:pt>
          <cx:pt idx="26689">406</cx:pt>
          <cx:pt idx="26690">457</cx:pt>
          <cx:pt idx="26691">327</cx:pt>
          <cx:pt idx="26692">941</cx:pt>
          <cx:pt idx="26693">898</cx:pt>
          <cx:pt idx="26694">217</cx:pt>
          <cx:pt idx="26695">281</cx:pt>
          <cx:pt idx="26696">280</cx:pt>
          <cx:pt idx="26697">415</cx:pt>
          <cx:pt idx="26698">497</cx:pt>
          <cx:pt idx="26699">279</cx:pt>
          <cx:pt idx="26700">265</cx:pt>
          <cx:pt idx="26701">1002</cx:pt>
          <cx:pt idx="26702">329</cx:pt>
          <cx:pt idx="26703">46</cx:pt>
          <cx:pt idx="26704">267</cx:pt>
          <cx:pt idx="26705">68</cx:pt>
          <cx:pt idx="26706">326</cx:pt>
          <cx:pt idx="26707">435</cx:pt>
          <cx:pt idx="26708">491</cx:pt>
          <cx:pt idx="26709">385</cx:pt>
          <cx:pt idx="26710">475</cx:pt>
          <cx:pt idx="26711">459</cx:pt>
          <cx:pt idx="26712">525</cx:pt>
          <cx:pt idx="26713">277</cx:pt>
          <cx:pt idx="26714">861</cx:pt>
          <cx:pt idx="26715">233</cx:pt>
          <cx:pt idx="26716">249</cx:pt>
          <cx:pt idx="26717">76</cx:pt>
          <cx:pt idx="26718">343</cx:pt>
          <cx:pt idx="26719">668</cx:pt>
          <cx:pt idx="26720">225</cx:pt>
          <cx:pt idx="26721">457</cx:pt>
          <cx:pt idx="26722">518</cx:pt>
          <cx:pt idx="26723">351</cx:pt>
          <cx:pt idx="26724">200</cx:pt>
          <cx:pt idx="26725">426</cx:pt>
          <cx:pt idx="26726">97</cx:pt>
          <cx:pt idx="26727">463</cx:pt>
          <cx:pt idx="26728">308</cx:pt>
          <cx:pt idx="26729">339</cx:pt>
          <cx:pt idx="26730">271</cx:pt>
          <cx:pt idx="26731">509</cx:pt>
          <cx:pt idx="26732">383</cx:pt>
          <cx:pt idx="26733">22</cx:pt>
          <cx:pt idx="26734">313</cx:pt>
          <cx:pt idx="26735">290</cx:pt>
          <cx:pt idx="26736">300</cx:pt>
          <cx:pt idx="26737">478</cx:pt>
          <cx:pt idx="26738">49</cx:pt>
          <cx:pt idx="26739">233</cx:pt>
          <cx:pt idx="26740">349</cx:pt>
          <cx:pt idx="26741">378</cx:pt>
          <cx:pt idx="26742">215</cx:pt>
          <cx:pt idx="26743">441</cx:pt>
          <cx:pt idx="26744">373</cx:pt>
          <cx:pt idx="26745">289</cx:pt>
          <cx:pt idx="26746">256</cx:pt>
          <cx:pt idx="26747">160</cx:pt>
          <cx:pt idx="26748">220</cx:pt>
          <cx:pt idx="26749">423</cx:pt>
          <cx:pt idx="26750">335</cx:pt>
          <cx:pt idx="26751">257</cx:pt>
          <cx:pt idx="26752">212</cx:pt>
          <cx:pt idx="26753">323</cx:pt>
          <cx:pt idx="26754">355</cx:pt>
          <cx:pt idx="26755">279</cx:pt>
          <cx:pt idx="26756">483</cx:pt>
          <cx:pt idx="26757">476</cx:pt>
          <cx:pt idx="26758">815</cx:pt>
          <cx:pt idx="26759">285</cx:pt>
          <cx:pt idx="26760">469</cx:pt>
          <cx:pt idx="26761">456</cx:pt>
          <cx:pt idx="26762">250</cx:pt>
          <cx:pt idx="26763">214</cx:pt>
          <cx:pt idx="26764">444</cx:pt>
          <cx:pt idx="26765">393</cx:pt>
          <cx:pt idx="26766">262</cx:pt>
          <cx:pt idx="26767">278</cx:pt>
          <cx:pt idx="26768">442</cx:pt>
          <cx:pt idx="26769">465</cx:pt>
          <cx:pt idx="26770">307</cx:pt>
          <cx:pt idx="26771">122</cx:pt>
          <cx:pt idx="26772">216</cx:pt>
          <cx:pt idx="26773">977</cx:pt>
          <cx:pt idx="26774">201</cx:pt>
          <cx:pt idx="26775">444</cx:pt>
          <cx:pt idx="26776">406</cx:pt>
          <cx:pt idx="26777">343</cx:pt>
          <cx:pt idx="26778">775</cx:pt>
          <cx:pt idx="26779">355</cx:pt>
          <cx:pt idx="26780">498</cx:pt>
          <cx:pt idx="26781">434</cx:pt>
          <cx:pt idx="26782">385</cx:pt>
          <cx:pt idx="26783">531</cx:pt>
          <cx:pt idx="26784">177</cx:pt>
          <cx:pt idx="26785">403</cx:pt>
          <cx:pt idx="26786">29</cx:pt>
          <cx:pt idx="26787">461</cx:pt>
          <cx:pt idx="26788">434</cx:pt>
          <cx:pt idx="26789">330</cx:pt>
          <cx:pt idx="26790">457</cx:pt>
          <cx:pt idx="26791">313</cx:pt>
          <cx:pt idx="26792">263</cx:pt>
          <cx:pt idx="26793">305</cx:pt>
          <cx:pt idx="26794">265</cx:pt>
          <cx:pt idx="26795">348</cx:pt>
          <cx:pt idx="26796">218</cx:pt>
          <cx:pt idx="26797">720</cx:pt>
          <cx:pt idx="26798">421</cx:pt>
          <cx:pt idx="26799">14</cx:pt>
          <cx:pt idx="26800">419</cx:pt>
          <cx:pt idx="26801">995</cx:pt>
          <cx:pt idx="26802">252</cx:pt>
          <cx:pt idx="26803">437</cx:pt>
          <cx:pt idx="26804">9</cx:pt>
          <cx:pt idx="26805">394</cx:pt>
          <cx:pt idx="26806">203</cx:pt>
          <cx:pt idx="26807">977</cx:pt>
          <cx:pt idx="26808">427</cx:pt>
          <cx:pt idx="26809">393</cx:pt>
          <cx:pt idx="26810">368</cx:pt>
          <cx:pt idx="26811">852</cx:pt>
          <cx:pt idx="26812">173</cx:pt>
          <cx:pt idx="26813">295</cx:pt>
          <cx:pt idx="26814">268</cx:pt>
          <cx:pt idx="26815">250</cx:pt>
          <cx:pt idx="26816">697</cx:pt>
          <cx:pt idx="26817">220</cx:pt>
          <cx:pt idx="26818">88</cx:pt>
          <cx:pt idx="26819">362</cx:pt>
          <cx:pt idx="26820">396</cx:pt>
          <cx:pt idx="26821">341</cx:pt>
          <cx:pt idx="26822">183</cx:pt>
          <cx:pt idx="26823">293</cx:pt>
          <cx:pt idx="26824">167</cx:pt>
          <cx:pt idx="26825">18</cx:pt>
          <cx:pt idx="26826">325</cx:pt>
          <cx:pt idx="26827">454</cx:pt>
          <cx:pt idx="26828">131</cx:pt>
          <cx:pt idx="26829">465</cx:pt>
          <cx:pt idx="26830">441</cx:pt>
          <cx:pt idx="26831">326</cx:pt>
          <cx:pt idx="26832">230</cx:pt>
          <cx:pt idx="26833">228</cx:pt>
          <cx:pt idx="26834">451</cx:pt>
          <cx:pt idx="26835">210</cx:pt>
          <cx:pt idx="26836">330</cx:pt>
          <cx:pt idx="26837">793</cx:pt>
          <cx:pt idx="26838">605</cx:pt>
          <cx:pt idx="26839">332</cx:pt>
          <cx:pt idx="26840">521</cx:pt>
          <cx:pt idx="26841">564</cx:pt>
          <cx:pt idx="26842">871</cx:pt>
          <cx:pt idx="26843">133</cx:pt>
          <cx:pt idx="26844">181</cx:pt>
          <cx:pt idx="26845">388</cx:pt>
          <cx:pt idx="26846">575</cx:pt>
          <cx:pt idx="26847">602</cx:pt>
          <cx:pt idx="26848">419</cx:pt>
          <cx:pt idx="26849">77</cx:pt>
          <cx:pt idx="26850">296</cx:pt>
          <cx:pt idx="26851">864</cx:pt>
          <cx:pt idx="26852">14</cx:pt>
          <cx:pt idx="26853">510</cx:pt>
          <cx:pt idx="26854">295</cx:pt>
          <cx:pt idx="26855">447</cx:pt>
          <cx:pt idx="26856">51</cx:pt>
          <cx:pt idx="26857">309</cx:pt>
          <cx:pt idx="26858">223</cx:pt>
          <cx:pt idx="26859">274</cx:pt>
          <cx:pt idx="26860">395</cx:pt>
          <cx:pt idx="26861">363</cx:pt>
          <cx:pt idx="26862">208</cx:pt>
          <cx:pt idx="26863">640</cx:pt>
          <cx:pt idx="26864">403</cx:pt>
          <cx:pt idx="26865">757</cx:pt>
          <cx:pt idx="26866">458</cx:pt>
          <cx:pt idx="26867">228</cx:pt>
          <cx:pt idx="26868">413</cx:pt>
          <cx:pt idx="26869">236</cx:pt>
          <cx:pt idx="26870">445</cx:pt>
          <cx:pt idx="26871">326</cx:pt>
          <cx:pt idx="26872">468</cx:pt>
          <cx:pt idx="26873">251</cx:pt>
          <cx:pt idx="26874">497</cx:pt>
          <cx:pt idx="26875">11</cx:pt>
          <cx:pt idx="26876">378</cx:pt>
          <cx:pt idx="26877">311</cx:pt>
          <cx:pt idx="26878">620</cx:pt>
          <cx:pt idx="26879">249</cx:pt>
          <cx:pt idx="26880">232</cx:pt>
          <cx:pt idx="26881">344</cx:pt>
          <cx:pt idx="26882">352</cx:pt>
          <cx:pt idx="26883">429</cx:pt>
          <cx:pt idx="26884">273</cx:pt>
          <cx:pt idx="26885">449</cx:pt>
          <cx:pt idx="26886">469</cx:pt>
          <cx:pt idx="26887">656</cx:pt>
          <cx:pt idx="26888">296</cx:pt>
          <cx:pt idx="26889">473</cx:pt>
          <cx:pt idx="26890">12</cx:pt>
          <cx:pt idx="26891">426</cx:pt>
          <cx:pt idx="26892">415</cx:pt>
          <cx:pt idx="26893">359</cx:pt>
          <cx:pt idx="26894">263</cx:pt>
          <cx:pt idx="26895">285</cx:pt>
          <cx:pt idx="26896">303</cx:pt>
          <cx:pt idx="26897">306</cx:pt>
          <cx:pt idx="26898">330</cx:pt>
          <cx:pt idx="26899">480</cx:pt>
          <cx:pt idx="26900">330</cx:pt>
          <cx:pt idx="26901">295</cx:pt>
          <cx:pt idx="26902">174</cx:pt>
          <cx:pt idx="26903">383</cx:pt>
          <cx:pt idx="26904">456</cx:pt>
          <cx:pt idx="26905">248</cx:pt>
          <cx:pt idx="26906">500</cx:pt>
          <cx:pt idx="26907">223</cx:pt>
          <cx:pt idx="26908">473</cx:pt>
          <cx:pt idx="26909">62</cx:pt>
          <cx:pt idx="26910">490</cx:pt>
          <cx:pt idx="26911">263</cx:pt>
          <cx:pt idx="26912">40</cx:pt>
          <cx:pt idx="26913">282</cx:pt>
          <cx:pt idx="26914">473</cx:pt>
          <cx:pt idx="26915">223</cx:pt>
          <cx:pt idx="26916">47</cx:pt>
          <cx:pt idx="26917">351</cx:pt>
          <cx:pt idx="26918">250</cx:pt>
          <cx:pt idx="26919">202</cx:pt>
          <cx:pt idx="26920">110</cx:pt>
          <cx:pt idx="26921">328</cx:pt>
          <cx:pt idx="26922">318</cx:pt>
          <cx:pt idx="26923">295</cx:pt>
          <cx:pt idx="26924">625</cx:pt>
          <cx:pt idx="26925">493</cx:pt>
          <cx:pt idx="26926">313</cx:pt>
          <cx:pt idx="26927">440</cx:pt>
          <cx:pt idx="26928">278</cx:pt>
          <cx:pt idx="26929">748</cx:pt>
          <cx:pt idx="26930">339</cx:pt>
          <cx:pt idx="26931">355</cx:pt>
          <cx:pt idx="26932">308</cx:pt>
          <cx:pt idx="26933">302</cx:pt>
          <cx:pt idx="26934">287</cx:pt>
          <cx:pt idx="26935">314</cx:pt>
          <cx:pt idx="26936">206</cx:pt>
          <cx:pt idx="26937">438</cx:pt>
          <cx:pt idx="26938">472</cx:pt>
          <cx:pt idx="26939">342</cx:pt>
          <cx:pt idx="26940">378</cx:pt>
          <cx:pt idx="26941">454</cx:pt>
          <cx:pt idx="26942">224</cx:pt>
          <cx:pt idx="26943">468</cx:pt>
          <cx:pt idx="26944">285</cx:pt>
          <cx:pt idx="26945">475</cx:pt>
          <cx:pt idx="26946">168</cx:pt>
          <cx:pt idx="26947">873</cx:pt>
          <cx:pt idx="26948">112</cx:pt>
          <cx:pt idx="26949">500</cx:pt>
          <cx:pt idx="26950">455</cx:pt>
          <cx:pt idx="26951">300</cx:pt>
          <cx:pt idx="26952">244</cx:pt>
          <cx:pt idx="26953">269</cx:pt>
          <cx:pt idx="26954">244</cx:pt>
          <cx:pt idx="26955">218</cx:pt>
          <cx:pt idx="26956">192</cx:pt>
          <cx:pt idx="26957">176</cx:pt>
          <cx:pt idx="26958">335</cx:pt>
          <cx:pt idx="26959">375</cx:pt>
          <cx:pt idx="26960">219</cx:pt>
          <cx:pt idx="26961">106</cx:pt>
          <cx:pt idx="26962">223</cx:pt>
          <cx:pt idx="26963">447</cx:pt>
          <cx:pt idx="26964">110</cx:pt>
          <cx:pt idx="26965">483</cx:pt>
          <cx:pt idx="26966">498</cx:pt>
          <cx:pt idx="26967">226</cx:pt>
          <cx:pt idx="26968">426</cx:pt>
          <cx:pt idx="26969">244</cx:pt>
          <cx:pt idx="26970">849</cx:pt>
          <cx:pt idx="26971">433</cx:pt>
          <cx:pt idx="26972">700</cx:pt>
          <cx:pt idx="26973">180</cx:pt>
          <cx:pt idx="26974">261</cx:pt>
          <cx:pt idx="26975">458</cx:pt>
          <cx:pt idx="26976">412</cx:pt>
          <cx:pt idx="26977">261</cx:pt>
          <cx:pt idx="26978">195</cx:pt>
          <cx:pt idx="26979">402</cx:pt>
          <cx:pt idx="26980">395</cx:pt>
          <cx:pt idx="26981">98</cx:pt>
          <cx:pt idx="26982">397</cx:pt>
          <cx:pt idx="26983">52</cx:pt>
          <cx:pt idx="26984">83</cx:pt>
          <cx:pt idx="26985">394</cx:pt>
          <cx:pt idx="26986">208</cx:pt>
          <cx:pt idx="26987">123</cx:pt>
          <cx:pt idx="26988">258</cx:pt>
          <cx:pt idx="26989">209</cx:pt>
          <cx:pt idx="26990">55</cx:pt>
          <cx:pt idx="26991">533</cx:pt>
          <cx:pt idx="26992">235</cx:pt>
          <cx:pt idx="26993">309</cx:pt>
          <cx:pt idx="26994">296</cx:pt>
          <cx:pt idx="26995">322</cx:pt>
          <cx:pt idx="26996">951</cx:pt>
          <cx:pt idx="26997">268</cx:pt>
          <cx:pt idx="26998">163</cx:pt>
          <cx:pt idx="26999">389</cx:pt>
          <cx:pt idx="27000">202</cx:pt>
          <cx:pt idx="27001">340</cx:pt>
          <cx:pt idx="27002">202</cx:pt>
          <cx:pt idx="27003">478</cx:pt>
          <cx:pt idx="27004">490</cx:pt>
          <cx:pt idx="27005">871</cx:pt>
          <cx:pt idx="27006">285</cx:pt>
          <cx:pt idx="27007">892</cx:pt>
          <cx:pt idx="27008">369</cx:pt>
          <cx:pt idx="27009">389</cx:pt>
          <cx:pt idx="27010">392</cx:pt>
          <cx:pt idx="27011">251</cx:pt>
          <cx:pt idx="27012">470</cx:pt>
          <cx:pt idx="27013">328</cx:pt>
          <cx:pt idx="27014">471</cx:pt>
          <cx:pt idx="27015">756</cx:pt>
          <cx:pt idx="27016">315</cx:pt>
          <cx:pt idx="27017">133</cx:pt>
          <cx:pt idx="27018">425</cx:pt>
          <cx:pt idx="27019">54</cx:pt>
          <cx:pt idx="27020">211</cx:pt>
          <cx:pt idx="27021">909</cx:pt>
          <cx:pt idx="27022">328</cx:pt>
          <cx:pt idx="27023">401</cx:pt>
          <cx:pt idx="27024">493</cx:pt>
          <cx:pt idx="27025">221</cx:pt>
          <cx:pt idx="27026">313</cx:pt>
          <cx:pt idx="27027">402</cx:pt>
          <cx:pt idx="27028">299</cx:pt>
          <cx:pt idx="27029">254</cx:pt>
          <cx:pt idx="27030">475</cx:pt>
          <cx:pt idx="27031">865</cx:pt>
          <cx:pt idx="27032">379</cx:pt>
          <cx:pt idx="27033">443</cx:pt>
          <cx:pt idx="27034">439</cx:pt>
          <cx:pt idx="27035">284</cx:pt>
          <cx:pt idx="27036">383</cx:pt>
          <cx:pt idx="27037">221</cx:pt>
          <cx:pt idx="27038">271</cx:pt>
          <cx:pt idx="27039">310</cx:pt>
          <cx:pt idx="27040">458</cx:pt>
          <cx:pt idx="27041">732</cx:pt>
          <cx:pt idx="27042">400</cx:pt>
          <cx:pt idx="27043">443</cx:pt>
          <cx:pt idx="27044">408</cx:pt>
          <cx:pt idx="27045">203</cx:pt>
          <cx:pt idx="27046">469</cx:pt>
          <cx:pt idx="27047">434</cx:pt>
          <cx:pt idx="27048">296</cx:pt>
          <cx:pt idx="27049">114</cx:pt>
          <cx:pt idx="27050">261</cx:pt>
          <cx:pt idx="27051">416</cx:pt>
          <cx:pt idx="27052">702</cx:pt>
          <cx:pt idx="27053">207</cx:pt>
          <cx:pt idx="27054">291</cx:pt>
          <cx:pt idx="27055">58</cx:pt>
          <cx:pt idx="27056">240</cx:pt>
          <cx:pt idx="27057">612</cx:pt>
          <cx:pt idx="27058">417</cx:pt>
          <cx:pt idx="27059">480</cx:pt>
          <cx:pt idx="27060">126</cx:pt>
          <cx:pt idx="27061">348</cx:pt>
          <cx:pt idx="27062">412</cx:pt>
          <cx:pt idx="27063">311</cx:pt>
          <cx:pt idx="27064">51</cx:pt>
          <cx:pt idx="27065">165</cx:pt>
          <cx:pt idx="27066">18</cx:pt>
          <cx:pt idx="27067">522</cx:pt>
          <cx:pt idx="27068">320</cx:pt>
          <cx:pt idx="27069">261</cx:pt>
          <cx:pt idx="27070">481</cx:pt>
          <cx:pt idx="27071">256</cx:pt>
          <cx:pt idx="27072">213</cx:pt>
          <cx:pt idx="27073">103</cx:pt>
          <cx:pt idx="27074">345</cx:pt>
          <cx:pt idx="27075">51</cx:pt>
          <cx:pt idx="27076">236</cx:pt>
          <cx:pt idx="27077">395</cx:pt>
          <cx:pt idx="27078">435</cx:pt>
          <cx:pt idx="27079">585</cx:pt>
          <cx:pt idx="27080">407</cx:pt>
          <cx:pt idx="27081">78</cx:pt>
          <cx:pt idx="27082">271</cx:pt>
          <cx:pt idx="27083">486</cx:pt>
          <cx:pt idx="27084">311</cx:pt>
          <cx:pt idx="27085">286</cx:pt>
          <cx:pt idx="27086">476</cx:pt>
          <cx:pt idx="27087">258</cx:pt>
          <cx:pt idx="27088">307</cx:pt>
          <cx:pt idx="27089">407</cx:pt>
          <cx:pt idx="27090">361</cx:pt>
          <cx:pt idx="27091">407</cx:pt>
          <cx:pt idx="27092">261</cx:pt>
          <cx:pt idx="27093">493</cx:pt>
          <cx:pt idx="27094">347</cx:pt>
          <cx:pt idx="27095">1019</cx:pt>
          <cx:pt idx="27096">577</cx:pt>
          <cx:pt idx="27097">368</cx:pt>
          <cx:pt idx="27098">745</cx:pt>
          <cx:pt idx="27099">306</cx:pt>
          <cx:pt idx="27100">321</cx:pt>
          <cx:pt idx="27101">369</cx:pt>
          <cx:pt idx="27102">453</cx:pt>
          <cx:pt idx="27103">444</cx:pt>
          <cx:pt idx="27104">50</cx:pt>
          <cx:pt idx="27105">79</cx:pt>
          <cx:pt idx="27106">391</cx:pt>
          <cx:pt idx="27107">948</cx:pt>
          <cx:pt idx="27108">405</cx:pt>
          <cx:pt idx="27109">395</cx:pt>
          <cx:pt idx="27110">293</cx:pt>
          <cx:pt idx="27111">294</cx:pt>
          <cx:pt idx="27112">287</cx:pt>
          <cx:pt idx="27113">211</cx:pt>
          <cx:pt idx="27114">170</cx:pt>
          <cx:pt idx="27115">475</cx:pt>
          <cx:pt idx="27116">656</cx:pt>
          <cx:pt idx="27117">204</cx:pt>
          <cx:pt idx="27118">487</cx:pt>
          <cx:pt idx="27119">78</cx:pt>
          <cx:pt idx="27120">435</cx:pt>
          <cx:pt idx="27121">97</cx:pt>
          <cx:pt idx="27122">412</cx:pt>
          <cx:pt idx="27123">333</cx:pt>
          <cx:pt idx="27124">484</cx:pt>
          <cx:pt idx="27125">7</cx:pt>
          <cx:pt idx="27126">376</cx:pt>
          <cx:pt idx="27127">400</cx:pt>
          <cx:pt idx="27128">218</cx:pt>
          <cx:pt idx="27129">216</cx:pt>
          <cx:pt idx="27130">616</cx:pt>
          <cx:pt idx="27131">231</cx:pt>
          <cx:pt idx="27132">223</cx:pt>
          <cx:pt idx="27133">168</cx:pt>
          <cx:pt idx="27134">268</cx:pt>
          <cx:pt idx="27135">349</cx:pt>
          <cx:pt idx="27136">583</cx:pt>
          <cx:pt idx="27137">903</cx:pt>
          <cx:pt idx="27138">442</cx:pt>
          <cx:pt idx="27139">209</cx:pt>
          <cx:pt idx="27140">206</cx:pt>
          <cx:pt idx="27141">285</cx:pt>
          <cx:pt idx="27142">299</cx:pt>
          <cx:pt idx="27143">594</cx:pt>
          <cx:pt idx="27144">233</cx:pt>
          <cx:pt idx="27145">434</cx:pt>
          <cx:pt idx="27146">496</cx:pt>
          <cx:pt idx="27147">362</cx:pt>
          <cx:pt idx="27148">148</cx:pt>
          <cx:pt idx="27149">278</cx:pt>
          <cx:pt idx="27150">240</cx:pt>
          <cx:pt idx="27151">390</cx:pt>
          <cx:pt idx="27152">338</cx:pt>
          <cx:pt idx="27153">956</cx:pt>
          <cx:pt idx="27154">420</cx:pt>
          <cx:pt idx="27155">311</cx:pt>
          <cx:pt idx="27156">468</cx:pt>
          <cx:pt idx="27157">715</cx:pt>
          <cx:pt idx="27158">259</cx:pt>
          <cx:pt idx="27159">199</cx:pt>
          <cx:pt idx="27160">269</cx:pt>
          <cx:pt idx="27161">195</cx:pt>
          <cx:pt idx="27162">231</cx:pt>
          <cx:pt idx="27163">719</cx:pt>
          <cx:pt idx="27164">162</cx:pt>
          <cx:pt idx="27165">334</cx:pt>
          <cx:pt idx="27166">877</cx:pt>
          <cx:pt idx="27167">48</cx:pt>
          <cx:pt idx="27168">351</cx:pt>
          <cx:pt idx="27169">373</cx:pt>
          <cx:pt idx="27170">209</cx:pt>
          <cx:pt idx="27171">412</cx:pt>
          <cx:pt idx="27172">322</cx:pt>
          <cx:pt idx="27173">295</cx:pt>
          <cx:pt idx="27174">489</cx:pt>
          <cx:pt idx="27175">246</cx:pt>
          <cx:pt idx="27176">418</cx:pt>
          <cx:pt idx="27177">537</cx:pt>
          <cx:pt idx="27178">353</cx:pt>
          <cx:pt idx="27179">242</cx:pt>
          <cx:pt idx="27180">245</cx:pt>
          <cx:pt idx="27181">199</cx:pt>
          <cx:pt idx="27182">454</cx:pt>
          <cx:pt idx="27183">246</cx:pt>
          <cx:pt idx="27184">388</cx:pt>
          <cx:pt idx="27185">648</cx:pt>
          <cx:pt idx="27186">535</cx:pt>
          <cx:pt idx="27187">712</cx:pt>
          <cx:pt idx="27188">829</cx:pt>
          <cx:pt idx="27189">235</cx:pt>
          <cx:pt idx="27190">387</cx:pt>
          <cx:pt idx="27191">952</cx:pt>
          <cx:pt idx="27192">334</cx:pt>
          <cx:pt idx="27193">216</cx:pt>
          <cx:pt idx="27194">344</cx:pt>
          <cx:pt idx="27195">480</cx:pt>
          <cx:pt idx="27196">77</cx:pt>
          <cx:pt idx="27197">398</cx:pt>
          <cx:pt idx="27198">228</cx:pt>
          <cx:pt idx="27199">224</cx:pt>
          <cx:pt idx="27200">290</cx:pt>
          <cx:pt idx="27201">214</cx:pt>
          <cx:pt idx="27202">145</cx:pt>
          <cx:pt idx="27203">971</cx:pt>
          <cx:pt idx="27204">45</cx:pt>
          <cx:pt idx="27205">456</cx:pt>
          <cx:pt idx="27206">918</cx:pt>
          <cx:pt idx="27207">488</cx:pt>
          <cx:pt idx="27208">404</cx:pt>
          <cx:pt idx="27209">761</cx:pt>
          <cx:pt idx="27210">861</cx:pt>
          <cx:pt idx="27211">727</cx:pt>
          <cx:pt idx="27212">405</cx:pt>
          <cx:pt idx="27213">332</cx:pt>
          <cx:pt idx="27214">249</cx:pt>
          <cx:pt idx="27215">823</cx:pt>
          <cx:pt idx="27216">327</cx:pt>
          <cx:pt idx="27217">59</cx:pt>
          <cx:pt idx="27218">338</cx:pt>
          <cx:pt idx="27219">229</cx:pt>
          <cx:pt idx="27220">375</cx:pt>
          <cx:pt idx="27221">243</cx:pt>
          <cx:pt idx="27222">240</cx:pt>
          <cx:pt idx="27223">4</cx:pt>
          <cx:pt idx="27224">396</cx:pt>
          <cx:pt idx="27225">228</cx:pt>
          <cx:pt idx="27226">300</cx:pt>
          <cx:pt idx="27227">206</cx:pt>
          <cx:pt idx="27228">588</cx:pt>
          <cx:pt idx="27229">314</cx:pt>
          <cx:pt idx="27230">288</cx:pt>
          <cx:pt idx="27231">482</cx:pt>
          <cx:pt idx="27232">446</cx:pt>
          <cx:pt idx="27233">892</cx:pt>
          <cx:pt idx="27234">457</cx:pt>
          <cx:pt idx="27235">345</cx:pt>
          <cx:pt idx="27236">203</cx:pt>
          <cx:pt idx="27237">303</cx:pt>
          <cx:pt idx="27238">679</cx:pt>
          <cx:pt idx="27239">274</cx:pt>
          <cx:pt idx="27240">715</cx:pt>
          <cx:pt idx="27241">149</cx:pt>
          <cx:pt idx="27242">281</cx:pt>
          <cx:pt idx="27243">469</cx:pt>
          <cx:pt idx="27244">292</cx:pt>
          <cx:pt idx="27245">973</cx:pt>
          <cx:pt idx="27246">243</cx:pt>
          <cx:pt idx="27247">67</cx:pt>
          <cx:pt idx="27248">293</cx:pt>
          <cx:pt idx="27249">20</cx:pt>
          <cx:pt idx="27250">425</cx:pt>
          <cx:pt idx="27251">232</cx:pt>
          <cx:pt idx="27252">292</cx:pt>
          <cx:pt idx="27253">15</cx:pt>
          <cx:pt idx="27254">302</cx:pt>
          <cx:pt idx="27255">88</cx:pt>
          <cx:pt idx="27256">462</cx:pt>
          <cx:pt idx="27257">72</cx:pt>
          <cx:pt idx="27258">449</cx:pt>
          <cx:pt idx="27259">229</cx:pt>
          <cx:pt idx="27260">190</cx:pt>
          <cx:pt idx="27261">218</cx:pt>
          <cx:pt idx="27262">305</cx:pt>
          <cx:pt idx="27263">12</cx:pt>
          <cx:pt idx="27264">470</cx:pt>
          <cx:pt idx="27265">203</cx:pt>
          <cx:pt idx="27266">391</cx:pt>
          <cx:pt idx="27267">696</cx:pt>
          <cx:pt idx="27268">93</cx:pt>
          <cx:pt idx="27269">493</cx:pt>
          <cx:pt idx="27270">13</cx:pt>
          <cx:pt idx="27271">361</cx:pt>
          <cx:pt idx="27272">454</cx:pt>
          <cx:pt idx="27273">47</cx:pt>
          <cx:pt idx="27274">259</cx:pt>
          <cx:pt idx="27275">376</cx:pt>
          <cx:pt idx="27276">654</cx:pt>
          <cx:pt idx="27277">439</cx:pt>
          <cx:pt idx="27278">267</cx:pt>
          <cx:pt idx="27279">812</cx:pt>
          <cx:pt idx="27280">371</cx:pt>
          <cx:pt idx="27281">72</cx:pt>
          <cx:pt idx="27282">223</cx:pt>
          <cx:pt idx="27283">331</cx:pt>
          <cx:pt idx="27284">353</cx:pt>
          <cx:pt idx="27285">854</cx:pt>
          <cx:pt idx="27286">379</cx:pt>
          <cx:pt idx="27287">402</cx:pt>
          <cx:pt idx="27288">124</cx:pt>
          <cx:pt idx="27289">481</cx:pt>
          <cx:pt idx="27290">128</cx:pt>
          <cx:pt idx="27291">811</cx:pt>
          <cx:pt idx="27292">471</cx:pt>
          <cx:pt idx="27293">975</cx:pt>
          <cx:pt idx="27294">377</cx:pt>
          <cx:pt idx="27295">405</cx:pt>
          <cx:pt idx="27296">314</cx:pt>
          <cx:pt idx="27297">69</cx:pt>
          <cx:pt idx="27298">99</cx:pt>
          <cx:pt idx="27299">897</cx:pt>
          <cx:pt idx="27300">310</cx:pt>
          <cx:pt idx="27301">475</cx:pt>
          <cx:pt idx="27302">897</cx:pt>
          <cx:pt idx="27303">291</cx:pt>
          <cx:pt idx="27304">365</cx:pt>
          <cx:pt idx="27305">490</cx:pt>
          <cx:pt idx="27306">384</cx:pt>
          <cx:pt idx="27307">278</cx:pt>
          <cx:pt idx="27308">533</cx:pt>
          <cx:pt idx="27309">378</cx:pt>
          <cx:pt idx="27310">402</cx:pt>
          <cx:pt idx="27311">235</cx:pt>
          <cx:pt idx="27312">422</cx:pt>
          <cx:pt idx="27313">890</cx:pt>
          <cx:pt idx="27314">182</cx:pt>
          <cx:pt idx="27315">429</cx:pt>
          <cx:pt idx="27316">258</cx:pt>
          <cx:pt idx="27317">82</cx:pt>
          <cx:pt idx="27318">287</cx:pt>
          <cx:pt idx="27319">393</cx:pt>
          <cx:pt idx="27320">175</cx:pt>
          <cx:pt idx="27321">500</cx:pt>
          <cx:pt idx="27322">260</cx:pt>
          <cx:pt idx="27323">43</cx:pt>
          <cx:pt idx="27324">205</cx:pt>
          <cx:pt idx="27325">74</cx:pt>
          <cx:pt idx="27326">258</cx:pt>
          <cx:pt idx="27327">264</cx:pt>
          <cx:pt idx="27328">416</cx:pt>
          <cx:pt idx="27329">362</cx:pt>
          <cx:pt idx="27330">336</cx:pt>
          <cx:pt idx="27331">431</cx:pt>
          <cx:pt idx="27332">357</cx:pt>
          <cx:pt idx="27333">237</cx:pt>
          <cx:pt idx="27334">460</cx:pt>
          <cx:pt idx="27335">373</cx:pt>
          <cx:pt idx="27336">215</cx:pt>
          <cx:pt idx="27337">35</cx:pt>
          <cx:pt idx="27338">337</cx:pt>
          <cx:pt idx="27339">174</cx:pt>
          <cx:pt idx="27340">202</cx:pt>
          <cx:pt idx="27341">339</cx:pt>
          <cx:pt idx="27342">407</cx:pt>
          <cx:pt idx="27343">759</cx:pt>
          <cx:pt idx="27344">220</cx:pt>
          <cx:pt idx="27345">471</cx:pt>
          <cx:pt idx="27346">322</cx:pt>
          <cx:pt idx="27347">121</cx:pt>
          <cx:pt idx="27348">644</cx:pt>
          <cx:pt idx="27349">398</cx:pt>
          <cx:pt idx="27350">103</cx:pt>
          <cx:pt idx="27351">293</cx:pt>
          <cx:pt idx="27352">337</cx:pt>
          <cx:pt idx="27353">131</cx:pt>
          <cx:pt idx="27354">404</cx:pt>
          <cx:pt idx="27355">20</cx:pt>
          <cx:pt idx="27356">287</cx:pt>
          <cx:pt idx="27357">214</cx:pt>
          <cx:pt idx="27358">342</cx:pt>
          <cx:pt idx="27359">236</cx:pt>
          <cx:pt idx="27360">679</cx:pt>
          <cx:pt idx="27361">290</cx:pt>
          <cx:pt idx="27362">912</cx:pt>
          <cx:pt idx="27363">1005</cx:pt>
          <cx:pt idx="27364">443</cx:pt>
          <cx:pt idx="27365">500</cx:pt>
          <cx:pt idx="27366">163</cx:pt>
          <cx:pt idx="27367">318</cx:pt>
          <cx:pt idx="27368">368</cx:pt>
          <cx:pt idx="27369">943</cx:pt>
          <cx:pt idx="27370">496</cx:pt>
          <cx:pt idx="27371">825</cx:pt>
          <cx:pt idx="27372">91</cx:pt>
          <cx:pt idx="27373">247</cx:pt>
          <cx:pt idx="27374">937</cx:pt>
          <cx:pt idx="27375">265</cx:pt>
          <cx:pt idx="27376">427</cx:pt>
          <cx:pt idx="27377">329</cx:pt>
          <cx:pt idx="27378">308</cx:pt>
          <cx:pt idx="27379">481</cx:pt>
          <cx:pt idx="27380">403</cx:pt>
          <cx:pt idx="27381">366</cx:pt>
          <cx:pt idx="27382">258</cx:pt>
          <cx:pt idx="27383">432</cx:pt>
          <cx:pt idx="27384">300</cx:pt>
          <cx:pt idx="27385">421</cx:pt>
          <cx:pt idx="27386">465</cx:pt>
          <cx:pt idx="27387">193</cx:pt>
          <cx:pt idx="27388">221</cx:pt>
          <cx:pt idx="27389">372</cx:pt>
          <cx:pt idx="27390">363</cx:pt>
          <cx:pt idx="27391">175</cx:pt>
          <cx:pt idx="27392">33</cx:pt>
          <cx:pt idx="27393">226</cx:pt>
          <cx:pt idx="27394">376</cx:pt>
          <cx:pt idx="27395">449</cx:pt>
          <cx:pt idx="27396">69</cx:pt>
          <cx:pt idx="27397">126</cx:pt>
          <cx:pt idx="27398">490</cx:pt>
          <cx:pt idx="27399">87</cx:pt>
          <cx:pt idx="27400">201</cx:pt>
          <cx:pt idx="27401">95</cx:pt>
          <cx:pt idx="27402">441</cx:pt>
          <cx:pt idx="27403">436</cx:pt>
          <cx:pt idx="27404">810</cx:pt>
          <cx:pt idx="27405">240</cx:pt>
          <cx:pt idx="27406">253</cx:pt>
          <cx:pt idx="27407">313</cx:pt>
          <cx:pt idx="27408">410</cx:pt>
          <cx:pt idx="27409">755</cx:pt>
          <cx:pt idx="27410">51</cx:pt>
          <cx:pt idx="27411">428</cx:pt>
          <cx:pt idx="27412">453</cx:pt>
          <cx:pt idx="27413">250</cx:pt>
          <cx:pt idx="27414">220</cx:pt>
          <cx:pt idx="27415">398</cx:pt>
          <cx:pt idx="27416">286</cx:pt>
          <cx:pt idx="27417">45</cx:pt>
          <cx:pt idx="27418">548</cx:pt>
          <cx:pt idx="27419">236</cx:pt>
          <cx:pt idx="27420">101</cx:pt>
          <cx:pt idx="27421">108</cx:pt>
          <cx:pt idx="27422">673</cx:pt>
          <cx:pt idx="27423">461</cx:pt>
          <cx:pt idx="27424">451</cx:pt>
          <cx:pt idx="27425">2</cx:pt>
          <cx:pt idx="27426">433</cx:pt>
          <cx:pt idx="27427">381</cx:pt>
          <cx:pt idx="27428">355</cx:pt>
          <cx:pt idx="27429">452</cx:pt>
          <cx:pt idx="27430">264</cx:pt>
          <cx:pt idx="27431">633</cx:pt>
          <cx:pt idx="27432">455</cx:pt>
          <cx:pt idx="27433">329</cx:pt>
          <cx:pt idx="27434">78</cx:pt>
          <cx:pt idx="27435">90</cx:pt>
          <cx:pt idx="27436">240</cx:pt>
          <cx:pt idx="27437">356</cx:pt>
          <cx:pt idx="27438">632</cx:pt>
          <cx:pt idx="27439">172</cx:pt>
          <cx:pt idx="27440">73</cx:pt>
          <cx:pt idx="27441">253</cx:pt>
          <cx:pt idx="27442">225</cx:pt>
          <cx:pt idx="27443">748</cx:pt>
          <cx:pt idx="27444">357</cx:pt>
          <cx:pt idx="27445">350</cx:pt>
          <cx:pt idx="27446">434</cx:pt>
          <cx:pt idx="27447">298</cx:pt>
          <cx:pt idx="27448">489</cx:pt>
          <cx:pt idx="27449">258</cx:pt>
          <cx:pt idx="27450">339</cx:pt>
          <cx:pt idx="27451">161</cx:pt>
          <cx:pt idx="27452">496</cx:pt>
          <cx:pt idx="27453">945</cx:pt>
          <cx:pt idx="27454">310</cx:pt>
          <cx:pt idx="27455">304</cx:pt>
          <cx:pt idx="27456">307</cx:pt>
          <cx:pt idx="27457">577</cx:pt>
          <cx:pt idx="27458">335</cx:pt>
          <cx:pt idx="27459">479</cx:pt>
          <cx:pt idx="27460">674</cx:pt>
          <cx:pt idx="27461">55</cx:pt>
          <cx:pt idx="27462">478</cx:pt>
          <cx:pt idx="27463">847</cx:pt>
          <cx:pt idx="27464">408</cx:pt>
          <cx:pt idx="27465">284</cx:pt>
          <cx:pt idx="27466">439</cx:pt>
          <cx:pt idx="27467">352</cx:pt>
          <cx:pt idx="27468">579</cx:pt>
          <cx:pt idx="27469">568</cx:pt>
          <cx:pt idx="27470">247</cx:pt>
          <cx:pt idx="27471">210</cx:pt>
          <cx:pt idx="27472">20</cx:pt>
          <cx:pt idx="27473">280</cx:pt>
          <cx:pt idx="27474">307</cx:pt>
          <cx:pt idx="27475">43</cx:pt>
          <cx:pt idx="27476">46</cx:pt>
          <cx:pt idx="27477">228</cx:pt>
          <cx:pt idx="27478">439</cx:pt>
          <cx:pt idx="27479">204</cx:pt>
          <cx:pt idx="27480">412</cx:pt>
          <cx:pt idx="27481">392</cx:pt>
          <cx:pt idx="27482">443</cx:pt>
          <cx:pt idx="27483">274</cx:pt>
          <cx:pt idx="27484">254</cx:pt>
          <cx:pt idx="27485">397</cx:pt>
          <cx:pt idx="27486">384</cx:pt>
          <cx:pt idx="27487">686</cx:pt>
          <cx:pt idx="27488">243</cx:pt>
          <cx:pt idx="27489">500</cx:pt>
          <cx:pt idx="27490">420</cx:pt>
          <cx:pt idx="27491">338</cx:pt>
          <cx:pt idx="27492">478</cx:pt>
          <cx:pt idx="27493">642</cx:pt>
          <cx:pt idx="27494">320</cx:pt>
          <cx:pt idx="27495">302</cx:pt>
          <cx:pt idx="27496">227</cx:pt>
          <cx:pt idx="27497">198</cx:pt>
          <cx:pt idx="27498">914</cx:pt>
          <cx:pt idx="27499">282</cx:pt>
          <cx:pt idx="27500">280</cx:pt>
          <cx:pt idx="27501">469</cx:pt>
          <cx:pt idx="27502">263</cx:pt>
          <cx:pt idx="27503">252</cx:pt>
          <cx:pt idx="27504">172</cx:pt>
          <cx:pt idx="27505">114</cx:pt>
          <cx:pt idx="27506">428</cx:pt>
          <cx:pt idx="27507">206</cx:pt>
          <cx:pt idx="27508">110</cx:pt>
          <cx:pt idx="27509">392</cx:pt>
          <cx:pt idx="27510">929</cx:pt>
          <cx:pt idx="27511">383</cx:pt>
          <cx:pt idx="27512">471</cx:pt>
          <cx:pt idx="27513">359</cx:pt>
          <cx:pt idx="27514">163</cx:pt>
          <cx:pt idx="27515">116</cx:pt>
          <cx:pt idx="27516">639</cx:pt>
          <cx:pt idx="27517">358</cx:pt>
          <cx:pt idx="27518">198</cx:pt>
          <cx:pt idx="27519">499</cx:pt>
          <cx:pt idx="27520">349</cx:pt>
          <cx:pt idx="27521">153</cx:pt>
          <cx:pt idx="27522">1004</cx:pt>
          <cx:pt idx="27523">482</cx:pt>
          <cx:pt idx="27524">376</cx:pt>
          <cx:pt idx="27525">347</cx:pt>
          <cx:pt idx="27526">250</cx:pt>
          <cx:pt idx="27527">189</cx:pt>
          <cx:pt idx="27528">215</cx:pt>
          <cx:pt idx="27529">414</cx:pt>
          <cx:pt idx="27530">5</cx:pt>
          <cx:pt idx="27531">323</cx:pt>
          <cx:pt idx="27532">196</cx:pt>
          <cx:pt idx="27533">502</cx:pt>
          <cx:pt idx="27534">483</cx:pt>
          <cx:pt idx="27535">315</cx:pt>
          <cx:pt idx="27536">216</cx:pt>
          <cx:pt idx="27537">403</cx:pt>
          <cx:pt idx="27538">254</cx:pt>
          <cx:pt idx="27539">468</cx:pt>
          <cx:pt idx="27540">239</cx:pt>
          <cx:pt idx="27541">202</cx:pt>
          <cx:pt idx="27542">1004</cx:pt>
          <cx:pt idx="27543">31</cx:pt>
          <cx:pt idx="27544">474</cx:pt>
          <cx:pt idx="27545">640</cx:pt>
          <cx:pt idx="27546">232</cx:pt>
          <cx:pt idx="27547">700</cx:pt>
          <cx:pt idx="27548">297</cx:pt>
          <cx:pt idx="27549">444</cx:pt>
          <cx:pt idx="27550">485</cx:pt>
          <cx:pt idx="27551">241</cx:pt>
          <cx:pt idx="27552">562</cx:pt>
          <cx:pt idx="27553">272</cx:pt>
          <cx:pt idx="27554">359</cx:pt>
          <cx:pt idx="27555">43</cx:pt>
          <cx:pt idx="27556">457</cx:pt>
          <cx:pt idx="27557">825</cx:pt>
          <cx:pt idx="27558">699</cx:pt>
          <cx:pt idx="27559">389</cx:pt>
          <cx:pt idx="27560">480</cx:pt>
          <cx:pt idx="27561">330</cx:pt>
          <cx:pt idx="27562">286</cx:pt>
          <cx:pt idx="27563">332</cx:pt>
          <cx:pt idx="27564">329</cx:pt>
          <cx:pt idx="27565">344</cx:pt>
          <cx:pt idx="27566">239</cx:pt>
          <cx:pt idx="27567">527</cx:pt>
          <cx:pt idx="27568">404</cx:pt>
          <cx:pt idx="27569">352</cx:pt>
          <cx:pt idx="27570">479</cx:pt>
          <cx:pt idx="27571">123</cx:pt>
          <cx:pt idx="27572">309</cx:pt>
          <cx:pt idx="27573">424</cx:pt>
          <cx:pt idx="27574">756</cx:pt>
          <cx:pt idx="27575">268</cx:pt>
          <cx:pt idx="27576">389</cx:pt>
          <cx:pt idx="27577">372</cx:pt>
          <cx:pt idx="27578">825</cx:pt>
          <cx:pt idx="27579">348</cx:pt>
          <cx:pt idx="27580">393</cx:pt>
          <cx:pt idx="27581">286</cx:pt>
          <cx:pt idx="27582">487</cx:pt>
          <cx:pt idx="27583">382</cx:pt>
          <cx:pt idx="27584">471</cx:pt>
          <cx:pt idx="27585">431</cx:pt>
          <cx:pt idx="27586">207</cx:pt>
          <cx:pt idx="27587">645</cx:pt>
          <cx:pt idx="27588">238</cx:pt>
          <cx:pt idx="27589">40</cx:pt>
          <cx:pt idx="27590">335</cx:pt>
          <cx:pt idx="27591">260</cx:pt>
          <cx:pt idx="27592">253</cx:pt>
          <cx:pt idx="27593">272</cx:pt>
          <cx:pt idx="27594">468</cx:pt>
          <cx:pt idx="27595">452</cx:pt>
          <cx:pt idx="27596">249</cx:pt>
          <cx:pt idx="27597">500</cx:pt>
          <cx:pt idx="27598">316</cx:pt>
          <cx:pt idx="27599">334</cx:pt>
          <cx:pt idx="27600">384</cx:pt>
          <cx:pt idx="27601">249</cx:pt>
          <cx:pt idx="27602">278</cx:pt>
          <cx:pt idx="27603">496</cx:pt>
          <cx:pt idx="27604">391</cx:pt>
          <cx:pt idx="27605">272</cx:pt>
          <cx:pt idx="27606">311</cx:pt>
          <cx:pt idx="27607">295</cx:pt>
          <cx:pt idx="27608">689</cx:pt>
          <cx:pt idx="27609">67</cx:pt>
          <cx:pt idx="27610">330</cx:pt>
          <cx:pt idx="27611">496</cx:pt>
          <cx:pt idx="27612">678</cx:pt>
          <cx:pt idx="27613">839</cx:pt>
          <cx:pt idx="27614">334</cx:pt>
          <cx:pt idx="27615">255</cx:pt>
          <cx:pt idx="27616">482</cx:pt>
          <cx:pt idx="27617">274</cx:pt>
          <cx:pt idx="27618">352</cx:pt>
          <cx:pt idx="27619">474</cx:pt>
          <cx:pt idx="27620">133</cx:pt>
          <cx:pt idx="27621">202</cx:pt>
          <cx:pt idx="27622">269</cx:pt>
          <cx:pt idx="27623">72</cx:pt>
          <cx:pt idx="27624">180</cx:pt>
          <cx:pt idx="27625">371</cx:pt>
          <cx:pt idx="27626">283</cx:pt>
          <cx:pt idx="27627">1008</cx:pt>
          <cx:pt idx="27628">279</cx:pt>
          <cx:pt idx="27629">158</cx:pt>
          <cx:pt idx="27630">308</cx:pt>
          <cx:pt idx="27631">847</cx:pt>
          <cx:pt idx="27632">494</cx:pt>
          <cx:pt idx="27633">469</cx:pt>
          <cx:pt idx="27634">468</cx:pt>
          <cx:pt idx="27635">363</cx:pt>
          <cx:pt idx="27636">849</cx:pt>
          <cx:pt idx="27637">382</cx:pt>
          <cx:pt idx="27638">447</cx:pt>
          <cx:pt idx="27639">130</cx:pt>
          <cx:pt idx="27640">374</cx:pt>
          <cx:pt idx="27641">122</cx:pt>
          <cx:pt idx="27642">418</cx:pt>
          <cx:pt idx="27643">583</cx:pt>
          <cx:pt idx="27644">188</cx:pt>
          <cx:pt idx="27645">270</cx:pt>
          <cx:pt idx="27646">292</cx:pt>
          <cx:pt idx="27647">265</cx:pt>
          <cx:pt idx="27648">498</cx:pt>
          <cx:pt idx="27649">235</cx:pt>
          <cx:pt idx="27650">462</cx:pt>
          <cx:pt idx="27651">546</cx:pt>
          <cx:pt idx="27652">787</cx:pt>
          <cx:pt idx="27653">191</cx:pt>
          <cx:pt idx="27654">892</cx:pt>
          <cx:pt idx="27655">311</cx:pt>
          <cx:pt idx="27656">804</cx:pt>
          <cx:pt idx="27657">146</cx:pt>
          <cx:pt idx="27658">435</cx:pt>
          <cx:pt idx="27659">474</cx:pt>
          <cx:pt idx="27660">322</cx:pt>
          <cx:pt idx="27661">464</cx:pt>
          <cx:pt idx="27662">474</cx:pt>
          <cx:pt idx="27663">26</cx:pt>
          <cx:pt idx="27664">379</cx:pt>
          <cx:pt idx="27665">274</cx:pt>
          <cx:pt idx="27666">427</cx:pt>
          <cx:pt idx="27667">296</cx:pt>
          <cx:pt idx="27668">279</cx:pt>
          <cx:pt idx="27669">172</cx:pt>
          <cx:pt idx="27670">411</cx:pt>
          <cx:pt idx="27671">31</cx:pt>
          <cx:pt idx="27672">397</cx:pt>
          <cx:pt idx="27673">376</cx:pt>
          <cx:pt idx="27674">372</cx:pt>
          <cx:pt idx="27675">400</cx:pt>
          <cx:pt idx="27676">202</cx:pt>
          <cx:pt idx="27677">212</cx:pt>
          <cx:pt idx="27678">342</cx:pt>
          <cx:pt idx="27679">339</cx:pt>
          <cx:pt idx="27680">768</cx:pt>
          <cx:pt idx="27681">216</cx:pt>
          <cx:pt idx="27682">341</cx:pt>
          <cx:pt idx="27683">266</cx:pt>
          <cx:pt idx="27684">656</cx:pt>
          <cx:pt idx="27685">358</cx:pt>
          <cx:pt idx="27686">801</cx:pt>
          <cx:pt idx="27687">482</cx:pt>
          <cx:pt idx="27688">344</cx:pt>
          <cx:pt idx="27689">449</cx:pt>
          <cx:pt idx="27690">298</cx:pt>
          <cx:pt idx="27691">283</cx:pt>
          <cx:pt idx="27692">237</cx:pt>
          <cx:pt idx="27693">494</cx:pt>
          <cx:pt idx="27694">424</cx:pt>
          <cx:pt idx="27695">632</cx:pt>
          <cx:pt idx="27696">319</cx:pt>
          <cx:pt idx="27697">475</cx:pt>
          <cx:pt idx="27698">278</cx:pt>
          <cx:pt idx="27699">297</cx:pt>
          <cx:pt idx="27700">715</cx:pt>
          <cx:pt idx="27701">113</cx:pt>
          <cx:pt idx="27702">326</cx:pt>
          <cx:pt idx="27703">115</cx:pt>
          <cx:pt idx="27704">358</cx:pt>
          <cx:pt idx="27705">217</cx:pt>
          <cx:pt idx="27706">248</cx:pt>
          <cx:pt idx="27707">146</cx:pt>
          <cx:pt idx="27708">400</cx:pt>
          <cx:pt idx="27709">438</cx:pt>
          <cx:pt idx="27710">535</cx:pt>
          <cx:pt idx="27711">312</cx:pt>
          <cx:pt idx="27712">419</cx:pt>
          <cx:pt idx="27713">435</cx:pt>
          <cx:pt idx="27714">858</cx:pt>
          <cx:pt idx="27715">20</cx:pt>
          <cx:pt idx="27716">457</cx:pt>
          <cx:pt idx="27717">446</cx:pt>
          <cx:pt idx="27718">233</cx:pt>
          <cx:pt idx="27719">373</cx:pt>
          <cx:pt idx="27720">466</cx:pt>
          <cx:pt idx="27721">371</cx:pt>
          <cx:pt idx="27722">471</cx:pt>
          <cx:pt idx="27723">401</cx:pt>
          <cx:pt idx="27724">360</cx:pt>
          <cx:pt idx="27725">12</cx:pt>
          <cx:pt idx="27726">89</cx:pt>
          <cx:pt idx="27727">960</cx:pt>
          <cx:pt idx="27728">442</cx:pt>
          <cx:pt idx="27729">303</cx:pt>
          <cx:pt idx="27730">324</cx:pt>
          <cx:pt idx="27731">462</cx:pt>
          <cx:pt idx="27732">270</cx:pt>
          <cx:pt idx="27733">366</cx:pt>
          <cx:pt idx="27734">21</cx:pt>
          <cx:pt idx="27735">288</cx:pt>
          <cx:pt idx="27736">204</cx:pt>
          <cx:pt idx="27737">368</cx:pt>
          <cx:pt idx="27738">457</cx:pt>
          <cx:pt idx="27739">423</cx:pt>
          <cx:pt idx="27740">221</cx:pt>
          <cx:pt idx="27741">312</cx:pt>
          <cx:pt idx="27742">312</cx:pt>
          <cx:pt idx="27743">446</cx:pt>
          <cx:pt idx="27744">176</cx:pt>
          <cx:pt idx="27745">232</cx:pt>
          <cx:pt idx="27746">418</cx:pt>
          <cx:pt idx="27747">408</cx:pt>
          <cx:pt idx="27748">315</cx:pt>
          <cx:pt idx="27749">324</cx:pt>
          <cx:pt idx="27750">250</cx:pt>
          <cx:pt idx="27751">728</cx:pt>
          <cx:pt idx="27752">83</cx:pt>
          <cx:pt idx="27753">352</cx:pt>
          <cx:pt idx="27754">43</cx:pt>
          <cx:pt idx="27755">250</cx:pt>
          <cx:pt idx="27756">64</cx:pt>
          <cx:pt idx="27757">373</cx:pt>
          <cx:pt idx="27758">871</cx:pt>
          <cx:pt idx="27759">311</cx:pt>
          <cx:pt idx="27760">306</cx:pt>
          <cx:pt idx="27761">145</cx:pt>
          <cx:pt idx="27762">493</cx:pt>
          <cx:pt idx="27763">291</cx:pt>
          <cx:pt idx="27764">932</cx:pt>
          <cx:pt idx="27765">951</cx:pt>
          <cx:pt idx="27766">490</cx:pt>
          <cx:pt idx="27767">289</cx:pt>
          <cx:pt idx="27768">237</cx:pt>
          <cx:pt idx="27769">933</cx:pt>
          <cx:pt idx="27770">260</cx:pt>
          <cx:pt idx="27771">935</cx:pt>
          <cx:pt idx="27772">203</cx:pt>
          <cx:pt idx="27773">161</cx:pt>
          <cx:pt idx="27774">357</cx:pt>
          <cx:pt idx="27775">244</cx:pt>
          <cx:pt idx="27776">866</cx:pt>
          <cx:pt idx="27777">299</cx:pt>
          <cx:pt idx="27778">69</cx:pt>
          <cx:pt idx="27779">297</cx:pt>
          <cx:pt idx="27780">277</cx:pt>
          <cx:pt idx="27781">267</cx:pt>
          <cx:pt idx="27782">218</cx:pt>
          <cx:pt idx="27783">268</cx:pt>
          <cx:pt idx="27784">437</cx:pt>
          <cx:pt idx="27785">136</cx:pt>
          <cx:pt idx="27786">345</cx:pt>
          <cx:pt idx="27787">248</cx:pt>
          <cx:pt idx="27788">216</cx:pt>
          <cx:pt idx="27789">24</cx:pt>
          <cx:pt idx="27790">852</cx:pt>
          <cx:pt idx="27791">337</cx:pt>
          <cx:pt idx="27792">335</cx:pt>
          <cx:pt idx="27793">379</cx:pt>
          <cx:pt idx="27794">211</cx:pt>
          <cx:pt idx="27795">314</cx:pt>
          <cx:pt idx="27796">49</cx:pt>
          <cx:pt idx="27797">278</cx:pt>
          <cx:pt idx="27798">243</cx:pt>
          <cx:pt idx="27799">452</cx:pt>
          <cx:pt idx="27800">329</cx:pt>
          <cx:pt idx="27801">340</cx:pt>
          <cx:pt idx="27802">487</cx:pt>
          <cx:pt idx="27803">345</cx:pt>
          <cx:pt idx="27804">410</cx:pt>
          <cx:pt idx="27805">390</cx:pt>
          <cx:pt idx="27806">467</cx:pt>
          <cx:pt idx="27807">442</cx:pt>
          <cx:pt idx="27808">181</cx:pt>
          <cx:pt idx="27809">398</cx:pt>
          <cx:pt idx="27810">408</cx:pt>
          <cx:pt idx="27811">497</cx:pt>
          <cx:pt idx="27812">481</cx:pt>
          <cx:pt idx="27813">393</cx:pt>
          <cx:pt idx="27814">192</cx:pt>
          <cx:pt idx="27815">959</cx:pt>
          <cx:pt idx="27816">114</cx:pt>
          <cx:pt idx="27817">429</cx:pt>
          <cx:pt idx="27818">455</cx:pt>
          <cx:pt idx="27819">405</cx:pt>
          <cx:pt idx="27820">235</cx:pt>
          <cx:pt idx="27821">411</cx:pt>
          <cx:pt idx="27822">967</cx:pt>
          <cx:pt idx="27823">404</cx:pt>
          <cx:pt idx="27824">294</cx:pt>
          <cx:pt idx="27825">274</cx:pt>
          <cx:pt idx="27826">43</cx:pt>
          <cx:pt idx="27827">285</cx:pt>
          <cx:pt idx="27828">190</cx:pt>
          <cx:pt idx="27829">407</cx:pt>
          <cx:pt idx="27830">220</cx:pt>
          <cx:pt idx="27831">301</cx:pt>
          <cx:pt idx="27832">440</cx:pt>
          <cx:pt idx="27833">913</cx:pt>
          <cx:pt idx="27834">136</cx:pt>
          <cx:pt idx="27835">605</cx:pt>
          <cx:pt idx="27836">232</cx:pt>
          <cx:pt idx="27837">908</cx:pt>
          <cx:pt idx="27838">812</cx:pt>
          <cx:pt idx="27839">376</cx:pt>
          <cx:pt idx="27840">437</cx:pt>
          <cx:pt idx="27841">367</cx:pt>
          <cx:pt idx="27842">811</cx:pt>
          <cx:pt idx="27843">377</cx:pt>
          <cx:pt idx="27844">355</cx:pt>
          <cx:pt idx="27845">425</cx:pt>
          <cx:pt idx="27846">202</cx:pt>
          <cx:pt idx="27847">300</cx:pt>
          <cx:pt idx="27848">388</cx:pt>
          <cx:pt idx="27849">593</cx:pt>
          <cx:pt idx="27850">424</cx:pt>
          <cx:pt idx="27851">890</cx:pt>
          <cx:pt idx="27852">694</cx:pt>
          <cx:pt idx="27853">349</cx:pt>
          <cx:pt idx="27854">290</cx:pt>
          <cx:pt idx="27855">477</cx:pt>
          <cx:pt idx="27856">477</cx:pt>
          <cx:pt idx="27857">234</cx:pt>
          <cx:pt idx="27858">439</cx:pt>
          <cx:pt idx="27859">372</cx:pt>
          <cx:pt idx="27860">478</cx:pt>
          <cx:pt idx="27861">233</cx:pt>
          <cx:pt idx="27862">49</cx:pt>
          <cx:pt idx="27863">643</cx:pt>
          <cx:pt idx="27864">115</cx:pt>
          <cx:pt idx="27865">324</cx:pt>
          <cx:pt idx="27866">883</cx:pt>
          <cx:pt idx="27867">55</cx:pt>
          <cx:pt idx="27868">269</cx:pt>
          <cx:pt idx="27869">256</cx:pt>
          <cx:pt idx="27870">25</cx:pt>
          <cx:pt idx="27871">465</cx:pt>
          <cx:pt idx="27872">10</cx:pt>
          <cx:pt idx="27873">275</cx:pt>
          <cx:pt idx="27874">583</cx:pt>
          <cx:pt idx="27875">254</cx:pt>
          <cx:pt idx="27876">907</cx:pt>
          <cx:pt idx="27877">528</cx:pt>
          <cx:pt idx="27878">138</cx:pt>
          <cx:pt idx="27879">557</cx:pt>
          <cx:pt idx="27880">271</cx:pt>
          <cx:pt idx="27881">493</cx:pt>
          <cx:pt idx="27882">295</cx:pt>
          <cx:pt idx="27883">301</cx:pt>
          <cx:pt idx="27884">312</cx:pt>
          <cx:pt idx="27885">290</cx:pt>
          <cx:pt idx="27886">470</cx:pt>
          <cx:pt idx="27887">420</cx:pt>
          <cx:pt idx="27888">249</cx:pt>
          <cx:pt idx="27889">258</cx:pt>
          <cx:pt idx="27890">480</cx:pt>
          <cx:pt idx="27891">435</cx:pt>
          <cx:pt idx="27892">305</cx:pt>
          <cx:pt idx="27893">353</cx:pt>
          <cx:pt idx="27894">857</cx:pt>
          <cx:pt idx="27895">237</cx:pt>
          <cx:pt idx="27896">905</cx:pt>
          <cx:pt idx="27897">351</cx:pt>
          <cx:pt idx="27898">317</cx:pt>
          <cx:pt idx="27899">557</cx:pt>
          <cx:pt idx="27900">336</cx:pt>
          <cx:pt idx="27901">140</cx:pt>
          <cx:pt idx="27902">222</cx:pt>
          <cx:pt idx="27903">244</cx:pt>
          <cx:pt idx="27904">398</cx:pt>
          <cx:pt idx="27905">322</cx:pt>
          <cx:pt idx="27906">242</cx:pt>
          <cx:pt idx="27907">943</cx:pt>
          <cx:pt idx="27908">481</cx:pt>
          <cx:pt idx="27909">395</cx:pt>
          <cx:pt idx="27910">498</cx:pt>
          <cx:pt idx="27911">303</cx:pt>
          <cx:pt idx="27912">120</cx:pt>
          <cx:pt idx="27913">452</cx:pt>
          <cx:pt idx="27914">415</cx:pt>
          <cx:pt idx="27915">332</cx:pt>
          <cx:pt idx="27916">210</cx:pt>
          <cx:pt idx="27917">390</cx:pt>
          <cx:pt idx="27918">310</cx:pt>
          <cx:pt idx="27919">491</cx:pt>
          <cx:pt idx="27920">404</cx:pt>
          <cx:pt idx="27921">444</cx:pt>
          <cx:pt idx="27922">238</cx:pt>
          <cx:pt idx="27923">434</cx:pt>
          <cx:pt idx="27924">72</cx:pt>
          <cx:pt idx="27925">351</cx:pt>
          <cx:pt idx="27926">322</cx:pt>
          <cx:pt idx="27927">375</cx:pt>
          <cx:pt idx="27928">8</cx:pt>
          <cx:pt idx="27929">587</cx:pt>
          <cx:pt idx="27930">108</cx:pt>
          <cx:pt idx="27931">234</cx:pt>
          <cx:pt idx="27932">207</cx:pt>
          <cx:pt idx="27933">350</cx:pt>
          <cx:pt idx="27934">270</cx:pt>
          <cx:pt idx="27935">84</cx:pt>
          <cx:pt idx="27936">100</cx:pt>
          <cx:pt idx="27937">85</cx:pt>
          <cx:pt idx="27938">201</cx:pt>
          <cx:pt idx="27939">472</cx:pt>
          <cx:pt idx="27940">308</cx:pt>
          <cx:pt idx="27941">340</cx:pt>
          <cx:pt idx="27942">887</cx:pt>
          <cx:pt idx="27943">259</cx:pt>
          <cx:pt idx="27944">407</cx:pt>
          <cx:pt idx="27945">323</cx:pt>
          <cx:pt idx="27946">213</cx:pt>
          <cx:pt idx="27947">230</cx:pt>
          <cx:pt idx="27948">373</cx:pt>
          <cx:pt idx="27949">432</cx:pt>
          <cx:pt idx="27950">417</cx:pt>
          <cx:pt idx="27951">981</cx:pt>
          <cx:pt idx="27952">296</cx:pt>
          <cx:pt idx="27953">661</cx:pt>
          <cx:pt idx="27954">714</cx:pt>
          <cx:pt idx="27955">834</cx:pt>
          <cx:pt idx="27956">418</cx:pt>
          <cx:pt idx="27957">188</cx:pt>
          <cx:pt idx="27958">367</cx:pt>
          <cx:pt idx="27959">372</cx:pt>
          <cx:pt idx="27960">895</cx:pt>
          <cx:pt idx="27961">238</cx:pt>
          <cx:pt idx="27962">436</cx:pt>
          <cx:pt idx="27963">750</cx:pt>
          <cx:pt idx="27964">225</cx:pt>
          <cx:pt idx="27965">545</cx:pt>
          <cx:pt idx="27966">380</cx:pt>
          <cx:pt idx="27967">263</cx:pt>
          <cx:pt idx="27968">361</cx:pt>
          <cx:pt idx="27969">861</cx:pt>
          <cx:pt idx="27970">842</cx:pt>
          <cx:pt idx="27971">466</cx:pt>
          <cx:pt idx="27972">275</cx:pt>
          <cx:pt idx="27973">295</cx:pt>
          <cx:pt idx="27974">269</cx:pt>
          <cx:pt idx="27975">191</cx:pt>
          <cx:pt idx="27976">313</cx:pt>
          <cx:pt idx="27977">19</cx:pt>
          <cx:pt idx="27978">426</cx:pt>
          <cx:pt idx="27979">346</cx:pt>
          <cx:pt idx="27980">269</cx:pt>
          <cx:pt idx="27981">375</cx:pt>
          <cx:pt idx="27982">377</cx:pt>
          <cx:pt idx="27983">218</cx:pt>
          <cx:pt idx="27984">153</cx:pt>
          <cx:pt idx="27985">305</cx:pt>
          <cx:pt idx="27986">199</cx:pt>
          <cx:pt idx="27987">336</cx:pt>
          <cx:pt idx="27988">221</cx:pt>
          <cx:pt idx="27989">706</cx:pt>
          <cx:pt idx="27990">862</cx:pt>
          <cx:pt idx="27991">190</cx:pt>
          <cx:pt idx="27992">468</cx:pt>
          <cx:pt idx="27993">10</cx:pt>
          <cx:pt idx="27994">429</cx:pt>
          <cx:pt idx="27995">357</cx:pt>
          <cx:pt idx="27996">738</cx:pt>
          <cx:pt idx="27997">492</cx:pt>
          <cx:pt idx="27998">395</cx:pt>
          <cx:pt idx="27999">286</cx:pt>
          <cx:pt idx="28000">384</cx:pt>
          <cx:pt idx="28001">499</cx:pt>
          <cx:pt idx="28002">360</cx:pt>
          <cx:pt idx="28003">220</cx:pt>
          <cx:pt idx="28004">386</cx:pt>
          <cx:pt idx="28005">49</cx:pt>
          <cx:pt idx="28006">206</cx:pt>
          <cx:pt idx="28007">228</cx:pt>
          <cx:pt idx="28008">171</cx:pt>
          <cx:pt idx="28009">554</cx:pt>
          <cx:pt idx="28010">730</cx:pt>
          <cx:pt idx="28011">310</cx:pt>
          <cx:pt idx="28012">443</cx:pt>
          <cx:pt idx="28013">240</cx:pt>
          <cx:pt idx="28014">193</cx:pt>
          <cx:pt idx="28015">364</cx:pt>
          <cx:pt idx="28016">308</cx:pt>
          <cx:pt idx="28017">226</cx:pt>
          <cx:pt idx="28018">460</cx:pt>
          <cx:pt idx="28019">231</cx:pt>
          <cx:pt idx="28020">862</cx:pt>
          <cx:pt idx="28021">397</cx:pt>
          <cx:pt idx="28022">477</cx:pt>
          <cx:pt idx="28023">209</cx:pt>
          <cx:pt idx="28024">661</cx:pt>
          <cx:pt idx="28025">446</cx:pt>
          <cx:pt idx="28026">309</cx:pt>
          <cx:pt idx="28027">800</cx:pt>
          <cx:pt idx="28028">262</cx:pt>
          <cx:pt idx="28029">218</cx:pt>
          <cx:pt idx="28030">201</cx:pt>
          <cx:pt idx="28031">468</cx:pt>
          <cx:pt idx="28032">205</cx:pt>
          <cx:pt idx="28033">272</cx:pt>
          <cx:pt idx="28034">385</cx:pt>
          <cx:pt idx="28035">420</cx:pt>
          <cx:pt idx="28036">930</cx:pt>
          <cx:pt idx="28037">492</cx:pt>
          <cx:pt idx="28038">312</cx:pt>
          <cx:pt idx="28039">892</cx:pt>
          <cx:pt idx="28040">269</cx:pt>
          <cx:pt idx="28041">355</cx:pt>
          <cx:pt idx="28042">347</cx:pt>
          <cx:pt idx="28043">490</cx:pt>
          <cx:pt idx="28044">806</cx:pt>
          <cx:pt idx="28045">999</cx:pt>
          <cx:pt idx="28046">310</cx:pt>
          <cx:pt idx="28047">302</cx:pt>
          <cx:pt idx="28048">100</cx:pt>
          <cx:pt idx="28049">412</cx:pt>
          <cx:pt idx="28050">211</cx:pt>
          <cx:pt idx="28051">314</cx:pt>
          <cx:pt idx="28052">483</cx:pt>
          <cx:pt idx="28053">442</cx:pt>
          <cx:pt idx="28054">135</cx:pt>
          <cx:pt idx="28055">493</cx:pt>
          <cx:pt idx="28056">250</cx:pt>
          <cx:pt idx="28057">850</cx:pt>
          <cx:pt idx="28058">441</cx:pt>
          <cx:pt idx="28059">419</cx:pt>
          <cx:pt idx="28060">258</cx:pt>
          <cx:pt idx="28061">224</cx:pt>
          <cx:pt idx="28062">283</cx:pt>
          <cx:pt idx="28063">477</cx:pt>
          <cx:pt idx="28064">278</cx:pt>
          <cx:pt idx="28065">416</cx:pt>
          <cx:pt idx="28066">676</cx:pt>
          <cx:pt idx="28067">952</cx:pt>
          <cx:pt idx="28068">488</cx:pt>
          <cx:pt idx="28069">351</cx:pt>
          <cx:pt idx="28070">423</cx:pt>
          <cx:pt idx="28071">19</cx:pt>
          <cx:pt idx="28072">297</cx:pt>
          <cx:pt idx="28073">203</cx:pt>
          <cx:pt idx="28074">374</cx:pt>
          <cx:pt idx="28075">376</cx:pt>
          <cx:pt idx="28076">254</cx:pt>
          <cx:pt idx="28077">372</cx:pt>
          <cx:pt idx="28078">364</cx:pt>
          <cx:pt idx="28079">357</cx:pt>
          <cx:pt idx="28080">340</cx:pt>
          <cx:pt idx="28081">251</cx:pt>
          <cx:pt idx="28082">206</cx:pt>
          <cx:pt idx="28083">499</cx:pt>
          <cx:pt idx="28084">791</cx:pt>
          <cx:pt idx="28085">394</cx:pt>
          <cx:pt idx="28086">291</cx:pt>
          <cx:pt idx="28087">257</cx:pt>
          <cx:pt idx="28088">13</cx:pt>
          <cx:pt idx="28089">640</cx:pt>
          <cx:pt idx="28090">809</cx:pt>
          <cx:pt idx="28091">83</cx:pt>
          <cx:pt idx="28092">459</cx:pt>
          <cx:pt idx="28093">409</cx:pt>
          <cx:pt idx="28094">792</cx:pt>
          <cx:pt idx="28095">413</cx:pt>
          <cx:pt idx="28096">450</cx:pt>
          <cx:pt idx="28097">198</cx:pt>
          <cx:pt idx="28098">687</cx:pt>
          <cx:pt idx="28099">259</cx:pt>
          <cx:pt idx="28100">238</cx:pt>
          <cx:pt idx="28101">398</cx:pt>
          <cx:pt idx="28102">479</cx:pt>
          <cx:pt idx="28103">417</cx:pt>
          <cx:pt idx="28104">298</cx:pt>
          <cx:pt idx="28105">295</cx:pt>
          <cx:pt idx="28106">172</cx:pt>
          <cx:pt idx="28107">216</cx:pt>
          <cx:pt idx="28108">202</cx:pt>
          <cx:pt idx="28109">267</cx:pt>
          <cx:pt idx="28110">465</cx:pt>
          <cx:pt idx="28111">305</cx:pt>
          <cx:pt idx="28112">251</cx:pt>
          <cx:pt idx="28113">143</cx:pt>
          <cx:pt idx="28114">451</cx:pt>
          <cx:pt idx="28115">276</cx:pt>
          <cx:pt idx="28116">448</cx:pt>
          <cx:pt idx="28117">270</cx:pt>
          <cx:pt idx="28118">536</cx:pt>
          <cx:pt idx="28119">243</cx:pt>
          <cx:pt idx="28120">416</cx:pt>
          <cx:pt idx="28121">443</cx:pt>
          <cx:pt idx="28122">297</cx:pt>
          <cx:pt idx="28123">493</cx:pt>
          <cx:pt idx="28124">269</cx:pt>
          <cx:pt idx="28125">127</cx:pt>
          <cx:pt idx="28126">338</cx:pt>
          <cx:pt idx="28127">229</cx:pt>
          <cx:pt idx="28128">245</cx:pt>
          <cx:pt idx="28129">220</cx:pt>
          <cx:pt idx="28130">325</cx:pt>
          <cx:pt idx="28131">618</cx:pt>
          <cx:pt idx="28132">180</cx:pt>
          <cx:pt idx="28133">390</cx:pt>
          <cx:pt idx="28134">456</cx:pt>
          <cx:pt idx="28135">52</cx:pt>
          <cx:pt idx="28136">263</cx:pt>
          <cx:pt idx="28137">335</cx:pt>
          <cx:pt idx="28138">759</cx:pt>
          <cx:pt idx="28139">290</cx:pt>
          <cx:pt idx="28140">355</cx:pt>
          <cx:pt idx="28141">234</cx:pt>
          <cx:pt idx="28142">466</cx:pt>
          <cx:pt idx="28143">485</cx:pt>
          <cx:pt idx="28144">378</cx:pt>
          <cx:pt idx="28145">452</cx:pt>
          <cx:pt idx="28146">261</cx:pt>
          <cx:pt idx="28147">362</cx:pt>
          <cx:pt idx="28148">120</cx:pt>
          <cx:pt idx="28149">269</cx:pt>
          <cx:pt idx="28150">979</cx:pt>
          <cx:pt idx="28151">46</cx:pt>
          <cx:pt idx="28152">392</cx:pt>
          <cx:pt idx="28153">807</cx:pt>
          <cx:pt idx="28154">484</cx:pt>
          <cx:pt idx="28155">187</cx:pt>
          <cx:pt idx="28156">23</cx:pt>
          <cx:pt idx="28157">212</cx:pt>
          <cx:pt idx="28158">248</cx:pt>
          <cx:pt idx="28159">339</cx:pt>
          <cx:pt idx="28160">722</cx:pt>
          <cx:pt idx="28161">393</cx:pt>
          <cx:pt idx="28162">499</cx:pt>
          <cx:pt idx="28163">88</cx:pt>
          <cx:pt idx="28164">400</cx:pt>
          <cx:pt idx="28165">296</cx:pt>
          <cx:pt idx="28166">898</cx:pt>
          <cx:pt idx="28167">157</cx:pt>
          <cx:pt idx="28168">228</cx:pt>
          <cx:pt idx="28169">465</cx:pt>
          <cx:pt idx="28170">333</cx:pt>
          <cx:pt idx="28171">7</cx:pt>
          <cx:pt idx="28172">912</cx:pt>
          <cx:pt idx="28173">209</cx:pt>
          <cx:pt idx="28174">301</cx:pt>
          <cx:pt idx="28175">215</cx:pt>
          <cx:pt idx="28176">442</cx:pt>
          <cx:pt idx="28177">155</cx:pt>
          <cx:pt idx="28178">513</cx:pt>
          <cx:pt idx="28179">215</cx:pt>
          <cx:pt idx="28180">309</cx:pt>
          <cx:pt idx="28181">480</cx:pt>
          <cx:pt idx="28182">366</cx:pt>
          <cx:pt idx="28183">46</cx:pt>
          <cx:pt idx="28184">380</cx:pt>
          <cx:pt idx="28185">155</cx:pt>
          <cx:pt idx="28186">427</cx:pt>
          <cx:pt idx="28187">245</cx:pt>
          <cx:pt idx="28188">419</cx:pt>
          <cx:pt idx="28189">402</cx:pt>
          <cx:pt idx="28190">267</cx:pt>
          <cx:pt idx="28191">318</cx:pt>
          <cx:pt idx="28192">5</cx:pt>
          <cx:pt idx="28193">426</cx:pt>
          <cx:pt idx="28194">461</cx:pt>
          <cx:pt idx="28195">443</cx:pt>
          <cx:pt idx="28196">218</cx:pt>
          <cx:pt idx="28197">177</cx:pt>
          <cx:pt idx="28198">378</cx:pt>
          <cx:pt idx="28199">377</cx:pt>
          <cx:pt idx="28200">448</cx:pt>
          <cx:pt idx="28201">102</cx:pt>
          <cx:pt idx="28202">188</cx:pt>
          <cx:pt idx="28203">177</cx:pt>
          <cx:pt idx="28204">478</cx:pt>
          <cx:pt idx="28205">321</cx:pt>
          <cx:pt idx="28206">133</cx:pt>
          <cx:pt idx="28207">209</cx:pt>
          <cx:pt idx="28208">378</cx:pt>
          <cx:pt idx="28209">465</cx:pt>
          <cx:pt idx="28210">225</cx:pt>
          <cx:pt idx="28211">472</cx:pt>
          <cx:pt idx="28212">231</cx:pt>
          <cx:pt idx="28213">300</cx:pt>
          <cx:pt idx="28214">135</cx:pt>
          <cx:pt idx="28215">324</cx:pt>
          <cx:pt idx="28216">272</cx:pt>
          <cx:pt idx="28217">327</cx:pt>
          <cx:pt idx="28218">122</cx:pt>
          <cx:pt idx="28219">419</cx:pt>
          <cx:pt idx="28220">263</cx:pt>
          <cx:pt idx="28221">57</cx:pt>
          <cx:pt idx="28222">103</cx:pt>
          <cx:pt idx="28223">253</cx:pt>
          <cx:pt idx="28224">523</cx:pt>
          <cx:pt idx="28225">258</cx:pt>
          <cx:pt idx="28226">428</cx:pt>
          <cx:pt idx="28227">412</cx:pt>
          <cx:pt idx="28228">822</cx:pt>
          <cx:pt idx="28229">256</cx:pt>
          <cx:pt idx="28230">326</cx:pt>
          <cx:pt idx="28231">121</cx:pt>
          <cx:pt idx="28232">460</cx:pt>
          <cx:pt idx="28233">284</cx:pt>
          <cx:pt idx="28234">544</cx:pt>
          <cx:pt idx="28235">331</cx:pt>
          <cx:pt idx="28236">275</cx:pt>
          <cx:pt idx="28237">39</cx:pt>
          <cx:pt idx="28238">137</cx:pt>
          <cx:pt idx="28239">36</cx:pt>
          <cx:pt idx="28240">228</cx:pt>
          <cx:pt idx="28241">455</cx:pt>
          <cx:pt idx="28242">261</cx:pt>
          <cx:pt idx="28243">173</cx:pt>
          <cx:pt idx="28244">367</cx:pt>
          <cx:pt idx="28245">632</cx:pt>
          <cx:pt idx="28246">201</cx:pt>
          <cx:pt idx="28247">478</cx:pt>
          <cx:pt idx="28248">490</cx:pt>
          <cx:pt idx="28249">353</cx:pt>
          <cx:pt idx="28250">114</cx:pt>
          <cx:pt idx="28251">605</cx:pt>
          <cx:pt idx="28252">206</cx:pt>
          <cx:pt idx="28253">148</cx:pt>
          <cx:pt idx="28254">457</cx:pt>
          <cx:pt idx="28255">481</cx:pt>
          <cx:pt idx="28256">491</cx:pt>
          <cx:pt idx="28257">121</cx:pt>
          <cx:pt idx="28258">270</cx:pt>
          <cx:pt idx="28259">289</cx:pt>
          <cx:pt idx="28260">496</cx:pt>
          <cx:pt idx="28261">495</cx:pt>
          <cx:pt idx="28262">251</cx:pt>
          <cx:pt idx="28263">285</cx:pt>
          <cx:pt idx="28264">458</cx:pt>
          <cx:pt idx="28265">327</cx:pt>
          <cx:pt idx="28266">49</cx:pt>
          <cx:pt idx="28267">470</cx:pt>
          <cx:pt idx="28268">381</cx:pt>
          <cx:pt idx="28269">496</cx:pt>
          <cx:pt idx="28270">398</cx:pt>
          <cx:pt idx="28271">143</cx:pt>
          <cx:pt idx="28272">275</cx:pt>
          <cx:pt idx="28273">274</cx:pt>
          <cx:pt idx="28274">261</cx:pt>
          <cx:pt idx="28275">947</cx:pt>
          <cx:pt idx="28276">418</cx:pt>
          <cx:pt idx="28277">596</cx:pt>
          <cx:pt idx="28278">226</cx:pt>
          <cx:pt idx="28279">178</cx:pt>
          <cx:pt idx="28280">480</cx:pt>
          <cx:pt idx="28281">240</cx:pt>
          <cx:pt idx="28282">219</cx:pt>
          <cx:pt idx="28283">851</cx:pt>
          <cx:pt idx="28284">369</cx:pt>
          <cx:pt idx="28285">323</cx:pt>
          <cx:pt idx="28286">614</cx:pt>
          <cx:pt idx="28287">418</cx:pt>
          <cx:pt idx="28288">483</cx:pt>
          <cx:pt idx="28289">6</cx:pt>
          <cx:pt idx="28290">223</cx:pt>
          <cx:pt idx="28291">686</cx:pt>
          <cx:pt idx="28292">307</cx:pt>
          <cx:pt idx="28293">657</cx:pt>
          <cx:pt idx="28294">375</cx:pt>
          <cx:pt idx="28295">85</cx:pt>
          <cx:pt idx="28296">339</cx:pt>
          <cx:pt idx="28297">421</cx:pt>
          <cx:pt idx="28298">70</cx:pt>
          <cx:pt idx="28299">409</cx:pt>
          <cx:pt idx="28300">356</cx:pt>
          <cx:pt idx="28301">83</cx:pt>
          <cx:pt idx="28302">157</cx:pt>
          <cx:pt idx="28303">840</cx:pt>
          <cx:pt idx="28304">997</cx:pt>
          <cx:pt idx="28305">57</cx:pt>
          <cx:pt idx="28306">225</cx:pt>
          <cx:pt idx="28307">182</cx:pt>
          <cx:pt idx="28308">35</cx:pt>
          <cx:pt idx="28309">679</cx:pt>
          <cx:pt idx="28310">967</cx:pt>
          <cx:pt idx="28311">321</cx:pt>
          <cx:pt idx="28312">378</cx:pt>
          <cx:pt idx="28313">367</cx:pt>
          <cx:pt idx="28314">245</cx:pt>
          <cx:pt idx="28315">217</cx:pt>
          <cx:pt idx="28316">618</cx:pt>
          <cx:pt idx="28317">247</cx:pt>
          <cx:pt idx="28318">492</cx:pt>
          <cx:pt idx="28319">294</cx:pt>
          <cx:pt idx="28320">357</cx:pt>
          <cx:pt idx="28321">341</cx:pt>
          <cx:pt idx="28322">30</cx:pt>
          <cx:pt idx="28323">406</cx:pt>
          <cx:pt idx="28324">395</cx:pt>
          <cx:pt idx="28325">31</cx:pt>
          <cx:pt idx="28326">166</cx:pt>
          <cx:pt idx="28327">265</cx:pt>
          <cx:pt idx="28328">439</cx:pt>
          <cx:pt idx="28329">371</cx:pt>
          <cx:pt idx="28330">359</cx:pt>
          <cx:pt idx="28331">265</cx:pt>
          <cx:pt idx="28332">89</cx:pt>
          <cx:pt idx="28333">472</cx:pt>
          <cx:pt idx="28334">664</cx:pt>
          <cx:pt idx="28335">490</cx:pt>
          <cx:pt idx="28336">387</cx:pt>
          <cx:pt idx="28337">295</cx:pt>
          <cx:pt idx="28338">442</cx:pt>
          <cx:pt idx="28339">203</cx:pt>
          <cx:pt idx="28340">331</cx:pt>
          <cx:pt idx="28341">437</cx:pt>
          <cx:pt idx="28342">157</cx:pt>
          <cx:pt idx="28343">653</cx:pt>
          <cx:pt idx="28344">552</cx:pt>
          <cx:pt idx="28345">330</cx:pt>
          <cx:pt idx="28346">261</cx:pt>
          <cx:pt idx="28347">388</cx:pt>
          <cx:pt idx="28348">411</cx:pt>
          <cx:pt idx="28349">350</cx:pt>
          <cx:pt idx="28350">105</cx:pt>
          <cx:pt idx="28351">300</cx:pt>
          <cx:pt idx="28352">249</cx:pt>
          <cx:pt idx="28353">358</cx:pt>
          <cx:pt idx="28354">189</cx:pt>
          <cx:pt idx="28355">512</cx:pt>
          <cx:pt idx="28356">338</cx:pt>
          <cx:pt idx="28357">332</cx:pt>
          <cx:pt idx="28358">128</cx:pt>
          <cx:pt idx="28359">211</cx:pt>
          <cx:pt idx="28360">418</cx:pt>
          <cx:pt idx="28361">406</cx:pt>
          <cx:pt idx="28362">285</cx:pt>
          <cx:pt idx="28363">656</cx:pt>
          <cx:pt idx="28364">349</cx:pt>
          <cx:pt idx="28365">348</cx:pt>
          <cx:pt idx="28366">265</cx:pt>
          <cx:pt idx="28367">247</cx:pt>
          <cx:pt idx="28368">646</cx:pt>
          <cx:pt idx="28369">269</cx:pt>
          <cx:pt idx="28370">271</cx:pt>
          <cx:pt idx="28371">205</cx:pt>
          <cx:pt idx="28372">416</cx:pt>
          <cx:pt idx="28373">218</cx:pt>
          <cx:pt idx="28374">529</cx:pt>
          <cx:pt idx="28375">905</cx:pt>
          <cx:pt idx="28376">395</cx:pt>
          <cx:pt idx="28377">137</cx:pt>
          <cx:pt idx="28378">482</cx:pt>
          <cx:pt idx="28379">309</cx:pt>
          <cx:pt idx="28380">275</cx:pt>
          <cx:pt idx="28381">308</cx:pt>
          <cx:pt idx="28382">469</cx:pt>
          <cx:pt idx="28383">244</cx:pt>
          <cx:pt idx="28384">291</cx:pt>
          <cx:pt idx="28385">408</cx:pt>
          <cx:pt idx="28386">296</cx:pt>
          <cx:pt idx="28387">210</cx:pt>
          <cx:pt idx="28388">267</cx:pt>
          <cx:pt idx="28389">249</cx:pt>
          <cx:pt idx="28390">266</cx:pt>
          <cx:pt idx="28391">269</cx:pt>
          <cx:pt idx="28392">359</cx:pt>
          <cx:pt idx="28393">386</cx:pt>
          <cx:pt idx="28394">253</cx:pt>
          <cx:pt idx="28395">256</cx:pt>
          <cx:pt idx="28396">480</cx:pt>
          <cx:pt idx="28397">315</cx:pt>
          <cx:pt idx="28398">470</cx:pt>
          <cx:pt idx="28399">479</cx:pt>
          <cx:pt idx="28400">523</cx:pt>
          <cx:pt idx="28401">455</cx:pt>
          <cx:pt idx="28402">619</cx:pt>
          <cx:pt idx="28403">285</cx:pt>
          <cx:pt idx="28404">656</cx:pt>
          <cx:pt idx="28405">472</cx:pt>
          <cx:pt idx="28406">407</cx:pt>
          <cx:pt idx="28407">147</cx:pt>
          <cx:pt idx="28408">781</cx:pt>
          <cx:pt idx="28409">271</cx:pt>
          <cx:pt idx="28410">477</cx:pt>
          <cx:pt idx="28411">444</cx:pt>
          <cx:pt idx="28412">457</cx:pt>
          <cx:pt idx="28413">661</cx:pt>
          <cx:pt idx="28414">14</cx:pt>
          <cx:pt idx="28415">211</cx:pt>
          <cx:pt idx="28416">380</cx:pt>
          <cx:pt idx="28417">263</cx:pt>
          <cx:pt idx="28418">233</cx:pt>
          <cx:pt idx="28419">489</cx:pt>
          <cx:pt idx="28420">212</cx:pt>
          <cx:pt idx="28421">378</cx:pt>
          <cx:pt idx="28422">244</cx:pt>
          <cx:pt idx="28423">267</cx:pt>
          <cx:pt idx="28424">366</cx:pt>
          <cx:pt idx="28425">495</cx:pt>
          <cx:pt idx="28426">319</cx:pt>
          <cx:pt idx="28427">76</cx:pt>
          <cx:pt idx="28428">396</cx:pt>
          <cx:pt idx="28429">697</cx:pt>
          <cx:pt idx="28430">472</cx:pt>
          <cx:pt idx="28431">256</cx:pt>
          <cx:pt idx="28432">337</cx:pt>
          <cx:pt idx="28433">402</cx:pt>
          <cx:pt idx="28434">206</cx:pt>
          <cx:pt idx="28435">268</cx:pt>
          <cx:pt idx="28436">307</cx:pt>
          <cx:pt idx="28437">305</cx:pt>
          <cx:pt idx="28438">998</cx:pt>
          <cx:pt idx="28439">17</cx:pt>
          <cx:pt idx="28440">206</cx:pt>
          <cx:pt idx="28441">211</cx:pt>
          <cx:pt idx="28442">997</cx:pt>
          <cx:pt idx="28443">494</cx:pt>
          <cx:pt idx="28444">96</cx:pt>
          <cx:pt idx="28445">676</cx:pt>
          <cx:pt idx="28446">433</cx:pt>
          <cx:pt idx="28447">370</cx:pt>
          <cx:pt idx="28448">462</cx:pt>
          <cx:pt idx="28449">266</cx:pt>
          <cx:pt idx="28450">375</cx:pt>
          <cx:pt idx="28451">132</cx:pt>
          <cx:pt idx="28452">429</cx:pt>
          <cx:pt idx="28453">817</cx:pt>
          <cx:pt idx="28454">925</cx:pt>
          <cx:pt idx="28455">465</cx:pt>
          <cx:pt idx="28456">375</cx:pt>
          <cx:pt idx="28457">459</cx:pt>
          <cx:pt idx="28458">300</cx:pt>
          <cx:pt idx="28459">28</cx:pt>
          <cx:pt idx="28460">400</cx:pt>
          <cx:pt idx="28461">437</cx:pt>
          <cx:pt idx="28462">266</cx:pt>
          <cx:pt idx="28463">330</cx:pt>
          <cx:pt idx="28464">359</cx:pt>
          <cx:pt idx="28465">370</cx:pt>
          <cx:pt idx="28466">66</cx:pt>
          <cx:pt idx="28467">278</cx:pt>
          <cx:pt idx="28468">853</cx:pt>
          <cx:pt idx="28469">386</cx:pt>
          <cx:pt idx="28470">198</cx:pt>
          <cx:pt idx="28471">234</cx:pt>
          <cx:pt idx="28472">947</cx:pt>
          <cx:pt idx="28473">329</cx:pt>
          <cx:pt idx="28474">405</cx:pt>
          <cx:pt idx="28475">337</cx:pt>
          <cx:pt idx="28476">239</cx:pt>
          <cx:pt idx="28477">378</cx:pt>
          <cx:pt idx="28478">398</cx:pt>
          <cx:pt idx="28479">517</cx:pt>
          <cx:pt idx="28480">382</cx:pt>
          <cx:pt idx="28481">471</cx:pt>
          <cx:pt idx="28482">495</cx:pt>
          <cx:pt idx="28483">428</cx:pt>
          <cx:pt idx="28484">854</cx:pt>
          <cx:pt idx="28485">438</cx:pt>
          <cx:pt idx="28486">365</cx:pt>
          <cx:pt idx="28487">394</cx:pt>
          <cx:pt idx="28488">503</cx:pt>
          <cx:pt idx="28489">473</cx:pt>
          <cx:pt idx="28490">194</cx:pt>
          <cx:pt idx="28491">302</cx:pt>
          <cx:pt idx="28492">239</cx:pt>
          <cx:pt idx="28493">731</cx:pt>
          <cx:pt idx="28494">430</cx:pt>
          <cx:pt idx="28495">847</cx:pt>
          <cx:pt idx="28496">199</cx:pt>
          <cx:pt idx="28497">292</cx:pt>
          <cx:pt idx="28498">204</cx:pt>
          <cx:pt idx="28499">605</cx:pt>
          <cx:pt idx="28500">368</cx:pt>
          <cx:pt idx="28501">701</cx:pt>
          <cx:pt idx="28502">34</cx:pt>
          <cx:pt idx="28503">466</cx:pt>
          <cx:pt idx="28504">476</cx:pt>
          <cx:pt idx="28505">365</cx:pt>
          <cx:pt idx="28506">241</cx:pt>
          <cx:pt idx="28507">442</cx:pt>
          <cx:pt idx="28508">399</cx:pt>
          <cx:pt idx="28509">468</cx:pt>
          <cx:pt idx="28510">469</cx:pt>
          <cx:pt idx="28511">334</cx:pt>
          <cx:pt idx="28512">918</cx:pt>
          <cx:pt idx="28513">640</cx:pt>
          <cx:pt idx="28514">987</cx:pt>
          <cx:pt idx="28515">460</cx:pt>
          <cx:pt idx="28516">470</cx:pt>
          <cx:pt idx="28517">426</cx:pt>
          <cx:pt idx="28518">482</cx:pt>
          <cx:pt idx="28519">3</cx:pt>
          <cx:pt idx="28520">61</cx:pt>
          <cx:pt idx="28521">938</cx:pt>
          <cx:pt idx="28522">353</cx:pt>
          <cx:pt idx="28523">352</cx:pt>
          <cx:pt idx="28524">1019</cx:pt>
          <cx:pt idx="28525">394</cx:pt>
          <cx:pt idx="28526">392</cx:pt>
          <cx:pt idx="28527">405</cx:pt>
          <cx:pt idx="28528">80</cx:pt>
          <cx:pt idx="28529">822</cx:pt>
          <cx:pt idx="28530">386</cx:pt>
          <cx:pt idx="28531">44</cx:pt>
          <cx:pt idx="28532">845</cx:pt>
          <cx:pt idx="28533">261</cx:pt>
          <cx:pt idx="28534">246</cx:pt>
          <cx:pt idx="28535">360</cx:pt>
          <cx:pt idx="28536">310</cx:pt>
          <cx:pt idx="28537">24</cx:pt>
          <cx:pt idx="28538">318</cx:pt>
          <cx:pt idx="28539">229</cx:pt>
          <cx:pt idx="28540">15</cx:pt>
          <cx:pt idx="28541">202</cx:pt>
          <cx:pt idx="28542">218</cx:pt>
          <cx:pt idx="28543">363</cx:pt>
          <cx:pt idx="28544">537</cx:pt>
          <cx:pt idx="28545">339</cx:pt>
          <cx:pt idx="28546">132</cx:pt>
          <cx:pt idx="28547">114</cx:pt>
          <cx:pt idx="28548">116</cx:pt>
          <cx:pt idx="28549">704</cx:pt>
          <cx:pt idx="28550">331</cx:pt>
          <cx:pt idx="28551">317</cx:pt>
          <cx:pt idx="28552">227</cx:pt>
          <cx:pt idx="28553">321</cx:pt>
          <cx:pt idx="28554">331</cx:pt>
          <cx:pt idx="28555">230</cx:pt>
          <cx:pt idx="28556">522</cx:pt>
          <cx:pt idx="28557">28</cx:pt>
          <cx:pt idx="28558">767</cx:pt>
          <cx:pt idx="28559">472</cx:pt>
          <cx:pt idx="28560">473</cx:pt>
          <cx:pt idx="28561">206</cx:pt>
          <cx:pt idx="28562">44</cx:pt>
          <cx:pt idx="28563">327</cx:pt>
          <cx:pt idx="28564">367</cx:pt>
          <cx:pt idx="28565">370</cx:pt>
          <cx:pt idx="28566">288</cx:pt>
          <cx:pt idx="28567">266</cx:pt>
          <cx:pt idx="28568">253</cx:pt>
          <cx:pt idx="28569">799</cx:pt>
          <cx:pt idx="28570">304</cx:pt>
          <cx:pt idx="28571">423</cx:pt>
          <cx:pt idx="28572">232</cx:pt>
          <cx:pt idx="28573">487</cx:pt>
          <cx:pt idx="28574">306</cx:pt>
          <cx:pt idx="28575">890</cx:pt>
          <cx:pt idx="28576">441</cx:pt>
          <cx:pt idx="28577">267</cx:pt>
          <cx:pt idx="28578">3</cx:pt>
          <cx:pt idx="28579">305</cx:pt>
          <cx:pt idx="28580">353</cx:pt>
          <cx:pt idx="28581">981</cx:pt>
          <cx:pt idx="28582">467</cx:pt>
          <cx:pt idx="28583">49</cx:pt>
          <cx:pt idx="28584">245</cx:pt>
          <cx:pt idx="28585">395</cx:pt>
          <cx:pt idx="28586">273</cx:pt>
          <cx:pt idx="28587">248</cx:pt>
          <cx:pt idx="28588">248</cx:pt>
          <cx:pt idx="28589">241</cx:pt>
          <cx:pt idx="28590">370</cx:pt>
          <cx:pt idx="28591">453</cx:pt>
          <cx:pt idx="28592">402</cx:pt>
          <cx:pt idx="28593">507</cx:pt>
          <cx:pt idx="28594">321</cx:pt>
          <cx:pt idx="28595">316</cx:pt>
          <cx:pt idx="28596">330</cx:pt>
          <cx:pt idx="28597">88</cx:pt>
          <cx:pt idx="28598">296</cx:pt>
          <cx:pt idx="28599">420</cx:pt>
          <cx:pt idx="28600">71</cx:pt>
          <cx:pt idx="28601">211</cx:pt>
          <cx:pt idx="28602">492</cx:pt>
          <cx:pt idx="28603">172</cx:pt>
          <cx:pt idx="28604">255</cx:pt>
          <cx:pt idx="28605">208</cx:pt>
          <cx:pt idx="28606">257</cx:pt>
          <cx:pt idx="28607">468</cx:pt>
          <cx:pt idx="28608">109</cx:pt>
          <cx:pt idx="28609">277</cx:pt>
          <cx:pt idx="28610">183</cx:pt>
          <cx:pt idx="28611">457</cx:pt>
          <cx:pt idx="28612">685</cx:pt>
          <cx:pt idx="28613">314</cx:pt>
          <cx:pt idx="28614">394</cx:pt>
          <cx:pt idx="28615">162</cx:pt>
          <cx:pt idx="28616">266</cx:pt>
          <cx:pt idx="28617">369</cx:pt>
          <cx:pt idx="28618">222</cx:pt>
          <cx:pt idx="28619">591</cx:pt>
          <cx:pt idx="28620">856</cx:pt>
          <cx:pt idx="28621">324</cx:pt>
          <cx:pt idx="28622">324</cx:pt>
          <cx:pt idx="28623">198</cx:pt>
          <cx:pt idx="28624">605</cx:pt>
          <cx:pt idx="28625">233</cx:pt>
          <cx:pt idx="28626">407</cx:pt>
          <cx:pt idx="28627">275</cx:pt>
          <cx:pt idx="28628">394</cx:pt>
          <cx:pt idx="28629">35</cx:pt>
          <cx:pt idx="28630">408</cx:pt>
          <cx:pt idx="28631">363</cx:pt>
          <cx:pt idx="28632">300</cx:pt>
          <cx:pt idx="28633">321</cx:pt>
          <cx:pt idx="28634">224</cx:pt>
          <cx:pt idx="28635">465</cx:pt>
          <cx:pt idx="28636">69</cx:pt>
          <cx:pt idx="28637">227</cx:pt>
          <cx:pt idx="28638">13</cx:pt>
          <cx:pt idx="28639">883</cx:pt>
          <cx:pt idx="28640">142</cx:pt>
          <cx:pt idx="28641">476</cx:pt>
          <cx:pt idx="28642">352</cx:pt>
          <cx:pt idx="28643">800</cx:pt>
          <cx:pt idx="28644">156</cx:pt>
          <cx:pt idx="28645">388</cx:pt>
          <cx:pt idx="28646">972</cx:pt>
          <cx:pt idx="28647">586</cx:pt>
          <cx:pt idx="28648">295</cx:pt>
          <cx:pt idx="28649">484</cx:pt>
          <cx:pt idx="28650">495</cx:pt>
          <cx:pt idx="28651">46</cx:pt>
          <cx:pt idx="28652">823</cx:pt>
          <cx:pt idx="28653">698</cx:pt>
          <cx:pt idx="28654">215</cx:pt>
          <cx:pt idx="28655">74</cx:pt>
          <cx:pt idx="28656">492</cx:pt>
          <cx:pt idx="28657">917</cx:pt>
          <cx:pt idx="28658">209</cx:pt>
          <cx:pt idx="28659">332</cx:pt>
          <cx:pt idx="28660">484</cx:pt>
          <cx:pt idx="28661">182</cx:pt>
          <cx:pt idx="28662">402</cx:pt>
          <cx:pt idx="28663">447</cx:pt>
          <cx:pt idx="28664">384</cx:pt>
          <cx:pt idx="28665">530</cx:pt>
          <cx:pt idx="28666">286</cx:pt>
          <cx:pt idx="28667">297</cx:pt>
          <cx:pt idx="28668">212</cx:pt>
          <cx:pt idx="28669">272</cx:pt>
          <cx:pt idx="28670">970</cx:pt>
          <cx:pt idx="28671">504</cx:pt>
          <cx:pt idx="28672">431</cx:pt>
          <cx:pt idx="28673">277</cx:pt>
          <cx:pt idx="28674">5</cx:pt>
          <cx:pt idx="28675">267</cx:pt>
          <cx:pt idx="28676">394</cx:pt>
          <cx:pt idx="28677">333</cx:pt>
          <cx:pt idx="28678">222</cx:pt>
          <cx:pt idx="28679">496</cx:pt>
          <cx:pt idx="28680">418</cx:pt>
          <cx:pt idx="28681">264</cx:pt>
          <cx:pt idx="28682">723</cx:pt>
          <cx:pt idx="28683">284</cx:pt>
          <cx:pt idx="28684">861</cx:pt>
          <cx:pt idx="28685">405</cx:pt>
          <cx:pt idx="28686">50</cx:pt>
          <cx:pt idx="28687">354</cx:pt>
          <cx:pt idx="28688">277</cx:pt>
          <cx:pt idx="28689">758</cx:pt>
          <cx:pt idx="28690">445</cx:pt>
          <cx:pt idx="28691">348</cx:pt>
          <cx:pt idx="28692">432</cx:pt>
          <cx:pt idx="28693">421</cx:pt>
          <cx:pt idx="28694">891</cx:pt>
          <cx:pt idx="28695">264</cx:pt>
          <cx:pt idx="28696">228</cx:pt>
          <cx:pt idx="28697">302</cx:pt>
          <cx:pt idx="28698">134</cx:pt>
          <cx:pt idx="28699">280</cx:pt>
          <cx:pt idx="28700">335</cx:pt>
          <cx:pt idx="28701">416</cx:pt>
          <cx:pt idx="28702">170</cx:pt>
          <cx:pt idx="28703">386</cx:pt>
          <cx:pt idx="28704">329</cx:pt>
          <cx:pt idx="28705">440</cx:pt>
          <cx:pt idx="28706">533</cx:pt>
          <cx:pt idx="28707">346</cx:pt>
          <cx:pt idx="28708">479</cx:pt>
          <cx:pt idx="28709">368</cx:pt>
          <cx:pt idx="28710">233</cx:pt>
          <cx:pt idx="28711">231</cx:pt>
          <cx:pt idx="28712">717</cx:pt>
          <cx:pt idx="28713">361</cx:pt>
          <cx:pt idx="28714">442</cx:pt>
          <cx:pt idx="28715">26</cx:pt>
          <cx:pt idx="28716">143</cx:pt>
          <cx:pt idx="28717">387</cx:pt>
          <cx:pt idx="28718">125</cx:pt>
          <cx:pt idx="28719">53</cx:pt>
          <cx:pt idx="28720">303</cx:pt>
          <cx:pt idx="28721">472</cx:pt>
          <cx:pt idx="28722">382</cx:pt>
          <cx:pt idx="28723">289</cx:pt>
          <cx:pt idx="28724">476</cx:pt>
          <cx:pt idx="28725">378</cx:pt>
          <cx:pt idx="28726">618</cx:pt>
          <cx:pt idx="28727">595</cx:pt>
          <cx:pt idx="28728">14</cx:pt>
          <cx:pt idx="28729">346</cx:pt>
          <cx:pt idx="28730">60</cx:pt>
          <cx:pt idx="28731">357</cx:pt>
          <cx:pt idx="28732">88</cx:pt>
          <cx:pt idx="28733">335</cx:pt>
          <cx:pt idx="28734">333</cx:pt>
          <cx:pt idx="28735">213</cx:pt>
          <cx:pt idx="28736">548</cx:pt>
          <cx:pt idx="28737">305</cx:pt>
          <cx:pt idx="28738">42</cx:pt>
          <cx:pt idx="28739">200</cx:pt>
          <cx:pt idx="28740">56</cx:pt>
          <cx:pt idx="28741">262</cx:pt>
          <cx:pt idx="28742">345</cx:pt>
          <cx:pt idx="28743">334</cx:pt>
          <cx:pt idx="28744">709</cx:pt>
          <cx:pt idx="28745">485</cx:pt>
          <cx:pt idx="28746">270</cx:pt>
          <cx:pt idx="28747">692</cx:pt>
          <cx:pt idx="28748">467</cx:pt>
          <cx:pt idx="28749">246</cx:pt>
          <cx:pt idx="28750">287</cx:pt>
          <cx:pt idx="28751">275</cx:pt>
          <cx:pt idx="28752">425</cx:pt>
          <cx:pt idx="28753">485</cx:pt>
          <cx:pt idx="28754">669</cx:pt>
          <cx:pt idx="28755">273</cx:pt>
          <cx:pt idx="28756">126</cx:pt>
          <cx:pt idx="28757">282</cx:pt>
          <cx:pt idx="28758">239</cx:pt>
          <cx:pt idx="28759">793</cx:pt>
          <cx:pt idx="28760">336</cx:pt>
          <cx:pt idx="28761">483</cx:pt>
          <cx:pt idx="28762">355</cx:pt>
          <cx:pt idx="28763">351</cx:pt>
          <cx:pt idx="28764">461</cx:pt>
          <cx:pt idx="28765">181</cx:pt>
          <cx:pt idx="28766">357</cx:pt>
          <cx:pt idx="28767">223</cx:pt>
          <cx:pt idx="28768">60</cx:pt>
          <cx:pt idx="28769">292</cx:pt>
          <cx:pt idx="28770">406</cx:pt>
          <cx:pt idx="28771">865</cx:pt>
          <cx:pt idx="28772">321</cx:pt>
          <cx:pt idx="28773">420</cx:pt>
          <cx:pt idx="28774">362</cx:pt>
          <cx:pt idx="28775">428</cx:pt>
          <cx:pt idx="28776">596</cx:pt>
          <cx:pt idx="28777">484</cx:pt>
          <cx:pt idx="28778">267</cx:pt>
          <cx:pt idx="28779">447</cx:pt>
          <cx:pt idx="28780">304</cx:pt>
          <cx:pt idx="28781">242</cx:pt>
          <cx:pt idx="28782">38</cx:pt>
          <cx:pt idx="28783">465</cx:pt>
          <cx:pt idx="28784">290</cx:pt>
          <cx:pt idx="28785">433</cx:pt>
          <cx:pt idx="28786">245</cx:pt>
          <cx:pt idx="28787">413</cx:pt>
          <cx:pt idx="28788">363</cx:pt>
          <cx:pt idx="28789">335</cx:pt>
          <cx:pt idx="28790">281</cx:pt>
          <cx:pt idx="28791">335</cx:pt>
          <cx:pt idx="28792">111</cx:pt>
          <cx:pt idx="28793">483</cx:pt>
          <cx:pt idx="28794">205</cx:pt>
          <cx:pt idx="28795">252</cx:pt>
          <cx:pt idx="28796">404</cx:pt>
          <cx:pt idx="28797">833</cx:pt>
          <cx:pt idx="28798">273</cx:pt>
          <cx:pt idx="28799">416</cx:pt>
          <cx:pt idx="28800">340</cx:pt>
          <cx:pt idx="28801">28</cx:pt>
          <cx:pt idx="28802">386</cx:pt>
          <cx:pt idx="28803">218</cx:pt>
          <cx:pt idx="28804">734</cx:pt>
          <cx:pt idx="28805">1</cx:pt>
          <cx:pt idx="28806">548</cx:pt>
          <cx:pt idx="28807">802</cx:pt>
          <cx:pt idx="28808">409</cx:pt>
          <cx:pt idx="28809">245</cx:pt>
          <cx:pt idx="28810">363</cx:pt>
          <cx:pt idx="28811">204</cx:pt>
          <cx:pt idx="28812">475</cx:pt>
          <cx:pt idx="28813">290</cx:pt>
          <cx:pt idx="28814">431</cx:pt>
          <cx:pt idx="28815">694</cx:pt>
          <cx:pt idx="28816">397</cx:pt>
          <cx:pt idx="28817">306</cx:pt>
          <cx:pt idx="28818">324</cx:pt>
          <cx:pt idx="28819">576</cx:pt>
          <cx:pt idx="28820">23</cx:pt>
          <cx:pt idx="28821">203</cx:pt>
          <cx:pt idx="28822">277</cx:pt>
          <cx:pt idx="28823">149</cx:pt>
          <cx:pt idx="28824">444</cx:pt>
          <cx:pt idx="28825">319</cx:pt>
          <cx:pt idx="28826">300</cx:pt>
          <cx:pt idx="28827">388</cx:pt>
          <cx:pt idx="28828">128</cx:pt>
          <cx:pt idx="28829">425</cx:pt>
          <cx:pt idx="28830">391</cx:pt>
          <cx:pt idx="28831">333</cx:pt>
          <cx:pt idx="28832">476</cx:pt>
          <cx:pt idx="28833">316</cx:pt>
          <cx:pt idx="28834">336</cx:pt>
          <cx:pt idx="28835">574</cx:pt>
          <cx:pt idx="28836">40</cx:pt>
          <cx:pt idx="28837">325</cx:pt>
          <cx:pt idx="28838">239</cx:pt>
          <cx:pt idx="28839">384</cx:pt>
          <cx:pt idx="28840">208</cx:pt>
          <cx:pt idx="28841">396</cx:pt>
          <cx:pt idx="28842">200</cx:pt>
          <cx:pt idx="28843">410</cx:pt>
          <cx:pt idx="28844">225</cx:pt>
          <cx:pt idx="28845">995</cx:pt>
          <cx:pt idx="28846">160</cx:pt>
          <cx:pt idx="28847">482</cx:pt>
          <cx:pt idx="28848">259</cx:pt>
          <cx:pt idx="28849">434</cx:pt>
          <cx:pt idx="28850">199</cx:pt>
          <cx:pt idx="28851">576</cx:pt>
          <cx:pt idx="28852">262</cx:pt>
          <cx:pt idx="28853">252</cx:pt>
          <cx:pt idx="28854">313</cx:pt>
          <cx:pt idx="28855">246</cx:pt>
          <cx:pt idx="28856">284</cx:pt>
          <cx:pt idx="28857">328</cx:pt>
          <cx:pt idx="28858">417</cx:pt>
          <cx:pt idx="28859">537</cx:pt>
          <cx:pt idx="28860">743</cx:pt>
          <cx:pt idx="28861">214</cx:pt>
          <cx:pt idx="28862">442</cx:pt>
          <cx:pt idx="28863">292</cx:pt>
          <cx:pt idx="28864">754</cx:pt>
          <cx:pt idx="28865">61</cx:pt>
          <cx:pt idx="28866">222</cx:pt>
          <cx:pt idx="28867">310</cx:pt>
          <cx:pt idx="28868">413</cx:pt>
          <cx:pt idx="28869">311</cx:pt>
          <cx:pt idx="28870">484</cx:pt>
          <cx:pt idx="28871">274</cx:pt>
          <cx:pt idx="28872">313</cx:pt>
          <cx:pt idx="28873">426</cx:pt>
          <cx:pt idx="28874">462</cx:pt>
          <cx:pt idx="28875">237</cx:pt>
          <cx:pt idx="28876">249</cx:pt>
          <cx:pt idx="28877">166</cx:pt>
          <cx:pt idx="28878">593</cx:pt>
          <cx:pt idx="28879">516</cx:pt>
          <cx:pt idx="28880">303</cx:pt>
          <cx:pt idx="28881">237</cx:pt>
          <cx:pt idx="28882">125</cx:pt>
          <cx:pt idx="28883">559</cx:pt>
          <cx:pt idx="28884">362</cx:pt>
          <cx:pt idx="28885">394</cx:pt>
          <cx:pt idx="28886">832</cx:pt>
          <cx:pt idx="28887">395</cx:pt>
          <cx:pt idx="28888">335</cx:pt>
          <cx:pt idx="28889">370</cx:pt>
          <cx:pt idx="28890">493</cx:pt>
          <cx:pt idx="28891">233</cx:pt>
          <cx:pt idx="28892">303</cx:pt>
          <cx:pt idx="28893">300</cx:pt>
          <cx:pt idx="28894">835</cx:pt>
          <cx:pt idx="28895">434</cx:pt>
          <cx:pt idx="28896">220</cx:pt>
          <cx:pt idx="28897">230</cx:pt>
          <cx:pt idx="28898">201</cx:pt>
          <cx:pt idx="28899">481</cx:pt>
          <cx:pt idx="28900">277</cx:pt>
          <cx:pt idx="28901">341</cx:pt>
          <cx:pt idx="28902">299</cx:pt>
          <cx:pt idx="28903">210</cx:pt>
          <cx:pt idx="28904">380</cx:pt>
          <cx:pt idx="28905">500</cx:pt>
          <cx:pt idx="28906">274</cx:pt>
          <cx:pt idx="28907">452</cx:pt>
          <cx:pt idx="28908">499</cx:pt>
          <cx:pt idx="28909">468</cx:pt>
          <cx:pt idx="28910">226</cx:pt>
          <cx:pt idx="28911">24</cx:pt>
          <cx:pt idx="28912">362</cx:pt>
          <cx:pt idx="28913">114</cx:pt>
          <cx:pt idx="28914">250</cx:pt>
          <cx:pt idx="28915">374</cx:pt>
          <cx:pt idx="28916">348</cx:pt>
          <cx:pt idx="28917">517</cx:pt>
          <cx:pt idx="28918">156</cx:pt>
          <cx:pt idx="28919">250</cx:pt>
          <cx:pt idx="28920">416</cx:pt>
          <cx:pt idx="28921">211</cx:pt>
          <cx:pt idx="28922">126</cx:pt>
          <cx:pt idx="28923">114</cx:pt>
          <cx:pt idx="28924">249</cx:pt>
          <cx:pt idx="28925">299</cx:pt>
          <cx:pt idx="28926">86</cx:pt>
          <cx:pt idx="28927">300</cx:pt>
          <cx:pt idx="28928">236</cx:pt>
          <cx:pt idx="28929">368</cx:pt>
          <cx:pt idx="28930">207</cx:pt>
          <cx:pt idx="28931">477</cx:pt>
          <cx:pt idx="28932">907</cx:pt>
          <cx:pt idx="28933">322</cx:pt>
          <cx:pt idx="28934">202</cx:pt>
          <cx:pt idx="28935">259</cx:pt>
          <cx:pt idx="28936">428</cx:pt>
          <cx:pt idx="28937">994</cx:pt>
          <cx:pt idx="28938">206</cx:pt>
          <cx:pt idx="28939">452</cx:pt>
          <cx:pt idx="28940">447</cx:pt>
          <cx:pt idx="28941">473</cx:pt>
          <cx:pt idx="28942">374</cx:pt>
          <cx:pt idx="28943">48</cx:pt>
          <cx:pt idx="28944">479</cx:pt>
          <cx:pt idx="28945">237</cx:pt>
          <cx:pt idx="28946">312</cx:pt>
          <cx:pt idx="28947">852</cx:pt>
          <cx:pt idx="28948">458</cx:pt>
          <cx:pt idx="28949">406</cx:pt>
          <cx:pt idx="28950">229</cx:pt>
          <cx:pt idx="28951">255</cx:pt>
          <cx:pt idx="28952">352</cx:pt>
          <cx:pt idx="28953">300</cx:pt>
          <cx:pt idx="28954">479</cx:pt>
          <cx:pt idx="28955">208</cx:pt>
          <cx:pt idx="28956">326</cx:pt>
          <cx:pt idx="28957">422</cx:pt>
          <cx:pt idx="28958">441</cx:pt>
          <cx:pt idx="28959">352</cx:pt>
          <cx:pt idx="28960">333</cx:pt>
          <cx:pt idx="28961">484</cx:pt>
          <cx:pt idx="28962">497</cx:pt>
          <cx:pt idx="28963">943</cx:pt>
          <cx:pt idx="28964">436</cx:pt>
          <cx:pt idx="28965">329</cx:pt>
          <cx:pt idx="28966">736</cx:pt>
          <cx:pt idx="28967">223</cx:pt>
          <cx:pt idx="28968">267</cx:pt>
          <cx:pt idx="28969">58</cx:pt>
          <cx:pt idx="28970">164</cx:pt>
          <cx:pt idx="28971">519</cx:pt>
          <cx:pt idx="28972">229</cx:pt>
          <cx:pt idx="28973">146</cx:pt>
          <cx:pt idx="28974">432</cx:pt>
          <cx:pt idx="28975">432</cx:pt>
          <cx:pt idx="28976">61</cx:pt>
          <cx:pt idx="28977">58</cx:pt>
          <cx:pt idx="28978">699</cx:pt>
          <cx:pt idx="28979">221</cx:pt>
          <cx:pt idx="28980">496</cx:pt>
          <cx:pt idx="28981">479</cx:pt>
          <cx:pt idx="28982">351</cx:pt>
          <cx:pt idx="28983">80</cx:pt>
          <cx:pt idx="28984">319</cx:pt>
          <cx:pt idx="28985">260</cx:pt>
          <cx:pt idx="28986">425</cx:pt>
          <cx:pt idx="28987">251</cx:pt>
          <cx:pt idx="28988">443</cx:pt>
          <cx:pt idx="28989">335</cx:pt>
          <cx:pt idx="28990">462</cx:pt>
          <cx:pt idx="28991">364</cx:pt>
          <cx:pt idx="28992">106</cx:pt>
          <cx:pt idx="28993">262</cx:pt>
          <cx:pt idx="28994">70</cx:pt>
          <cx:pt idx="28995">277</cx:pt>
          <cx:pt idx="28996">468</cx:pt>
          <cx:pt idx="28997">432</cx:pt>
          <cx:pt idx="28998">637</cx:pt>
          <cx:pt idx="28999">426</cx:pt>
          <cx:pt idx="29000">132</cx:pt>
          <cx:pt idx="29001">493</cx:pt>
          <cx:pt idx="29002">377</cx:pt>
          <cx:pt idx="29003">530</cx:pt>
          <cx:pt idx="29004">263</cx:pt>
          <cx:pt idx="29005">345</cx:pt>
          <cx:pt idx="29006">187</cx:pt>
          <cx:pt idx="29007">264</cx:pt>
          <cx:pt idx="29008">263</cx:pt>
          <cx:pt idx="29009">482</cx:pt>
          <cx:pt idx="29010">469</cx:pt>
          <cx:pt idx="29011">112</cx:pt>
          <cx:pt idx="29012">579</cx:pt>
          <cx:pt idx="29013">258</cx:pt>
          <cx:pt idx="29014">277</cx:pt>
          <cx:pt idx="29015">183</cx:pt>
          <cx:pt idx="29016">47</cx:pt>
          <cx:pt idx="29017">269</cx:pt>
          <cx:pt idx="29018">488</cx:pt>
          <cx:pt idx="29019">429</cx:pt>
          <cx:pt idx="29020">45</cx:pt>
          <cx:pt idx="29021">331</cx:pt>
          <cx:pt idx="29022">359</cx:pt>
          <cx:pt idx="29023">332</cx:pt>
          <cx:pt idx="29024">259</cx:pt>
          <cx:pt idx="29025">311</cx:pt>
          <cx:pt idx="29026">93</cx:pt>
          <cx:pt idx="29027">309</cx:pt>
          <cx:pt idx="29028">44</cx:pt>
          <cx:pt idx="29029">878</cx:pt>
          <cx:pt idx="29030">209</cx:pt>
          <cx:pt idx="29031">498</cx:pt>
          <cx:pt idx="29032">336</cx:pt>
          <cx:pt idx="29033">333</cx:pt>
          <cx:pt idx="29034">259</cx:pt>
          <cx:pt idx="29035">795</cx:pt>
          <cx:pt idx="29036">217</cx:pt>
          <cx:pt idx="29037">255</cx:pt>
          <cx:pt idx="29038">246</cx:pt>
          <cx:pt idx="29039">478</cx:pt>
          <cx:pt idx="29040">418</cx:pt>
          <cx:pt idx="29041">392</cx:pt>
          <cx:pt idx="29042">259</cx:pt>
          <cx:pt idx="29043">216</cx:pt>
          <cx:pt idx="29044">441</cx:pt>
          <cx:pt idx="29045">490</cx:pt>
          <cx:pt idx="29046">267</cx:pt>
          <cx:pt idx="29047">312</cx:pt>
          <cx:pt idx="29048">378</cx:pt>
          <cx:pt idx="29049">279</cx:pt>
          <cx:pt idx="29050">477</cx:pt>
          <cx:pt idx="29051">281</cx:pt>
          <cx:pt idx="29052">476</cx:pt>
          <cx:pt idx="29053">324</cx:pt>
          <cx:pt idx="29054">819</cx:pt>
          <cx:pt idx="29055">42</cx:pt>
          <cx:pt idx="29056">728</cx:pt>
          <cx:pt idx="29057">1004</cx:pt>
          <cx:pt idx="29058">429</cx:pt>
          <cx:pt idx="29059">236</cx:pt>
          <cx:pt idx="29060">212</cx:pt>
          <cx:pt idx="29061">349</cx:pt>
          <cx:pt idx="29062">313</cx:pt>
          <cx:pt idx="29063">122</cx:pt>
          <cx:pt idx="29064">659</cx:pt>
          <cx:pt idx="29065">391</cx:pt>
          <cx:pt idx="29066">421</cx:pt>
          <cx:pt idx="29067">737</cx:pt>
          <cx:pt idx="29068">564</cx:pt>
          <cx:pt idx="29069">365</cx:pt>
          <cx:pt idx="29070">314</cx:pt>
          <cx:pt idx="29071">106</cx:pt>
          <cx:pt idx="29072">282</cx:pt>
          <cx:pt idx="29073">380</cx:pt>
          <cx:pt idx="29074">422</cx:pt>
          <cx:pt idx="29075">457</cx:pt>
          <cx:pt idx="29076">323</cx:pt>
          <cx:pt idx="29077">283</cx:pt>
          <cx:pt idx="29078">35</cx:pt>
          <cx:pt idx="29079">208</cx:pt>
          <cx:pt idx="29080">374</cx:pt>
          <cx:pt idx="29081">210</cx:pt>
          <cx:pt idx="29082">317</cx:pt>
          <cx:pt idx="29083">499</cx:pt>
          <cx:pt idx="29084">277</cx:pt>
          <cx:pt idx="29085">486</cx:pt>
          <cx:pt idx="29086">237</cx:pt>
          <cx:pt idx="29087">337</cx:pt>
          <cx:pt idx="29088">707</cx:pt>
          <cx:pt idx="29089">260</cx:pt>
          <cx:pt idx="29090">447</cx:pt>
          <cx:pt idx="29091">304</cx:pt>
          <cx:pt idx="29092">279</cx:pt>
          <cx:pt idx="29093">254</cx:pt>
          <cx:pt idx="29094">476</cx:pt>
          <cx:pt idx="29095">329</cx:pt>
          <cx:pt idx="29096">195</cx:pt>
          <cx:pt idx="29097">388</cx:pt>
          <cx:pt idx="29098">209</cx:pt>
          <cx:pt idx="29099">345</cx:pt>
          <cx:pt idx="29100">563</cx:pt>
          <cx:pt idx="29101">295</cx:pt>
          <cx:pt idx="29102">403</cx:pt>
          <cx:pt idx="29103">248</cx:pt>
          <cx:pt idx="29104">230</cx:pt>
          <cx:pt idx="29105">420</cx:pt>
          <cx:pt idx="29106">311</cx:pt>
          <cx:pt idx="29107">371</cx:pt>
          <cx:pt idx="29108">63</cx:pt>
          <cx:pt idx="29109">79</cx:pt>
          <cx:pt idx="29110">356</cx:pt>
          <cx:pt idx="29111">457</cx:pt>
          <cx:pt idx="29112">254</cx:pt>
          <cx:pt idx="29113">334</cx:pt>
          <cx:pt idx="29114">304</cx:pt>
          <cx:pt idx="29115">722</cx:pt>
          <cx:pt idx="29116">492</cx:pt>
          <cx:pt idx="29117">836</cx:pt>
          <cx:pt idx="29118">341</cx:pt>
          <cx:pt idx="29119">343</cx:pt>
          <cx:pt idx="29120">331</cx:pt>
          <cx:pt idx="29121">437</cx:pt>
          <cx:pt idx="29122">407</cx:pt>
          <cx:pt idx="29123">247</cx:pt>
          <cx:pt idx="29124">331</cx:pt>
          <cx:pt idx="29125">219</cx:pt>
          <cx:pt idx="29126">414</cx:pt>
          <cx:pt idx="29127">302</cx:pt>
          <cx:pt idx="29128">265</cx:pt>
          <cx:pt idx="29129">212</cx:pt>
          <cx:pt idx="29130">223</cx:pt>
          <cx:pt idx="29131">977</cx:pt>
          <cx:pt idx="29132">471</cx:pt>
          <cx:pt idx="29133">453</cx:pt>
          <cx:pt idx="29134">267</cx:pt>
          <cx:pt idx="29135">109</cx:pt>
          <cx:pt idx="29136">398</cx:pt>
          <cx:pt idx="29137">222</cx:pt>
          <cx:pt idx="29138">289</cx:pt>
          <cx:pt idx="29139">487</cx:pt>
          <cx:pt idx="29140">323</cx:pt>
          <cx:pt idx="29141">820</cx:pt>
          <cx:pt idx="29142">400</cx:pt>
          <cx:pt idx="29143">346</cx:pt>
          <cx:pt idx="29144">280</cx:pt>
          <cx:pt idx="29145">380</cx:pt>
          <cx:pt idx="29146">242</cx:pt>
          <cx:pt idx="29147">215</cx:pt>
          <cx:pt idx="29148">292</cx:pt>
          <cx:pt idx="29149">300</cx:pt>
          <cx:pt idx="29150">416</cx:pt>
          <cx:pt idx="29151">83</cx:pt>
          <cx:pt idx="29152">373</cx:pt>
          <cx:pt idx="29153">323</cx:pt>
          <cx:pt idx="29154">356</cx:pt>
          <cx:pt idx="29155">250</cx:pt>
          <cx:pt idx="29156">228</cx:pt>
          <cx:pt idx="29157">309</cx:pt>
          <cx:pt idx="29158">402</cx:pt>
          <cx:pt idx="29159">422</cx:pt>
          <cx:pt idx="29160">345</cx:pt>
          <cx:pt idx="29161">333</cx:pt>
          <cx:pt idx="29162">560</cx:pt>
          <cx:pt idx="29163">107</cx:pt>
          <cx:pt idx="29164">451</cx:pt>
          <cx:pt idx="29165">328</cx:pt>
          <cx:pt idx="29166">542</cx:pt>
          <cx:pt idx="29167">381</cx:pt>
          <cx:pt idx="29168">385</cx:pt>
          <cx:pt idx="29169">285</cx:pt>
          <cx:pt idx="29170">943</cx:pt>
          <cx:pt idx="29171">267</cx:pt>
          <cx:pt idx="29172">381</cx:pt>
          <cx:pt idx="29173">308</cx:pt>
          <cx:pt idx="29174">371</cx:pt>
          <cx:pt idx="29175">481</cx:pt>
          <cx:pt idx="29176">439</cx:pt>
          <cx:pt idx="29177">454</cx:pt>
          <cx:pt idx="29178">406</cx:pt>
          <cx:pt idx="29179">472</cx:pt>
          <cx:pt idx="29180">300</cx:pt>
          <cx:pt idx="29181">452</cx:pt>
          <cx:pt idx="29182">311</cx:pt>
          <cx:pt idx="29183">84</cx:pt>
          <cx:pt idx="29184">94</cx:pt>
          <cx:pt idx="29185">312</cx:pt>
          <cx:pt idx="29186">434</cx:pt>
          <cx:pt idx="29187">1</cx:pt>
          <cx:pt idx="29188">409</cx:pt>
          <cx:pt idx="29189">220</cx:pt>
          <cx:pt idx="29190">383</cx:pt>
          <cx:pt idx="29191">455</cx:pt>
          <cx:pt idx="29192">473</cx:pt>
          <cx:pt idx="29193">342</cx:pt>
          <cx:pt idx="29194">476</cx:pt>
          <cx:pt idx="29195">746</cx:pt>
          <cx:pt idx="29196">13</cx:pt>
          <cx:pt idx="29197">636</cx:pt>
          <cx:pt idx="29198">27</cx:pt>
          <cx:pt idx="29199">210</cx:pt>
          <cx:pt idx="29200">153</cx:pt>
          <cx:pt idx="29201">381</cx:pt>
          <cx:pt idx="29202">334</cx:pt>
          <cx:pt idx="29203">473</cx:pt>
          <cx:pt idx="29204">351</cx:pt>
          <cx:pt idx="29205">216</cx:pt>
          <cx:pt idx="29206">264</cx:pt>
          <cx:pt idx="29207">296</cx:pt>
          <cx:pt idx="29208">42</cx:pt>
          <cx:pt idx="29209">240</cx:pt>
          <cx:pt idx="29210">721</cx:pt>
          <cx:pt idx="29211">23</cx:pt>
          <cx:pt idx="29212">319</cx:pt>
          <cx:pt idx="29213">659</cx:pt>
          <cx:pt idx="29214">329</cx:pt>
          <cx:pt idx="29215">423</cx:pt>
          <cx:pt idx="29216">458</cx:pt>
          <cx:pt idx="29217">112</cx:pt>
          <cx:pt idx="29218">389</cx:pt>
          <cx:pt idx="29219">138</cx:pt>
          <cx:pt idx="29220">496</cx:pt>
          <cx:pt idx="29221">81</cx:pt>
          <cx:pt idx="29222">448</cx:pt>
          <cx:pt idx="29223">481</cx:pt>
          <cx:pt idx="29224">233</cx:pt>
          <cx:pt idx="29225">474</cx:pt>
          <cx:pt idx="29226">288</cx:pt>
          <cx:pt idx="29227">341</cx:pt>
          <cx:pt idx="29228">384</cx:pt>
          <cx:pt idx="29229">915</cx:pt>
          <cx:pt idx="29230">66</cx:pt>
          <cx:pt idx="29231">238</cx:pt>
          <cx:pt idx="29232">367</cx:pt>
          <cx:pt idx="29233">366</cx:pt>
          <cx:pt idx="29234">380</cx:pt>
          <cx:pt idx="29235">415</cx:pt>
          <cx:pt idx="29236">329</cx:pt>
          <cx:pt idx="29237">340</cx:pt>
          <cx:pt idx="29238">192</cx:pt>
          <cx:pt idx="29239">464</cx:pt>
          <cx:pt idx="29240">437</cx:pt>
          <cx:pt idx="29241">608</cx:pt>
          <cx:pt idx="29242">280</cx:pt>
          <cx:pt idx="29243">422</cx:pt>
          <cx:pt idx="29244">391</cx:pt>
          <cx:pt idx="29245">587</cx:pt>
          <cx:pt idx="29246">285</cx:pt>
          <cx:pt idx="29247">438</cx:pt>
          <cx:pt idx="29248">206</cx:pt>
          <cx:pt idx="29249">181</cx:pt>
          <cx:pt idx="29250">229</cx:pt>
          <cx:pt idx="29251">298</cx:pt>
          <cx:pt idx="29252">442</cx:pt>
          <cx:pt idx="29253">339</cx:pt>
          <cx:pt idx="29254">329</cx:pt>
          <cx:pt idx="29255">332</cx:pt>
          <cx:pt idx="29256">40</cx:pt>
          <cx:pt idx="29257">414</cx:pt>
          <cx:pt idx="29258">118</cx:pt>
          <cx:pt idx="29259">287</cx:pt>
          <cx:pt idx="29260">267</cx:pt>
          <cx:pt idx="29261">212</cx:pt>
          <cx:pt idx="29262">264</cx:pt>
          <cx:pt idx="29263">367</cx:pt>
          <cx:pt idx="29264">356</cx:pt>
          <cx:pt idx="29265">312</cx:pt>
          <cx:pt idx="29266">104</cx:pt>
          <cx:pt idx="29267">291</cx:pt>
          <cx:pt idx="29268">195</cx:pt>
          <cx:pt idx="29269">667</cx:pt>
          <cx:pt idx="29270">414</cx:pt>
          <cx:pt idx="29271">446</cx:pt>
          <cx:pt idx="29272">138</cx:pt>
          <cx:pt idx="29273">335</cx:pt>
          <cx:pt idx="29274">423</cx:pt>
          <cx:pt idx="29275">271</cx:pt>
          <cx:pt idx="29276">320</cx:pt>
          <cx:pt idx="29277">621</cx:pt>
          <cx:pt idx="29278">301</cx:pt>
          <cx:pt idx="29279">174</cx:pt>
          <cx:pt idx="29280">282</cx:pt>
          <cx:pt idx="29281">448</cx:pt>
          <cx:pt idx="29282">321</cx:pt>
          <cx:pt idx="29283">427</cx:pt>
          <cx:pt idx="29284">642</cx:pt>
          <cx:pt idx="29285">233</cx:pt>
          <cx:pt idx="29286">240</cx:pt>
          <cx:pt idx="29287">714</cx:pt>
          <cx:pt idx="29288">324</cx:pt>
          <cx:pt idx="29289">212</cx:pt>
          <cx:pt idx="29290">307</cx:pt>
          <cx:pt idx="29291">312</cx:pt>
          <cx:pt idx="29292">384</cx:pt>
          <cx:pt idx="29293">481</cx:pt>
          <cx:pt idx="29294">489</cx:pt>
          <cx:pt idx="29295">304</cx:pt>
          <cx:pt idx="29296">264</cx:pt>
          <cx:pt idx="29297">500</cx:pt>
          <cx:pt idx="29298">299</cx:pt>
          <cx:pt idx="29299">397</cx:pt>
          <cx:pt idx="29300">297</cx:pt>
          <cx:pt idx="29301">281</cx:pt>
          <cx:pt idx="29302">348</cx:pt>
          <cx:pt idx="29303">327</cx:pt>
          <cx:pt idx="29304">99</cx:pt>
          <cx:pt idx="29305">319</cx:pt>
          <cx:pt idx="29306">278</cx:pt>
          <cx:pt idx="29307">376</cx:pt>
          <cx:pt idx="29308">300</cx:pt>
          <cx:pt idx="29309">903</cx:pt>
          <cx:pt idx="29310">345</cx:pt>
          <cx:pt idx="29311">242</cx:pt>
          <cx:pt idx="29312">389</cx:pt>
          <cx:pt idx="29313">727</cx:pt>
          <cx:pt idx="29314">225</cx:pt>
          <cx:pt idx="29315">243</cx:pt>
          <cx:pt idx="29316">427</cx:pt>
          <cx:pt idx="29317">765</cx:pt>
          <cx:pt idx="29318">260</cx:pt>
          <cx:pt idx="29319">966</cx:pt>
          <cx:pt idx="29320">368</cx:pt>
          <cx:pt idx="29321">458</cx:pt>
          <cx:pt idx="29322">389</cx:pt>
          <cx:pt idx="29323">437</cx:pt>
          <cx:pt idx="29324">6</cx:pt>
          <cx:pt idx="29325">514</cx:pt>
          <cx:pt idx="29326">255</cx:pt>
          <cx:pt idx="29327">356</cx:pt>
          <cx:pt idx="29328">418</cx:pt>
          <cx:pt idx="29329">211</cx:pt>
          <cx:pt idx="29330">469</cx:pt>
          <cx:pt idx="29331">283</cx:pt>
          <cx:pt idx="29332">419</cx:pt>
          <cx:pt idx="29333">46</cx:pt>
          <cx:pt idx="29334">662</cx:pt>
          <cx:pt idx="29335">372</cx:pt>
          <cx:pt idx="29336">303</cx:pt>
          <cx:pt idx="29337">469</cx:pt>
          <cx:pt idx="29338">399</cx:pt>
          <cx:pt idx="29339">387</cx:pt>
          <cx:pt idx="29340">466</cx:pt>
          <cx:pt idx="29341">296</cx:pt>
          <cx:pt idx="29342">232</cx:pt>
          <cx:pt idx="29343">492</cx:pt>
          <cx:pt idx="29344">260</cx:pt>
          <cx:pt idx="29345">277</cx:pt>
          <cx:pt idx="29346">302</cx:pt>
          <cx:pt idx="29347">468</cx:pt>
          <cx:pt idx="29348">125</cx:pt>
          <cx:pt idx="29349">412</cx:pt>
          <cx:pt idx="29350">205</cx:pt>
          <cx:pt idx="29351">73</cx:pt>
          <cx:pt idx="29352">285</cx:pt>
          <cx:pt idx="29353">326</cx:pt>
          <cx:pt idx="29354">157</cx:pt>
          <cx:pt idx="29355">429</cx:pt>
          <cx:pt idx="29356">348</cx:pt>
          <cx:pt idx="29357">423</cx:pt>
          <cx:pt idx="29358">294</cx:pt>
          <cx:pt idx="29359">371</cx:pt>
          <cx:pt idx="29360">937</cx:pt>
          <cx:pt idx="29361">468</cx:pt>
          <cx:pt idx="29362">347</cx:pt>
          <cx:pt idx="29363">313</cx:pt>
          <cx:pt idx="29364">209</cx:pt>
          <cx:pt idx="29365">349</cx:pt>
          <cx:pt idx="29366">439</cx:pt>
          <cx:pt idx="29367">111</cx:pt>
          <cx:pt idx="29368">592</cx:pt>
          <cx:pt idx="29369">367</cx:pt>
          <cx:pt idx="29370">352</cx:pt>
          <cx:pt idx="29371">41</cx:pt>
          <cx:pt idx="29372">93</cx:pt>
          <cx:pt idx="29373">248</cx:pt>
          <cx:pt idx="29374">46</cx:pt>
          <cx:pt idx="29375">137</cx:pt>
          <cx:pt idx="29376">340</cx:pt>
          <cx:pt idx="29377">305</cx:pt>
          <cx:pt idx="29378">285</cx:pt>
          <cx:pt idx="29379">281</cx:pt>
          <cx:pt idx="29380">79</cx:pt>
          <cx:pt idx="29381">213</cx:pt>
          <cx:pt idx="29382">441</cx:pt>
          <cx:pt idx="29383">905</cx:pt>
          <cx:pt idx="29384">46</cx:pt>
          <cx:pt idx="29385">432</cx:pt>
          <cx:pt idx="29386">878</cx:pt>
          <cx:pt idx="29387">414</cx:pt>
          <cx:pt idx="29388">335</cx:pt>
          <cx:pt idx="29389">363</cx:pt>
          <cx:pt idx="29390">499</cx:pt>
          <cx:pt idx="29391">432</cx:pt>
          <cx:pt idx="29392">359</cx:pt>
          <cx:pt idx="29393">438</cx:pt>
          <cx:pt idx="29394">844</cx:pt>
          <cx:pt idx="29395">428</cx:pt>
          <cx:pt idx="29396">676</cx:pt>
          <cx:pt idx="29397">290</cx:pt>
          <cx:pt idx="29398">798</cx:pt>
          <cx:pt idx="29399">222</cx:pt>
          <cx:pt idx="29400">189</cx:pt>
          <cx:pt idx="29401">225</cx:pt>
          <cx:pt idx="29402">472</cx:pt>
          <cx:pt idx="29403">376</cx:pt>
          <cx:pt idx="29404">348</cx:pt>
          <cx:pt idx="29405">237</cx:pt>
          <cx:pt idx="29406">203</cx:pt>
          <cx:pt idx="29407">330</cx:pt>
          <cx:pt idx="29408">331</cx:pt>
          <cx:pt idx="29409">56</cx:pt>
          <cx:pt idx="29410">497</cx:pt>
          <cx:pt idx="29411">497</cx:pt>
          <cx:pt idx="29412">427</cx:pt>
          <cx:pt idx="29413">182</cx:pt>
          <cx:pt idx="29414">659</cx:pt>
          <cx:pt idx="29415">495</cx:pt>
          <cx:pt idx="29416">214</cx:pt>
          <cx:pt idx="29417">700</cx:pt>
          <cx:pt idx="29418">233</cx:pt>
          <cx:pt idx="29419">122</cx:pt>
          <cx:pt idx="29420">431</cx:pt>
          <cx:pt idx="29421">358</cx:pt>
          <cx:pt idx="29422">489</cx:pt>
          <cx:pt idx="29423">335</cx:pt>
          <cx:pt idx="29424">470</cx:pt>
          <cx:pt idx="29425">802</cx:pt>
          <cx:pt idx="29426">439</cx:pt>
          <cx:pt idx="29427">765</cx:pt>
          <cx:pt idx="29428">344</cx:pt>
          <cx:pt idx="29429">720</cx:pt>
          <cx:pt idx="29430">276</cx:pt>
          <cx:pt idx="29431">269</cx:pt>
          <cx:pt idx="29432">291</cx:pt>
          <cx:pt idx="29433">262</cx:pt>
          <cx:pt idx="29434">207</cx:pt>
          <cx:pt idx="29435">894</cx:pt>
          <cx:pt idx="29436">410</cx:pt>
          <cx:pt idx="29437">383</cx:pt>
          <cx:pt idx="29438">418</cx:pt>
          <cx:pt idx="29439">305</cx:pt>
          <cx:pt idx="29440">477</cx:pt>
          <cx:pt idx="29441">1020</cx:pt>
          <cx:pt idx="29442">381</cx:pt>
          <cx:pt idx="29443">679</cx:pt>
          <cx:pt idx="29444">464</cx:pt>
          <cx:pt idx="29445">11</cx:pt>
          <cx:pt idx="29446">425</cx:pt>
          <cx:pt idx="29447">386</cx:pt>
          <cx:pt idx="29448">304</cx:pt>
          <cx:pt idx="29449">422</cx:pt>
          <cx:pt idx="29450">314</cx:pt>
          <cx:pt idx="29451">313</cx:pt>
          <cx:pt idx="29452">481</cx:pt>
          <cx:pt idx="29453">293</cx:pt>
          <cx:pt idx="29454">343</cx:pt>
          <cx:pt idx="29455">238</cx:pt>
          <cx:pt idx="29456">458</cx:pt>
          <cx:pt idx="29457">494</cx:pt>
          <cx:pt idx="29458">214</cx:pt>
          <cx:pt idx="29459">211</cx:pt>
          <cx:pt idx="29460">470</cx:pt>
          <cx:pt idx="29461">214</cx:pt>
          <cx:pt idx="29462">218</cx:pt>
          <cx:pt idx="29463">510</cx:pt>
          <cx:pt idx="29464">268</cx:pt>
          <cx:pt idx="29465">264</cx:pt>
          <cx:pt idx="29466">223</cx:pt>
          <cx:pt idx="29467">333</cx:pt>
          <cx:pt idx="29468">493</cx:pt>
          <cx:pt idx="29469">198</cx:pt>
          <cx:pt idx="29470">296</cx:pt>
          <cx:pt idx="29471">215</cx:pt>
          <cx:pt idx="29472">149</cx:pt>
          <cx:pt idx="29473">237</cx:pt>
          <cx:pt idx="29474">382</cx:pt>
          <cx:pt idx="29475">125</cx:pt>
          <cx:pt idx="29476">313</cx:pt>
          <cx:pt idx="29477">247</cx:pt>
          <cx:pt idx="29478">379</cx:pt>
          <cx:pt idx="29479">225</cx:pt>
          <cx:pt idx="29480">847</cx:pt>
          <cx:pt idx="29481">243</cx:pt>
          <cx:pt idx="29482">323</cx:pt>
          <cx:pt idx="29483">302</cx:pt>
          <cx:pt idx="29484">493</cx:pt>
          <cx:pt idx="29485">144</cx:pt>
          <cx:pt idx="29486">422</cx:pt>
          <cx:pt idx="29487">283</cx:pt>
          <cx:pt idx="29488">417</cx:pt>
          <cx:pt idx="29489">393</cx:pt>
          <cx:pt idx="29490">427</cx:pt>
          <cx:pt idx="29491">351</cx:pt>
          <cx:pt idx="29492">496</cx:pt>
          <cx:pt idx="29493">310</cx:pt>
          <cx:pt idx="29494">290</cx:pt>
          <cx:pt idx="29495">286</cx:pt>
          <cx:pt idx="29496">185</cx:pt>
          <cx:pt idx="29497">755</cx:pt>
          <cx:pt idx="29498">654</cx:pt>
          <cx:pt idx="29499">482</cx:pt>
          <cx:pt idx="29500">297</cx:pt>
          <cx:pt idx="29501">422</cx:pt>
          <cx:pt idx="29502">637</cx:pt>
          <cx:pt idx="29503">218</cx:pt>
          <cx:pt idx="29504">287</cx:pt>
          <cx:pt idx="29505">284</cx:pt>
          <cx:pt idx="29506">203</cx:pt>
          <cx:pt idx="29507">60</cx:pt>
          <cx:pt idx="29508">182</cx:pt>
          <cx:pt idx="29509">390</cx:pt>
          <cx:pt idx="29510">275</cx:pt>
          <cx:pt idx="29511">453</cx:pt>
          <cx:pt idx="29512">220</cx:pt>
          <cx:pt idx="29513">534</cx:pt>
          <cx:pt idx="29514">395</cx:pt>
          <cx:pt idx="29515">96</cx:pt>
          <cx:pt idx="29516">90</cx:pt>
          <cx:pt idx="29517">551</cx:pt>
          <cx:pt idx="29518">50</cx:pt>
          <cx:pt idx="29519">266</cx:pt>
          <cx:pt idx="29520">410</cx:pt>
          <cx:pt idx="29521">991</cx:pt>
          <cx:pt idx="29522">394</cx:pt>
          <cx:pt idx="29523">66</cx:pt>
          <cx:pt idx="29524">180</cx:pt>
          <cx:pt idx="29525">205</cx:pt>
          <cx:pt idx="29526">344</cx:pt>
          <cx:pt idx="29527">213</cx:pt>
          <cx:pt idx="29528">408</cx:pt>
          <cx:pt idx="29529">344</cx:pt>
          <cx:pt idx="29530">98</cx:pt>
          <cx:pt idx="29531">387</cx:pt>
          <cx:pt idx="29532">287</cx:pt>
          <cx:pt idx="29533">362</cx:pt>
          <cx:pt idx="29534">636</cx:pt>
          <cx:pt idx="29535">70</cx:pt>
          <cx:pt idx="29536">416</cx:pt>
          <cx:pt idx="29537">244</cx:pt>
          <cx:pt idx="29538">362</cx:pt>
          <cx:pt idx="29539">317</cx:pt>
          <cx:pt idx="29540">987</cx:pt>
          <cx:pt idx="29541">213</cx:pt>
          <cx:pt idx="29542">330</cx:pt>
          <cx:pt idx="29543">888</cx:pt>
          <cx:pt idx="29544">278</cx:pt>
          <cx:pt idx="29545">696</cx:pt>
          <cx:pt idx="29546">329</cx:pt>
          <cx:pt idx="29547">314</cx:pt>
          <cx:pt idx="29548">979</cx:pt>
          <cx:pt idx="29549">5</cx:pt>
          <cx:pt idx="29550">255</cx:pt>
          <cx:pt idx="29551">424</cx:pt>
          <cx:pt idx="29552">416</cx:pt>
          <cx:pt idx="29553">270</cx:pt>
          <cx:pt idx="29554">424</cx:pt>
          <cx:pt idx="29555">93</cx:pt>
          <cx:pt idx="29556">273</cx:pt>
          <cx:pt idx="29557">44</cx:pt>
          <cx:pt idx="29558">445</cx:pt>
          <cx:pt idx="29559">298</cx:pt>
          <cx:pt idx="29560">38</cx:pt>
          <cx:pt idx="29561">411</cx:pt>
          <cx:pt idx="29562">247</cx:pt>
          <cx:pt idx="29563">486</cx:pt>
          <cx:pt idx="29564">513</cx:pt>
          <cx:pt idx="29565">139</cx:pt>
          <cx:pt idx="29566">821</cx:pt>
          <cx:pt idx="29567">369</cx:pt>
          <cx:pt idx="29568">335</cx:pt>
          <cx:pt idx="29569">371</cx:pt>
          <cx:pt idx="29570">240</cx:pt>
          <cx:pt idx="29571">238</cx:pt>
          <cx:pt idx="29572">197</cx:pt>
          <cx:pt idx="29573">21</cx:pt>
          <cx:pt idx="29574">355</cx:pt>
          <cx:pt idx="29575">177</cx:pt>
          <cx:pt idx="29576">218</cx:pt>
          <cx:pt idx="29577">434</cx:pt>
          <cx:pt idx="29578">182</cx:pt>
          <cx:pt idx="29579">209</cx:pt>
          <cx:pt idx="29580">621</cx:pt>
          <cx:pt idx="29581">398</cx:pt>
          <cx:pt idx="29582">237</cx:pt>
          <cx:pt idx="29583">434</cx:pt>
          <cx:pt idx="29584">447</cx:pt>
          <cx:pt idx="29585">468</cx:pt>
          <cx:pt idx="29586">275</cx:pt>
          <cx:pt idx="29587">193</cx:pt>
          <cx:pt idx="29588">313</cx:pt>
          <cx:pt idx="29589">475</cx:pt>
          <cx:pt idx="29590">66</cx:pt>
          <cx:pt idx="29591">402</cx:pt>
          <cx:pt idx="29592">379</cx:pt>
          <cx:pt idx="29593">318</cx:pt>
          <cx:pt idx="29594">302</cx:pt>
          <cx:pt idx="29595">287</cx:pt>
          <cx:pt idx="29596">337</cx:pt>
          <cx:pt idx="29597">124</cx:pt>
          <cx:pt idx="29598">208</cx:pt>
          <cx:pt idx="29599">832</cx:pt>
          <cx:pt idx="29600">311</cx:pt>
          <cx:pt idx="29601">308</cx:pt>
          <cx:pt idx="29602">474</cx:pt>
          <cx:pt idx="29603">304</cx:pt>
          <cx:pt idx="29604">58</cx:pt>
          <cx:pt idx="29605">1002</cx:pt>
          <cx:pt idx="29606">384</cx:pt>
          <cx:pt idx="29607">499</cx:pt>
          <cx:pt idx="29608">5</cx:pt>
          <cx:pt idx="29609">203</cx:pt>
          <cx:pt idx="29610">492</cx:pt>
          <cx:pt idx="29611">253</cx:pt>
          <cx:pt idx="29612">147</cx:pt>
          <cx:pt idx="29613">187</cx:pt>
          <cx:pt idx="29614">335</cx:pt>
          <cx:pt idx="29615">476</cx:pt>
          <cx:pt idx="29616">310</cx:pt>
          <cx:pt idx="29617">841</cx:pt>
          <cx:pt idx="29618">222</cx:pt>
          <cx:pt idx="29619">112</cx:pt>
          <cx:pt idx="29620">477</cx:pt>
          <cx:pt idx="29621">346</cx:pt>
          <cx:pt idx="29622">416</cx:pt>
          <cx:pt idx="29623">257</cx:pt>
          <cx:pt idx="29624">233</cx:pt>
          <cx:pt idx="29625">970</cx:pt>
          <cx:pt idx="29626">285</cx:pt>
          <cx:pt idx="29627">247</cx:pt>
          <cx:pt idx="29628">326</cx:pt>
          <cx:pt idx="29629">230</cx:pt>
          <cx:pt idx="29630">398</cx:pt>
          <cx:pt idx="29631">402</cx:pt>
          <cx:pt idx="29632">11</cx:pt>
          <cx:pt idx="29633">369</cx:pt>
          <cx:pt idx="29634">201</cx:pt>
          <cx:pt idx="29635">421</cx:pt>
          <cx:pt idx="29636">90</cx:pt>
          <cx:pt idx="29637">497</cx:pt>
          <cx:pt idx="29638">436</cx:pt>
          <cx:pt idx="29639">336</cx:pt>
          <cx:pt idx="29640">477</cx:pt>
          <cx:pt idx="29641">390</cx:pt>
          <cx:pt idx="29642">498</cx:pt>
          <cx:pt idx="29643">358</cx:pt>
          <cx:pt idx="29644">97</cx:pt>
          <cx:pt idx="29645">234</cx:pt>
          <cx:pt idx="29646">183</cx:pt>
          <cx:pt idx="29647">267</cx:pt>
          <cx:pt idx="29648">347</cx:pt>
          <cx:pt idx="29649">384</cx:pt>
          <cx:pt idx="29650">293</cx:pt>
          <cx:pt idx="29651">427</cx:pt>
          <cx:pt idx="29652">405</cx:pt>
          <cx:pt idx="29653">321</cx:pt>
          <cx:pt idx="29654">216</cx:pt>
          <cx:pt idx="29655">355</cx:pt>
          <cx:pt idx="29656">208</cx:pt>
          <cx:pt idx="29657">977</cx:pt>
          <cx:pt idx="29658">459</cx:pt>
          <cx:pt idx="29659">386</cx:pt>
          <cx:pt idx="29660">352</cx:pt>
          <cx:pt idx="29661">368</cx:pt>
          <cx:pt idx="29662">500</cx:pt>
          <cx:pt idx="29663">312</cx:pt>
          <cx:pt idx="29664">297</cx:pt>
          <cx:pt idx="29665">353</cx:pt>
          <cx:pt idx="29666">860</cx:pt>
          <cx:pt idx="29667">347</cx:pt>
          <cx:pt idx="29668">94</cx:pt>
          <cx:pt idx="29669">536</cx:pt>
          <cx:pt idx="29670">15</cx:pt>
          <cx:pt idx="29671">441</cx:pt>
          <cx:pt idx="29672">270</cx:pt>
          <cx:pt idx="29673">201</cx:pt>
          <cx:pt idx="29674">604</cx:pt>
          <cx:pt idx="29675">175</cx:pt>
          <cx:pt idx="29676">272</cx:pt>
          <cx:pt idx="29677">452</cx:pt>
          <cx:pt idx="29678">214</cx:pt>
          <cx:pt idx="29679">424</cx:pt>
          <cx:pt idx="29680">239</cx:pt>
          <cx:pt idx="29681">1012</cx:pt>
          <cx:pt idx="29682">415</cx:pt>
          <cx:pt idx="29683">456</cx:pt>
          <cx:pt idx="29684">163</cx:pt>
          <cx:pt idx="29685">204</cx:pt>
          <cx:pt idx="29686">344</cx:pt>
          <cx:pt idx="29687">111</cx:pt>
          <cx:pt idx="29688">359</cx:pt>
          <cx:pt idx="29689">761</cx:pt>
          <cx:pt idx="29690">437</cx:pt>
          <cx:pt idx="29691">60</cx:pt>
          <cx:pt idx="29692">378</cx:pt>
          <cx:pt idx="29693">207</cx:pt>
          <cx:pt idx="29694">201</cx:pt>
          <cx:pt idx="29695">830</cx:pt>
          <cx:pt idx="29696">299</cx:pt>
          <cx:pt idx="29697">417</cx:pt>
          <cx:pt idx="29698">141</cx:pt>
          <cx:pt idx="29699">483</cx:pt>
          <cx:pt idx="29700">644</cx:pt>
          <cx:pt idx="29701">340</cx:pt>
          <cx:pt idx="29702">246</cx:pt>
          <cx:pt idx="29703">370</cx:pt>
          <cx:pt idx="29704">371</cx:pt>
          <cx:pt idx="29705">551</cx:pt>
          <cx:pt idx="29706">293</cx:pt>
          <cx:pt idx="29707">281</cx:pt>
          <cx:pt idx="29708">271</cx:pt>
          <cx:pt idx="29709">251</cx:pt>
          <cx:pt idx="29710">188</cx:pt>
          <cx:pt idx="29711">402</cx:pt>
          <cx:pt idx="29712">244</cx:pt>
          <cx:pt idx="29713">577</cx:pt>
          <cx:pt idx="29714">402</cx:pt>
          <cx:pt idx="29715">417</cx:pt>
          <cx:pt idx="29716">802</cx:pt>
          <cx:pt idx="29717">393</cx:pt>
          <cx:pt idx="29718">101</cx:pt>
          <cx:pt idx="29719">701</cx:pt>
          <cx:pt idx="29720">12</cx:pt>
          <cx:pt idx="29721">413</cx:pt>
          <cx:pt idx="29722">349</cx:pt>
          <cx:pt idx="29723">379</cx:pt>
          <cx:pt idx="29724">278</cx:pt>
          <cx:pt idx="29725">253</cx:pt>
          <cx:pt idx="29726">547</cx:pt>
          <cx:pt idx="29727">283</cx:pt>
          <cx:pt idx="29728">321</cx:pt>
          <cx:pt idx="29729">761</cx:pt>
          <cx:pt idx="29730">857</cx:pt>
          <cx:pt idx="29731">491</cx:pt>
          <cx:pt idx="29732">391</cx:pt>
          <cx:pt idx="29733">389</cx:pt>
          <cx:pt idx="29734">803</cx:pt>
          <cx:pt idx="29735">208</cx:pt>
          <cx:pt idx="29736">221</cx:pt>
          <cx:pt idx="29737">334</cx:pt>
          <cx:pt idx="29738">174</cx:pt>
          <cx:pt idx="29739">403</cx:pt>
          <cx:pt idx="29740">94</cx:pt>
          <cx:pt idx="29741">306</cx:pt>
          <cx:pt idx="29742">34</cx:pt>
          <cx:pt idx="29743">481</cx:pt>
          <cx:pt idx="29744">306</cx:pt>
          <cx:pt idx="29745">993</cx:pt>
          <cx:pt idx="29746">492</cx:pt>
          <cx:pt idx="29747">246</cx:pt>
          <cx:pt idx="29748">475</cx:pt>
          <cx:pt idx="29749">469</cx:pt>
          <cx:pt idx="29750">825</cx:pt>
          <cx:pt idx="29751">317</cx:pt>
          <cx:pt idx="29752">304</cx:pt>
          <cx:pt idx="29753">219</cx:pt>
          <cx:pt idx="29754">439</cx:pt>
          <cx:pt idx="29755">495</cx:pt>
          <cx:pt idx="29756">376</cx:pt>
          <cx:pt idx="29757">1001</cx:pt>
          <cx:pt idx="29758">247</cx:pt>
          <cx:pt idx="29759">205</cx:pt>
          <cx:pt idx="29760">327</cx:pt>
          <cx:pt idx="29761">201</cx:pt>
          <cx:pt idx="29762">327</cx:pt>
          <cx:pt idx="29763">592</cx:pt>
          <cx:pt idx="29764">284</cx:pt>
          <cx:pt idx="29765">322</cx:pt>
          <cx:pt idx="29766">242</cx:pt>
          <cx:pt idx="29767">459</cx:pt>
          <cx:pt idx="29768">693</cx:pt>
          <cx:pt idx="29769">10</cx:pt>
          <cx:pt idx="29770">177</cx:pt>
          <cx:pt idx="29771">618</cx:pt>
          <cx:pt idx="29772">57</cx:pt>
          <cx:pt idx="29773">355</cx:pt>
          <cx:pt idx="29774">440</cx:pt>
          <cx:pt idx="29775">441</cx:pt>
          <cx:pt idx="29776">729</cx:pt>
          <cx:pt idx="29777">293</cx:pt>
          <cx:pt idx="29778">282</cx:pt>
          <cx:pt idx="29779">844</cx:pt>
          <cx:pt idx="29780">109</cx:pt>
          <cx:pt idx="29781">681</cx:pt>
          <cx:pt idx="29782">43</cx:pt>
          <cx:pt idx="29783">485</cx:pt>
          <cx:pt idx="29784">497</cx:pt>
          <cx:pt idx="29785">223</cx:pt>
          <cx:pt idx="29786">427</cx:pt>
          <cx:pt idx="29787">709</cx:pt>
          <cx:pt idx="29788">235</cx:pt>
          <cx:pt idx="29789">384</cx:pt>
          <cx:pt idx="29790">114</cx:pt>
          <cx:pt idx="29791">409</cx:pt>
          <cx:pt idx="29792">383</cx:pt>
          <cx:pt idx="29793">837</cx:pt>
          <cx:pt idx="29794">148</cx:pt>
          <cx:pt idx="29795">184</cx:pt>
          <cx:pt idx="29796">300</cx:pt>
          <cx:pt idx="29797">432</cx:pt>
          <cx:pt idx="29798">293</cx:pt>
          <cx:pt idx="29799">209</cx:pt>
          <cx:pt idx="29800">147</cx:pt>
          <cx:pt idx="29801">296</cx:pt>
          <cx:pt idx="29802">290</cx:pt>
          <cx:pt idx="29803">243</cx:pt>
          <cx:pt idx="29804">384</cx:pt>
          <cx:pt idx="29805">269</cx:pt>
          <cx:pt idx="29806">305</cx:pt>
          <cx:pt idx="29807">345</cx:pt>
          <cx:pt idx="29808">469</cx:pt>
          <cx:pt idx="29809">416</cx:pt>
          <cx:pt idx="29810">330</cx:pt>
          <cx:pt idx="29811">261</cx:pt>
          <cx:pt idx="29812">79</cx:pt>
          <cx:pt idx="29813">190</cx:pt>
          <cx:pt idx="29814">247</cx:pt>
          <cx:pt idx="29815">417</cx:pt>
          <cx:pt idx="29816">390</cx:pt>
          <cx:pt idx="29817">48</cx:pt>
          <cx:pt idx="29818">203</cx:pt>
          <cx:pt idx="29819">577</cx:pt>
          <cx:pt idx="29820">312</cx:pt>
          <cx:pt idx="29821">391</cx:pt>
          <cx:pt idx="29822">602</cx:pt>
          <cx:pt idx="29823">601</cx:pt>
          <cx:pt idx="29824">571</cx:pt>
          <cx:pt idx="29825">968</cx:pt>
          <cx:pt idx="29826">389</cx:pt>
          <cx:pt idx="29827">47</cx:pt>
          <cx:pt idx="29828">280</cx:pt>
          <cx:pt idx="29829">390</cx:pt>
          <cx:pt idx="29830">682</cx:pt>
          <cx:pt idx="29831">272</cx:pt>
          <cx:pt idx="29832">260</cx:pt>
          <cx:pt idx="29833">588</cx:pt>
          <cx:pt idx="29834">425</cx:pt>
          <cx:pt idx="29835">452</cx:pt>
          <cx:pt idx="29836">282</cx:pt>
          <cx:pt idx="29837">384</cx:pt>
          <cx:pt idx="29838">315</cx:pt>
          <cx:pt idx="29839">204</cx:pt>
          <cx:pt idx="29840">223</cx:pt>
          <cx:pt idx="29841">610</cx:pt>
          <cx:pt idx="29842">974</cx:pt>
          <cx:pt idx="29843">281</cx:pt>
          <cx:pt idx="29844">247</cx:pt>
          <cx:pt idx="29845">568</cx:pt>
          <cx:pt idx="29846">83</cx:pt>
          <cx:pt idx="29847">397</cx:pt>
          <cx:pt idx="29848">383</cx:pt>
          <cx:pt idx="29849">237</cx:pt>
          <cx:pt idx="29850">75</cx:pt>
          <cx:pt idx="29851">288</cx:pt>
          <cx:pt idx="29852">268</cx:pt>
          <cx:pt idx="29853">225</cx:pt>
          <cx:pt idx="29854">425</cx:pt>
          <cx:pt idx="29855">282</cx:pt>
          <cx:pt idx="29856">499</cx:pt>
          <cx:pt idx="29857">624</cx:pt>
          <cx:pt idx="29858">845</cx:pt>
          <cx:pt idx="29859">156</cx:pt>
          <cx:pt idx="29860">581</cx:pt>
          <cx:pt idx="29861">142</cx:pt>
          <cx:pt idx="29862">232</cx:pt>
          <cx:pt idx="29863">337</cx:pt>
          <cx:pt idx="29864">486</cx:pt>
          <cx:pt idx="29865">379</cx:pt>
          <cx:pt idx="29866">351</cx:pt>
          <cx:pt idx="29867">326</cx:pt>
          <cx:pt idx="29868">241</cx:pt>
          <cx:pt idx="29869">377</cx:pt>
          <cx:pt idx="29870">487</cx:pt>
          <cx:pt idx="29871">257</cx:pt>
          <cx:pt idx="29872">3</cx:pt>
          <cx:pt idx="29873">654</cx:pt>
          <cx:pt idx="29874">897</cx:pt>
          <cx:pt idx="29875">380</cx:pt>
          <cx:pt idx="29876">245</cx:pt>
          <cx:pt idx="29877">352</cx:pt>
          <cx:pt idx="29878">429</cx:pt>
          <cx:pt idx="29879">223</cx:pt>
          <cx:pt idx="29880">1</cx:pt>
          <cx:pt idx="29881">355</cx:pt>
          <cx:pt idx="29882">455</cx:pt>
          <cx:pt idx="29883">308</cx:pt>
          <cx:pt idx="29884">276</cx:pt>
          <cx:pt idx="29885">428</cx:pt>
          <cx:pt idx="29886">457</cx:pt>
          <cx:pt idx="29887">313</cx:pt>
          <cx:pt idx="29888">257</cx:pt>
          <cx:pt idx="29889">306</cx:pt>
          <cx:pt idx="29890">114</cx:pt>
          <cx:pt idx="29891">468</cx:pt>
          <cx:pt idx="29892">704</cx:pt>
          <cx:pt idx="29893">303</cx:pt>
          <cx:pt idx="29894">211</cx:pt>
          <cx:pt idx="29895">349</cx:pt>
          <cx:pt idx="29896">1014</cx:pt>
          <cx:pt idx="29897">28</cx:pt>
          <cx:pt idx="29898">562</cx:pt>
          <cx:pt idx="29899">272</cx:pt>
          <cx:pt idx="29900">342</cx:pt>
          <cx:pt idx="29901">17</cx:pt>
          <cx:pt idx="29902">58</cx:pt>
          <cx:pt idx="29903">296</cx:pt>
          <cx:pt idx="29904">316</cx:pt>
          <cx:pt idx="29905">421</cx:pt>
          <cx:pt idx="29906">74</cx:pt>
          <cx:pt idx="29907">278</cx:pt>
          <cx:pt idx="29908">212</cx:pt>
          <cx:pt idx="29909">421</cx:pt>
          <cx:pt idx="29910">434</cx:pt>
          <cx:pt idx="29911">86</cx:pt>
          <cx:pt idx="29912">632</cx:pt>
          <cx:pt idx="29913">271</cx:pt>
          <cx:pt idx="29914">216</cx:pt>
          <cx:pt idx="29915">58</cx:pt>
          <cx:pt idx="29916">412</cx:pt>
          <cx:pt idx="29917">50</cx:pt>
          <cx:pt idx="29918">428</cx:pt>
          <cx:pt idx="29919">426</cx:pt>
          <cx:pt idx="29920">260</cx:pt>
          <cx:pt idx="29921">23</cx:pt>
          <cx:pt idx="29922">237</cx:pt>
          <cx:pt idx="29923">617</cx:pt>
          <cx:pt idx="29924">350</cx:pt>
          <cx:pt idx="29925">243</cx:pt>
          <cx:pt idx="29926">455</cx:pt>
          <cx:pt idx="29927">789</cx:pt>
          <cx:pt idx="29928">386</cx:pt>
          <cx:pt idx="29929">245</cx:pt>
          <cx:pt idx="29930">413</cx:pt>
          <cx:pt idx="29931">483</cx:pt>
          <cx:pt idx="29932">233</cx:pt>
          <cx:pt idx="29933">475</cx:pt>
          <cx:pt idx="29934">490</cx:pt>
          <cx:pt idx="29935">623</cx:pt>
          <cx:pt idx="29936">176</cx:pt>
          <cx:pt idx="29937">105</cx:pt>
          <cx:pt idx="29938">342</cx:pt>
          <cx:pt idx="29939">382</cx:pt>
          <cx:pt idx="29940">222</cx:pt>
          <cx:pt idx="29941">319</cx:pt>
          <cx:pt idx="29942">513</cx:pt>
          <cx:pt idx="29943">199</cx:pt>
          <cx:pt idx="29944">383</cx:pt>
          <cx:pt idx="29945">63</cx:pt>
          <cx:pt idx="29946">908</cx:pt>
          <cx:pt idx="29947">483</cx:pt>
          <cx:pt idx="29948">496</cx:pt>
          <cx:pt idx="29949">168</cx:pt>
          <cx:pt idx="29950">304</cx:pt>
          <cx:pt idx="29951">232</cx:pt>
          <cx:pt idx="29952">489</cx:pt>
          <cx:pt idx="29953">252</cx:pt>
          <cx:pt idx="29954">472</cx:pt>
          <cx:pt idx="29955">189</cx:pt>
          <cx:pt idx="29956">331</cx:pt>
          <cx:pt idx="29957">440</cx:pt>
          <cx:pt idx="29958">381</cx:pt>
          <cx:pt idx="29959">353</cx:pt>
          <cx:pt idx="29960">216</cx:pt>
          <cx:pt idx="29961">495</cx:pt>
          <cx:pt idx="29962">167</cx:pt>
          <cx:pt idx="29963">448</cx:pt>
          <cx:pt idx="29964">255</cx:pt>
          <cx:pt idx="29965">553</cx:pt>
          <cx:pt idx="29966">460</cx:pt>
          <cx:pt idx="29967">212</cx:pt>
          <cx:pt idx="29968">239</cx:pt>
          <cx:pt idx="29969">212</cx:pt>
          <cx:pt idx="29970">379</cx:pt>
          <cx:pt idx="29971">240</cx:pt>
          <cx:pt idx="29972">363</cx:pt>
          <cx:pt idx="29973">904</cx:pt>
          <cx:pt idx="29974">338</cx:pt>
          <cx:pt idx="29975">401</cx:pt>
          <cx:pt idx="29976">293</cx:pt>
          <cx:pt idx="29977">987</cx:pt>
          <cx:pt idx="29978">29</cx:pt>
          <cx:pt idx="29979">931</cx:pt>
          <cx:pt idx="29980">473</cx:pt>
          <cx:pt idx="29981">82</cx:pt>
          <cx:pt idx="29982">258</cx:pt>
          <cx:pt idx="29983">309</cx:pt>
          <cx:pt idx="29984">425</cx:pt>
          <cx:pt idx="29985">887</cx:pt>
          <cx:pt idx="29986">351</cx:pt>
          <cx:pt idx="29987">315</cx:pt>
          <cx:pt idx="29988">462</cx:pt>
          <cx:pt idx="29989">265</cx:pt>
          <cx:pt idx="29990">326</cx:pt>
          <cx:pt idx="29991">429</cx:pt>
          <cx:pt idx="29992">521</cx:pt>
          <cx:pt idx="29993">280</cx:pt>
          <cx:pt idx="29994">201</cx:pt>
          <cx:pt idx="29995">257</cx:pt>
          <cx:pt idx="29996">765</cx:pt>
          <cx:pt idx="29997">298</cx:pt>
          <cx:pt idx="29998">597</cx:pt>
          <cx:pt idx="29999">233</cx:pt>
          <cx:pt idx="30000">234</cx:pt>
          <cx:pt idx="30001">466</cx:pt>
          <cx:pt idx="30002">915</cx:pt>
          <cx:pt idx="30003">132</cx:pt>
          <cx:pt idx="30004">288</cx:pt>
          <cx:pt idx="30005">321</cx:pt>
          <cx:pt idx="30006">348</cx:pt>
          <cx:pt idx="30007">97</cx:pt>
          <cx:pt idx="30008">435</cx:pt>
          <cx:pt idx="30009">465</cx:pt>
          <cx:pt idx="30010">304</cx:pt>
          <cx:pt idx="30011">419</cx:pt>
          <cx:pt idx="30012">320</cx:pt>
          <cx:pt idx="30013">202</cx:pt>
          <cx:pt idx="30014">366</cx:pt>
          <cx:pt idx="30015">510</cx:pt>
          <cx:pt idx="30016">229</cx:pt>
          <cx:pt idx="30017">608</cx:pt>
          <cx:pt idx="30018">294</cx:pt>
          <cx:pt idx="30019">438</cx:pt>
          <cx:pt idx="30020">288</cx:pt>
          <cx:pt idx="30021">339</cx:pt>
          <cx:pt idx="30022">52</cx:pt>
          <cx:pt idx="30023">108</cx:pt>
          <cx:pt idx="30024">479</cx:pt>
          <cx:pt idx="30025">255</cx:pt>
          <cx:pt idx="30026">442</cx:pt>
          <cx:pt idx="30027">369</cx:pt>
          <cx:pt idx="30028">455</cx:pt>
          <cx:pt idx="30029">205</cx:pt>
          <cx:pt idx="30030">1003</cx:pt>
          <cx:pt idx="30031">482</cx:pt>
          <cx:pt idx="30032">211</cx:pt>
          <cx:pt idx="30033">122</cx:pt>
          <cx:pt idx="30034">123</cx:pt>
          <cx:pt idx="30035">476</cx:pt>
          <cx:pt idx="30036">275</cx:pt>
          <cx:pt idx="30037">194</cx:pt>
          <cx:pt idx="30038">496</cx:pt>
          <cx:pt idx="30039">983</cx:pt>
          <cx:pt idx="30040">507</cx:pt>
          <cx:pt idx="30041">322</cx:pt>
          <cx:pt idx="30042">929</cx:pt>
          <cx:pt idx="30043">40</cx:pt>
          <cx:pt idx="30044">396</cx:pt>
          <cx:pt idx="30045">285</cx:pt>
          <cx:pt idx="30046">55</cx:pt>
          <cx:pt idx="30047">286</cx:pt>
          <cx:pt idx="30048">192</cx:pt>
          <cx:pt idx="30049">834</cx:pt>
          <cx:pt idx="30050">139</cx:pt>
          <cx:pt idx="30051">380</cx:pt>
          <cx:pt idx="30052">265</cx:pt>
          <cx:pt idx="30053">529</cx:pt>
          <cx:pt idx="30054">422</cx:pt>
          <cx:pt idx="30055">452</cx:pt>
          <cx:pt idx="30056">269</cx:pt>
          <cx:pt idx="30057">729</cx:pt>
          <cx:pt idx="30058">947</cx:pt>
          <cx:pt idx="30059">462</cx:pt>
          <cx:pt idx="30060">389</cx:pt>
          <cx:pt idx="30061">172</cx:pt>
          <cx:pt idx="30062">288</cx:pt>
          <cx:pt idx="30063">494</cx:pt>
          <cx:pt idx="30064">323</cx:pt>
          <cx:pt idx="30065">82</cx:pt>
          <cx:pt idx="30066">225</cx:pt>
          <cx:pt idx="30067">79</cx:pt>
          <cx:pt idx="30068">405</cx:pt>
          <cx:pt idx="30069">738</cx:pt>
          <cx:pt idx="30070">674</cx:pt>
          <cx:pt idx="30071">331</cx:pt>
          <cx:pt idx="30072">243</cx:pt>
          <cx:pt idx="30073">211</cx:pt>
          <cx:pt idx="30074">404</cx:pt>
          <cx:pt idx="30075">304</cx:pt>
          <cx:pt idx="30076">491</cx:pt>
          <cx:pt idx="30077">229</cx:pt>
          <cx:pt idx="30078">209</cx:pt>
          <cx:pt idx="30079">297</cx:pt>
          <cx:pt idx="30080">283</cx:pt>
          <cx:pt idx="30081">48</cx:pt>
          <cx:pt idx="30082">397</cx:pt>
          <cx:pt idx="30083">395</cx:pt>
          <cx:pt idx="30084">122</cx:pt>
          <cx:pt idx="30085">296</cx:pt>
          <cx:pt idx="30086">203</cx:pt>
          <cx:pt idx="30087">940</cx:pt>
          <cx:pt idx="30088">975</cx:pt>
          <cx:pt idx="30089">307</cx:pt>
          <cx:pt idx="30090">401</cx:pt>
          <cx:pt idx="30091">82</cx:pt>
          <cx:pt idx="30092">329</cx:pt>
          <cx:pt idx="30093">367</cx:pt>
          <cx:pt idx="30094">257</cx:pt>
          <cx:pt idx="30095">348</cx:pt>
          <cx:pt idx="30096">392</cx:pt>
          <cx:pt idx="30097">618</cx:pt>
          <cx:pt idx="30098">721</cx:pt>
          <cx:pt idx="30099">404</cx:pt>
          <cx:pt idx="30100">325</cx:pt>
          <cx:pt idx="30101">415</cx:pt>
          <cx:pt idx="30102">787</cx:pt>
          <cx:pt idx="30103">403</cx:pt>
          <cx:pt idx="30104">264</cx:pt>
          <cx:pt idx="30105">334</cx:pt>
          <cx:pt idx="30106">251</cx:pt>
          <cx:pt idx="30107">462</cx:pt>
          <cx:pt idx="30108">69</cx:pt>
          <cx:pt idx="30109">416</cx:pt>
          <cx:pt idx="30110">152</cx:pt>
          <cx:pt idx="30111">527</cx:pt>
          <cx:pt idx="30112">271</cx:pt>
          <cx:pt idx="30113">452</cx:pt>
          <cx:pt idx="30114">306</cx:pt>
          <cx:pt idx="30115">984</cx:pt>
          <cx:pt idx="30116">364</cx:pt>
          <cx:pt idx="30117">447</cx:pt>
          <cx:pt idx="30118">395</cx:pt>
          <cx:pt idx="30119">460</cx:pt>
          <cx:pt idx="30120">495</cx:pt>
          <cx:pt idx="30121">822</cx:pt>
          <cx:pt idx="30122">428</cx:pt>
          <cx:pt idx="30123">201</cx:pt>
          <cx:pt idx="30124">297</cx:pt>
          <cx:pt idx="30125">248</cx:pt>
          <cx:pt idx="30126">395</cx:pt>
          <cx:pt idx="30127">634</cx:pt>
          <cx:pt idx="30128">52</cx:pt>
          <cx:pt idx="30129">340</cx:pt>
          <cx:pt idx="30130">378</cx:pt>
          <cx:pt idx="30131">243</cx:pt>
          <cx:pt idx="30132">451</cx:pt>
          <cx:pt idx="30133">414</cx:pt>
          <cx:pt idx="30134">454</cx:pt>
          <cx:pt idx="30135">786</cx:pt>
          <cx:pt idx="30136">98</cx:pt>
          <cx:pt idx="30137">493</cx:pt>
          <cx:pt idx="30138">846</cx:pt>
          <cx:pt idx="30139">825</cx:pt>
          <cx:pt idx="30140">289</cx:pt>
          <cx:pt idx="30141">395</cx:pt>
          <cx:pt idx="30142">360</cx:pt>
          <cx:pt idx="30143">77</cx:pt>
          <cx:pt idx="30144">231</cx:pt>
          <cx:pt idx="30145">306</cx:pt>
          <cx:pt idx="30146">243</cx:pt>
          <cx:pt idx="30147">462</cx:pt>
          <cx:pt idx="30148">54</cx:pt>
          <cx:pt idx="30149">320</cx:pt>
          <cx:pt idx="30150">222</cx:pt>
          <cx:pt idx="30151">452</cx:pt>
          <cx:pt idx="30152">200</cx:pt>
          <cx:pt idx="30153">264</cx:pt>
          <cx:pt idx="30154">324</cx:pt>
          <cx:pt idx="30155">104</cx:pt>
          <cx:pt idx="30156">482</cx:pt>
          <cx:pt idx="30157">212</cx:pt>
          <cx:pt idx="30158">185</cx:pt>
          <cx:pt idx="30159">43</cx:pt>
          <cx:pt idx="30160">100</cx:pt>
          <cx:pt idx="30161">242</cx:pt>
          <cx:pt idx="30162">332</cx:pt>
          <cx:pt idx="30163">221</cx:pt>
          <cx:pt idx="30164">475</cx:pt>
          <cx:pt idx="30165">775</cx:pt>
          <cx:pt idx="30166">496</cx:pt>
          <cx:pt idx="30167">380</cx:pt>
          <cx:pt idx="30168">109</cx:pt>
          <cx:pt idx="30169">384</cx:pt>
          <cx:pt idx="30170">389</cx:pt>
          <cx:pt idx="30171">967</cx:pt>
          <cx:pt idx="30172">299</cx:pt>
          <cx:pt idx="30173">101</cx:pt>
          <cx:pt idx="30174">373</cx:pt>
          <cx:pt idx="30175">196</cx:pt>
          <cx:pt idx="30176">213</cx:pt>
          <cx:pt idx="30177">292</cx:pt>
          <cx:pt idx="30178">424</cx:pt>
          <cx:pt idx="30179">404</cx:pt>
          <cx:pt idx="30180">5</cx:pt>
          <cx:pt idx="30181">244</cx:pt>
          <cx:pt idx="30182">247</cx:pt>
          <cx:pt idx="30183">470</cx:pt>
          <cx:pt idx="30184">285</cx:pt>
          <cx:pt idx="30185">334</cx:pt>
          <cx:pt idx="30186">363</cx:pt>
          <cx:pt idx="30187">263</cx:pt>
          <cx:pt idx="30188">204</cx:pt>
          <cx:pt idx="30189">385</cx:pt>
          <cx:pt idx="30190">946</cx:pt>
          <cx:pt idx="30191">445</cx:pt>
          <cx:pt idx="30192">419</cx:pt>
          <cx:pt idx="30193">413</cx:pt>
          <cx:pt idx="30194">224</cx:pt>
          <cx:pt idx="30195">321</cx:pt>
          <cx:pt idx="30196">252</cx:pt>
          <cx:pt idx="30197">761</cx:pt>
          <cx:pt idx="30198">622</cx:pt>
          <cx:pt idx="30199">159</cx:pt>
          <cx:pt idx="30200">153</cx:pt>
          <cx:pt idx="30201">129</cx:pt>
          <cx:pt idx="30202">187</cx:pt>
          <cx:pt idx="30203">439</cx:pt>
          <cx:pt idx="30204">264</cx:pt>
          <cx:pt idx="30205">266</cx:pt>
          <cx:pt idx="30206">599</cx:pt>
          <cx:pt idx="30207">356</cx:pt>
          <cx:pt idx="30208">307</cx:pt>
          <cx:pt idx="30209">304</cx:pt>
          <cx:pt idx="30210">828</cx:pt>
          <cx:pt idx="30211">459</cx:pt>
          <cx:pt idx="30212">265</cx:pt>
          <cx:pt idx="30213">741</cx:pt>
          <cx:pt idx="30214">315</cx:pt>
          <cx:pt idx="30215">172</cx:pt>
          <cx:pt idx="30216">924</cx:pt>
          <cx:pt idx="30217">244</cx:pt>
          <cx:pt idx="30218">397</cx:pt>
          <cx:pt idx="30219">257</cx:pt>
          <cx:pt idx="30220">446</cx:pt>
          <cx:pt idx="30221">466</cx:pt>
          <cx:pt idx="30222">281</cx:pt>
          <cx:pt idx="30223">276</cx:pt>
          <cx:pt idx="30224">214</cx:pt>
          <cx:pt idx="30225">255</cx:pt>
          <cx:pt idx="30226">488</cx:pt>
          <cx:pt idx="30227">770</cx:pt>
          <cx:pt idx="30228">284</cx:pt>
          <cx:pt idx="30229">82</cx:pt>
          <cx:pt idx="30230">462</cx:pt>
          <cx:pt idx="30231">710</cx:pt>
          <cx:pt idx="30232">309</cx:pt>
          <cx:pt idx="30233">453</cx:pt>
          <cx:pt idx="30234">655</cx:pt>
          <cx:pt idx="30235">366</cx:pt>
          <cx:pt idx="30236">493</cx:pt>
          <cx:pt idx="30237">473</cx:pt>
          <cx:pt idx="30238">213</cx:pt>
          <cx:pt idx="30239">256</cx:pt>
          <cx:pt idx="30240">491</cx:pt>
          <cx:pt idx="30241">174</cx:pt>
          <cx:pt idx="30242">281</cx:pt>
          <cx:pt idx="30243">303</cx:pt>
          <cx:pt idx="30244">298</cx:pt>
          <cx:pt idx="30245">358</cx:pt>
          <cx:pt idx="30246">387</cx:pt>
          <cx:pt idx="30247">307</cx:pt>
          <cx:pt idx="30248">295</cx:pt>
          <cx:pt idx="30249">216</cx:pt>
          <cx:pt idx="30250">245</cx:pt>
          <cx:pt idx="30251">405</cx:pt>
          <cx:pt idx="30252">283</cx:pt>
          <cx:pt idx="30253">354</cx:pt>
          <cx:pt idx="30254">342</cx:pt>
          <cx:pt idx="30255">219</cx:pt>
          <cx:pt idx="30256">751</cx:pt>
          <cx:pt idx="30257">250</cx:pt>
          <cx:pt idx="30258">371</cx:pt>
          <cx:pt idx="30259">270</cx:pt>
          <cx:pt idx="30260">238</cx:pt>
          <cx:pt idx="30261">235</cx:pt>
          <cx:pt idx="30262">393</cx:pt>
          <cx:pt idx="30263">222</cx:pt>
          <cx:pt idx="30264">366</cx:pt>
          <cx:pt idx="30265">349</cx:pt>
          <cx:pt idx="30266">343</cx:pt>
          <cx:pt idx="30267">428</cx:pt>
          <cx:pt idx="30268">340</cx:pt>
          <cx:pt idx="30269">265</cx:pt>
          <cx:pt idx="30270">20</cx:pt>
          <cx:pt idx="30271">245</cx:pt>
          <cx:pt idx="30272">209</cx:pt>
          <cx:pt idx="30273">341</cx:pt>
          <cx:pt idx="30274">448</cx:pt>
          <cx:pt idx="30275">97</cx:pt>
          <cx:pt idx="30276">414</cx:pt>
          <cx:pt idx="30277">237</cx:pt>
          <cx:pt idx="30278">285</cx:pt>
          <cx:pt idx="30279">351</cx:pt>
          <cx:pt idx="30280">406</cx:pt>
          <cx:pt idx="30281">156</cx:pt>
          <cx:pt idx="30282">420</cx:pt>
          <cx:pt idx="30283">319</cx:pt>
          <cx:pt idx="30284">358</cx:pt>
          <cx:pt idx="30285">385</cx:pt>
          <cx:pt idx="30286">500</cx:pt>
          <cx:pt idx="30287">42</cx:pt>
          <cx:pt idx="30288">149</cx:pt>
          <cx:pt idx="30289">381</cx:pt>
          <cx:pt idx="30290">325</cx:pt>
          <cx:pt idx="30291">650</cx:pt>
          <cx:pt idx="30292">607</cx:pt>
          <cx:pt idx="30293">409</cx:pt>
          <cx:pt idx="30294">304</cx:pt>
          <cx:pt idx="30295">435</cx:pt>
          <cx:pt idx="30296">267</cx:pt>
          <cx:pt idx="30297">456</cx:pt>
          <cx:pt idx="30298">256</cx:pt>
          <cx:pt idx="30299">412</cx:pt>
          <cx:pt idx="30300">424</cx:pt>
          <cx:pt idx="30301">457</cx:pt>
          <cx:pt idx="30302">400</cx:pt>
          <cx:pt idx="30303">862</cx:pt>
          <cx:pt idx="30304">415</cx:pt>
          <cx:pt idx="30305">308</cx:pt>
          <cx:pt idx="30306">459</cx:pt>
          <cx:pt idx="30307">341</cx:pt>
          <cx:pt idx="30308">596</cx:pt>
          <cx:pt idx="30309">173</cx:pt>
          <cx:pt idx="30310">233</cx:pt>
          <cx:pt idx="30311">435</cx:pt>
          <cx:pt idx="30312">368</cx:pt>
          <cx:pt idx="30313">411</cx:pt>
          <cx:pt idx="30314">27</cx:pt>
          <cx:pt idx="30315">203</cx:pt>
          <cx:pt idx="30316">282</cx:pt>
          <cx:pt idx="30317">668</cx:pt>
          <cx:pt idx="30318">401</cx:pt>
          <cx:pt idx="30319">1018</cx:pt>
          <cx:pt idx="30320">179</cx:pt>
          <cx:pt idx="30321">367</cx:pt>
          <cx:pt idx="30322">518</cx:pt>
          <cx:pt idx="30323">495</cx:pt>
          <cx:pt idx="30324">441</cx:pt>
          <cx:pt idx="30325">466</cx:pt>
          <cx:pt idx="30326">138</cx:pt>
          <cx:pt idx="30327">383</cx:pt>
          <cx:pt idx="30328">324</cx:pt>
          <cx:pt idx="30329">284</cx:pt>
          <cx:pt idx="30330">235</cx:pt>
          <cx:pt idx="30331">814</cx:pt>
          <cx:pt idx="30332">357</cx:pt>
          <cx:pt idx="30333">459</cx:pt>
          <cx:pt idx="30334">354</cx:pt>
          <cx:pt idx="30335">299</cx:pt>
          <cx:pt idx="30336">326</cx:pt>
          <cx:pt idx="30337">808</cx:pt>
          <cx:pt idx="30338">39</cx:pt>
          <cx:pt idx="30339">154</cx:pt>
          <cx:pt idx="30340">609</cx:pt>
          <cx:pt idx="30341">659</cx:pt>
          <cx:pt idx="30342">381</cx:pt>
          <cx:pt idx="30343">320</cx:pt>
          <cx:pt idx="30344">707</cx:pt>
          <cx:pt idx="30345">335</cx:pt>
          <cx:pt idx="30346">890</cx:pt>
          <cx:pt idx="30347">332</cx:pt>
          <cx:pt idx="30348">109</cx:pt>
          <cx:pt idx="30349">948</cx:pt>
          <cx:pt idx="30350">244</cx:pt>
          <cx:pt idx="30351">734</cx:pt>
          <cx:pt idx="30352">179</cx:pt>
          <cx:pt idx="30353">423</cx:pt>
          <cx:pt idx="30354">487</cx:pt>
          <cx:pt idx="30355">8</cx:pt>
          <cx:pt idx="30356">965</cx:pt>
          <cx:pt idx="30357">472</cx:pt>
          <cx:pt idx="30358">285</cx:pt>
          <cx:pt idx="30359">340</cx:pt>
          <cx:pt idx="30360">391</cx:pt>
          <cx:pt idx="30361">786</cx:pt>
          <cx:pt idx="30362">458</cx:pt>
          <cx:pt idx="30363">186</cx:pt>
          <cx:pt idx="30364">353</cx:pt>
          <cx:pt idx="30365">311</cx:pt>
          <cx:pt idx="30366">480</cx:pt>
          <cx:pt idx="30367">304</cx:pt>
          <cx:pt idx="30368">158</cx:pt>
          <cx:pt idx="30369">458</cx:pt>
          <cx:pt idx="30370">277</cx:pt>
          <cx:pt idx="30371">168</cx:pt>
          <cx:pt idx="30372">361</cx:pt>
          <cx:pt idx="30373">256</cx:pt>
          <cx:pt idx="30374">277</cx:pt>
          <cx:pt idx="30375">992</cx:pt>
          <cx:pt idx="30376">568</cx:pt>
          <cx:pt idx="30377">300</cx:pt>
          <cx:pt idx="30378">398</cx:pt>
          <cx:pt idx="30379">324</cx:pt>
          <cx:pt idx="30380">451</cx:pt>
          <cx:pt idx="30381">115</cx:pt>
          <cx:pt idx="30382">271</cx:pt>
          <cx:pt idx="30383">987</cx:pt>
          <cx:pt idx="30384">410</cx:pt>
          <cx:pt idx="30385">338</cx:pt>
          <cx:pt idx="30386">422</cx:pt>
          <cx:pt idx="30387">216</cx:pt>
          <cx:pt idx="30388">412</cx:pt>
          <cx:pt idx="30389">106</cx:pt>
          <cx:pt idx="30390">211</cx:pt>
          <cx:pt idx="30391">234</cx:pt>
          <cx:pt idx="30392">450</cx:pt>
          <cx:pt idx="30393">770</cx:pt>
          <cx:pt idx="30394">611</cx:pt>
          <cx:pt idx="30395">475</cx:pt>
          <cx:pt idx="30396">75</cx:pt>
          <cx:pt idx="30397">208</cx:pt>
          <cx:pt idx="30398">500</cx:pt>
          <cx:pt idx="30399">304</cx:pt>
          <cx:pt idx="30400">392</cx:pt>
          <cx:pt idx="30401">463</cx:pt>
          <cx:pt idx="30402">695</cx:pt>
          <cx:pt idx="30403">219</cx:pt>
          <cx:pt idx="30404">436</cx:pt>
          <cx:pt idx="30405">219</cx:pt>
          <cx:pt idx="30406">320</cx:pt>
          <cx:pt idx="30407">336</cx:pt>
          <cx:pt idx="30408">68</cx:pt>
          <cx:pt idx="30409">36</cx:pt>
          <cx:pt idx="30410">454</cx:pt>
          <cx:pt idx="30411">334</cx:pt>
          <cx:pt idx="30412">219</cx:pt>
          <cx:pt idx="30413">94</cx:pt>
          <cx:pt idx="30414">99</cx:pt>
          <cx:pt idx="30415">672</cx:pt>
          <cx:pt idx="30416">442</cx:pt>
          <cx:pt idx="30417">266</cx:pt>
          <cx:pt idx="30418">263</cx:pt>
          <cx:pt idx="30419">410</cx:pt>
          <cx:pt idx="30420">384</cx:pt>
          <cx:pt idx="30421">541</cx:pt>
          <cx:pt idx="30422">11</cx:pt>
          <cx:pt idx="30423">224</cx:pt>
          <cx:pt idx="30424">993</cx:pt>
          <cx:pt idx="30425">329</cx:pt>
          <cx:pt idx="30426">130</cx:pt>
          <cx:pt idx="30427">753</cx:pt>
          <cx:pt idx="30428">893</cx:pt>
          <cx:pt idx="30429">373</cx:pt>
          <cx:pt idx="30430">273</cx:pt>
          <cx:pt idx="30431">280</cx:pt>
          <cx:pt idx="30432">229</cx:pt>
          <cx:pt idx="30433">261</cx:pt>
          <cx:pt idx="30434">225</cx:pt>
          <cx:pt idx="30435">289</cx:pt>
          <cx:pt idx="30436">224</cx:pt>
          <cx:pt idx="30437">475</cx:pt>
          <cx:pt idx="30438">402</cx:pt>
          <cx:pt idx="30439">111</cx:pt>
          <cx:pt idx="30440">476</cx:pt>
          <cx:pt idx="30441">417</cx:pt>
          <cx:pt idx="30442">426</cx:pt>
          <cx:pt idx="30443">415</cx:pt>
          <cx:pt idx="30444">433</cx:pt>
          <cx:pt idx="30445">117</cx:pt>
          <cx:pt idx="30446">337</cx:pt>
          <cx:pt idx="30447">891</cx:pt>
          <cx:pt idx="30448">963</cx:pt>
          <cx:pt idx="30449">373</cx:pt>
          <cx:pt idx="30450">226</cx:pt>
          <cx:pt idx="30451">265</cx:pt>
          <cx:pt idx="30452">108</cx:pt>
          <cx:pt idx="30453">56</cx:pt>
          <cx:pt idx="30454">167</cx:pt>
          <cx:pt idx="30455">137</cx:pt>
          <cx:pt idx="30456">415</cx:pt>
          <cx:pt idx="30457">226</cx:pt>
          <cx:pt idx="30458">334</cx:pt>
          <cx:pt idx="30459">373</cx:pt>
          <cx:pt idx="30460">281</cx:pt>
          <cx:pt idx="30461">425</cx:pt>
          <cx:pt idx="30462">351</cx:pt>
          <cx:pt idx="30463">342</cx:pt>
          <cx:pt idx="30464">456</cx:pt>
          <cx:pt idx="30465">399</cx:pt>
          <cx:pt idx="30466">295</cx:pt>
          <cx:pt idx="30467">377</cx:pt>
          <cx:pt idx="30468">380</cx:pt>
          <cx:pt idx="30469">248</cx:pt>
          <cx:pt idx="30470">262</cx:pt>
          <cx:pt idx="30471">324</cx:pt>
          <cx:pt idx="30472">24</cx:pt>
          <cx:pt idx="30473">584</cx:pt>
          <cx:pt idx="30474">344</cx:pt>
          <cx:pt idx="30475">455</cx:pt>
          <cx:pt idx="30476">375</cx:pt>
          <cx:pt idx="30477">201</cx:pt>
          <cx:pt idx="30478">266</cx:pt>
          <cx:pt idx="30479">206</cx:pt>
          <cx:pt idx="30480">416</cx:pt>
          <cx:pt idx="30481">457</cx:pt>
          <cx:pt idx="30482">203</cx:pt>
          <cx:pt idx="30483">408</cx:pt>
          <cx:pt idx="30484">386</cx:pt>
          <cx:pt idx="30485">59</cx:pt>
          <cx:pt idx="30486">487</cx:pt>
          <cx:pt idx="30487">471</cx:pt>
          <cx:pt idx="30488">385</cx:pt>
          <cx:pt idx="30489">241</cx:pt>
          <cx:pt idx="30490">191</cx:pt>
          <cx:pt idx="30491">279</cx:pt>
          <cx:pt idx="30492">364</cx:pt>
          <cx:pt idx="30493">252</cx:pt>
          <cx:pt idx="30494">269</cx:pt>
          <cx:pt idx="30495">423</cx:pt>
          <cx:pt idx="30496">440</cx:pt>
          <cx:pt idx="30497">461</cx:pt>
          <cx:pt idx="30498">659</cx:pt>
          <cx:pt idx="30499">270</cx:pt>
          <cx:pt idx="30500">327</cx:pt>
          <cx:pt idx="30501">125</cx:pt>
          <cx:pt idx="30502">218</cx:pt>
          <cx:pt idx="30503">779</cx:pt>
          <cx:pt idx="30504">278</cx:pt>
          <cx:pt idx="30505">472</cx:pt>
          <cx:pt idx="30506">460</cx:pt>
          <cx:pt idx="30507">140</cx:pt>
          <cx:pt idx="30508">471</cx:pt>
          <cx:pt idx="30509">290</cx:pt>
          <cx:pt idx="30510">305</cx:pt>
          <cx:pt idx="30511">417</cx:pt>
          <cx:pt idx="30512">524</cx:pt>
          <cx:pt idx="30513">432</cx:pt>
          <cx:pt idx="30514">16</cx:pt>
          <cx:pt idx="30515">41</cx:pt>
          <cx:pt idx="30516">289</cx:pt>
          <cx:pt idx="30517">333</cx:pt>
          <cx:pt idx="30518">537</cx:pt>
          <cx:pt idx="30519">485</cx:pt>
          <cx:pt idx="30520">223</cx:pt>
          <cx:pt idx="30521">220</cx:pt>
          <cx:pt idx="30522">343</cx:pt>
          <cx:pt idx="30523">405</cx:pt>
          <cx:pt idx="30524">335</cx:pt>
          <cx:pt idx="30525">355</cx:pt>
          <cx:pt idx="30526">282</cx:pt>
          <cx:pt idx="30527">275</cx:pt>
          <cx:pt idx="30528">469</cx:pt>
          <cx:pt idx="30529">224</cx:pt>
          <cx:pt idx="30530">904</cx:pt>
          <cx:pt idx="30531">30</cx:pt>
          <cx:pt idx="30532">125</cx:pt>
          <cx:pt idx="30533">907</cx:pt>
          <cx:pt idx="30534">254</cx:pt>
          <cx:pt idx="30535">388</cx:pt>
          <cx:pt idx="30536">451</cx:pt>
          <cx:pt idx="30537">771</cx:pt>
          <cx:pt idx="30538">809</cx:pt>
          <cx:pt idx="30539">431</cx:pt>
          <cx:pt idx="30540">1018</cx:pt>
          <cx:pt idx="30541">248</cx:pt>
          <cx:pt idx="30542">261</cx:pt>
          <cx:pt idx="30543">175</cx:pt>
          <cx:pt idx="30544">115</cx:pt>
          <cx:pt idx="30545">238</cx:pt>
          <cx:pt idx="30546">290</cx:pt>
          <cx:pt idx="30547">208</cx:pt>
          <cx:pt idx="30548">401</cx:pt>
          <cx:pt idx="30549">263</cx:pt>
          <cx:pt idx="30550">302</cx:pt>
          <cx:pt idx="30551">714</cx:pt>
          <cx:pt idx="30552">394</cx:pt>
          <cx:pt idx="30553">460</cx:pt>
          <cx:pt idx="30554">56</cx:pt>
          <cx:pt idx="30555">469</cx:pt>
          <cx:pt idx="30556">315</cx:pt>
          <cx:pt idx="30557">3</cx:pt>
          <cx:pt idx="30558">242</cx:pt>
          <cx:pt idx="30559">8</cx:pt>
          <cx:pt idx="30560">445</cx:pt>
          <cx:pt idx="30561">675</cx:pt>
          <cx:pt idx="30562">16</cx:pt>
          <cx:pt idx="30563">313</cx:pt>
          <cx:pt idx="30564">470</cx:pt>
          <cx:pt idx="30565">100</cx:pt>
          <cx:pt idx="30566">459</cx:pt>
          <cx:pt idx="30567">241</cx:pt>
          <cx:pt idx="30568">416</cx:pt>
          <cx:pt idx="30569">336</cx:pt>
          <cx:pt idx="30570">409</cx:pt>
          <cx:pt idx="30571">161</cx:pt>
          <cx:pt idx="30572">446</cx:pt>
          <cx:pt idx="30573">347</cx:pt>
          <cx:pt idx="30574">6</cx:pt>
          <cx:pt idx="30575">284</cx:pt>
          <cx:pt idx="30576">686</cx:pt>
          <cx:pt idx="30577">163</cx:pt>
          <cx:pt idx="30578">481</cx:pt>
          <cx:pt idx="30579">417</cx:pt>
          <cx:pt idx="30580">246</cx:pt>
          <cx:pt idx="30581">217</cx:pt>
          <cx:pt idx="30582">363</cx:pt>
          <cx:pt idx="30583">382</cx:pt>
          <cx:pt idx="30584">416</cx:pt>
          <cx:pt idx="30585">607</cx:pt>
          <cx:pt idx="30586">422</cx:pt>
          <cx:pt idx="30587">927</cx:pt>
          <cx:pt idx="30588">660</cx:pt>
          <cx:pt idx="30589">480</cx:pt>
          <cx:pt idx="30590">234</cx:pt>
          <cx:pt idx="30591">319</cx:pt>
          <cx:pt idx="30592">482</cx:pt>
          <cx:pt idx="30593">335</cx:pt>
          <cx:pt idx="30594">222</cx:pt>
          <cx:pt idx="30595">243</cx:pt>
          <cx:pt idx="30596">423</cx:pt>
          <cx:pt idx="30597">259</cx:pt>
          <cx:pt idx="30598">113</cx:pt>
          <cx:pt idx="30599">378</cx:pt>
          <cx:pt idx="30600">255</cx:pt>
          <cx:pt idx="30601">926</cx:pt>
          <cx:pt idx="30602">391</cx:pt>
          <cx:pt idx="30603">479</cx:pt>
          <cx:pt idx="30604">270</cx:pt>
          <cx:pt idx="30605">440</cx:pt>
          <cx:pt idx="30606">265</cx:pt>
          <cx:pt idx="30607">367</cx:pt>
          <cx:pt idx="30608">54</cx:pt>
          <cx:pt idx="30609">175</cx:pt>
          <cx:pt idx="30610">258</cx:pt>
          <cx:pt idx="30611">128</cx:pt>
          <cx:pt idx="30612">203</cx:pt>
          <cx:pt idx="30613">492</cx:pt>
          <cx:pt idx="30614">457</cx:pt>
          <cx:pt idx="30615">194</cx:pt>
          <cx:pt idx="30616">789</cx:pt>
          <cx:pt idx="30617">488</cx:pt>
          <cx:pt idx="30618">494</cx:pt>
          <cx:pt idx="30619">231</cx:pt>
          <cx:pt idx="30620">110</cx:pt>
          <cx:pt idx="30621">116</cx:pt>
          <cx:pt idx="30622">497</cx:pt>
          <cx:pt idx="30623">184</cx:pt>
          <cx:pt idx="30624">22</cx:pt>
          <cx:pt idx="30625">394</cx:pt>
          <cx:pt idx="30626">251</cx:pt>
          <cx:pt idx="30627">88</cx:pt>
          <cx:pt idx="30628">303</cx:pt>
          <cx:pt idx="30629">202</cx:pt>
          <cx:pt idx="30630">500</cx:pt>
          <cx:pt idx="30631">246</cx:pt>
          <cx:pt idx="30632">805</cx:pt>
          <cx:pt idx="30633">433</cx:pt>
          <cx:pt idx="30634">314</cx:pt>
          <cx:pt idx="30635">197</cx:pt>
          <cx:pt idx="30636">122</cx:pt>
          <cx:pt idx="30637">198</cx:pt>
          <cx:pt idx="30638">259</cx:pt>
          <cx:pt idx="30639">77</cx:pt>
          <cx:pt idx="30640">219</cx:pt>
          <cx:pt idx="30641">214</cx:pt>
          <cx:pt idx="30642">267</cx:pt>
          <cx:pt idx="30643">253</cx:pt>
          <cx:pt idx="30644">25</cx:pt>
          <cx:pt idx="30645">732</cx:pt>
          <cx:pt idx="30646">350</cx:pt>
          <cx:pt idx="30647">642</cx:pt>
          <cx:pt idx="30648">380</cx:pt>
          <cx:pt idx="30649">258</cx:pt>
          <cx:pt idx="30650">329</cx:pt>
          <cx:pt idx="30651">380</cx:pt>
          <cx:pt idx="30652">314</cx:pt>
          <cx:pt idx="30653">204</cx:pt>
          <cx:pt idx="30654">41</cx:pt>
          <cx:pt idx="30655">98</cx:pt>
          <cx:pt idx="30656">368</cx:pt>
          <cx:pt idx="30657">305</cx:pt>
          <cx:pt idx="30658">483</cx:pt>
          <cx:pt idx="30659">58</cx:pt>
          <cx:pt idx="30660">65</cx:pt>
          <cx:pt idx="30661">424</cx:pt>
          <cx:pt idx="30662">444</cx:pt>
          <cx:pt idx="30663">270</cx:pt>
          <cx:pt idx="30664">287</cx:pt>
          <cx:pt idx="30665">418</cx:pt>
          <cx:pt idx="30666">823</cx:pt>
          <cx:pt idx="30667">80</cx:pt>
          <cx:pt idx="30668">24</cx:pt>
          <cx:pt idx="30669">329</cx:pt>
          <cx:pt idx="30670">78</cx:pt>
          <cx:pt idx="30671">239</cx:pt>
          <cx:pt idx="30672">144</cx:pt>
          <cx:pt idx="30673">292</cx:pt>
          <cx:pt idx="30674">281</cx:pt>
          <cx:pt idx="30675">302</cx:pt>
          <cx:pt idx="30676">350</cx:pt>
          <cx:pt idx="30677">195</cx:pt>
          <cx:pt idx="30678">54</cx:pt>
          <cx:pt idx="30679">354</cx:pt>
          <cx:pt idx="30680">201</cx:pt>
          <cx:pt idx="30681">268</cx:pt>
          <cx:pt idx="30682">287</cx:pt>
          <cx:pt idx="30683">233</cx:pt>
          <cx:pt idx="30684">545</cx:pt>
          <cx:pt idx="30685">219</cx:pt>
          <cx:pt idx="30686">266</cx:pt>
          <cx:pt idx="30687">6</cx:pt>
          <cx:pt idx="30688">75</cx:pt>
          <cx:pt idx="30689">487</cx:pt>
          <cx:pt idx="30690">350</cx:pt>
          <cx:pt idx="30691">489</cx:pt>
          <cx:pt idx="30692">366</cx:pt>
          <cx:pt idx="30693">376</cx:pt>
          <cx:pt idx="30694">493</cx:pt>
          <cx:pt idx="30695">261</cx:pt>
          <cx:pt idx="30696">330</cx:pt>
          <cx:pt idx="30697">550</cx:pt>
          <cx:pt idx="30698">289</cx:pt>
          <cx:pt idx="30699">397</cx:pt>
          <cx:pt idx="30700">24</cx:pt>
          <cx:pt idx="30701">491</cx:pt>
          <cx:pt idx="30702">314</cx:pt>
          <cx:pt idx="30703">492</cx:pt>
          <cx:pt idx="30704">361</cx:pt>
          <cx:pt idx="30705">429</cx:pt>
          <cx:pt idx="30706">236</cx:pt>
          <cx:pt idx="30707">379</cx:pt>
          <cx:pt idx="30708">44</cx:pt>
          <cx:pt idx="30709">379</cx:pt>
          <cx:pt idx="30710">292</cx:pt>
          <cx:pt idx="30711">246</cx:pt>
          <cx:pt idx="30712">528</cx:pt>
          <cx:pt idx="30713">49</cx:pt>
          <cx:pt idx="30714">352</cx:pt>
          <cx:pt idx="30715">469</cx:pt>
          <cx:pt idx="30716">385</cx:pt>
          <cx:pt idx="30717">440</cx:pt>
          <cx:pt idx="30718">74</cx:pt>
          <cx:pt idx="30719">484</cx:pt>
          <cx:pt idx="30720">310</cx:pt>
          <cx:pt idx="30721">739</cx:pt>
          <cx:pt idx="30722">395</cx:pt>
          <cx:pt idx="30723">448</cx:pt>
          <cx:pt idx="30724">904</cx:pt>
          <cx:pt idx="30725">483</cx:pt>
          <cx:pt idx="30726">277</cx:pt>
          <cx:pt idx="30727">253</cx:pt>
          <cx:pt idx="30728">375</cx:pt>
          <cx:pt idx="30729">426</cx:pt>
          <cx:pt idx="30730">468</cx:pt>
          <cx:pt idx="30731">39</cx:pt>
          <cx:pt idx="30732">330</cx:pt>
          <cx:pt idx="30733">50</cx:pt>
          <cx:pt idx="30734">817</cx:pt>
          <cx:pt idx="30735">291</cx:pt>
          <cx:pt idx="30736">306</cx:pt>
          <cx:pt idx="30737">479</cx:pt>
          <cx:pt idx="30738">414</cx:pt>
          <cx:pt idx="30739">163</cx:pt>
          <cx:pt idx="30740">254</cx:pt>
          <cx:pt idx="30741">369</cx:pt>
          <cx:pt idx="30742">591</cx:pt>
          <cx:pt idx="30743">294</cx:pt>
          <cx:pt idx="30744">449</cx:pt>
          <cx:pt idx="30745">88</cx:pt>
          <cx:pt idx="30746">588</cx:pt>
          <cx:pt idx="30747">274</cx:pt>
          <cx:pt idx="30748">244</cx:pt>
          <cx:pt idx="30749">317</cx:pt>
          <cx:pt idx="30750">259</cx:pt>
          <cx:pt idx="30751">318</cx:pt>
          <cx:pt idx="30752">817</cx:pt>
          <cx:pt idx="30753">238</cx:pt>
          <cx:pt idx="30754">533</cx:pt>
          <cx:pt idx="30755">201</cx:pt>
          <cx:pt idx="30756">10</cx:pt>
          <cx:pt idx="30757">246</cx:pt>
          <cx:pt idx="30758">389</cx:pt>
          <cx:pt idx="30759">275</cx:pt>
          <cx:pt idx="30760">36</cx:pt>
          <cx:pt idx="30761">474</cx:pt>
          <cx:pt idx="30762">218</cx:pt>
          <cx:pt idx="30763">401</cx:pt>
          <cx:pt idx="30764">321</cx:pt>
          <cx:pt idx="30765">508</cx:pt>
          <cx:pt idx="30766">266</cx:pt>
          <cx:pt idx="30767">9</cx:pt>
          <cx:pt idx="30768">714</cx:pt>
          <cx:pt idx="30769">138</cx:pt>
          <cx:pt idx="30770">255</cx:pt>
          <cx:pt idx="30771">688</cx:pt>
          <cx:pt idx="30772">240</cx:pt>
          <cx:pt idx="30773">354</cx:pt>
          <cx:pt idx="30774">529</cx:pt>
          <cx:pt idx="30775">228</cx:pt>
          <cx:pt idx="30776">588</cx:pt>
          <cx:pt idx="30777">727</cx:pt>
          <cx:pt idx="30778">232</cx:pt>
          <cx:pt idx="30779">337</cx:pt>
          <cx:pt idx="30780">77</cx:pt>
          <cx:pt idx="30781">324</cx:pt>
          <cx:pt idx="30782">437</cx:pt>
          <cx:pt idx="30783">320</cx:pt>
          <cx:pt idx="30784">662</cx:pt>
          <cx:pt idx="30785">307</cx:pt>
          <cx:pt idx="30786">343</cx:pt>
          <cx:pt idx="30787">342</cx:pt>
          <cx:pt idx="30788">119</cx:pt>
          <cx:pt idx="30789">334</cx:pt>
          <cx:pt idx="30790">491</cx:pt>
          <cx:pt idx="30791">377</cx:pt>
          <cx:pt idx="30792">216</cx:pt>
          <cx:pt idx="30793">49</cx:pt>
          <cx:pt idx="30794">161</cx:pt>
          <cx:pt idx="30795">329</cx:pt>
          <cx:pt idx="30796">34</cx:pt>
          <cx:pt idx="30797">79</cx:pt>
          <cx:pt idx="30798">449</cx:pt>
          <cx:pt idx="30799">355</cx:pt>
          <cx:pt idx="30800">237</cx:pt>
          <cx:pt idx="30801">396</cx:pt>
          <cx:pt idx="30802">354</cx:pt>
          <cx:pt idx="30803">460</cx:pt>
          <cx:pt idx="30804">9</cx:pt>
          <cx:pt idx="30805">444</cx:pt>
          <cx:pt idx="30806">499</cx:pt>
          <cx:pt idx="30807">334</cx:pt>
          <cx:pt idx="30808">253</cx:pt>
          <cx:pt idx="30809">465</cx:pt>
          <cx:pt idx="30810">264</cx:pt>
          <cx:pt idx="30811">224</cx:pt>
          <cx:pt idx="30812">13</cx:pt>
          <cx:pt idx="30813">91</cx:pt>
          <cx:pt idx="30814">264</cx:pt>
          <cx:pt idx="30815">369</cx:pt>
          <cx:pt idx="30816">285</cx:pt>
          <cx:pt idx="30817">361</cx:pt>
          <cx:pt idx="30818">195</cx:pt>
          <cx:pt idx="30819">394</cx:pt>
          <cx:pt idx="30820">5</cx:pt>
          <cx:pt idx="30821">358</cx:pt>
          <cx:pt idx="30822">319</cx:pt>
          <cx:pt idx="30823">487</cx:pt>
          <cx:pt idx="30824">922</cx:pt>
          <cx:pt idx="30825">460</cx:pt>
          <cx:pt idx="30826">428</cx:pt>
          <cx:pt idx="30827">18</cx:pt>
          <cx:pt idx="30828">379</cx:pt>
          <cx:pt idx="30829">457</cx:pt>
          <cx:pt idx="30830">491</cx:pt>
          <cx:pt idx="30831">40</cx:pt>
          <cx:pt idx="30832">120</cx:pt>
          <cx:pt idx="30833">370</cx:pt>
          <cx:pt idx="30834">307</cx:pt>
          <cx:pt idx="30835">172</cx:pt>
          <cx:pt idx="30836">34</cx:pt>
          <cx:pt idx="30837">380</cx:pt>
          <cx:pt idx="30838">217</cx:pt>
          <cx:pt idx="30839">274</cx:pt>
          <cx:pt idx="30840">309</cx:pt>
          <cx:pt idx="30841">415</cx:pt>
          <cx:pt idx="30842">210</cx:pt>
          <cx:pt idx="30843">327</cx:pt>
          <cx:pt idx="30844">356</cx:pt>
          <cx:pt idx="30845">368</cx:pt>
          <cx:pt idx="30846">477</cx:pt>
          <cx:pt idx="30847">353</cx:pt>
          <cx:pt idx="30848">855</cx:pt>
          <cx:pt idx="30849">468</cx:pt>
          <cx:pt idx="30850">367</cx:pt>
          <cx:pt idx="30851">343</cx:pt>
          <cx:pt idx="30852">296</cx:pt>
          <cx:pt idx="30853">471</cx:pt>
          <cx:pt idx="30854">248</cx:pt>
          <cx:pt idx="30855">88</cx:pt>
          <cx:pt idx="30856">307</cx:pt>
          <cx:pt idx="30857">499</cx:pt>
          <cx:pt idx="30858">491</cx:pt>
          <cx:pt idx="30859">275</cx:pt>
          <cx:pt idx="30860">262</cx:pt>
          <cx:pt idx="30861">349</cx:pt>
          <cx:pt idx="30862">385</cx:pt>
          <cx:pt idx="30863">998</cx:pt>
          <cx:pt idx="30864">981</cx:pt>
          <cx:pt idx="30865">384</cx:pt>
          <cx:pt idx="30866">402</cx:pt>
          <cx:pt idx="30867">172</cx:pt>
          <cx:pt idx="30868">488</cx:pt>
          <cx:pt idx="30869">456</cx:pt>
          <cx:pt idx="30870">398</cx:pt>
          <cx:pt idx="30871">482</cx:pt>
          <cx:pt idx="30872">229</cx:pt>
          <cx:pt idx="30873">221</cx:pt>
          <cx:pt idx="30874">411</cx:pt>
          <cx:pt idx="30875">381</cx:pt>
          <cx:pt idx="30876">387</cx:pt>
          <cx:pt idx="30877">262</cx:pt>
          <cx:pt idx="30878">460</cx:pt>
          <cx:pt idx="30879">241</cx:pt>
          <cx:pt idx="30880">416</cx:pt>
          <cx:pt idx="30881">433</cx:pt>
          <cx:pt idx="30882">213</cx:pt>
          <cx:pt idx="30883">356</cx:pt>
          <cx:pt idx="30884">459</cx:pt>
          <cx:pt idx="30885">90</cx:pt>
          <cx:pt idx="30886">980</cx:pt>
          <cx:pt idx="30887">546</cx:pt>
          <cx:pt idx="30888">357</cx:pt>
          <cx:pt idx="30889">173</cx:pt>
          <cx:pt idx="30890">234</cx:pt>
          <cx:pt idx="30891">427</cx:pt>
          <cx:pt idx="30892">617</cx:pt>
          <cx:pt idx="30893">340</cx:pt>
          <cx:pt idx="30894">329</cx:pt>
          <cx:pt idx="30895">267</cx:pt>
          <cx:pt idx="30896">348</cx:pt>
          <cx:pt idx="30897">338</cx:pt>
          <cx:pt idx="30898">151</cx:pt>
          <cx:pt idx="30899">371</cx:pt>
          <cx:pt idx="30900">139</cx:pt>
          <cx:pt idx="30901">973</cx:pt>
          <cx:pt idx="30902">43</cx:pt>
          <cx:pt idx="30903">454</cx:pt>
          <cx:pt idx="30904">361</cx:pt>
          <cx:pt idx="30905">460</cx:pt>
          <cx:pt idx="30906">218</cx:pt>
          <cx:pt idx="30907">240</cx:pt>
          <cx:pt idx="30908">341</cx:pt>
          <cx:pt idx="30909">270</cx:pt>
          <cx:pt idx="30910">235</cx:pt>
          <cx:pt idx="30911">414</cx:pt>
          <cx:pt idx="30912">384</cx:pt>
          <cx:pt idx="30913">404</cx:pt>
          <cx:pt idx="30914">366</cx:pt>
          <cx:pt idx="30915">422</cx:pt>
          <cx:pt idx="30916">344</cx:pt>
          <cx:pt idx="30917">295</cx:pt>
          <cx:pt idx="30918">407</cx:pt>
          <cx:pt idx="30919">410</cx:pt>
          <cx:pt idx="30920">477</cx:pt>
          <cx:pt idx="30921">56</cx:pt>
          <cx:pt idx="30922">492</cx:pt>
          <cx:pt idx="30923">151</cx:pt>
          <cx:pt idx="30924">312</cx:pt>
          <cx:pt idx="30925">397</cx:pt>
          <cx:pt idx="30926">219</cx:pt>
          <cx:pt idx="30927">328</cx:pt>
          <cx:pt idx="30928">35</cx:pt>
          <cx:pt idx="30929">104</cx:pt>
          <cx:pt idx="30930">400</cx:pt>
          <cx:pt idx="30931">195</cx:pt>
          <cx:pt idx="30932">99</cx:pt>
          <cx:pt idx="30933">681</cx:pt>
          <cx:pt idx="30934">426</cx:pt>
          <cx:pt idx="30935">314</cx:pt>
          <cx:pt idx="30936">275</cx:pt>
          <cx:pt idx="30937">242</cx:pt>
          <cx:pt idx="30938">306</cx:pt>
          <cx:pt idx="30939">427</cx:pt>
          <cx:pt idx="30940">298</cx:pt>
          <cx:pt idx="30941">81</cx:pt>
          <cx:pt idx="30942">349</cx:pt>
          <cx:pt idx="30943">78</cx:pt>
          <cx:pt idx="30944">248</cx:pt>
          <cx:pt idx="30945">434</cx:pt>
          <cx:pt idx="30946">268</cx:pt>
          <cx:pt idx="30947">296</cx:pt>
          <cx:pt idx="30948">406</cx:pt>
          <cx:pt idx="30949">324</cx:pt>
          <cx:pt idx="30950">218</cx:pt>
          <cx:pt idx="30951">449</cx:pt>
          <cx:pt idx="30952">133</cx:pt>
          <cx:pt idx="30953">234</cx:pt>
          <cx:pt idx="30954">283</cx:pt>
          <cx:pt idx="30955">136</cx:pt>
          <cx:pt idx="30956">309</cx:pt>
          <cx:pt idx="30957">299</cx:pt>
          <cx:pt idx="30958">928</cx:pt>
          <cx:pt idx="30959">381</cx:pt>
          <cx:pt idx="30960">378</cx:pt>
          <cx:pt idx="30961">112</cx:pt>
          <cx:pt idx="30962">227</cx:pt>
          <cx:pt idx="30963">357</cx:pt>
          <cx:pt idx="30964">268</cx:pt>
          <cx:pt idx="30965">221</cx:pt>
          <cx:pt idx="30966">162</cx:pt>
          <cx:pt idx="30967">199</cx:pt>
          <cx:pt idx="30968">159</cx:pt>
          <cx:pt idx="30969">764</cx:pt>
          <cx:pt idx="30970">1009</cx:pt>
          <cx:pt idx="30971">944</cx:pt>
          <cx:pt idx="30972">368</cx:pt>
          <cx:pt idx="30973">352</cx:pt>
          <cx:pt idx="30974">467</cx:pt>
          <cx:pt idx="30975">789</cx:pt>
          <cx:pt idx="30976">248</cx:pt>
          <cx:pt idx="30977">495</cx:pt>
          <cx:pt idx="30978">385</cx:pt>
          <cx:pt idx="30979">431</cx:pt>
          <cx:pt idx="30980">88</cx:pt>
          <cx:pt idx="30981">409</cx:pt>
          <cx:pt idx="30982">302</cx:pt>
          <cx:pt idx="30983">365</cx:pt>
          <cx:pt idx="30984">259</cx:pt>
          <cx:pt idx="30985">741</cx:pt>
          <cx:pt idx="30986">481</cx:pt>
          <cx:pt idx="30987">119</cx:pt>
          <cx:pt idx="30988">1002</cx:pt>
          <cx:pt idx="30989">273</cx:pt>
          <cx:pt idx="30990">261</cx:pt>
          <cx:pt idx="30991">405</cx:pt>
          <cx:pt idx="30992">406</cx:pt>
          <cx:pt idx="30993">242</cx:pt>
          <cx:pt idx="30994">328</cx:pt>
          <cx:pt idx="30995">261</cx:pt>
          <cx:pt idx="30996">460</cx:pt>
          <cx:pt idx="30997">379</cx:pt>
          <cx:pt idx="30998">828</cx:pt>
          <cx:pt idx="30999">277</cx:pt>
          <cx:pt idx="31000">258</cx:pt>
          <cx:pt idx="31001">499</cx:pt>
          <cx:pt idx="31002">225</cx:pt>
          <cx:pt idx="31003">202</cx:pt>
          <cx:pt idx="31004">238</cx:pt>
          <cx:pt idx="31005">234</cx:pt>
          <cx:pt idx="31006">208</cx:pt>
          <cx:pt idx="31007">382</cx:pt>
          <cx:pt idx="31008">424</cx:pt>
          <cx:pt idx="31009">865</cx:pt>
          <cx:pt idx="31010">323</cx:pt>
          <cx:pt idx="31011">125</cx:pt>
          <cx:pt idx="31012">245</cx:pt>
          <cx:pt idx="31013">476</cx:pt>
          <cx:pt idx="31014">358</cx:pt>
          <cx:pt idx="31015">368</cx:pt>
          <cx:pt idx="31016">277</cx:pt>
          <cx:pt idx="31017">97</cx:pt>
          <cx:pt idx="31018">176</cx:pt>
          <cx:pt idx="31019">492</cx:pt>
          <cx:pt idx="31020">456</cx:pt>
          <cx:pt idx="31021">463</cx:pt>
          <cx:pt idx="31022">340</cx:pt>
          <cx:pt idx="31023">104</cx:pt>
          <cx:pt idx="31024">431</cx:pt>
          <cx:pt idx="31025">495</cx:pt>
          <cx:pt idx="31026">119</cx:pt>
          <cx:pt idx="31027">334</cx:pt>
          <cx:pt idx="31028">465</cx:pt>
          <cx:pt idx="31029">98</cx:pt>
          <cx:pt idx="31030">348</cx:pt>
          <cx:pt idx="31031">606</cx:pt>
          <cx:pt idx="31032">189</cx:pt>
          <cx:pt idx="31033">221</cx:pt>
          <cx:pt idx="31034">699</cx:pt>
          <cx:pt idx="31035">342</cx:pt>
          <cx:pt idx="31036">220</cx:pt>
          <cx:pt idx="31037">582</cx:pt>
          <cx:pt idx="31038">430</cx:pt>
          <cx:pt idx="31039">578</cx:pt>
          <cx:pt idx="31040">236</cx:pt>
          <cx:pt idx="31041">917</cx:pt>
          <cx:pt idx="31042">358</cx:pt>
          <cx:pt idx="31043">247</cx:pt>
          <cx:pt idx="31044">247</cx:pt>
          <cx:pt idx="31045">642</cx:pt>
          <cx:pt idx="31046">427</cx:pt>
          <cx:pt idx="31047">273</cx:pt>
          <cx:pt idx="31048">434</cx:pt>
          <cx:pt idx="31049">424</cx:pt>
          <cx:pt idx="31050">128</cx:pt>
          <cx:pt idx="31051">35</cx:pt>
          <cx:pt idx="31052">440</cx:pt>
          <cx:pt idx="31053">298</cx:pt>
          <cx:pt idx="31054">455</cx:pt>
          <cx:pt idx="31055">182</cx:pt>
          <cx:pt idx="31056">419</cx:pt>
          <cx:pt idx="31057">362</cx:pt>
          <cx:pt idx="31058">136</cx:pt>
          <cx:pt idx="31059">206</cx:pt>
          <cx:pt idx="31060">517</cx:pt>
          <cx:pt idx="31061">952</cx:pt>
          <cx:pt idx="31062">332</cx:pt>
          <cx:pt idx="31063">452</cx:pt>
          <cx:pt idx="31064">231</cx:pt>
          <cx:pt idx="31065">356</cx:pt>
          <cx:pt idx="31066">164</cx:pt>
          <cx:pt idx="31067">563</cx:pt>
          <cx:pt idx="31068">420</cx:pt>
          <cx:pt idx="31069">363</cx:pt>
          <cx:pt idx="31070">350</cx:pt>
          <cx:pt idx="31071">396</cx:pt>
          <cx:pt idx="31072">314</cx:pt>
          <cx:pt idx="31073">161</cx:pt>
          <cx:pt idx="31074">391</cx:pt>
          <cx:pt idx="31075">66</cx:pt>
          <cx:pt idx="31076">464</cx:pt>
          <cx:pt idx="31077">664</cx:pt>
          <cx:pt idx="31078">232</cx:pt>
          <cx:pt idx="31079">434</cx:pt>
          <cx:pt idx="31080">416</cx:pt>
          <cx:pt idx="31081">230</cx:pt>
          <cx:pt idx="31082">208</cx:pt>
          <cx:pt idx="31083">560</cx:pt>
          <cx:pt idx="31084">98</cx:pt>
          <cx:pt idx="31085">193</cx:pt>
          <cx:pt idx="31086">720</cx:pt>
          <cx:pt idx="31087">322</cx:pt>
          <cx:pt idx="31088">386</cx:pt>
          <cx:pt idx="31089">357</cx:pt>
          <cx:pt idx="31090">933</cx:pt>
          <cx:pt idx="31091">50</cx:pt>
          <cx:pt idx="31092">96</cx:pt>
          <cx:pt idx="31093">341</cx:pt>
          <cx:pt idx="31094">380</cx:pt>
          <cx:pt idx="31095">273</cx:pt>
          <cx:pt idx="31096">467</cx:pt>
          <cx:pt idx="31097">409</cx:pt>
          <cx:pt idx="31098">530</cx:pt>
          <cx:pt idx="31099">253</cx:pt>
          <cx:pt idx="31100">399</cx:pt>
          <cx:pt idx="31101">329</cx:pt>
          <cx:pt idx="31102">18</cx:pt>
          <cx:pt idx="31103">360</cx:pt>
          <cx:pt idx="31104">315</cx:pt>
          <cx:pt idx="31105">251</cx:pt>
          <cx:pt idx="31106">226</cx:pt>
          <cx:pt idx="31107">416</cx:pt>
          <cx:pt idx="31108">221</cx:pt>
          <cx:pt idx="31109">431</cx:pt>
          <cx:pt idx="31110">1018</cx:pt>
          <cx:pt idx="31111">353</cx:pt>
          <cx:pt idx="31112">319</cx:pt>
          <cx:pt idx="31113">184</cx:pt>
          <cx:pt idx="31114">886</cx:pt>
          <cx:pt idx="31115">162</cx:pt>
          <cx:pt idx="31116">263</cx:pt>
          <cx:pt idx="31117">280</cx:pt>
          <cx:pt idx="31118">222</cx:pt>
          <cx:pt idx="31119">166</cx:pt>
          <cx:pt idx="31120">629</cx:pt>
          <cx:pt idx="31121">441</cx:pt>
          <cx:pt idx="31122">809</cx:pt>
          <cx:pt idx="31123">355</cx:pt>
          <cx:pt idx="31124">368</cx:pt>
          <cx:pt idx="31125">668</cx:pt>
          <cx:pt idx="31126">515</cx:pt>
          <cx:pt idx="31127">457</cx:pt>
          <cx:pt idx="31128">281</cx:pt>
          <cx:pt idx="31129">451</cx:pt>
          <cx:pt idx="31130">477</cx:pt>
          <cx:pt idx="31131">146</cx:pt>
          <cx:pt idx="31132">229</cx:pt>
          <cx:pt idx="31133">141</cx:pt>
          <cx:pt idx="31134">488</cx:pt>
          <cx:pt idx="31135">941</cx:pt>
          <cx:pt idx="31136">218</cx:pt>
          <cx:pt idx="31137">121</cx:pt>
          <cx:pt idx="31138">287</cx:pt>
          <cx:pt idx="31139">305</cx:pt>
          <cx:pt idx="31140">213</cx:pt>
          <cx:pt idx="31141">889</cx:pt>
          <cx:pt idx="31142">339</cx:pt>
          <cx:pt idx="31143">213</cx:pt>
          <cx:pt idx="31144">248</cx:pt>
          <cx:pt idx="31145">283</cx:pt>
          <cx:pt idx="31146">86</cx:pt>
          <cx:pt idx="31147">566</cx:pt>
          <cx:pt idx="31148">1019</cx:pt>
          <cx:pt idx="31149">359</cx:pt>
          <cx:pt idx="31150">321</cx:pt>
          <cx:pt idx="31151">769</cx:pt>
          <cx:pt idx="31152">179</cx:pt>
          <cx:pt idx="31153">333</cx:pt>
          <cx:pt idx="31154">500</cx:pt>
          <cx:pt idx="31155">474</cx:pt>
          <cx:pt idx="31156">437</cx:pt>
          <cx:pt idx="31157">203</cx:pt>
          <cx:pt idx="31158">62</cx:pt>
          <cx:pt idx="31159">386</cx:pt>
          <cx:pt idx="31160">265</cx:pt>
          <cx:pt idx="31161">445</cx:pt>
          <cx:pt idx="31162">53</cx:pt>
          <cx:pt idx="31163">470</cx:pt>
          <cx:pt idx="31164">380</cx:pt>
          <cx:pt idx="31165">225</cx:pt>
          <cx:pt idx="31166">353</cx:pt>
          <cx:pt idx="31167">285</cx:pt>
          <cx:pt idx="31168">265</cx:pt>
          <cx:pt idx="31169">332</cx:pt>
          <cx:pt idx="31170">207</cx:pt>
          <cx:pt idx="31171">264</cx:pt>
          <cx:pt idx="31172">57</cx:pt>
          <cx:pt idx="31173">308</cx:pt>
          <cx:pt idx="31174">99</cx:pt>
          <cx:pt idx="31175">17</cx:pt>
          <cx:pt idx="31176">303</cx:pt>
          <cx:pt idx="31177">320</cx:pt>
          <cx:pt idx="31178">115</cx:pt>
          <cx:pt idx="31179">762</cx:pt>
          <cx:pt idx="31180">349</cx:pt>
          <cx:pt idx="31181">446</cx:pt>
          <cx:pt idx="31182">543</cx:pt>
          <cx:pt idx="31183">340</cx:pt>
          <cx:pt idx="31184">599</cx:pt>
          <cx:pt idx="31185">665</cx:pt>
          <cx:pt idx="31186">17</cx:pt>
          <cx:pt idx="31187">980</cx:pt>
          <cx:pt idx="31188">9</cx:pt>
          <cx:pt idx="31189">161</cx:pt>
          <cx:pt idx="31190">115</cx:pt>
          <cx:pt idx="31191">35</cx:pt>
          <cx:pt idx="31192">411</cx:pt>
          <cx:pt idx="31193">497</cx:pt>
          <cx:pt idx="31194">452</cx:pt>
          <cx:pt idx="31195">374</cx:pt>
          <cx:pt idx="31196">233</cx:pt>
          <cx:pt idx="31197">480</cx:pt>
          <cx:pt idx="31198">269</cx:pt>
          <cx:pt idx="31199">435</cx:pt>
          <cx:pt idx="31200">448</cx:pt>
          <cx:pt idx="31201">279</cx:pt>
          <cx:pt idx="31202">395</cx:pt>
          <cx:pt idx="31203">214</cx:pt>
          <cx:pt idx="31204">263</cx:pt>
          <cx:pt idx="31205">821</cx:pt>
          <cx:pt idx="31206">194</cx:pt>
          <cx:pt idx="31207">427</cx:pt>
          <cx:pt idx="31208">477</cx:pt>
          <cx:pt idx="31209">249</cx:pt>
          <cx:pt idx="31210">252</cx:pt>
          <cx:pt idx="31211">739</cx:pt>
          <cx:pt idx="31212">360</cx:pt>
          <cx:pt idx="31213">354</cx:pt>
          <cx:pt idx="31214">311</cx:pt>
          <cx:pt idx="31215">377</cx:pt>
          <cx:pt idx="31216">618</cx:pt>
          <cx:pt idx="31217">444</cx:pt>
          <cx:pt idx="31218">470</cx:pt>
          <cx:pt idx="31219">872</cx:pt>
          <cx:pt idx="31220">464</cx:pt>
          <cx:pt idx="31221">225</cx:pt>
          <cx:pt idx="31222">131</cx:pt>
          <cx:pt idx="31223">345</cx:pt>
          <cx:pt idx="31224">416</cx:pt>
          <cx:pt idx="31225">464</cx:pt>
          <cx:pt idx="31226">918</cx:pt>
          <cx:pt idx="31227">390</cx:pt>
          <cx:pt idx="31228">812</cx:pt>
          <cx:pt idx="31229">925</cx:pt>
          <cx:pt idx="31230">284</cx:pt>
          <cx:pt idx="31231">490</cx:pt>
          <cx:pt idx="31232">443</cx:pt>
          <cx:pt idx="31233">368</cx:pt>
          <cx:pt idx="31234">464</cx:pt>
          <cx:pt idx="31235">321</cx:pt>
          <cx:pt idx="31236">1000</cx:pt>
          <cx:pt idx="31237">479</cx:pt>
          <cx:pt idx="31238">113</cx:pt>
          <cx:pt idx="31239">216</cx:pt>
          <cx:pt idx="31240">404</cx:pt>
          <cx:pt idx="31241">109</cx:pt>
          <cx:pt idx="31242">341</cx:pt>
          <cx:pt idx="31243">629</cx:pt>
          <cx:pt idx="31244">247</cx:pt>
          <cx:pt idx="31245">12</cx:pt>
          <cx:pt idx="31246">268</cx:pt>
          <cx:pt idx="31247">402</cx:pt>
          <cx:pt idx="31248">384</cx:pt>
          <cx:pt idx="31249">361</cx:pt>
          <cx:pt idx="31250">346</cx:pt>
          <cx:pt idx="31251">270</cx:pt>
          <cx:pt idx="31252">226</cx:pt>
          <cx:pt idx="31253">42</cx:pt>
          <cx:pt idx="31254">431</cx:pt>
          <cx:pt idx="31255">234</cx:pt>
          <cx:pt idx="31256">328</cx:pt>
          <cx:pt idx="31257">252</cx:pt>
          <cx:pt idx="31258">260</cx:pt>
          <cx:pt idx="31259">249</cx:pt>
          <cx:pt idx="31260">594</cx:pt>
          <cx:pt idx="31261">167</cx:pt>
          <cx:pt idx="31262">317</cx:pt>
          <cx:pt idx="31263">281</cx:pt>
          <cx:pt idx="31264">304</cx:pt>
          <cx:pt idx="31265">489</cx:pt>
          <cx:pt idx="31266">941</cx:pt>
          <cx:pt idx="31267">870</cx:pt>
          <cx:pt idx="31268">69</cx:pt>
          <cx:pt idx="31269">268</cx:pt>
          <cx:pt idx="31270">404</cx:pt>
          <cx:pt idx="31271">336</cx:pt>
          <cx:pt idx="31272">107</cx:pt>
          <cx:pt idx="31273">541</cx:pt>
          <cx:pt idx="31274">307</cx:pt>
          <cx:pt idx="31275">148</cx:pt>
          <cx:pt idx="31276">707</cx:pt>
          <cx:pt idx="31277">275</cx:pt>
          <cx:pt idx="31278">284</cx:pt>
          <cx:pt idx="31279">207</cx:pt>
          <cx:pt idx="31280">203</cx:pt>
          <cx:pt idx="31281">316</cx:pt>
          <cx:pt idx="31282">166</cx:pt>
          <cx:pt idx="31283">399</cx:pt>
          <cx:pt idx="31284">378</cx:pt>
          <cx:pt idx="31285">396</cx:pt>
          <cx:pt idx="31286">95</cx:pt>
          <cx:pt idx="31287">784</cx:pt>
          <cx:pt idx="31288">429</cx:pt>
          <cx:pt idx="31289">460</cx:pt>
          <cx:pt idx="31290">797</cx:pt>
          <cx:pt idx="31291">324</cx:pt>
          <cx:pt idx="31292">374</cx:pt>
          <cx:pt idx="31293">393</cx:pt>
          <cx:pt idx="31294">403</cx:pt>
          <cx:pt idx="31295">100</cx:pt>
          <cx:pt idx="31296">394</cx:pt>
          <cx:pt idx="31297">494</cx:pt>
          <cx:pt idx="31298">302</cx:pt>
          <cx:pt idx="31299">438</cx:pt>
          <cx:pt idx="31300">476</cx:pt>
          <cx:pt idx="31301">323</cx:pt>
          <cx:pt idx="31302">933</cx:pt>
          <cx:pt idx="31303">61</cx:pt>
          <cx:pt idx="31304">228</cx:pt>
          <cx:pt idx="31305">44</cx:pt>
          <cx:pt idx="31306">396</cx:pt>
          <cx:pt idx="31307">382</cx:pt>
          <cx:pt idx="31308">241</cx:pt>
          <cx:pt idx="31309">225</cx:pt>
          <cx:pt idx="31310">215</cx:pt>
          <cx:pt idx="31311">41</cx:pt>
          <cx:pt idx="31312">242</cx:pt>
          <cx:pt idx="31313">244</cx:pt>
          <cx:pt idx="31314">419</cx:pt>
          <cx:pt idx="31315">289</cx:pt>
          <cx:pt idx="31316">340</cx:pt>
          <cx:pt idx="31317">824</cx:pt>
          <cx:pt idx="31318">495</cx:pt>
          <cx:pt idx="31319">572</cx:pt>
          <cx:pt idx="31320">67</cx:pt>
          <cx:pt idx="31321">268</cx:pt>
          <cx:pt idx="31322">376</cx:pt>
          <cx:pt idx="31323">383</cx:pt>
          <cx:pt idx="31324">49</cx:pt>
          <cx:pt idx="31325">219</cx:pt>
          <cx:pt idx="31326">649</cx:pt>
          <cx:pt idx="31327">234</cx:pt>
          <cx:pt idx="31328">154</cx:pt>
          <cx:pt idx="31329">314</cx:pt>
          <cx:pt idx="31330">371</cx:pt>
          <cx:pt idx="31331">652</cx:pt>
          <cx:pt idx="31332">262</cx:pt>
          <cx:pt idx="31333">307</cx:pt>
          <cx:pt idx="31334">470</cx:pt>
          <cx:pt idx="31335">320</cx:pt>
          <cx:pt idx="31336">204</cx:pt>
          <cx:pt idx="31337">435</cx:pt>
          <cx:pt idx="31338">27</cx:pt>
          <cx:pt idx="31339">253</cx:pt>
          <cx:pt idx="31340">221</cx:pt>
          <cx:pt idx="31341">378</cx:pt>
          <cx:pt idx="31342">322</cx:pt>
          <cx:pt idx="31343">316</cx:pt>
          <cx:pt idx="31344">296</cx:pt>
          <cx:pt idx="31345">359</cx:pt>
          <cx:pt idx="31346">234</cx:pt>
          <cx:pt idx="31347">1008</cx:pt>
          <cx:pt idx="31348">261</cx:pt>
          <cx:pt idx="31349">155</cx:pt>
          <cx:pt idx="31350">307</cx:pt>
          <cx:pt idx="31351">224</cx:pt>
          <cx:pt idx="31352">218</cx:pt>
          <cx:pt idx="31353">210</cx:pt>
          <cx:pt idx="31354">6</cx:pt>
          <cx:pt idx="31355">445</cx:pt>
          <cx:pt idx="31356">318</cx:pt>
          <cx:pt idx="31357">307</cx:pt>
          <cx:pt idx="31358">260</cx:pt>
          <cx:pt idx="31359">220</cx:pt>
          <cx:pt idx="31360">876</cx:pt>
          <cx:pt idx="31361">473</cx:pt>
          <cx:pt idx="31362">325</cx:pt>
          <cx:pt idx="31363">43</cx:pt>
          <cx:pt idx="31364">260</cx:pt>
          <cx:pt idx="31365">373</cx:pt>
          <cx:pt idx="31366">328</cx:pt>
          <cx:pt idx="31367">352</cx:pt>
          <cx:pt idx="31368">570</cx:pt>
          <cx:pt idx="31369">329</cx:pt>
          <cx:pt idx="31370">500</cx:pt>
          <cx:pt idx="31371">460</cx:pt>
          <cx:pt idx="31372">342</cx:pt>
          <cx:pt idx="31373">268</cx:pt>
          <cx:pt idx="31374">246</cx:pt>
          <cx:pt idx="31375">437</cx:pt>
          <cx:pt idx="31376">487</cx:pt>
          <cx:pt idx="31377">337</cx:pt>
          <cx:pt idx="31378">529</cx:pt>
          <cx:pt idx="31379">423</cx:pt>
          <cx:pt idx="31380">340</cx:pt>
          <cx:pt idx="31381">326</cx:pt>
          <cx:pt idx="31382">329</cx:pt>
          <cx:pt idx="31383">894</cx:pt>
          <cx:pt idx="31384">354</cx:pt>
          <cx:pt idx="31385">261</cx:pt>
          <cx:pt idx="31386">300</cx:pt>
          <cx:pt idx="31387">236</cx:pt>
          <cx:pt idx="31388">184</cx:pt>
          <cx:pt idx="31389">338</cx:pt>
          <cx:pt idx="31390">156</cx:pt>
          <cx:pt idx="31391">239</cx:pt>
          <cx:pt idx="31392">404</cx:pt>
          <cx:pt idx="31393">222</cx:pt>
          <cx:pt idx="31394">214</cx:pt>
          <cx:pt idx="31395">246</cx:pt>
          <cx:pt idx="31396">229</cx:pt>
          <cx:pt idx="31397">303</cx:pt>
          <cx:pt idx="31398">419</cx:pt>
          <cx:pt idx="31399">610</cx:pt>
          <cx:pt idx="31400">582</cx:pt>
          <cx:pt idx="31401">95</cx:pt>
          <cx:pt idx="31402">350</cx:pt>
          <cx:pt idx="31403">515</cx:pt>
          <cx:pt idx="31404">215</cx:pt>
          <cx:pt idx="31405">486</cx:pt>
          <cx:pt idx="31406">499</cx:pt>
          <cx:pt idx="31407">451</cx:pt>
          <cx:pt idx="31408">240</cx:pt>
          <cx:pt idx="31409">575</cx:pt>
          <cx:pt idx="31410">93</cx:pt>
          <cx:pt idx="31411">270</cx:pt>
          <cx:pt idx="31412">340</cx:pt>
          <cx:pt idx="31413">122</cx:pt>
          <cx:pt idx="31414">226</cx:pt>
          <cx:pt idx="31415">164</cx:pt>
          <cx:pt idx="31416">249</cx:pt>
          <cx:pt idx="31417">244</cx:pt>
          <cx:pt idx="31418">146</cx:pt>
          <cx:pt idx="31419">285</cx:pt>
          <cx:pt idx="31420">389</cx:pt>
          <cx:pt idx="31421">159</cx:pt>
          <cx:pt idx="31422">60</cx:pt>
          <cx:pt idx="31423">370</cx:pt>
          <cx:pt idx="31424">340</cx:pt>
          <cx:pt idx="31425">332</cx:pt>
          <cx:pt idx="31426">963</cx:pt>
          <cx:pt idx="31427">817</cx:pt>
          <cx:pt idx="31428">325</cx:pt>
          <cx:pt idx="31429">256</cx:pt>
          <cx:pt idx="31430">759</cx:pt>
          <cx:pt idx="31431">847</cx:pt>
          <cx:pt idx="31432">259</cx:pt>
          <cx:pt idx="31433">279</cx:pt>
          <cx:pt idx="31434">220</cx:pt>
          <cx:pt idx="31435">89</cx:pt>
          <cx:pt idx="31436">309</cx:pt>
          <cx:pt idx="31437">483</cx:pt>
          <cx:pt idx="31438">759</cx:pt>
          <cx:pt idx="31439">355</cx:pt>
          <cx:pt idx="31440">218</cx:pt>
          <cx:pt idx="31441">213</cx:pt>
          <cx:pt idx="31442">25</cx:pt>
          <cx:pt idx="31443">423</cx:pt>
          <cx:pt idx="31444">397</cx:pt>
          <cx:pt idx="31445">347</cx:pt>
          <cx:pt idx="31446">331</cx:pt>
          <cx:pt idx="31447">296</cx:pt>
          <cx:pt idx="31448">247</cx:pt>
          <cx:pt idx="31449">350</cx:pt>
          <cx:pt idx="31450">233</cx:pt>
          <cx:pt idx="31451">435</cx:pt>
          <cx:pt idx="31452">410</cx:pt>
          <cx:pt idx="31453">322</cx:pt>
          <cx:pt idx="31454">641</cx:pt>
          <cx:pt idx="31455">340</cx:pt>
          <cx:pt idx="31456">210</cx:pt>
          <cx:pt idx="31457">41</cx:pt>
          <cx:pt idx="31458">49</cx:pt>
          <cx:pt idx="31459">273</cx:pt>
          <cx:pt idx="31460">421</cx:pt>
          <cx:pt idx="31461">326</cx:pt>
          <cx:pt idx="31462">742</cx:pt>
          <cx:pt idx="31463">847</cx:pt>
          <cx:pt idx="31464">1016</cx:pt>
          <cx:pt idx="31465">308</cx:pt>
          <cx:pt idx="31466">471</cx:pt>
          <cx:pt idx="31467">769</cx:pt>
          <cx:pt idx="31468">207</cx:pt>
          <cx:pt idx="31469">320</cx:pt>
          <cx:pt idx="31470">303</cx:pt>
          <cx:pt idx="31471">452</cx:pt>
          <cx:pt idx="31472">297</cx:pt>
          <cx:pt idx="31473">290</cx:pt>
          <cx:pt idx="31474">809</cx:pt>
          <cx:pt idx="31475">238</cx:pt>
          <cx:pt idx="31476">429</cx:pt>
          <cx:pt idx="31477">345</cx:pt>
          <cx:pt idx="31478">238</cx:pt>
          <cx:pt idx="31479">745</cx:pt>
          <cx:pt idx="31480">25</cx:pt>
          <cx:pt idx="31481">44</cx:pt>
          <cx:pt idx="31482">439</cx:pt>
          <cx:pt idx="31483">354</cx:pt>
          <cx:pt idx="31484">281</cx:pt>
          <cx:pt idx="31485">586</cx:pt>
          <cx:pt idx="31486">307</cx:pt>
          <cx:pt idx="31487">355</cx:pt>
          <cx:pt idx="31488">43</cx:pt>
          <cx:pt idx="31489">752</cx:pt>
          <cx:pt idx="31490">478</cx:pt>
          <cx:pt idx="31491">360</cx:pt>
          <cx:pt idx="31492">299</cx:pt>
          <cx:pt idx="31493">237</cx:pt>
          <cx:pt idx="31494">264</cx:pt>
          <cx:pt idx="31495">859</cx:pt>
          <cx:pt idx="31496">275</cx:pt>
          <cx:pt idx="31497">438</cx:pt>
          <cx:pt idx="31498">493</cx:pt>
          <cx:pt idx="31499">395</cx:pt>
          <cx:pt idx="31500">357</cx:pt>
          <cx:pt idx="31501">409</cx:pt>
          <cx:pt idx="31502">25</cx:pt>
          <cx:pt idx="31503">110</cx:pt>
          <cx:pt idx="31504">403</cx:pt>
          <cx:pt idx="31505">429</cx:pt>
          <cx:pt idx="31506">66</cx:pt>
          <cx:pt idx="31507">306</cx:pt>
          <cx:pt idx="31508">561</cx:pt>
          <cx:pt idx="31509">331</cx:pt>
          <cx:pt idx="31510">366</cx:pt>
          <cx:pt idx="31511">676</cx:pt>
          <cx:pt idx="31512">380</cx:pt>
          <cx:pt idx="31513">313</cx:pt>
          <cx:pt idx="31514">406</cx:pt>
          <cx:pt idx="31515">214</cx:pt>
          <cx:pt idx="31516">890</cx:pt>
          <cx:pt idx="31517">318</cx:pt>
          <cx:pt idx="31518">426</cx:pt>
          <cx:pt idx="31519">498</cx:pt>
          <cx:pt idx="31520">423</cx:pt>
          <cx:pt idx="31521">305</cx:pt>
          <cx:pt idx="31522">227</cx:pt>
          <cx:pt idx="31523">258</cx:pt>
          <cx:pt idx="31524">226</cx:pt>
          <cx:pt idx="31525">292</cx:pt>
          <cx:pt idx="31526">437</cx:pt>
          <cx:pt idx="31527">253</cx:pt>
          <cx:pt idx="31528">130</cx:pt>
          <cx:pt idx="31529">633</cx:pt>
          <cx:pt idx="31530">491</cx:pt>
          <cx:pt idx="31531">272</cx:pt>
          <cx:pt idx="31532">414</cx:pt>
          <cx:pt idx="31533">232</cx:pt>
          <cx:pt idx="31534">439</cx:pt>
          <cx:pt idx="31535">564</cx:pt>
          <cx:pt idx="31536">265</cx:pt>
          <cx:pt idx="31537">74</cx:pt>
          <cx:pt idx="31538">417</cx:pt>
          <cx:pt idx="31539">338</cx:pt>
          <cx:pt idx="31540">489</cx:pt>
          <cx:pt idx="31541">459</cx:pt>
          <cx:pt idx="31542">584</cx:pt>
          <cx:pt idx="31543">211</cx:pt>
          <cx:pt idx="31544">289</cx:pt>
          <cx:pt idx="31545">324</cx:pt>
          <cx:pt idx="31546">133</cx:pt>
          <cx:pt idx="31547">305</cx:pt>
          <cx:pt idx="31548">103</cx:pt>
          <cx:pt idx="31549">364</cx:pt>
          <cx:pt idx="31550">378</cx:pt>
          <cx:pt idx="31551">249</cx:pt>
          <cx:pt idx="31552">437</cx:pt>
          <cx:pt idx="31553">258</cx:pt>
          <cx:pt idx="31554">166</cx:pt>
          <cx:pt idx="31555">359</cx:pt>
          <cx:pt idx="31556">364</cx:pt>
          <cx:pt idx="31557">244</cx:pt>
          <cx:pt idx="31558">46</cx:pt>
          <cx:pt idx="31559">165</cx:pt>
          <cx:pt idx="31560">282</cx:pt>
          <cx:pt idx="31561">266</cx:pt>
          <cx:pt idx="31562">310</cx:pt>
          <cx:pt idx="31563">264</cx:pt>
          <cx:pt idx="31564">251</cx:pt>
          <cx:pt idx="31565">331</cx:pt>
          <cx:pt idx="31566">293</cx:pt>
          <cx:pt idx="31567">972</cx:pt>
          <cx:pt idx="31568">230</cx:pt>
          <cx:pt idx="31569">139</cx:pt>
          <cx:pt idx="31570">426</cx:pt>
          <cx:pt idx="31571">364</cx:pt>
          <cx:pt idx="31572">97</cx:pt>
          <cx:pt idx="31573">180</cx:pt>
          <cx:pt idx="31574">334</cx:pt>
          <cx:pt idx="31575">177</cx:pt>
          <cx:pt idx="31576">749</cx:pt>
          <cx:pt idx="31577">223</cx:pt>
          <cx:pt idx="31578">606</cx:pt>
          <cx:pt idx="31579">218</cx:pt>
          <cx:pt idx="31580">342</cx:pt>
          <cx:pt idx="31581">362</cx:pt>
          <cx:pt idx="31582">423</cx:pt>
          <cx:pt idx="31583">284</cx:pt>
          <cx:pt idx="31584">44</cx:pt>
          <cx:pt idx="31585">210</cx:pt>
          <cx:pt idx="31586">357</cx:pt>
          <cx:pt idx="31587">315</cx:pt>
          <cx:pt idx="31588">452</cx:pt>
          <cx:pt idx="31589">232</cx:pt>
          <cx:pt idx="31590">322</cx:pt>
          <cx:pt idx="31591">427</cx:pt>
          <cx:pt idx="31592">407</cx:pt>
          <cx:pt idx="31593">338</cx:pt>
          <cx:pt idx="31594">364</cx:pt>
          <cx:pt idx="31595">787</cx:pt>
          <cx:pt idx="31596">342</cx:pt>
          <cx:pt idx="31597">298</cx:pt>
          <cx:pt idx="31598">253</cx:pt>
          <cx:pt idx="31599">466</cx:pt>
          <cx:pt idx="31600">420</cx:pt>
          <cx:pt idx="31601">779</cx:pt>
          <cx:pt idx="31602">384</cx:pt>
          <cx:pt idx="31603">371</cx:pt>
          <cx:pt idx="31604">208</cx:pt>
          <cx:pt idx="31605">306</cx:pt>
          <cx:pt idx="31606">287</cx:pt>
          <cx:pt idx="31607">310</cx:pt>
          <cx:pt idx="31608">433</cx:pt>
          <cx:pt idx="31609">267</cx:pt>
          <cx:pt idx="31610">313</cx:pt>
          <cx:pt idx="31611">428</cx:pt>
          <cx:pt idx="31612">168</cx:pt>
          <cx:pt idx="31613">174</cx:pt>
          <cx:pt idx="31614">258</cx:pt>
          <cx:pt idx="31615">106</cx:pt>
          <cx:pt idx="31616">225</cx:pt>
          <cx:pt idx="31617">121</cx:pt>
          <cx:pt idx="31618">432</cx:pt>
          <cx:pt idx="31619">35</cx:pt>
          <cx:pt idx="31620">395</cx:pt>
          <cx:pt idx="31621">376</cx:pt>
          <cx:pt idx="31622">462</cx:pt>
          <cx:pt idx="31623">464</cx:pt>
          <cx:pt idx="31624">956</cx:pt>
          <cx:pt idx="31625">44</cx:pt>
          <cx:pt idx="31626">293</cx:pt>
          <cx:pt idx="31627">214</cx:pt>
          <cx:pt idx="31628">103</cx:pt>
          <cx:pt idx="31629">307</cx:pt>
          <cx:pt idx="31630">362</cx:pt>
          <cx:pt idx="31631">774</cx:pt>
          <cx:pt idx="31632">121</cx:pt>
          <cx:pt idx="31633">45</cx:pt>
          <cx:pt idx="31634">266</cx:pt>
          <cx:pt idx="31635">735</cx:pt>
          <cx:pt idx="31636">311</cx:pt>
          <cx:pt idx="31637">826</cx:pt>
          <cx:pt idx="31638">304</cx:pt>
          <cx:pt idx="31639">346</cx:pt>
          <cx:pt idx="31640">333</cx:pt>
          <cx:pt idx="31641">378</cx:pt>
          <cx:pt idx="31642">915</cx:pt>
          <cx:pt idx="31643">304</cx:pt>
          <cx:pt idx="31644">112</cx:pt>
          <cx:pt idx="31645">336</cx:pt>
          <cx:pt idx="31646">128</cx:pt>
          <cx:pt idx="31647">227</cx:pt>
          <cx:pt idx="31648">339</cx:pt>
          <cx:pt idx="31649">531</cx:pt>
          <cx:pt idx="31650">350</cx:pt>
          <cx:pt idx="31651">225</cx:pt>
          <cx:pt idx="31652">377</cx:pt>
          <cx:pt idx="31653">453</cx:pt>
          <cx:pt idx="31654">39</cx:pt>
          <cx:pt idx="31655">1</cx:pt>
          <cx:pt idx="31656">24</cx:pt>
          <cx:pt idx="31657">249</cx:pt>
          <cx:pt idx="31658">428</cx:pt>
          <cx:pt idx="31659">728</cx:pt>
          <cx:pt idx="31660">476</cx:pt>
          <cx:pt idx="31661">253</cx:pt>
          <cx:pt idx="31662">298</cx:pt>
          <cx:pt idx="31663">295</cx:pt>
          <cx:pt idx="31664">384</cx:pt>
          <cx:pt idx="31665">238</cx:pt>
          <cx:pt idx="31666">33</cx:pt>
          <cx:pt idx="31667">489</cx:pt>
          <cx:pt idx="31668">271</cx:pt>
          <cx:pt idx="31669">432</cx:pt>
          <cx:pt idx="31670">33</cx:pt>
          <cx:pt idx="31671">315</cx:pt>
          <cx:pt idx="31672">446</cx:pt>
          <cx:pt idx="31673">443</cx:pt>
          <cx:pt idx="31674">650</cx:pt>
          <cx:pt idx="31675">328</cx:pt>
          <cx:pt idx="31676">348</cx:pt>
          <cx:pt idx="31677">442</cx:pt>
          <cx:pt idx="31678">225</cx:pt>
          <cx:pt idx="31679">401</cx:pt>
          <cx:pt idx="31680">434</cx:pt>
          <cx:pt idx="31681">265</cx:pt>
          <cx:pt idx="31682">320</cx:pt>
          <cx:pt idx="31683">381</cx:pt>
          <cx:pt idx="31684">437</cx:pt>
          <cx:pt idx="31685">789</cx:pt>
          <cx:pt idx="31686">398</cx:pt>
          <cx:pt idx="31687">15</cx:pt>
          <cx:pt idx="31688">102</cx:pt>
          <cx:pt idx="31689">208</cx:pt>
          <cx:pt idx="31690">371</cx:pt>
          <cx:pt idx="31691">443</cx:pt>
          <cx:pt idx="31692">273</cx:pt>
          <cx:pt idx="31693">406</cx:pt>
          <cx:pt idx="31694">359</cx:pt>
          <cx:pt idx="31695">562</cx:pt>
          <cx:pt idx="31696">395</cx:pt>
          <cx:pt idx="31697">172</cx:pt>
          <cx:pt idx="31698">132</cx:pt>
          <cx:pt idx="31699">377</cx:pt>
          <cx:pt idx="31700">470</cx:pt>
          <cx:pt idx="31701">411</cx:pt>
          <cx:pt idx="31702">246</cx:pt>
          <cx:pt idx="31703">571</cx:pt>
          <cx:pt idx="31704">399</cx:pt>
          <cx:pt idx="31705">299</cx:pt>
          <cx:pt idx="31706">271</cx:pt>
          <cx:pt idx="31707">327</cx:pt>
          <cx:pt idx="31708">620</cx:pt>
          <cx:pt idx="31709">147</cx:pt>
          <cx:pt idx="31710">142</cx:pt>
          <cx:pt idx="31711">389</cx:pt>
          <cx:pt idx="31712">258</cx:pt>
          <cx:pt idx="31713">408</cx:pt>
          <cx:pt idx="31714">359</cx:pt>
          <cx:pt idx="31715">235</cx:pt>
          <cx:pt idx="31716">394</cx:pt>
          <cx:pt idx="31717">296</cx:pt>
          <cx:pt idx="31718">69</cx:pt>
          <cx:pt idx="31719">427</cx:pt>
          <cx:pt idx="31720">419</cx:pt>
          <cx:pt idx="31721">449</cx:pt>
          <cx:pt idx="31722">348</cx:pt>
          <cx:pt idx="31723">60</cx:pt>
          <cx:pt idx="31724">378</cx:pt>
          <cx:pt idx="31725">329</cx:pt>
          <cx:pt idx="31726">42</cx:pt>
          <cx:pt idx="31727">148</cx:pt>
          <cx:pt idx="31728">422</cx:pt>
          <cx:pt idx="31729">207</cx:pt>
          <cx:pt idx="31730">512</cx:pt>
          <cx:pt idx="31731">238</cx:pt>
          <cx:pt idx="31732">324</cx:pt>
          <cx:pt idx="31733">362</cx:pt>
          <cx:pt idx="31734">42</cx:pt>
          <cx:pt idx="31735">414</cx:pt>
          <cx:pt idx="31736">256</cx:pt>
          <cx:pt idx="31737">910</cx:pt>
          <cx:pt idx="31738">722</cx:pt>
          <cx:pt idx="31739">243</cx:pt>
          <cx:pt idx="31740">337</cx:pt>
          <cx:pt idx="31741">601</cx:pt>
          <cx:pt idx="31742">151</cx:pt>
          <cx:pt idx="31743">454</cx:pt>
          <cx:pt idx="31744">542</cx:pt>
          <cx:pt idx="31745">347</cx:pt>
          <cx:pt idx="31746">383</cx:pt>
          <cx:pt idx="31747">279</cx:pt>
          <cx:pt idx="31748">768</cx:pt>
          <cx:pt idx="31749">175</cx:pt>
          <cx:pt idx="31750">423</cx:pt>
          <cx:pt idx="31751">209</cx:pt>
          <cx:pt idx="31752">271</cx:pt>
          <cx:pt idx="31753">26</cx:pt>
          <cx:pt idx="31754">494</cx:pt>
          <cx:pt idx="31755">170</cx:pt>
          <cx:pt idx="31756">395</cx:pt>
          <cx:pt idx="31757">356</cx:pt>
          <cx:pt idx="31758">372</cx:pt>
          <cx:pt idx="31759">461</cx:pt>
          <cx:pt idx="31760">352</cx:pt>
          <cx:pt idx="31761">337</cx:pt>
          <cx:pt idx="31762">250</cx:pt>
          <cx:pt idx="31763">453</cx:pt>
          <cx:pt idx="31764">62</cx:pt>
          <cx:pt idx="31765">296</cx:pt>
          <cx:pt idx="31766">489</cx:pt>
          <cx:pt idx="31767">608</cx:pt>
          <cx:pt idx="31768">301</cx:pt>
          <cx:pt idx="31769">348</cx:pt>
          <cx:pt idx="31770">803</cx:pt>
          <cx:pt idx="31771">248</cx:pt>
          <cx:pt idx="31772">264</cx:pt>
          <cx:pt idx="31773">391</cx:pt>
          <cx:pt idx="31774">215</cx:pt>
          <cx:pt idx="31775">305</cx:pt>
          <cx:pt idx="31776">16</cx:pt>
          <cx:pt idx="31777">18</cx:pt>
          <cx:pt idx="31778">204</cx:pt>
          <cx:pt idx="31779">420</cx:pt>
          <cx:pt idx="31780">343</cx:pt>
          <cx:pt idx="31781">622</cx:pt>
          <cx:pt idx="31782">383</cx:pt>
          <cx:pt idx="31783">798</cx:pt>
          <cx:pt idx="31784">365</cx:pt>
          <cx:pt idx="31785">333</cx:pt>
          <cx:pt idx="31786">240</cx:pt>
          <cx:pt idx="31787">397</cx:pt>
          <cx:pt idx="31788">148</cx:pt>
          <cx:pt idx="31789">394</cx:pt>
          <cx:pt idx="31790">464</cx:pt>
          <cx:pt idx="31791">96</cx:pt>
          <cx:pt idx="31792">56</cx:pt>
          <cx:pt idx="31793">272</cx:pt>
          <cx:pt idx="31794">462</cx:pt>
          <cx:pt idx="31795">457</cx:pt>
          <cx:pt idx="31796">333</cx:pt>
          <cx:pt idx="31797">234</cx:pt>
          <cx:pt idx="31798">280</cx:pt>
          <cx:pt idx="31799">307</cx:pt>
          <cx:pt idx="31800">341</cx:pt>
          <cx:pt idx="31801">216</cx:pt>
          <cx:pt idx="31802">291</cx:pt>
          <cx:pt idx="31803">334</cx:pt>
          <cx:pt idx="31804">204</cx:pt>
          <cx:pt idx="31805">130</cx:pt>
          <cx:pt idx="31806">59</cx:pt>
          <cx:pt idx="31807">208</cx:pt>
          <cx:pt idx="31808">416</cx:pt>
          <cx:pt idx="31809">1019</cx:pt>
          <cx:pt idx="31810">1016</cx:pt>
          <cx:pt idx="31811">346</cx:pt>
          <cx:pt idx="31812">1014</cx:pt>
          <cx:pt idx="31813">238</cx:pt>
          <cx:pt idx="31814">250</cx:pt>
          <cx:pt idx="31815">459</cx:pt>
          <cx:pt idx="31816">285</cx:pt>
          <cx:pt idx="31817">1009</cx:pt>
          <cx:pt idx="31818">110</cx:pt>
          <cx:pt idx="31819">303</cx:pt>
          <cx:pt idx="31820">455</cx:pt>
          <cx:pt idx="31821">254</cx:pt>
          <cx:pt idx="31822">891</cx:pt>
          <cx:pt idx="31823">232</cx:pt>
          <cx:pt idx="31824">399</cx:pt>
          <cx:pt idx="31825">263</cx:pt>
          <cx:pt idx="31826">244</cx:pt>
          <cx:pt idx="31827">365</cx:pt>
          <cx:pt idx="31828">222</cx:pt>
          <cx:pt idx="31829">385</cx:pt>
          <cx:pt idx="31830">364</cx:pt>
          <cx:pt idx="31831">244</cx:pt>
          <cx:pt idx="31832">513</cx:pt>
          <cx:pt idx="31833">288</cx:pt>
          <cx:pt idx="31834">85</cx:pt>
          <cx:pt idx="31835">483</cx:pt>
          <cx:pt idx="31836">306</cx:pt>
          <cx:pt idx="31837">450</cx:pt>
          <cx:pt idx="31838">209</cx:pt>
          <cx:pt idx="31839">398</cx:pt>
          <cx:pt idx="31840">451</cx:pt>
          <cx:pt idx="31841">850</cx:pt>
          <cx:pt idx="31842">360</cx:pt>
          <cx:pt idx="31843">599</cx:pt>
          <cx:pt idx="31844">116</cx:pt>
          <cx:pt idx="31845">443</cx:pt>
          <cx:pt idx="31846">252</cx:pt>
          <cx:pt idx="31847">359</cx:pt>
          <cx:pt idx="31848">433</cx:pt>
          <cx:pt idx="31849">321</cx:pt>
          <cx:pt idx="31850">407</cx:pt>
          <cx:pt idx="31851">57</cx:pt>
          <cx:pt idx="31852">315</cx:pt>
          <cx:pt idx="31853">388</cx:pt>
          <cx:pt idx="31854">257</cx:pt>
          <cx:pt idx="31855">448</cx:pt>
          <cx:pt idx="31856">446</cx:pt>
          <cx:pt idx="31857">351</cx:pt>
          <cx:pt idx="31858">381</cx:pt>
          <cx:pt idx="31859">772</cx:pt>
          <cx:pt idx="31860">744</cx:pt>
          <cx:pt idx="31861">403</cx:pt>
          <cx:pt idx="31862">455</cx:pt>
          <cx:pt idx="31863">233</cx:pt>
          <cx:pt idx="31864">293</cx:pt>
          <cx:pt idx="31865">181</cx:pt>
          <cx:pt idx="31866">439</cx:pt>
          <cx:pt idx="31867">208</cx:pt>
          <cx:pt idx="31868">290</cx:pt>
          <cx:pt idx="31869">327</cx:pt>
          <cx:pt idx="31870">244</cx:pt>
          <cx:pt idx="31871">324</cx:pt>
          <cx:pt idx="31872">159</cx:pt>
          <cx:pt idx="31873">516</cx:pt>
          <cx:pt idx="31874">401</cx:pt>
          <cx:pt idx="31875">415</cx:pt>
          <cx:pt idx="31876">238</cx:pt>
          <cx:pt idx="31877">228</cx:pt>
          <cx:pt idx="31878">255</cx:pt>
          <cx:pt idx="31879">452</cx:pt>
          <cx:pt idx="31880">721</cx:pt>
          <cx:pt idx="31881">435</cx:pt>
          <cx:pt idx="31882">151</cx:pt>
          <cx:pt idx="31883">348</cx:pt>
          <cx:pt idx="31884">228</cx:pt>
          <cx:pt idx="31885">58</cx:pt>
          <cx:pt idx="31886">300</cx:pt>
          <cx:pt idx="31887">405</cx:pt>
          <cx:pt idx="31888">324</cx:pt>
          <cx:pt idx="31889">483</cx:pt>
          <cx:pt idx="31890">437</cx:pt>
          <cx:pt idx="31891">97</cx:pt>
          <cx:pt idx="31892">83</cx:pt>
          <cx:pt idx="31893">705</cx:pt>
          <cx:pt idx="31894">431</cx:pt>
          <cx:pt idx="31895">375</cx:pt>
          <cx:pt idx="31896">601</cx:pt>
          <cx:pt idx="31897">276</cx:pt>
          <cx:pt idx="31898">303</cx:pt>
          <cx:pt idx="31899">345</cx:pt>
          <cx:pt idx="31900">325</cx:pt>
          <cx:pt idx="31901">307</cx:pt>
          <cx:pt idx="31902">803</cx:pt>
          <cx:pt idx="31903">126</cx:pt>
          <cx:pt idx="31904">453</cx:pt>
          <cx:pt idx="31905">348</cx:pt>
          <cx:pt idx="31906">288</cx:pt>
          <cx:pt idx="31907">436</cx:pt>
          <cx:pt idx="31908">13</cx:pt>
          <cx:pt idx="31909">558</cx:pt>
          <cx:pt idx="31910">220</cx:pt>
          <cx:pt idx="31911">268</cx:pt>
          <cx:pt idx="31912">121</cx:pt>
          <cx:pt idx="31913">550</cx:pt>
          <cx:pt idx="31914">231</cx:pt>
          <cx:pt idx="31915">331</cx:pt>
          <cx:pt idx="31916">493</cx:pt>
          <cx:pt idx="31917">476</cx:pt>
          <cx:pt idx="31918">427</cx:pt>
          <cx:pt idx="31919">408</cx:pt>
          <cx:pt idx="31920">279</cx:pt>
          <cx:pt idx="31921">202</cx:pt>
          <cx:pt idx="31922">307</cx:pt>
          <cx:pt idx="31923">769</cx:pt>
          <cx:pt idx="31924">232</cx:pt>
          <cx:pt idx="31925">337</cx:pt>
          <cx:pt idx="31926">960</cx:pt>
          <cx:pt idx="31927">245</cx:pt>
          <cx:pt idx="31928">431</cx:pt>
          <cx:pt idx="31929">261</cx:pt>
          <cx:pt idx="31930">740</cx:pt>
          <cx:pt idx="31931">447</cx:pt>
          <cx:pt idx="31932">445</cx:pt>
          <cx:pt idx="31933">784</cx:pt>
          <cx:pt idx="31934">881</cx:pt>
          <cx:pt idx="31935">369</cx:pt>
          <cx:pt idx="31936">343</cx:pt>
          <cx:pt idx="31937">361</cx:pt>
          <cx:pt idx="31938">357</cx:pt>
          <cx:pt idx="31939">212</cx:pt>
          <cx:pt idx="31940">419</cx:pt>
          <cx:pt idx="31941">214</cx:pt>
          <cx:pt idx="31942">240</cx:pt>
          <cx:pt idx="31943">760</cx:pt>
          <cx:pt idx="31944">131</cx:pt>
          <cx:pt idx="31945">625</cx:pt>
          <cx:pt idx="31946">104</cx:pt>
          <cx:pt idx="31947">320</cx:pt>
          <cx:pt idx="31948">214</cx:pt>
          <cx:pt idx="31949">332</cx:pt>
          <cx:pt idx="31950">369</cx:pt>
          <cx:pt idx="31951">357</cx:pt>
          <cx:pt idx="31952">329</cx:pt>
          <cx:pt idx="31953">246</cx:pt>
          <cx:pt idx="31954">179</cx:pt>
          <cx:pt idx="31955">645</cx:pt>
          <cx:pt idx="31956">786</cx:pt>
          <cx:pt idx="31957">79</cx:pt>
          <cx:pt idx="31958">220</cx:pt>
          <cx:pt idx="31959">496</cx:pt>
          <cx:pt idx="31960">116</cx:pt>
          <cx:pt idx="31961">786</cx:pt>
          <cx:pt idx="31962">435</cx:pt>
          <cx:pt idx="31963">276</cx:pt>
          <cx:pt idx="31964">218</cx:pt>
          <cx:pt idx="31965">431</cx:pt>
          <cx:pt idx="31966">259</cx:pt>
          <cx:pt idx="31967">496</cx:pt>
          <cx:pt idx="31968">355</cx:pt>
          <cx:pt idx="31969">319</cx:pt>
          <cx:pt idx="31970">96</cx:pt>
          <cx:pt idx="31971">232</cx:pt>
          <cx:pt idx="31972">256</cx:pt>
          <cx:pt idx="31973">467</cx:pt>
          <cx:pt idx="31974">14</cx:pt>
          <cx:pt idx="31975">941</cx:pt>
          <cx:pt idx="31976">440</cx:pt>
          <cx:pt idx="31977">51</cx:pt>
          <cx:pt idx="31978">214</cx:pt>
          <cx:pt idx="31979">1017</cx:pt>
          <cx:pt idx="31980">873</cx:pt>
          <cx:pt idx="31981">22</cx:pt>
          <cx:pt idx="31982">257</cx:pt>
          <cx:pt idx="31983">260</cx:pt>
          <cx:pt idx="31984">285</cx:pt>
          <cx:pt idx="31985">162</cx:pt>
          <cx:pt idx="31986">167</cx:pt>
          <cx:pt idx="31987">317</cx:pt>
          <cx:pt idx="31988">267</cx:pt>
          <cx:pt idx="31989">676</cx:pt>
          <cx:pt idx="31990">51</cx:pt>
          <cx:pt idx="31991">496</cx:pt>
          <cx:pt idx="31992">457</cx:pt>
          <cx:pt idx="31993">714</cx:pt>
          <cx:pt idx="31994">198</cx:pt>
          <cx:pt idx="31995">303</cx:pt>
          <cx:pt idx="31996">618</cx:pt>
          <cx:pt idx="31997">664</cx:pt>
          <cx:pt idx="31998">291</cx:pt>
          <cx:pt idx="31999">346</cx:pt>
          <cx:pt idx="32000">363</cx:pt>
          <cx:pt idx="32001">397</cx:pt>
          <cx:pt idx="32002">360</cx:pt>
          <cx:pt idx="32003">461</cx:pt>
          <cx:pt idx="32004">375</cx:pt>
          <cx:pt idx="32005">217</cx:pt>
          <cx:pt idx="32006">44</cx:pt>
          <cx:pt idx="32007">254</cx:pt>
          <cx:pt idx="32008">331</cx:pt>
          <cx:pt idx="32009">732</cx:pt>
          <cx:pt idx="32010">316</cx:pt>
          <cx:pt idx="32011">865</cx:pt>
          <cx:pt idx="32012">309</cx:pt>
          <cx:pt idx="32013">301</cx:pt>
          <cx:pt idx="32014">483</cx:pt>
          <cx:pt idx="32015">284</cx:pt>
          <cx:pt idx="32016">1006</cx:pt>
          <cx:pt idx="32017">308</cx:pt>
          <cx:pt idx="32018">213</cx:pt>
          <cx:pt idx="32019">135</cx:pt>
          <cx:pt idx="32020">413</cx:pt>
          <cx:pt idx="32021">205</cx:pt>
          <cx:pt idx="32022">432</cx:pt>
          <cx:pt idx="32023">452</cx:pt>
          <cx:pt idx="32024">493</cx:pt>
          <cx:pt idx="32025">317</cx:pt>
          <cx:pt idx="32026">40</cx:pt>
          <cx:pt idx="32027">376</cx:pt>
          <cx:pt idx="32028">415</cx:pt>
          <cx:pt idx="32029">157</cx:pt>
          <cx:pt idx="32030">543</cx:pt>
          <cx:pt idx="32031">36</cx:pt>
          <cx:pt idx="32032">554</cx:pt>
          <cx:pt idx="32033">356</cx:pt>
          <cx:pt idx="32034">14</cx:pt>
          <cx:pt idx="32035">290</cx:pt>
          <cx:pt idx="32036">456</cx:pt>
          <cx:pt idx="32037">485</cx:pt>
          <cx:pt idx="32038">324</cx:pt>
          <cx:pt idx="32039">515</cx:pt>
          <cx:pt idx="32040">499</cx:pt>
          <cx:pt idx="32041">185</cx:pt>
          <cx:pt idx="32042">442</cx:pt>
          <cx:pt idx="32043">380</cx:pt>
          <cx:pt idx="32044">312</cx:pt>
          <cx:pt idx="32045">488</cx:pt>
          <cx:pt idx="32046">34</cx:pt>
          <cx:pt idx="32047">308</cx:pt>
          <cx:pt idx="32048">208</cx:pt>
          <cx:pt idx="32049">212</cx:pt>
          <cx:pt idx="32050">194</cx:pt>
          <cx:pt idx="32051">412</cx:pt>
          <cx:pt idx="32052">274</cx:pt>
          <cx:pt idx="32053">161</cx:pt>
          <cx:pt idx="32054">358</cx:pt>
          <cx:pt idx="32055">258</cx:pt>
          <cx:pt idx="32056">99</cx:pt>
          <cx:pt idx="32057">165</cx:pt>
          <cx:pt idx="32058">271</cx:pt>
          <cx:pt idx="32059">805</cx:pt>
          <cx:pt idx="32060">364</cx:pt>
          <cx:pt idx="32061">488</cx:pt>
          <cx:pt idx="32062">399</cx:pt>
          <cx:pt idx="32063">464</cx:pt>
          <cx:pt idx="32064">260</cx:pt>
          <cx:pt idx="32065">382</cx:pt>
          <cx:pt idx="32066">465</cx:pt>
          <cx:pt idx="32067">320</cx:pt>
          <cx:pt idx="32068">208</cx:pt>
          <cx:pt idx="32069">226</cx:pt>
          <cx:pt idx="32070">221</cx:pt>
          <cx:pt idx="32071">289</cx:pt>
          <cx:pt idx="32072">478</cx:pt>
          <cx:pt idx="32073">314</cx:pt>
          <cx:pt idx="32074">386</cx:pt>
          <cx:pt idx="32075">207</cx:pt>
          <cx:pt idx="32076">366</cx:pt>
          <cx:pt idx="32077">438</cx:pt>
          <cx:pt idx="32078">225</cx:pt>
          <cx:pt idx="32079">480</cx:pt>
          <cx:pt idx="32080">385</cx:pt>
          <cx:pt idx="32081">299</cx:pt>
          <cx:pt idx="32082">248</cx:pt>
          <cx:pt idx="32083">936</cx:pt>
          <cx:pt idx="32084">285</cx:pt>
          <cx:pt idx="32085">409</cx:pt>
          <cx:pt idx="32086">315</cx:pt>
          <cx:pt idx="32087">7</cx:pt>
          <cx:pt idx="32088">403</cx:pt>
          <cx:pt idx="32089">397</cx:pt>
          <cx:pt idx="32090">174</cx:pt>
          <cx:pt idx="32091">30</cx:pt>
          <cx:pt idx="32092">480</cx:pt>
          <cx:pt idx="32093">392</cx:pt>
          <cx:pt idx="32094">39</cx:pt>
          <cx:pt idx="32095">37</cx:pt>
          <cx:pt idx="32096">24</cx:pt>
          <cx:pt idx="32097">378</cx:pt>
          <cx:pt idx="32098">326</cx:pt>
          <cx:pt idx="32099">267</cx:pt>
          <cx:pt idx="32100">484</cx:pt>
          <cx:pt idx="32101">396</cx:pt>
          <cx:pt idx="32102">151</cx:pt>
          <cx:pt idx="32103">360</cx:pt>
          <cx:pt idx="32104">879</cx:pt>
          <cx:pt idx="32105">272</cx:pt>
          <cx:pt idx="32106">554</cx:pt>
          <cx:pt idx="32107">301</cx:pt>
          <cx:pt idx="32108">352</cx:pt>
          <cx:pt idx="32109">46</cx:pt>
          <cx:pt idx="32110">102</cx:pt>
          <cx:pt idx="32111">321</cx:pt>
          <cx:pt idx="32112">635</cx:pt>
          <cx:pt idx="32113">302</cx:pt>
          <cx:pt idx="32114">118</cx:pt>
          <cx:pt idx="32115">243</cx:pt>
          <cx:pt idx="32116">413</cx:pt>
          <cx:pt idx="32117">616</cx:pt>
          <cx:pt idx="32118">825</cx:pt>
          <cx:pt idx="32119">343</cx:pt>
          <cx:pt idx="32120">299</cx:pt>
          <cx:pt idx="32121">479</cx:pt>
          <cx:pt idx="32122">216</cx:pt>
          <cx:pt idx="32123">552</cx:pt>
          <cx:pt idx="32124">336</cx:pt>
          <cx:pt idx="32125">422</cx:pt>
          <cx:pt idx="32126">168</cx:pt>
          <cx:pt idx="32127">393</cx:pt>
          <cx:pt idx="32128">493</cx:pt>
          <cx:pt idx="32129">252</cx:pt>
          <cx:pt idx="32130">129</cx:pt>
          <cx:pt idx="32131">219</cx:pt>
          <cx:pt idx="32132">217</cx:pt>
          <cx:pt idx="32133">274</cx:pt>
          <cx:pt idx="32134">304</cx:pt>
          <cx:pt idx="32135">595</cx:pt>
          <cx:pt idx="32136">494</cx:pt>
          <cx:pt idx="32137">370</cx:pt>
          <cx:pt idx="32138">316</cx:pt>
          <cx:pt idx="32139">25</cx:pt>
          <cx:pt idx="32140">478</cx:pt>
          <cx:pt idx="32141">157</cx:pt>
          <cx:pt idx="32142">218</cx:pt>
          <cx:pt idx="32143">378</cx:pt>
          <cx:pt idx="32144">208</cx:pt>
          <cx:pt idx="32145">42</cx:pt>
          <cx:pt idx="32146">384</cx:pt>
          <cx:pt idx="32147">236</cx:pt>
          <cx:pt idx="32148">373</cx:pt>
          <cx:pt idx="32149">397</cx:pt>
          <cx:pt idx="32150">478</cx:pt>
          <cx:pt idx="32151">247</cx:pt>
          <cx:pt idx="32152">75</cx:pt>
          <cx:pt idx="32153">348</cx:pt>
          <cx:pt idx="32154">728</cx:pt>
          <cx:pt idx="32155">402</cx:pt>
          <cx:pt idx="32156">350</cx:pt>
          <cx:pt idx="32157">291</cx:pt>
          <cx:pt idx="32158">445</cx:pt>
          <cx:pt idx="32159">219</cx:pt>
          <cx:pt idx="32160">722</cx:pt>
          <cx:pt idx="32161">182</cx:pt>
          <cx:pt idx="32162">478</cx:pt>
          <cx:pt idx="32163">352</cx:pt>
          <cx:pt idx="32164">251</cx:pt>
          <cx:pt idx="32165">235</cx:pt>
          <cx:pt idx="32166">287</cx:pt>
          <cx:pt idx="32167">484</cx:pt>
          <cx:pt idx="32168">317</cx:pt>
          <cx:pt idx="32169">933</cx:pt>
          <cx:pt idx="32170">860</cx:pt>
          <cx:pt idx="32171">238</cx:pt>
          <cx:pt idx="32172">338</cx:pt>
          <cx:pt idx="32173">400</cx:pt>
          <cx:pt idx="32174">366</cx:pt>
          <cx:pt idx="32175">312</cx:pt>
          <cx:pt idx="32176">297</cx:pt>
          <cx:pt idx="32177">413</cx:pt>
          <cx:pt idx="32178">234</cx:pt>
          <cx:pt idx="32179">228</cx:pt>
          <cx:pt idx="32180">490</cx:pt>
          <cx:pt idx="32181">396</cx:pt>
          <cx:pt idx="32182">243</cx:pt>
          <cx:pt idx="32183">415</cx:pt>
          <cx:pt idx="32184">111</cx:pt>
          <cx:pt idx="32185">74</cx:pt>
          <cx:pt idx="32186">603</cx:pt>
          <cx:pt idx="32187">202</cx:pt>
          <cx:pt idx="32188">397</cx:pt>
          <cx:pt idx="32189">253</cx:pt>
          <cx:pt idx="32190">158</cx:pt>
          <cx:pt idx="32191">490</cx:pt>
          <cx:pt idx="32192">416</cx:pt>
          <cx:pt idx="32193">374</cx:pt>
          <cx:pt idx="32194">727</cx:pt>
          <cx:pt idx="32195">149</cx:pt>
          <cx:pt idx="32196">59</cx:pt>
          <cx:pt idx="32197">158</cx:pt>
          <cx:pt idx="32198">66</cx:pt>
          <cx:pt idx="32199">494</cx:pt>
          <cx:pt idx="32200">287</cx:pt>
          <cx:pt idx="32201">304</cx:pt>
          <cx:pt idx="32202">67</cx:pt>
          <cx:pt idx="32203">397</cx:pt>
          <cx:pt idx="32204">201</cx:pt>
          <cx:pt idx="32205">103</cx:pt>
          <cx:pt idx="32206">319</cx:pt>
          <cx:pt idx="32207">220</cx:pt>
          <cx:pt idx="32208">372</cx:pt>
          <cx:pt idx="32209">838</cx:pt>
          <cx:pt idx="32210">898</cx:pt>
          <cx:pt idx="32211">423</cx:pt>
          <cx:pt idx="32212">281</cx:pt>
          <cx:pt idx="32213">209</cx:pt>
          <cx:pt idx="32214">383</cx:pt>
          <cx:pt idx="32215">475</cx:pt>
          <cx:pt idx="32216">294</cx:pt>
          <cx:pt idx="32217">960</cx:pt>
          <cx:pt idx="32218">466</cx:pt>
          <cx:pt idx="32219">455</cx:pt>
          <cx:pt idx="32220">349</cx:pt>
          <cx:pt idx="32221">473</cx:pt>
          <cx:pt idx="32222">491</cx:pt>
          <cx:pt idx="32223">221</cx:pt>
          <cx:pt idx="32224">238</cx:pt>
          <cx:pt idx="32225">272</cx:pt>
          <cx:pt idx="32226">419</cx:pt>
          <cx:pt idx="32227">281</cx:pt>
          <cx:pt idx="32228">241</cx:pt>
          <cx:pt idx="32229">489</cx:pt>
          <cx:pt idx="32230">709</cx:pt>
          <cx:pt idx="32231">284</cx:pt>
          <cx:pt idx="32232">458</cx:pt>
          <cx:pt idx="32233">439</cx:pt>
          <cx:pt idx="32234">279</cx:pt>
          <cx:pt idx="32235">240</cx:pt>
          <cx:pt idx="32236">269</cx:pt>
          <cx:pt idx="32237">298</cx:pt>
          <cx:pt idx="32238">343</cx:pt>
          <cx:pt idx="32239">210</cx:pt>
          <cx:pt idx="32240">489</cx:pt>
          <cx:pt idx="32241">159</cx:pt>
          <cx:pt idx="32242">147</cx:pt>
          <cx:pt idx="32243">461</cx:pt>
          <cx:pt idx="32244">220</cx:pt>
          <cx:pt idx="32245">446</cx:pt>
          <cx:pt idx="32246">613</cx:pt>
          <cx:pt idx="32247">333</cx:pt>
          <cx:pt idx="32248">314</cx:pt>
          <cx:pt idx="32249">30</cx:pt>
          <cx:pt idx="32250">360</cx:pt>
          <cx:pt idx="32251">84</cx:pt>
          <cx:pt idx="32252">491</cx:pt>
          <cx:pt idx="32253">78</cx:pt>
          <cx:pt idx="32254">444</cx:pt>
          <cx:pt idx="32255">265</cx:pt>
          <cx:pt idx="32256">474</cx:pt>
          <cx:pt idx="32257">121</cx:pt>
          <cx:pt idx="32258">388</cx:pt>
          <cx:pt idx="32259">395</cx:pt>
          <cx:pt idx="32260">296</cx:pt>
          <cx:pt idx="32261">298</cx:pt>
          <cx:pt idx="32262">231</cx:pt>
          <cx:pt idx="32263">461</cx:pt>
          <cx:pt idx="32264">894</cx:pt>
          <cx:pt idx="32265">892</cx:pt>
          <cx:pt idx="32266">465</cx:pt>
          <cx:pt idx="32267">323</cx:pt>
          <cx:pt idx="32268">296</cx:pt>
          <cx:pt idx="32269">189</cx:pt>
          <cx:pt idx="32270">375</cx:pt>
          <cx:pt idx="32271">461</cx:pt>
          <cx:pt idx="32272">58</cx:pt>
          <cx:pt idx="32273">474</cx:pt>
          <cx:pt idx="32274">817</cx:pt>
          <cx:pt idx="32275">393</cx:pt>
          <cx:pt idx="32276">288</cx:pt>
          <cx:pt idx="32277">305</cx:pt>
          <cx:pt idx="32278">569</cx:pt>
          <cx:pt idx="32279">389</cx:pt>
          <cx:pt idx="32280">355</cx:pt>
          <cx:pt idx="32281">383</cx:pt>
          <cx:pt idx="32282">218</cx:pt>
          <cx:pt idx="32283">365</cx:pt>
          <cx:pt idx="32284">329</cx:pt>
          <cx:pt idx="32285">289</cx:pt>
          <cx:pt idx="32286">273</cx:pt>
          <cx:pt idx="32287">181</cx:pt>
          <cx:pt idx="32288">124</cx:pt>
          <cx:pt idx="32289">498</cx:pt>
          <cx:pt idx="32290">227</cx:pt>
          <cx:pt idx="32291">336</cx:pt>
          <cx:pt idx="32292">438</cx:pt>
          <cx:pt idx="32293">588</cx:pt>
          <cx:pt idx="32294">490</cx:pt>
          <cx:pt idx="32295">122</cx:pt>
          <cx:pt idx="32296">216</cx:pt>
          <cx:pt idx="32297">456</cx:pt>
          <cx:pt idx="32298">386</cx:pt>
          <cx:pt idx="32299">141</cx:pt>
          <cx:pt idx="32300">412</cx:pt>
          <cx:pt idx="32301">376</cx:pt>
          <cx:pt idx="32302">260</cx:pt>
          <cx:pt idx="32303">201</cx:pt>
          <cx:pt idx="32304">696</cx:pt>
          <cx:pt idx="32305">255</cx:pt>
          <cx:pt idx="32306">433</cx:pt>
          <cx:pt idx="32307">10</cx:pt>
          <cx:pt idx="32308">420</cx:pt>
          <cx:pt idx="32309">443</cx:pt>
          <cx:pt idx="32310">425</cx:pt>
          <cx:pt idx="32311">331</cx:pt>
          <cx:pt idx="32312">455</cx:pt>
          <cx:pt idx="32313">901</cx:pt>
          <cx:pt idx="32314">270</cx:pt>
          <cx:pt idx="32315">306</cx:pt>
          <cx:pt idx="32316">416</cx:pt>
          <cx:pt idx="32317">310</cx:pt>
          <cx:pt idx="32318">414</cx:pt>
          <cx:pt idx="32319">440</cx:pt>
          <cx:pt idx="32320">227</cx:pt>
          <cx:pt idx="32321">404</cx:pt>
          <cx:pt idx="32322">488</cx:pt>
          <cx:pt idx="32323">471</cx:pt>
          <cx:pt idx="32324">292</cx:pt>
          <cx:pt idx="32325">284</cx:pt>
          <cx:pt idx="32326">528</cx:pt>
          <cx:pt idx="32327">403</cx:pt>
          <cx:pt idx="32328">301</cx:pt>
          <cx:pt idx="32329">358</cx:pt>
          <cx:pt idx="32330">273</cx:pt>
          <cx:pt idx="32331">72</cx:pt>
          <cx:pt idx="32332">475</cx:pt>
          <cx:pt idx="32333">425</cx:pt>
          <cx:pt idx="32334">601</cx:pt>
          <cx:pt idx="32335">739</cx:pt>
          <cx:pt idx="32336">430</cx:pt>
          <cx:pt idx="32337">239</cx:pt>
          <cx:pt idx="32338">472</cx:pt>
          <cx:pt idx="32339">256</cx:pt>
          <cx:pt idx="32340">298</cx:pt>
          <cx:pt idx="32341">367</cx:pt>
          <cx:pt idx="32342">782</cx:pt>
          <cx:pt idx="32343">973</cx:pt>
          <cx:pt idx="32344">427</cx:pt>
          <cx:pt idx="32345">362</cx:pt>
          <cx:pt idx="32346">303</cx:pt>
          <cx:pt idx="32347">344</cx:pt>
          <cx:pt idx="32348">410</cx:pt>
          <cx:pt idx="32349">255</cx:pt>
          <cx:pt idx="32350">428</cx:pt>
          <cx:pt idx="32351">668</cx:pt>
          <cx:pt idx="32352">442</cx:pt>
          <cx:pt idx="32353">500</cx:pt>
          <cx:pt idx="32354">774</cx:pt>
          <cx:pt idx="32355">151</cx:pt>
          <cx:pt idx="32356">301</cx:pt>
          <cx:pt idx="32357">271</cx:pt>
          <cx:pt idx="32358">361</cx:pt>
          <cx:pt idx="32359">449</cx:pt>
          <cx:pt idx="32360">467</cx:pt>
          <cx:pt idx="32361">378</cx:pt>
          <cx:pt idx="32362">783</cx:pt>
          <cx:pt idx="32363">274</cx:pt>
          <cx:pt idx="32364">213</cx:pt>
          <cx:pt idx="32365">156</cx:pt>
          <cx:pt idx="32366">500</cx:pt>
          <cx:pt idx="32367">214</cx:pt>
          <cx:pt idx="32368">102</cx:pt>
          <cx:pt idx="32369">477</cx:pt>
          <cx:pt idx="32370">458</cx:pt>
          <cx:pt idx="32371">255</cx:pt>
          <cx:pt idx="32372">334</cx:pt>
          <cx:pt idx="32373">257</cx:pt>
          <cx:pt idx="32374">270</cx:pt>
          <cx:pt idx="32375">399</cx:pt>
          <cx:pt idx="32376">283</cx:pt>
          <cx:pt idx="32377">97</cx:pt>
          <cx:pt idx="32378">327</cx:pt>
          <cx:pt idx="32379">218</cx:pt>
          <cx:pt idx="32380">29</cx:pt>
          <cx:pt idx="32381">310</cx:pt>
          <cx:pt idx="32382">239</cx:pt>
          <cx:pt idx="32383">897</cx:pt>
          <cx:pt idx="32384">457</cx:pt>
          <cx:pt idx="32385">408</cx:pt>
          <cx:pt idx="32386">13</cx:pt>
          <cx:pt idx="32387">532</cx:pt>
          <cx:pt idx="32388">17</cx:pt>
          <cx:pt idx="32389">273</cx:pt>
          <cx:pt idx="32390">282</cx:pt>
          <cx:pt idx="32391">454</cx:pt>
          <cx:pt idx="32392">325</cx:pt>
          <cx:pt idx="32393">410</cx:pt>
          <cx:pt idx="32394">199</cx:pt>
          <cx:pt idx="32395">358</cx:pt>
          <cx:pt idx="32396">236</cx:pt>
          <cx:pt idx="32397">329</cx:pt>
          <cx:pt idx="32398">216</cx:pt>
          <cx:pt idx="32399">293</cx:pt>
          <cx:pt idx="32400">439</cx:pt>
          <cx:pt idx="32401">372</cx:pt>
          <cx:pt idx="32402">359</cx:pt>
          <cx:pt idx="32403">216</cx:pt>
          <cx:pt idx="32404">61</cx:pt>
          <cx:pt idx="32405">296</cx:pt>
          <cx:pt idx="32406">430</cx:pt>
          <cx:pt idx="32407">927</cx:pt>
          <cx:pt idx="32408">340</cx:pt>
          <cx:pt idx="32409">259</cx:pt>
          <cx:pt idx="32410">248</cx:pt>
          <cx:pt idx="32411">225</cx:pt>
          <cx:pt idx="32412">359</cx:pt>
          <cx:pt idx="32413">154</cx:pt>
          <cx:pt idx="32414">205</cx:pt>
          <cx:pt idx="32415">361</cx:pt>
          <cx:pt idx="32416">936</cx:pt>
          <cx:pt idx="32417">320</cx:pt>
          <cx:pt idx="32418">239</cx:pt>
          <cx:pt idx="32419">218</cx:pt>
          <cx:pt idx="32420">116</cx:pt>
          <cx:pt idx="32421">397</cx:pt>
          <cx:pt idx="32422">97</cx:pt>
          <cx:pt idx="32423">208</cx:pt>
          <cx:pt idx="32424">286</cx:pt>
          <cx:pt idx="32425">383</cx:pt>
          <cx:pt idx="32426">278</cx:pt>
          <cx:pt idx="32427">496</cx:pt>
          <cx:pt idx="32428">973</cx:pt>
          <cx:pt idx="32429">287</cx:pt>
          <cx:pt idx="32430">173</cx:pt>
          <cx:pt idx="32431">258</cx:pt>
          <cx:pt idx="32432">246</cx:pt>
          <cx:pt idx="32433">435</cx:pt>
          <cx:pt idx="32434">346</cx:pt>
          <cx:pt idx="32435">266</cx:pt>
          <cx:pt idx="32436">477</cx:pt>
          <cx:pt idx="32437">165</cx:pt>
          <cx:pt idx="32438">162</cx:pt>
          <cx:pt idx="32439">237</cx:pt>
          <cx:pt idx="32440">210</cx:pt>
          <cx:pt idx="32441">337</cx:pt>
          <cx:pt idx="32442">1003</cx:pt>
          <cx:pt idx="32443">427</cx:pt>
          <cx:pt idx="32444">725</cx:pt>
          <cx:pt idx="32445">151</cx:pt>
          <cx:pt idx="32446">97</cx:pt>
          <cx:pt idx="32447">491</cx:pt>
          <cx:pt idx="32448">805</cx:pt>
          <cx:pt idx="32449">310</cx:pt>
          <cx:pt idx="32450">470</cx:pt>
          <cx:pt idx="32451">257</cx:pt>
          <cx:pt idx="32452">176</cx:pt>
          <cx:pt idx="32453">636</cx:pt>
          <cx:pt idx="32454">369</cx:pt>
          <cx:pt idx="32455">390</cx:pt>
          <cx:pt idx="32456">212</cx:pt>
          <cx:pt idx="32457">50</cx:pt>
          <cx:pt idx="32458">49</cx:pt>
          <cx:pt idx="32459">234</cx:pt>
          <cx:pt idx="32460">586</cx:pt>
          <cx:pt idx="32461">111</cx:pt>
          <cx:pt idx="32462">478</cx:pt>
          <cx:pt idx="32463">472</cx:pt>
          <cx:pt idx="32464">290</cx:pt>
          <cx:pt idx="32465">749</cx:pt>
          <cx:pt idx="32466">496</cx:pt>
          <cx:pt idx="32467">279</cx:pt>
          <cx:pt idx="32468">119</cx:pt>
          <cx:pt idx="32469">224</cx:pt>
          <cx:pt idx="32470">109</cx:pt>
          <cx:pt idx="32471">273</cx:pt>
          <cx:pt idx="32472">359</cx:pt>
          <cx:pt idx="32473">329</cx:pt>
          <cx:pt idx="32474">524</cx:pt>
          <cx:pt idx="32475">250</cx:pt>
          <cx:pt idx="32476">212</cx:pt>
          <cx:pt idx="32477">696</cx:pt>
          <cx:pt idx="32478">347</cx:pt>
          <cx:pt idx="32479">358</cx:pt>
          <cx:pt idx="32480">166</cx:pt>
          <cx:pt idx="32481">433</cx:pt>
          <cx:pt idx="32482">432</cx:pt>
          <cx:pt idx="32483">493</cx:pt>
          <cx:pt idx="32484">495</cx:pt>
          <cx:pt idx="32485">446</cx:pt>
          <cx:pt idx="32486">496</cx:pt>
          <cx:pt idx="32487">225</cx:pt>
          <cx:pt idx="32488">444</cx:pt>
          <cx:pt idx="32489">273</cx:pt>
          <cx:pt idx="32490">221</cx:pt>
          <cx:pt idx="32491">424</cx:pt>
          <cx:pt idx="32492">370</cx:pt>
          <cx:pt idx="32493">484</cx:pt>
          <cx:pt idx="32494">346</cx:pt>
          <cx:pt idx="32495">726</cx:pt>
          <cx:pt idx="32496">431</cx:pt>
          <cx:pt idx="32497">13</cx:pt>
          <cx:pt idx="32498">849</cx:pt>
          <cx:pt idx="32499">283</cx:pt>
          <cx:pt idx="32500">449</cx:pt>
          <cx:pt idx="32501">47</cx:pt>
          <cx:pt idx="32502">360</cx:pt>
          <cx:pt idx="32503">290</cx:pt>
          <cx:pt idx="32504">710</cx:pt>
          <cx:pt idx="32505">337</cx:pt>
          <cx:pt idx="32506">356</cx:pt>
          <cx:pt idx="32507">377</cx:pt>
          <cx:pt idx="32508">628</cx:pt>
          <cx:pt idx="32509">685</cx:pt>
          <cx:pt idx="32510">710</cx:pt>
          <cx:pt idx="32511">245</cx:pt>
          <cx:pt idx="32512">1005</cx:pt>
          <cx:pt idx="32513">225</cx:pt>
          <cx:pt idx="32514">188</cx:pt>
          <cx:pt idx="32515">357</cx:pt>
          <cx:pt idx="32516">422</cx:pt>
          <cx:pt idx="32517">238</cx:pt>
          <cx:pt idx="32518">234</cx:pt>
          <cx:pt idx="32519">331</cx:pt>
          <cx:pt idx="32520">931</cx:pt>
          <cx:pt idx="32521">474</cx:pt>
          <cx:pt idx="32522">232</cx:pt>
          <cx:pt idx="32523">243</cx:pt>
          <cx:pt idx="32524">263</cx:pt>
          <cx:pt idx="32525">50</cx:pt>
          <cx:pt idx="32526">209</cx:pt>
          <cx:pt idx="32527">394</cx:pt>
          <cx:pt idx="32528">53</cx:pt>
          <cx:pt idx="32529">476</cx:pt>
          <cx:pt idx="32530">463</cx:pt>
          <cx:pt idx="32531">358</cx:pt>
          <cx:pt idx="32532">400</cx:pt>
          <cx:pt idx="32533">219</cx:pt>
          <cx:pt idx="32534">420</cx:pt>
          <cx:pt idx="32535">540</cx:pt>
          <cx:pt idx="32536">351</cx:pt>
          <cx:pt idx="32537">346</cx:pt>
          <cx:pt idx="32538">221</cx:pt>
          <cx:pt idx="32539">258</cx:pt>
          <cx:pt idx="32540">282</cx:pt>
          <cx:pt idx="32541">134</cx:pt>
          <cx:pt idx="32542">376</cx:pt>
          <cx:pt idx="32543">480</cx:pt>
          <cx:pt idx="32544">86</cx:pt>
          <cx:pt idx="32545">359</cx:pt>
          <cx:pt idx="32546">348</cx:pt>
          <cx:pt idx="32547">481</cx:pt>
          <cx:pt idx="32548">308</cx:pt>
          <cx:pt idx="32549">385</cx:pt>
          <cx:pt idx="32550">62</cx:pt>
          <cx:pt idx="32551">452</cx:pt>
          <cx:pt idx="32552">303</cx:pt>
          <cx:pt idx="32553">292</cx:pt>
          <cx:pt idx="32554">307</cx:pt>
          <cx:pt idx="32555">981</cx:pt>
          <cx:pt idx="32556">425</cx:pt>
          <cx:pt idx="32557">491</cx:pt>
          <cx:pt idx="32558">53</cx:pt>
          <cx:pt idx="32559">353</cx:pt>
          <cx:pt idx="32560">658</cx:pt>
          <cx:pt idx="32561">262</cx:pt>
          <cx:pt idx="32562">35</cx:pt>
          <cx:pt idx="32563">228</cx:pt>
          <cx:pt idx="32564">245</cx:pt>
          <cx:pt idx="32565">251</cx:pt>
          <cx:pt idx="32566">210</cx:pt>
          <cx:pt idx="32567">878</cx:pt>
          <cx:pt idx="32568">311</cx:pt>
          <cx:pt idx="32569">445</cx:pt>
          <cx:pt idx="32570">440</cx:pt>
          <cx:pt idx="32571">380</cx:pt>
          <cx:pt idx="32572">389</cx:pt>
          <cx:pt idx="32573">383</cx:pt>
          <cx:pt idx="32574">356</cx:pt>
          <cx:pt idx="32575">144</cx:pt>
          <cx:pt idx="32576">263</cx:pt>
          <cx:pt idx="32577">183</cx:pt>
          <cx:pt idx="32578">395</cx:pt>
          <cx:pt idx="32579">435</cx:pt>
          <cx:pt idx="32580">159</cx:pt>
          <cx:pt idx="32581">350</cx:pt>
          <cx:pt idx="32582">362</cx:pt>
          <cx:pt idx="32583">428</cx:pt>
          <cx:pt idx="32584">432</cx:pt>
          <cx:pt idx="32585">275</cx:pt>
          <cx:pt idx="32586">489</cx:pt>
          <cx:pt idx="32587">233</cx:pt>
          <cx:pt idx="32588">346</cx:pt>
          <cx:pt idx="32589">154</cx:pt>
          <cx:pt idx="32590">206</cx:pt>
          <cx:pt idx="32591">427</cx:pt>
          <cx:pt idx="32592">234</cx:pt>
          <cx:pt idx="32593">177</cx:pt>
          <cx:pt idx="32594">300</cx:pt>
          <cx:pt idx="32595">204</cx:pt>
          <cx:pt idx="32596">487</cx:pt>
          <cx:pt idx="32597">824</cx:pt>
          <cx:pt idx="32598">298</cx:pt>
          <cx:pt idx="32599">289</cx:pt>
          <cx:pt idx="32600">332</cx:pt>
          <cx:pt idx="32601">337</cx:pt>
          <cx:pt idx="32602">81</cx:pt>
          <cx:pt idx="32603">412</cx:pt>
          <cx:pt idx="32604">348</cx:pt>
          <cx:pt idx="32605">631</cx:pt>
          <cx:pt idx="32606">226</cx:pt>
          <cx:pt idx="32607">51</cx:pt>
          <cx:pt idx="32608">451</cx:pt>
          <cx:pt idx="32609">359</cx:pt>
          <cx:pt idx="32610">379</cx:pt>
          <cx:pt idx="32611">277</cx:pt>
          <cx:pt idx="32612">436</cx:pt>
          <cx:pt idx="32613">256</cx:pt>
          <cx:pt idx="32614">179</cx:pt>
          <cx:pt idx="32615">210</cx:pt>
          <cx:pt idx="32616">96</cx:pt>
          <cx:pt idx="32617">33</cx:pt>
          <cx:pt idx="32618">238</cx:pt>
          <cx:pt idx="32619">333</cx:pt>
          <cx:pt idx="32620">453</cx:pt>
          <cx:pt idx="32621">28</cx:pt>
          <cx:pt idx="32622">203</cx:pt>
          <cx:pt idx="32623">179</cx:pt>
          <cx:pt idx="32624">88</cx:pt>
          <cx:pt idx="32625">658</cx:pt>
          <cx:pt idx="32626">262</cx:pt>
          <cx:pt idx="32627">211</cx:pt>
          <cx:pt idx="32628">630</cx:pt>
          <cx:pt idx="32629">242</cx:pt>
          <cx:pt idx="32630">878</cx:pt>
          <cx:pt idx="32631">693</cx:pt>
          <cx:pt idx="32632">245</cx:pt>
          <cx:pt idx="32633">5</cx:pt>
          <cx:pt idx="32634">106</cx:pt>
          <cx:pt idx="32635">349</cx:pt>
          <cx:pt idx="32636">201</cx:pt>
          <cx:pt idx="32637">126</cx:pt>
          <cx:pt idx="32638">221</cx:pt>
          <cx:pt idx="32639">250</cx:pt>
          <cx:pt idx="32640">244</cx:pt>
          <cx:pt idx="32641">321</cx:pt>
          <cx:pt idx="32642">353</cx:pt>
          <cx:pt idx="32643">302</cx:pt>
          <cx:pt idx="32644">337</cx:pt>
          <cx:pt idx="32645">359</cx:pt>
          <cx:pt idx="32646">937</cx:pt>
          <cx:pt idx="32647">306</cx:pt>
          <cx:pt idx="32648">197</cx:pt>
          <cx:pt idx="32649">305</cx:pt>
          <cx:pt idx="32650">325</cx:pt>
          <cx:pt idx="32651">23</cx:pt>
          <cx:pt idx="32652">28</cx:pt>
          <cx:pt idx="32653">312</cx:pt>
          <cx:pt idx="32654">401</cx:pt>
          <cx:pt idx="32655">292</cx:pt>
          <cx:pt idx="32656">207</cx:pt>
          <cx:pt idx="32657">991</cx:pt>
          <cx:pt idx="32658">339</cx:pt>
          <cx:pt idx="32659">455</cx:pt>
          <cx:pt idx="32660">180</cx:pt>
          <cx:pt idx="32661">596</cx:pt>
          <cx:pt idx="32662">458</cx:pt>
          <cx:pt idx="32663">492</cx:pt>
          <cx:pt idx="32664">308</cx:pt>
          <cx:pt idx="32665">530</cx:pt>
          <cx:pt idx="32666">217</cx:pt>
          <cx:pt idx="32667">333</cx:pt>
          <cx:pt idx="32668">54</cx:pt>
          <cx:pt idx="32669">288</cx:pt>
          <cx:pt idx="32670">273</cx:pt>
          <cx:pt idx="32671">211</cx:pt>
          <cx:pt idx="32672">351</cx:pt>
          <cx:pt idx="32673">244</cx:pt>
          <cx:pt idx="32674">862</cx:pt>
          <cx:pt idx="32675">637</cx:pt>
          <cx:pt idx="32676">264</cx:pt>
          <cx:pt idx="32677">929</cx:pt>
          <cx:pt idx="32678">388</cx:pt>
          <cx:pt idx="32679">426</cx:pt>
          <cx:pt idx="32680">340</cx:pt>
          <cx:pt idx="32681">272</cx:pt>
          <cx:pt idx="32682">20</cx:pt>
          <cx:pt idx="32683">464</cx:pt>
          <cx:pt idx="32684">22</cx:pt>
          <cx:pt idx="32685">417</cx:pt>
          <cx:pt idx="32686">268</cx:pt>
          <cx:pt idx="32687">391</cx:pt>
          <cx:pt idx="32688">276</cx:pt>
          <cx:pt idx="32689">429</cx:pt>
          <cx:pt idx="32690">798</cx:pt>
          <cx:pt idx="32691">449</cx:pt>
          <cx:pt idx="32692">328</cx:pt>
          <cx:pt idx="32693">353</cx:pt>
          <cx:pt idx="32694">413</cx:pt>
          <cx:pt idx="32695">309</cx:pt>
          <cx:pt idx="32696">411</cx:pt>
          <cx:pt idx="32697">346</cx:pt>
          <cx:pt idx="32698">251</cx:pt>
          <cx:pt idx="32699">333</cx:pt>
          <cx:pt idx="32700">91</cx:pt>
          <cx:pt idx="32701">990</cx:pt>
          <cx:pt idx="32702">484</cx:pt>
          <cx:pt idx="32703">291</cx:pt>
          <cx:pt idx="32704">788</cx:pt>
          <cx:pt idx="32705">408</cx:pt>
          <cx:pt idx="32706">419</cx:pt>
          <cx:pt idx="32707">496</cx:pt>
          <cx:pt idx="32708">464</cx:pt>
          <cx:pt idx="32709">221</cx:pt>
          <cx:pt idx="32710">359</cx:pt>
          <cx:pt idx="32711">209</cx:pt>
          <cx:pt idx="32712">5</cx:pt>
          <cx:pt idx="32713">401</cx:pt>
          <cx:pt idx="32714">946</cx:pt>
          <cx:pt idx="32715">97</cx:pt>
          <cx:pt idx="32716">318</cx:pt>
          <cx:pt idx="32717">534</cx:pt>
          <cx:pt idx="32718">423</cx:pt>
          <cx:pt idx="32719">247</cx:pt>
          <cx:pt idx="32720">210</cx:pt>
          <cx:pt idx="32721">351</cx:pt>
          <cx:pt idx="32722">409</cx:pt>
          <cx:pt idx="32723">1019</cx:pt>
          <cx:pt idx="32724">400</cx:pt>
          <cx:pt idx="32725">64</cx:pt>
          <cx:pt idx="32726">312</cx:pt>
          <cx:pt idx="32727">182</cx:pt>
          <cx:pt idx="32728">733</cx:pt>
          <cx:pt idx="32729">377</cx:pt>
          <cx:pt idx="32730">223</cx:pt>
          <cx:pt idx="32731">394</cx:pt>
          <cx:pt idx="32732">476</cx:pt>
          <cx:pt idx="32733">284</cx:pt>
          <cx:pt idx="32734">870</cx:pt>
          <cx:pt idx="32735">70</cx:pt>
          <cx:pt idx="32736">282</cx:pt>
          <cx:pt idx="32737">240</cx:pt>
          <cx:pt idx="32738">1008</cx:pt>
          <cx:pt idx="32739">84</cx:pt>
          <cx:pt idx="32740">287</cx:pt>
          <cx:pt idx="32741">468</cx:pt>
          <cx:pt idx="32742">309</cx:pt>
          <cx:pt idx="32743">34</cx:pt>
          <cx:pt idx="32744">36</cx:pt>
          <cx:pt idx="32745">92</cx:pt>
          <cx:pt idx="32746">380</cx:pt>
          <cx:pt idx="32747">314</cx:pt>
          <cx:pt idx="32748">22</cx:pt>
          <cx:pt idx="32749">223</cx:pt>
          <cx:pt idx="32750">484</cx:pt>
          <cx:pt idx="32751">396</cx:pt>
          <cx:pt idx="32752">254</cx:pt>
          <cx:pt idx="32753">324</cx:pt>
          <cx:pt idx="32754">351</cx:pt>
          <cx:pt idx="32755">210</cx:pt>
          <cx:pt idx="32756">469</cx:pt>
          <cx:pt idx="32757">109</cx:pt>
          <cx:pt idx="32758">277</cx:pt>
          <cx:pt idx="32759">379</cx:pt>
          <cx:pt idx="32760">343</cx:pt>
          <cx:pt idx="32761">226</cx:pt>
          <cx:pt idx="32762">345</cx:pt>
          <cx:pt idx="32763">510</cx:pt>
          <cx:pt idx="32764">301</cx:pt>
          <cx:pt idx="32765">129</cx:pt>
          <cx:pt idx="32766">21</cx:pt>
          <cx:pt idx="32767">1002</cx:pt>
          <cx:pt idx="32768">220</cx:pt>
          <cx:pt idx="32769">378</cx:pt>
          <cx:pt idx="32770">231</cx:pt>
          <cx:pt idx="32771">393</cx:pt>
          <cx:pt idx="32772">259</cx:pt>
          <cx:pt idx="32773">531</cx:pt>
          <cx:pt idx="32774">356</cx:pt>
          <cx:pt idx="32775">478</cx:pt>
          <cx:pt idx="32776">277</cx:pt>
          <cx:pt idx="32777">364</cx:pt>
          <cx:pt idx="32778">393</cx:pt>
          <cx:pt idx="32779">244</cx:pt>
          <cx:pt idx="32780">303</cx:pt>
          <cx:pt idx="32781">491</cx:pt>
          <cx:pt idx="32782">269</cx:pt>
          <cx:pt idx="32783">281</cx:pt>
          <cx:pt idx="32784">388</cx:pt>
          <cx:pt idx="32785">296</cx:pt>
          <cx:pt idx="32786">985</cx:pt>
          <cx:pt idx="32787">405</cx:pt>
          <cx:pt idx="32788">296</cx:pt>
          <cx:pt idx="32789">379</cx:pt>
          <cx:pt idx="32790">310</cx:pt>
          <cx:pt idx="32791">55</cx:pt>
          <cx:pt idx="32792">475</cx:pt>
          <cx:pt idx="32793">861</cx:pt>
          <cx:pt idx="32794">399</cx:pt>
          <cx:pt idx="32795">26</cx:pt>
          <cx:pt idx="32796">372</cx:pt>
          <cx:pt idx="32797">309</cx:pt>
          <cx:pt idx="32798">365</cx:pt>
          <cx:pt idx="32799">436</cx:pt>
          <cx:pt idx="32800">756</cx:pt>
          <cx:pt idx="32801">905</cx:pt>
          <cx:pt idx="32802">224</cx:pt>
          <cx:pt idx="32803">315</cx:pt>
          <cx:pt idx="32804">616</cx:pt>
          <cx:pt idx="32805">340</cx:pt>
          <cx:pt idx="32806">156</cx:pt>
          <cx:pt idx="32807">329</cx:pt>
          <cx:pt idx="32808">374</cx:pt>
          <cx:pt idx="32809">494</cx:pt>
          <cx:pt idx="32810">404</cx:pt>
          <cx:pt idx="32811">1</cx:pt>
          <cx:pt idx="32812">358</cx:pt>
          <cx:pt idx="32813">352</cx:pt>
          <cx:pt idx="32814">331</cx:pt>
          <cx:pt idx="32815">2</cx:pt>
          <cx:pt idx="32816">240</cx:pt>
          <cx:pt idx="32817">305</cx:pt>
          <cx:pt idx="32818">914</cx:pt>
          <cx:pt idx="32819">419</cx:pt>
          <cx:pt idx="32820">50</cx:pt>
          <cx:pt idx="32821">484</cx:pt>
          <cx:pt idx="32822">6</cx:pt>
          <cx:pt idx="32823">266</cx:pt>
          <cx:pt idx="32824">454</cx:pt>
          <cx:pt idx="32825">875</cx:pt>
          <cx:pt idx="32826">328</cx:pt>
          <cx:pt idx="32827">556</cx:pt>
          <cx:pt idx="32828">237</cx:pt>
          <cx:pt idx="32829">381</cx:pt>
          <cx:pt idx="32830">471</cx:pt>
          <cx:pt idx="32831">389</cx:pt>
          <cx:pt idx="32832">220</cx:pt>
          <cx:pt idx="32833">296</cx:pt>
          <cx:pt idx="32834">389</cx:pt>
          <cx:pt idx="32835">732</cx:pt>
          <cx:pt idx="32836">345</cx:pt>
          <cx:pt idx="32837">379</cx:pt>
          <cx:pt idx="32838">568</cx:pt>
          <cx:pt idx="32839">193</cx:pt>
          <cx:pt idx="32840">367</cx:pt>
          <cx:pt idx="32841">390</cx:pt>
          <cx:pt idx="32842">187</cx:pt>
          <cx:pt idx="32843">291</cx:pt>
          <cx:pt idx="32844">237</cx:pt>
          <cx:pt idx="32845">121</cx:pt>
          <cx:pt idx="32846">541</cx:pt>
          <cx:pt idx="32847">463</cx:pt>
          <cx:pt idx="32848">113</cx:pt>
          <cx:pt idx="32849">131</cx:pt>
          <cx:pt idx="32850">462</cx:pt>
          <cx:pt idx="32851">510</cx:pt>
          <cx:pt idx="32852">255</cx:pt>
          <cx:pt idx="32853">217</cx:pt>
          <cx:pt idx="32854">414</cx:pt>
          <cx:pt idx="32855">94</cx:pt>
          <cx:pt idx="32856">37</cx:pt>
          <cx:pt idx="32857">332</cx:pt>
          <cx:pt idx="32858">305</cx:pt>
          <cx:pt idx="32859">281</cx:pt>
          <cx:pt idx="32860">330</cx:pt>
          <cx:pt idx="32861">104</cx:pt>
          <cx:pt idx="32862">409</cx:pt>
          <cx:pt idx="32863">267</cx:pt>
          <cx:pt idx="32864">304</cx:pt>
          <cx:pt idx="32865">483</cx:pt>
          <cx:pt idx="32866">476</cx:pt>
          <cx:pt idx="32867">750</cx:pt>
          <cx:pt idx="32868">142</cx:pt>
          <cx:pt idx="32869">358</cx:pt>
          <cx:pt idx="32870">256</cx:pt>
          <cx:pt idx="32871">400</cx:pt>
          <cx:pt idx="32872">324</cx:pt>
          <cx:pt idx="32873">272</cx:pt>
          <cx:pt idx="32874">446</cx:pt>
          <cx:pt idx="32875">277</cx:pt>
          <cx:pt idx="32876">458</cx:pt>
          <cx:pt idx="32877">233</cx:pt>
          <cx:pt idx="32878">122</cx:pt>
          <cx:pt idx="32879">385</cx:pt>
          <cx:pt idx="32880">443</cx:pt>
          <cx:pt idx="32881">374</cx:pt>
          <cx:pt idx="32882">370</cx:pt>
          <cx:pt idx="32883">368</cx:pt>
          <cx:pt idx="32884">414</cx:pt>
          <cx:pt idx="32885">223</cx:pt>
          <cx:pt idx="32886">146</cx:pt>
          <cx:pt idx="32887">240</cx:pt>
          <cx:pt idx="32888">473</cx:pt>
          <cx:pt idx="32889">330</cx:pt>
          <cx:pt idx="32890">487</cx:pt>
          <cx:pt idx="32891">264</cx:pt>
          <cx:pt idx="32892">49</cx:pt>
          <cx:pt idx="32893">391</cx:pt>
          <cx:pt idx="32894">204</cx:pt>
          <cx:pt idx="32895">369</cx:pt>
          <cx:pt idx="32896">872</cx:pt>
          <cx:pt idx="32897">145</cx:pt>
          <cx:pt idx="32898">235</cx:pt>
          <cx:pt idx="32899">246</cx:pt>
          <cx:pt idx="32900">238</cx:pt>
          <cx:pt idx="32901">722</cx:pt>
          <cx:pt idx="32902">914</cx:pt>
          <cx:pt idx="32903">433</cx:pt>
          <cx:pt idx="32904">312</cx:pt>
          <cx:pt idx="32905">394</cx:pt>
          <cx:pt idx="32906">35</cx:pt>
          <cx:pt idx="32907">341</cx:pt>
          <cx:pt idx="32908">252</cx:pt>
          <cx:pt idx="32909">800</cx:pt>
          <cx:pt idx="32910">449</cx:pt>
          <cx:pt idx="32911">77</cx:pt>
          <cx:pt idx="32912">284</cx:pt>
          <cx:pt idx="32913">436</cx:pt>
          <cx:pt idx="32914">293</cx:pt>
          <cx:pt idx="32915">166</cx:pt>
          <cx:pt idx="32916">483</cx:pt>
          <cx:pt idx="32917">442</cx:pt>
          <cx:pt idx="32918">495</cx:pt>
          <cx:pt idx="32919">22</cx:pt>
          <cx:pt idx="32920">389</cx:pt>
          <cx:pt idx="32921">929</cx:pt>
          <cx:pt idx="32922">471</cx:pt>
          <cx:pt idx="32923">348</cx:pt>
          <cx:pt idx="32924">268</cx:pt>
          <cx:pt idx="32925">494</cx:pt>
          <cx:pt idx="32926">947</cx:pt>
          <cx:pt idx="32927">334</cx:pt>
          <cx:pt idx="32928">375</cx:pt>
          <cx:pt idx="32929">549</cx:pt>
          <cx:pt idx="32930">910</cx:pt>
          <cx:pt idx="32931">290</cx:pt>
          <cx:pt idx="32932">262</cx:pt>
          <cx:pt idx="32933">321</cx:pt>
          <cx:pt idx="32934">380</cx:pt>
          <cx:pt idx="32935">409</cx:pt>
          <cx:pt idx="32936">828</cx:pt>
          <cx:pt idx="32937">354</cx:pt>
          <cx:pt idx="32938">369</cx:pt>
          <cx:pt idx="32939">324</cx:pt>
          <cx:pt idx="32940">207</cx:pt>
          <cx:pt idx="32941">258</cx:pt>
          <cx:pt idx="32942">370</cx:pt>
          <cx:pt idx="32943">382</cx:pt>
          <cx:pt idx="32944">323</cx:pt>
          <cx:pt idx="32945">23</cx:pt>
          <cx:pt idx="32946">269</cx:pt>
          <cx:pt idx="32947">556</cx:pt>
          <cx:pt idx="32948">205</cx:pt>
          <cx:pt idx="32949">241</cx:pt>
          <cx:pt idx="32950">177</cx:pt>
          <cx:pt idx="32951">276</cx:pt>
          <cx:pt idx="32952">468</cx:pt>
          <cx:pt idx="32953">93</cx:pt>
          <cx:pt idx="32954">999</cx:pt>
          <cx:pt idx="32955">385</cx:pt>
          <cx:pt idx="32956">309</cx:pt>
          <cx:pt idx="32957">305</cx:pt>
          <cx:pt idx="32958">3</cx:pt>
          <cx:pt idx="32959">313</cx:pt>
          <cx:pt idx="32960">368</cx:pt>
          <cx:pt idx="32961">610</cx:pt>
          <cx:pt idx="32962">217</cx:pt>
          <cx:pt idx="32963">489</cx:pt>
          <cx:pt idx="32964">85</cx:pt>
          <cx:pt idx="32965">302</cx:pt>
          <cx:pt idx="32966">264</cx:pt>
          <cx:pt idx="32967">308</cx:pt>
          <cx:pt idx="32968">384</cx:pt>
          <cx:pt idx="32969">837</cx:pt>
          <cx:pt idx="32970">204</cx:pt>
          <cx:pt idx="32971">372</cx:pt>
          <cx:pt idx="32972">236</cx:pt>
          <cx:pt idx="32973">362</cx:pt>
          <cx:pt idx="32974">275</cx:pt>
          <cx:pt idx="32975">646</cx:pt>
          <cx:pt idx="32976">327</cx:pt>
          <cx:pt idx="32977">220</cx:pt>
          <cx:pt idx="32978">917</cx:pt>
          <cx:pt idx="32979">456</cx:pt>
          <cx:pt idx="32980">323</cx:pt>
          <cx:pt idx="32981">202</cx:pt>
          <cx:pt idx="32982">160</cx:pt>
          <cx:pt idx="32983">500</cx:pt>
          <cx:pt idx="32984">443</cx:pt>
          <cx:pt idx="32985">114</cx:pt>
          <cx:pt idx="32986">282</cx:pt>
          <cx:pt idx="32987">103</cx:pt>
          <cx:pt idx="32988">427</cx:pt>
          <cx:pt idx="32989">1008</cx:pt>
          <cx:pt idx="32990">374</cx:pt>
          <cx:pt idx="32991">279</cx:pt>
          <cx:pt idx="32992">217</cx:pt>
          <cx:pt idx="32993">469</cx:pt>
          <cx:pt idx="32994">154</cx:pt>
          <cx:pt idx="32995">677</cx:pt>
          <cx:pt idx="32996">440</cx:pt>
          <cx:pt idx="32997">447</cx:pt>
          <cx:pt idx="32998">306</cx:pt>
          <cx:pt idx="32999">588</cx:pt>
          <cx:pt idx="33000">299</cx:pt>
          <cx:pt idx="33001">285</cx:pt>
          <cx:pt idx="33002">465</cx:pt>
          <cx:pt idx="33003">390</cx:pt>
          <cx:pt idx="33004">419</cx:pt>
          <cx:pt idx="33005">259</cx:pt>
          <cx:pt idx="33006">113</cx:pt>
          <cx:pt idx="33007">244</cx:pt>
          <cx:pt idx="33008">421</cx:pt>
          <cx:pt idx="33009">349</cx:pt>
          <cx:pt idx="33010">216</cx:pt>
          <cx:pt idx="33011">368</cx:pt>
          <cx:pt idx="33012">12</cx:pt>
          <cx:pt idx="33013">110</cx:pt>
          <cx:pt idx="33014">361</cx:pt>
          <cx:pt idx="33015">213</cx:pt>
          <cx:pt idx="33016">187</cx:pt>
          <cx:pt idx="33017">215</cx:pt>
          <cx:pt idx="33018">300</cx:pt>
          <cx:pt idx="33019">220</cx:pt>
          <cx:pt idx="33020">958</cx:pt>
          <cx:pt idx="33021">749</cx:pt>
          <cx:pt idx="33022">220</cx:pt>
          <cx:pt idx="33023">207</cx:pt>
          <cx:pt idx="33024">369</cx:pt>
          <cx:pt idx="33025">99</cx:pt>
          <cx:pt idx="33026">293</cx:pt>
          <cx:pt idx="33027">637</cx:pt>
          <cx:pt idx="33028">170</cx:pt>
          <cx:pt idx="33029">412</cx:pt>
          <cx:pt idx="33030">750</cx:pt>
          <cx:pt idx="33031">98</cx:pt>
          <cx:pt idx="33032">226</cx:pt>
          <cx:pt idx="33033">305</cx:pt>
          <cx:pt idx="33034">402</cx:pt>
          <cx:pt idx="33035">417</cx:pt>
          <cx:pt idx="33036">226</cx:pt>
          <cx:pt idx="33037">421</cx:pt>
          <cx:pt idx="33038">462</cx:pt>
          <cx:pt idx="33039">231</cx:pt>
          <cx:pt idx="33040">302</cx:pt>
          <cx:pt idx="33041">284</cx:pt>
          <cx:pt idx="33042">663</cx:pt>
          <cx:pt idx="33043">466</cx:pt>
          <cx:pt idx="33044">359</cx:pt>
          <cx:pt idx="33045">789</cx:pt>
          <cx:pt idx="33046">356</cx:pt>
          <cx:pt idx="33047">440</cx:pt>
          <cx:pt idx="33048">386</cx:pt>
          <cx:pt idx="33049">55</cx:pt>
          <cx:pt idx="33050">276</cx:pt>
          <cx:pt idx="33051">170</cx:pt>
          <cx:pt idx="33052">328</cx:pt>
          <cx:pt idx="33053">310</cx:pt>
          <cx:pt idx="33054">279</cx:pt>
          <cx:pt idx="33055">265</cx:pt>
          <cx:pt idx="33056">186</cx:pt>
          <cx:pt idx="33057">372</cx:pt>
          <cx:pt idx="33058">259</cx:pt>
          <cx:pt idx="33059">108</cx:pt>
          <cx:pt idx="33060">105</cx:pt>
          <cx:pt idx="33061">407</cx:pt>
          <cx:pt idx="33062">404</cx:pt>
          <cx:pt idx="33063">222</cx:pt>
          <cx:pt idx="33064">486</cx:pt>
          <cx:pt idx="33065">378</cx:pt>
          <cx:pt idx="33066">230</cx:pt>
          <cx:pt idx="33067">1006</cx:pt>
          <cx:pt idx="33068">346</cx:pt>
          <cx:pt idx="33069">194</cx:pt>
          <cx:pt idx="33070">349</cx:pt>
          <cx:pt idx="33071">61</cx:pt>
          <cx:pt idx="33072">438</cx:pt>
          <cx:pt idx="33073">123</cx:pt>
          <cx:pt idx="33074">464</cx:pt>
          <cx:pt idx="33075">279</cx:pt>
          <cx:pt idx="33076">440</cx:pt>
          <cx:pt idx="33077">389</cx:pt>
          <cx:pt idx="33078">295</cx:pt>
          <cx:pt idx="33079">412</cx:pt>
          <cx:pt idx="33080">154</cx:pt>
          <cx:pt idx="33081">455</cx:pt>
          <cx:pt idx="33082">383</cx:pt>
          <cx:pt idx="33083">96</cx:pt>
          <cx:pt idx="33084">475</cx:pt>
          <cx:pt idx="33085">485</cx:pt>
          <cx:pt idx="33086">323</cx:pt>
          <cx:pt idx="33087">383</cx:pt>
          <cx:pt idx="33088">396</cx:pt>
          <cx:pt idx="33089">225</cx:pt>
          <cx:pt idx="33090">947</cx:pt>
          <cx:pt idx="33091">313</cx:pt>
          <cx:pt idx="33092">328</cx:pt>
          <cx:pt idx="33093">356</cx:pt>
          <cx:pt idx="33094">590</cx:pt>
          <cx:pt idx="33095">268</cx:pt>
          <cx:pt idx="33096">274</cx:pt>
          <cx:pt idx="33097">333</cx:pt>
          <cx:pt idx="33098">455</cx:pt>
          <cx:pt idx="33099">274</cx:pt>
          <cx:pt idx="33100">772</cx:pt>
          <cx:pt idx="33101">366</cx:pt>
          <cx:pt idx="33102">15</cx:pt>
          <cx:pt idx="33103">60</cx:pt>
          <cx:pt idx="33104">242</cx:pt>
          <cx:pt idx="33105">371</cx:pt>
          <cx:pt idx="33106">462</cx:pt>
          <cx:pt idx="33107">613</cx:pt>
          <cx:pt idx="33108">975</cx:pt>
          <cx:pt idx="33109">159</cx:pt>
          <cx:pt idx="33110">277</cx:pt>
          <cx:pt idx="33111">990</cx:pt>
          <cx:pt idx="33112">471</cx:pt>
          <cx:pt idx="33113">474</cx:pt>
          <cx:pt idx="33114">310</cx:pt>
          <cx:pt idx="33115">487</cx:pt>
          <cx:pt idx="33116">428</cx:pt>
          <cx:pt idx="33117">297</cx:pt>
          <cx:pt idx="33118">260</cx:pt>
          <cx:pt idx="33119">457</cx:pt>
          <cx:pt idx="33120">195</cx:pt>
          <cx:pt idx="33121">350</cx:pt>
          <cx:pt idx="33122">467</cx:pt>
          <cx:pt idx="33123">348</cx:pt>
          <cx:pt idx="33124">289</cx:pt>
          <cx:pt idx="33125">204</cx:pt>
          <cx:pt idx="33126">417</cx:pt>
          <cx:pt idx="33127">434</cx:pt>
          <cx:pt idx="33128">281</cx:pt>
          <cx:pt idx="33129">157</cx:pt>
          <cx:pt idx="33130">486</cx:pt>
          <cx:pt idx="33131">810</cx:pt>
          <cx:pt idx="33132">429</cx:pt>
          <cx:pt idx="33133">330</cx:pt>
          <cx:pt idx="33134">404</cx:pt>
          <cx:pt idx="33135">946</cx:pt>
          <cx:pt idx="33136">395</cx:pt>
          <cx:pt idx="33137">291</cx:pt>
          <cx:pt idx="33138">287</cx:pt>
          <cx:pt idx="33139">754</cx:pt>
          <cx:pt idx="33140">955</cx:pt>
          <cx:pt idx="33141">299</cx:pt>
          <cx:pt idx="33142">288</cx:pt>
          <cx:pt idx="33143">206</cx:pt>
          <cx:pt idx="33144">485</cx:pt>
          <cx:pt idx="33145">305</cx:pt>
          <cx:pt idx="33146">691</cx:pt>
          <cx:pt idx="33147">48</cx:pt>
          <cx:pt idx="33148">346</cx:pt>
          <cx:pt idx="33149">434</cx:pt>
          <cx:pt idx="33150">233</cx:pt>
          <cx:pt idx="33151">438</cx:pt>
          <cx:pt idx="33152">487</cx:pt>
          <cx:pt idx="33153">358</cx:pt>
          <cx:pt idx="33154">283</cx:pt>
          <cx:pt idx="33155">74</cx:pt>
          <cx:pt idx="33156">277</cx:pt>
          <cx:pt idx="33157">188</cx:pt>
          <cx:pt idx="33158">478</cx:pt>
          <cx:pt idx="33159">331</cx:pt>
          <cx:pt idx="33160">284</cx:pt>
          <cx:pt idx="33161">359</cx:pt>
          <cx:pt idx="33162">355</cx:pt>
          <cx:pt idx="33163">250</cx:pt>
          <cx:pt idx="33164">336</cx:pt>
          <cx:pt idx="33165">386</cx:pt>
          <cx:pt idx="33166">139</cx:pt>
          <cx:pt idx="33167">215</cx:pt>
          <cx:pt idx="33168">593</cx:pt>
          <cx:pt idx="33169">525</cx:pt>
          <cx:pt idx="33170">395</cx:pt>
          <cx:pt idx="33171">316</cx:pt>
          <cx:pt idx="33172">310</cx:pt>
          <cx:pt idx="33173">16</cx:pt>
          <cx:pt idx="33174">322</cx:pt>
          <cx:pt idx="33175">368</cx:pt>
          <cx:pt idx="33176">451</cx:pt>
          <cx:pt idx="33177">259</cx:pt>
          <cx:pt idx="33178">231</cx:pt>
          <cx:pt idx="33179">251</cx:pt>
          <cx:pt idx="33180">388</cx:pt>
          <cx:pt idx="33181">85</cx:pt>
          <cx:pt idx="33182">137</cx:pt>
          <cx:pt idx="33183">255</cx:pt>
          <cx:pt idx="33184">419</cx:pt>
          <cx:pt idx="33185">252</cx:pt>
          <cx:pt idx="33186">34</cx:pt>
          <cx:pt idx="33187">229</cx:pt>
          <cx:pt idx="33188">286</cx:pt>
          <cx:pt idx="33189">344</cx:pt>
          <cx:pt idx="33190">246</cx:pt>
          <cx:pt idx="33191">215</cx:pt>
          <cx:pt idx="33192">456</cx:pt>
          <cx:pt idx="33193">310</cx:pt>
          <cx:pt idx="33194">407</cx:pt>
          <cx:pt idx="33195">366</cx:pt>
          <cx:pt idx="33196">160</cx:pt>
          <cx:pt idx="33197">349</cx:pt>
          <cx:pt idx="33198">112</cx:pt>
          <cx:pt idx="33199">138</cx:pt>
          <cx:pt idx="33200">282</cx:pt>
          <cx:pt idx="33201">495</cx:pt>
          <cx:pt idx="33202">438</cx:pt>
          <cx:pt idx="33203">950</cx:pt>
          <cx:pt idx="33204">414</cx:pt>
          <cx:pt idx="33205">255</cx:pt>
          <cx:pt idx="33206">316</cx:pt>
          <cx:pt idx="33207">246</cx:pt>
          <cx:pt idx="33208">241</cx:pt>
          <cx:pt idx="33209">14</cx:pt>
          <cx:pt idx="33210">395</cx:pt>
          <cx:pt idx="33211">259</cx:pt>
          <cx:pt idx="33212">455</cx:pt>
          <cx:pt idx="33213">362</cx:pt>
          <cx:pt idx="33214">220</cx:pt>
          <cx:pt idx="33215">344</cx:pt>
          <cx:pt idx="33216">309</cx:pt>
          <cx:pt idx="33217">322</cx:pt>
          <cx:pt idx="33218">215</cx:pt>
          <cx:pt idx="33219">368</cx:pt>
          <cx:pt idx="33220">328</cx:pt>
          <cx:pt idx="33221">105</cx:pt>
          <cx:pt idx="33222">213</cx:pt>
          <cx:pt idx="33223">882</cx:pt>
          <cx:pt idx="33224">6</cx:pt>
          <cx:pt idx="33225">287</cx:pt>
          <cx:pt idx="33226">47</cx:pt>
          <cx:pt idx="33227">371</cx:pt>
          <cx:pt idx="33228">348</cx:pt>
          <cx:pt idx="33229">358</cx:pt>
          <cx:pt idx="33230">86</cx:pt>
          <cx:pt idx="33231">143</cx:pt>
          <cx:pt idx="33232">275</cx:pt>
          <cx:pt idx="33233">325</cx:pt>
          <cx:pt idx="33234">169</cx:pt>
          <cx:pt idx="33235">427</cx:pt>
          <cx:pt idx="33236">363</cx:pt>
          <cx:pt idx="33237">426</cx:pt>
          <cx:pt idx="33238">242</cx:pt>
          <cx:pt idx="33239">299</cx:pt>
          <cx:pt idx="33240">762</cx:pt>
          <cx:pt idx="33241">310</cx:pt>
          <cx:pt idx="33242">468</cx:pt>
          <cx:pt idx="33243">300</cx:pt>
          <cx:pt idx="33244">445</cx:pt>
          <cx:pt idx="33245">216</cx:pt>
          <cx:pt idx="33246">359</cx:pt>
          <cx:pt idx="33247">155</cx:pt>
          <cx:pt idx="33248">237</cx:pt>
          <cx:pt idx="33249">427</cx:pt>
          <cx:pt idx="33250">399</cx:pt>
          <cx:pt idx="33251">232</cx:pt>
          <cx:pt idx="33252">452</cx:pt>
          <cx:pt idx="33253">586</cx:pt>
          <cx:pt idx="33254">217</cx:pt>
          <cx:pt idx="33255">277</cx:pt>
          <cx:pt idx="33256">279</cx:pt>
          <cx:pt idx="33257">328</cx:pt>
          <cx:pt idx="33258">434</cx:pt>
          <cx:pt idx="33259">398</cx:pt>
          <cx:pt idx="33260">374</cx:pt>
          <cx:pt idx="33261">462</cx:pt>
          <cx:pt idx="33262">351</cx:pt>
          <cx:pt idx="33263">271</cx:pt>
          <cx:pt idx="33264">398</cx:pt>
          <cx:pt idx="33265">258</cx:pt>
          <cx:pt idx="33266">174</cx:pt>
          <cx:pt idx="33267">500</cx:pt>
          <cx:pt idx="33268">923</cx:pt>
          <cx:pt idx="33269">664</cx:pt>
          <cx:pt idx="33270">295</cx:pt>
          <cx:pt idx="33271">245</cx:pt>
          <cx:pt idx="33272">254</cx:pt>
          <cx:pt idx="33273">640</cx:pt>
          <cx:pt idx="33274">235</cx:pt>
          <cx:pt idx="33275">285</cx:pt>
          <cx:pt idx="33276">346</cx:pt>
          <cx:pt idx="33277">77</cx:pt>
          <cx:pt idx="33278">133</cx:pt>
          <cx:pt idx="33279">286</cx:pt>
          <cx:pt idx="33280">298</cx:pt>
          <cx:pt idx="33281">320</cx:pt>
          <cx:pt idx="33282">484</cx:pt>
          <cx:pt idx="33283">975</cx:pt>
          <cx:pt idx="33284">641</cx:pt>
          <cx:pt idx="33285">500</cx:pt>
          <cx:pt idx="33286">5</cx:pt>
          <cx:pt idx="33287">249</cx:pt>
          <cx:pt idx="33288">709</cx:pt>
          <cx:pt idx="33289">440</cx:pt>
          <cx:pt idx="33290">231</cx:pt>
          <cx:pt idx="33291">16</cx:pt>
          <cx:pt idx="33292">11</cx:pt>
          <cx:pt idx="33293">533</cx:pt>
          <cx:pt idx="33294">317</cx:pt>
          <cx:pt idx="33295">281</cx:pt>
          <cx:pt idx="33296">239</cx:pt>
          <cx:pt idx="33297">902</cx:pt>
          <cx:pt idx="33298">206</cx:pt>
          <cx:pt idx="33299">418</cx:pt>
          <cx:pt idx="33300">339</cx:pt>
          <cx:pt idx="33301">393</cx:pt>
          <cx:pt idx="33302">643</cx:pt>
          <cx:pt idx="33303">347</cx:pt>
          <cx:pt idx="33304">334</cx:pt>
          <cx:pt idx="33305">313</cx:pt>
          <cx:pt idx="33306">252</cx:pt>
          <cx:pt idx="33307">373</cx:pt>
          <cx:pt idx="33308">307</cx:pt>
          <cx:pt idx="33309">309</cx:pt>
          <cx:pt idx="33310">373</cx:pt>
          <cx:pt idx="33311">379</cx:pt>
          <cx:pt idx="33312">174</cx:pt>
          <cx:pt idx="33313">152</cx:pt>
          <cx:pt idx="33314">346</cx:pt>
          <cx:pt idx="33315">319</cx:pt>
          <cx:pt idx="33316">405</cx:pt>
          <cx:pt idx="33317">275</cx:pt>
          <cx:pt idx="33318">365</cx:pt>
          <cx:pt idx="33319">591</cx:pt>
          <cx:pt idx="33320">461</cx:pt>
          <cx:pt idx="33321">26</cx:pt>
          <cx:pt idx="33322">827</cx:pt>
          <cx:pt idx="33323">882</cx:pt>
          <cx:pt idx="33324">914</cx:pt>
          <cx:pt idx="33325">139</cx:pt>
          <cx:pt idx="33326">101</cx:pt>
          <cx:pt idx="33327">349</cx:pt>
          <cx:pt idx="33328">469</cx:pt>
          <cx:pt idx="33329">495</cx:pt>
          <cx:pt idx="33330">450</cx:pt>
          <cx:pt idx="33331">358</cx:pt>
          <cx:pt idx="33332">109</cx:pt>
          <cx:pt idx="33333">287</cx:pt>
          <cx:pt idx="33334">416</cx:pt>
          <cx:pt idx="33335">374</cx:pt>
          <cx:pt idx="33336">404</cx:pt>
          <cx:pt idx="33337">452</cx:pt>
          <cx:pt idx="33338">268</cx:pt>
          <cx:pt idx="33339">443</cx:pt>
          <cx:pt idx="33340">331</cx:pt>
          <cx:pt idx="33341">591</cx:pt>
          <cx:pt idx="33342">343</cx:pt>
          <cx:pt idx="33343">250</cx:pt>
          <cx:pt idx="33344">301</cx:pt>
          <cx:pt idx="33345">360</cx:pt>
          <cx:pt idx="33346">230</cx:pt>
          <cx:pt idx="33347">239</cx:pt>
          <cx:pt idx="33348">90</cx:pt>
          <cx:pt idx="33349">190</cx:pt>
          <cx:pt idx="33350">151</cx:pt>
          <cx:pt idx="33351">213</cx:pt>
          <cx:pt idx="33352">326</cx:pt>
          <cx:pt idx="33353">251</cx:pt>
          <cx:pt idx="33354">455</cx:pt>
          <cx:pt idx="33355">369</cx:pt>
          <cx:pt idx="33356">157</cx:pt>
          <cx:pt idx="33357">500</cx:pt>
          <cx:pt idx="33358">373</cx:pt>
          <cx:pt idx="33359">321</cx:pt>
          <cx:pt idx="33360">318</cx:pt>
          <cx:pt idx="33361">36</cx:pt>
          <cx:pt idx="33362">443</cx:pt>
          <cx:pt idx="33363">317</cx:pt>
          <cx:pt idx="33364">365</cx:pt>
          <cx:pt idx="33365">222</cx:pt>
          <cx:pt idx="33366">265</cx:pt>
          <cx:pt idx="33367">361</cx:pt>
          <cx:pt idx="33368">355</cx:pt>
          <cx:pt idx="33369">803</cx:pt>
          <cx:pt idx="33370">248</cx:pt>
          <cx:pt idx="33371">284</cx:pt>
          <cx:pt idx="33372">424</cx:pt>
          <cx:pt idx="33373">383</cx:pt>
          <cx:pt idx="33374">103</cx:pt>
          <cx:pt idx="33375">346</cx:pt>
          <cx:pt idx="33376">1</cx:pt>
          <cx:pt idx="33377">376</cx:pt>
          <cx:pt idx="33378">63</cx:pt>
          <cx:pt idx="33379">315</cx:pt>
          <cx:pt idx="33380">237</cx:pt>
          <cx:pt idx="33381">960</cx:pt>
          <cx:pt idx="33382">249</cx:pt>
          <cx:pt idx="33383">86</cx:pt>
          <cx:pt idx="33384">433</cx:pt>
          <cx:pt idx="33385">330</cx:pt>
          <cx:pt idx="33386">252</cx:pt>
          <cx:pt idx="33387">131</cx:pt>
          <cx:pt idx="33388">275</cx:pt>
          <cx:pt idx="33389">425</cx:pt>
          <cx:pt idx="33390">402</cx:pt>
          <cx:pt idx="33391">330</cx:pt>
          <cx:pt idx="33392">251</cx:pt>
          <cx:pt idx="33393">130</cx:pt>
          <cx:pt idx="33394">360</cx:pt>
          <cx:pt idx="33395">435</cx:pt>
          <cx:pt idx="33396">294</cx:pt>
          <cx:pt idx="33397">6</cx:pt>
          <cx:pt idx="33398">256</cx:pt>
          <cx:pt idx="33399">395</cx:pt>
          <cx:pt idx="33400">49</cx:pt>
          <cx:pt idx="33401">493</cx:pt>
          <cx:pt idx="33402">346</cx:pt>
          <cx:pt idx="33403">330</cx:pt>
          <cx:pt idx="33404">299</cx:pt>
          <cx:pt idx="33405">215</cx:pt>
          <cx:pt idx="33406">39</cx:pt>
          <cx:pt idx="33407">216</cx:pt>
          <cx:pt idx="33408">779</cx:pt>
          <cx:pt idx="33409">51</cx:pt>
          <cx:pt idx="33410">479</cx:pt>
          <cx:pt idx="33411">324</cx:pt>
          <cx:pt idx="33412">987</cx:pt>
          <cx:pt idx="33413">423</cx:pt>
          <cx:pt idx="33414">256</cx:pt>
          <cx:pt idx="33415">299</cx:pt>
          <cx:pt idx="33416">140</cx:pt>
          <cx:pt idx="33417">541</cx:pt>
          <cx:pt idx="33418">195</cx:pt>
          <cx:pt idx="33419">217</cx:pt>
          <cx:pt idx="33420">327</cx:pt>
          <cx:pt idx="33421">794</cx:pt>
          <cx:pt idx="33422">308</cx:pt>
          <cx:pt idx="33423">240</cx:pt>
          <cx:pt idx="33424">94</cx:pt>
          <cx:pt idx="33425">430</cx:pt>
          <cx:pt idx="33426">222</cx:pt>
          <cx:pt idx="33427">441</cx:pt>
          <cx:pt idx="33428">93</cx:pt>
          <cx:pt idx="33429">446</cx:pt>
          <cx:pt idx="33430">285</cx:pt>
          <cx:pt idx="33431">465</cx:pt>
          <cx:pt idx="33432">98</cx:pt>
          <cx:pt idx="33433">1010</cx:pt>
          <cx:pt idx="33434">248</cx:pt>
          <cx:pt idx="33435">980</cx:pt>
          <cx:pt idx="33436">99</cx:pt>
          <cx:pt idx="33437">224</cx:pt>
          <cx:pt idx="33438">477</cx:pt>
          <cx:pt idx="33439">455</cx:pt>
          <cx:pt idx="33440">369</cx:pt>
          <cx:pt idx="33441">297</cx:pt>
          <cx:pt idx="33442">308</cx:pt>
          <cx:pt idx="33443">141</cx:pt>
          <cx:pt idx="33444">463</cx:pt>
          <cx:pt idx="33445">384</cx:pt>
          <cx:pt idx="33446">217</cx:pt>
          <cx:pt idx="33447">401</cx:pt>
          <cx:pt idx="33448">448</cx:pt>
          <cx:pt idx="33449">372</cx:pt>
          <cx:pt idx="33450">317</cx:pt>
          <cx:pt idx="33451">191</cx:pt>
          <cx:pt idx="33452">220</cx:pt>
          <cx:pt idx="33453">332</cx:pt>
          <cx:pt idx="33454">162</cx:pt>
          <cx:pt idx="33455">467</cx:pt>
          <cx:pt idx="33456">353</cx:pt>
          <cx:pt idx="33457">319</cx:pt>
          <cx:pt idx="33458">337</cx:pt>
          <cx:pt idx="33459">351</cx:pt>
          <cx:pt idx="33460">148</cx:pt>
          <cx:pt idx="33461">209</cx:pt>
          <cx:pt idx="33462">206</cx:pt>
          <cx:pt idx="33463">205</cx:pt>
          <cx:pt idx="33464">431</cx:pt>
          <cx:pt idx="33465">106</cx:pt>
          <cx:pt idx="33466">120</cx:pt>
          <cx:pt idx="33467">892</cx:pt>
          <cx:pt idx="33468">292</cx:pt>
          <cx:pt idx="33469">306</cx:pt>
          <cx:pt idx="33470">501</cx:pt>
          <cx:pt idx="33471">603</cx:pt>
          <cx:pt idx="33472">625</cx:pt>
          <cx:pt idx="33473">346</cx:pt>
          <cx:pt idx="33474">347</cx:pt>
          <cx:pt idx="33475">210</cx:pt>
          <cx:pt idx="33476">206</cx:pt>
          <cx:pt idx="33477">884</cx:pt>
          <cx:pt idx="33478">222</cx:pt>
          <cx:pt idx="33479">348</cx:pt>
          <cx:pt idx="33480">351</cx:pt>
          <cx:pt idx="33481">37</cx:pt>
          <cx:pt idx="33482">1012</cx:pt>
          <cx:pt idx="33483">325</cx:pt>
          <cx:pt idx="33484">453</cx:pt>
          <cx:pt idx="33485">649</cx:pt>
          <cx:pt idx="33486">307</cx:pt>
          <cx:pt idx="33487">466</cx:pt>
          <cx:pt idx="33488">238</cx:pt>
          <cx:pt idx="33489">455</cx:pt>
          <cx:pt idx="33490">4</cx:pt>
          <cx:pt idx="33491">431</cx:pt>
          <cx:pt idx="33492">337</cx:pt>
          <cx:pt idx="33493">71</cx:pt>
          <cx:pt idx="33494">250</cx:pt>
          <cx:pt idx="33495">260</cx:pt>
          <cx:pt idx="33496">1020</cx:pt>
          <cx:pt idx="33497">295</cx:pt>
          <cx:pt idx="33498">445</cx:pt>
          <cx:pt idx="33499">257</cx:pt>
          <cx:pt idx="33500">83</cx:pt>
          <cx:pt idx="33501">444</cx:pt>
          <cx:pt idx="33502">791</cx:pt>
          <cx:pt idx="33503">103</cx:pt>
          <cx:pt idx="33504">555</cx:pt>
          <cx:pt idx="33505">236</cx:pt>
          <cx:pt idx="33506">442</cx:pt>
          <cx:pt idx="33507">237</cx:pt>
          <cx:pt idx="33508">472</cx:pt>
          <cx:pt idx="33509">739</cx:pt>
          <cx:pt idx="33510">47</cx:pt>
          <cx:pt idx="33511">63</cx:pt>
          <cx:pt idx="33512">380</cx:pt>
          <cx:pt idx="33513">288</cx:pt>
          <cx:pt idx="33514">752</cx:pt>
          <cx:pt idx="33515">220</cx:pt>
          <cx:pt idx="33516">392</cx:pt>
          <cx:pt idx="33517">830</cx:pt>
          <cx:pt idx="33518">519</cx:pt>
          <cx:pt idx="33519">410</cx:pt>
          <cx:pt idx="33520">404</cx:pt>
          <cx:pt idx="33521">446</cx:pt>
          <cx:pt idx="33522">352</cx:pt>
          <cx:pt idx="33523">435</cx:pt>
          <cx:pt idx="33524">213</cx:pt>
          <cx:pt idx="33525">384</cx:pt>
          <cx:pt idx="33526">348</cx:pt>
          <cx:pt idx="33527">207</cx:pt>
          <cx:pt idx="33528">289</cx:pt>
          <cx:pt idx="33529">381</cx:pt>
          <cx:pt idx="33530">293</cx:pt>
          <cx:pt idx="33531">125</cx:pt>
          <cx:pt idx="33532">380</cx:pt>
          <cx:pt idx="33533">320</cx:pt>
          <cx:pt idx="33534">252</cx:pt>
          <cx:pt idx="33535">453</cx:pt>
          <cx:pt idx="33536">480</cx:pt>
          <cx:pt idx="33537">584</cx:pt>
          <cx:pt idx="33538">931</cx:pt>
          <cx:pt idx="33539">869</cx:pt>
          <cx:pt idx="33540">316</cx:pt>
          <cx:pt idx="33541">398</cx:pt>
          <cx:pt idx="33542">405</cx:pt>
          <cx:pt idx="33543">356</cx:pt>
          <cx:pt idx="33544">1018</cx:pt>
          <cx:pt idx="33545">236</cx:pt>
          <cx:pt idx="33546">351</cx:pt>
          <cx:pt idx="33547">381</cx:pt>
          <cx:pt idx="33548">692</cx:pt>
          <cx:pt idx="33549">296</cx:pt>
          <cx:pt idx="33550">493</cx:pt>
          <cx:pt idx="33551">61</cx:pt>
          <cx:pt idx="33552">853</cx:pt>
          <cx:pt idx="33553">53</cx:pt>
          <cx:pt idx="33554">678</cx:pt>
          <cx:pt idx="33555">920</cx:pt>
          <cx:pt idx="33556">48</cx:pt>
          <cx:pt idx="33557">405</cx:pt>
          <cx:pt idx="33558">332</cx:pt>
          <cx:pt idx="33559">174</cx:pt>
          <cx:pt idx="33560">326</cx:pt>
          <cx:pt idx="33561">270</cx:pt>
          <cx:pt idx="33562">495</cx:pt>
          <cx:pt idx="33563">380</cx:pt>
          <cx:pt idx="33564">208</cx:pt>
          <cx:pt idx="33565">142</cx:pt>
          <cx:pt idx="33566">431</cx:pt>
          <cx:pt idx="33567">489</cx:pt>
          <cx:pt idx="33568">249</cx:pt>
          <cx:pt idx="33569">237</cx:pt>
          <cx:pt idx="33570">491</cx:pt>
          <cx:pt idx="33571">461</cx:pt>
          <cx:pt idx="33572">541</cx:pt>
          <cx:pt idx="33573">358</cx:pt>
          <cx:pt idx="33574">212</cx:pt>
          <cx:pt idx="33575">444</cx:pt>
          <cx:pt idx="33576">15</cx:pt>
          <cx:pt idx="33577">205</cx:pt>
          <cx:pt idx="33578">214</cx:pt>
          <cx:pt idx="33579">617</cx:pt>
          <cx:pt idx="33580">215</cx:pt>
          <cx:pt idx="33581">19</cx:pt>
          <cx:pt idx="33582">312</cx:pt>
          <cx:pt idx="33583">528</cx:pt>
          <cx:pt idx="33584">182</cx:pt>
          <cx:pt idx="33585">466</cx:pt>
          <cx:pt idx="33586">351</cx:pt>
          <cx:pt idx="33587">466</cx:pt>
          <cx:pt idx="33588">125</cx:pt>
          <cx:pt idx="33589">445</cx:pt>
          <cx:pt idx="33590">287</cx:pt>
          <cx:pt idx="33591">364</cx:pt>
          <cx:pt idx="33592">373</cx:pt>
          <cx:pt idx="33593">900</cx:pt>
          <cx:pt idx="33594">252</cx:pt>
          <cx:pt idx="33595">424</cx:pt>
          <cx:pt idx="33596">9</cx:pt>
          <cx:pt idx="33597">383</cx:pt>
          <cx:pt idx="33598">354</cx:pt>
          <cx:pt idx="33599">469</cx:pt>
          <cx:pt idx="33600">496</cx:pt>
          <cx:pt idx="33601">78</cx:pt>
          <cx:pt idx="33602">254</cx:pt>
          <cx:pt idx="33603">300</cx:pt>
          <cx:pt idx="33604">286</cx:pt>
          <cx:pt idx="33605">338</cx:pt>
          <cx:pt idx="33606">149</cx:pt>
          <cx:pt idx="33607">447</cx:pt>
          <cx:pt idx="33608">205</cx:pt>
          <cx:pt idx="33609">455</cx:pt>
          <cx:pt idx="33610">399</cx:pt>
          <cx:pt idx="33611">228</cx:pt>
          <cx:pt idx="33612">487</cx:pt>
          <cx:pt idx="33613">276</cx:pt>
          <cx:pt idx="33614">349</cx:pt>
          <cx:pt idx="33615">492</cx:pt>
          <cx:pt idx="33616">77</cx:pt>
          <cx:pt idx="33617">51</cx:pt>
          <cx:pt idx="33618">352</cx:pt>
          <cx:pt idx="33619">439</cx:pt>
          <cx:pt idx="33620">233</cx:pt>
          <cx:pt idx="33621">217</cx:pt>
          <cx:pt idx="33622">225</cx:pt>
          <cx:pt idx="33623">364</cx:pt>
          <cx:pt idx="33624">437</cx:pt>
          <cx:pt idx="33625">420</cx:pt>
          <cx:pt idx="33626">432</cx:pt>
          <cx:pt idx="33627">497</cx:pt>
          <cx:pt idx="33628">96</cx:pt>
          <cx:pt idx="33629">13</cx:pt>
          <cx:pt idx="33630">419</cx:pt>
          <cx:pt idx="33631">692</cx:pt>
          <cx:pt idx="33632">224</cx:pt>
          <cx:pt idx="33633">386</cx:pt>
          <cx:pt idx="33634">441</cx:pt>
          <cx:pt idx="33635">491</cx:pt>
          <cx:pt idx="33636">352</cx:pt>
          <cx:pt idx="33637">376</cx:pt>
          <cx:pt idx="33638">185</cx:pt>
          <cx:pt idx="33639">211</cx:pt>
          <cx:pt idx="33640">328</cx:pt>
          <cx:pt idx="33641">328</cx:pt>
          <cx:pt idx="33642">208</cx:pt>
          <cx:pt idx="33643">225</cx:pt>
          <cx:pt idx="33644">247</cx:pt>
          <cx:pt idx="33645">335</cx:pt>
          <cx:pt idx="33646">327</cx:pt>
          <cx:pt idx="33647">250</cx:pt>
          <cx:pt idx="33648">966</cx:pt>
          <cx:pt idx="33649">14</cx:pt>
          <cx:pt idx="33650">409</cx:pt>
          <cx:pt idx="33651">420</cx:pt>
          <cx:pt idx="33652">201</cx:pt>
          <cx:pt idx="33653">391</cx:pt>
          <cx:pt idx="33654">85</cx:pt>
          <cx:pt idx="33655">219</cx:pt>
          <cx:pt idx="33656">388</cx:pt>
          <cx:pt idx="33657">349</cx:pt>
          <cx:pt idx="33658">184</cx:pt>
          <cx:pt idx="33659">276</cx:pt>
          <cx:pt idx="33660">336</cx:pt>
          <cx:pt idx="33661">362</cx:pt>
          <cx:pt idx="33662">4</cx:pt>
          <cx:pt idx="33663">292</cx:pt>
          <cx:pt idx="33664">455</cx:pt>
          <cx:pt idx="33665">327</cx:pt>
          <cx:pt idx="33666">273</cx:pt>
          <cx:pt idx="33667">449</cx:pt>
          <cx:pt idx="33668">138</cx:pt>
          <cx:pt idx="33669">331</cx:pt>
          <cx:pt idx="33670">973</cx:pt>
          <cx:pt idx="33671">280</cx:pt>
          <cx:pt idx="33672">121</cx:pt>
          <cx:pt idx="33673">642</cx:pt>
          <cx:pt idx="33674">464</cx:pt>
          <cx:pt idx="33675">458</cx:pt>
          <cx:pt idx="33676">427</cx:pt>
          <cx:pt idx="33677">440</cx:pt>
          <cx:pt idx="33678">234</cx:pt>
          <cx:pt idx="33679">302</cx:pt>
          <cx:pt idx="33680">500</cx:pt>
          <cx:pt idx="33681">966</cx:pt>
          <cx:pt idx="33682">280</cx:pt>
          <cx:pt idx="33683">162</cx:pt>
          <cx:pt idx="33684">490</cx:pt>
          <cx:pt idx="33685">30</cx:pt>
          <cx:pt idx="33686">327</cx:pt>
          <cx:pt idx="33687">895</cx:pt>
          <cx:pt idx="33688">241</cx:pt>
          <cx:pt idx="33689">667</cx:pt>
          <cx:pt idx="33690">73</cx:pt>
          <cx:pt idx="33691">179</cx:pt>
          <cx:pt idx="33692">266</cx:pt>
          <cx:pt idx="33693">820</cx:pt>
          <cx:pt idx="33694">399</cx:pt>
          <cx:pt idx="33695">276</cx:pt>
          <cx:pt idx="33696">429</cx:pt>
          <cx:pt idx="33697">294</cx:pt>
          <cx:pt idx="33698">321</cx:pt>
          <cx:pt idx="33699">808</cx:pt>
          <cx:pt idx="33700">713</cx:pt>
          <cx:pt idx="33701">477</cx:pt>
          <cx:pt idx="33702">411</cx:pt>
          <cx:pt idx="33703">204</cx:pt>
          <cx:pt idx="33704">442</cx:pt>
          <cx:pt idx="33705">217</cx:pt>
          <cx:pt idx="33706">285</cx:pt>
          <cx:pt idx="33707">435</cx:pt>
          <cx:pt idx="33708">765</cx:pt>
          <cx:pt idx="33709">460</cx:pt>
          <cx:pt idx="33710">448</cx:pt>
          <cx:pt idx="33711">318</cx:pt>
          <cx:pt idx="33712">651</cx:pt>
          <cx:pt idx="33713">953</cx:pt>
          <cx:pt idx="33714">286</cx:pt>
          <cx:pt idx="33715">641</cx:pt>
          <cx:pt idx="33716">55</cx:pt>
          <cx:pt idx="33717">292</cx:pt>
          <cx:pt idx="33718">325</cx:pt>
          <cx:pt idx="33719">330</cx:pt>
          <cx:pt idx="33720">408</cx:pt>
          <cx:pt idx="33721">346</cx:pt>
          <cx:pt idx="33722">792</cx:pt>
          <cx:pt idx="33723">361</cx:pt>
          <cx:pt idx="33724">358</cx:pt>
          <cx:pt idx="33725">422</cx:pt>
          <cx:pt idx="33726">495</cx:pt>
          <cx:pt idx="33727">328</cx:pt>
          <cx:pt idx="33728">475</cx:pt>
          <cx:pt idx="33729">341</cx:pt>
          <cx:pt idx="33730">409</cx:pt>
          <cx:pt idx="33731">231</cx:pt>
          <cx:pt idx="33732">310</cx:pt>
          <cx:pt idx="33733">398</cx:pt>
          <cx:pt idx="33734">419</cx:pt>
          <cx:pt idx="33735">196</cx:pt>
          <cx:pt idx="33736">321</cx:pt>
          <cx:pt idx="33737">404</cx:pt>
          <cx:pt idx="33738">319</cx:pt>
          <cx:pt idx="33739">358</cx:pt>
          <cx:pt idx="33740">257</cx:pt>
          <cx:pt idx="33741">130</cx:pt>
          <cx:pt idx="33742">315</cx:pt>
          <cx:pt idx="33743">604</cx:pt>
          <cx:pt idx="33744">274</cx:pt>
          <cx:pt idx="33745">406</cx:pt>
          <cx:pt idx="33746">325</cx:pt>
          <cx:pt idx="33747">154</cx:pt>
          <cx:pt idx="33748">209</cx:pt>
          <cx:pt idx="33749">25</cx:pt>
          <cx:pt idx="33750">492</cx:pt>
          <cx:pt idx="33751">432</cx:pt>
          <cx:pt idx="33752">392</cx:pt>
          <cx:pt idx="33753">170</cx:pt>
          <cx:pt idx="33754">259</cx:pt>
          <cx:pt idx="33755">195</cx:pt>
          <cx:pt idx="33756">218</cx:pt>
          <cx:pt idx="33757">358</cx:pt>
          <cx:pt idx="33758">110</cx:pt>
          <cx:pt idx="33759">95</cx:pt>
          <cx:pt idx="33760">88</cx:pt>
          <cx:pt idx="33761">295</cx:pt>
          <cx:pt idx="33762">356</cx:pt>
          <cx:pt idx="33763">57</cx:pt>
          <cx:pt idx="33764">437</cx:pt>
          <cx:pt idx="33765">468</cx:pt>
          <cx:pt idx="33766">229</cx:pt>
          <cx:pt idx="33767">129</cx:pt>
          <cx:pt idx="33768">323</cx:pt>
          <cx:pt idx="33769">437</cx:pt>
          <cx:pt idx="33770">357</cx:pt>
          <cx:pt idx="33771">787</cx:pt>
          <cx:pt idx="33772">787</cx:pt>
          <cx:pt idx="33773">2</cx:pt>
          <cx:pt idx="33774">295</cx:pt>
          <cx:pt idx="33775">379</cx:pt>
          <cx:pt idx="33776">367</cx:pt>
          <cx:pt idx="33777">301</cx:pt>
          <cx:pt idx="33778">787</cx:pt>
          <cx:pt idx="33779">216</cx:pt>
          <cx:pt idx="33780">434</cx:pt>
          <cx:pt idx="33781">216</cx:pt>
          <cx:pt idx="33782">722</cx:pt>
          <cx:pt idx="33783">219</cx:pt>
          <cx:pt idx="33784">316</cx:pt>
          <cx:pt idx="33785">363</cx:pt>
          <cx:pt idx="33786">259</cx:pt>
          <cx:pt idx="33787">213</cx:pt>
          <cx:pt idx="33788">194</cx:pt>
          <cx:pt idx="33789">457</cx:pt>
          <cx:pt idx="33790">299</cx:pt>
          <cx:pt idx="33791">846</cx:pt>
          <cx:pt idx="33792">338</cx:pt>
          <cx:pt idx="33793">214</cx:pt>
          <cx:pt idx="33794">468</cx:pt>
          <cx:pt idx="33795">377</cx:pt>
          <cx:pt idx="33796">327</cx:pt>
          <cx:pt idx="33797">321</cx:pt>
          <cx:pt idx="33798">332</cx:pt>
          <cx:pt idx="33799">479</cx:pt>
          <cx:pt idx="33800">313</cx:pt>
          <cx:pt idx="33801">271</cx:pt>
          <cx:pt idx="33802">465</cx:pt>
          <cx:pt idx="33803">364</cx:pt>
          <cx:pt idx="33804">756</cx:pt>
          <cx:pt idx="33805">326</cx:pt>
          <cx:pt idx="33806">281</cx:pt>
          <cx:pt idx="33807">549</cx:pt>
          <cx:pt idx="33808">357</cx:pt>
          <cx:pt idx="33809">417</cx:pt>
          <cx:pt idx="33810">235</cx:pt>
          <cx:pt idx="33811">140</cx:pt>
          <cx:pt idx="33812">717</cx:pt>
          <cx:pt idx="33813">208</cx:pt>
          <cx:pt idx="33814">287</cx:pt>
          <cx:pt idx="33815">437</cx:pt>
          <cx:pt idx="33816">183</cx:pt>
          <cx:pt idx="33817">251</cx:pt>
          <cx:pt idx="33818">655</cx:pt>
          <cx:pt idx="33819">476</cx:pt>
          <cx:pt idx="33820">298</cx:pt>
          <cx:pt idx="33821">361</cx:pt>
          <cx:pt idx="33822">811</cx:pt>
          <cx:pt idx="33823">234</cx:pt>
          <cx:pt idx="33824">287</cx:pt>
          <cx:pt idx="33825">423</cx:pt>
          <cx:pt idx="33826">374</cx:pt>
          <cx:pt idx="33827">216</cx:pt>
          <cx:pt idx="33828">204</cx:pt>
          <cx:pt idx="33829">161</cx:pt>
          <cx:pt idx="33830">36</cx:pt>
          <cx:pt idx="33831">489</cx:pt>
          <cx:pt idx="33832">87</cx:pt>
          <cx:pt idx="33833">494</cx:pt>
          <cx:pt idx="33834">410</cx:pt>
          <cx:pt idx="33835">735</cx:pt>
          <cx:pt idx="33836">37</cx:pt>
          <cx:pt idx="33837">210</cx:pt>
          <cx:pt idx="33838">441</cx:pt>
          <cx:pt idx="33839">207</cx:pt>
          <cx:pt idx="33840">303</cx:pt>
          <cx:pt idx="33841">362</cx:pt>
          <cx:pt idx="33842">411</cx:pt>
          <cx:pt idx="33843">304</cx:pt>
          <cx:pt idx="33844">241</cx:pt>
          <cx:pt idx="33845">270</cx:pt>
          <cx:pt idx="33846">677</cx:pt>
          <cx:pt idx="33847">195</cx:pt>
          <cx:pt idx="33848">281</cx:pt>
          <cx:pt idx="33849">228</cx:pt>
          <cx:pt idx="33850">215</cx:pt>
          <cx:pt idx="33851">425</cx:pt>
          <cx:pt idx="33852">356</cx:pt>
          <cx:pt idx="33853">315</cx:pt>
          <cx:pt idx="33854">322</cx:pt>
          <cx:pt idx="33855">589</cx:pt>
          <cx:pt idx="33856">172</cx:pt>
          <cx:pt idx="33857">267</cx:pt>
          <cx:pt idx="33858">305</cx:pt>
          <cx:pt idx="33859">475</cx:pt>
          <cx:pt idx="33860">438</cx:pt>
          <cx:pt idx="33861">292</cx:pt>
          <cx:pt idx="33862">418</cx:pt>
          <cx:pt idx="33863">515</cx:pt>
          <cx:pt idx="33864">241</cx:pt>
          <cx:pt idx="33865">218</cx:pt>
          <cx:pt idx="33866">423</cx:pt>
          <cx:pt idx="33867">476</cx:pt>
          <cx:pt idx="33868">495</cx:pt>
          <cx:pt idx="33869">220</cx:pt>
          <cx:pt idx="33870">151</cx:pt>
          <cx:pt idx="33871">477</cx:pt>
          <cx:pt idx="33872">463</cx:pt>
          <cx:pt idx="33873">227</cx:pt>
          <cx:pt idx="33874">295</cx:pt>
          <cx:pt idx="33875">272</cx:pt>
          <cx:pt idx="33876">323</cx:pt>
          <cx:pt idx="33877">224</cx:pt>
          <cx:pt idx="33878">447</cx:pt>
          <cx:pt idx="33879">333</cx:pt>
          <cx:pt idx="33880">390</cx:pt>
          <cx:pt idx="33881">277</cx:pt>
          <cx:pt idx="33882">804</cx:pt>
          <cx:pt idx="33883">847</cx:pt>
          <cx:pt idx="33884">623</cx:pt>
          <cx:pt idx="33885">476</cx:pt>
          <cx:pt idx="33886">268</cx:pt>
          <cx:pt idx="33887">210</cx:pt>
          <cx:pt idx="33888">282</cx:pt>
          <cx:pt idx="33889">400</cx:pt>
          <cx:pt idx="33890">247</cx:pt>
          <cx:pt idx="33891">816</cx:pt>
          <cx:pt idx="33892">441</cx:pt>
          <cx:pt idx="33893">450</cx:pt>
          <cx:pt idx="33894">192</cx:pt>
          <cx:pt idx="33895">329</cx:pt>
          <cx:pt idx="33896">312</cx:pt>
          <cx:pt idx="33897">318</cx:pt>
          <cx:pt idx="33898">474</cx:pt>
          <cx:pt idx="33899">317</cx:pt>
          <cx:pt idx="33900">498</cx:pt>
          <cx:pt idx="33901">462</cx:pt>
          <cx:pt idx="33902">441</cx:pt>
          <cx:pt idx="33903">369</cx:pt>
          <cx:pt idx="33904">344</cx:pt>
          <cx:pt idx="33905">369</cx:pt>
          <cx:pt idx="33906">378</cx:pt>
          <cx:pt idx="33907">300</cx:pt>
          <cx:pt idx="33908">353</cx:pt>
          <cx:pt idx="33909">670</cx:pt>
          <cx:pt idx="33910">367</cx:pt>
          <cx:pt idx="33911">122</cx:pt>
          <cx:pt idx="33912">393</cx:pt>
          <cx:pt idx="33913">318</cx:pt>
          <cx:pt idx="33914">482</cx:pt>
          <cx:pt idx="33915">326</cx:pt>
          <cx:pt idx="33916">494</cx:pt>
          <cx:pt idx="33917">551</cx:pt>
          <cx:pt idx="33918">799</cx:pt>
          <cx:pt idx="33919">476</cx:pt>
          <cx:pt idx="33920">320</cx:pt>
          <cx:pt idx="33921">20</cx:pt>
          <cx:pt idx="33922">191</cx:pt>
          <cx:pt idx="33923">979</cx:pt>
          <cx:pt idx="33924">480</cx:pt>
          <cx:pt idx="33925">343</cx:pt>
          <cx:pt idx="33926">423</cx:pt>
          <cx:pt idx="33927">534</cx:pt>
          <cx:pt idx="33928">293</cx:pt>
          <cx:pt idx="33929">157</cx:pt>
          <cx:pt idx="33930">454</cx:pt>
          <cx:pt idx="33931">322</cx:pt>
          <cx:pt idx="33932">345</cx:pt>
          <cx:pt idx="33933">47</cx:pt>
          <cx:pt idx="33934">224</cx:pt>
          <cx:pt idx="33935">205</cx:pt>
          <cx:pt idx="33936">387</cx:pt>
          <cx:pt idx="33937">173</cx:pt>
          <cx:pt idx="33938">251</cx:pt>
          <cx:pt idx="33939">522</cx:pt>
          <cx:pt idx="33940">192</cx:pt>
          <cx:pt idx="33941">38</cx:pt>
          <cx:pt idx="33942">292</cx:pt>
          <cx:pt idx="33943">320</cx:pt>
          <cx:pt idx="33944">247</cx:pt>
          <cx:pt idx="33945">673</cx:pt>
          <cx:pt idx="33946">246</cx:pt>
          <cx:pt idx="33947">258</cx:pt>
          <cx:pt idx="33948">72</cx:pt>
          <cx:pt idx="33949">43</cx:pt>
          <cx:pt idx="33950">448</cx:pt>
          <cx:pt idx="33951">474</cx:pt>
          <cx:pt idx="33952">97</cx:pt>
          <cx:pt idx="33953">342</cx:pt>
          <cx:pt idx="33954">271</cx:pt>
          <cx:pt idx="33955">355</cx:pt>
          <cx:pt idx="33956">231</cx:pt>
          <cx:pt idx="33957">301</cx:pt>
          <cx:pt idx="33958">666</cx:pt>
          <cx:pt idx="33959">477</cx:pt>
          <cx:pt idx="33960">488</cx:pt>
          <cx:pt idx="33961">363</cx:pt>
          <cx:pt idx="33962">435</cx:pt>
          <cx:pt idx="33963">292</cx:pt>
          <cx:pt idx="33964">267</cx:pt>
          <cx:pt idx="33965">216</cx:pt>
          <cx:pt idx="33966">175</cx:pt>
          <cx:pt idx="33967">279</cx:pt>
          <cx:pt idx="33968">422</cx:pt>
          <cx:pt idx="33969">487</cx:pt>
          <cx:pt idx="33970">495</cx:pt>
          <cx:pt idx="33971">217</cx:pt>
          <cx:pt idx="33972">99</cx:pt>
          <cx:pt idx="33973">978</cx:pt>
          <cx:pt idx="33974">283</cx:pt>
          <cx:pt idx="33975">333</cx:pt>
          <cx:pt idx="33976">475</cx:pt>
          <cx:pt idx="33977">293</cx:pt>
          <cx:pt idx="33978">74</cx:pt>
          <cx:pt idx="33979">204</cx:pt>
          <cx:pt idx="33980">377</cx:pt>
          <cx:pt idx="33981">207</cx:pt>
          <cx:pt idx="33982">436</cx:pt>
          <cx:pt idx="33983">467</cx:pt>
          <cx:pt idx="33984">267</cx:pt>
          <cx:pt idx="33985">198</cx:pt>
          <cx:pt idx="33986">206</cx:pt>
          <cx:pt idx="33987">500</cx:pt>
          <cx:pt idx="33988">441</cx:pt>
          <cx:pt idx="33989">282</cx:pt>
          <cx:pt idx="33990">36</cx:pt>
          <cx:pt idx="33991">338</cx:pt>
          <cx:pt idx="33992">280</cx:pt>
          <cx:pt idx="33993">469</cx:pt>
          <cx:pt idx="33994">361</cx:pt>
          <cx:pt idx="33995">192</cx:pt>
          <cx:pt idx="33996">318</cx:pt>
          <cx:pt idx="33997">81</cx:pt>
          <cx:pt idx="33998">279</cx:pt>
          <cx:pt idx="33999">408</cx:pt>
          <cx:pt idx="34000">38</cx:pt>
          <cx:pt idx="34001">351</cx:pt>
          <cx:pt idx="34002">332</cx:pt>
          <cx:pt idx="34003">224</cx:pt>
          <cx:pt idx="34004">391</cx:pt>
          <cx:pt idx="34005">400</cx:pt>
          <cx:pt idx="34006">574</cx:pt>
          <cx:pt idx="34007">334</cx:pt>
          <cx:pt idx="34008">305</cx:pt>
          <cx:pt idx="34009">173</cx:pt>
          <cx:pt idx="34010">467</cx:pt>
          <cx:pt idx="34011">12</cx:pt>
          <cx:pt idx="34012">267</cx:pt>
          <cx:pt idx="34013">286</cx:pt>
          <cx:pt idx="34014">58</cx:pt>
          <cx:pt idx="34015">899</cx:pt>
          <cx:pt idx="34016">251</cx:pt>
          <cx:pt idx="34017">775</cx:pt>
          <cx:pt idx="34018">574</cx:pt>
          <cx:pt idx="34019">454</cx:pt>
          <cx:pt idx="34020">401</cx:pt>
          <cx:pt idx="34021">499</cx:pt>
          <cx:pt idx="34022">556</cx:pt>
          <cx:pt idx="34023">381</cx:pt>
          <cx:pt idx="34024">220</cx:pt>
          <cx:pt idx="34025">307</cx:pt>
          <cx:pt idx="34026">325</cx:pt>
          <cx:pt idx="34027">318</cx:pt>
          <cx:pt idx="34028">248</cx:pt>
          <cx:pt idx="34029">342</cx:pt>
          <cx:pt idx="34030">14</cx:pt>
          <cx:pt idx="34031">391</cx:pt>
          <cx:pt idx="34032">416</cx:pt>
          <cx:pt idx="34033">365</cx:pt>
          <cx:pt idx="34034">288</cx:pt>
          <cx:pt idx="34035">852</cx:pt>
          <cx:pt idx="34036">486</cx:pt>
          <cx:pt idx="34037">364</cx:pt>
          <cx:pt idx="34038">468</cx:pt>
          <cx:pt idx="34039">221</cx:pt>
          <cx:pt idx="34040">445</cx:pt>
          <cx:pt idx="34041">445</cx:pt>
          <cx:pt idx="34042">903</cx:pt>
          <cx:pt idx="34043">112</cx:pt>
          <cx:pt idx="34044">240</cx:pt>
          <cx:pt idx="34045">400</cx:pt>
          <cx:pt idx="34046">325</cx:pt>
          <cx:pt idx="34047">477</cx:pt>
          <cx:pt idx="34048">284</cx:pt>
          <cx:pt idx="34049">359</cx:pt>
          <cx:pt idx="34050">237</cx:pt>
          <cx:pt idx="34051">496</cx:pt>
          <cx:pt idx="34052">527</cx:pt>
          <cx:pt idx="34053">392</cx:pt>
          <cx:pt idx="34054">442</cx:pt>
          <cx:pt idx="34055">404</cx:pt>
          <cx:pt idx="34056">445</cx:pt>
          <cx:pt idx="34057">463</cx:pt>
          <cx:pt idx="34058">869</cx:pt>
          <cx:pt idx="34059">365</cx:pt>
          <cx:pt idx="34060">916</cx:pt>
          <cx:pt idx="34061">626</cx:pt>
          <cx:pt idx="34062">303</cx:pt>
          <cx:pt idx="34063">396</cx:pt>
          <cx:pt idx="34064">240</cx:pt>
          <cx:pt idx="34065">66</cx:pt>
          <cx:pt idx="34066">148</cx:pt>
          <cx:pt idx="34067">122</cx:pt>
          <cx:pt idx="34068">685</cx:pt>
          <cx:pt idx="34069">431</cx:pt>
          <cx:pt idx="34070">450</cx:pt>
          <cx:pt idx="34071">221</cx:pt>
          <cx:pt idx="34072">354</cx:pt>
          <cx:pt idx="34073">463</cx:pt>
          <cx:pt idx="34074">409</cx:pt>
          <cx:pt idx="34075">45</cx:pt>
          <cx:pt idx="34076">61</cx:pt>
          <cx:pt idx="34077">394</cx:pt>
          <cx:pt idx="34078">212</cx:pt>
          <cx:pt idx="34079">309</cx:pt>
          <cx:pt idx="34080">343</cx:pt>
          <cx:pt idx="34081">209</cx:pt>
          <cx:pt idx="34082">384</cx:pt>
          <cx:pt idx="34083">221</cx:pt>
          <cx:pt idx="34084">229</cx:pt>
          <cx:pt idx="34085">28</cx:pt>
          <cx:pt idx="34086">344</cx:pt>
          <cx:pt idx="34087">648</cx:pt>
          <cx:pt idx="34088">370</cx:pt>
          <cx:pt idx="34089">117</cx:pt>
          <cx:pt idx="34090">116</cx:pt>
          <cx:pt idx="34091">914</cx:pt>
          <cx:pt idx="34092">137</cx:pt>
          <cx:pt idx="34093">254</cx:pt>
          <cx:pt idx="34094">41</cx:pt>
          <cx:pt idx="34095">446</cx:pt>
          <cx:pt idx="34096">929</cx:pt>
          <cx:pt idx="34097">389</cx:pt>
          <cx:pt idx="34098">285</cx:pt>
          <cx:pt idx="34099">266</cx:pt>
          <cx:pt idx="34100">254</cx:pt>
          <cx:pt idx="34101">340</cx:pt>
          <cx:pt idx="34102">213</cx:pt>
          <cx:pt idx="34103">293</cx:pt>
          <cx:pt idx="34104">305</cx:pt>
          <cx:pt idx="34105">232</cx:pt>
          <cx:pt idx="34106">292</cx:pt>
          <cx:pt idx="34107">126</cx:pt>
          <cx:pt idx="34108">56</cx:pt>
          <cx:pt idx="34109">436</cx:pt>
          <cx:pt idx="34110">322</cx:pt>
          <cx:pt idx="34111">454</cx:pt>
          <cx:pt idx="34112">604</cx:pt>
          <cx:pt idx="34113">36</cx:pt>
          <cx:pt idx="34114">341</cx:pt>
          <cx:pt idx="34115">483</cx:pt>
          <cx:pt idx="34116">356</cx:pt>
          <cx:pt idx="34117">358</cx:pt>
          <cx:pt idx="34118">206</cx:pt>
          <cx:pt idx="34119">439</cx:pt>
          <cx:pt idx="34120">489</cx:pt>
          <cx:pt idx="34121">307</cx:pt>
          <cx:pt idx="34122">490</cx:pt>
          <cx:pt idx="34123">207</cx:pt>
          <cx:pt idx="34124">346</cx:pt>
          <cx:pt idx="34125">1008</cx:pt>
          <cx:pt idx="34126">425</cx:pt>
          <cx:pt idx="34127">78</cx:pt>
          <cx:pt idx="34128">553</cx:pt>
          <cx:pt idx="34129">214</cx:pt>
          <cx:pt idx="34130">354</cx:pt>
          <cx:pt idx="34131">19</cx:pt>
          <cx:pt idx="34132">452</cx:pt>
          <cx:pt idx="34133">212</cx:pt>
          <cx:pt idx="34134">672</cx:pt>
          <cx:pt idx="34135">96</cx:pt>
          <cx:pt idx="34136">366</cx:pt>
          <cx:pt idx="34137">326</cx:pt>
          <cx:pt idx="34138">919</cx:pt>
          <cx:pt idx="34139">347</cx:pt>
          <cx:pt idx="34140">43</cx:pt>
          <cx:pt idx="34141">275</cx:pt>
          <cx:pt idx="34142">181</cx:pt>
          <cx:pt idx="34143">444</cx:pt>
          <cx:pt idx="34144">215</cx:pt>
          <cx:pt idx="34145">232</cx:pt>
          <cx:pt idx="34146">250</cx:pt>
          <cx:pt idx="34147">52</cx:pt>
          <cx:pt idx="34148">494</cx:pt>
          <cx:pt idx="34149">260</cx:pt>
          <cx:pt idx="34150">968</cx:pt>
          <cx:pt idx="34151">467</cx:pt>
          <cx:pt idx="34152">41</cx:pt>
          <cx:pt idx="34153">152</cx:pt>
          <cx:pt idx="34154">102</cx:pt>
          <cx:pt idx="34155">470</cx:pt>
          <cx:pt idx="34156">205</cx:pt>
          <cx:pt idx="34157">330</cx:pt>
          <cx:pt idx="34158">477</cx:pt>
          <cx:pt idx="34159">471</cx:pt>
          <cx:pt idx="34160">154</cx:pt>
          <cx:pt idx="34161">458</cx:pt>
          <cx:pt idx="34162">348</cx:pt>
          <cx:pt idx="34163">471</cx:pt>
          <cx:pt idx="34164">435</cx:pt>
          <cx:pt idx="34165">487</cx:pt>
          <cx:pt idx="34166">383</cx:pt>
          <cx:pt idx="34167">401</cx:pt>
          <cx:pt idx="34168">116</cx:pt>
          <cx:pt idx="34169">201</cx:pt>
          <cx:pt idx="34170">472</cx:pt>
          <cx:pt idx="34171">428</cx:pt>
          <cx:pt idx="34172">354</cx:pt>
          <cx:pt idx="34173">422</cx:pt>
          <cx:pt idx="34174">209</cx:pt>
          <cx:pt idx="34175">443</cx:pt>
          <cx:pt idx="34176">357</cx:pt>
          <cx:pt idx="34177">501</cx:pt>
          <cx:pt idx="34178">366</cx:pt>
          <cx:pt idx="34179">218</cx:pt>
          <cx:pt idx="34180">268</cx:pt>
          <cx:pt idx="34181">271</cx:pt>
          <cx:pt idx="34182">305</cx:pt>
          <cx:pt idx="34183">446</cx:pt>
          <cx:pt idx="34184">424</cx:pt>
          <cx:pt idx="34185">755</cx:pt>
          <cx:pt idx="34186">477</cx:pt>
          <cx:pt idx="34187">270</cx:pt>
          <cx:pt idx="34188">633</cx:pt>
          <cx:pt idx="34189">414</cx:pt>
          <cx:pt idx="34190">237</cx:pt>
          <cx:pt idx="34191">489</cx:pt>
          <cx:pt idx="34192">121</cx:pt>
          <cx:pt idx="34193">233</cx:pt>
          <cx:pt idx="34194">560</cx:pt>
          <cx:pt idx="34195">252</cx:pt>
          <cx:pt idx="34196">699</cx:pt>
          <cx:pt idx="34197">345</cx:pt>
          <cx:pt idx="34198">46</cx:pt>
          <cx:pt idx="34199">242</cx:pt>
          <cx:pt idx="34200">397</cx:pt>
          <cx:pt idx="34201">750</cx:pt>
          <cx:pt idx="34202">309</cx:pt>
          <cx:pt idx="34203">463</cx:pt>
          <cx:pt idx="34204">869</cx:pt>
          <cx:pt idx="34205">262</cx:pt>
          <cx:pt idx="34206">909</cx:pt>
          <cx:pt idx="34207">299</cx:pt>
          <cx:pt idx="34208">316</cx:pt>
          <cx:pt idx="34209">272</cx:pt>
          <cx:pt idx="34210">394</cx:pt>
          <cx:pt idx="34211">459</cx:pt>
          <cx:pt idx="34212">864</cx:pt>
          <cx:pt idx="34213">225</cx:pt>
          <cx:pt idx="34214">344</cx:pt>
          <cx:pt idx="34215">169</cx:pt>
          <cx:pt idx="34216">973</cx:pt>
          <cx:pt idx="34217">268</cx:pt>
          <cx:pt idx="34218">272</cx:pt>
          <cx:pt idx="34219">390</cx:pt>
          <cx:pt idx="34220">366</cx:pt>
          <cx:pt idx="34221">327</cx:pt>
          <cx:pt idx="34222">219</cx:pt>
          <cx:pt idx="34223">38</cx:pt>
          <cx:pt idx="34224">215</cx:pt>
          <cx:pt idx="34225">316</cx:pt>
          <cx:pt idx="34226">181</cx:pt>
          <cx:pt idx="34227">435</cx:pt>
          <cx:pt idx="34228">432</cx:pt>
          <cx:pt idx="34229">387</cx:pt>
          <cx:pt idx="34230">310</cx:pt>
          <cx:pt idx="34231">126</cx:pt>
          <cx:pt idx="34232">199</cx:pt>
          <cx:pt idx="34233">442</cx:pt>
          <cx:pt idx="34234">224</cx:pt>
          <cx:pt idx="34235">391</cx:pt>
          <cx:pt idx="34236">349</cx:pt>
          <cx:pt idx="34237">359</cx:pt>
          <cx:pt idx="34238">301</cx:pt>
          <cx:pt idx="34239">387</cx:pt>
          <cx:pt idx="34240">479</cx:pt>
          <cx:pt idx="34241">986</cx:pt>
          <cx:pt idx="34242">1014</cx:pt>
          <cx:pt idx="34243">409</cx:pt>
          <cx:pt idx="34244">230</cx:pt>
          <cx:pt idx="34245">604</cx:pt>
          <cx:pt idx="34246">339</cx:pt>
          <cx:pt idx="34247">84</cx:pt>
          <cx:pt idx="34248">487</cx:pt>
          <cx:pt idx="34249">58</cx:pt>
          <cx:pt idx="34250">624</cx:pt>
          <cx:pt idx="34251">498</cx:pt>
          <cx:pt idx="34252">732</cx:pt>
          <cx:pt idx="34253">662</cx:pt>
          <cx:pt idx="34254">590</cx:pt>
          <cx:pt idx="34255">1020</cx:pt>
          <cx:pt idx="34256">301</cx:pt>
          <cx:pt idx="34257">122</cx:pt>
          <cx:pt idx="34258">299</cx:pt>
          <cx:pt idx="34259">788</cx:pt>
          <cx:pt idx="34260">213</cx:pt>
          <cx:pt idx="34261">301</cx:pt>
          <cx:pt idx="34262">313</cx:pt>
          <cx:pt idx="34263">367</cx:pt>
          <cx:pt idx="34264">210</cx:pt>
          <cx:pt idx="34265">459</cx:pt>
          <cx:pt idx="34266">253</cx:pt>
          <cx:pt idx="34267">405</cx:pt>
          <cx:pt idx="34268">305</cx:pt>
          <cx:pt idx="34269">350</cx:pt>
          <cx:pt idx="34270">478</cx:pt>
          <cx:pt idx="34271">24</cx:pt>
          <cx:pt idx="34272">74</cx:pt>
          <cx:pt idx="34273">286</cx:pt>
          <cx:pt idx="34274">63</cx:pt>
          <cx:pt idx="34275">941</cx:pt>
          <cx:pt idx="34276">488</cx:pt>
          <cx:pt idx="34277">697</cx:pt>
          <cx:pt idx="34278">490</cx:pt>
          <cx:pt idx="34279">136</cx:pt>
          <cx:pt idx="34280">483</cx:pt>
          <cx:pt idx="34281">290</cx:pt>
          <cx:pt idx="34282">480</cx:pt>
          <cx:pt idx="34283">331</cx:pt>
          <cx:pt idx="34284">44</cx:pt>
          <cx:pt idx="34285">263</cx:pt>
          <cx:pt idx="34286">420</cx:pt>
          <cx:pt idx="34287">272</cx:pt>
          <cx:pt idx="34288">407</cx:pt>
          <cx:pt idx="34289">660</cx:pt>
          <cx:pt idx="34290">13</cx:pt>
          <cx:pt idx="34291">905</cx:pt>
          <cx:pt idx="34292">889</cx:pt>
          <cx:pt idx="34293">229</cx:pt>
          <cx:pt idx="34294">355</cx:pt>
          <cx:pt idx="34295">432</cx:pt>
          <cx:pt idx="34296">215</cx:pt>
          <cx:pt idx="34297">361</cx:pt>
          <cx:pt idx="34298">409</cx:pt>
          <cx:pt idx="34299">281</cx:pt>
          <cx:pt idx="34300">477</cx:pt>
          <cx:pt idx="34301">297</cx:pt>
          <cx:pt idx="34302">942</cx:pt>
          <cx:pt idx="34303">173</cx:pt>
          <cx:pt idx="34304">233</cx:pt>
          <cx:pt idx="34305">324</cx:pt>
          <cx:pt idx="34306">268</cx:pt>
          <cx:pt idx="34307">160</cx:pt>
          <cx:pt idx="34308">388</cx:pt>
          <cx:pt idx="34309">175</cx:pt>
          <cx:pt idx="34310">418</cx:pt>
          <cx:pt idx="34311">337</cx:pt>
          <cx:pt idx="34312">357</cx:pt>
          <cx:pt idx="34313">497</cx:pt>
          <cx:pt idx="34314">458</cx:pt>
          <cx:pt idx="34315">415</cx:pt>
          <cx:pt idx="34316">252</cx:pt>
          <cx:pt idx="34317">434</cx:pt>
          <cx:pt idx="34318">403</cx:pt>
          <cx:pt idx="34319">349</cx:pt>
          <cx:pt idx="34320">385</cx:pt>
          <cx:pt idx="34321">465</cx:pt>
          <cx:pt idx="34322">379</cx:pt>
          <cx:pt idx="34323">468</cx:pt>
          <cx:pt idx="34324">374</cx:pt>
          <cx:pt idx="34325">402</cx:pt>
          <cx:pt idx="34326">305</cx:pt>
          <cx:pt idx="34327">366</cx:pt>
          <cx:pt idx="34328">355</cx:pt>
          <cx:pt idx="34329">470</cx:pt>
          <cx:pt idx="34330">612</cx:pt>
          <cx:pt idx="34331">494</cx:pt>
          <cx:pt idx="34332">395</cx:pt>
          <cx:pt idx="34333">333</cx:pt>
          <cx:pt idx="34334">82</cx:pt>
          <cx:pt idx="34335">263</cx:pt>
          <cx:pt idx="34336">294</cx:pt>
          <cx:pt idx="34337">387</cx:pt>
          <cx:pt idx="34338">275</cx:pt>
          <cx:pt idx="34339">383</cx:pt>
          <cx:pt idx="34340">331</cx:pt>
          <cx:pt idx="34341">584</cx:pt>
          <cx:pt idx="34342">370</cx:pt>
          <cx:pt idx="34343">100</cx:pt>
          <cx:pt idx="34344">434</cx:pt>
          <cx:pt idx="34345">60</cx:pt>
          <cx:pt idx="34346">306</cx:pt>
          <cx:pt idx="34347">426</cx:pt>
          <cx:pt idx="34348">239</cx:pt>
          <cx:pt idx="34349">489</cx:pt>
          <cx:pt idx="34350">433</cx:pt>
          <cx:pt idx="34351">90</cx:pt>
          <cx:pt idx="34352">705</cx:pt>
          <cx:pt idx="34353">155</cx:pt>
          <cx:pt idx="34354">355</cx:pt>
          <cx:pt idx="34355">4</cx:pt>
          <cx:pt idx="34356">796</cx:pt>
          <cx:pt idx="34357">200</cx:pt>
          <cx:pt idx="34358">253</cx:pt>
          <cx:pt idx="34359">141</cx:pt>
          <cx:pt idx="34360">256</cx:pt>
          <cx:pt idx="34361">20</cx:pt>
          <cx:pt idx="34362">35</cx:pt>
          <cx:pt idx="34363">944</cx:pt>
          <cx:pt idx="34364">219</cx:pt>
          <cx:pt idx="34365">243</cx:pt>
          <cx:pt idx="34366">329</cx:pt>
          <cx:pt idx="34367">479</cx:pt>
          <cx:pt idx="34368">70</cx:pt>
          <cx:pt idx="34369">330</cx:pt>
          <cx:pt idx="34370">299</cx:pt>
          <cx:pt idx="34371">125</cx:pt>
          <cx:pt idx="34372">935</cx:pt>
          <cx:pt idx="34373">977</cx:pt>
          <cx:pt idx="34374">301</cx:pt>
          <cx:pt idx="34375">331</cx:pt>
          <cx:pt idx="34376">204</cx:pt>
          <cx:pt idx="34377">211</cx:pt>
          <cx:pt idx="34378">344</cx:pt>
          <cx:pt idx="34379">413</cx:pt>
          <cx:pt idx="34380">420</cx:pt>
          <cx:pt idx="34381">764</cx:pt>
          <cx:pt idx="34382">481</cx:pt>
          <cx:pt idx="34383">402</cx:pt>
          <cx:pt idx="34384">357</cx:pt>
          <cx:pt idx="34385">88</cx:pt>
          <cx:pt idx="34386">153</cx:pt>
          <cx:pt idx="34387">343</cx:pt>
          <cx:pt idx="34388">190</cx:pt>
          <cx:pt idx="34389">308</cx:pt>
          <cx:pt idx="34390">255</cx:pt>
          <cx:pt idx="34391">426</cx:pt>
          <cx:pt idx="34392">144</cx:pt>
          <cx:pt idx="34393">383</cx:pt>
          <cx:pt idx="34394">282</cx:pt>
          <cx:pt idx="34395">60</cx:pt>
          <cx:pt idx="34396">409</cx:pt>
          <cx:pt idx="34397">103</cx:pt>
          <cx:pt idx="34398">325</cx:pt>
          <cx:pt idx="34399">484</cx:pt>
          <cx:pt idx="34400">704</cx:pt>
          <cx:pt idx="34401">579</cx:pt>
          <cx:pt idx="34402">979</cx:pt>
          <cx:pt idx="34403">336</cx:pt>
          <cx:pt idx="34404">137</cx:pt>
          <cx:pt idx="34405">474</cx:pt>
          <cx:pt idx="34406">366</cx:pt>
          <cx:pt idx="34407">346</cx:pt>
          <cx:pt idx="34408">770</cx:pt>
          <cx:pt idx="34409">441</cx:pt>
          <cx:pt idx="34410">208</cx:pt>
          <cx:pt idx="34411">424</cx:pt>
          <cx:pt idx="34412">457</cx:pt>
          <cx:pt idx="34413">407</cx:pt>
          <cx:pt idx="34414">52</cx:pt>
          <cx:pt idx="34415">433</cx:pt>
          <cx:pt idx="34416">403</cx:pt>
          <cx:pt idx="34417">266</cx:pt>
          <cx:pt idx="34418">580</cx:pt>
          <cx:pt idx="34419">319</cx:pt>
          <cx:pt idx="34420">293</cx:pt>
          <cx:pt idx="34421">276</cx:pt>
          <cx:pt idx="34422">311</cx:pt>
          <cx:pt idx="34423">81</cx:pt>
          <cx:pt idx="34424">373</cx:pt>
          <cx:pt idx="34425">749</cx:pt>
          <cx:pt idx="34426">311</cx:pt>
          <cx:pt idx="34427">613</cx:pt>
          <cx:pt idx="34428">781</cx:pt>
          <cx:pt idx="34429">291</cx:pt>
          <cx:pt idx="34430">384</cx:pt>
          <cx:pt idx="34431">273</cx:pt>
          <cx:pt idx="34432">453</cx:pt>
          <cx:pt idx="34433">53</cx:pt>
          <cx:pt idx="34434">311</cx:pt>
          <cx:pt idx="34435">236</cx:pt>
          <cx:pt idx="34436">262</cx:pt>
          <cx:pt idx="34437">350</cx:pt>
          <cx:pt idx="34438">782</cx:pt>
          <cx:pt idx="34439">352</cx:pt>
          <cx:pt idx="34440">207</cx:pt>
          <cx:pt idx="34441">233</cx:pt>
          <cx:pt idx="34442">264</cx:pt>
          <cx:pt idx="34443">428</cx:pt>
          <cx:pt idx="34444">332</cx:pt>
          <cx:pt idx="34445">481</cx:pt>
          <cx:pt idx="34446">237</cx:pt>
          <cx:pt idx="34447">362</cx:pt>
          <cx:pt idx="34448">814</cx:pt>
          <cx:pt idx="34449">65</cx:pt>
          <cx:pt idx="34450">72</cx:pt>
          <cx:pt idx="34451">392</cx:pt>
          <cx:pt idx="34452">473</cx:pt>
          <cx:pt idx="34453">712</cx:pt>
          <cx:pt idx="34454">271</cx:pt>
          <cx:pt idx="34455">311</cx:pt>
          <cx:pt idx="34456">572</cx:pt>
          <cx:pt idx="34457">419</cx:pt>
          <cx:pt idx="34458">154</cx:pt>
          <cx:pt idx="34459">279</cx:pt>
          <cx:pt idx="34460">424</cx:pt>
          <cx:pt idx="34461">325</cx:pt>
          <cx:pt idx="34462">418</cx:pt>
          <cx:pt idx="34463">169</cx:pt>
          <cx:pt idx="34464">369</cx:pt>
          <cx:pt idx="34465">410</cx:pt>
          <cx:pt idx="34466">146</cx:pt>
          <cx:pt idx="34467">222</cx:pt>
          <cx:pt idx="34468">435</cx:pt>
          <cx:pt idx="34469">76</cx:pt>
          <cx:pt idx="34470">183</cx:pt>
          <cx:pt idx="34471">242</cx:pt>
          <cx:pt idx="34472">364</cx:pt>
          <cx:pt idx="34473">500</cx:pt>
          <cx:pt idx="34474">466</cx:pt>
          <cx:pt idx="34475">482</cx:pt>
          <cx:pt idx="34476">487</cx:pt>
          <cx:pt idx="34477">461</cx:pt>
          <cx:pt idx="34478">202</cx:pt>
          <cx:pt idx="34479">422</cx:pt>
          <cx:pt idx="34480">265</cx:pt>
          <cx:pt idx="34481">234</cx:pt>
          <cx:pt idx="34482">407</cx:pt>
          <cx:pt idx="34483">492</cx:pt>
          <cx:pt idx="34484">380</cx:pt>
          <cx:pt idx="34485">464</cx:pt>
          <cx:pt idx="34486">119</cx:pt>
          <cx:pt idx="34487">348</cx:pt>
          <cx:pt idx="34488">152</cx:pt>
          <cx:pt idx="34489">457</cx:pt>
          <cx:pt idx="34490">472</cx:pt>
          <cx:pt idx="34491">424</cx:pt>
          <cx:pt idx="34492">460</cx:pt>
          <cx:pt idx="34493">359</cx:pt>
          <cx:pt idx="34494">243</cx:pt>
          <cx:pt idx="34495">205</cx:pt>
          <cx:pt idx="34496">492</cx:pt>
          <cx:pt idx="34497">326</cx:pt>
          <cx:pt idx="34498">277</cx:pt>
          <cx:pt idx="34499">273</cx:pt>
          <cx:pt idx="34500">451</cx:pt>
          <cx:pt idx="34501">387</cx:pt>
          <cx:pt idx="34502">488</cx:pt>
          <cx:pt idx="34503">474</cx:pt>
          <cx:pt idx="34504">321</cx:pt>
          <cx:pt idx="34505">423</cx:pt>
          <cx:pt idx="34506">945</cx:pt>
          <cx:pt idx="34507">24</cx:pt>
          <cx:pt idx="34508">319</cx:pt>
          <cx:pt idx="34509">481</cx:pt>
          <cx:pt idx="34510">497</cx:pt>
          <cx:pt idx="34511">422</cx:pt>
          <cx:pt idx="34512">483</cx:pt>
          <cx:pt idx="34513">390</cx:pt>
          <cx:pt idx="34514">430</cx:pt>
          <cx:pt idx="34515">225</cx:pt>
          <cx:pt idx="34516">326</cx:pt>
          <cx:pt idx="34517">437</cx:pt>
          <cx:pt idx="34518">318</cx:pt>
          <cx:pt idx="34519">247</cx:pt>
          <cx:pt idx="34520">492</cx:pt>
          <cx:pt idx="34521">302</cx:pt>
          <cx:pt idx="34522">368</cx:pt>
          <cx:pt idx="34523">740</cx:pt>
          <cx:pt idx="34524">352</cx:pt>
          <cx:pt idx="34525">145</cx:pt>
          <cx:pt idx="34526">353</cx:pt>
          <cx:pt idx="34527">226</cx:pt>
          <cx:pt idx="34528">405</cx:pt>
          <cx:pt idx="34529">288</cx:pt>
          <cx:pt idx="34530">350</cx:pt>
          <cx:pt idx="34531">344</cx:pt>
          <cx:pt idx="34532">254</cx:pt>
          <cx:pt idx="34533">284</cx:pt>
          <cx:pt idx="34534">207</cx:pt>
          <cx:pt idx="34535">262</cx:pt>
          <cx:pt idx="34536">324</cx:pt>
          <cx:pt idx="34537">433</cx:pt>
          <cx:pt idx="34538">325</cx:pt>
          <cx:pt idx="34539">333</cx:pt>
          <cx:pt idx="34540">300</cx:pt>
          <cx:pt idx="34541">943</cx:pt>
          <cx:pt idx="34542">472</cx:pt>
          <cx:pt idx="34543">114</cx:pt>
          <cx:pt idx="34544">2</cx:pt>
          <cx:pt idx="34545">99</cx:pt>
          <cx:pt idx="34546">330</cx:pt>
          <cx:pt idx="34547">168</cx:pt>
          <cx:pt idx="34548">386</cx:pt>
          <cx:pt idx="34549">500</cx:pt>
          <cx:pt idx="34550">231</cx:pt>
          <cx:pt idx="34551">455</cx:pt>
          <cx:pt idx="34552">411</cx:pt>
          <cx:pt idx="34553">415</cx:pt>
          <cx:pt idx="34554">304</cx:pt>
          <cx:pt idx="34555">214</cx:pt>
          <cx:pt idx="34556">617</cx:pt>
          <cx:pt idx="34557">415</cx:pt>
          <cx:pt idx="34558">543</cx:pt>
          <cx:pt idx="34559">39</cx:pt>
          <cx:pt idx="34560">276</cx:pt>
          <cx:pt idx="34561">497</cx:pt>
          <cx:pt idx="34562">498</cx:pt>
          <cx:pt idx="34563">100</cx:pt>
          <cx:pt idx="34564">208</cx:pt>
          <cx:pt idx="34565">738</cx:pt>
          <cx:pt idx="34566">268</cx:pt>
          <cx:pt idx="34567">419</cx:pt>
          <cx:pt idx="34568">292</cx:pt>
          <cx:pt idx="34569">217</cx:pt>
          <cx:pt idx="34570">317</cx:pt>
          <cx:pt idx="34571">492</cx:pt>
          <cx:pt idx="34572">721</cx:pt>
          <cx:pt idx="34573">404</cx:pt>
          <cx:pt idx="34574">487</cx:pt>
          <cx:pt idx="34575">229</cx:pt>
          <cx:pt idx="34576">851</cx:pt>
          <cx:pt idx="34577">347</cx:pt>
          <cx:pt idx="34578">400</cx:pt>
          <cx:pt idx="34579">142</cx:pt>
          <cx:pt idx="34580">701</cx:pt>
          <cx:pt idx="34581">324</cx:pt>
          <cx:pt idx="34582">104</cx:pt>
          <cx:pt idx="34583">414</cx:pt>
          <cx:pt idx="34584">379</cx:pt>
          <cx:pt idx="34585">390</cx:pt>
          <cx:pt idx="34586">215</cx:pt>
          <cx:pt idx="34587">227</cx:pt>
          <cx:pt idx="34588">499</cx:pt>
          <cx:pt idx="34589">362</cx:pt>
          <cx:pt idx="34590">132</cx:pt>
          <cx:pt idx="34591">209</cx:pt>
          <cx:pt idx="34592">959</cx:pt>
          <cx:pt idx="34593">315</cx:pt>
          <cx:pt idx="34594">328</cx:pt>
          <cx:pt idx="34595">876</cx:pt>
          <cx:pt idx="34596">499</cx:pt>
          <cx:pt idx="34597">579</cx:pt>
          <cx:pt idx="34598">132</cx:pt>
          <cx:pt idx="34599">306</cx:pt>
          <cx:pt idx="34600">254</cx:pt>
          <cx:pt idx="34601">253</cx:pt>
          <cx:pt idx="34602">251</cx:pt>
          <cx:pt idx="34603">322</cx:pt>
          <cx:pt idx="34604">59</cx:pt>
          <cx:pt idx="34605">424</cx:pt>
          <cx:pt idx="34606">980</cx:pt>
          <cx:pt idx="34607">280</cx:pt>
          <cx:pt idx="34608">298</cx:pt>
          <cx:pt idx="34609">241</cx:pt>
          <cx:pt idx="34610">306</cx:pt>
          <cx:pt idx="34611">467</cx:pt>
          <cx:pt idx="34612">190</cx:pt>
          <cx:pt idx="34613">366</cx:pt>
          <cx:pt idx="34614">381</cx:pt>
          <cx:pt idx="34615">235</cx:pt>
          <cx:pt idx="34616">215</cx:pt>
          <cx:pt idx="34617">80</cx:pt>
          <cx:pt idx="34618">499</cx:pt>
          <cx:pt idx="34619">450</cx:pt>
          <cx:pt idx="34620">817</cx:pt>
          <cx:pt idx="34621">184</cx:pt>
          <cx:pt idx="34622">276</cx:pt>
          <cx:pt idx="34623">835</cx:pt>
          <cx:pt idx="34624">348</cx:pt>
          <cx:pt idx="34625">26</cx:pt>
          <cx:pt idx="34626">322</cx:pt>
          <cx:pt idx="34627">102</cx:pt>
          <cx:pt idx="34628">375</cx:pt>
          <cx:pt idx="34629">267</cx:pt>
          <cx:pt idx="34630">412</cx:pt>
          <cx:pt idx="34631">478</cx:pt>
          <cx:pt idx="34632">1014</cx:pt>
          <cx:pt idx="34633">667</cx:pt>
          <cx:pt idx="34634">388</cx:pt>
          <cx:pt idx="34635">677</cx:pt>
          <cx:pt idx="34636">467</cx:pt>
          <cx:pt idx="34637">35</cx:pt>
          <cx:pt idx="34638">323</cx:pt>
          <cx:pt idx="34639">108</cx:pt>
          <cx:pt idx="34640">140</cx:pt>
          <cx:pt idx="34641">206</cx:pt>
          <cx:pt idx="34642">464</cx:pt>
          <cx:pt idx="34643">655</cx:pt>
          <cx:pt idx="34644">98</cx:pt>
          <cx:pt idx="34645">339</cx:pt>
          <cx:pt idx="34646">83</cx:pt>
          <cx:pt idx="34647">248</cx:pt>
          <cx:pt idx="34648">427</cx:pt>
          <cx:pt idx="34649">48</cx:pt>
          <cx:pt idx="34650">624</cx:pt>
          <cx:pt idx="34651">8</cx:pt>
          <cx:pt idx="34652">307</cx:pt>
          <cx:pt idx="34653">30</cx:pt>
          <cx:pt idx="34654">474</cx:pt>
          <cx:pt idx="34655">262</cx:pt>
          <cx:pt idx="34656">280</cx:pt>
          <cx:pt idx="34657">474</cx:pt>
          <cx:pt idx="34658">390</cx:pt>
          <cx:pt idx="34659">316</cx:pt>
          <cx:pt idx="34660">2</cx:pt>
          <cx:pt idx="34661">245</cx:pt>
          <cx:pt idx="34662">330</cx:pt>
          <cx:pt idx="34663">337</cx:pt>
          <cx:pt idx="34664">426</cx:pt>
          <cx:pt idx="34665">917</cx:pt>
          <cx:pt idx="34666">412</cx:pt>
          <cx:pt idx="34667">320</cx:pt>
          <cx:pt idx="34668">173</cx:pt>
          <cx:pt idx="34669">692</cx:pt>
          <cx:pt idx="34670">494</cx:pt>
          <cx:pt idx="34671">105</cx:pt>
          <cx:pt idx="34672">269</cx:pt>
          <cx:pt idx="34673">291</cx:pt>
          <cx:pt idx="34674">220</cx:pt>
          <cx:pt idx="34675">396</cx:pt>
          <cx:pt idx="34676">349</cx:pt>
          <cx:pt idx="34677">38</cx:pt>
          <cx:pt idx="34678">119</cx:pt>
          <cx:pt idx="34679">472</cx:pt>
          <cx:pt idx="34680">398</cx:pt>
          <cx:pt idx="34681">248</cx:pt>
          <cx:pt idx="34682">620</cx:pt>
          <cx:pt idx="34683">475</cx:pt>
          <cx:pt idx="34684">491</cx:pt>
          <cx:pt idx="34685">246</cx:pt>
          <cx:pt idx="34686">245</cx:pt>
          <cx:pt idx="34687">468</cx:pt>
          <cx:pt idx="34688">459</cx:pt>
          <cx:pt idx="34689">147</cx:pt>
          <cx:pt idx="34690">306</cx:pt>
          <cx:pt idx="34691">499</cx:pt>
          <cx:pt idx="34692">348</cx:pt>
          <cx:pt idx="34693">613</cx:pt>
          <cx:pt idx="34694">89</cx:pt>
          <cx:pt idx="34695">319</cx:pt>
          <cx:pt idx="34696">338</cx:pt>
          <cx:pt idx="34697">215</cx:pt>
          <cx:pt idx="34698">661</cx:pt>
          <cx:pt idx="34699">390</cx:pt>
          <cx:pt idx="34700">312</cx:pt>
          <cx:pt idx="34701">758</cx:pt>
          <cx:pt idx="34702">413</cx:pt>
          <cx:pt idx="34703">330</cx:pt>
          <cx:pt idx="34704">348</cx:pt>
          <cx:pt idx="34705">375</cx:pt>
          <cx:pt idx="34706">347</cx:pt>
          <cx:pt idx="34707">557</cx:pt>
          <cx:pt idx="34708">287</cx:pt>
          <cx:pt idx="34709">266</cx:pt>
          <cx:pt idx="34710">947</cx:pt>
          <cx:pt idx="34711">402</cx:pt>
          <cx:pt idx="34712">133</cx:pt>
          <cx:pt idx="34713">543</cx:pt>
          <cx:pt idx="34714">206</cx:pt>
          <cx:pt idx="34715">409</cx:pt>
          <cx:pt idx="34716">284</cx:pt>
          <cx:pt idx="34717">44</cx:pt>
          <cx:pt idx="34718">203</cx:pt>
          <cx:pt idx="34719">327</cx:pt>
          <cx:pt idx="34720">747</cx:pt>
          <cx:pt idx="34721">483</cx:pt>
          <cx:pt idx="34722">290</cx:pt>
          <cx:pt idx="34723">415</cx:pt>
          <cx:pt idx="34724">584</cx:pt>
          <cx:pt idx="34725">49</cx:pt>
          <cx:pt idx="34726">264</cx:pt>
          <cx:pt idx="34727">163</cx:pt>
          <cx:pt idx="34728">354</cx:pt>
          <cx:pt idx="34729">221</cx:pt>
          <cx:pt idx="34730">618</cx:pt>
          <cx:pt idx="34731">241</cx:pt>
          <cx:pt idx="34732">453</cx:pt>
          <cx:pt idx="34733">393</cx:pt>
          <cx:pt idx="34734">738</cx:pt>
          <cx:pt idx="34735">412</cx:pt>
          <cx:pt idx="34736">435</cx:pt>
          <cx:pt idx="34737">336</cx:pt>
          <cx:pt idx="34738">299</cx:pt>
          <cx:pt idx="34739">211</cx:pt>
          <cx:pt idx="34740">332</cx:pt>
          <cx:pt idx="34741">325</cx:pt>
          <cx:pt idx="34742">338</cx:pt>
          <cx:pt idx="34743">502</cx:pt>
          <cx:pt idx="34744">260</cx:pt>
          <cx:pt idx="34745">566</cx:pt>
          <cx:pt idx="34746">401</cx:pt>
          <cx:pt idx="34747">379</cx:pt>
          <cx:pt idx="34748">15</cx:pt>
          <cx:pt idx="34749">574</cx:pt>
          <cx:pt idx="34750">478</cx:pt>
          <cx:pt idx="34751">313</cx:pt>
          <cx:pt idx="34752">696</cx:pt>
          <cx:pt idx="34753">340</cx:pt>
          <cx:pt idx="34754">260</cx:pt>
          <cx:pt idx="34755">3</cx:pt>
          <cx:pt idx="34756">177</cx:pt>
          <cx:pt idx="34757">971</cx:pt>
          <cx:pt idx="34758">100</cx:pt>
          <cx:pt idx="34759">95</cx:pt>
          <cx:pt idx="34760">482</cx:pt>
          <cx:pt idx="34761">357</cx:pt>
          <cx:pt idx="34762">330</cx:pt>
          <cx:pt idx="34763">467</cx:pt>
          <cx:pt idx="34764">382</cx:pt>
          <cx:pt idx="34765">398</cx:pt>
          <cx:pt idx="34766">258</cx:pt>
          <cx:pt idx="34767">415</cx:pt>
          <cx:pt idx="34768">109</cx:pt>
          <cx:pt idx="34769">290</cx:pt>
          <cx:pt idx="34770">413</cx:pt>
          <cx:pt idx="34771">262</cx:pt>
          <cx:pt idx="34772">378</cx:pt>
          <cx:pt idx="34773">349</cx:pt>
          <cx:pt idx="34774">308</cx:pt>
          <cx:pt idx="34775">222</cx:pt>
          <cx:pt idx="34776">413</cx:pt>
          <cx:pt idx="34777">131</cx:pt>
          <cx:pt idx="34778">228</cx:pt>
          <cx:pt idx="34779">119</cx:pt>
          <cx:pt idx="34780">143</cx:pt>
          <cx:pt idx="34781">610</cx:pt>
          <cx:pt idx="34782">357</cx:pt>
          <cx:pt idx="34783">413</cx:pt>
          <cx:pt idx="34784">273</cx:pt>
          <cx:pt idx="34785">77</cx:pt>
          <cx:pt idx="34786">882</cx:pt>
          <cx:pt idx="34787">42</cx:pt>
          <cx:pt idx="34788">321</cx:pt>
          <cx:pt idx="34789">406</cx:pt>
          <cx:pt idx="34790">500</cx:pt>
          <cx:pt idx="34791">43</cx:pt>
          <cx:pt idx="34792">374</cx:pt>
          <cx:pt idx="34793">270</cx:pt>
          <cx:pt idx="34794">366</cx:pt>
          <cx:pt idx="34795">465</cx:pt>
          <cx:pt idx="34796">70</cx:pt>
          <cx:pt idx="34797">898</cx:pt>
          <cx:pt idx="34798">318</cx:pt>
          <cx:pt idx="34799">364</cx:pt>
          <cx:pt idx="34800">332</cx:pt>
          <cx:pt idx="34801">415</cx:pt>
          <cx:pt idx="34802">221</cx:pt>
          <cx:pt idx="34803">284</cx:pt>
          <cx:pt idx="34804">55</cx:pt>
          <cx:pt idx="34805">273</cx:pt>
          <cx:pt idx="34806">448</cx:pt>
          <cx:pt idx="34807">273</cx:pt>
          <cx:pt idx="34808">195</cx:pt>
          <cx:pt idx="34809">159</cx:pt>
          <cx:pt idx="34810">219</cx:pt>
          <cx:pt idx="34811">422</cx:pt>
          <cx:pt idx="34812">229</cx:pt>
          <cx:pt idx="34813">137</cx:pt>
          <cx:pt idx="34814">302</cx:pt>
          <cx:pt idx="34815">158</cx:pt>
          <cx:pt idx="34816">367</cx:pt>
          <cx:pt idx="34817">359</cx:pt>
          <cx:pt idx="34818">409</cx:pt>
          <cx:pt idx="34819">306</cx:pt>
          <cx:pt idx="34820">38</cx:pt>
          <cx:pt idx="34821">408</cx:pt>
          <cx:pt idx="34822">60</cx:pt>
          <cx:pt idx="34823">429</cx:pt>
          <cx:pt idx="34824">64</cx:pt>
          <cx:pt idx="34825">881</cx:pt>
          <cx:pt idx="34826">539</cx:pt>
          <cx:pt idx="34827">403</cx:pt>
          <cx:pt idx="34828">367</cx:pt>
          <cx:pt idx="34829">221</cx:pt>
          <cx:pt idx="34830">267</cx:pt>
          <cx:pt idx="34831">377</cx:pt>
          <cx:pt idx="34832">364</cx:pt>
          <cx:pt idx="34833">225</cx:pt>
          <cx:pt idx="34834">396</cx:pt>
          <cx:pt idx="34835">1003</cx:pt>
          <cx:pt idx="34836">247</cx:pt>
          <cx:pt idx="34837">478</cx:pt>
          <cx:pt idx="34838">469</cx:pt>
          <cx:pt idx="34839">321</cx:pt>
          <cx:pt idx="34840">323</cx:pt>
          <cx:pt idx="34841">718</cx:pt>
          <cx:pt idx="34842">260</cx:pt>
          <cx:pt idx="34843">496</cx:pt>
          <cx:pt idx="34844">90</cx:pt>
          <cx:pt idx="34845">180</cx:pt>
          <cx:pt idx="34846">306</cx:pt>
          <cx:pt idx="34847">320</cx:pt>
          <cx:pt idx="34848">292</cx:pt>
          <cx:pt idx="34849">313</cx:pt>
          <cx:pt idx="34850">224</cx:pt>
          <cx:pt idx="34851">473</cx:pt>
          <cx:pt idx="34852">232</cx:pt>
          <cx:pt idx="34853">324</cx:pt>
          <cx:pt idx="34854">375</cx:pt>
          <cx:pt idx="34855">314</cx:pt>
          <cx:pt idx="34856">319</cx:pt>
          <cx:pt idx="34857">320</cx:pt>
          <cx:pt idx="34858">330</cx:pt>
          <cx:pt idx="34859">490</cx:pt>
          <cx:pt idx="34860">462</cx:pt>
          <cx:pt idx="34861">479</cx:pt>
          <cx:pt idx="34862">223</cx:pt>
          <cx:pt idx="34863">190</cx:pt>
          <cx:pt idx="34864">760</cx:pt>
          <cx:pt idx="34865">181</cx:pt>
          <cx:pt idx="34866">264</cx:pt>
          <cx:pt idx="34867">356</cx:pt>
          <cx:pt idx="34868">253</cx:pt>
          <cx:pt idx="34869">164</cx:pt>
          <cx:pt idx="34870">269</cx:pt>
          <cx:pt idx="34871">880</cx:pt>
          <cx:pt idx="34872">9</cx:pt>
          <cx:pt idx="34873">546</cx:pt>
          <cx:pt idx="34874">339</cx:pt>
          <cx:pt idx="34875">419</cx:pt>
          <cx:pt idx="34876">809</cx:pt>
          <cx:pt idx="34877">304</cx:pt>
          <cx:pt idx="34878">369</cx:pt>
          <cx:pt idx="34879">81</cx:pt>
          <cx:pt idx="34880">193</cx:pt>
          <cx:pt idx="34881">320</cx:pt>
          <cx:pt idx="34882">242</cx:pt>
          <cx:pt idx="34883">420</cx:pt>
          <cx:pt idx="34884">100</cx:pt>
          <cx:pt idx="34885">403</cx:pt>
          <cx:pt idx="34886">349</cx:pt>
          <cx:pt idx="34887">553</cx:pt>
          <cx:pt idx="34888">300</cx:pt>
          <cx:pt idx="34889">338</cx:pt>
          <cx:pt idx="34890">503</cx:pt>
          <cx:pt idx="34891">846</cx:pt>
          <cx:pt idx="34892">345</cx:pt>
          <cx:pt idx="34893">401</cx:pt>
          <cx:pt idx="34894">183</cx:pt>
          <cx:pt idx="34895">328</cx:pt>
          <cx:pt idx="34896">199</cx:pt>
          <cx:pt idx="34897">602</cx:pt>
          <cx:pt idx="34898">494</cx:pt>
          <cx:pt idx="34899">29</cx:pt>
          <cx:pt idx="34900">468</cx:pt>
          <cx:pt idx="34901">204</cx:pt>
          <cx:pt idx="34902">698</cx:pt>
          <cx:pt idx="34903">219</cx:pt>
          <cx:pt idx="34904">498</cx:pt>
          <cx:pt idx="34905">207</cx:pt>
          <cx:pt idx="34906">331</cx:pt>
          <cx:pt idx="34907">108</cx:pt>
          <cx:pt idx="34908">274</cx:pt>
          <cx:pt idx="34909">212</cx:pt>
          <cx:pt idx="34910">298</cx:pt>
          <cx:pt idx="34911">258</cx:pt>
          <cx:pt idx="34912">248</cx:pt>
          <cx:pt idx="34913">401</cx:pt>
          <cx:pt idx="34914">498</cx:pt>
          <cx:pt idx="34915">15</cx:pt>
          <cx:pt idx="34916">306</cx:pt>
          <cx:pt idx="34917">303</cx:pt>
          <cx:pt idx="34918">284</cx:pt>
          <cx:pt idx="34919">411</cx:pt>
          <cx:pt idx="34920">312</cx:pt>
          <cx:pt idx="34921">385</cx:pt>
          <cx:pt idx="34922">297</cx:pt>
          <cx:pt idx="34923">822</cx:pt>
          <cx:pt idx="34924">217</cx:pt>
          <cx:pt idx="34925">368</cx:pt>
          <cx:pt idx="34926">221</cx:pt>
          <cx:pt idx="34927">581</cx:pt>
          <cx:pt idx="34928">977</cx:pt>
          <cx:pt idx="34929">378</cx:pt>
          <cx:pt idx="34930">372</cx:pt>
          <cx:pt idx="34931">85</cx:pt>
          <cx:pt idx="34932">16</cx:pt>
          <cx:pt idx="34933">232</cx:pt>
          <cx:pt idx="34934">254</cx:pt>
          <cx:pt idx="34935">743</cx:pt>
          <cx:pt idx="34936">250</cx:pt>
          <cx:pt idx="34937">309</cx:pt>
          <cx:pt idx="34938">534</cx:pt>
          <cx:pt idx="34939">234</cx:pt>
          <cx:pt idx="34940">461</cx:pt>
          <cx:pt idx="34941">297</cx:pt>
          <cx:pt idx="34942">357</cx:pt>
          <cx:pt idx="34943">20</cx:pt>
          <cx:pt idx="34944">450</cx:pt>
          <cx:pt idx="34945">194</cx:pt>
          <cx:pt idx="34946">22</cx:pt>
          <cx:pt idx="34947">242</cx:pt>
          <cx:pt idx="34948">7</cx:pt>
          <cx:pt idx="34949">415</cx:pt>
          <cx:pt idx="34950">237</cx:pt>
          <cx:pt idx="34951">216</cx:pt>
          <cx:pt idx="34952">436</cx:pt>
          <cx:pt idx="34953">800</cx:pt>
          <cx:pt idx="34954">496</cx:pt>
          <cx:pt idx="34955">335</cx:pt>
          <cx:pt idx="34956">809</cx:pt>
          <cx:pt idx="34957">146</cx:pt>
          <cx:pt idx="34958">340</cx:pt>
          <cx:pt idx="34959">112</cx:pt>
          <cx:pt idx="34960">235</cx:pt>
          <cx:pt idx="34961">215</cx:pt>
          <cx:pt idx="34962">685</cx:pt>
          <cx:pt idx="34963">318</cx:pt>
          <cx:pt idx="34964">236</cx:pt>
          <cx:pt idx="34965">404</cx:pt>
          <cx:pt idx="34966">664</cx:pt>
          <cx:pt idx="34967">497</cx:pt>
          <cx:pt idx="34968">32</cx:pt>
          <cx:pt idx="34969">433</cx:pt>
          <cx:pt idx="34970">261</cx:pt>
          <cx:pt idx="34971">335</cx:pt>
          <cx:pt idx="34972">512</cx:pt>
          <cx:pt idx="34973">436</cx:pt>
          <cx:pt idx="34974">286</cx:pt>
          <cx:pt idx="34975">225</cx:pt>
          <cx:pt idx="34976">93</cx:pt>
          <cx:pt idx="34977">379</cx:pt>
          <cx:pt idx="34978">339</cx:pt>
          <cx:pt idx="34979">367</cx:pt>
          <cx:pt idx="34980">328</cx:pt>
          <cx:pt idx="34981">482</cx:pt>
          <cx:pt idx="34982">261</cx:pt>
          <cx:pt idx="34983">324</cx:pt>
          <cx:pt idx="34984">218</cx:pt>
          <cx:pt idx="34985">524</cx:pt>
          <cx:pt idx="34986">296</cx:pt>
          <cx:pt idx="34987">268</cx:pt>
          <cx:pt idx="34988">748</cx:pt>
          <cx:pt idx="34989">379</cx:pt>
          <cx:pt idx="34990">444</cx:pt>
          <cx:pt idx="34991">162</cx:pt>
          <cx:pt idx="34992">657</cx:pt>
          <cx:pt idx="34993">445</cx:pt>
          <cx:pt idx="34994">305</cx:pt>
          <cx:pt idx="34995">438</cx:pt>
          <cx:pt idx="34996">234</cx:pt>
          <cx:pt idx="34997">278</cx:pt>
          <cx:pt idx="34998">375</cx:pt>
          <cx:pt idx="34999">505</cx:pt>
          <cx:pt idx="35000">109</cx:pt>
          <cx:pt idx="35001">308</cx:pt>
          <cx:pt idx="35002">271</cx:pt>
          <cx:pt idx="35003">227</cx:pt>
          <cx:pt idx="35004">238</cx:pt>
          <cx:pt idx="35005">83</cx:pt>
          <cx:pt idx="35006">334</cx:pt>
          <cx:pt idx="35007">212</cx:pt>
          <cx:pt idx="35008">314</cx:pt>
          <cx:pt idx="35009">309</cx:pt>
          <cx:pt idx="35010">948</cx:pt>
          <cx:pt idx="35011">81</cx:pt>
          <cx:pt idx="35012">331</cx:pt>
          <cx:pt idx="35013">748</cx:pt>
          <cx:pt idx="35014">357</cx:pt>
          <cx:pt idx="35015">28</cx:pt>
          <cx:pt idx="35016">1000</cx:pt>
          <cx:pt idx="35017">400</cx:pt>
          <cx:pt idx="35018">304</cx:pt>
          <cx:pt idx="35019">230</cx:pt>
          <cx:pt idx="35020">358</cx:pt>
          <cx:pt idx="35021">342</cx:pt>
          <cx:pt idx="35022">709</cx:pt>
          <cx:pt idx="35023">477</cx:pt>
          <cx:pt idx="35024">364</cx:pt>
          <cx:pt idx="35025">300</cx:pt>
          <cx:pt idx="35026">199</cx:pt>
          <cx:pt idx="35027">33</cx:pt>
          <cx:pt idx="35028">420</cx:pt>
          <cx:pt idx="35029">285</cx:pt>
          <cx:pt idx="35030">225</cx:pt>
          <cx:pt idx="35031">107</cx:pt>
          <cx:pt idx="35032">357</cx:pt>
          <cx:pt idx="35033">369</cx:pt>
          <cx:pt idx="35034">621</cx:pt>
          <cx:pt idx="35035">426</cx:pt>
          <cx:pt idx="35036">265</cx:pt>
          <cx:pt idx="35037">415</cx:pt>
          <cx:pt idx="35038">593</cx:pt>
          <cx:pt idx="35039">215</cx:pt>
          <cx:pt idx="35040">290</cx:pt>
          <cx:pt idx="35041">401</cx:pt>
          <cx:pt idx="35042">275</cx:pt>
          <cx:pt idx="35043">218</cx:pt>
          <cx:pt idx="35044">302</cx:pt>
          <cx:pt idx="35045">941</cx:pt>
          <cx:pt idx="35046">321</cx:pt>
          <cx:pt idx="35047">244</cx:pt>
          <cx:pt idx="35048">249</cx:pt>
          <cx:pt idx="35049">191</cx:pt>
          <cx:pt idx="35050">268</cx:pt>
          <cx:pt idx="35051">306</cx:pt>
          <cx:pt idx="35052">363</cx:pt>
          <cx:pt idx="35053">344</cx:pt>
          <cx:pt idx="35054">220</cx:pt>
          <cx:pt idx="35055">498</cx:pt>
          <cx:pt idx="35056">291</cx:pt>
          <cx:pt idx="35057">217</cx:pt>
          <cx:pt idx="35058">230</cx:pt>
          <cx:pt idx="35059">623</cx:pt>
          <cx:pt idx="35060">479</cx:pt>
          <cx:pt idx="35061">347</cx:pt>
          <cx:pt idx="35062">527</cx:pt>
          <cx:pt idx="35063">411</cx:pt>
          <cx:pt idx="35064">496</cx:pt>
          <cx:pt idx="35065">399</cx:pt>
          <cx:pt idx="35066">443</cx:pt>
          <cx:pt idx="35067">426</cx:pt>
          <cx:pt idx="35068">369</cx:pt>
          <cx:pt idx="35069">282</cx:pt>
          <cx:pt idx="35070">141</cx:pt>
          <cx:pt idx="35071">433</cx:pt>
          <cx:pt idx="35072">777</cx:pt>
          <cx:pt idx="35073">77</cx:pt>
          <cx:pt idx="35074">274</cx:pt>
          <cx:pt idx="35075">231</cx:pt>
          <cx:pt idx="35076">341</cx:pt>
          <cx:pt idx="35077">307</cx:pt>
          <cx:pt idx="35078">259</cx:pt>
          <cx:pt idx="35079">453</cx:pt>
          <cx:pt idx="35080">441</cx:pt>
          <cx:pt idx="35081">381</cx:pt>
          <cx:pt idx="35082">198</cx:pt>
          <cx:pt idx="35083">342</cx:pt>
          <cx:pt idx="35084">433</cx:pt>
          <cx:pt idx="35085">262</cx:pt>
          <cx:pt idx="35086">463</cx:pt>
          <cx:pt idx="35087">217</cx:pt>
          <cx:pt idx="35088">752</cx:pt>
          <cx:pt idx="35089">446</cx:pt>
          <cx:pt idx="35090">308</cx:pt>
          <cx:pt idx="35091">214</cx:pt>
          <cx:pt idx="35092">415</cx:pt>
          <cx:pt idx="35093">292</cx:pt>
          <cx:pt idx="35094">236</cx:pt>
          <cx:pt idx="35095">245</cx:pt>
          <cx:pt idx="35096">423</cx:pt>
          <cx:pt idx="35097">407</cx:pt>
          <cx:pt idx="35098">71</cx:pt>
          <cx:pt idx="35099">213</cx:pt>
          <cx:pt idx="35100">407</cx:pt>
          <cx:pt idx="35101">475</cx:pt>
          <cx:pt idx="35102">410</cx:pt>
          <cx:pt idx="35103">719</cx:pt>
          <cx:pt idx="35104">391</cx:pt>
          <cx:pt idx="35105">355</cx:pt>
          <cx:pt idx="35106">307</cx:pt>
          <cx:pt idx="35107">341</cx:pt>
          <cx:pt idx="35108">425</cx:pt>
          <cx:pt idx="35109">423</cx:pt>
          <cx:pt idx="35110">433</cx:pt>
          <cx:pt idx="35111">250</cx:pt>
          <cx:pt idx="35112">828</cx:pt>
          <cx:pt idx="35113">315</cx:pt>
          <cx:pt idx="35114">57</cx:pt>
          <cx:pt idx="35115">236</cx:pt>
          <cx:pt idx="35116">454</cx:pt>
          <cx:pt idx="35117">312</cx:pt>
          <cx:pt idx="35118">261</cx:pt>
          <cx:pt idx="35119">195</cx:pt>
          <cx:pt idx="35120">926</cx:pt>
          <cx:pt idx="35121">466</cx:pt>
          <cx:pt idx="35122">338</cx:pt>
          <cx:pt idx="35123">293</cx:pt>
          <cx:pt idx="35124">135</cx:pt>
          <cx:pt idx="35125">342</cx:pt>
          <cx:pt idx="35126">327</cx:pt>
          <cx:pt idx="35127">102</cx:pt>
          <cx:pt idx="35128">222</cx:pt>
          <cx:pt idx="35129">205</cx:pt>
          <cx:pt idx="35130">185</cx:pt>
          <cx:pt idx="35131">742</cx:pt>
          <cx:pt idx="35132">241</cx:pt>
          <cx:pt idx="35133">255</cx:pt>
          <cx:pt idx="35134">304</cx:pt>
          <cx:pt idx="35135">448</cx:pt>
          <cx:pt idx="35136">166</cx:pt>
          <cx:pt idx="35137">303</cx:pt>
          <cx:pt idx="35138">408</cx:pt>
          <cx:pt idx="35139">360</cx:pt>
          <cx:pt idx="35140">337</cx:pt>
          <cx:pt idx="35141">255</cx:pt>
          <cx:pt idx="35142">957</cx:pt>
          <cx:pt idx="35143">186</cx:pt>
          <cx:pt idx="35144">1012</cx:pt>
          <cx:pt idx="35145">894</cx:pt>
          <cx:pt idx="35146">226</cx:pt>
          <cx:pt idx="35147">250</cx:pt>
          <cx:pt idx="35148">379</cx:pt>
          <cx:pt idx="35149">387</cx:pt>
          <cx:pt idx="35150">500</cx:pt>
          <cx:pt idx="35151">3</cx:pt>
          <cx:pt idx="35152">298</cx:pt>
          <cx:pt idx="35153">883</cx:pt>
          <cx:pt idx="35154">834</cx:pt>
          <cx:pt idx="35155">421</cx:pt>
          <cx:pt idx="35156">276</cx:pt>
          <cx:pt idx="35157">917</cx:pt>
          <cx:pt idx="35158">473</cx:pt>
          <cx:pt idx="35159">337</cx:pt>
          <cx:pt idx="35160">409</cx:pt>
          <cx:pt idx="35161">339</cx:pt>
          <cx:pt idx="35162">756</cx:pt>
          <cx:pt idx="35163">396</cx:pt>
          <cx:pt idx="35164">412</cx:pt>
          <cx:pt idx="35165">175</cx:pt>
          <cx:pt idx="35166">300</cx:pt>
          <cx:pt idx="35167">222</cx:pt>
          <cx:pt idx="35168">459</cx:pt>
          <cx:pt idx="35169">373</cx:pt>
          <cx:pt idx="35170">534</cx:pt>
          <cx:pt idx="35171">278</cx:pt>
          <cx:pt idx="35172">201</cx:pt>
          <cx:pt idx="35173">64</cx:pt>
          <cx:pt idx="35174">19</cx:pt>
          <cx:pt idx="35175">405</cx:pt>
          <cx:pt idx="35176">201</cx:pt>
          <cx:pt idx="35177">256</cx:pt>
          <cx:pt idx="35178">424</cx:pt>
          <cx:pt idx="35179">223</cx:pt>
          <cx:pt idx="35180">395</cx:pt>
          <cx:pt idx="35181">365</cx:pt>
          <cx:pt idx="35182">250</cx:pt>
          <cx:pt idx="35183">581</cx:pt>
          <cx:pt idx="35184">588</cx:pt>
          <cx:pt idx="35185">905</cx:pt>
          <cx:pt idx="35186">415</cx:pt>
          <cx:pt idx="35187">223</cx:pt>
          <cx:pt idx="35188">799</cx:pt>
          <cx:pt idx="35189">323</cx:pt>
          <cx:pt idx="35190">363</cx:pt>
          <cx:pt idx="35191">149</cx:pt>
          <cx:pt idx="35192">224</cx:pt>
          <cx:pt idx="35193">95</cx:pt>
          <cx:pt idx="35194">423</cx:pt>
          <cx:pt idx="35195">779</cx:pt>
          <cx:pt idx="35196">354</cx:pt>
          <cx:pt idx="35197">233</cx:pt>
          <cx:pt idx="35198">217</cx:pt>
          <cx:pt idx="35199">170</cx:pt>
          <cx:pt idx="35200">224</cx:pt>
          <cx:pt idx="35201">214</cx:pt>
          <cx:pt idx="35202">480</cx:pt>
          <cx:pt idx="35203">421</cx:pt>
          <cx:pt idx="35204">236</cx:pt>
          <cx:pt idx="35205">370</cx:pt>
          <cx:pt idx="35206">304</cx:pt>
          <cx:pt idx="35207">875</cx:pt>
          <cx:pt idx="35208">221</cx:pt>
          <cx:pt idx="35209">324</cx:pt>
          <cx:pt idx="35210">278</cx:pt>
          <cx:pt idx="35211">220</cx:pt>
          <cx:pt idx="35212">314</cx:pt>
          <cx:pt idx="35213">414</cx:pt>
          <cx:pt idx="35214">233</cx:pt>
          <cx:pt idx="35215">380</cx:pt>
          <cx:pt idx="35216">45</cx:pt>
          <cx:pt idx="35217">510</cx:pt>
          <cx:pt idx="35218">689</cx:pt>
          <cx:pt idx="35219">258</cx:pt>
          <cx:pt idx="35220">487</cx:pt>
          <cx:pt idx="35221">258</cx:pt>
          <cx:pt idx="35222">38</cx:pt>
          <cx:pt idx="35223">367</cx:pt>
          <cx:pt idx="35224">302</cx:pt>
          <cx:pt idx="35225">376</cx:pt>
          <cx:pt idx="35226">749</cx:pt>
          <cx:pt idx="35227">441</cx:pt>
          <cx:pt idx="35228">814</cx:pt>
          <cx:pt idx="35229">769</cx:pt>
          <cx:pt idx="35230">843</cx:pt>
          <cx:pt idx="35231">411</cx:pt>
          <cx:pt idx="35232">459</cx:pt>
          <cx:pt idx="35233">129</cx:pt>
          <cx:pt idx="35234">359</cx:pt>
          <cx:pt idx="35235">468</cx:pt>
          <cx:pt idx="35236">272</cx:pt>
          <cx:pt idx="35237">760</cx:pt>
          <cx:pt idx="35238">331</cx:pt>
          <cx:pt idx="35239">467</cx:pt>
          <cx:pt idx="35240">218</cx:pt>
          <cx:pt idx="35241">437</cx:pt>
          <cx:pt idx="35242">373</cx:pt>
          <cx:pt idx="35243">140</cx:pt>
          <cx:pt idx="35244">132</cx:pt>
          <cx:pt idx="35245">212</cx:pt>
          <cx:pt idx="35246">479</cx:pt>
          <cx:pt idx="35247">253</cx:pt>
          <cx:pt idx="35248">154</cx:pt>
          <cx:pt idx="35249">455</cx:pt>
          <cx:pt idx="35250">184</cx:pt>
          <cx:pt idx="35251">311</cx:pt>
          <cx:pt idx="35252">384</cx:pt>
          <cx:pt idx="35253">209</cx:pt>
          <cx:pt idx="35254">312</cx:pt>
          <cx:pt idx="35255">958</cx:pt>
          <cx:pt idx="35256">252</cx:pt>
          <cx:pt idx="35257">438</cx:pt>
          <cx:pt idx="35258">384</cx:pt>
          <cx:pt idx="35259">332</cx:pt>
          <cx:pt idx="35260">874</cx:pt>
          <cx:pt idx="35261">475</cx:pt>
          <cx:pt idx="35262">850</cx:pt>
          <cx:pt idx="35263">27</cx:pt>
          <cx:pt idx="35264">95</cx:pt>
          <cx:pt idx="35265">224</cx:pt>
          <cx:pt idx="35266">418</cx:pt>
          <cx:pt idx="35267">364</cx:pt>
          <cx:pt idx="35268">247</cx:pt>
          <cx:pt idx="35269">245</cx:pt>
          <cx:pt idx="35270">177</cx:pt>
          <cx:pt idx="35271">749</cx:pt>
          <cx:pt idx="35272">373</cx:pt>
          <cx:pt idx="35273">753</cx:pt>
          <cx:pt idx="35274">476</cx:pt>
          <cx:pt idx="35275">444</cx:pt>
          <cx:pt idx="35276">341</cx:pt>
          <cx:pt idx="35277">396</cx:pt>
          <cx:pt idx="35278">320</cx:pt>
          <cx:pt idx="35279">47</cx:pt>
          <cx:pt idx="35280">353</cx:pt>
          <cx:pt idx="35281">142</cx:pt>
          <cx:pt idx="35282">228</cx:pt>
          <cx:pt idx="35283">552</cx:pt>
          <cx:pt idx="35284">494</cx:pt>
          <cx:pt idx="35285">472</cx:pt>
          <cx:pt idx="35286">207</cx:pt>
          <cx:pt idx="35287">724</cx:pt>
          <cx:pt idx="35288">95</cx:pt>
          <cx:pt idx="35289">849</cx:pt>
          <cx:pt idx="35290">306</cx:pt>
          <cx:pt idx="35291">271</cx:pt>
          <cx:pt idx="35292">400</cx:pt>
          <cx:pt idx="35293">475</cx:pt>
          <cx:pt idx="35294">159</cx:pt>
          <cx:pt idx="35295">378</cx:pt>
          <cx:pt idx="35296">229</cx:pt>
          <cx:pt idx="35297">354</cx:pt>
          <cx:pt idx="35298">235</cx:pt>
          <cx:pt idx="35299">594</cx:pt>
          <cx:pt idx="35300">53</cx:pt>
          <cx:pt idx="35301">456</cx:pt>
          <cx:pt idx="35302">489</cx:pt>
          <cx:pt idx="35303">230</cx:pt>
          <cx:pt idx="35304">79</cx:pt>
          <cx:pt idx="35305">338</cx:pt>
          <cx:pt idx="35306">680</cx:pt>
          <cx:pt idx="35307">285</cx:pt>
          <cx:pt idx="35308">392</cx:pt>
          <cx:pt idx="35309">690</cx:pt>
          <cx:pt idx="35310">337</cx:pt>
          <cx:pt idx="35311">281</cx:pt>
          <cx:pt idx="35312">407</cx:pt>
          <cx:pt idx="35313">438</cx:pt>
          <cx:pt idx="35314">344</cx:pt>
          <cx:pt idx="35315">729</cx:pt>
          <cx:pt idx="35316">42</cx:pt>
          <cx:pt idx="35317">512</cx:pt>
          <cx:pt idx="35318">337</cx:pt>
          <cx:pt idx="35319">152</cx:pt>
          <cx:pt idx="35320">468</cx:pt>
          <cx:pt idx="35321">217</cx:pt>
          <cx:pt idx="35322">136</cx:pt>
          <cx:pt idx="35323">338</cx:pt>
          <cx:pt idx="35324">108</cx:pt>
          <cx:pt idx="35325">259</cx:pt>
          <cx:pt idx="35326">477</cx:pt>
          <cx:pt idx="35327">531</cx:pt>
          <cx:pt idx="35328">320</cx:pt>
          <cx:pt idx="35329">906</cx:pt>
          <cx:pt idx="35330">258</cx:pt>
          <cx:pt idx="35331">481</cx:pt>
          <cx:pt idx="35332">627</cx:pt>
          <cx:pt idx="35333">412</cx:pt>
          <cx:pt idx="35334">859</cx:pt>
          <cx:pt idx="35335">984</cx:pt>
          <cx:pt idx="35336">426</cx:pt>
          <cx:pt idx="35337">407</cx:pt>
          <cx:pt idx="35338">272</cx:pt>
          <cx:pt idx="35339">208</cx:pt>
          <cx:pt idx="35340">214</cx:pt>
          <cx:pt idx="35341">350</cx:pt>
          <cx:pt idx="35342">353</cx:pt>
          <cx:pt idx="35343">78</cx:pt>
          <cx:pt idx="35344">256</cx:pt>
          <cx:pt idx="35345">93</cx:pt>
          <cx:pt idx="35346">262</cx:pt>
          <cx:pt idx="35347">419</cx:pt>
          <cx:pt idx="35348">266</cx:pt>
          <cx:pt idx="35349">61</cx:pt>
          <cx:pt idx="35350">1</cx:pt>
          <cx:pt idx="35351">235</cx:pt>
          <cx:pt idx="35352">458</cx:pt>
          <cx:pt idx="35353">325</cx:pt>
          <cx:pt idx="35354">328</cx:pt>
          <cx:pt idx="35355">131</cx:pt>
          <cx:pt idx="35356">980</cx:pt>
          <cx:pt idx="35357">301</cx:pt>
          <cx:pt idx="35358">380</cx:pt>
          <cx:pt idx="35359">263</cx:pt>
          <cx:pt idx="35360">171</cx:pt>
          <cx:pt idx="35361">328</cx:pt>
          <cx:pt idx="35362">298</cx:pt>
          <cx:pt idx="35363">93</cx:pt>
          <cx:pt idx="35364">70</cx:pt>
          <cx:pt idx="35365">100</cx:pt>
          <cx:pt idx="35366">596</cx:pt>
          <cx:pt idx="35367">135</cx:pt>
          <cx:pt idx="35368">773</cx:pt>
          <cx:pt idx="35369">410</cx:pt>
          <cx:pt idx="35370">39</cx:pt>
          <cx:pt idx="35371">180</cx:pt>
          <cx:pt idx="35372">383</cx:pt>
          <cx:pt idx="35373">217</cx:pt>
          <cx:pt idx="35374">454</cx:pt>
          <cx:pt idx="35375">328</cx:pt>
          <cx:pt idx="35376">163</cx:pt>
          <cx:pt idx="35377">39</cx:pt>
          <cx:pt idx="35378">407</cx:pt>
          <cx:pt idx="35379">309</cx:pt>
          <cx:pt idx="35380">434</cx:pt>
          <cx:pt idx="35381">459</cx:pt>
          <cx:pt idx="35382">330</cx:pt>
          <cx:pt idx="35383">65</cx:pt>
          <cx:pt idx="35384">303</cx:pt>
          <cx:pt idx="35385">250</cx:pt>
          <cx:pt idx="35386">270</cx:pt>
          <cx:pt idx="35387">315</cx:pt>
          <cx:pt idx="35388">217</cx:pt>
          <cx:pt idx="35389">169</cx:pt>
          <cx:pt idx="35390">264</cx:pt>
          <cx:pt idx="35391">361</cx:pt>
          <cx:pt idx="35392">132</cx:pt>
          <cx:pt idx="35393">298</cx:pt>
          <cx:pt idx="35394">160</cx:pt>
          <cx:pt idx="35395">328</cx:pt>
          <cx:pt idx="35396">107</cx:pt>
          <cx:pt idx="35397">219</cx:pt>
          <cx:pt idx="35398">240</cx:pt>
          <cx:pt idx="35399">241</cx:pt>
          <cx:pt idx="35400">944</cx:pt>
          <cx:pt idx="35401">373</cx:pt>
          <cx:pt idx="35402">423</cx:pt>
          <cx:pt idx="35403">610</cx:pt>
          <cx:pt idx="35404">415</cx:pt>
          <cx:pt idx="35405">838</cx:pt>
          <cx:pt idx="35406">204</cx:pt>
          <cx:pt idx="35407">573</cx:pt>
          <cx:pt idx="35408">173</cx:pt>
          <cx:pt idx="35409">253</cx:pt>
          <cx:pt idx="35410">209</cx:pt>
          <cx:pt idx="35411">447</cx:pt>
          <cx:pt idx="35412">305</cx:pt>
          <cx:pt idx="35413">744</cx:pt>
          <cx:pt idx="35414">334</cx:pt>
          <cx:pt idx="35415">500</cx:pt>
          <cx:pt idx="35416">510</cx:pt>
          <cx:pt idx="35417">244</cx:pt>
          <cx:pt idx="35418">237</cx:pt>
          <cx:pt idx="35419">128</cx:pt>
          <cx:pt idx="35420">385</cx:pt>
          <cx:pt idx="35421">453</cx:pt>
          <cx:pt idx="35422">817</cx:pt>
          <cx:pt idx="35423">208</cx:pt>
          <cx:pt idx="35424">376</cx:pt>
          <cx:pt idx="35425">451</cx:pt>
          <cx:pt idx="35426">385</cx:pt>
          <cx:pt idx="35427">208</cx:pt>
          <cx:pt idx="35428">274</cx:pt>
          <cx:pt idx="35429">132</cx:pt>
          <cx:pt idx="35430">338</cx:pt>
          <cx:pt idx="35431">231</cx:pt>
          <cx:pt idx="35432">678</cx:pt>
          <cx:pt idx="35433">395</cx:pt>
          <cx:pt idx="35434">333</cx:pt>
          <cx:pt idx="35435">444</cx:pt>
          <cx:pt idx="35436">340</cx:pt>
          <cx:pt idx="35437">850</cx:pt>
          <cx:pt idx="35438">421</cx:pt>
          <cx:pt idx="35439">219</cx:pt>
          <cx:pt idx="35440">953</cx:pt>
          <cx:pt idx="35441">233</cx:pt>
          <cx:pt idx="35442">288</cx:pt>
          <cx:pt idx="35443">359</cx:pt>
          <cx:pt idx="35444">306</cx:pt>
          <cx:pt idx="35445">361</cx:pt>
          <cx:pt idx="35446">231</cx:pt>
          <cx:pt idx="35447">180</cx:pt>
          <cx:pt idx="35448">402</cx:pt>
          <cx:pt idx="35449">240</cx:pt>
          <cx:pt idx="35450">69</cx:pt>
          <cx:pt idx="35451">348</cx:pt>
          <cx:pt idx="35452">226</cx:pt>
          <cx:pt idx="35453">989</cx:pt>
          <cx:pt idx="35454">427</cx:pt>
          <cx:pt idx="35455">357</cx:pt>
          <cx:pt idx="35456">297</cx:pt>
          <cx:pt idx="35457">202</cx:pt>
          <cx:pt idx="35458">220</cx:pt>
          <cx:pt idx="35459">1016</cx:pt>
          <cx:pt idx="35460">766</cx:pt>
          <cx:pt idx="35461">257</cx:pt>
          <cx:pt idx="35462">373</cx:pt>
          <cx:pt idx="35463">472</cx:pt>
          <cx:pt idx="35464">148</cx:pt>
          <cx:pt idx="35465">377</cx:pt>
          <cx:pt idx="35466">358</cx:pt>
          <cx:pt idx="35467">374</cx:pt>
          <cx:pt idx="35468">441</cx:pt>
          <cx:pt idx="35469">453</cx:pt>
          <cx:pt idx="35470">422</cx:pt>
          <cx:pt idx="35471">475</cx:pt>
          <cx:pt idx="35472">333</cx:pt>
          <cx:pt idx="35473">204</cx:pt>
          <cx:pt idx="35474">415</cx:pt>
          <cx:pt idx="35475">540</cx:pt>
          <cx:pt idx="35476">332</cx:pt>
          <cx:pt idx="35477">613</cx:pt>
          <cx:pt idx="35478">3</cx:pt>
          <cx:pt idx="35479">11</cx:pt>
          <cx:pt idx="35480">235</cx:pt>
          <cx:pt idx="35481">330</cx:pt>
          <cx:pt idx="35482">299</cx:pt>
          <cx:pt idx="35483">383</cx:pt>
          <cx:pt idx="35484">349</cx:pt>
          <cx:pt idx="35485">399</cx:pt>
          <cx:pt idx="35486">310</cx:pt>
          <cx:pt idx="35487">355</cx:pt>
          <cx:pt idx="35488">235</cx:pt>
          <cx:pt idx="35489">343</cx:pt>
          <cx:pt idx="35490">351</cx:pt>
          <cx:pt idx="35491">396</cx:pt>
          <cx:pt idx="35492">376</cx:pt>
          <cx:pt idx="35493">48</cx:pt>
          <cx:pt idx="35494">178</cx:pt>
          <cx:pt idx="35495">120</cx:pt>
          <cx:pt idx="35496">486</cx:pt>
          <cx:pt idx="35497">462</cx:pt>
          <cx:pt idx="35498">112</cx:pt>
          <cx:pt idx="35499">123</cx:pt>
          <cx:pt idx="35500">1015</cx:pt>
          <cx:pt idx="35501">269</cx:pt>
          <cx:pt idx="35502">344</cx:pt>
          <cx:pt idx="35503">241</cx:pt>
          <cx:pt idx="35504">375</cx:pt>
          <cx:pt idx="35505">784</cx:pt>
          <cx:pt idx="35506">280</cx:pt>
          <cx:pt idx="35507">444</cx:pt>
          <cx:pt idx="35508">309</cx:pt>
          <cx:pt idx="35509">290</cx:pt>
          <cx:pt idx="35510">482</cx:pt>
          <cx:pt idx="35511">667</cx:pt>
          <cx:pt idx="35512">310</cx:pt>
          <cx:pt idx="35513">991</cx:pt>
          <cx:pt idx="35514">744</cx:pt>
          <cx:pt idx="35515">402</cx:pt>
          <cx:pt idx="35516">374</cx:pt>
          <cx:pt idx="35517">393</cx:pt>
          <cx:pt idx="35518">59</cx:pt>
          <cx:pt idx="35519">247</cx:pt>
          <cx:pt idx="35520">336</cx:pt>
          <cx:pt idx="35521">298</cx:pt>
          <cx:pt idx="35522">288</cx:pt>
          <cx:pt idx="35523">467</cx:pt>
          <cx:pt idx="35524">577</cx:pt>
          <cx:pt idx="35525">814</cx:pt>
          <cx:pt idx="35526">371</cx:pt>
          <cx:pt idx="35527">282</cx:pt>
          <cx:pt idx="35528">146</cx:pt>
          <cx:pt idx="35529">316</cx:pt>
          <cx:pt idx="35530">716</cx:pt>
          <cx:pt idx="35531">287</cx:pt>
          <cx:pt idx="35532">288</cx:pt>
          <cx:pt idx="35533">393</cx:pt>
          <cx:pt idx="35534">96</cx:pt>
          <cx:pt idx="35535">267</cx:pt>
          <cx:pt idx="35536">285</cx:pt>
          <cx:pt idx="35537">117</cx:pt>
          <cx:pt idx="35538">271</cx:pt>
          <cx:pt idx="35539">417</cx:pt>
          <cx:pt idx="35540">981</cx:pt>
          <cx:pt idx="35541">169</cx:pt>
          <cx:pt idx="35542">480</cx:pt>
          <cx:pt idx="35543">788</cx:pt>
          <cx:pt idx="35544">474</cx:pt>
          <cx:pt idx="35545">407</cx:pt>
          <cx:pt idx="35546">265</cx:pt>
          <cx:pt idx="35547">242</cx:pt>
          <cx:pt idx="35548">234</cx:pt>
          <cx:pt idx="35549">343</cx:pt>
          <cx:pt idx="35550">412</cx:pt>
          <cx:pt idx="35551">484</cx:pt>
          <cx:pt idx="35552">315</cx:pt>
          <cx:pt idx="35553">652</cx:pt>
          <cx:pt idx="35554">229</cx:pt>
          <cx:pt idx="35555">39</cx:pt>
          <cx:pt idx="35556">78</cx:pt>
          <cx:pt idx="35557">317</cx:pt>
          <cx:pt idx="35558">332</cx:pt>
          <cx:pt idx="35559">596</cx:pt>
          <cx:pt idx="35560">875</cx:pt>
          <cx:pt idx="35561">361</cx:pt>
          <cx:pt idx="35562">300</cx:pt>
          <cx:pt idx="35563">55</cx:pt>
          <cx:pt idx="35564">400</cx:pt>
          <cx:pt idx="35565">243</cx:pt>
          <cx:pt idx="35566">93</cx:pt>
          <cx:pt idx="35567">294</cx:pt>
          <cx:pt idx="35568">482</cx:pt>
          <cx:pt idx="35569">373</cx:pt>
          <cx:pt idx="35570">790</cx:pt>
          <cx:pt idx="35571">735</cx:pt>
          <cx:pt idx="35572">484</cx:pt>
          <cx:pt idx="35573">445</cx:pt>
          <cx:pt idx="35574">253</cx:pt>
          <cx:pt idx="35575">357</cx:pt>
          <cx:pt idx="35576">782</cx:pt>
          <cx:pt idx="35577">345</cx:pt>
          <cx:pt idx="35578">887</cx:pt>
          <cx:pt idx="35579">344</cx:pt>
          <cx:pt idx="35580">247</cx:pt>
          <cx:pt idx="35581">376</cx:pt>
          <cx:pt idx="35582">579</cx:pt>
          <cx:pt idx="35583">592</cx:pt>
          <cx:pt idx="35584">404</cx:pt>
          <cx:pt idx="35585">460</cx:pt>
          <cx:pt idx="35586">356</cx:pt>
          <cx:pt idx="35587">371</cx:pt>
          <cx:pt idx="35588">465</cx:pt>
          <cx:pt idx="35589">385</cx:pt>
          <cx:pt idx="35590">276</cx:pt>
          <cx:pt idx="35591">423</cx:pt>
          <cx:pt idx="35592">134</cx:pt>
          <cx:pt idx="35593">716</cx:pt>
          <cx:pt idx="35594">90</cx:pt>
          <cx:pt idx="35595">359</cx:pt>
          <cx:pt idx="35596">455</cx:pt>
          <cx:pt idx="35597">427</cx:pt>
          <cx:pt idx="35598">222</cx:pt>
          <cx:pt idx="35599">499</cx:pt>
          <cx:pt idx="35600">26</cx:pt>
          <cx:pt idx="35601">290</cx:pt>
          <cx:pt idx="35602">261</cx:pt>
          <cx:pt idx="35603">466</cx:pt>
          <cx:pt idx="35604">35</cx:pt>
          <cx:pt idx="35605">928</cx:pt>
          <cx:pt idx="35606">348</cx:pt>
          <cx:pt idx="35607">979</cx:pt>
          <cx:pt idx="35608">326</cx:pt>
          <cx:pt idx="35609">346</cx:pt>
          <cx:pt idx="35610">165</cx:pt>
          <cx:pt idx="35611">686</cx:pt>
          <cx:pt idx="35612">398</cx:pt>
          <cx:pt idx="35613">65</cx:pt>
          <cx:pt idx="35614">685</cx:pt>
          <cx:pt idx="35615">308</cx:pt>
          <cx:pt idx="35616">403</cx:pt>
          <cx:pt idx="35617">23</cx:pt>
          <cx:pt idx="35618">858</cx:pt>
          <cx:pt idx="35619">286</cx:pt>
          <cx:pt idx="35620">215</cx:pt>
          <cx:pt idx="35621">336</cx:pt>
          <cx:pt idx="35622">258</cx:pt>
          <cx:pt idx="35623">332</cx:pt>
          <cx:pt idx="35624">383</cx:pt>
          <cx:pt idx="35625">397</cx:pt>
          <cx:pt idx="35626">235</cx:pt>
          <cx:pt idx="35627">761</cx:pt>
          <cx:pt idx="35628">779</cx:pt>
          <cx:pt idx="35629">217</cx:pt>
          <cx:pt idx="35630">449</cx:pt>
          <cx:pt idx="35631">440</cx:pt>
          <cx:pt idx="35632">438</cx:pt>
          <cx:pt idx="35633">927</cx:pt>
          <cx:pt idx="35634">223</cx:pt>
          <cx:pt idx="35635">296</cx:pt>
          <cx:pt idx="35636">347</cx:pt>
          <cx:pt idx="35637">354</cx:pt>
          <cx:pt idx="35638">240</cx:pt>
          <cx:pt idx="35639">263</cx:pt>
          <cx:pt idx="35640">619</cx:pt>
          <cx:pt idx="35641">302</cx:pt>
          <cx:pt idx="35642">437</cx:pt>
          <cx:pt idx="35643">214</cx:pt>
          <cx:pt idx="35644">308</cx:pt>
          <cx:pt idx="35645">53</cx:pt>
          <cx:pt idx="35646">284</cx:pt>
          <cx:pt idx="35647">211</cx:pt>
          <cx:pt idx="35648">345</cx:pt>
          <cx:pt idx="35649">139</cx:pt>
          <cx:pt idx="35650">41</cx:pt>
          <cx:pt idx="35651">233</cx:pt>
          <cx:pt idx="35652">992</cx:pt>
          <cx:pt idx="35653">418</cx:pt>
          <cx:pt idx="35654">397</cx:pt>
          <cx:pt idx="35655">333</cx:pt>
          <cx:pt idx="35656">259</cx:pt>
          <cx:pt idx="35657">298</cx:pt>
          <cx:pt idx="35658">253</cx:pt>
          <cx:pt idx="35659">319</cx:pt>
          <cx:pt idx="35660">946</cx:pt>
          <cx:pt idx="35661">298</cx:pt>
          <cx:pt idx="35662">117</cx:pt>
          <cx:pt idx="35663">192</cx:pt>
          <cx:pt idx="35664">330</cx:pt>
          <cx:pt idx="35665">468</cx:pt>
          <cx:pt idx="35666">230</cx:pt>
          <cx:pt idx="35667">286</cx:pt>
          <cx:pt idx="35668">231</cx:pt>
          <cx:pt idx="35669">216</cx:pt>
          <cx:pt idx="35670">268</cx:pt>
          <cx:pt idx="35671">681</cx:pt>
          <cx:pt idx="35672">214</cx:pt>
          <cx:pt idx="35673">261</cx:pt>
          <cx:pt idx="35674">1005</cx:pt>
          <cx:pt idx="35675">219</cx:pt>
          <cx:pt idx="35676">216</cx:pt>
          <cx:pt idx="35677">294</cx:pt>
          <cx:pt idx="35678">979</cx:pt>
          <cx:pt idx="35679">465</cx:pt>
          <cx:pt idx="35680">351</cx:pt>
          <cx:pt idx="35681">460</cx:pt>
          <cx:pt idx="35682">479</cx:pt>
          <cx:pt idx="35683">298</cx:pt>
          <cx:pt idx="35684">336</cx:pt>
          <cx:pt idx="35685">296</cx:pt>
          <cx:pt idx="35686">288</cx:pt>
          <cx:pt idx="35687">341</cx:pt>
          <cx:pt idx="35688">272</cx:pt>
          <cx:pt idx="35689">218</cx:pt>
          <cx:pt idx="35690">318</cx:pt>
          <cx:pt idx="35691">356</cx:pt>
          <cx:pt idx="35692">99</cx:pt>
          <cx:pt idx="35693">46</cx:pt>
          <cx:pt idx="35694">849</cx:pt>
          <cx:pt idx="35695">240</cx:pt>
          <cx:pt idx="35696">287</cx:pt>
          <cx:pt idx="35697">353</cx:pt>
          <cx:pt idx="35698">376</cx:pt>
          <cx:pt idx="35699">1007</cx:pt>
          <cx:pt idx="35700">437</cx:pt>
          <cx:pt idx="35701">221</cx:pt>
          <cx:pt idx="35702">221</cx:pt>
          <cx:pt idx="35703">421</cx:pt>
          <cx:pt idx="35704">222</cx:pt>
          <cx:pt idx="35705">99</cx:pt>
          <cx:pt idx="35706">286</cx:pt>
          <cx:pt idx="35707">376</cx:pt>
          <cx:pt idx="35708">204</cx:pt>
          <cx:pt idx="35709">217</cx:pt>
          <cx:pt idx="35710">66</cx:pt>
          <cx:pt idx="35711">957</cx:pt>
          <cx:pt idx="35712">295</cx:pt>
          <cx:pt idx="35713">211</cx:pt>
          <cx:pt idx="35714">212</cx:pt>
          <cx:pt idx="35715">20</cx:pt>
          <cx:pt idx="35716">235</cx:pt>
          <cx:pt idx="35717">51</cx:pt>
          <cx:pt idx="35718">72</cx:pt>
          <cx:pt idx="35719">133</cx:pt>
          <cx:pt idx="35720">833</cx:pt>
          <cx:pt idx="35721">975</cx:pt>
          <cx:pt idx="35722">277</cx:pt>
          <cx:pt idx="35723">107</cx:pt>
          <cx:pt idx="35724">407</cx:pt>
          <cx:pt idx="35725">285</cx:pt>
          <cx:pt idx="35726">43</cx:pt>
          <cx:pt idx="35727">88</cx:pt>
          <cx:pt idx="35728">284</cx:pt>
          <cx:pt idx="35729">171</cx:pt>
          <cx:pt idx="35730">429</cx:pt>
          <cx:pt idx="35731">236</cx:pt>
          <cx:pt idx="35732">291</cx:pt>
          <cx:pt idx="35733">381</cx:pt>
          <cx:pt idx="35734">231</cx:pt>
          <cx:pt idx="35735">400</cx:pt>
          <cx:pt idx="35736">177</cx:pt>
          <cx:pt idx="35737">456</cx:pt>
          <cx:pt idx="35738">268</cx:pt>
          <cx:pt idx="35739">231</cx:pt>
          <cx:pt idx="35740">550</cx:pt>
          <cx:pt idx="35741">1019</cx:pt>
          <cx:pt idx="35742">331</cx:pt>
          <cx:pt idx="35743">350</cx:pt>
          <cx:pt idx="35744">246</cx:pt>
          <cx:pt idx="35745">357</cx:pt>
          <cx:pt idx="35746">224</cx:pt>
          <cx:pt idx="35747">226</cx:pt>
          <cx:pt idx="35748">393</cx:pt>
          <cx:pt idx="35749">212</cx:pt>
          <cx:pt idx="35750">427</cx:pt>
          <cx:pt idx="35751">338</cx:pt>
          <cx:pt idx="35752">206</cx:pt>
          <cx:pt idx="35753">373</cx:pt>
          <cx:pt idx="35754">216</cx:pt>
          <cx:pt idx="35755">256</cx:pt>
          <cx:pt idx="35756">228</cx:pt>
          <cx:pt idx="35757">50</cx:pt>
          <cx:pt idx="35758">441</cx:pt>
          <cx:pt idx="35759">932</cx:pt>
          <cx:pt idx="35760">456</cx:pt>
          <cx:pt idx="35761">644</cx:pt>
          <cx:pt idx="35762">382</cx:pt>
          <cx:pt idx="35763">215</cx:pt>
          <cx:pt idx="35764">86</cx:pt>
          <cx:pt idx="35765">438</cx:pt>
          <cx:pt idx="35766">206</cx:pt>
          <cx:pt idx="35767">264</cx:pt>
          <cx:pt idx="35768">72</cx:pt>
          <cx:pt idx="35769">894</cx:pt>
          <cx:pt idx="35770">723</cx:pt>
          <cx:pt idx="35771">227</cx:pt>
          <cx:pt idx="35772">318</cx:pt>
          <cx:pt idx="35773">505</cx:pt>
          <cx:pt idx="35774">320</cx:pt>
          <cx:pt idx="35775">634</cx:pt>
          <cx:pt idx="35776">555</cx:pt>
          <cx:pt idx="35777">90</cx:pt>
          <cx:pt idx="35778">37</cx:pt>
          <cx:pt idx="35779">469</cx:pt>
          <cx:pt idx="35780">354</cx:pt>
          <cx:pt idx="35781">51</cx:pt>
          <cx:pt idx="35782">308</cx:pt>
          <cx:pt idx="35783">42</cx:pt>
          <cx:pt idx="35784">146</cx:pt>
          <cx:pt idx="35785">126</cx:pt>
          <cx:pt idx="35786">5</cx:pt>
          <cx:pt idx="35787">52</cx:pt>
          <cx:pt idx="35788">497</cx:pt>
          <cx:pt idx="35789">329</cx:pt>
          <cx:pt idx="35790">399</cx:pt>
          <cx:pt idx="35791">220</cx:pt>
          <cx:pt idx="35792">360</cx:pt>
          <cx:pt idx="35793">572</cx:pt>
          <cx:pt idx="35794">441</cx:pt>
          <cx:pt idx="35795">46</cx:pt>
          <cx:pt idx="35796">406</cx:pt>
          <cx:pt idx="35797">162</cx:pt>
          <cx:pt idx="35798">418</cx:pt>
          <cx:pt idx="35799">369</cx:pt>
          <cx:pt idx="35800">333</cx:pt>
          <cx:pt idx="35801">229</cx:pt>
          <cx:pt idx="35802">394</cx:pt>
          <cx:pt idx="35803">143</cx:pt>
          <cx:pt idx="35804">292</cx:pt>
          <cx:pt idx="35805">471</cx:pt>
          <cx:pt idx="35806">471</cx:pt>
          <cx:pt idx="35807">208</cx:pt>
          <cx:pt idx="35808">494</cx:pt>
          <cx:pt idx="35809">211</cx:pt>
          <cx:pt idx="35810">177</cx:pt>
          <cx:pt idx="35811">335</cx:pt>
          <cx:pt idx="35812">115</cx:pt>
          <cx:pt idx="35813">958</cx:pt>
          <cx:pt idx="35814">343</cx:pt>
          <cx:pt idx="35815">205</cx:pt>
          <cx:pt idx="35816">740</cx:pt>
          <cx:pt idx="35817">481</cx:pt>
          <cx:pt idx="35818">429</cx:pt>
          <cx:pt idx="35819">321</cx:pt>
          <cx:pt idx="35820">410</cx:pt>
          <cx:pt idx="35821">133</cx:pt>
          <cx:pt idx="35822">360</cx:pt>
          <cx:pt idx="35823">642</cx:pt>
          <cx:pt idx="35824">339</cx:pt>
          <cx:pt idx="35825">263</cx:pt>
          <cx:pt idx="35826">250</cx:pt>
          <cx:pt idx="35827">222</cx:pt>
          <cx:pt idx="35828">120</cx:pt>
          <cx:pt idx="35829">22</cx:pt>
          <cx:pt idx="35830">310</cx:pt>
          <cx:pt idx="35831">629</cx:pt>
          <cx:pt idx="35832">470</cx:pt>
          <cx:pt idx="35833">449</cx:pt>
          <cx:pt idx="35834">12</cx:pt>
          <cx:pt idx="35835">22</cx:pt>
          <cx:pt idx="35836">201</cx:pt>
          <cx:pt idx="35837">494</cx:pt>
          <cx:pt idx="35838">53</cx:pt>
          <cx:pt idx="35839">251</cx:pt>
          <cx:pt idx="35840">380</cx:pt>
          <cx:pt idx="35841">756</cx:pt>
          <cx:pt idx="35842">300</cx:pt>
          <cx:pt idx="35843">362</cx:pt>
          <cx:pt idx="35844">379</cx:pt>
          <cx:pt idx="35845">231</cx:pt>
          <cx:pt idx="35846">1019</cx:pt>
          <cx:pt idx="35847">258</cx:pt>
          <cx:pt idx="35848">313</cx:pt>
          <cx:pt idx="35849">369</cx:pt>
          <cx:pt idx="35850">449</cx:pt>
          <cx:pt idx="35851">70</cx:pt>
          <cx:pt idx="35852">210</cx:pt>
          <cx:pt idx="35853">40</cx:pt>
          <cx:pt idx="35854">490</cx:pt>
          <cx:pt idx="35855">220</cx:pt>
          <cx:pt idx="35856">322</cx:pt>
          <cx:pt idx="35857">307</cx:pt>
          <cx:pt idx="35858">214</cx:pt>
          <cx:pt idx="35859">408</cx:pt>
          <cx:pt idx="35860">302</cx:pt>
          <cx:pt idx="35861">283</cx:pt>
          <cx:pt idx="35862">205</cx:pt>
          <cx:pt idx="35863">250</cx:pt>
          <cx:pt idx="35864">484</cx:pt>
          <cx:pt idx="35865">885</cx:pt>
          <cx:pt idx="35866">344</cx:pt>
          <cx:pt idx="35867">345</cx:pt>
          <cx:pt idx="35868">448</cx:pt>
          <cx:pt idx="35869">347</cx:pt>
          <cx:pt idx="35870">406</cx:pt>
          <cx:pt idx="35871">359</cx:pt>
          <cx:pt idx="35872">295</cx:pt>
          <cx:pt idx="35873">220</cx:pt>
          <cx:pt idx="35874">290</cx:pt>
          <cx:pt idx="35875">452</cx:pt>
          <cx:pt idx="35876">439</cx:pt>
          <cx:pt idx="35877">124</cx:pt>
          <cx:pt idx="35878">480</cx:pt>
          <cx:pt idx="35879">359</cx:pt>
          <cx:pt idx="35880">318</cx:pt>
          <cx:pt idx="35881">384</cx:pt>
          <cx:pt idx="35882">34</cx:pt>
          <cx:pt idx="35883">396</cx:pt>
          <cx:pt idx="35884">189</cx:pt>
          <cx:pt idx="35885">327</cx:pt>
          <cx:pt idx="35886">258</cx:pt>
          <cx:pt idx="35887">185</cx:pt>
          <cx:pt idx="35888">245</cx:pt>
          <cx:pt idx="35889">671</cx:pt>
          <cx:pt idx="35890">667</cx:pt>
          <cx:pt idx="35891">314</cx:pt>
          <cx:pt idx="35892">198</cx:pt>
          <cx:pt idx="35893">726</cx:pt>
          <cx:pt idx="35894">93</cx:pt>
          <cx:pt idx="35895">394</cx:pt>
          <cx:pt idx="35896">216</cx:pt>
          <cx:pt idx="35897">729</cx:pt>
          <cx:pt idx="35898">381</cx:pt>
          <cx:pt idx="35899">17</cx:pt>
          <cx:pt idx="35900">320</cx:pt>
          <cx:pt idx="35901">334</cx:pt>
          <cx:pt idx="35902">273</cx:pt>
          <cx:pt idx="35903">1018</cx:pt>
          <cx:pt idx="35904">485</cx:pt>
          <cx:pt idx="35905">480</cx:pt>
          <cx:pt idx="35906">202</cx:pt>
          <cx:pt idx="35907">684</cx:pt>
          <cx:pt idx="35908">355</cx:pt>
          <cx:pt idx="35909">345</cx:pt>
          <cx:pt idx="35910">464</cx:pt>
          <cx:pt idx="35911">292</cx:pt>
          <cx:pt idx="35912">39</cx:pt>
          <cx:pt idx="35913">219</cx:pt>
          <cx:pt idx="35914">365</cx:pt>
          <cx:pt idx="35915">360</cx:pt>
          <cx:pt idx="35916">352</cx:pt>
          <cx:pt idx="35917">467</cx:pt>
          <cx:pt idx="35918">212</cx:pt>
          <cx:pt idx="35919">1011</cx:pt>
          <cx:pt idx="35920">479</cx:pt>
          <cx:pt idx="35921">496</cx:pt>
          <cx:pt idx="35922">237</cx:pt>
          <cx:pt idx="35923">247</cx:pt>
          <cx:pt idx="35924">214</cx:pt>
          <cx:pt idx="35925">473</cx:pt>
          <cx:pt idx="35926">214</cx:pt>
          <cx:pt idx="35927">264</cx:pt>
          <cx:pt idx="35928">257</cx:pt>
          <cx:pt idx="35929">348</cx:pt>
          <cx:pt idx="35930">360</cx:pt>
          <cx:pt idx="35931">233</cx:pt>
          <cx:pt idx="35932">264</cx:pt>
          <cx:pt idx="35933">179</cx:pt>
          <cx:pt idx="35934">116</cx:pt>
          <cx:pt idx="35935">313</cx:pt>
          <cx:pt idx="35936">92</cx:pt>
          <cx:pt idx="35937">233</cx:pt>
          <cx:pt idx="35938">236</cx:pt>
          <cx:pt idx="35939">145</cx:pt>
          <cx:pt idx="35940">240</cx:pt>
          <cx:pt idx="35941">804</cx:pt>
          <cx:pt idx="35942">492</cx:pt>
          <cx:pt idx="35943">360</cx:pt>
          <cx:pt idx="35944">422</cx:pt>
          <cx:pt idx="35945">410</cx:pt>
          <cx:pt idx="35946">717</cx:pt>
          <cx:pt idx="35947">326</cx:pt>
          <cx:pt idx="35948">481</cx:pt>
          <cx:pt idx="35949">88</cx:pt>
          <cx:pt idx="35950">222</cx:pt>
          <cx:pt idx="35951">459</cx:pt>
          <cx:pt idx="35952">396</cx:pt>
          <cx:pt idx="35953">488</cx:pt>
          <cx:pt idx="35954">327</cx:pt>
          <cx:pt idx="35955">354</cx:pt>
          <cx:pt idx="35956">196</cx:pt>
          <cx:pt idx="35957">309</cx:pt>
          <cx:pt idx="35958">208</cx:pt>
          <cx:pt idx="35959">928</cx:pt>
          <cx:pt idx="35960">965</cx:pt>
          <cx:pt idx="35961">269</cx:pt>
          <cx:pt idx="35962">160</cx:pt>
          <cx:pt idx="35963">270</cx:pt>
          <cx:pt idx="35964">345</cx:pt>
          <cx:pt idx="35965">347</cx:pt>
          <cx:pt idx="35966">473</cx:pt>
          <cx:pt idx="35967">220</cx:pt>
          <cx:pt idx="35968">220</cx:pt>
          <cx:pt idx="35969">88</cx:pt>
          <cx:pt idx="35970">280</cx:pt>
          <cx:pt idx="35971">560</cx:pt>
          <cx:pt idx="35972">193</cx:pt>
          <cx:pt idx="35973">295</cx:pt>
          <cx:pt idx="35974">399</cx:pt>
          <cx:pt idx="35975">312</cx:pt>
          <cx:pt idx="35976">225</cx:pt>
          <cx:pt idx="35977">286</cx:pt>
          <cx:pt idx="35978">543</cx:pt>
          <cx:pt idx="35979">207</cx:pt>
          <cx:pt idx="35980">88</cx:pt>
          <cx:pt idx="35981">199</cx:pt>
          <cx:pt idx="35982">92</cx:pt>
          <cx:pt idx="35983">328</cx:pt>
          <cx:pt idx="35984">80</cx:pt>
          <cx:pt idx="35985">481</cx:pt>
          <cx:pt idx="35986">250</cx:pt>
          <cx:pt idx="35987">350</cx:pt>
          <cx:pt idx="35988">374</cx:pt>
          <cx:pt idx="35989">468</cx:pt>
          <cx:pt idx="35990">58</cx:pt>
          <cx:pt idx="35991">216</cx:pt>
          <cx:pt idx="35992">168</cx:pt>
          <cx:pt idx="35993">408</cx:pt>
          <cx:pt idx="35994">425</cx:pt>
          <cx:pt idx="35995">167</cx:pt>
          <cx:pt idx="35996">516</cx:pt>
          <cx:pt idx="35997">174</cx:pt>
          <cx:pt idx="35998">210</cx:pt>
          <cx:pt idx="35999">454</cx:pt>
          <cx:pt idx="36000">317</cx:pt>
          <cx:pt idx="36001">459</cx:pt>
          <cx:pt idx="36002">251</cx:pt>
          <cx:pt idx="36003">103</cx:pt>
          <cx:pt idx="36004">349</cx:pt>
          <cx:pt idx="36005">476</cx:pt>
          <cx:pt idx="36006">563</cx:pt>
          <cx:pt idx="36007">278</cx:pt>
          <cx:pt idx="36008">237</cx:pt>
          <cx:pt idx="36009">206</cx:pt>
          <cx:pt idx="36010">7</cx:pt>
          <cx:pt idx="36011">22</cx:pt>
          <cx:pt idx="36012">236</cx:pt>
          <cx:pt idx="36013">77</cx:pt>
          <cx:pt idx="36014">578</cx:pt>
          <cx:pt idx="36015">362</cx:pt>
          <cx:pt idx="36016">58</cx:pt>
          <cx:pt idx="36017">364</cx:pt>
          <cx:pt idx="36018">790</cx:pt>
          <cx:pt idx="36019">383</cx:pt>
          <cx:pt idx="36020">389</cx:pt>
          <cx:pt idx="36021">847</cx:pt>
          <cx:pt idx="36022">342</cx:pt>
          <cx:pt idx="36023">329</cx:pt>
          <cx:pt idx="36024">380</cx:pt>
          <cx:pt idx="36025">459</cx:pt>
          <cx:pt idx="36026">298</cx:pt>
          <cx:pt idx="36027">420</cx:pt>
          <cx:pt idx="36028">388</cx:pt>
          <cx:pt idx="36029">45</cx:pt>
          <cx:pt idx="36030">448</cx:pt>
          <cx:pt idx="36031">430</cx:pt>
          <cx:pt idx="36032">78</cx:pt>
          <cx:pt idx="36033">4</cx:pt>
          <cx:pt idx="36034">152</cx:pt>
          <cx:pt idx="36035">141</cx:pt>
          <cx:pt idx="36036">284</cx:pt>
          <cx:pt idx="36037">307</cx:pt>
          <cx:pt idx="36038">395</cx:pt>
          <cx:pt idx="36039">967</cx:pt>
          <cx:pt idx="36040">387</cx:pt>
          <cx:pt idx="36041">82</cx:pt>
          <cx:pt idx="36042">246</cx:pt>
          <cx:pt idx="36043">3</cx:pt>
          <cx:pt idx="36044">271</cx:pt>
          <cx:pt idx="36045">498</cx:pt>
          <cx:pt idx="36046">301</cx:pt>
          <cx:pt idx="36047">417</cx:pt>
          <cx:pt idx="36048">263</cx:pt>
          <cx:pt idx="36049">339</cx:pt>
          <cx:pt idx="36050">57</cx:pt>
          <cx:pt idx="36051">228</cx:pt>
          <cx:pt idx="36052">156</cx:pt>
          <cx:pt idx="36053">181</cx:pt>
          <cx:pt idx="36054">257</cx:pt>
          <cx:pt idx="36055">309</cx:pt>
          <cx:pt idx="36056">535</cx:pt>
          <cx:pt idx="36057">434</cx:pt>
          <cx:pt idx="36058">436</cx:pt>
          <cx:pt idx="36059">257</cx:pt>
          <cx:pt idx="36060">291</cx:pt>
          <cx:pt idx="36061">296</cx:pt>
          <cx:pt idx="36062">266</cx:pt>
          <cx:pt idx="36063">421</cx:pt>
          <cx:pt idx="36064">234</cx:pt>
          <cx:pt idx="36065">291</cx:pt>
          <cx:pt idx="36066">443</cx:pt>
          <cx:pt idx="36067">222</cx:pt>
          <cx:pt idx="36068">338</cx:pt>
          <cx:pt idx="36069">310</cx:pt>
          <cx:pt idx="36070">229</cx:pt>
          <cx:pt idx="36071">681</cx:pt>
          <cx:pt idx="36072">400</cx:pt>
          <cx:pt idx="36073">316</cx:pt>
          <cx:pt idx="36074">494</cx:pt>
          <cx:pt idx="36075">269</cx:pt>
          <cx:pt idx="36076">109</cx:pt>
          <cx:pt idx="36077">266</cx:pt>
          <cx:pt idx="36078">305</cx:pt>
          <cx:pt idx="36079">346</cx:pt>
          <cx:pt idx="36080">393</cx:pt>
          <cx:pt idx="36081">66</cx:pt>
          <cx:pt idx="36082">487</cx:pt>
          <cx:pt idx="36083">184</cx:pt>
          <cx:pt idx="36084">472</cx:pt>
          <cx:pt idx="36085">344</cx:pt>
          <cx:pt idx="36086">713</cx:pt>
          <cx:pt idx="36087">234</cx:pt>
          <cx:pt idx="36088">469</cx:pt>
          <cx:pt idx="36089">941</cx:pt>
          <cx:pt idx="36090">328</cx:pt>
          <cx:pt idx="36091">485</cx:pt>
          <cx:pt idx="36092">216</cx:pt>
          <cx:pt idx="36093">271</cx:pt>
          <cx:pt idx="36094">679</cx:pt>
          <cx:pt idx="36095">386</cx:pt>
          <cx:pt idx="36096">591</cx:pt>
          <cx:pt idx="36097">97</cx:pt>
          <cx:pt idx="36098">52</cx:pt>
          <cx:pt idx="36099">422</cx:pt>
          <cx:pt idx="36100">434</cx:pt>
          <cx:pt idx="36101">353</cx:pt>
          <cx:pt idx="36102">169</cx:pt>
          <cx:pt idx="36103">345</cx:pt>
          <cx:pt idx="36104">401</cx:pt>
          <cx:pt idx="36105">275</cx:pt>
          <cx:pt idx="36106">495</cx:pt>
          <cx:pt idx="36107">911</cx:pt>
          <cx:pt idx="36108">311</cx:pt>
          <cx:pt idx="36109">499</cx:pt>
          <cx:pt idx="36110">141</cx:pt>
          <cx:pt idx="36111">989</cx:pt>
          <cx:pt idx="36112">776</cx:pt>
          <cx:pt idx="36113">421</cx:pt>
          <cx:pt idx="36114">299</cx:pt>
          <cx:pt idx="36115">347</cx:pt>
          <cx:pt idx="36116">810</cx:pt>
          <cx:pt idx="36117">387</cx:pt>
          <cx:pt idx="36118">416</cx:pt>
          <cx:pt idx="36119">258</cx:pt>
          <cx:pt idx="36120">358</cx:pt>
          <cx:pt idx="36121">805</cx:pt>
          <cx:pt idx="36122">439</cx:pt>
          <cx:pt idx="36123">137</cx:pt>
          <cx:pt idx="36124">9</cx:pt>
          <cx:pt idx="36125">473</cx:pt>
          <cx:pt idx="36126">457</cx:pt>
          <cx:pt idx="36127">256</cx:pt>
          <cx:pt idx="36128">306</cx:pt>
          <cx:pt idx="36129">427</cx:pt>
          <cx:pt idx="36130">356</cx:pt>
          <cx:pt idx="36131">358</cx:pt>
          <cx:pt idx="36132">361</cx:pt>
          <cx:pt idx="36133">404</cx:pt>
          <cx:pt idx="36134">60</cx:pt>
          <cx:pt idx="36135">327</cx:pt>
          <cx:pt idx="36136">336</cx:pt>
          <cx:pt idx="36137">10</cx:pt>
          <cx:pt idx="36138">277</cx:pt>
          <cx:pt idx="36139">792</cx:pt>
          <cx:pt idx="36140">455</cx:pt>
          <cx:pt idx="36141">579</cx:pt>
          <cx:pt idx="36142">304</cx:pt>
          <cx:pt idx="36143">351</cx:pt>
          <cx:pt idx="36144">246</cx:pt>
          <cx:pt idx="36145">73</cx:pt>
          <cx:pt idx="36146">152</cx:pt>
          <cx:pt idx="36147">338</cx:pt>
          <cx:pt idx="36148">411</cx:pt>
          <cx:pt idx="36149">374</cx:pt>
          <cx:pt idx="36150">483</cx:pt>
          <cx:pt idx="36151">201</cx:pt>
          <cx:pt idx="36152">9</cx:pt>
          <cx:pt idx="36153">455</cx:pt>
          <cx:pt idx="36154">335</cx:pt>
          <cx:pt idx="36155">1005</cx:pt>
          <cx:pt idx="36156">408</cx:pt>
          <cx:pt idx="36157">367</cx:pt>
          <cx:pt idx="36158">527</cx:pt>
          <cx:pt idx="36159">458</cx:pt>
          <cx:pt idx="36160">1014</cx:pt>
          <cx:pt idx="36161">466</cx:pt>
          <cx:pt idx="36162">359</cx:pt>
          <cx:pt idx="36163">3</cx:pt>
          <cx:pt idx="36164">1011</cx:pt>
          <cx:pt idx="36165">552</cx:pt>
          <cx:pt idx="36166">399</cx:pt>
          <cx:pt idx="36167">96</cx:pt>
          <cx:pt idx="36168">380</cx:pt>
          <cx:pt idx="36169">246</cx:pt>
          <cx:pt idx="36170">475</cx:pt>
          <cx:pt idx="36171">224</cx:pt>
          <cx:pt idx="36172">306</cx:pt>
          <cx:pt idx="36173">464</cx:pt>
          <cx:pt idx="36174">475</cx:pt>
          <cx:pt idx="36175">429</cx:pt>
          <cx:pt idx="36176">188</cx:pt>
          <cx:pt idx="36177">87</cx:pt>
          <cx:pt idx="36178">286</cx:pt>
          <cx:pt idx="36179">465</cx:pt>
          <cx:pt idx="36180">127</cx:pt>
          <cx:pt idx="36181">367</cx:pt>
          <cx:pt idx="36182">900</cx:pt>
          <cx:pt idx="36183">39</cx:pt>
          <cx:pt idx="36184">149</cx:pt>
          <cx:pt idx="36185">258</cx:pt>
          <cx:pt idx="36186">171</cx:pt>
          <cx:pt idx="36187">86</cx:pt>
          <cx:pt idx="36188">202</cx:pt>
          <cx:pt idx="36189">402</cx:pt>
          <cx:pt idx="36190">385</cx:pt>
          <cx:pt idx="36191">795</cx:pt>
          <cx:pt idx="36192">1010</cx:pt>
          <cx:pt idx="36193">457</cx:pt>
          <cx:pt idx="36194">417</cx:pt>
          <cx:pt idx="36195">264</cx:pt>
          <cx:pt idx="36196">484</cx:pt>
          <cx:pt idx="36197">379</cx:pt>
          <cx:pt idx="36198">458</cx:pt>
          <cx:pt idx="36199">165</cx:pt>
          <cx:pt idx="36200">462</cx:pt>
          <cx:pt idx="36201">95</cx:pt>
          <cx:pt idx="36202">463</cx:pt>
          <cx:pt idx="36203">277</cx:pt>
          <cx:pt idx="36204">305</cx:pt>
          <cx:pt idx="36205">362</cx:pt>
          <cx:pt idx="36206">23</cx:pt>
          <cx:pt idx="36207">389</cx:pt>
          <cx:pt idx="36208">393</cx:pt>
          <cx:pt idx="36209">791</cx:pt>
          <cx:pt idx="36210">216</cx:pt>
          <cx:pt idx="36211">123</cx:pt>
          <cx:pt idx="36212">461</cx:pt>
          <cx:pt idx="36213">158</cx:pt>
          <cx:pt idx="36214">35</cx:pt>
          <cx:pt idx="36215">362</cx:pt>
          <cx:pt idx="36216">720</cx:pt>
          <cx:pt idx="36217">62</cx:pt>
          <cx:pt idx="36218">262</cx:pt>
          <cx:pt idx="36219">498</cx:pt>
          <cx:pt idx="36220">304</cx:pt>
          <cx:pt idx="36221">214</cx:pt>
          <cx:pt idx="36222">209</cx:pt>
          <cx:pt idx="36223">218</cx:pt>
          <cx:pt idx="36224">1017</cx:pt>
          <cx:pt idx="36225">344</cx:pt>
          <cx:pt idx="36226">313</cx:pt>
          <cx:pt idx="36227">366</cx:pt>
          <cx:pt idx="36228">211</cx:pt>
          <cx:pt idx="36229">130</cx:pt>
          <cx:pt idx="36230">254</cx:pt>
          <cx:pt idx="36231">287</cx:pt>
          <cx:pt idx="36232">10</cx:pt>
          <cx:pt idx="36233">257</cx:pt>
          <cx:pt idx="36234">872</cx:pt>
          <cx:pt idx="36235">476</cx:pt>
          <cx:pt idx="36236">141</cx:pt>
          <cx:pt idx="36237">339</cx:pt>
          <cx:pt idx="36238">436</cx:pt>
          <cx:pt idx="36239">262</cx:pt>
          <cx:pt idx="36240">269</cx:pt>
          <cx:pt idx="36241">860</cx:pt>
          <cx:pt idx="36242">135</cx:pt>
          <cx:pt idx="36243">943</cx:pt>
          <cx:pt idx="36244">469</cx:pt>
          <cx:pt idx="36245">324</cx:pt>
          <cx:pt idx="36246">284</cx:pt>
          <cx:pt idx="36247">380</cx:pt>
          <cx:pt idx="36248">67</cx:pt>
          <cx:pt idx="36249">369</cx:pt>
          <cx:pt idx="36250">700</cx:pt>
          <cx:pt idx="36251">209</cx:pt>
          <cx:pt idx="36252">356</cx:pt>
          <cx:pt idx="36253">231</cx:pt>
          <cx:pt idx="36254">172</cx:pt>
          <cx:pt idx="36255">483</cx:pt>
          <cx:pt idx="36256">224</cx:pt>
          <cx:pt idx="36257">430</cx:pt>
          <cx:pt idx="36258">635</cx:pt>
          <cx:pt idx="36259">228</cx:pt>
          <cx:pt idx="36260">469</cx:pt>
          <cx:pt idx="36261">215</cx:pt>
          <cx:pt idx="36262">288</cx:pt>
          <cx:pt idx="36263">319</cx:pt>
          <cx:pt idx="36264">800</cx:pt>
          <cx:pt idx="36265">96</cx:pt>
          <cx:pt idx="36266">288</cx:pt>
          <cx:pt idx="36267">356</cx:pt>
          <cx:pt idx="36268">400</cx:pt>
          <cx:pt idx="36269">477</cx:pt>
          <cx:pt idx="36270">374</cx:pt>
          <cx:pt idx="36271">454</cx:pt>
          <cx:pt idx="36272">363</cx:pt>
          <cx:pt idx="36273">294</cx:pt>
          <cx:pt idx="36274">432</cx:pt>
          <cx:pt idx="36275">540</cx:pt>
          <cx:pt idx="36276">949</cx:pt>
          <cx:pt idx="36277">363</cx:pt>
          <cx:pt idx="36278">328</cx:pt>
          <cx:pt idx="36279">217</cx:pt>
          <cx:pt idx="36280">500</cx:pt>
          <cx:pt idx="36281">337</cx:pt>
          <cx:pt idx="36282">703</cx:pt>
          <cx:pt idx="36283">308</cx:pt>
          <cx:pt idx="36284">239</cx:pt>
          <cx:pt idx="36285">392</cx:pt>
          <cx:pt idx="36286">203</cx:pt>
          <cx:pt idx="36287">337</cx:pt>
          <cx:pt idx="36288">383</cx:pt>
          <cx:pt idx="36289">234</cx:pt>
          <cx:pt idx="36290">266</cx:pt>
          <cx:pt idx="36291">196</cx:pt>
          <cx:pt idx="36292">442</cx:pt>
          <cx:pt idx="36293">262</cx:pt>
          <cx:pt idx="36294">341</cx:pt>
          <cx:pt idx="36295">181</cx:pt>
          <cx:pt idx="36296">446</cx:pt>
          <cx:pt idx="36297">453</cx:pt>
          <cx:pt idx="36298">315</cx:pt>
          <cx:pt idx="36299">6</cx:pt>
          <cx:pt idx="36300">385</cx:pt>
          <cx:pt idx="36301">313</cx:pt>
          <cx:pt idx="36302">617</cx:pt>
          <cx:pt idx="36303">267</cx:pt>
          <cx:pt idx="36304">126</cx:pt>
          <cx:pt idx="36305">336</cx:pt>
          <cx:pt idx="36306">275</cx:pt>
          <cx:pt idx="36307">873</cx:pt>
          <cx:pt idx="36308">289</cx:pt>
          <cx:pt idx="36309">225</cx:pt>
          <cx:pt idx="36310">220</cx:pt>
          <cx:pt idx="36311">303</cx:pt>
          <cx:pt idx="36312">957</cx:pt>
          <cx:pt idx="36313">457</cx:pt>
          <cx:pt idx="36314">301</cx:pt>
          <cx:pt idx="36315">335</cx:pt>
          <cx:pt idx="36316">493</cx:pt>
          <cx:pt idx="36317">471</cx:pt>
          <cx:pt idx="36318">308</cx:pt>
          <cx:pt idx="36319">329</cx:pt>
          <cx:pt idx="36320">229</cx:pt>
          <cx:pt idx="36321">175</cx:pt>
          <cx:pt idx="36322">494</cx:pt>
          <cx:pt idx="36323">409</cx:pt>
          <cx:pt idx="36324">97</cx:pt>
          <cx:pt idx="36325">258</cx:pt>
          <cx:pt idx="36326">459</cx:pt>
          <cx:pt idx="36327">500</cx:pt>
          <cx:pt idx="36328">255</cx:pt>
          <cx:pt idx="36329">881</cx:pt>
          <cx:pt idx="36330">67</cx:pt>
          <cx:pt idx="36331">489</cx:pt>
          <cx:pt idx="36332">339</cx:pt>
          <cx:pt idx="36333">361</cx:pt>
          <cx:pt idx="36334">215</cx:pt>
          <cx:pt idx="36335">222</cx:pt>
          <cx:pt idx="36336">36</cx:pt>
          <cx:pt idx="36337">223</cx:pt>
          <cx:pt idx="36338">426</cx:pt>
          <cx:pt idx="36339">326</cx:pt>
          <cx:pt idx="36340">248</cx:pt>
          <cx:pt idx="36341">223</cx:pt>
          <cx:pt idx="36342">343</cx:pt>
          <cx:pt idx="36343">413</cx:pt>
          <cx:pt idx="36344">969</cx:pt>
          <cx:pt idx="36345">380</cx:pt>
          <cx:pt idx="36346">282</cx:pt>
          <cx:pt idx="36347">264</cx:pt>
          <cx:pt idx="36348">273</cx:pt>
          <cx:pt idx="36349">280</cx:pt>
          <cx:pt idx="36350">457</cx:pt>
          <cx:pt idx="36351">960</cx:pt>
          <cx:pt idx="36352">79</cx:pt>
          <cx:pt idx="36353">475</cx:pt>
          <cx:pt idx="36354">236</cx:pt>
          <cx:pt idx="36355">249</cx:pt>
          <cx:pt idx="36356">219</cx:pt>
          <cx:pt idx="36357">111</cx:pt>
          <cx:pt idx="36358">356</cx:pt>
          <cx:pt idx="36359">116</cx:pt>
          <cx:pt idx="36360">365</cx:pt>
          <cx:pt idx="36361">422</cx:pt>
          <cx:pt idx="36362">918</cx:pt>
          <cx:pt idx="36363">615</cx:pt>
          <cx:pt idx="36364">305</cx:pt>
          <cx:pt idx="36365">512</cx:pt>
          <cx:pt idx="36366">203</cx:pt>
          <cx:pt idx="36367">469</cx:pt>
          <cx:pt idx="36368">894</cx:pt>
          <cx:pt idx="36369">857</cx:pt>
          <cx:pt idx="36370">38</cx:pt>
          <cx:pt idx="36371">482</cx:pt>
          <cx:pt idx="36372">328</cx:pt>
          <cx:pt idx="36373">9</cx:pt>
          <cx:pt idx="36374">961</cx:pt>
          <cx:pt idx="36375">362</cx:pt>
          <cx:pt idx="36376">290</cx:pt>
          <cx:pt idx="36377">252</cx:pt>
          <cx:pt idx="36378">413</cx:pt>
          <cx:pt idx="36379">340</cx:pt>
          <cx:pt idx="36380">666</cx:pt>
          <cx:pt idx="36381">44</cx:pt>
          <cx:pt idx="36382">289</cx:pt>
          <cx:pt idx="36383">124</cx:pt>
          <cx:pt idx="36384">354</cx:pt>
          <cx:pt idx="36385">374</cx:pt>
          <cx:pt idx="36386">273</cx:pt>
          <cx:pt idx="36387">231</cx:pt>
          <cx:pt idx="36388">494</cx:pt>
          <cx:pt idx="36389">375</cx:pt>
          <cx:pt idx="36390">504</cx:pt>
          <cx:pt idx="36391">338</cx:pt>
          <cx:pt idx="36392">322</cx:pt>
          <cx:pt idx="36393">275</cx:pt>
          <cx:pt idx="36394">131</cx:pt>
          <cx:pt idx="36395">304</cx:pt>
          <cx:pt idx="36396">228</cx:pt>
          <cx:pt idx="36397">326</cx:pt>
          <cx:pt idx="36398">378</cx:pt>
          <cx:pt idx="36399">304</cx:pt>
          <cx:pt idx="36400">1</cx:pt>
          <cx:pt idx="36401">394</cx:pt>
          <cx:pt idx="36402">73</cx:pt>
          <cx:pt idx="36403">320</cx:pt>
          <cx:pt idx="36404">263</cx:pt>
          <cx:pt idx="36405">302</cx:pt>
          <cx:pt idx="36406">249</cx:pt>
          <cx:pt idx="36407">340</cx:pt>
          <cx:pt idx="36408">307</cx:pt>
          <cx:pt idx="36409">312</cx:pt>
          <cx:pt idx="36410">210</cx:pt>
          <cx:pt idx="36411">453</cx:pt>
          <cx:pt idx="36412">295</cx:pt>
          <cx:pt idx="36413">334</cx:pt>
          <cx:pt idx="36414">570</cx:pt>
          <cx:pt idx="36415">220</cx:pt>
          <cx:pt idx="36416">444</cx:pt>
          <cx:pt idx="36417">278</cx:pt>
          <cx:pt idx="36418">927</cx:pt>
          <cx:pt idx="36419">341</cx:pt>
          <cx:pt idx="36420">377</cx:pt>
          <cx:pt idx="36421">431</cx:pt>
          <cx:pt idx="36422">39</cx:pt>
          <cx:pt idx="36423">268</cx:pt>
          <cx:pt idx="36424">465</cx:pt>
          <cx:pt idx="36425">908</cx:pt>
          <cx:pt idx="36426">444</cx:pt>
          <cx:pt idx="36427">433</cx:pt>
          <cx:pt idx="36428">447</cx:pt>
          <cx:pt idx="36429">162</cx:pt>
          <cx:pt idx="36430">205</cx:pt>
          <cx:pt idx="36431">335</cx:pt>
          <cx:pt idx="36432">279</cx:pt>
          <cx:pt idx="36433">287</cx:pt>
          <cx:pt idx="36434">309</cx:pt>
          <cx:pt idx="36435">716</cx:pt>
          <cx:pt idx="36436">482</cx:pt>
          <cx:pt idx="36437">264</cx:pt>
          <cx:pt idx="36438">476</cx:pt>
          <cx:pt idx="36439">310</cx:pt>
          <cx:pt idx="36440">672</cx:pt>
          <cx:pt idx="36441">807</cx:pt>
          <cx:pt idx="36442">497</cx:pt>
          <cx:pt idx="36443">67</cx:pt>
          <cx:pt idx="36444">264</cx:pt>
          <cx:pt idx="36445">359</cx:pt>
          <cx:pt idx="36446">468</cx:pt>
          <cx:pt idx="36447">307</cx:pt>
          <cx:pt idx="36448">441</cx:pt>
          <cx:pt idx="36449">352</cx:pt>
          <cx:pt idx="36450">312</cx:pt>
          <cx:pt idx="36451">239</cx:pt>
          <cx:pt idx="36452">348</cx:pt>
          <cx:pt idx="36453">372</cx:pt>
          <cx:pt idx="36454">286</cx:pt>
          <cx:pt idx="36455">378</cx:pt>
          <cx:pt idx="36456">720</cx:pt>
          <cx:pt idx="36457">322</cx:pt>
          <cx:pt idx="36458">391</cx:pt>
          <cx:pt idx="36459">386</cx:pt>
          <cx:pt idx="36460">305</cx:pt>
          <cx:pt idx="36461">129</cx:pt>
          <cx:pt idx="36462">351</cx:pt>
          <cx:pt idx="36463">30</cx:pt>
          <cx:pt idx="36464">324</cx:pt>
          <cx:pt idx="36465">396</cx:pt>
          <cx:pt idx="36466">346</cx:pt>
          <cx:pt idx="36467">32</cx:pt>
          <cx:pt idx="36468">498</cx:pt>
          <cx:pt idx="36469">454</cx:pt>
          <cx:pt idx="36470">765</cx:pt>
          <cx:pt idx="36471">277</cx:pt>
          <cx:pt idx="36472">338</cx:pt>
          <cx:pt idx="36473">346</cx:pt>
          <cx:pt idx="36474">736</cx:pt>
          <cx:pt idx="36475">488</cx:pt>
          <cx:pt idx="36476">301</cx:pt>
          <cx:pt idx="36477">300</cx:pt>
          <cx:pt idx="36478">371</cx:pt>
          <cx:pt idx="36479">368</cx:pt>
          <cx:pt idx="36480">345</cx:pt>
          <cx:pt idx="36481">244</cx:pt>
          <cx:pt idx="36482">146</cx:pt>
          <cx:pt idx="36483">38</cx:pt>
          <cx:pt idx="36484">415</cx:pt>
          <cx:pt idx="36485">348</cx:pt>
          <cx:pt idx="36486">351</cx:pt>
          <cx:pt idx="36487">188</cx:pt>
          <cx:pt idx="36488">135</cx:pt>
          <cx:pt idx="36489">271</cx:pt>
          <cx:pt idx="36490">405</cx:pt>
          <cx:pt idx="36491">470</cx:pt>
          <cx:pt idx="36492">19</cx:pt>
          <cx:pt idx="36493">905</cx:pt>
          <cx:pt idx="36494">197</cx:pt>
          <cx:pt idx="36495">290</cx:pt>
          <cx:pt idx="36496">246</cx:pt>
          <cx:pt idx="36497">249</cx:pt>
          <cx:pt idx="36498">316</cx:pt>
          <cx:pt idx="36499">390</cx:pt>
          <cx:pt idx="36500">294</cx:pt>
          <cx:pt idx="36501">406</cx:pt>
          <cx:pt idx="36502">827</cx:pt>
          <cx:pt idx="36503">364</cx:pt>
          <cx:pt idx="36504">220</cx:pt>
          <cx:pt idx="36505">95</cx:pt>
          <cx:pt idx="36506">231</cx:pt>
          <cx:pt idx="36507">304</cx:pt>
          <cx:pt idx="36508">205</cx:pt>
          <cx:pt idx="36509">455</cx:pt>
          <cx:pt idx="36510">254</cx:pt>
          <cx:pt idx="36511">352</cx:pt>
          <cx:pt idx="36512">143</cx:pt>
          <cx:pt idx="36513">223</cx:pt>
          <cx:pt idx="36514">299</cx:pt>
          <cx:pt idx="36515">98</cx:pt>
          <cx:pt idx="36516">316</cx:pt>
          <cx:pt idx="36517">413</cx:pt>
          <cx:pt idx="36518">335</cx:pt>
          <cx:pt idx="36519">352</cx:pt>
          <cx:pt idx="36520">234</cx:pt>
          <cx:pt idx="36521">496</cx:pt>
          <cx:pt idx="36522">168</cx:pt>
          <cx:pt idx="36523">272</cx:pt>
          <cx:pt idx="36524">239</cx:pt>
          <cx:pt idx="36525">759</cx:pt>
          <cx:pt idx="36526">389</cx:pt>
          <cx:pt idx="36527">320</cx:pt>
          <cx:pt idx="36528">297</cx:pt>
          <cx:pt idx="36529">384</cx:pt>
          <cx:pt idx="36530">323</cx:pt>
          <cx:pt idx="36531">275</cx:pt>
          <cx:pt idx="36532">256</cx:pt>
          <cx:pt idx="36533">87</cx:pt>
          <cx:pt idx="36534">465</cx:pt>
          <cx:pt idx="36535">26</cx:pt>
          <cx:pt idx="36536">760</cx:pt>
          <cx:pt idx="36537">91</cx:pt>
          <cx:pt idx="36538">237</cx:pt>
          <cx:pt idx="36539">486</cx:pt>
          <cx:pt idx="36540">334</cx:pt>
          <cx:pt idx="36541">970</cx:pt>
          <cx:pt idx="36542">360</cx:pt>
          <cx:pt idx="36543">396</cx:pt>
          <cx:pt idx="36544">75</cx:pt>
          <cx:pt idx="36545">363</cx:pt>
          <cx:pt idx="36546">337</cx:pt>
          <cx:pt idx="36547">321</cx:pt>
          <cx:pt idx="36548">436</cx:pt>
          <cx:pt idx="36549">290</cx:pt>
          <cx:pt idx="36550">19</cx:pt>
          <cx:pt idx="36551">309</cx:pt>
          <cx:pt idx="36552">387</cx:pt>
          <cx:pt idx="36553">258</cx:pt>
          <cx:pt idx="36554">490</cx:pt>
          <cx:pt idx="36555">378</cx:pt>
          <cx:pt idx="36556">583</cx:pt>
          <cx:pt idx="36557">108</cx:pt>
          <cx:pt idx="36558">845</cx:pt>
          <cx:pt idx="36559">284</cx:pt>
          <cx:pt idx="36560">450</cx:pt>
          <cx:pt idx="36561">547</cx:pt>
          <cx:pt idx="36562">279</cx:pt>
          <cx:pt idx="36563">267</cx:pt>
          <cx:pt idx="36564">362</cx:pt>
          <cx:pt idx="36565">411</cx:pt>
          <cx:pt idx="36566">194</cx:pt>
          <cx:pt idx="36567">366</cx:pt>
          <cx:pt idx="36568">482</cx:pt>
          <cx:pt idx="36569">262</cx:pt>
          <cx:pt idx="36570">392</cx:pt>
          <cx:pt idx="36571">350</cx:pt>
          <cx:pt idx="36572">392</cx:pt>
          <cx:pt idx="36573">1003</cx:pt>
          <cx:pt idx="36574">1018</cx:pt>
          <cx:pt idx="36575">438</cx:pt>
          <cx:pt idx="36576">403</cx:pt>
          <cx:pt idx="36577">387</cx:pt>
          <cx:pt idx="36578">376</cx:pt>
          <cx:pt idx="36579">393</cx:pt>
          <cx:pt idx="36580">222</cx:pt>
          <cx:pt idx="36581">286</cx:pt>
          <cx:pt idx="36582">285</cx:pt>
          <cx:pt idx="36583">307</cx:pt>
          <cx:pt idx="36584">126</cx:pt>
          <cx:pt idx="36585">363</cx:pt>
          <cx:pt idx="36586">14</cx:pt>
          <cx:pt idx="36587">358</cx:pt>
          <cx:pt idx="36588">439</cx:pt>
          <cx:pt idx="36589">248</cx:pt>
          <cx:pt idx="36590">325</cx:pt>
          <cx:pt idx="36591">1012</cx:pt>
          <cx:pt idx="36592">439</cx:pt>
          <cx:pt idx="36593">953</cx:pt>
          <cx:pt idx="36594">195</cx:pt>
          <cx:pt idx="36595">297</cx:pt>
          <cx:pt idx="36596">550</cx:pt>
          <cx:pt idx="36597">985</cx:pt>
          <cx:pt idx="36598">13</cx:pt>
          <cx:pt idx="36599">409</cx:pt>
          <cx:pt idx="36600">810</cx:pt>
          <cx:pt idx="36601">227</cx:pt>
          <cx:pt idx="36602">271</cx:pt>
          <cx:pt idx="36603">496</cx:pt>
          <cx:pt idx="36604">175</cx:pt>
          <cx:pt idx="36605">493</cx:pt>
          <cx:pt idx="36606">282</cx:pt>
          <cx:pt idx="36607">556</cx:pt>
          <cx:pt idx="36608">436</cx:pt>
          <cx:pt idx="36609">186</cx:pt>
          <cx:pt idx="36610">593</cx:pt>
          <cx:pt idx="36611">478</cx:pt>
          <cx:pt idx="36612">319</cx:pt>
          <cx:pt idx="36613">392</cx:pt>
          <cx:pt idx="36614">99</cx:pt>
          <cx:pt idx="36615">81</cx:pt>
          <cx:pt idx="36616">213</cx:pt>
          <cx:pt idx="36617">276</cx:pt>
          <cx:pt idx="36618">164</cx:pt>
          <cx:pt idx="36619">401</cx:pt>
          <cx:pt idx="36620">435</cx:pt>
          <cx:pt idx="36621">220</cx:pt>
          <cx:pt idx="36622">209</cx:pt>
          <cx:pt idx="36623">265</cx:pt>
          <cx:pt idx="36624">450</cx:pt>
          <cx:pt idx="36625">118</cx:pt>
          <cx:pt idx="36626">117</cx:pt>
          <cx:pt idx="36627">448</cx:pt>
          <cx:pt idx="36628">232</cx:pt>
          <cx:pt idx="36629">787</cx:pt>
          <cx:pt idx="36630">436</cx:pt>
          <cx:pt idx="36631">301</cx:pt>
          <cx:pt idx="36632">206</cx:pt>
          <cx:pt idx="36633">7</cx:pt>
          <cx:pt idx="36634">47</cx:pt>
          <cx:pt idx="36635">356</cx:pt>
          <cx:pt idx="36636">648</cx:pt>
          <cx:pt idx="36637">216</cx:pt>
          <cx:pt idx="36638">557</cx:pt>
          <cx:pt idx="36639">54</cx:pt>
          <cx:pt idx="36640">369</cx:pt>
          <cx:pt idx="36641">220</cx:pt>
          <cx:pt idx="36642">92</cx:pt>
          <cx:pt idx="36643">143</cx:pt>
          <cx:pt idx="36644">375</cx:pt>
          <cx:pt idx="36645">193</cx:pt>
          <cx:pt idx="36646">841</cx:pt>
          <cx:pt idx="36647">462</cx:pt>
          <cx:pt idx="36648">275</cx:pt>
          <cx:pt idx="36649">456</cx:pt>
          <cx:pt idx="36650">216</cx:pt>
          <cx:pt idx="36651">418</cx:pt>
          <cx:pt idx="36652">133</cx:pt>
          <cx:pt idx="36653">315</cx:pt>
          <cx:pt idx="36654">274</cx:pt>
          <cx:pt idx="36655">372</cx:pt>
          <cx:pt idx="36656">264</cx:pt>
          <cx:pt idx="36657">316</cx:pt>
          <cx:pt idx="36658">787</cx:pt>
          <cx:pt idx="36659">289</cx:pt>
          <cx:pt idx="36660">820</cx:pt>
          <cx:pt idx="36661">316</cx:pt>
          <cx:pt idx="36662">333</cx:pt>
          <cx:pt idx="36663">934</cx:pt>
          <cx:pt idx="36664">187</cx:pt>
          <cx:pt idx="36665">759</cx:pt>
          <cx:pt idx="36666">113</cx:pt>
          <cx:pt idx="36667">454</cx:pt>
          <cx:pt idx="36668">356</cx:pt>
          <cx:pt idx="36669">350</cx:pt>
          <cx:pt idx="36670">309</cx:pt>
          <cx:pt idx="36671">33</cx:pt>
          <cx:pt idx="36672">457</cx:pt>
          <cx:pt idx="36673">418</cx:pt>
          <cx:pt idx="36674">241</cx:pt>
          <cx:pt idx="36675">673</cx:pt>
          <cx:pt idx="36676">32</cx:pt>
          <cx:pt idx="36677">285</cx:pt>
          <cx:pt idx="36678">434</cx:pt>
          <cx:pt idx="36679">60</cx:pt>
          <cx:pt idx="36680">378</cx:pt>
          <cx:pt idx="36681">106</cx:pt>
          <cx:pt idx="36682">259</cx:pt>
          <cx:pt idx="36683">666</cx:pt>
          <cx:pt idx="36684">317</cx:pt>
          <cx:pt idx="36685">258</cx:pt>
          <cx:pt idx="36686">334</cx:pt>
          <cx:pt idx="36687">22</cx:pt>
          <cx:pt idx="36688">478</cx:pt>
          <cx:pt idx="36689">517</cx:pt>
          <cx:pt idx="36690">988</cx:pt>
          <cx:pt idx="36691">158</cx:pt>
          <cx:pt idx="36692">235</cx:pt>
          <cx:pt idx="36693">313</cx:pt>
          <cx:pt idx="36694">513</cx:pt>
          <cx:pt idx="36695">411</cx:pt>
          <cx:pt idx="36696">110</cx:pt>
          <cx:pt idx="36697">818</cx:pt>
          <cx:pt idx="36698">390</cx:pt>
          <cx:pt idx="36699">296</cx:pt>
          <cx:pt idx="36700">965</cx:pt>
          <cx:pt idx="36701">867</cx:pt>
          <cx:pt idx="36702">992</cx:pt>
          <cx:pt idx="36703">423</cx:pt>
          <cx:pt idx="36704">412</cx:pt>
          <cx:pt idx="36705">241</cx:pt>
          <cx:pt idx="36706">281</cx:pt>
          <cx:pt idx="36707">265</cx:pt>
          <cx:pt idx="36708">410</cx:pt>
          <cx:pt idx="36709">97</cx:pt>
          <cx:pt idx="36710">214</cx:pt>
          <cx:pt idx="36711">220</cx:pt>
          <cx:pt idx="36712">236</cx:pt>
          <cx:pt idx="36713">729</cx:pt>
          <cx:pt idx="36714">664</cx:pt>
          <cx:pt idx="36715">157</cx:pt>
          <cx:pt idx="36716">283</cx:pt>
          <cx:pt idx="36717">659</cx:pt>
          <cx:pt idx="36718">102</cx:pt>
          <cx:pt idx="36719">402</cx:pt>
          <cx:pt idx="36720">114</cx:pt>
          <cx:pt idx="36721">426</cx:pt>
          <cx:pt idx="36722">266</cx:pt>
          <cx:pt idx="36723">238</cx:pt>
          <cx:pt idx="36724">102</cx:pt>
          <cx:pt idx="36725">488</cx:pt>
          <cx:pt idx="36726">341</cx:pt>
          <cx:pt idx="36727">2</cx:pt>
          <cx:pt idx="36728">80</cx:pt>
          <cx:pt idx="36729">203</cx:pt>
          <cx:pt idx="36730">316</cx:pt>
          <cx:pt idx="36731">318</cx:pt>
          <cx:pt idx="36732">101</cx:pt>
          <cx:pt idx="36733">63</cx:pt>
          <cx:pt idx="36734">305</cx:pt>
          <cx:pt idx="36735">583</cx:pt>
          <cx:pt idx="36736">73</cx:pt>
          <cx:pt idx="36737">449</cx:pt>
          <cx:pt idx="36738">173</cx:pt>
          <cx:pt idx="36739">93</cx:pt>
          <cx:pt idx="36740">465</cx:pt>
          <cx:pt idx="36741">350</cx:pt>
          <cx:pt idx="36742">505</cx:pt>
          <cx:pt idx="36743">290</cx:pt>
          <cx:pt idx="36744">325</cx:pt>
          <cx:pt idx="36745">323</cx:pt>
          <cx:pt idx="36746">357</cx:pt>
          <cx:pt idx="36747">938</cx:pt>
          <cx:pt idx="36748">60</cx:pt>
          <cx:pt idx="36749">103</cx:pt>
          <cx:pt idx="36750">142</cx:pt>
          <cx:pt idx="36751">847</cx:pt>
          <cx:pt idx="36752">467</cx:pt>
          <cx:pt idx="36753">423</cx:pt>
          <cx:pt idx="36754">270</cx:pt>
          <cx:pt idx="36755">398</cx:pt>
          <cx:pt idx="36756">236</cx:pt>
          <cx:pt idx="36757">354</cx:pt>
          <cx:pt idx="36758">820</cx:pt>
          <cx:pt idx="36759">341</cx:pt>
          <cx:pt idx="36760">287</cx:pt>
          <cx:pt idx="36761">50</cx:pt>
          <cx:pt idx="36762">818</cx:pt>
          <cx:pt idx="36763">187</cx:pt>
          <cx:pt idx="36764">785</cx:pt>
          <cx:pt idx="36765">698</cx:pt>
          <cx:pt idx="36766">214</cx:pt>
          <cx:pt idx="36767">176</cx:pt>
          <cx:pt idx="36768">863</cx:pt>
          <cx:pt idx="36769">337</cx:pt>
          <cx:pt idx="36770">318</cx:pt>
          <cx:pt idx="36771">403</cx:pt>
          <cx:pt idx="36772">479</cx:pt>
          <cx:pt idx="36773">295</cx:pt>
          <cx:pt idx="36774">183</cx:pt>
          <cx:pt idx="36775">214</cx:pt>
          <cx:pt idx="36776">95</cx:pt>
          <cx:pt idx="36777">227</cx:pt>
          <cx:pt idx="36778">400</cx:pt>
          <cx:pt idx="36779">212</cx:pt>
          <cx:pt idx="36780">331</cx:pt>
          <cx:pt idx="36781">452</cx:pt>
          <cx:pt idx="36782">279</cx:pt>
          <cx:pt idx="36783">89</cx:pt>
          <cx:pt idx="36784">275</cx:pt>
          <cx:pt idx="36785">320</cx:pt>
          <cx:pt idx="36786">196</cx:pt>
          <cx:pt idx="36787">322</cx:pt>
          <cx:pt idx="36788">294</cx:pt>
          <cx:pt idx="36789">18</cx:pt>
          <cx:pt idx="36790">84</cx:pt>
          <cx:pt idx="36791">126</cx:pt>
          <cx:pt idx="36792">467</cx:pt>
          <cx:pt idx="36793">218</cx:pt>
          <cx:pt idx="36794">309</cx:pt>
          <cx:pt idx="36795">968</cx:pt>
          <cx:pt idx="36796">609</cx:pt>
          <cx:pt idx="36797">365</cx:pt>
          <cx:pt idx="36798">310</cx:pt>
          <cx:pt idx="36799">242</cx:pt>
          <cx:pt idx="36800">346</cx:pt>
          <cx:pt idx="36801">292</cx:pt>
          <cx:pt idx="36802">317</cx:pt>
          <cx:pt idx="36803">701</cx:pt>
          <cx:pt idx="36804">100</cx:pt>
          <cx:pt idx="36805">124</cx:pt>
          <cx:pt idx="36806">480</cx:pt>
          <cx:pt idx="36807">280</cx:pt>
          <cx:pt idx="36808">46</cx:pt>
          <cx:pt idx="36809">263</cx:pt>
          <cx:pt idx="36810">332</cx:pt>
          <cx:pt idx="36811">1004</cx:pt>
          <cx:pt idx="36812">236</cx:pt>
          <cx:pt idx="36813">125</cx:pt>
          <cx:pt idx="36814">454</cx:pt>
          <cx:pt idx="36815">453</cx:pt>
          <cx:pt idx="36816">228</cx:pt>
          <cx:pt idx="36817">384</cx:pt>
          <cx:pt idx="36818">267</cx:pt>
          <cx:pt idx="36819">15</cx:pt>
          <cx:pt idx="36820">204</cx:pt>
          <cx:pt idx="36821">381</cx:pt>
          <cx:pt idx="36822">462</cx:pt>
          <cx:pt idx="36823">605</cx:pt>
          <cx:pt idx="36824">292</cx:pt>
          <cx:pt idx="36825">342</cx:pt>
          <cx:pt idx="36826">400</cx:pt>
          <cx:pt idx="36827">933</cx:pt>
          <cx:pt idx="36828">300</cx:pt>
          <cx:pt idx="36829">303</cx:pt>
          <cx:pt idx="36830">380</cx:pt>
          <cx:pt idx="36831">411</cx:pt>
          <cx:pt idx="36832">346</cx:pt>
          <cx:pt idx="36833">398</cx:pt>
          <cx:pt idx="36834">362</cx:pt>
          <cx:pt idx="36835">481</cx:pt>
          <cx:pt idx="36836">800</cx:pt>
          <cx:pt idx="36837">393</cx:pt>
          <cx:pt idx="36838">437</cx:pt>
          <cx:pt idx="36839">593</cx:pt>
          <cx:pt idx="36840">249</cx:pt>
          <cx:pt idx="36841">45</cx:pt>
          <cx:pt idx="36842">322</cx:pt>
          <cx:pt idx="36843">2</cx:pt>
          <cx:pt idx="36844">135</cx:pt>
          <cx:pt idx="36845">457</cx:pt>
          <cx:pt idx="36846">812</cx:pt>
          <cx:pt idx="36847">137</cx:pt>
          <cx:pt idx="36848">373</cx:pt>
          <cx:pt idx="36849">232</cx:pt>
          <cx:pt idx="36850">231</cx:pt>
          <cx:pt idx="36851">108</cx:pt>
          <cx:pt idx="36852">270</cx:pt>
          <cx:pt idx="36853">433</cx:pt>
          <cx:pt idx="36854">152</cx:pt>
          <cx:pt idx="36855">483</cx:pt>
          <cx:pt idx="36856">450</cx:pt>
          <cx:pt idx="36857">217</cx:pt>
          <cx:pt idx="36858">261</cx:pt>
          <cx:pt idx="36859">474</cx:pt>
          <cx:pt idx="36860">494</cx:pt>
          <cx:pt idx="36861">70</cx:pt>
          <cx:pt idx="36862">281</cx:pt>
          <cx:pt idx="36863">342</cx:pt>
          <cx:pt idx="36864">222</cx:pt>
          <cx:pt idx="36865">433</cx:pt>
          <cx:pt idx="36866">327</cx:pt>
          <cx:pt idx="36867">386</cx:pt>
          <cx:pt idx="36868">918</cx:pt>
          <cx:pt idx="36869">629</cx:pt>
          <cx:pt idx="36870">230</cx:pt>
          <cx:pt idx="36871">603</cx:pt>
          <cx:pt idx="36872">273</cx:pt>
          <cx:pt idx="36873">560</cx:pt>
          <cx:pt idx="36874">522</cx:pt>
          <cx:pt idx="36875">238</cx:pt>
          <cx:pt idx="36876">247</cx:pt>
          <cx:pt idx="36877">401</cx:pt>
          <cx:pt idx="36878">330</cx:pt>
          <cx:pt idx="36879">345</cx:pt>
          <cx:pt idx="36880">836</cx:pt>
          <cx:pt idx="36881">295</cx:pt>
          <cx:pt idx="36882">487</cx:pt>
          <cx:pt idx="36883">92</cx:pt>
          <cx:pt idx="36884">764</cx:pt>
          <cx:pt idx="36885">389</cx:pt>
          <cx:pt idx="36886">301</cx:pt>
          <cx:pt idx="36887">370</cx:pt>
          <cx:pt idx="36888">245</cx:pt>
          <cx:pt idx="36889">256</cx:pt>
          <cx:pt idx="36890">291</cx:pt>
          <cx:pt idx="36891">92</cx:pt>
          <cx:pt idx="36892">299</cx:pt>
          <cx:pt idx="36893">210</cx:pt>
          <cx:pt idx="36894">13</cx:pt>
          <cx:pt idx="36895">223</cx:pt>
          <cx:pt idx="36896">234</cx:pt>
          <cx:pt idx="36897">488</cx:pt>
          <cx:pt idx="36898">223</cx:pt>
          <cx:pt idx="36899">206</cx:pt>
          <cx:pt idx="36900">965</cx:pt>
          <cx:pt idx="36901">327</cx:pt>
          <cx:pt idx="36902">451</cx:pt>
          <cx:pt idx="36903">2</cx:pt>
          <cx:pt idx="36904">273</cx:pt>
          <cx:pt idx="36905">171</cx:pt>
          <cx:pt idx="36906">327</cx:pt>
          <cx:pt idx="36907">37</cx:pt>
          <cx:pt idx="36908">253</cx:pt>
          <cx:pt idx="36909">292</cx:pt>
          <cx:pt idx="36910">258</cx:pt>
          <cx:pt idx="36911">405</cx:pt>
          <cx:pt idx="36912">399</cx:pt>
          <cx:pt idx="36913">386</cx:pt>
          <cx:pt idx="36914">391</cx:pt>
          <cx:pt idx="36915">469</cx:pt>
          <cx:pt idx="36916">349</cx:pt>
          <cx:pt idx="36917">441</cx:pt>
          <cx:pt idx="36918">12</cx:pt>
          <cx:pt idx="36919">801</cx:pt>
          <cx:pt idx="36920">213</cx:pt>
          <cx:pt idx="36921">222</cx:pt>
          <cx:pt idx="36922">273</cx:pt>
          <cx:pt idx="36923">33</cx:pt>
          <cx:pt idx="36924">734</cx:pt>
          <cx:pt idx="36925">211</cx:pt>
          <cx:pt idx="36926">400</cx:pt>
          <cx:pt idx="36927">368</cx:pt>
          <cx:pt idx="36928">181</cx:pt>
          <cx:pt idx="36929">806</cx:pt>
          <cx:pt idx="36930">317</cx:pt>
          <cx:pt idx="36931">30</cx:pt>
          <cx:pt idx="36932">661</cx:pt>
          <cx:pt idx="36933">270</cx:pt>
          <cx:pt idx="36934">87</cx:pt>
          <cx:pt idx="36935">851</cx:pt>
          <cx:pt idx="36936">302</cx:pt>
          <cx:pt idx="36937">223</cx:pt>
          <cx:pt idx="36938">613</cx:pt>
          <cx:pt idx="36939">387</cx:pt>
          <cx:pt idx="36940">488</cx:pt>
          <cx:pt idx="36941">258</cx:pt>
          <cx:pt idx="36942">262</cx:pt>
          <cx:pt idx="36943">358</cx:pt>
          <cx:pt idx="36944">381</cx:pt>
          <cx:pt idx="36945">38</cx:pt>
          <cx:pt idx="36946">296</cx:pt>
          <cx:pt idx="36947">333</cx:pt>
          <cx:pt idx="36948">449</cx:pt>
          <cx:pt idx="36949">484</cx:pt>
          <cx:pt idx="36950">112</cx:pt>
          <cx:pt idx="36951">527</cx:pt>
          <cx:pt idx="36952">475</cx:pt>
          <cx:pt idx="36953">469</cx:pt>
          <cx:pt idx="36954">292</cx:pt>
          <cx:pt idx="36955">459</cx:pt>
          <cx:pt idx="36956">810</cx:pt>
          <cx:pt idx="36957">329</cx:pt>
          <cx:pt idx="36958">204</cx:pt>
          <cx:pt idx="36959">360</cx:pt>
          <cx:pt idx="36960">423</cx:pt>
          <cx:pt idx="36961">278</cx:pt>
          <cx:pt idx="36962">324</cx:pt>
          <cx:pt idx="36963">403</cx:pt>
          <cx:pt idx="36964">375</cx:pt>
          <cx:pt idx="36965">134</cx:pt>
          <cx:pt idx="36966">695</cx:pt>
          <cx:pt idx="36967">238</cx:pt>
          <cx:pt idx="36968">207</cx:pt>
          <cx:pt idx="36969">143</cx:pt>
          <cx:pt idx="36970">831</cx:pt>
          <cx:pt idx="36971">324</cx:pt>
          <cx:pt idx="36972">689</cx:pt>
          <cx:pt idx="36973">235</cx:pt>
          <cx:pt idx="36974">278</cx:pt>
          <cx:pt idx="36975">478</cx:pt>
          <cx:pt idx="36976">214</cx:pt>
          <cx:pt idx="36977">625</cx:pt>
          <cx:pt idx="36978">105</cx:pt>
          <cx:pt idx="36979">547</cx:pt>
          <cx:pt idx="36980">235</cx:pt>
          <cx:pt idx="36981">285</cx:pt>
          <cx:pt idx="36982">480</cx:pt>
          <cx:pt idx="36983">258</cx:pt>
          <cx:pt idx="36984">450</cx:pt>
          <cx:pt idx="36985">435</cx:pt>
          <cx:pt idx="36986">437</cx:pt>
          <cx:pt idx="36987">417</cx:pt>
          <cx:pt idx="36988">258</cx:pt>
          <cx:pt idx="36989">500</cx:pt>
          <cx:pt idx="36990">468</cx:pt>
          <cx:pt idx="36991">379</cx:pt>
          <cx:pt idx="36992">490</cx:pt>
          <cx:pt idx="36993">107</cx:pt>
          <cx:pt idx="36994">808</cx:pt>
          <cx:pt idx="36995">67</cx:pt>
          <cx:pt idx="36996">349</cx:pt>
          <cx:pt idx="36997">392</cx:pt>
          <cx:pt idx="36998">479</cx:pt>
          <cx:pt idx="36999">355</cx:pt>
          <cx:pt idx="37000">370</cx:pt>
          <cx:pt idx="37001">327</cx:pt>
          <cx:pt idx="37002">209</cx:pt>
          <cx:pt idx="37003">496</cx:pt>
          <cx:pt idx="37004">437</cx:pt>
          <cx:pt idx="37005">217</cx:pt>
          <cx:pt idx="37006">885</cx:pt>
          <cx:pt idx="37007">380</cx:pt>
          <cx:pt idx="37008">171</cx:pt>
          <cx:pt idx="37009">228</cx:pt>
          <cx:pt idx="37010">436</cx:pt>
          <cx:pt idx="37011">472</cx:pt>
          <cx:pt idx="37012">229</cx:pt>
          <cx:pt idx="37013">380</cx:pt>
          <cx:pt idx="37014">102</cx:pt>
          <cx:pt idx="37015">896</cx:pt>
          <cx:pt idx="37016">389</cx:pt>
          <cx:pt idx="37017">202</cx:pt>
          <cx:pt idx="37018">277</cx:pt>
          <cx:pt idx="37019">474</cx:pt>
          <cx:pt idx="37020">449</cx:pt>
          <cx:pt idx="37021">340</cx:pt>
          <cx:pt idx="37022">208</cx:pt>
          <cx:pt idx="37023">77</cx:pt>
          <cx:pt idx="37024">756</cx:pt>
          <cx:pt idx="37025">220</cx:pt>
          <cx:pt idx="37026">271</cx:pt>
          <cx:pt idx="37027">284</cx:pt>
          <cx:pt idx="37028">38</cx:pt>
          <cx:pt idx="37029">436</cx:pt>
          <cx:pt idx="37030">811</cx:pt>
          <cx:pt idx="37031">290</cx:pt>
          <cx:pt idx="37032">474</cx:pt>
          <cx:pt idx="37033">157</cx:pt>
          <cx:pt idx="37034">234</cx:pt>
          <cx:pt idx="37035">364</cx:pt>
          <cx:pt idx="37036">251</cx:pt>
          <cx:pt idx="37037">322</cx:pt>
          <cx:pt idx="37038">8</cx:pt>
          <cx:pt idx="37039">282</cx:pt>
          <cx:pt idx="37040">207</cx:pt>
          <cx:pt idx="37041">164</cx:pt>
          <cx:pt idx="37042">105</cx:pt>
          <cx:pt idx="37043">377</cx:pt>
          <cx:pt idx="37044">202</cx:pt>
          <cx:pt idx="37045">330</cx:pt>
          <cx:pt idx="37046">478</cx:pt>
          <cx:pt idx="37047">506</cx:pt>
          <cx:pt idx="37048">195</cx:pt>
          <cx:pt idx="37049">40</cx:pt>
          <cx:pt idx="37050">235</cx:pt>
          <cx:pt idx="37051">466</cx:pt>
          <cx:pt idx="37052">347</cx:pt>
          <cx:pt idx="37053">203</cx:pt>
          <cx:pt idx="37054">956</cx:pt>
          <cx:pt idx="37055">874</cx:pt>
          <cx:pt idx="37056">459</cx:pt>
          <cx:pt idx="37057">370</cx:pt>
          <cx:pt idx="37058">255</cx:pt>
          <cx:pt idx="37059">764</cx:pt>
          <cx:pt idx="37060">702</cx:pt>
          <cx:pt idx="37061">416</cx:pt>
          <cx:pt idx="37062">761</cx:pt>
          <cx:pt idx="37063">283</cx:pt>
          <cx:pt idx="37064">400</cx:pt>
          <cx:pt idx="37065">868</cx:pt>
          <cx:pt idx="37066">424</cx:pt>
          <cx:pt idx="37067">468</cx:pt>
          <cx:pt idx="37068">463</cx:pt>
          <cx:pt idx="37069">431</cx:pt>
          <cx:pt idx="37070">358</cx:pt>
          <cx:pt idx="37071">289</cx:pt>
          <cx:pt idx="37072">302</cx:pt>
          <cx:pt idx="37073">292</cx:pt>
          <cx:pt idx="37074">450</cx:pt>
          <cx:pt idx="37075">743</cx:pt>
          <cx:pt idx="37076">302</cx:pt>
          <cx:pt idx="37077">287</cx:pt>
          <cx:pt idx="37078">735</cx:pt>
          <cx:pt idx="37079">393</cx:pt>
          <cx:pt idx="37080">286</cx:pt>
          <cx:pt idx="37081">572</cx:pt>
          <cx:pt idx="37082">222</cx:pt>
          <cx:pt idx="37083">214</cx:pt>
          <cx:pt idx="37084">412</cx:pt>
          <cx:pt idx="37085">123</cx:pt>
          <cx:pt idx="37086">342</cx:pt>
          <cx:pt idx="37087">832</cx:pt>
          <cx:pt idx="37088">493</cx:pt>
          <cx:pt idx="37089">133</cx:pt>
          <cx:pt idx="37090">301</cx:pt>
          <cx:pt idx="37091">280</cx:pt>
          <cx:pt idx="37092">223</cx:pt>
          <cx:pt idx="37093">229</cx:pt>
          <cx:pt idx="37094">297</cx:pt>
          <cx:pt idx="37095">836</cx:pt>
          <cx:pt idx="37096">348</cx:pt>
          <cx:pt idx="37097">236</cx:pt>
          <cx:pt idx="37098">233</cx:pt>
          <cx:pt idx="37099">376</cx:pt>
          <cx:pt idx="37100">234</cx:pt>
          <cx:pt idx="37101">1017</cx:pt>
          <cx:pt idx="37102">353</cx:pt>
          <cx:pt idx="37103">435</cx:pt>
          <cx:pt idx="37104">472</cx:pt>
          <cx:pt idx="37105">877</cx:pt>
          <cx:pt idx="37106">393</cx:pt>
          <cx:pt idx="37107">292</cx:pt>
          <cx:pt idx="37108">305</cx:pt>
          <cx:pt idx="37109">444</cx:pt>
          <cx:pt idx="37110">476</cx:pt>
          <cx:pt idx="37111">250</cx:pt>
          <cx:pt idx="37112">270</cx:pt>
          <cx:pt idx="37113">999</cx:pt>
          <cx:pt idx="37114">206</cx:pt>
          <cx:pt idx="37115">982</cx:pt>
          <cx:pt idx="37116">252</cx:pt>
          <cx:pt idx="37117">215</cx:pt>
          <cx:pt idx="37118">455</cx:pt>
          <cx:pt idx="37119">331</cx:pt>
          <cx:pt idx="37120">475</cx:pt>
          <cx:pt idx="37121">398</cx:pt>
          <cx:pt idx="37122">347</cx:pt>
          <cx:pt idx="37123">99</cx:pt>
          <cx:pt idx="37124">971</cx:pt>
          <cx:pt idx="37125">275</cx:pt>
          <cx:pt idx="37126">420</cx:pt>
          <cx:pt idx="37127">262</cx:pt>
          <cx:pt idx="37128">432</cx:pt>
          <cx:pt idx="37129">265</cx:pt>
          <cx:pt idx="37130">101</cx:pt>
          <cx:pt idx="37131">715</cx:pt>
          <cx:pt idx="37132">453</cx:pt>
          <cx:pt idx="37133">208</cx:pt>
          <cx:pt idx="37134">206</cx:pt>
          <cx:pt idx="37135">473</cx:pt>
          <cx:pt idx="37136">185</cx:pt>
          <cx:pt idx="37137">282</cx:pt>
          <cx:pt idx="37138">386</cx:pt>
          <cx:pt idx="37139">334</cx:pt>
          <cx:pt idx="37140">346</cx:pt>
          <cx:pt idx="37141">785</cx:pt>
          <cx:pt idx="37142">269</cx:pt>
          <cx:pt idx="37143">426</cx:pt>
          <cx:pt idx="37144">471</cx:pt>
          <cx:pt idx="37145">474</cx:pt>
          <cx:pt idx="37146">238</cx:pt>
          <cx:pt idx="37147">835</cx:pt>
          <cx:pt idx="37148">52</cx:pt>
          <cx:pt idx="37149">443</cx:pt>
          <cx:pt idx="37150">309</cx:pt>
          <cx:pt idx="37151">334</cx:pt>
          <cx:pt idx="37152">249</cx:pt>
          <cx:pt idx="37153">96</cx:pt>
          <cx:pt idx="37154">278</cx:pt>
          <cx:pt idx="37155">5</cx:pt>
          <cx:pt idx="37156">377</cx:pt>
          <cx:pt idx="37157">414</cx:pt>
          <cx:pt idx="37158">596</cx:pt>
          <cx:pt idx="37159">49</cx:pt>
          <cx:pt idx="37160">325</cx:pt>
          <cx:pt idx="37161">271</cx:pt>
          <cx:pt idx="37162">756</cx:pt>
          <cx:pt idx="37163">412</cx:pt>
          <cx:pt idx="37164">273</cx:pt>
          <cx:pt idx="37165">419</cx:pt>
          <cx:pt idx="37166">205</cx:pt>
          <cx:pt idx="37167">310</cx:pt>
          <cx:pt idx="37168">243</cx:pt>
          <cx:pt idx="37169">673</cx:pt>
          <cx:pt idx="37170">380</cx:pt>
          <cx:pt idx="37171">317</cx:pt>
          <cx:pt idx="37172">446</cx:pt>
          <cx:pt idx="37173">113</cx:pt>
          <cx:pt idx="37174">468</cx:pt>
          <cx:pt idx="37175">299</cx:pt>
          <cx:pt idx="37176">362</cx:pt>
          <cx:pt idx="37177">448</cx:pt>
          <cx:pt idx="37178">112</cx:pt>
          <cx:pt idx="37179">79</cx:pt>
          <cx:pt idx="37180">982</cx:pt>
          <cx:pt idx="37181">499</cx:pt>
          <cx:pt idx="37182">385</cx:pt>
          <cx:pt idx="37183">92</cx:pt>
          <cx:pt idx="37184">337</cx:pt>
          <cx:pt idx="37185">20</cx:pt>
          <cx:pt idx="37186">325</cx:pt>
          <cx:pt idx="37187">71</cx:pt>
          <cx:pt idx="37188">434</cx:pt>
          <cx:pt idx="37189">491</cx:pt>
          <cx:pt idx="37190">116</cx:pt>
          <cx:pt idx="37191">474</cx:pt>
          <cx:pt idx="37192">378</cx:pt>
          <cx:pt idx="37193">221</cx:pt>
          <cx:pt idx="37194">238</cx:pt>
          <cx:pt idx="37195">192</cx:pt>
          <cx:pt idx="37196">88</cx:pt>
          <cx:pt idx="37197">464</cx:pt>
          <cx:pt idx="37198">373</cx:pt>
          <cx:pt idx="37199">426</cx:pt>
          <cx:pt idx="37200">360</cx:pt>
          <cx:pt idx="37201">276</cx:pt>
          <cx:pt idx="37202">761</cx:pt>
          <cx:pt idx="37203">268</cx:pt>
          <cx:pt idx="37204">80</cx:pt>
          <cx:pt idx="37205">394</cx:pt>
          <cx:pt idx="37206">402</cx:pt>
          <cx:pt idx="37207">438</cx:pt>
          <cx:pt idx="37208">434</cx:pt>
          <cx:pt idx="37209">309</cx:pt>
          <cx:pt idx="37210">348</cx:pt>
          <cx:pt idx="37211">261</cx:pt>
          <cx:pt idx="37212">880</cx:pt>
          <cx:pt idx="37213">85</cx:pt>
          <cx:pt idx="37214">446</cx:pt>
          <cx:pt idx="37215">232</cx:pt>
          <cx:pt idx="37216">430</cx:pt>
          <cx:pt idx="37217">158</cx:pt>
          <cx:pt idx="37218">130</cx:pt>
          <cx:pt idx="37219">291</cx:pt>
          <cx:pt idx="37220">51</cx:pt>
          <cx:pt idx="37221">186</cx:pt>
          <cx:pt idx="37222">433</cx:pt>
          <cx:pt idx="37223">766</cx:pt>
          <cx:pt idx="37224">337</cx:pt>
          <cx:pt idx="37225">409</cx:pt>
          <cx:pt idx="37226">253</cx:pt>
          <cx:pt idx="37227">244</cx:pt>
          <cx:pt idx="37228">371</cx:pt>
          <cx:pt idx="37229">14</cx:pt>
          <cx:pt idx="37230">326</cx:pt>
          <cx:pt idx="37231">473</cx:pt>
          <cx:pt idx="37232">538</cx:pt>
          <cx:pt idx="37233">478</cx:pt>
          <cx:pt idx="37234">298</cx:pt>
          <cx:pt idx="37235">490</cx:pt>
          <cx:pt idx="37236">114</cx:pt>
          <cx:pt idx="37237">236</cx:pt>
          <cx:pt idx="37238">429</cx:pt>
          <cx:pt idx="37239">479</cx:pt>
          <cx:pt idx="37240">486</cx:pt>
          <cx:pt idx="37241">440</cx:pt>
          <cx:pt idx="37242">248</cx:pt>
          <cx:pt idx="37243">347</cx:pt>
          <cx:pt idx="37244">506</cx:pt>
          <cx:pt idx="37245">500</cx:pt>
          <cx:pt idx="37246">580</cx:pt>
          <cx:pt idx="37247">41</cx:pt>
          <cx:pt idx="37248">353</cx:pt>
          <cx:pt idx="37249">1</cx:pt>
          <cx:pt idx="37250">355</cx:pt>
          <cx:pt idx="37251">469</cx:pt>
          <cx:pt idx="37252">72</cx:pt>
          <cx:pt idx="37253">318</cx:pt>
          <cx:pt idx="37254">180</cx:pt>
          <cx:pt idx="37255">238</cx:pt>
          <cx:pt idx="37256">462</cx:pt>
          <cx:pt idx="37257">683</cx:pt>
          <cx:pt idx="37258">294</cx:pt>
          <cx:pt idx="37259">481</cx:pt>
          <cx:pt idx="37260">315</cx:pt>
          <cx:pt idx="37261">228</cx:pt>
          <cx:pt idx="37262">395</cx:pt>
          <cx:pt idx="37263">125</cx:pt>
          <cx:pt idx="37264">175</cx:pt>
          <cx:pt idx="37265">806</cx:pt>
          <cx:pt idx="37266">368</cx:pt>
          <cx:pt idx="37267">894</cx:pt>
          <cx:pt idx="37268">272</cx:pt>
          <cx:pt idx="37269">52</cx:pt>
          <cx:pt idx="37270">251</cx:pt>
          <cx:pt idx="37271">304</cx:pt>
          <cx:pt idx="37272">388</cx:pt>
          <cx:pt idx="37273">368</cx:pt>
          <cx:pt idx="37274">479</cx:pt>
          <cx:pt idx="37275">209</cx:pt>
          <cx:pt idx="37276">175</cx:pt>
          <cx:pt idx="37277">278</cx:pt>
          <cx:pt idx="37278">358</cx:pt>
          <cx:pt idx="37279">62</cx:pt>
          <cx:pt idx="37280">436</cx:pt>
          <cx:pt idx="37281">256</cx:pt>
          <cx:pt idx="37282">298</cx:pt>
          <cx:pt idx="37283">212</cx:pt>
          <cx:pt idx="37284">871</cx:pt>
          <cx:pt idx="37285">91</cx:pt>
          <cx:pt idx="37286">266</cx:pt>
          <cx:pt idx="37287">500</cx:pt>
          <cx:pt idx="37288">233</cx:pt>
          <cx:pt idx="37289">245</cx:pt>
          <cx:pt idx="37290">546</cx:pt>
          <cx:pt idx="37291">196</cx:pt>
          <cx:pt idx="37292">150</cx:pt>
          <cx:pt idx="37293">886</cx:pt>
          <cx:pt idx="37294">236</cx:pt>
          <cx:pt idx="37295">451</cx:pt>
          <cx:pt idx="37296">782</cx:pt>
          <cx:pt idx="37297">443</cx:pt>
          <cx:pt idx="37298">373</cx:pt>
          <cx:pt idx="37299">481</cx:pt>
          <cx:pt idx="37300">375</cx:pt>
          <cx:pt idx="37301">788</cx:pt>
          <cx:pt idx="37302">346</cx:pt>
          <cx:pt idx="37303">452</cx:pt>
          <cx:pt idx="37304">365</cx:pt>
          <cx:pt idx="37305">484</cx:pt>
          <cx:pt idx="37306">280</cx:pt>
          <cx:pt idx="37307">238</cx:pt>
          <cx:pt idx="37308">253</cx:pt>
          <cx:pt idx="37309">27</cx:pt>
          <cx:pt idx="37310">367</cx:pt>
          <cx:pt idx="37311">308</cx:pt>
          <cx:pt idx="37312">492</cx:pt>
          <cx:pt idx="37313">133</cx:pt>
          <cx:pt idx="37314">481</cx:pt>
          <cx:pt idx="37315">282</cx:pt>
          <cx:pt idx="37316">192</cx:pt>
          <cx:pt idx="37317">128</cx:pt>
          <cx:pt idx="37318">389</cx:pt>
          <cx:pt idx="37319">371</cx:pt>
          <cx:pt idx="37320">396</cx:pt>
          <cx:pt idx="37321">429</cx:pt>
          <cx:pt idx="37322">351</cx:pt>
          <cx:pt idx="37323">498</cx:pt>
          <cx:pt idx="37324">251</cx:pt>
          <cx:pt idx="37325">162</cx:pt>
          <cx:pt idx="37326">924</cx:pt>
          <cx:pt idx="37327">457</cx:pt>
          <cx:pt idx="37328">96</cx:pt>
          <cx:pt idx="37329">81</cx:pt>
          <cx:pt idx="37330">500</cx:pt>
          <cx:pt idx="37331">415</cx:pt>
          <cx:pt idx="37332">230</cx:pt>
          <cx:pt idx="37333">5</cx:pt>
          <cx:pt idx="37334">84</cx:pt>
          <cx:pt idx="37335">494</cx:pt>
          <cx:pt idx="37336">131</cx:pt>
          <cx:pt idx="37337">359</cx:pt>
          <cx:pt idx="37338">172</cx:pt>
          <cx:pt idx="37339">217</cx:pt>
          <cx:pt idx="37340">444</cx:pt>
          <cx:pt idx="37341">317</cx:pt>
          <cx:pt idx="37342">335</cx:pt>
          <cx:pt idx="37343">253</cx:pt>
          <cx:pt idx="37344">173</cx:pt>
          <cx:pt idx="37345">222</cx:pt>
          <cx:pt idx="37346">908</cx:pt>
          <cx:pt idx="37347">432</cx:pt>
          <cx:pt idx="37348">496</cx:pt>
          <cx:pt idx="37349">403</cx:pt>
          <cx:pt idx="37350">929</cx:pt>
          <cx:pt idx="37351">341</cx:pt>
          <cx:pt idx="37352">358</cx:pt>
          <cx:pt idx="37353">476</cx:pt>
          <cx:pt idx="37354">475</cx:pt>
          <cx:pt idx="37355">351</cx:pt>
          <cx:pt idx="37356">355</cx:pt>
          <cx:pt idx="37357">872</cx:pt>
          <cx:pt idx="37358">842</cx:pt>
          <cx:pt idx="37359">320</cx:pt>
          <cx:pt idx="37360">256</cx:pt>
          <cx:pt idx="37361">280</cx:pt>
          <cx:pt idx="37362">270</cx:pt>
          <cx:pt idx="37363">387</cx:pt>
          <cx:pt idx="37364">165</cx:pt>
          <cx:pt idx="37365">287</cx:pt>
          <cx:pt idx="37366">210</cx:pt>
          <cx:pt idx="37367">207</cx:pt>
          <cx:pt idx="37368">375</cx:pt>
          <cx:pt idx="37369">202</cx:pt>
          <cx:pt idx="37370">406</cx:pt>
          <cx:pt idx="37371">339</cx:pt>
          <cx:pt idx="37372">98</cx:pt>
          <cx:pt idx="37373">463</cx:pt>
          <cx:pt idx="37374">899</cx:pt>
          <cx:pt idx="37375">96</cx:pt>
          <cx:pt idx="37376">338</cx:pt>
          <cx:pt idx="37377">478</cx:pt>
          <cx:pt idx="37378">815</cx:pt>
          <cx:pt idx="37379">476</cx:pt>
          <cx:pt idx="37380">347</cx:pt>
          <cx:pt idx="37381">449</cx:pt>
          <cx:pt idx="37382">497</cx:pt>
          <cx:pt idx="37383">424</cx:pt>
          <cx:pt idx="37384">262</cx:pt>
          <cx:pt idx="37385">342</cx:pt>
          <cx:pt idx="37386">247</cx:pt>
          <cx:pt idx="37387">281</cx:pt>
          <cx:pt idx="37388">462</cx:pt>
          <cx:pt idx="37389">435</cx:pt>
          <cx:pt idx="37390">298</cx:pt>
          <cx:pt idx="37391">459</cx:pt>
          <cx:pt idx="37392">212</cx:pt>
          <cx:pt idx="37393">410</cx:pt>
          <cx:pt idx="37394">234</cx:pt>
          <cx:pt idx="37395">315</cx:pt>
          <cx:pt idx="37396">206</cx:pt>
          <cx:pt idx="37397">403</cx:pt>
          <cx:pt idx="37398">356</cx:pt>
          <cx:pt idx="37399">264</cx:pt>
          <cx:pt idx="37400">360</cx:pt>
          <cx:pt idx="37401">51</cx:pt>
          <cx:pt idx="37402">303</cx:pt>
          <cx:pt idx="37403">490</cx:pt>
          <cx:pt idx="37404">356</cx:pt>
          <cx:pt idx="37405">373</cx:pt>
          <cx:pt idx="37406">389</cx:pt>
          <cx:pt idx="37407">54</cx:pt>
          <cx:pt idx="37408">492</cx:pt>
          <cx:pt idx="37409">290</cx:pt>
          <cx:pt idx="37410">470</cx:pt>
          <cx:pt idx="37411">776</cx:pt>
          <cx:pt idx="37412">360</cx:pt>
          <cx:pt idx="37413">446</cx:pt>
          <cx:pt idx="37414">421</cx:pt>
          <cx:pt idx="37415">280</cx:pt>
          <cx:pt idx="37416">495</cx:pt>
          <cx:pt idx="37417">1012</cx:pt>
          <cx:pt idx="37418">258</cx:pt>
          <cx:pt idx="37419">458</cx:pt>
          <cx:pt idx="37420">118</cx:pt>
          <cx:pt idx="37421">29</cx:pt>
          <cx:pt idx="37422">214</cx:pt>
          <cx:pt idx="37423">439</cx:pt>
          <cx:pt idx="37424">394</cx:pt>
          <cx:pt idx="37425">261</cx:pt>
          <cx:pt idx="37426">27</cx:pt>
          <cx:pt idx="37427">153</cx:pt>
          <cx:pt idx="37428">53</cx:pt>
          <cx:pt idx="37429">225</cx:pt>
          <cx:pt idx="37430">493</cx:pt>
          <cx:pt idx="37431">406</cx:pt>
          <cx:pt idx="37432">337</cx:pt>
          <cx:pt idx="37433">60</cx:pt>
          <cx:pt idx="37434">380</cx:pt>
          <cx:pt idx="37435">251</cx:pt>
          <cx:pt idx="37436">270</cx:pt>
          <cx:pt idx="37437">401</cx:pt>
          <cx:pt idx="37438">383</cx:pt>
          <cx:pt idx="37439">486</cx:pt>
          <cx:pt idx="37440">489</cx:pt>
          <cx:pt idx="37441">877</cx:pt>
          <cx:pt idx="37442">280</cx:pt>
          <cx:pt idx="37443">266</cx:pt>
          <cx:pt idx="37444">181</cx:pt>
          <cx:pt idx="37445">356</cx:pt>
          <cx:pt idx="37446">55</cx:pt>
          <cx:pt idx="37447">377</cx:pt>
          <cx:pt idx="37448">303</cx:pt>
          <cx:pt idx="37449">393</cx:pt>
          <cx:pt idx="37450">840</cx:pt>
          <cx:pt idx="37451">341</cx:pt>
          <cx:pt idx="37452">316</cx:pt>
          <cx:pt idx="37453">779</cx:pt>
          <cx:pt idx="37454">640</cx:pt>
          <cx:pt idx="37455">292</cx:pt>
          <cx:pt idx="37456">74</cx:pt>
          <cx:pt idx="37457">254</cx:pt>
          <cx:pt idx="37458">320</cx:pt>
          <cx:pt idx="37459">128</cx:pt>
          <cx:pt idx="37460">968</cx:pt>
          <cx:pt idx="37461">993</cx:pt>
          <cx:pt idx="37462">1007</cx:pt>
          <cx:pt idx="37463">316</cx:pt>
          <cx:pt idx="37464">311</cx:pt>
          <cx:pt idx="37465">235</cx:pt>
          <cx:pt idx="37466">231</cx:pt>
          <cx:pt idx="37467">463</cx:pt>
          <cx:pt idx="37468">70</cx:pt>
          <cx:pt idx="37469">420</cx:pt>
          <cx:pt idx="37470">387</cx:pt>
          <cx:pt idx="37471">278</cx:pt>
          <cx:pt idx="37472">223</cx:pt>
          <cx:pt idx="37473">586</cx:pt>
          <cx:pt idx="37474">303</cx:pt>
          <cx:pt idx="37475">240</cx:pt>
          <cx:pt idx="37476">826</cx:pt>
          <cx:pt idx="37477">308</cx:pt>
          <cx:pt idx="37478">242</cx:pt>
          <cx:pt idx="37479">296</cx:pt>
          <cx:pt idx="37480">357</cx:pt>
          <cx:pt idx="37481">462</cx:pt>
          <cx:pt idx="37482">259</cx:pt>
          <cx:pt idx="37483">229</cx:pt>
          <cx:pt idx="37484">325</cx:pt>
          <cx:pt idx="37485">178</cx:pt>
          <cx:pt idx="37486">41</cx:pt>
          <cx:pt idx="37487">360</cx:pt>
          <cx:pt idx="37488">498</cx:pt>
          <cx:pt idx="37489">879</cx:pt>
          <cx:pt idx="37490">252</cx:pt>
          <cx:pt idx="37491">248</cx:pt>
          <cx:pt idx="37492">296</cx:pt>
          <cx:pt idx="37493">316</cx:pt>
          <cx:pt idx="37494">438</cx:pt>
          <cx:pt idx="37495">382</cx:pt>
          <cx:pt idx="37496">397</cx:pt>
          <cx:pt idx="37497">218</cx:pt>
          <cx:pt idx="37498">436</cx:pt>
          <cx:pt idx="37499">101</cx:pt>
          <cx:pt idx="37500">53</cx:pt>
          <cx:pt idx="37501">21</cx:pt>
          <cx:pt idx="37502">1014</cx:pt>
          <cx:pt idx="37503">119</cx:pt>
          <cx:pt idx="37504">868</cx:pt>
          <cx:pt idx="37505">277</cx:pt>
          <cx:pt idx="37506">225</cx:pt>
          <cx:pt idx="37507">577</cx:pt>
          <cx:pt idx="37508">277</cx:pt>
          <cx:pt idx="37509">86</cx:pt>
          <cx:pt idx="37510">345</cx:pt>
          <cx:pt idx="37511">346</cx:pt>
          <cx:pt idx="37512">410</cx:pt>
          <cx:pt idx="37513">138</cx:pt>
          <cx:pt idx="37514">134</cx:pt>
          <cx:pt idx="37515">203</cx:pt>
          <cx:pt idx="37516">305</cx:pt>
          <cx:pt idx="37517">94</cx:pt>
          <cx:pt idx="37518">491</cx:pt>
          <cx:pt idx="37519">243</cx:pt>
          <cx:pt idx="37520">343</cx:pt>
          <cx:pt idx="37521">279</cx:pt>
          <cx:pt idx="37522">762</cx:pt>
          <cx:pt idx="37523">353</cx:pt>
          <cx:pt idx="37524">443</cx:pt>
          <cx:pt idx="37525">383</cx:pt>
          <cx:pt idx="37526">450</cx:pt>
          <cx:pt idx="37527">303</cx:pt>
          <cx:pt idx="37528">355</cx:pt>
          <cx:pt idx="37529">363</cx:pt>
          <cx:pt idx="37530">150</cx:pt>
          <cx:pt idx="37531">519</cx:pt>
          <cx:pt idx="37532">202</cx:pt>
          <cx:pt idx="37533">958</cx:pt>
          <cx:pt idx="37534">416</cx:pt>
          <cx:pt idx="37535">205</cx:pt>
          <cx:pt idx="37536">477</cx:pt>
          <cx:pt idx="37537">641</cx:pt>
          <cx:pt idx="37538">242</cx:pt>
          <cx:pt idx="37539">388</cx:pt>
          <cx:pt idx="37540">262</cx:pt>
          <cx:pt idx="37541">367</cx:pt>
          <cx:pt idx="37542">478</cx:pt>
          <cx:pt idx="37543">178</cx:pt>
          <cx:pt idx="37544">327</cx:pt>
          <cx:pt idx="37545">500</cx:pt>
          <cx:pt idx="37546">467</cx:pt>
          <cx:pt idx="37547">173</cx:pt>
          <cx:pt idx="37548">236</cx:pt>
          <cx:pt idx="37549">249</cx:pt>
          <cx:pt idx="37550">241</cx:pt>
          <cx:pt idx="37551">598</cx:pt>
          <cx:pt idx="37552">372</cx:pt>
          <cx:pt idx="37553">490</cx:pt>
          <cx:pt idx="37554">189</cx:pt>
          <cx:pt idx="37555">274</cx:pt>
          <cx:pt idx="37556">373</cx:pt>
          <cx:pt idx="37557">611</cx:pt>
          <cx:pt idx="37558">324</cx:pt>
          <cx:pt idx="37559">472</cx:pt>
          <cx:pt idx="37560">706</cx:pt>
          <cx:pt idx="37561">271</cx:pt>
          <cx:pt idx="37562">847</cx:pt>
          <cx:pt idx="37563">812</cx:pt>
          <cx:pt idx="37564">93</cx:pt>
          <cx:pt idx="37565">580</cx:pt>
          <cx:pt idx="37566">433</cx:pt>
          <cx:pt idx="37567">392</cx:pt>
          <cx:pt idx="37568">197</cx:pt>
          <cx:pt idx="37569">889</cx:pt>
          <cx:pt idx="37570">638</cx:pt>
          <cx:pt idx="37571">429</cx:pt>
          <cx:pt idx="37572">150</cx:pt>
          <cx:pt idx="37573">487</cx:pt>
          <cx:pt idx="37574">252</cx:pt>
          <cx:pt idx="37575">191</cx:pt>
          <cx:pt idx="37576">357</cx:pt>
          <cx:pt idx="37577">497</cx:pt>
          <cx:pt idx="37578">411</cx:pt>
          <cx:pt idx="37579">265</cx:pt>
          <cx:pt idx="37580">458</cx:pt>
          <cx:pt idx="37581">478</cx:pt>
          <cx:pt idx="37582">463</cx:pt>
          <cx:pt idx="37583">383</cx:pt>
          <cx:pt idx="37584">322</cx:pt>
          <cx:pt idx="37585">980</cx:pt>
          <cx:pt idx="37586">450</cx:pt>
          <cx:pt idx="37587">223</cx:pt>
          <cx:pt idx="37588">135</cx:pt>
          <cx:pt idx="37589">284</cx:pt>
          <cx:pt idx="37590">559</cx:pt>
          <cx:pt idx="37591">226</cx:pt>
          <cx:pt idx="37592">212</cx:pt>
          <cx:pt idx="37593">213</cx:pt>
          <cx:pt idx="37594">169</cx:pt>
          <cx:pt idx="37595">589</cx:pt>
          <cx:pt idx="37596">492</cx:pt>
          <cx:pt idx="37597">339</cx:pt>
          <cx:pt idx="37598">174</cx:pt>
          <cx:pt idx="37599">54</cx:pt>
          <cx:pt idx="37600">477</cx:pt>
          <cx:pt idx="37601">315</cx:pt>
          <cx:pt idx="37602">951</cx:pt>
          <cx:pt idx="37603">336</cx:pt>
          <cx:pt idx="37604">416</cx:pt>
          <cx:pt idx="37605">289</cx:pt>
          <cx:pt idx="37606">295</cx:pt>
          <cx:pt idx="37607">381</cx:pt>
          <cx:pt idx="37608">477</cx:pt>
          <cx:pt idx="37609">738</cx:pt>
          <cx:pt idx="37610">628</cx:pt>
          <cx:pt idx="37611">389</cx:pt>
          <cx:pt idx="37612">271</cx:pt>
          <cx:pt idx="37613">307</cx:pt>
          <cx:pt idx="37614">44</cx:pt>
          <cx:pt idx="37615">201</cx:pt>
          <cx:pt idx="37616">73</cx:pt>
          <cx:pt idx="37617">314</cx:pt>
          <cx:pt idx="37618">301</cx:pt>
          <cx:pt idx="37619">147</cx:pt>
          <cx:pt idx="37620">489</cx:pt>
          <cx:pt idx="37621">490</cx:pt>
          <cx:pt idx="37622">301</cx:pt>
          <cx:pt idx="37623">289</cx:pt>
          <cx:pt idx="37624">400</cx:pt>
          <cx:pt idx="37625">831</cx:pt>
          <cx:pt idx="37626">224</cx:pt>
          <cx:pt idx="37627">402</cx:pt>
          <cx:pt idx="37628">56</cx:pt>
          <cx:pt idx="37629">223</cx:pt>
          <cx:pt idx="37630">253</cx:pt>
          <cx:pt idx="37631">284</cx:pt>
          <cx:pt idx="37632">411</cx:pt>
          <cx:pt idx="37633">286</cx:pt>
          <cx:pt idx="37634">173</cx:pt>
          <cx:pt idx="37635">408</cx:pt>
          <cx:pt idx="37636">377</cx:pt>
          <cx:pt idx="37637">374</cx:pt>
          <cx:pt idx="37638">483</cx:pt>
          <cx:pt idx="37639">342</cx:pt>
          <cx:pt idx="37640">114</cx:pt>
          <cx:pt idx="37641">383</cx:pt>
          <cx:pt idx="37642">120</cx:pt>
          <cx:pt idx="37643">1010</cx:pt>
          <cx:pt idx="37644">652</cx:pt>
          <cx:pt idx="37645">693</cx:pt>
          <cx:pt idx="37646">424</cx:pt>
          <cx:pt idx="37647">342</cx:pt>
          <cx:pt idx="37648">877</cx:pt>
          <cx:pt idx="37649">267</cx:pt>
          <cx:pt idx="37650">208</cx:pt>
          <cx:pt idx="37651">220</cx:pt>
          <cx:pt idx="37652">229</cx:pt>
          <cx:pt idx="37653">62</cx:pt>
          <cx:pt idx="37654">98</cx:pt>
          <cx:pt idx="37655">4</cx:pt>
          <cx:pt idx="37656">229</cx:pt>
          <cx:pt idx="37657">560</cx:pt>
          <cx:pt idx="37658">76</cx:pt>
          <cx:pt idx="37659">183</cx:pt>
          <cx:pt idx="37660">394</cx:pt>
          <cx:pt idx="37661">267</cx:pt>
          <cx:pt idx="37662">339</cx:pt>
          <cx:pt idx="37663">491</cx:pt>
          <cx:pt idx="37664">117</cx:pt>
          <cx:pt idx="37665">288</cx:pt>
          <cx:pt idx="37666">150</cx:pt>
          <cx:pt idx="37667">323</cx:pt>
          <cx:pt idx="37668">231</cx:pt>
          <cx:pt idx="37669">89</cx:pt>
          <cx:pt idx="37670">864</cx:pt>
          <cx:pt idx="37671">494</cx:pt>
          <cx:pt idx="37672">421</cx:pt>
          <cx:pt idx="37673">333</cx:pt>
          <cx:pt idx="37674">971</cx:pt>
          <cx:pt idx="37675">581</cx:pt>
          <cx:pt idx="37676">254</cx:pt>
          <cx:pt idx="37677">19</cx:pt>
          <cx:pt idx="37678">88</cx:pt>
          <cx:pt idx="37679">685</cx:pt>
          <cx:pt idx="37680">461</cx:pt>
          <cx:pt idx="37681">478</cx:pt>
          <cx:pt idx="37682">404</cx:pt>
          <cx:pt idx="37683">787</cx:pt>
          <cx:pt idx="37684">250</cx:pt>
          <cx:pt idx="37685">459</cx:pt>
          <cx:pt idx="37686">406</cx:pt>
          <cx:pt idx="37687">275</cx:pt>
          <cx:pt idx="37688">429</cx:pt>
          <cx:pt idx="37689">453</cx:pt>
          <cx:pt idx="37690">245</cx:pt>
          <cx:pt idx="37691">421</cx:pt>
          <cx:pt idx="37692">530</cx:pt>
          <cx:pt idx="37693">312</cx:pt>
          <cx:pt idx="37694">197</cx:pt>
          <cx:pt idx="37695">1013</cx:pt>
          <cx:pt idx="37696">430</cx:pt>
          <cx:pt idx="37697">295</cx:pt>
          <cx:pt idx="37698">163</cx:pt>
          <cx:pt idx="37699">497</cx:pt>
          <cx:pt idx="37700">475</cx:pt>
          <cx:pt idx="37701">279</cx:pt>
          <cx:pt idx="37702">55</cx:pt>
          <cx:pt idx="37703">422</cx:pt>
          <cx:pt idx="37704">69</cx:pt>
          <cx:pt idx="37705">307</cx:pt>
          <cx:pt idx="37706">499</cx:pt>
          <cx:pt idx="37707">380</cx:pt>
          <cx:pt idx="37708">133</cx:pt>
          <cx:pt idx="37709">801</cx:pt>
          <cx:pt idx="37710">370</cx:pt>
          <cx:pt idx="37711">435</cx:pt>
          <cx:pt idx="37712">460</cx:pt>
          <cx:pt idx="37713">295</cx:pt>
          <cx:pt idx="37714">326</cx:pt>
          <cx:pt idx="37715">256</cx:pt>
          <cx:pt idx="37716">19</cx:pt>
          <cx:pt idx="37717">103</cx:pt>
          <cx:pt idx="37718">240</cx:pt>
          <cx:pt idx="37719">790</cx:pt>
          <cx:pt idx="37720">231</cx:pt>
          <cx:pt idx="37721">413</cx:pt>
          <cx:pt idx="37722">701</cx:pt>
          <cx:pt idx="37723">785</cx:pt>
          <cx:pt idx="37724">146</cx:pt>
          <cx:pt idx="37725">588</cx:pt>
          <cx:pt idx="37726">336</cx:pt>
          <cx:pt idx="37727">315</cx:pt>
          <cx:pt idx="37728">176</cx:pt>
          <cx:pt idx="37729">13</cx:pt>
          <cx:pt idx="37730">282</cx:pt>
          <cx:pt idx="37731">75</cx:pt>
          <cx:pt idx="37732">437</cx:pt>
          <cx:pt idx="37733">224</cx:pt>
          <cx:pt idx="37734">72</cx:pt>
          <cx:pt idx="37735">357</cx:pt>
          <cx:pt idx="37736">322</cx:pt>
          <cx:pt idx="37737">216</cx:pt>
          <cx:pt idx="37738">432</cx:pt>
          <cx:pt idx="37739">458</cx:pt>
          <cx:pt idx="37740">439</cx:pt>
          <cx:pt idx="37741">161</cx:pt>
          <cx:pt idx="37742">446</cx:pt>
          <cx:pt idx="37743">321</cx:pt>
          <cx:pt idx="37744">318</cx:pt>
          <cx:pt idx="37745">458</cx:pt>
          <cx:pt idx="37746">315</cx:pt>
          <cx:pt idx="37747">260</cx:pt>
          <cx:pt idx="37748">382</cx:pt>
          <cx:pt idx="37749">411</cx:pt>
          <cx:pt idx="37750">177</cx:pt>
          <cx:pt idx="37751">93</cx:pt>
          <cx:pt idx="37752">103</cx:pt>
          <cx:pt idx="37753">327</cx:pt>
          <cx:pt idx="37754">394</cx:pt>
          <cx:pt idx="37755">243</cx:pt>
          <cx:pt idx="37756">423</cx:pt>
          <cx:pt idx="37757">212</cx:pt>
          <cx:pt idx="37758">230</cx:pt>
          <cx:pt idx="37759">205</cx:pt>
          <cx:pt idx="37760">353</cx:pt>
          <cx:pt idx="37761">284</cx:pt>
          <cx:pt idx="37762">85</cx:pt>
          <cx:pt idx="37763">96</cx:pt>
          <cx:pt idx="37764">469</cx:pt>
          <cx:pt idx="37765">443</cx:pt>
          <cx:pt idx="37766">410</cx:pt>
          <cx:pt idx="37767">629</cx:pt>
          <cx:pt idx="37768">747</cx:pt>
          <cx:pt idx="37769">473</cx:pt>
          <cx:pt idx="37770">354</cx:pt>
          <cx:pt idx="37771">217</cx:pt>
          <cx:pt idx="37772">217</cx:pt>
          <cx:pt idx="37773">363</cx:pt>
          <cx:pt idx="37774">210</cx:pt>
          <cx:pt idx="37775">346</cx:pt>
          <cx:pt idx="37776">489</cx:pt>
          <cx:pt idx="37777">399</cx:pt>
          <cx:pt idx="37778">166</cx:pt>
          <cx:pt idx="37779">104</cx:pt>
          <cx:pt idx="37780">323</cx:pt>
          <cx:pt idx="37781">629</cx:pt>
          <cx:pt idx="37782">812</cx:pt>
          <cx:pt idx="37783">371</cx:pt>
          <cx:pt idx="37784">787</cx:pt>
          <cx:pt idx="37785">214</cx:pt>
          <cx:pt idx="37786">424</cx:pt>
          <cx:pt idx="37787">989</cx:pt>
          <cx:pt idx="37788">314</cx:pt>
          <cx:pt idx="37789">322</cx:pt>
          <cx:pt idx="37790">230</cx:pt>
          <cx:pt idx="37791">12</cx:pt>
          <cx:pt idx="37792">597</cx:pt>
          <cx:pt idx="37793">363</cx:pt>
          <cx:pt idx="37794">134</cx:pt>
          <cx:pt idx="37795">481</cx:pt>
          <cx:pt idx="37796">455</cx:pt>
          <cx:pt idx="37797">352</cx:pt>
          <cx:pt idx="37798">238</cx:pt>
          <cx:pt idx="37799">201</cx:pt>
          <cx:pt idx="37800">256</cx:pt>
          <cx:pt idx="37801">355</cx:pt>
          <cx:pt idx="37802">201</cx:pt>
          <cx:pt idx="37803">231</cx:pt>
          <cx:pt idx="37804">416</cx:pt>
          <cx:pt idx="37805">333</cx:pt>
          <cx:pt idx="37806">488</cx:pt>
          <cx:pt idx="37807">407</cx:pt>
          <cx:pt idx="37808">350</cx:pt>
          <cx:pt idx="37809">465</cx:pt>
          <cx:pt idx="37810">648</cx:pt>
          <cx:pt idx="37811">204</cx:pt>
          <cx:pt idx="37812">188</cx:pt>
          <cx:pt idx="37813">412</cx:pt>
          <cx:pt idx="37814">428</cx:pt>
          <cx:pt idx="37815">220</cx:pt>
          <cx:pt idx="37816">186</cx:pt>
          <cx:pt idx="37817">290</cx:pt>
          <cx:pt idx="37818">87</cx:pt>
          <cx:pt idx="37819">296</cx:pt>
          <cx:pt idx="37820">300</cx:pt>
          <cx:pt idx="37821">378</cx:pt>
          <cx:pt idx="37822">293</cx:pt>
          <cx:pt idx="37823">226</cx:pt>
          <cx:pt idx="37824">389</cx:pt>
          <cx:pt idx="37825">1009</cx:pt>
          <cx:pt idx="37826">266</cx:pt>
          <cx:pt idx="37827">921</cx:pt>
          <cx:pt idx="37828">410</cx:pt>
          <cx:pt idx="37829">56</cx:pt>
          <cx:pt idx="37830">453</cx:pt>
          <cx:pt idx="37831">300</cx:pt>
          <cx:pt idx="37832">235</cx:pt>
          <cx:pt idx="37833">434</cx:pt>
          <cx:pt idx="37834">248</cx:pt>
          <cx:pt idx="37835">309</cx:pt>
          <cx:pt idx="37836">457</cx:pt>
          <cx:pt idx="37837">401</cx:pt>
          <cx:pt idx="37838">297</cx:pt>
          <cx:pt idx="37839">477</cx:pt>
          <cx:pt idx="37840">439</cx:pt>
          <cx:pt idx="37841">315</cx:pt>
          <cx:pt idx="37842">460</cx:pt>
          <cx:pt idx="37843">204</cx:pt>
          <cx:pt idx="37844">125</cx:pt>
          <cx:pt idx="37845">357</cx:pt>
          <cx:pt idx="37846">329</cx:pt>
          <cx:pt idx="37847">417</cx:pt>
          <cx:pt idx="37848">340</cx:pt>
          <cx:pt idx="37849">465</cx:pt>
          <cx:pt idx="37850">154</cx:pt>
          <cx:pt idx="37851">419</cx:pt>
          <cx:pt idx="37852">740</cx:pt>
          <cx:pt idx="37853">380</cx:pt>
          <cx:pt idx="37854">280</cx:pt>
          <cx:pt idx="37855">590</cx:pt>
          <cx:pt idx="37856">221</cx:pt>
          <cx:pt idx="37857">290</cx:pt>
          <cx:pt idx="37858">233</cx:pt>
          <cx:pt idx="37859">25</cx:pt>
          <cx:pt idx="37860">203</cx:pt>
          <cx:pt idx="37861">318</cx:pt>
          <cx:pt idx="37862">447</cx:pt>
          <cx:pt idx="37863">149</cx:pt>
          <cx:pt idx="37864">91</cx:pt>
          <cx:pt idx="37865">418</cx:pt>
          <cx:pt idx="37866">198</cx:pt>
          <cx:pt idx="37867">829</cx:pt>
          <cx:pt idx="37868">49</cx:pt>
          <cx:pt idx="37869">278</cx:pt>
          <cx:pt idx="37870">104</cx:pt>
          <cx:pt idx="37871">48</cx:pt>
          <cx:pt idx="37872">232</cx:pt>
          <cx:pt idx="37873">970</cx:pt>
          <cx:pt idx="37874">397</cx:pt>
          <cx:pt idx="37875">362</cx:pt>
          <cx:pt idx="37876">354</cx:pt>
          <cx:pt idx="37877">336</cx:pt>
          <cx:pt idx="37878">434</cx:pt>
          <cx:pt idx="37879">376</cx:pt>
          <cx:pt idx="37880">318</cx:pt>
          <cx:pt idx="37881">354</cx:pt>
          <cx:pt idx="37882">377</cx:pt>
          <cx:pt idx="37883">60</cx:pt>
          <cx:pt idx="37884">967</cx:pt>
          <cx:pt idx="37885">224</cx:pt>
          <cx:pt idx="37886">439</cx:pt>
          <cx:pt idx="37887">132</cx:pt>
          <cx:pt idx="37888">442</cx:pt>
          <cx:pt idx="37889">367</cx:pt>
          <cx:pt idx="37890">266</cx:pt>
          <cx:pt idx="37891">968</cx:pt>
          <cx:pt idx="37892">240</cx:pt>
          <cx:pt idx="37893">289</cx:pt>
          <cx:pt idx="37894">398</cx:pt>
          <cx:pt idx="37895">744</cx:pt>
          <cx:pt idx="37896">480</cx:pt>
          <cx:pt idx="37897">692</cx:pt>
          <cx:pt idx="37898">402</cx:pt>
          <cx:pt idx="37899">444</cx:pt>
          <cx:pt idx="37900">307</cx:pt>
          <cx:pt idx="37901">128</cx:pt>
          <cx:pt idx="37902">737</cx:pt>
          <cx:pt idx="37903">367</cx:pt>
          <cx:pt idx="37904">318</cx:pt>
          <cx:pt idx="37905">358</cx:pt>
          <cx:pt idx="37906">368</cx:pt>
          <cx:pt idx="37907">189</cx:pt>
          <cx:pt idx="37908">359</cx:pt>
          <cx:pt idx="37909">126</cx:pt>
          <cx:pt idx="37910">356</cx:pt>
          <cx:pt idx="37911">679</cx:pt>
          <cx:pt idx="37912">282</cx:pt>
          <cx:pt idx="37913">421</cx:pt>
          <cx:pt idx="37914">307</cx:pt>
          <cx:pt idx="37915">489</cx:pt>
          <cx:pt idx="37916">354</cx:pt>
          <cx:pt idx="37917">497</cx:pt>
          <cx:pt idx="37918">381</cx:pt>
          <cx:pt idx="37919">515</cx:pt>
          <cx:pt idx="37920">776</cx:pt>
          <cx:pt idx="37921">258</cx:pt>
          <cx:pt idx="37922">287</cx:pt>
          <cx:pt idx="37923">64</cx:pt>
          <cx:pt idx="37924">231</cx:pt>
          <cx:pt idx="37925">340</cx:pt>
          <cx:pt idx="37926">465</cx:pt>
          <cx:pt idx="37927">343</cx:pt>
          <cx:pt idx="37928">677</cx:pt>
          <cx:pt idx="37929">461</cx:pt>
          <cx:pt idx="37930">466</cx:pt>
          <cx:pt idx="37931">272</cx:pt>
          <cx:pt idx="37932">480</cx:pt>
          <cx:pt idx="37933">259</cx:pt>
          <cx:pt idx="37934">414</cx:pt>
          <cx:pt idx="37935">277</cx:pt>
          <cx:pt idx="37936">284</cx:pt>
          <cx:pt idx="37937">788</cx:pt>
          <cx:pt idx="37938">443</cx:pt>
          <cx:pt idx="37939">220</cx:pt>
          <cx:pt idx="37940">25</cx:pt>
          <cx:pt idx="37941">430</cx:pt>
          <cx:pt idx="37942">349</cx:pt>
          <cx:pt idx="37943">318</cx:pt>
          <cx:pt idx="37944">386</cx:pt>
          <cx:pt idx="37945">940</cx:pt>
          <cx:pt idx="37946">150</cx:pt>
          <cx:pt idx="37947">203</cx:pt>
          <cx:pt idx="37948">365</cx:pt>
          <cx:pt idx="37949">93</cx:pt>
          <cx:pt idx="37950">161</cx:pt>
          <cx:pt idx="37951">594</cx:pt>
          <cx:pt idx="37952">471</cx:pt>
          <cx:pt idx="37953">326</cx:pt>
          <cx:pt idx="37954">231</cx:pt>
          <cx:pt idx="37955">354</cx:pt>
          <cx:pt idx="37956">485</cx:pt>
          <cx:pt idx="37957">392</cx:pt>
          <cx:pt idx="37958">204</cx:pt>
          <cx:pt idx="37959">155</cx:pt>
          <cx:pt idx="37960">330</cx:pt>
          <cx:pt idx="37961">402</cx:pt>
          <cx:pt idx="37962">274</cx:pt>
          <cx:pt idx="37963">376</cx:pt>
          <cx:pt idx="37964">200</cx:pt>
          <cx:pt idx="37965">305</cx:pt>
          <cx:pt idx="37966">203</cx:pt>
          <cx:pt idx="37967">118</cx:pt>
          <cx:pt idx="37968">423</cx:pt>
          <cx:pt idx="37969">114</cx:pt>
          <cx:pt idx="37970">281</cx:pt>
          <cx:pt idx="37971">199</cx:pt>
          <cx:pt idx="37972">443</cx:pt>
          <cx:pt idx="37973">146</cx:pt>
          <cx:pt idx="37974">410</cx:pt>
          <cx:pt idx="37975">233</cx:pt>
          <cx:pt idx="37976">190</cx:pt>
          <cx:pt idx="37977">449</cx:pt>
          <cx:pt idx="37978">430</cx:pt>
          <cx:pt idx="37979">402</cx:pt>
          <cx:pt idx="37980">309</cx:pt>
          <cx:pt idx="37981">934</cx:pt>
          <cx:pt idx="37982">138</cx:pt>
          <cx:pt idx="37983">460</cx:pt>
          <cx:pt idx="37984">108</cx:pt>
          <cx:pt idx="37985">290</cx:pt>
          <cx:pt idx="37986">644</cx:pt>
          <cx:pt idx="37987">487</cx:pt>
          <cx:pt idx="37988">352</cx:pt>
          <cx:pt idx="37989">988</cx:pt>
          <cx:pt idx="37990">617</cx:pt>
          <cx:pt idx="37991">231</cx:pt>
          <cx:pt idx="37992">34</cx:pt>
          <cx:pt idx="37993">445</cx:pt>
          <cx:pt idx="37994">92</cx:pt>
          <cx:pt idx="37995">216</cx:pt>
          <cx:pt idx="37996">228</cx:pt>
          <cx:pt idx="37997">335</cx:pt>
          <cx:pt idx="37998">425</cx:pt>
          <cx:pt idx="37999">423</cx:pt>
          <cx:pt idx="38000">374</cx:pt>
          <cx:pt idx="38001">200</cx:pt>
          <cx:pt idx="38002">377</cx:pt>
          <cx:pt idx="38003">729</cx:pt>
          <cx:pt idx="38004">245</cx:pt>
          <cx:pt idx="38005">317</cx:pt>
          <cx:pt idx="38006">398</cx:pt>
          <cx:pt idx="38007">342</cx:pt>
          <cx:pt idx="38008">299</cx:pt>
          <cx:pt idx="38009">910</cx:pt>
          <cx:pt idx="38010">396</cx:pt>
          <cx:pt idx="38011">34</cx:pt>
          <cx:pt idx="38012">227</cx:pt>
          <cx:pt idx="38013">99</cx:pt>
          <cx:pt idx="38014">429</cx:pt>
          <cx:pt idx="38015">291</cx:pt>
          <cx:pt idx="38016">281</cx:pt>
          <cx:pt idx="38017">390</cx:pt>
          <cx:pt idx="38018">237</cx:pt>
          <cx:pt idx="38019">802</cx:pt>
          <cx:pt idx="38020">52</cx:pt>
          <cx:pt idx="38021">739</cx:pt>
          <cx:pt idx="38022">149</cx:pt>
          <cx:pt idx="38023">344</cx:pt>
          <cx:pt idx="38024">375</cx:pt>
          <cx:pt idx="38025">366</cx:pt>
          <cx:pt idx="38026">219</cx:pt>
          <cx:pt idx="38027">299</cx:pt>
          <cx:pt idx="38028">678</cx:pt>
          <cx:pt idx="38029">81</cx:pt>
          <cx:pt idx="38030">482</cx:pt>
          <cx:pt idx="38031">841</cx:pt>
          <cx:pt idx="38032">144</cx:pt>
          <cx:pt idx="38033">418</cx:pt>
          <cx:pt idx="38034">207</cx:pt>
          <cx:pt idx="38035">144</cx:pt>
          <cx:pt idx="38036">6</cx:pt>
          <cx:pt idx="38037">643</cx:pt>
          <cx:pt idx="38038">417</cx:pt>
          <cx:pt idx="38039">40</cx:pt>
          <cx:pt idx="38040">720</cx:pt>
          <cx:pt idx="38041">982</cx:pt>
          <cx:pt idx="38042">361</cx:pt>
          <cx:pt idx="38043">393</cx:pt>
          <cx:pt idx="38044">517</cx:pt>
          <cx:pt idx="38045">13</cx:pt>
          <cx:pt idx="38046">725</cx:pt>
          <cx:pt idx="38047">129</cx:pt>
          <cx:pt idx="38048">431</cx:pt>
          <cx:pt idx="38049">184</cx:pt>
          <cx:pt idx="38050">261</cx:pt>
          <cx:pt idx="38051">368</cx:pt>
          <cx:pt idx="38052">189</cx:pt>
          <cx:pt idx="38053">453</cx:pt>
          <cx:pt idx="38054">339</cx:pt>
          <cx:pt idx="38055">860</cx:pt>
          <cx:pt idx="38056">460</cx:pt>
          <cx:pt idx="38057">125</cx:pt>
          <cx:pt idx="38058">469</cx:pt>
          <cx:pt idx="38059">464</cx:pt>
          <cx:pt idx="38060">326</cx:pt>
          <cx:pt idx="38061">243</cx:pt>
          <cx:pt idx="38062">194</cx:pt>
          <cx:pt idx="38063">994</cx:pt>
          <cx:pt idx="38064">724</cx:pt>
          <cx:pt idx="38065">239</cx:pt>
          <cx:pt idx="38066">227</cx:pt>
          <cx:pt idx="38067">490</cx:pt>
          <cx:pt idx="38068">985</cx:pt>
          <cx:pt idx="38069">322</cx:pt>
          <cx:pt idx="38070">435</cx:pt>
          <cx:pt idx="38071">346</cx:pt>
          <cx:pt idx="38072">904</cx:pt>
          <cx:pt idx="38073">337</cx:pt>
          <cx:pt idx="38074">292</cx:pt>
          <cx:pt idx="38075">392</cx:pt>
          <cx:pt idx="38076">45</cx:pt>
          <cx:pt idx="38077">411</cx:pt>
          <cx:pt idx="38078">392</cx:pt>
          <cx:pt idx="38079">472</cx:pt>
          <cx:pt idx="38080">269</cx:pt>
          <cx:pt idx="38081">100</cx:pt>
          <cx:pt idx="38082">834</cx:pt>
          <cx:pt idx="38083">893</cx:pt>
          <cx:pt idx="38084">490</cx:pt>
          <cx:pt idx="38085">382</cx:pt>
          <cx:pt idx="38086">360</cx:pt>
          <cx:pt idx="38087">429</cx:pt>
          <cx:pt idx="38088">234</cx:pt>
          <cx:pt idx="38089">205</cx:pt>
          <cx:pt idx="38090">854</cx:pt>
          <cx:pt idx="38091">336</cx:pt>
          <cx:pt idx="38092">486</cx:pt>
          <cx:pt idx="38093">256</cx:pt>
          <cx:pt idx="38094">414</cx:pt>
          <cx:pt idx="38095">942</cx:pt>
          <cx:pt idx="38096">444</cx:pt>
          <cx:pt idx="38097">254</cx:pt>
          <cx:pt idx="38098">342</cx:pt>
          <cx:pt idx="38099">240</cx:pt>
          <cx:pt idx="38100">414</cx:pt>
          <cx:pt idx="38101">571</cx:pt>
          <cx:pt idx="38102">56</cx:pt>
          <cx:pt idx="38103">999</cx:pt>
          <cx:pt idx="38104">414</cx:pt>
          <cx:pt idx="38105">430</cx:pt>
          <cx:pt idx="38106">964</cx:pt>
          <cx:pt idx="38107">208</cx:pt>
          <cx:pt idx="38108">843</cx:pt>
          <cx:pt idx="38109">450</cx:pt>
          <cx:pt idx="38110">528</cx:pt>
          <cx:pt idx="38111">487</cx:pt>
          <cx:pt idx="38112">442</cx:pt>
          <cx:pt idx="38113">492</cx:pt>
          <cx:pt idx="38114">830</cx:pt>
          <cx:pt idx="38115">313</cx:pt>
          <cx:pt idx="38116">496</cx:pt>
          <cx:pt idx="38117">393</cx:pt>
          <cx:pt idx="38118">384</cx:pt>
          <cx:pt idx="38119">344</cx:pt>
          <cx:pt idx="38120">237</cx:pt>
          <cx:pt idx="38121">445</cx:pt>
          <cx:pt idx="38122">250</cx:pt>
          <cx:pt idx="38123">299</cx:pt>
          <cx:pt idx="38124">411</cx:pt>
          <cx:pt idx="38125">439</cx:pt>
          <cx:pt idx="38126">318</cx:pt>
          <cx:pt idx="38127">331</cx:pt>
          <cx:pt idx="38128">130</cx:pt>
          <cx:pt idx="38129">564</cx:pt>
          <cx:pt idx="38130">200</cx:pt>
          <cx:pt idx="38131">238</cx:pt>
          <cx:pt idx="38132">407</cx:pt>
          <cx:pt idx="38133">161</cx:pt>
          <cx:pt idx="38134">317</cx:pt>
          <cx:pt idx="38135">251</cx:pt>
          <cx:pt idx="38136">500</cx:pt>
          <cx:pt idx="38137">249</cx:pt>
          <cx:pt idx="38138">943</cx:pt>
          <cx:pt idx="38139">222</cx:pt>
          <cx:pt idx="38140">217</cx:pt>
          <cx:pt idx="38141">352</cx:pt>
          <cx:pt idx="38142">227</cx:pt>
          <cx:pt idx="38143">291</cx:pt>
          <cx:pt idx="38144">452</cx:pt>
          <cx:pt idx="38145">965</cx:pt>
          <cx:pt idx="38146">449</cx:pt>
          <cx:pt idx="38147">460</cx:pt>
          <cx:pt idx="38148">123</cx:pt>
          <cx:pt idx="38149">362</cx:pt>
          <cx:pt idx="38150">211</cx:pt>
          <cx:pt idx="38151">483</cx:pt>
          <cx:pt idx="38152">587</cx:pt>
          <cx:pt idx="38153">238</cx:pt>
          <cx:pt idx="38154">707</cx:pt>
          <cx:pt idx="38155">313</cx:pt>
          <cx:pt idx="38156">40</cx:pt>
          <cx:pt idx="38157">657</cx:pt>
          <cx:pt idx="38158">313</cx:pt>
          <cx:pt idx="38159">101</cx:pt>
          <cx:pt idx="38160">225</cx:pt>
          <cx:pt idx="38161">383</cx:pt>
          <cx:pt idx="38162">473</cx:pt>
          <cx:pt idx="38163">346</cx:pt>
          <cx:pt idx="38164">365</cx:pt>
          <cx:pt idx="38165">308</cx:pt>
          <cx:pt idx="38166">337</cx:pt>
          <cx:pt idx="38167">940</cx:pt>
          <cx:pt idx="38168">329</cx:pt>
          <cx:pt idx="38169">440</cx:pt>
          <cx:pt idx="38170">235</cx:pt>
          <cx:pt idx="38171">490</cx:pt>
          <cx:pt idx="38172">290</cx:pt>
          <cx:pt idx="38173">409</cx:pt>
          <cx:pt idx="38174">316</cx:pt>
          <cx:pt idx="38175">238</cx:pt>
          <cx:pt idx="38176">592</cx:pt>
          <cx:pt idx="38177">152</cx:pt>
          <cx:pt idx="38178">317</cx:pt>
          <cx:pt idx="38179">313</cx:pt>
          <cx:pt idx="38180">481</cx:pt>
          <cx:pt idx="38181">354</cx:pt>
          <cx:pt idx="38182">455</cx:pt>
          <cx:pt idx="38183">469</cx:pt>
          <cx:pt idx="38184">412</cx:pt>
          <cx:pt idx="38185">461</cx:pt>
          <cx:pt idx="38186">790</cx:pt>
          <cx:pt idx="38187">131</cx:pt>
          <cx:pt idx="38188">952</cx:pt>
          <cx:pt idx="38189">468</cx:pt>
          <cx:pt idx="38190">455</cx:pt>
          <cx:pt idx="38191">375</cx:pt>
          <cx:pt idx="38192">12</cx:pt>
          <cx:pt idx="38193">370</cx:pt>
          <cx:pt idx="38194">395</cx:pt>
          <cx:pt idx="38195">390</cx:pt>
          <cx:pt idx="38196">334</cx:pt>
          <cx:pt idx="38197">481</cx:pt>
          <cx:pt idx="38198">281</cx:pt>
          <cx:pt idx="38199">396</cx:pt>
          <cx:pt idx="38200">530</cx:pt>
          <cx:pt idx="38201">194</cx:pt>
          <cx:pt idx="38202">278</cx:pt>
          <cx:pt idx="38203">351</cx:pt>
          <cx:pt idx="38204">315</cx:pt>
          <cx:pt idx="38205">310</cx:pt>
          <cx:pt idx="38206">899</cx:pt>
          <cx:pt idx="38207">11</cx:pt>
          <cx:pt idx="38208">297</cx:pt>
          <cx:pt idx="38209">363</cx:pt>
          <cx:pt idx="38210">368</cx:pt>
          <cx:pt idx="38211">338</cx:pt>
          <cx:pt idx="38212">274</cx:pt>
          <cx:pt idx="38213">448</cx:pt>
          <cx:pt idx="38214">454</cx:pt>
          <cx:pt idx="38215">382</cx:pt>
          <cx:pt idx="38216">561</cx:pt>
          <cx:pt idx="38217">383</cx:pt>
          <cx:pt idx="38218">167</cx:pt>
          <cx:pt idx="38219">491</cx:pt>
          <cx:pt idx="38220">357</cx:pt>
          <cx:pt idx="38221">274</cx:pt>
          <cx:pt idx="38222">79</cx:pt>
          <cx:pt idx="38223">315</cx:pt>
          <cx:pt idx="38224">208</cx:pt>
          <cx:pt idx="38225">619</cx:pt>
          <cx:pt idx="38226">222</cx:pt>
          <cx:pt idx="38227">379</cx:pt>
          <cx:pt idx="38228">391</cx:pt>
          <cx:pt idx="38229">269</cx:pt>
          <cx:pt idx="38230">383</cx:pt>
          <cx:pt idx="38231">284</cx:pt>
          <cx:pt idx="38232">340</cx:pt>
          <cx:pt idx="38233">248</cx:pt>
          <cx:pt idx="38234">355</cx:pt>
          <cx:pt idx="38235">18</cx:pt>
          <cx:pt idx="38236">457</cx:pt>
          <cx:pt idx="38237">213</cx:pt>
          <cx:pt idx="38238">176</cx:pt>
          <cx:pt idx="38239">912</cx:pt>
          <cx:pt idx="38240">312</cx:pt>
          <cx:pt idx="38241">792</cx:pt>
          <cx:pt idx="38242">446</cx:pt>
          <cx:pt idx="38243">368</cx:pt>
          <cx:pt idx="38244">295</cx:pt>
          <cx:pt idx="38245">250</cx:pt>
          <cx:pt idx="38246">443</cx:pt>
          <cx:pt idx="38247">367</cx:pt>
          <cx:pt idx="38248">321</cx:pt>
          <cx:pt idx="38249">596</cx:pt>
          <cx:pt idx="38250">923</cx:pt>
          <cx:pt idx="38251">197</cx:pt>
          <cx:pt idx="38252">490</cx:pt>
          <cx:pt idx="38253">241</cx:pt>
          <cx:pt idx="38254">86</cx:pt>
          <cx:pt idx="38255">241</cx:pt>
          <cx:pt idx="38256">73</cx:pt>
          <cx:pt idx="38257">410</cx:pt>
          <cx:pt idx="38258">438</cx:pt>
          <cx:pt idx="38259">650</cx:pt>
          <cx:pt idx="38260">168</cx:pt>
          <cx:pt idx="38261">245</cx:pt>
          <cx:pt idx="38262">293</cx:pt>
          <cx:pt idx="38263">420</cx:pt>
          <cx:pt idx="38264">439</cx:pt>
          <cx:pt idx="38265">449</cx:pt>
          <cx:pt idx="38266">468</cx:pt>
          <cx:pt idx="38267">350</cx:pt>
          <cx:pt idx="38268">361</cx:pt>
          <cx:pt idx="38269">234</cx:pt>
          <cx:pt idx="38270">259</cx:pt>
          <cx:pt idx="38271">445</cx:pt>
          <cx:pt idx="38272">268</cx:pt>
          <cx:pt idx="38273">329</cx:pt>
          <cx:pt idx="38274">31</cx:pt>
          <cx:pt idx="38275">32</cx:pt>
          <cx:pt idx="38276">219</cx:pt>
          <cx:pt idx="38277">310</cx:pt>
          <cx:pt idx="38278">431</cx:pt>
          <cx:pt idx="38279">457</cx:pt>
          <cx:pt idx="38280">986</cx:pt>
          <cx:pt idx="38281">276</cx:pt>
          <cx:pt idx="38282">226</cx:pt>
          <cx:pt idx="38283">362</cx:pt>
          <cx:pt idx="38284">203</cx:pt>
          <cx:pt idx="38285">367</cx:pt>
          <cx:pt idx="38286">492</cx:pt>
          <cx:pt idx="38287">311</cx:pt>
          <cx:pt idx="38288">111</cx:pt>
          <cx:pt idx="38289">151</cx:pt>
          <cx:pt idx="38290">450</cx:pt>
          <cx:pt idx="38291">190</cx:pt>
          <cx:pt idx="38292">335</cx:pt>
          <cx:pt idx="38293">632</cx:pt>
          <cx:pt idx="38294">164</cx:pt>
          <cx:pt idx="38295">926</cx:pt>
          <cx:pt idx="38296">380</cx:pt>
          <cx:pt idx="38297">775</cx:pt>
          <cx:pt idx="38298">206</cx:pt>
          <cx:pt idx="38299">276</cx:pt>
          <cx:pt idx="38300">281</cx:pt>
          <cx:pt idx="38301">467</cx:pt>
          <cx:pt idx="38302">162</cx:pt>
          <cx:pt idx="38303">304</cx:pt>
          <cx:pt idx="38304">368</cx:pt>
          <cx:pt idx="38305">432</cx:pt>
          <cx:pt idx="38306">241</cx:pt>
          <cx:pt idx="38307">280</cx:pt>
          <cx:pt idx="38308">271</cx:pt>
          <cx:pt idx="38309">153</cx:pt>
          <cx:pt idx="38310">405</cx:pt>
          <cx:pt idx="38311">359</cx:pt>
          <cx:pt idx="38312">292</cx:pt>
          <cx:pt idx="38313">168</cx:pt>
          <cx:pt idx="38314">916</cx:pt>
          <cx:pt idx="38315">262</cx:pt>
          <cx:pt idx="38316">301</cx:pt>
          <cx:pt idx="38317">244</cx:pt>
          <cx:pt idx="38318">264</cx:pt>
          <cx:pt idx="38319">192</cx:pt>
          <cx:pt idx="38320">458</cx:pt>
          <cx:pt idx="38321">406</cx:pt>
          <cx:pt idx="38322">300</cx:pt>
          <cx:pt idx="38323">166</cx:pt>
          <cx:pt idx="38324">251</cx:pt>
          <cx:pt idx="38325">306</cx:pt>
          <cx:pt idx="38326">495</cx:pt>
          <cx:pt idx="38327">456</cx:pt>
          <cx:pt idx="38328">273</cx:pt>
          <cx:pt idx="38329">337</cx:pt>
          <cx:pt idx="38330">441</cx:pt>
          <cx:pt idx="38331">460</cx:pt>
          <cx:pt idx="38332">922</cx:pt>
          <cx:pt idx="38333">485</cx:pt>
          <cx:pt idx="38334">242</cx:pt>
          <cx:pt idx="38335">194</cx:pt>
          <cx:pt idx="38336">235</cx:pt>
          <cx:pt idx="38337">234</cx:pt>
          <cx:pt idx="38338">347</cx:pt>
          <cx:pt idx="38339">291</cx:pt>
          <cx:pt idx="38340">18</cx:pt>
          <cx:pt idx="38341">26</cx:pt>
          <cx:pt idx="38342">318</cx:pt>
          <cx:pt idx="38343">462</cx:pt>
          <cx:pt idx="38344">367</cx:pt>
          <cx:pt idx="38345">121</cx:pt>
          <cx:pt idx="38346">369</cx:pt>
          <cx:pt idx="38347">371</cx:pt>
          <cx:pt idx="38348">167</cx:pt>
          <cx:pt idx="38349">327</cx:pt>
          <cx:pt idx="38350">328</cx:pt>
          <cx:pt idx="38351">459</cx:pt>
          <cx:pt idx="38352">2</cx:pt>
          <cx:pt idx="38353">128</cx:pt>
          <cx:pt idx="38354">491</cx:pt>
          <cx:pt idx="38355">414</cx:pt>
          <cx:pt idx="38356">300</cx:pt>
          <cx:pt idx="38357">350</cx:pt>
          <cx:pt idx="38358">474</cx:pt>
          <cx:pt idx="38359">488</cx:pt>
          <cx:pt idx="38360">393</cx:pt>
          <cx:pt idx="38361">354</cx:pt>
          <cx:pt idx="38362">244</cx:pt>
          <cx:pt idx="38363">202</cx:pt>
          <cx:pt idx="38364">981</cx:pt>
          <cx:pt idx="38365">280</cx:pt>
          <cx:pt idx="38366">275</cx:pt>
          <cx:pt idx="38367">702</cx:pt>
          <cx:pt idx="38368">72</cx:pt>
          <cx:pt idx="38369">479</cx:pt>
          <cx:pt idx="38370">316</cx:pt>
          <cx:pt idx="38371">243</cx:pt>
          <cx:pt idx="38372">355</cx:pt>
          <cx:pt idx="38373">246</cx:pt>
          <cx:pt idx="38374">288</cx:pt>
          <cx:pt idx="38375">476</cx:pt>
          <cx:pt idx="38376">473</cx:pt>
          <cx:pt idx="38377">352</cx:pt>
          <cx:pt idx="38378">721</cx:pt>
          <cx:pt idx="38379">496</cx:pt>
          <cx:pt idx="38380">334</cx:pt>
          <cx:pt idx="38381">430</cx:pt>
          <cx:pt idx="38382">424</cx:pt>
          <cx:pt idx="38383">144</cx:pt>
          <cx:pt idx="38384">54</cx:pt>
          <cx:pt idx="38385">219</cx:pt>
          <cx:pt idx="38386">483</cx:pt>
          <cx:pt idx="38387">797</cx:pt>
          <cx:pt idx="38388">440</cx:pt>
          <cx:pt idx="38389">93</cx:pt>
          <cx:pt idx="38390">219</cx:pt>
          <cx:pt idx="38391">358</cx:pt>
          <cx:pt idx="38392">428</cx:pt>
          <cx:pt idx="38393">51</cx:pt>
          <cx:pt idx="38394">694</cx:pt>
          <cx:pt idx="38395">343</cx:pt>
          <cx:pt idx="38396">756</cx:pt>
          <cx:pt idx="38397">242</cx:pt>
          <cx:pt idx="38398">14</cx:pt>
          <cx:pt idx="38399">837</cx:pt>
          <cx:pt idx="38400">19</cx:pt>
          <cx:pt idx="38401">198</cx:pt>
          <cx:pt idx="38402">309</cx:pt>
          <cx:pt idx="38403">260</cx:pt>
          <cx:pt idx="38404">317</cx:pt>
          <cx:pt idx="38405">866</cx:pt>
          <cx:pt idx="38406">268</cx:pt>
          <cx:pt idx="38407">289</cx:pt>
          <cx:pt idx="38408">284</cx:pt>
          <cx:pt idx="38409">446</cx:pt>
          <cx:pt idx="38410">448</cx:pt>
          <cx:pt idx="38411">417</cx:pt>
          <cx:pt idx="38412">541</cx:pt>
          <cx:pt idx="38413">473</cx:pt>
          <cx:pt idx="38414">282</cx:pt>
          <cx:pt idx="38415">172</cx:pt>
          <cx:pt idx="38416">647</cx:pt>
          <cx:pt idx="38417">492</cx:pt>
          <cx:pt idx="38418">144</cx:pt>
          <cx:pt idx="38419">810</cx:pt>
          <cx:pt idx="38420">294</cx:pt>
          <cx:pt idx="38421">108</cx:pt>
          <cx:pt idx="38422">416</cx:pt>
          <cx:pt idx="38423">253</cx:pt>
          <cx:pt idx="38424">382</cx:pt>
          <cx:pt idx="38425">171</cx:pt>
          <cx:pt idx="38426">323</cx:pt>
          <cx:pt idx="38427">333</cx:pt>
          <cx:pt idx="38428">110</cx:pt>
          <cx:pt idx="38429">492</cx:pt>
          <cx:pt idx="38430">289</cx:pt>
          <cx:pt idx="38431">167</cx:pt>
          <cx:pt idx="38432">688</cx:pt>
          <cx:pt idx="38433">123</cx:pt>
          <cx:pt idx="38434">401</cx:pt>
          <cx:pt idx="38435">418</cx:pt>
          <cx:pt idx="38436">340</cx:pt>
          <cx:pt idx="38437">318</cx:pt>
          <cx:pt idx="38438">275</cx:pt>
          <cx:pt idx="38439">35</cx:pt>
          <cx:pt idx="38440">365</cx:pt>
          <cx:pt idx="38441">128</cx:pt>
          <cx:pt idx="38442">396</cx:pt>
          <cx:pt idx="38443">330</cx:pt>
          <cx:pt idx="38444">263</cx:pt>
          <cx:pt idx="38445">480</cx:pt>
          <cx:pt idx="38446">422</cx:pt>
          <cx:pt idx="38447">442</cx:pt>
          <cx:pt idx="38448">425</cx:pt>
          <cx:pt idx="38449">286</cx:pt>
          <cx:pt idx="38450">273</cx:pt>
          <cx:pt idx="38451">266</cx:pt>
          <cx:pt idx="38452">296</cx:pt>
          <cx:pt idx="38453">397</cx:pt>
          <cx:pt idx="38454">114</cx:pt>
          <cx:pt idx="38455">267</cx:pt>
          <cx:pt idx="38456">453</cx:pt>
          <cx:pt idx="38457">300</cx:pt>
          <cx:pt idx="38458">433</cx:pt>
          <cx:pt idx="38459">326</cx:pt>
          <cx:pt idx="38460">280</cx:pt>
          <cx:pt idx="38461">279</cx:pt>
          <cx:pt idx="38462">397</cx:pt>
          <cx:pt idx="38463">336</cx:pt>
          <cx:pt idx="38464">374</cx:pt>
          <cx:pt idx="38465">223</cx:pt>
          <cx:pt idx="38466">238</cx:pt>
          <cx:pt idx="38467">335</cx:pt>
          <cx:pt idx="38468">378</cx:pt>
          <cx:pt idx="38469">348</cx:pt>
          <cx:pt idx="38470">266</cx:pt>
          <cx:pt idx="38471">395</cx:pt>
          <cx:pt idx="38472">12</cx:pt>
          <cx:pt idx="38473">137</cx:pt>
          <cx:pt idx="38474">395</cx:pt>
          <cx:pt idx="38475">372</cx:pt>
          <cx:pt idx="38476">312</cx:pt>
          <cx:pt idx="38477">247</cx:pt>
          <cx:pt idx="38478">472</cx:pt>
          <cx:pt idx="38479">770</cx:pt>
          <cx:pt idx="38480">65</cx:pt>
          <cx:pt idx="38481">97</cx:pt>
          <cx:pt idx="38482">359</cx:pt>
          <cx:pt idx="38483">218</cx:pt>
          <cx:pt idx="38484">337</cx:pt>
          <cx:pt idx="38485">416</cx:pt>
          <cx:pt idx="38486">353</cx:pt>
          <cx:pt idx="38487">7</cx:pt>
          <cx:pt idx="38488">402</cx:pt>
          <cx:pt idx="38489">260</cx:pt>
          <cx:pt idx="38490">394</cx:pt>
          <cx:pt idx="38491">506</cx:pt>
          <cx:pt idx="38492">950</cx:pt>
          <cx:pt idx="38493">410</cx:pt>
          <cx:pt idx="38494">328</cx:pt>
          <cx:pt idx="38495">882</cx:pt>
          <cx:pt idx="38496">477</cx:pt>
          <cx:pt idx="38497">844</cx:pt>
          <cx:pt idx="38498">268</cx:pt>
          <cx:pt idx="38499">123</cx:pt>
          <cx:pt idx="38500">154</cx:pt>
          <cx:pt idx="38501">471</cx:pt>
          <cx:pt idx="38502">423</cx:pt>
          <cx:pt idx="38503">938</cx:pt>
          <cx:pt idx="38504">304</cx:pt>
          <cx:pt idx="38505">335</cx:pt>
          <cx:pt idx="38506">290</cx:pt>
          <cx:pt idx="38507">146</cx:pt>
          <cx:pt idx="38508">362</cx:pt>
          <cx:pt idx="38509">274</cx:pt>
          <cx:pt idx="38510">275</cx:pt>
          <cx:pt idx="38511">61</cx:pt>
          <cx:pt idx="38512">244</cx:pt>
          <cx:pt idx="38513">700</cx:pt>
          <cx:pt idx="38514">272</cx:pt>
          <cx:pt idx="38515">469</cx:pt>
          <cx:pt idx="38516">780</cx:pt>
          <cx:pt idx="38517">395</cx:pt>
          <cx:pt idx="38518">371</cx:pt>
          <cx:pt idx="38519">148</cx:pt>
          <cx:pt idx="38520">279</cx:pt>
          <cx:pt idx="38521">339</cx:pt>
          <cx:pt idx="38522">325</cx:pt>
          <cx:pt idx="38523">266</cx:pt>
          <cx:pt idx="38524">223</cx:pt>
          <cx:pt idx="38525">72</cx:pt>
          <cx:pt idx="38526">412</cx:pt>
          <cx:pt idx="38527">937</cx:pt>
          <cx:pt idx="38528">273</cx:pt>
          <cx:pt idx="38529">906</cx:pt>
          <cx:pt idx="38530">368</cx:pt>
          <cx:pt idx="38531">339</cx:pt>
          <cx:pt idx="38532">452</cx:pt>
          <cx:pt idx="38533">309</cx:pt>
          <cx:pt idx="38534">575</cx:pt>
          <cx:pt idx="38535">156</cx:pt>
          <cx:pt idx="38536">312</cx:pt>
          <cx:pt idx="38537">213</cx:pt>
          <cx:pt idx="38538">338</cx:pt>
          <cx:pt idx="38539">210</cx:pt>
          <cx:pt idx="38540">432</cx:pt>
          <cx:pt idx="38541">392</cx:pt>
          <cx:pt idx="38542">411</cx:pt>
          <cx:pt idx="38543">133</cx:pt>
          <cx:pt idx="38544">489</cx:pt>
          <cx:pt idx="38545">263</cx:pt>
          <cx:pt idx="38546">889</cx:pt>
          <cx:pt idx="38547">339</cx:pt>
          <cx:pt idx="38548">967</cx:pt>
          <cx:pt idx="38549">426</cx:pt>
          <cx:pt idx="38550">243</cx:pt>
          <cx:pt idx="38551">300</cx:pt>
          <cx:pt idx="38552">466</cx:pt>
          <cx:pt idx="38553">946</cx:pt>
          <cx:pt idx="38554">445</cx:pt>
          <cx:pt idx="38555">451</cx:pt>
          <cx:pt idx="38556">315</cx:pt>
          <cx:pt idx="38557">318</cx:pt>
          <cx:pt idx="38558">335</cx:pt>
          <cx:pt idx="38559">483</cx:pt>
          <cx:pt idx="38560">405</cx:pt>
          <cx:pt idx="38561">21</cx:pt>
          <cx:pt idx="38562">89</cx:pt>
          <cx:pt idx="38563">494</cx:pt>
          <cx:pt idx="38564">182</cx:pt>
          <cx:pt idx="38565">401</cx:pt>
          <cx:pt idx="38566">259</cx:pt>
          <cx:pt idx="38567">433</cx:pt>
          <cx:pt idx="38568">211</cx:pt>
          <cx:pt idx="38569">955</cx:pt>
          <cx:pt idx="38570">372</cx:pt>
          <cx:pt idx="38571">213</cx:pt>
          <cx:pt idx="38572">409</cx:pt>
          <cx:pt idx="38573">235</cx:pt>
          <cx:pt idx="38574">415</cx:pt>
          <cx:pt idx="38575">801</cx:pt>
          <cx:pt idx="38576">205</cx:pt>
          <cx:pt idx="38577">341</cx:pt>
          <cx:pt idx="38578">254</cx:pt>
          <cx:pt idx="38579">528</cx:pt>
          <cx:pt idx="38580">316</cx:pt>
          <cx:pt idx="38581">347</cx:pt>
          <cx:pt idx="38582">173</cx:pt>
          <cx:pt idx="38583">319</cx:pt>
          <cx:pt idx="38584">413</cx:pt>
          <cx:pt idx="38585">480</cx:pt>
          <cx:pt idx="38586">63</cx:pt>
          <cx:pt idx="38587">289</cx:pt>
          <cx:pt idx="38588">202</cx:pt>
          <cx:pt idx="38589">258</cx:pt>
          <cx:pt idx="38590">408</cx:pt>
          <cx:pt idx="38591">142</cx:pt>
          <cx:pt idx="38592">497</cx:pt>
          <cx:pt idx="38593">694</cx:pt>
          <cx:pt idx="38594">312</cx:pt>
          <cx:pt idx="38595">376</cx:pt>
          <cx:pt idx="38596">410</cx:pt>
          <cx:pt idx="38597">954</cx:pt>
          <cx:pt idx="38598">243</cx:pt>
          <cx:pt idx="38599">391</cx:pt>
          <cx:pt idx="38600">231</cx:pt>
          <cx:pt idx="38601">254</cx:pt>
          <cx:pt idx="38602">287</cx:pt>
          <cx:pt idx="38603">1008</cx:pt>
          <cx:pt idx="38604">16</cx:pt>
          <cx:pt idx="38605">486</cx:pt>
          <cx:pt idx="38606">215</cx:pt>
          <cx:pt idx="38607">396</cx:pt>
          <cx:pt idx="38608">244</cx:pt>
          <cx:pt idx="38609">74</cx:pt>
          <cx:pt idx="38610">341</cx:pt>
          <cx:pt idx="38611">454</cx:pt>
          <cx:pt idx="38612">600</cx:pt>
          <cx:pt idx="38613">450</cx:pt>
          <cx:pt idx="38614">911</cx:pt>
          <cx:pt idx="38615">105</cx:pt>
          <cx:pt idx="38616">455</cx:pt>
          <cx:pt idx="38617">93</cx:pt>
          <cx:pt idx="38618">257</cx:pt>
          <cx:pt idx="38619">437</cx:pt>
          <cx:pt idx="38620">11</cx:pt>
          <cx:pt idx="38621">1018</cx:pt>
          <cx:pt idx="38622">319</cx:pt>
          <cx:pt idx="38623">429</cx:pt>
          <cx:pt idx="38624">211</cx:pt>
          <cx:pt idx="38625">162</cx:pt>
          <cx:pt idx="38626">234</cx:pt>
          <cx:pt idx="38627">186</cx:pt>
          <cx:pt idx="38628">342</cx:pt>
          <cx:pt idx="38629">213</cx:pt>
          <cx:pt idx="38630">970</cx:pt>
          <cx:pt idx="38631">561</cx:pt>
          <cx:pt idx="38632">476</cx:pt>
          <cx:pt idx="38633">207</cx:pt>
          <cx:pt idx="38634">1000</cx:pt>
          <cx:pt idx="38635">89</cx:pt>
          <cx:pt idx="38636">43</cx:pt>
          <cx:pt idx="38637">251</cx:pt>
          <cx:pt idx="38638">249</cx:pt>
          <cx:pt idx="38639">935</cx:pt>
          <cx:pt idx="38640">479</cx:pt>
          <cx:pt idx="38641">127</cx:pt>
          <cx:pt idx="38642">470</cx:pt>
          <cx:pt idx="38643">104</cx:pt>
          <cx:pt idx="38644">142</cx:pt>
          <cx:pt idx="38645">164</cx:pt>
          <cx:pt idx="38646">494</cx:pt>
          <cx:pt idx="38647">341</cx:pt>
          <cx:pt idx="38648">479</cx:pt>
          <cx:pt idx="38649">98</cx:pt>
          <cx:pt idx="38650">184</cx:pt>
          <cx:pt idx="38651">62</cx:pt>
          <cx:pt idx="38652">445</cx:pt>
          <cx:pt idx="38653">485</cx:pt>
          <cx:pt idx="38654">233</cx:pt>
          <cx:pt idx="38655">290</cx:pt>
          <cx:pt idx="38656">75</cx:pt>
          <cx:pt idx="38657">471</cx:pt>
          <cx:pt idx="38658">348</cx:pt>
          <cx:pt idx="38659">495</cx:pt>
          <cx:pt idx="38660">463</cx:pt>
          <cx:pt idx="38661">279</cx:pt>
          <cx:pt idx="38662">388</cx:pt>
          <cx:pt idx="38663">68</cx:pt>
          <cx:pt idx="38664">347</cx:pt>
          <cx:pt idx="38665">266</cx:pt>
          <cx:pt idx="38666">55</cx:pt>
          <cx:pt idx="38667">497</cx:pt>
          <cx:pt idx="38668">440</cx:pt>
          <cx:pt idx="38669">832</cx:pt>
          <cx:pt idx="38670">339</cx:pt>
          <cx:pt idx="38671">476</cx:pt>
          <cx:pt idx="38672">279</cx:pt>
          <cx:pt idx="38673">199</cx:pt>
          <cx:pt idx="38674">162</cx:pt>
          <cx:pt idx="38675">239</cx:pt>
          <cx:pt idx="38676">235</cx:pt>
          <cx:pt idx="38677">405</cx:pt>
          <cx:pt idx="38678">478</cx:pt>
          <cx:pt idx="38679">80</cx:pt>
          <cx:pt idx="38680">889</cx:pt>
          <cx:pt idx="38681">305</cx:pt>
          <cx:pt idx="38682">405</cx:pt>
          <cx:pt idx="38683">276</cx:pt>
          <cx:pt idx="38684">150</cx:pt>
          <cx:pt idx="38685">424</cx:pt>
          <cx:pt idx="38686">211</cx:pt>
          <cx:pt idx="38687">369</cx:pt>
          <cx:pt idx="38688">894</cx:pt>
          <cx:pt idx="38689">467</cx:pt>
          <cx:pt idx="38690">478</cx:pt>
          <cx:pt idx="38691">238</cx:pt>
          <cx:pt idx="38692">222</cx:pt>
          <cx:pt idx="38693">932</cx:pt>
          <cx:pt idx="38694">920</cx:pt>
          <cx:pt idx="38695">450</cx:pt>
          <cx:pt idx="38696">307</cx:pt>
          <cx:pt idx="38697">463</cx:pt>
          <cx:pt idx="38698">704</cx:pt>
          <cx:pt idx="38699">404</cx:pt>
          <cx:pt idx="38700">229</cx:pt>
          <cx:pt idx="38701">290</cx:pt>
          <cx:pt idx="38702">212</cx:pt>
          <cx:pt idx="38703">348</cx:pt>
          <cx:pt idx="38704">460</cx:pt>
          <cx:pt idx="38705">329</cx:pt>
          <cx:pt idx="38706">479</cx:pt>
          <cx:pt idx="38707">496</cx:pt>
          <cx:pt idx="38708">185</cx:pt>
          <cx:pt idx="38709">375</cx:pt>
          <cx:pt idx="38710">395</cx:pt>
          <cx:pt idx="38711">428</cx:pt>
          <cx:pt idx="38712">419</cx:pt>
          <cx:pt idx="38713">338</cx:pt>
          <cx:pt idx="38714">314</cx:pt>
          <cx:pt idx="38715">455</cx:pt>
          <cx:pt idx="38716">932</cx:pt>
          <cx:pt idx="38717">463</cx:pt>
          <cx:pt idx="38718">330</cx:pt>
          <cx:pt idx="38719">166</cx:pt>
          <cx:pt idx="38720">338</cx:pt>
          <cx:pt idx="38721">322</cx:pt>
          <cx:pt idx="38722">416</cx:pt>
          <cx:pt idx="38723">257</cx:pt>
          <cx:pt idx="38724">321</cx:pt>
          <cx:pt idx="38725">255</cx:pt>
          <cx:pt idx="38726">492</cx:pt>
          <cx:pt idx="38727">285</cx:pt>
          <cx:pt idx="38728">400</cx:pt>
          <cx:pt idx="38729">287</cx:pt>
          <cx:pt idx="38730">446</cx:pt>
          <cx:pt idx="38731">1004</cx:pt>
          <cx:pt idx="38732">322</cx:pt>
          <cx:pt idx="38733">272</cx:pt>
          <cx:pt idx="38734">380</cx:pt>
          <cx:pt idx="38735">417</cx:pt>
          <cx:pt idx="38736">316</cx:pt>
          <cx:pt idx="38737">486</cx:pt>
          <cx:pt idx="38738">479</cx:pt>
          <cx:pt idx="38739">29</cx:pt>
          <cx:pt idx="38740">471</cx:pt>
          <cx:pt idx="38741">272</cx:pt>
          <cx:pt idx="38742">245</cx:pt>
          <cx:pt idx="38743">468</cx:pt>
          <cx:pt idx="38744">364</cx:pt>
          <cx:pt idx="38745">108</cx:pt>
          <cx:pt idx="38746">372</cx:pt>
          <cx:pt idx="38747">279</cx:pt>
          <cx:pt idx="38748">469</cx:pt>
          <cx:pt idx="38749">994</cx:pt>
          <cx:pt idx="38750">487</cx:pt>
          <cx:pt idx="38751">437</cx:pt>
          <cx:pt idx="38752">254</cx:pt>
          <cx:pt idx="38753">265</cx:pt>
          <cx:pt idx="38754">984</cx:pt>
          <cx:pt idx="38755">370</cx:pt>
          <cx:pt idx="38756">323</cx:pt>
          <cx:pt idx="38757">400</cx:pt>
          <cx:pt idx="38758">205</cx:pt>
          <cx:pt idx="38759">275</cx:pt>
          <cx:pt idx="38760">400</cx:pt>
          <cx:pt idx="38761">207</cx:pt>
          <cx:pt idx="38762">99</cx:pt>
          <cx:pt idx="38763">374</cx:pt>
          <cx:pt idx="38764">313</cx:pt>
          <cx:pt idx="38765">483</cx:pt>
          <cx:pt idx="38766">472</cx:pt>
          <cx:pt idx="38767">150</cx:pt>
          <cx:pt idx="38768">320</cx:pt>
          <cx:pt idx="38769">4</cx:pt>
          <cx:pt idx="38770">302</cx:pt>
          <cx:pt idx="38771">52</cx:pt>
          <cx:pt idx="38772">344</cx:pt>
          <cx:pt idx="38773">331</cx:pt>
          <cx:pt idx="38774">195</cx:pt>
          <cx:pt idx="38775">415</cx:pt>
          <cx:pt idx="38776">500</cx:pt>
          <cx:pt idx="38777">311</cx:pt>
          <cx:pt idx="38778">528</cx:pt>
          <cx:pt idx="38779">313</cx:pt>
          <cx:pt idx="38780">303</cx:pt>
          <cx:pt idx="38781">490</cx:pt>
          <cx:pt idx="38782">363</cx:pt>
          <cx:pt idx="38783">239</cx:pt>
          <cx:pt idx="38784">385</cx:pt>
          <cx:pt idx="38785">230</cx:pt>
          <cx:pt idx="38786">463</cx:pt>
          <cx:pt idx="38787">289</cx:pt>
          <cx:pt idx="38788">485</cx:pt>
          <cx:pt idx="38789">478</cx:pt>
          <cx:pt idx="38790">249</cx:pt>
          <cx:pt idx="38791">290</cx:pt>
          <cx:pt idx="38792">496</cx:pt>
          <cx:pt idx="38793">359</cx:pt>
          <cx:pt idx="38794">347</cx:pt>
          <cx:pt idx="38795">346</cx:pt>
          <cx:pt idx="38796">264</cx:pt>
          <cx:pt idx="38797">268</cx:pt>
          <cx:pt idx="38798">286</cx:pt>
          <cx:pt idx="38799">302</cx:pt>
          <cx:pt idx="38800">485</cx:pt>
          <cx:pt idx="38801">362</cx:pt>
          <cx:pt idx="38802">310</cx:pt>
          <cx:pt idx="38803">324</cx:pt>
          <cx:pt idx="38804">100</cx:pt>
          <cx:pt idx="38805">445</cx:pt>
          <cx:pt idx="38806">297</cx:pt>
          <cx:pt idx="38807">892</cx:pt>
          <cx:pt idx="38808">323</cx:pt>
          <cx:pt idx="38809">264</cx:pt>
          <cx:pt idx="38810">191</cx:pt>
          <cx:pt idx="38811">139</cx:pt>
          <cx:pt idx="38812">416</cx:pt>
          <cx:pt idx="38813">320</cx:pt>
          <cx:pt idx="38814">88</cx:pt>
          <cx:pt idx="38815">357</cx:pt>
          <cx:pt idx="38816">295</cx:pt>
          <cx:pt idx="38817">314</cx:pt>
          <cx:pt idx="38818">260</cx:pt>
          <cx:pt idx="38819">462</cx:pt>
          <cx:pt idx="38820">33</cx:pt>
          <cx:pt idx="38821">567</cx:pt>
          <cx:pt idx="38822">458</cx:pt>
          <cx:pt idx="38823">227</cx:pt>
          <cx:pt idx="38824">460</cx:pt>
          <cx:pt idx="38825">299</cx:pt>
          <cx:pt idx="38826">602</cx:pt>
          <cx:pt idx="38827">448</cx:pt>
          <cx:pt idx="38828">209</cx:pt>
          <cx:pt idx="38829">328</cx:pt>
          <cx:pt idx="38830">185</cx:pt>
          <cx:pt idx="38831">35</cx:pt>
          <cx:pt idx="38832">462</cx:pt>
          <cx:pt idx="38833">67</cx:pt>
          <cx:pt idx="38834">439</cx:pt>
          <cx:pt idx="38835">343</cx:pt>
          <cx:pt idx="38836">571</cx:pt>
          <cx:pt idx="38837">377</cx:pt>
          <cx:pt idx="38838">257</cx:pt>
          <cx:pt idx="38839">90</cx:pt>
          <cx:pt idx="38840">272</cx:pt>
          <cx:pt idx="38841">335</cx:pt>
          <cx:pt idx="38842">136</cx:pt>
          <cx:pt idx="38843">482</cx:pt>
          <cx:pt idx="38844">329</cx:pt>
          <cx:pt idx="38845">88</cx:pt>
          <cx:pt idx="38846">166</cx:pt>
          <cx:pt idx="38847">44</cx:pt>
          <cx:pt idx="38848">214</cx:pt>
          <cx:pt idx="38849">213</cx:pt>
          <cx:pt idx="38850">380</cx:pt>
          <cx:pt idx="38851">263</cx:pt>
          <cx:pt idx="38852">441</cx:pt>
          <cx:pt idx="38853">221</cx:pt>
          <cx:pt idx="38854">328</cx:pt>
          <cx:pt idx="38855">389</cx:pt>
          <cx:pt idx="38856">347</cx:pt>
          <cx:pt idx="38857">211</cx:pt>
          <cx:pt idx="38858">374</cx:pt>
          <cx:pt idx="38859">705</cx:pt>
          <cx:pt idx="38860">433</cx:pt>
          <cx:pt idx="38861">256</cx:pt>
          <cx:pt idx="38862">1000</cx:pt>
          <cx:pt idx="38863">362</cx:pt>
          <cx:pt idx="38864">946</cx:pt>
          <cx:pt idx="38865">251</cx:pt>
          <cx:pt idx="38866">266</cx:pt>
          <cx:pt idx="38867">218</cx:pt>
          <cx:pt idx="38868">264</cx:pt>
          <cx:pt idx="38869">402</cx:pt>
          <cx:pt idx="38870">449</cx:pt>
          <cx:pt idx="38871">201</cx:pt>
          <cx:pt idx="38872">418</cx:pt>
          <cx:pt idx="38873">379</cx:pt>
          <cx:pt idx="38874">293</cx:pt>
          <cx:pt idx="38875">241</cx:pt>
          <cx:pt idx="38876">353</cx:pt>
          <cx:pt idx="38877">498</cx:pt>
          <cx:pt idx="38878">347</cx:pt>
          <cx:pt idx="38879">349</cx:pt>
          <cx:pt idx="38880">463</cx:pt>
          <cx:pt idx="38881">283</cx:pt>
          <cx:pt idx="38882">302</cx:pt>
          <cx:pt idx="38883">205</cx:pt>
          <cx:pt idx="38884">457</cx:pt>
          <cx:pt idx="38885">262</cx:pt>
          <cx:pt idx="38886">263</cx:pt>
          <cx:pt idx="38887">366</cx:pt>
          <cx:pt idx="38888">145</cx:pt>
          <cx:pt idx="38889">281</cx:pt>
          <cx:pt idx="38890">490</cx:pt>
          <cx:pt idx="38891">408</cx:pt>
          <cx:pt idx="38892">500</cx:pt>
          <cx:pt idx="38893">591</cx:pt>
          <cx:pt idx="38894">292</cx:pt>
          <cx:pt idx="38895">162</cx:pt>
          <cx:pt idx="38896">302</cx:pt>
          <cx:pt idx="38897">377</cx:pt>
          <cx:pt idx="38898">364</cx:pt>
          <cx:pt idx="38899">331</cx:pt>
          <cx:pt idx="38900">436</cx:pt>
          <cx:pt idx="38901">278</cx:pt>
          <cx:pt idx="38902">361</cx:pt>
          <cx:pt idx="38903">471</cx:pt>
          <cx:pt idx="38904">443</cx:pt>
          <cx:pt idx="38905">184</cx:pt>
          <cx:pt idx="38906">452</cx:pt>
          <cx:pt idx="38907">455</cx:pt>
          <cx:pt idx="38908">309</cx:pt>
          <cx:pt idx="38909">500</cx:pt>
          <cx:pt idx="38910">432</cx:pt>
          <cx:pt idx="38911">336</cx:pt>
          <cx:pt idx="38912">253</cx:pt>
          <cx:pt idx="38913">102</cx:pt>
          <cx:pt idx="38914">156</cx:pt>
          <cx:pt idx="38915">302</cx:pt>
          <cx:pt idx="38916">968</cx:pt>
          <cx:pt idx="38917">9</cx:pt>
          <cx:pt idx="38918">206</cx:pt>
          <cx:pt idx="38919">311</cx:pt>
          <cx:pt idx="38920">381</cx:pt>
          <cx:pt idx="38921">921</cx:pt>
          <cx:pt idx="38922">346</cx:pt>
          <cx:pt idx="38923">244</cx:pt>
          <cx:pt idx="38924">242</cx:pt>
          <cx:pt idx="38925">97</cx:pt>
          <cx:pt idx="38926">293</cx:pt>
          <cx:pt idx="38927">948</cx:pt>
          <cx:pt idx="38928">356</cx:pt>
          <cx:pt idx="38929">275</cx:pt>
          <cx:pt idx="38930">118</cx:pt>
          <cx:pt idx="38931">273</cx:pt>
          <cx:pt idx="38932">19</cx:pt>
          <cx:pt idx="38933">302</cx:pt>
          <cx:pt idx="38934">353</cx:pt>
          <cx:pt idx="38935">458</cx:pt>
          <cx:pt idx="38936">309</cx:pt>
          <cx:pt idx="38937">471</cx:pt>
          <cx:pt idx="38938">465</cx:pt>
          <cx:pt idx="38939">414</cx:pt>
          <cx:pt idx="38940">455</cx:pt>
          <cx:pt idx="38941">88</cx:pt>
          <cx:pt idx="38942">220</cx:pt>
          <cx:pt idx="38943">438</cx:pt>
          <cx:pt idx="38944">210</cx:pt>
          <cx:pt idx="38945">424</cx:pt>
          <cx:pt idx="38946">239</cx:pt>
          <cx:pt idx="38947">309</cx:pt>
          <cx:pt idx="38948">287</cx:pt>
          <cx:pt idx="38949">996</cx:pt>
          <cx:pt idx="38950">357</cx:pt>
          <cx:pt idx="38951">241</cx:pt>
          <cx:pt idx="38952">161</cx:pt>
          <cx:pt idx="38953">490</cx:pt>
          <cx:pt idx="38954">115</cx:pt>
          <cx:pt idx="38955">331</cx:pt>
          <cx:pt idx="38956">212</cx:pt>
          <cx:pt idx="38957">122</cx:pt>
          <cx:pt idx="38958">530</cx:pt>
          <cx:pt idx="38959">491</cx:pt>
          <cx:pt idx="38960">385</cx:pt>
          <cx:pt idx="38961">53</cx:pt>
          <cx:pt idx="38962">259</cx:pt>
          <cx:pt idx="38963">177</cx:pt>
          <cx:pt idx="38964">318</cx:pt>
          <cx:pt idx="38965">153</cx:pt>
          <cx:pt idx="38966">16</cx:pt>
          <cx:pt idx="38967">605</cx:pt>
          <cx:pt idx="38968">79</cx:pt>
          <cx:pt idx="38969">13</cx:pt>
          <cx:pt idx="38970">345</cx:pt>
          <cx:pt idx="38971">313</cx:pt>
          <cx:pt idx="38972">439</cx:pt>
          <cx:pt idx="38973">994</cx:pt>
          <cx:pt idx="38974">371</cx:pt>
          <cx:pt idx="38975">265</cx:pt>
          <cx:pt idx="38976">394</cx:pt>
          <cx:pt idx="38977">11</cx:pt>
          <cx:pt idx="38978">228</cx:pt>
          <cx:pt idx="38979">334</cx:pt>
          <cx:pt idx="38980">985</cx:pt>
          <cx:pt idx="38981">839</cx:pt>
          <cx:pt idx="38982">275</cx:pt>
          <cx:pt idx="38983">802</cx:pt>
          <cx:pt idx="38984">334</cx:pt>
          <cx:pt idx="38985">474</cx:pt>
          <cx:pt idx="38986">133</cx:pt>
          <cx:pt idx="38987">321</cx:pt>
          <cx:pt idx="38988">354</cx:pt>
          <cx:pt idx="38989">433</cx:pt>
          <cx:pt idx="38990">403</cx:pt>
          <cx:pt idx="38991">459</cx:pt>
          <cx:pt idx="38992">997</cx:pt>
          <cx:pt idx="38993">44</cx:pt>
          <cx:pt idx="38994">263</cx:pt>
          <cx:pt idx="38995">430</cx:pt>
          <cx:pt idx="38996">227</cx:pt>
          <cx:pt idx="38997">3</cx:pt>
          <cx:pt idx="38998">452</cx:pt>
          <cx:pt idx="38999">409</cx:pt>
          <cx:pt idx="39000">350</cx:pt>
          <cx:pt idx="39001">313</cx:pt>
          <cx:pt idx="39002">38</cx:pt>
          <cx:pt idx="39003">602</cx:pt>
          <cx:pt idx="39004">399</cx:pt>
          <cx:pt idx="39005">227</cx:pt>
          <cx:pt idx="39006">451</cx:pt>
          <cx:pt idx="39007">354</cx:pt>
          <cx:pt idx="39008">113</cx:pt>
          <cx:pt idx="39009">257</cx:pt>
          <cx:pt idx="39010">700</cx:pt>
          <cx:pt idx="39011">403</cx:pt>
          <cx:pt idx="39012">212</cx:pt>
          <cx:pt idx="39013">597</cx:pt>
          <cx:pt idx="39014">495</cx:pt>
          <cx:pt idx="39015">303</cx:pt>
          <cx:pt idx="39016">446</cx:pt>
          <cx:pt idx="39017">281</cx:pt>
          <cx:pt idx="39018">404</cx:pt>
          <cx:pt idx="39019">216</cx:pt>
          <cx:pt idx="39020">185</cx:pt>
          <cx:pt idx="39021">406</cx:pt>
          <cx:pt idx="39022">1007</cx:pt>
          <cx:pt idx="39023">61</cx:pt>
          <cx:pt idx="39024">362</cx:pt>
          <cx:pt idx="39025">66</cx:pt>
          <cx:pt idx="39026">729</cx:pt>
          <cx:pt idx="39027">476</cx:pt>
          <cx:pt idx="39028">365</cx:pt>
          <cx:pt idx="39029">155</cx:pt>
          <cx:pt idx="39030">499</cx:pt>
          <cx:pt idx="39031">233</cx:pt>
          <cx:pt idx="39032">448</cx:pt>
          <cx:pt idx="39033">937</cx:pt>
          <cx:pt idx="39034">357</cx:pt>
          <cx:pt idx="39035">362</cx:pt>
          <cx:pt idx="39036">372</cx:pt>
          <cx:pt idx="39037">181</cx:pt>
          <cx:pt idx="39038">204</cx:pt>
          <cx:pt idx="39039">254</cx:pt>
          <cx:pt idx="39040">319</cx:pt>
          <cx:pt idx="39041">205</cx:pt>
          <cx:pt idx="39042">459</cx:pt>
          <cx:pt idx="39043">95</cx:pt>
          <cx:pt idx="39044">500</cx:pt>
          <cx:pt idx="39045">326</cx:pt>
          <cx:pt idx="39046">294</cx:pt>
          <cx:pt idx="39047">234</cx:pt>
          <cx:pt idx="39048">513</cx:pt>
          <cx:pt idx="39049">219</cx:pt>
          <cx:pt idx="39050">204</cx:pt>
          <cx:pt idx="39051">408</cx:pt>
          <cx:pt idx="39052">528</cx:pt>
          <cx:pt idx="39053">320</cx:pt>
          <cx:pt idx="39054">495</cx:pt>
          <cx:pt idx="39055">3</cx:pt>
          <cx:pt idx="39056">796</cx:pt>
          <cx:pt idx="39057">149</cx:pt>
          <cx:pt idx="39058">959</cx:pt>
          <cx:pt idx="39059">456</cx:pt>
          <cx:pt idx="39060">389</cx:pt>
          <cx:pt idx="39061">806</cx:pt>
          <cx:pt idx="39062">963</cx:pt>
          <cx:pt idx="39063">368</cx:pt>
          <cx:pt idx="39064">170</cx:pt>
          <cx:pt idx="39065">158</cx:pt>
          <cx:pt idx="39066">244</cx:pt>
          <cx:pt idx="39067">280</cx:pt>
          <cx:pt idx="39068">117</cx:pt>
          <cx:pt idx="39069">148</cx:pt>
          <cx:pt idx="39070">778</cx:pt>
          <cx:pt idx="39071">28</cx:pt>
          <cx:pt idx="39072">362</cx:pt>
          <cx:pt idx="39073">319</cx:pt>
          <cx:pt idx="39074">277</cx:pt>
          <cx:pt idx="39075">489</cx:pt>
          <cx:pt idx="39076">41</cx:pt>
          <cx:pt idx="39077">337</cx:pt>
          <cx:pt idx="39078">171</cx:pt>
          <cx:pt idx="39079">440</cx:pt>
          <cx:pt idx="39080">687</cx:pt>
          <cx:pt idx="39081">204</cx:pt>
          <cx:pt idx="39082">331</cx:pt>
          <cx:pt idx="39083">381</cx:pt>
          <cx:pt idx="39084">214</cx:pt>
          <cx:pt idx="39085">186</cx:pt>
          <cx:pt idx="39086">6</cx:pt>
          <cx:pt idx="39087">482</cx:pt>
          <cx:pt idx="39088">17</cx:pt>
          <cx:pt idx="39089">246</cx:pt>
          <cx:pt idx="39090">437</cx:pt>
          <cx:pt idx="39091">485</cx:pt>
          <cx:pt idx="39092">361</cx:pt>
          <cx:pt idx="39093">360</cx:pt>
          <cx:pt idx="39094">352</cx:pt>
          <cx:pt idx="39095">314</cx:pt>
          <cx:pt idx="39096">424</cx:pt>
          <cx:pt idx="39097">480</cx:pt>
          <cx:pt idx="39098">890</cx:pt>
          <cx:pt idx="39099">377</cx:pt>
          <cx:pt idx="39100">59</cx:pt>
          <cx:pt idx="39101">507</cx:pt>
          <cx:pt idx="39102">441</cx:pt>
          <cx:pt idx="39103">254</cx:pt>
          <cx:pt idx="39104">375</cx:pt>
          <cx:pt idx="39105">423</cx:pt>
          <cx:pt idx="39106">220</cx:pt>
          <cx:pt idx="39107">13</cx:pt>
          <cx:pt idx="39108">171</cx:pt>
          <cx:pt idx="39109">151</cx:pt>
          <cx:pt idx="39110">77</cx:pt>
          <cx:pt idx="39111">282</cx:pt>
          <cx:pt idx="39112">50</cx:pt>
          <cx:pt idx="39113">285</cx:pt>
          <cx:pt idx="39114">435</cx:pt>
          <cx:pt idx="39115">288</cx:pt>
          <cx:pt idx="39116">480</cx:pt>
          <cx:pt idx="39117">417</cx:pt>
          <cx:pt idx="39118">249</cx:pt>
          <cx:pt idx="39119">257</cx:pt>
          <cx:pt idx="39120">609</cx:pt>
          <cx:pt idx="39121">704</cx:pt>
          <cx:pt idx="39122">347</cx:pt>
          <cx:pt idx="39123">128</cx:pt>
          <cx:pt idx="39124">209</cx:pt>
          <cx:pt idx="39125">19</cx:pt>
          <cx:pt idx="39126">140</cx:pt>
          <cx:pt idx="39127">118</cx:pt>
          <cx:pt idx="39128">344</cx:pt>
          <cx:pt idx="39129">377</cx:pt>
          <cx:pt idx="39130">272</cx:pt>
          <cx:pt idx="39131">382</cx:pt>
          <cx:pt idx="39132">449</cx:pt>
          <cx:pt idx="39133">389</cx:pt>
          <cx:pt idx="39134">216</cx:pt>
          <cx:pt idx="39135">64</cx:pt>
          <cx:pt idx="39136">251</cx:pt>
          <cx:pt idx="39137">221</cx:pt>
          <cx:pt idx="39138">167</cx:pt>
          <cx:pt idx="39139">141</cx:pt>
          <cx:pt idx="39140">453</cx:pt>
          <cx:pt idx="39141">238</cx:pt>
          <cx:pt idx="39142">986</cx:pt>
          <cx:pt idx="39143">464</cx:pt>
          <cx:pt idx="39144">247</cx:pt>
          <cx:pt idx="39145">304</cx:pt>
          <cx:pt idx="39146">434</cx:pt>
          <cx:pt idx="39147">472</cx:pt>
          <cx:pt idx="39148">445</cx:pt>
          <cx:pt idx="39149">588</cx:pt>
          <cx:pt idx="39150">267</cx:pt>
          <cx:pt idx="39151">248</cx:pt>
          <cx:pt idx="39152">173</cx:pt>
          <cx:pt idx="39153">414</cx:pt>
          <cx:pt idx="39154">290</cx:pt>
          <cx:pt idx="39155">411</cx:pt>
          <cx:pt idx="39156">19</cx:pt>
          <cx:pt idx="39157">245</cx:pt>
          <cx:pt idx="39158">209</cx:pt>
          <cx:pt idx="39159">428</cx:pt>
          <cx:pt idx="39160">355</cx:pt>
          <cx:pt idx="39161">227</cx:pt>
          <cx:pt idx="39162">347</cx:pt>
          <cx:pt idx="39163">109</cx:pt>
          <cx:pt idx="39164">97</cx:pt>
          <cx:pt idx="39165">71</cx:pt>
          <cx:pt idx="39166">635</cx:pt>
          <cx:pt idx="39167">529</cx:pt>
          <cx:pt idx="39168">192</cx:pt>
          <cx:pt idx="39169">690</cx:pt>
          <cx:pt idx="39170">295</cx:pt>
          <cx:pt idx="39171">270</cx:pt>
          <cx:pt idx="39172">240</cx:pt>
          <cx:pt idx="39173">31</cx:pt>
          <cx:pt idx="39174">236</cx:pt>
          <cx:pt idx="39175">1006</cx:pt>
          <cx:pt idx="39176">270</cx:pt>
          <cx:pt idx="39177">32</cx:pt>
          <cx:pt idx="39178">276</cx:pt>
          <cx:pt idx="39179">277</cx:pt>
          <cx:pt idx="39180">405</cx:pt>
          <cx:pt idx="39181">301</cx:pt>
          <cx:pt idx="39182">336</cx:pt>
          <cx:pt idx="39183">28</cx:pt>
          <cx:pt idx="39184">293</cx:pt>
          <cx:pt idx="39185">103</cx:pt>
          <cx:pt idx="39186">125</cx:pt>
          <cx:pt idx="39187">202</cx:pt>
          <cx:pt idx="39188">221</cx:pt>
          <cx:pt idx="39189">430</cx:pt>
          <cx:pt idx="39190">460</cx:pt>
          <cx:pt idx="39191">455</cx:pt>
          <cx:pt idx="39192">372</cx:pt>
          <cx:pt idx="39193">186</cx:pt>
          <cx:pt idx="39194">451</cx:pt>
          <cx:pt idx="39195">241</cx:pt>
          <cx:pt idx="39196">443</cx:pt>
          <cx:pt idx="39197">410</cx:pt>
          <cx:pt idx="39198">225</cx:pt>
          <cx:pt idx="39199">86</cx:pt>
          <cx:pt idx="39200">248</cx:pt>
          <cx:pt idx="39201">11</cx:pt>
          <cx:pt idx="39202">571</cx:pt>
          <cx:pt idx="39203">301</cx:pt>
          <cx:pt idx="39204">441</cx:pt>
          <cx:pt idx="39205">252</cx:pt>
          <cx:pt idx="39206">282</cx:pt>
          <cx:pt idx="39207">580</cx:pt>
          <cx:pt idx="39208">407</cx:pt>
          <cx:pt idx="39209">396</cx:pt>
          <cx:pt idx="39210">432</cx:pt>
          <cx:pt idx="39211">176</cx:pt>
          <cx:pt idx="39212">497</cx:pt>
          <cx:pt idx="39213">342</cx:pt>
          <cx:pt idx="39214">335</cx:pt>
          <cx:pt idx="39215">402</cx:pt>
          <cx:pt idx="39216">79</cx:pt>
          <cx:pt idx="39217">428</cx:pt>
          <cx:pt idx="39218">368</cx:pt>
          <cx:pt idx="39219">48</cx:pt>
          <cx:pt idx="39220">234</cx:pt>
          <cx:pt idx="39221">635</cx:pt>
          <cx:pt idx="39222">313</cx:pt>
          <cx:pt idx="39223">34</cx:pt>
          <cx:pt idx="39224">227</cx:pt>
          <cx:pt idx="39225">890</cx:pt>
          <cx:pt idx="39226">310</cx:pt>
          <cx:pt idx="39227">258</cx:pt>
          <cx:pt idx="39228">443</cx:pt>
          <cx:pt idx="39229">388</cx:pt>
          <cx:pt idx="39230">582</cx:pt>
          <cx:pt idx="39231">553</cx:pt>
          <cx:pt idx="39232">364</cx:pt>
          <cx:pt idx="39233">380</cx:pt>
          <cx:pt idx="39234">301</cx:pt>
          <cx:pt idx="39235">1012</cx:pt>
          <cx:pt idx="39236">889</cx:pt>
          <cx:pt idx="39237">741</cx:pt>
          <cx:pt idx="39238">184</cx:pt>
          <cx:pt idx="39239">285</cx:pt>
          <cx:pt idx="39240">153</cx:pt>
          <cx:pt idx="39241">97</cx:pt>
          <cx:pt idx="39242">352</cx:pt>
          <cx:pt idx="39243">342</cx:pt>
          <cx:pt idx="39244">269</cx:pt>
          <cx:pt idx="39245">307</cx:pt>
          <cx:pt idx="39246">882</cx:pt>
          <cx:pt idx="39247">216</cx:pt>
          <cx:pt idx="39248">350</cx:pt>
          <cx:pt idx="39249">13</cx:pt>
          <cx:pt idx="39250">439</cx:pt>
          <cx:pt idx="39251">461</cx:pt>
          <cx:pt idx="39252">201</cx:pt>
          <cx:pt idx="39253">260</cx:pt>
          <cx:pt idx="39254">229</cx:pt>
          <cx:pt idx="39255">884</cx:pt>
          <cx:pt idx="39256">328</cx:pt>
          <cx:pt idx="39257">98</cx:pt>
          <cx:pt idx="39258">284</cx:pt>
          <cx:pt idx="39259">24</cx:pt>
          <cx:pt idx="39260">385</cx:pt>
          <cx:pt idx="39261">828</cx:pt>
          <cx:pt idx="39262">400</cx:pt>
          <cx:pt idx="39263">607</cx:pt>
          <cx:pt idx="39264">413</cx:pt>
          <cx:pt idx="39265">430</cx:pt>
          <cx:pt idx="39266">440</cx:pt>
          <cx:pt idx="39267">403</cx:pt>
          <cx:pt idx="39268">163</cx:pt>
          <cx:pt idx="39269">349</cx:pt>
          <cx:pt idx="39270">565</cx:pt>
          <cx:pt idx="39271">222</cx:pt>
          <cx:pt idx="39272">329</cx:pt>
          <cx:pt idx="39273">433</cx:pt>
          <cx:pt idx="39274">445</cx:pt>
          <cx:pt idx="39275">67</cx:pt>
          <cx:pt idx="39276">301</cx:pt>
          <cx:pt idx="39277">333</cx:pt>
          <cx:pt idx="39278">205</cx:pt>
          <cx:pt idx="39279">860</cx:pt>
          <cx:pt idx="39280">303</cx:pt>
          <cx:pt idx="39281">482</cx:pt>
          <cx:pt idx="39282">247</cx:pt>
          <cx:pt idx="39283">412</cx:pt>
          <cx:pt idx="39284">310</cx:pt>
          <cx:pt idx="39285">265</cx:pt>
          <cx:pt idx="39286">910</cx:pt>
          <cx:pt idx="39287">287</cx:pt>
          <cx:pt idx="39288">338</cx:pt>
          <cx:pt idx="39289">315</cx:pt>
          <cx:pt idx="39290">337</cx:pt>
          <cx:pt idx="39291">1</cx:pt>
          <cx:pt idx="39292">321</cx:pt>
          <cx:pt idx="39293">473</cx:pt>
          <cx:pt idx="39294">129</cx:pt>
          <cx:pt idx="39295">68</cx:pt>
          <cx:pt idx="39296">822</cx:pt>
          <cx:pt idx="39297">399</cx:pt>
          <cx:pt idx="39298">317</cx:pt>
          <cx:pt idx="39299">482</cx:pt>
          <cx:pt idx="39300">327</cx:pt>
          <cx:pt idx="39301">45</cx:pt>
          <cx:pt idx="39302">276</cx:pt>
          <cx:pt idx="39303">601</cx:pt>
          <cx:pt idx="39304">353</cx:pt>
          <cx:pt idx="39305">429</cx:pt>
          <cx:pt idx="39306">979</cx:pt>
          <cx:pt idx="39307">453</cx:pt>
          <cx:pt idx="39308">410</cx:pt>
          <cx:pt idx="39309">409</cx:pt>
          <cx:pt idx="39310">447</cx:pt>
          <cx:pt idx="39311">1001</cx:pt>
          <cx:pt idx="39312">349</cx:pt>
          <cx:pt idx="39313">367</cx:pt>
          <cx:pt idx="39314">239</cx:pt>
          <cx:pt idx="39315">436</cx:pt>
          <cx:pt idx="39316">351</cx:pt>
          <cx:pt idx="39317">411</cx:pt>
          <cx:pt idx="39318">110</cx:pt>
          <cx:pt idx="39319">255</cx:pt>
          <cx:pt idx="39320">288</cx:pt>
          <cx:pt idx="39321">256</cx:pt>
          <cx:pt idx="39322">40</cx:pt>
          <cx:pt idx="39323">350</cx:pt>
          <cx:pt idx="39324">269</cx:pt>
          <cx:pt idx="39325">77</cx:pt>
          <cx:pt idx="39326">328</cx:pt>
          <cx:pt idx="39327">388</cx:pt>
          <cx:pt idx="39328">406</cx:pt>
          <cx:pt idx="39329">437</cx:pt>
          <cx:pt idx="39330">484</cx:pt>
          <cx:pt idx="39331">964</cx:pt>
          <cx:pt idx="39332">445</cx:pt>
          <cx:pt idx="39333">195</cx:pt>
          <cx:pt idx="39334">331</cx:pt>
          <cx:pt idx="39335">125</cx:pt>
          <cx:pt idx="39336">191</cx:pt>
          <cx:pt idx="39337">489</cx:pt>
          <cx:pt idx="39338">101</cx:pt>
          <cx:pt idx="39339">401</cx:pt>
          <cx:pt idx="39340">429</cx:pt>
          <cx:pt idx="39341">474</cx:pt>
          <cx:pt idx="39342">234</cx:pt>
          <cx:pt idx="39343">419</cx:pt>
          <cx:pt idx="39344">171</cx:pt>
          <cx:pt idx="39345">314</cx:pt>
          <cx:pt idx="39346">245</cx:pt>
          <cx:pt idx="39347">263</cx:pt>
          <cx:pt idx="39348">259</cx:pt>
          <cx:pt idx="39349">217</cx:pt>
          <cx:pt idx="39350">325</cx:pt>
          <cx:pt idx="39351">302</cx:pt>
          <cx:pt idx="39352">373</cx:pt>
          <cx:pt idx="39353">288</cx:pt>
          <cx:pt idx="39354">191</cx:pt>
          <cx:pt idx="39355">205</cx:pt>
          <cx:pt idx="39356">341</cx:pt>
          <cx:pt idx="39357">256</cx:pt>
          <cx:pt idx="39358">763</cx:pt>
          <cx:pt idx="39359">175</cx:pt>
          <cx:pt idx="39360">380</cx:pt>
          <cx:pt idx="39361">697</cx:pt>
          <cx:pt idx="39362">498</cx:pt>
          <cx:pt idx="39363">191</cx:pt>
          <cx:pt idx="39364">412</cx:pt>
          <cx:pt idx="39365">341</cx:pt>
          <cx:pt idx="39366">285</cx:pt>
          <cx:pt idx="39367">273</cx:pt>
          <cx:pt idx="39368">215</cx:pt>
          <cx:pt idx="39369">979</cx:pt>
          <cx:pt idx="39370">173</cx:pt>
          <cx:pt idx="39371">260</cx:pt>
          <cx:pt idx="39372">404</cx:pt>
          <cx:pt idx="39373">499</cx:pt>
          <cx:pt idx="39374">240</cx:pt>
          <cx:pt idx="39375">499</cx:pt>
          <cx:pt idx="39376">186</cx:pt>
          <cx:pt idx="39377">88</cx:pt>
          <cx:pt idx="39378">316</cx:pt>
          <cx:pt idx="39379">374</cx:pt>
          <cx:pt idx="39380">331</cx:pt>
          <cx:pt idx="39381">488</cx:pt>
          <cx:pt idx="39382">343</cx:pt>
          <cx:pt idx="39383">766</cx:pt>
          <cx:pt idx="39384">355</cx:pt>
          <cx:pt idx="39385">229</cx:pt>
          <cx:pt idx="39386">221</cx:pt>
          <cx:pt idx="39387">176</cx:pt>
          <cx:pt idx="39388">75</cx:pt>
          <cx:pt idx="39389">556</cx:pt>
          <cx:pt idx="39390">140</cx:pt>
          <cx:pt idx="39391">331</cx:pt>
          <cx:pt idx="39392">141</cx:pt>
          <cx:pt idx="39393">201</cx:pt>
          <cx:pt idx="39394">402</cx:pt>
          <cx:pt idx="39395">265</cx:pt>
          <cx:pt idx="39396">57</cx:pt>
          <cx:pt idx="39397">23</cx:pt>
          <cx:pt idx="39398">263</cx:pt>
          <cx:pt idx="39399">96</cx:pt>
          <cx:pt idx="39400">353</cx:pt>
          <cx:pt idx="39401">120</cx:pt>
          <cx:pt idx="39402">290</cx:pt>
          <cx:pt idx="39403">131</cx:pt>
          <cx:pt idx="39404">89</cx:pt>
          <cx:pt idx="39405">54</cx:pt>
          <cx:pt idx="39406">280</cx:pt>
          <cx:pt idx="39407">479</cx:pt>
          <cx:pt idx="39408">169</cx:pt>
          <cx:pt idx="39409">420</cx:pt>
          <cx:pt idx="39410">348</cx:pt>
          <cx:pt idx="39411">253</cx:pt>
          <cx:pt idx="39412">95</cx:pt>
          <cx:pt idx="39413">464</cx:pt>
          <cx:pt idx="39414">401</cx:pt>
          <cx:pt idx="39415">131</cx:pt>
          <cx:pt idx="39416">100</cx:pt>
          <cx:pt idx="39417">448</cx:pt>
          <cx:pt idx="39418">48</cx:pt>
          <cx:pt idx="39419">631</cx:pt>
          <cx:pt idx="39420">546</cx:pt>
          <cx:pt idx="39421">492</cx:pt>
          <cx:pt idx="39422">342</cx:pt>
          <cx:pt idx="39423">439</cx:pt>
          <cx:pt idx="39424">288</cx:pt>
          <cx:pt idx="39425">441</cx:pt>
          <cx:pt idx="39426">658</cx:pt>
          <cx:pt idx="39427">329</cx:pt>
          <cx:pt idx="39428">30</cx:pt>
          <cx:pt idx="39429">22</cx:pt>
          <cx:pt idx="39430">247</cx:pt>
          <cx:pt idx="39431">578</cx:pt>
          <cx:pt idx="39432">214</cx:pt>
          <cx:pt idx="39433">294</cx:pt>
          <cx:pt idx="39434">115</cx:pt>
          <cx:pt idx="39435">455</cx:pt>
          <cx:pt idx="39436">237</cx:pt>
          <cx:pt idx="39437">427</cx:pt>
          <cx:pt idx="39438">346</cx:pt>
          <cx:pt idx="39439">430</cx:pt>
          <cx:pt idx="39440">410</cx:pt>
          <cx:pt idx="39441">986</cx:pt>
          <cx:pt idx="39442">251</cx:pt>
          <cx:pt idx="39443">451</cx:pt>
          <cx:pt idx="39444">397</cx:pt>
          <cx:pt idx="39445">258</cx:pt>
          <cx:pt idx="39446">207</cx:pt>
          <cx:pt idx="39447">86</cx:pt>
          <cx:pt idx="39448">378</cx:pt>
          <cx:pt idx="39449">359</cx:pt>
          <cx:pt idx="39450">264</cx:pt>
          <cx:pt idx="39451">135</cx:pt>
          <cx:pt idx="39452">308</cx:pt>
          <cx:pt idx="39453">71</cx:pt>
          <cx:pt idx="39454">474</cx:pt>
          <cx:pt idx="39455">969</cx:pt>
          <cx:pt idx="39456">214</cx:pt>
          <cx:pt idx="39457">29</cx:pt>
          <cx:pt idx="39458">235</cx:pt>
          <cx:pt idx="39459">826</cx:pt>
          <cx:pt idx="39460">451</cx:pt>
          <cx:pt idx="39461">218</cx:pt>
          <cx:pt idx="39462">218</cx:pt>
          <cx:pt idx="39463">295</cx:pt>
          <cx:pt idx="39464">13</cx:pt>
          <cx:pt idx="39465">893</cx:pt>
          <cx:pt idx="39466">489</cx:pt>
          <cx:pt idx="39467">469</cx:pt>
          <cx:pt idx="39468">497</cx:pt>
          <cx:pt idx="39469">231</cx:pt>
          <cx:pt idx="39470">367</cx:pt>
          <cx:pt idx="39471">268</cx:pt>
          <cx:pt idx="39472">278</cx:pt>
          <cx:pt idx="39473">268</cx:pt>
          <cx:pt idx="39474">58</cx:pt>
          <cx:pt idx="39475">89</cx:pt>
          <cx:pt idx="39476">296</cx:pt>
          <cx:pt idx="39477">290</cx:pt>
          <cx:pt idx="39478">390</cx:pt>
          <cx:pt idx="39479">349</cx:pt>
          <cx:pt idx="39480">282</cx:pt>
          <cx:pt idx="39481">480</cx:pt>
          <cx:pt idx="39482">182</cx:pt>
          <cx:pt idx="39483">9</cx:pt>
          <cx:pt idx="39484">348</cx:pt>
          <cx:pt idx="39485">192</cx:pt>
          <cx:pt idx="39486">334</cx:pt>
          <cx:pt idx="39487">13</cx:pt>
          <cx:pt idx="39488">339</cx:pt>
          <cx:pt idx="39489">366</cx:pt>
          <cx:pt idx="39490">388</cx:pt>
          <cx:pt idx="39491">226</cx:pt>
          <cx:pt idx="39492">575</cx:pt>
          <cx:pt idx="39493">853</cx:pt>
          <cx:pt idx="39494">269</cx:pt>
          <cx:pt idx="39495">711</cx:pt>
          <cx:pt idx="39496">535</cx:pt>
          <cx:pt idx="39497">500</cx:pt>
          <cx:pt idx="39498">395</cx:pt>
          <cx:pt idx="39499">336</cx:pt>
          <cx:pt idx="39500">352</cx:pt>
          <cx:pt idx="39501">133</cx:pt>
          <cx:pt idx="39502">331</cx:pt>
          <cx:pt idx="39503">203</cx:pt>
          <cx:pt idx="39504">265</cx:pt>
          <cx:pt idx="39505">312</cx:pt>
          <cx:pt idx="39506">456</cx:pt>
          <cx:pt idx="39507">103</cx:pt>
          <cx:pt idx="39508">190</cx:pt>
          <cx:pt idx="39509">201</cx:pt>
          <cx:pt idx="39510">862</cx:pt>
          <cx:pt idx="39511">959</cx:pt>
          <cx:pt idx="39512">484</cx:pt>
          <cx:pt idx="39513">144</cx:pt>
          <cx:pt idx="39514">92</cx:pt>
          <cx:pt idx="39515">216</cx:pt>
          <cx:pt idx="39516">240</cx:pt>
          <cx:pt idx="39517">534</cx:pt>
          <cx:pt idx="39518">257</cx:pt>
          <cx:pt idx="39519">992</cx:pt>
          <cx:pt idx="39520">450</cx:pt>
          <cx:pt idx="39521">846</cx:pt>
          <cx:pt idx="39522">425</cx:pt>
          <cx:pt idx="39523">294</cx:pt>
          <cx:pt idx="39524">309</cx:pt>
          <cx:pt idx="39525">358</cx:pt>
          <cx:pt idx="39526">329</cx:pt>
          <cx:pt idx="39527">304</cx:pt>
          <cx:pt idx="39528">178</cx:pt>
          <cx:pt idx="39529">340</cx:pt>
          <cx:pt idx="39530">31</cx:pt>
          <cx:pt idx="39531">62</cx:pt>
          <cx:pt idx="39532">598</cx:pt>
          <cx:pt idx="39533">232</cx:pt>
          <cx:pt idx="39534">447</cx:pt>
          <cx:pt idx="39535">221</cx:pt>
          <cx:pt idx="39536">303</cx:pt>
          <cx:pt idx="39537">436</cx:pt>
          <cx:pt idx="39538">349</cx:pt>
          <cx:pt idx="39539">607</cx:pt>
          <cx:pt idx="39540">468</cx:pt>
          <cx:pt idx="39541">343</cx:pt>
          <cx:pt idx="39542">418</cx:pt>
          <cx:pt idx="39543">437</cx:pt>
          <cx:pt idx="39544">498</cx:pt>
          <cx:pt idx="39545">201</cx:pt>
          <cx:pt idx="39546">409</cx:pt>
          <cx:pt idx="39547">908</cx:pt>
          <cx:pt idx="39548">362</cx:pt>
          <cx:pt idx="39549">569</cx:pt>
          <cx:pt idx="39550">353</cx:pt>
          <cx:pt idx="39551">477</cx:pt>
          <cx:pt idx="39552">483</cx:pt>
          <cx:pt idx="39553">220</cx:pt>
          <cx:pt idx="39554">284</cx:pt>
          <cx:pt idx="39555">98</cx:pt>
          <cx:pt idx="39556">320</cx:pt>
          <cx:pt idx="39557">351</cx:pt>
          <cx:pt idx="39558">146</cx:pt>
          <cx:pt idx="39559">252</cx:pt>
          <cx:pt idx="39560">263</cx:pt>
          <cx:pt idx="39561">400</cx:pt>
          <cx:pt idx="39562">208</cx:pt>
          <cx:pt idx="39563">311</cx:pt>
          <cx:pt idx="39564">388</cx:pt>
          <cx:pt idx="39565">481</cx:pt>
          <cx:pt idx="39566">299</cx:pt>
          <cx:pt idx="39567">202</cx:pt>
          <cx:pt idx="39568">272</cx:pt>
          <cx:pt idx="39569">486</cx:pt>
          <cx:pt idx="39570">450</cx:pt>
          <cx:pt idx="39571">11</cx:pt>
          <cx:pt idx="39572">268</cx:pt>
          <cx:pt idx="39573">407</cx:pt>
          <cx:pt idx="39574">266</cx:pt>
          <cx:pt idx="39575">220</cx:pt>
          <cx:pt idx="39576">328</cx:pt>
          <cx:pt idx="39577">381</cx:pt>
          <cx:pt idx="39578">342</cx:pt>
          <cx:pt idx="39579">496</cx:pt>
          <cx:pt idx="39580">257</cx:pt>
          <cx:pt idx="39581">299</cx:pt>
          <cx:pt idx="39582">489</cx:pt>
          <cx:pt idx="39583">482</cx:pt>
          <cx:pt idx="39584">239</cx:pt>
          <cx:pt idx="39585">256</cx:pt>
          <cx:pt idx="39586">208</cx:pt>
          <cx:pt idx="39587">418</cx:pt>
          <cx:pt idx="39588">499</cx:pt>
          <cx:pt idx="39589">378</cx:pt>
          <cx:pt idx="39590">335</cx:pt>
          <cx:pt idx="39591">78</cx:pt>
          <cx:pt idx="39592">507</cx:pt>
          <cx:pt idx="39593">478</cx:pt>
          <cx:pt idx="39594">573</cx:pt>
          <cx:pt idx="39595">335</cx:pt>
          <cx:pt idx="39596">295</cx:pt>
          <cx:pt idx="39597">218</cx:pt>
          <cx:pt idx="39598">487</cx:pt>
          <cx:pt idx="39599">438</cx:pt>
          <cx:pt idx="39600">392</cx:pt>
          <cx:pt idx="39601">205</cx:pt>
          <cx:pt idx="39602">351</cx:pt>
          <cx:pt idx="39603">924</cx:pt>
          <cx:pt idx="39604">332</cx:pt>
          <cx:pt idx="39605">775</cx:pt>
          <cx:pt idx="39606">580</cx:pt>
          <cx:pt idx="39607">23</cx:pt>
          <cx:pt idx="39608">303</cx:pt>
          <cx:pt idx="39609">497</cx:pt>
          <cx:pt idx="39610">523</cx:pt>
          <cx:pt idx="39611">219</cx:pt>
          <cx:pt idx="39612">315</cx:pt>
          <cx:pt idx="39613">354</cx:pt>
          <cx:pt idx="39614">260</cx:pt>
          <cx:pt idx="39615">84</cx:pt>
          <cx:pt idx="39616">298</cx:pt>
          <cx:pt idx="39617">208</cx:pt>
          <cx:pt idx="39618">301</cx:pt>
          <cx:pt idx="39619">296</cx:pt>
          <cx:pt idx="39620">82</cx:pt>
          <cx:pt idx="39621">468</cx:pt>
          <cx:pt idx="39622">32</cx:pt>
          <cx:pt idx="39623">593</cx:pt>
          <cx:pt idx="39624">298</cx:pt>
          <cx:pt idx="39625">687</cx:pt>
          <cx:pt idx="39626">438</cx:pt>
          <cx:pt idx="39627">207</cx:pt>
          <cx:pt idx="39628">86</cx:pt>
          <cx:pt idx="39629">421</cx:pt>
          <cx:pt idx="39630">361</cx:pt>
          <cx:pt idx="39631">370</cx:pt>
          <cx:pt idx="39632">439</cx:pt>
          <cx:pt idx="39633">4</cx:pt>
          <cx:pt idx="39634">255</cx:pt>
          <cx:pt idx="39635">181</cx:pt>
          <cx:pt idx="39636">339</cx:pt>
          <cx:pt idx="39637">326</cx:pt>
          <cx:pt idx="39638">237</cx:pt>
          <cx:pt idx="39639">452</cx:pt>
          <cx:pt idx="39640">838</cx:pt>
          <cx:pt idx="39641">41</cx:pt>
          <cx:pt idx="39642">300</cx:pt>
          <cx:pt idx="39643">404</cx:pt>
          <cx:pt idx="39644">518</cx:pt>
          <cx:pt idx="39645">333</cx:pt>
          <cx:pt idx="39646">486</cx:pt>
          <cx:pt idx="39647">285</cx:pt>
          <cx:pt idx="39648">230</cx:pt>
          <cx:pt idx="39649">398</cx:pt>
          <cx:pt idx="39650">23</cx:pt>
          <cx:pt idx="39651">37</cx:pt>
          <cx:pt idx="39652">252</cx:pt>
          <cx:pt idx="39653">897</cx:pt>
          <cx:pt idx="39654">956</cx:pt>
          <cx:pt idx="39655">371</cx:pt>
          <cx:pt idx="39656">254</cx:pt>
          <cx:pt idx="39657">88</cx:pt>
          <cx:pt idx="39658">450</cx:pt>
          <cx:pt idx="39659">308</cx:pt>
          <cx:pt idx="39660">22</cx:pt>
          <cx:pt idx="39661">393</cx:pt>
          <cx:pt idx="39662">318</cx:pt>
          <cx:pt idx="39663">788</cx:pt>
          <cx:pt idx="39664">278</cx:pt>
          <cx:pt idx="39665">434</cx:pt>
          <cx:pt idx="39666">587</cx:pt>
          <cx:pt idx="39667">36</cx:pt>
          <cx:pt idx="39668">205</cx:pt>
          <cx:pt idx="39669">326</cx:pt>
          <cx:pt idx="39670">293</cx:pt>
          <cx:pt idx="39671">144</cx:pt>
          <cx:pt idx="39672">175</cx:pt>
          <cx:pt idx="39673">400</cx:pt>
          <cx:pt idx="39674">31</cx:pt>
          <cx:pt idx="39675">566</cx:pt>
          <cx:pt idx="39676">203</cx:pt>
          <cx:pt idx="39677">223</cx:pt>
          <cx:pt idx="39678">389</cx:pt>
          <cx:pt idx="39679">428</cx:pt>
          <cx:pt idx="39680">203</cx:pt>
          <cx:pt idx="39681">460</cx:pt>
          <cx:pt idx="39682">387</cx:pt>
          <cx:pt idx="39683">354</cx:pt>
          <cx:pt idx="39684">243</cx:pt>
          <cx:pt idx="39685">318</cx:pt>
          <cx:pt idx="39686">138</cx:pt>
          <cx:pt idx="39687">360</cx:pt>
          <cx:pt idx="39688">277</cx:pt>
          <cx:pt idx="39689">892</cx:pt>
          <cx:pt idx="39690">782</cx:pt>
          <cx:pt idx="39691">864</cx:pt>
          <cx:pt idx="39692">256</cx:pt>
          <cx:pt idx="39693">3</cx:pt>
          <cx:pt idx="39694">5</cx:pt>
          <cx:pt idx="39695">399</cx:pt>
          <cx:pt idx="39696">205</cx:pt>
          <cx:pt idx="39697">235</cx:pt>
          <cx:pt idx="39698">211</cx:pt>
          <cx:pt idx="39699">345</cx:pt>
          <cx:pt idx="39700">121</cx:pt>
          <cx:pt idx="39701">234</cx:pt>
          <cx:pt idx="39702">21</cx:pt>
          <cx:pt idx="39703">453</cx:pt>
          <cx:pt idx="39704">682</cx:pt>
          <cx:pt idx="39705">320</cx:pt>
          <cx:pt idx="39706">64</cx:pt>
          <cx:pt idx="39707">658</cx:pt>
          <cx:pt idx="39708">441</cx:pt>
          <cx:pt idx="39709">869</cx:pt>
          <cx:pt idx="39710">445</cx:pt>
          <cx:pt idx="39711">245</cx:pt>
          <cx:pt idx="39712">497</cx:pt>
          <cx:pt idx="39713">491</cx:pt>
          <cx:pt idx="39714">304</cx:pt>
          <cx:pt idx="39715">527</cx:pt>
          <cx:pt idx="39716">996</cx:pt>
          <cx:pt idx="39717">128</cx:pt>
          <cx:pt idx="39718">350</cx:pt>
          <cx:pt idx="39719">984</cx:pt>
          <cx:pt idx="39720">361</cx:pt>
          <cx:pt idx="39721">933</cx:pt>
          <cx:pt idx="39722">344</cx:pt>
          <cx:pt idx="39723">352</cx:pt>
          <cx:pt idx="39724">339</cx:pt>
          <cx:pt idx="39725">250</cx:pt>
          <cx:pt idx="39726">960</cx:pt>
          <cx:pt idx="39727">875</cx:pt>
          <cx:pt idx="39728">744</cx:pt>
          <cx:pt idx="39729">439</cx:pt>
          <cx:pt idx="39730">688</cx:pt>
          <cx:pt idx="39731">449</cx:pt>
          <cx:pt idx="39732">353</cx:pt>
          <cx:pt idx="39733">256</cx:pt>
          <cx:pt idx="39734">974</cx:pt>
          <cx:pt idx="39735">399</cx:pt>
          <cx:pt idx="39736">232</cx:pt>
          <cx:pt idx="39737">254</cx:pt>
          <cx:pt idx="39738">282</cx:pt>
          <cx:pt idx="39739">357</cx:pt>
          <cx:pt idx="39740">602</cx:pt>
          <cx:pt idx="39741">133</cx:pt>
          <cx:pt idx="39742">225</cx:pt>
          <cx:pt idx="39743">418</cx:pt>
          <cx:pt idx="39744">316</cx:pt>
          <cx:pt idx="39745">204</cx:pt>
          <cx:pt idx="39746">380</cx:pt>
          <cx:pt idx="39747">23</cx:pt>
          <cx:pt idx="39748">589</cx:pt>
          <cx:pt idx="39749">467</cx:pt>
          <cx:pt idx="39750">495</cx:pt>
          <cx:pt idx="39751">302</cx:pt>
          <cx:pt idx="39752">238</cx:pt>
          <cx:pt idx="39753">240</cx:pt>
          <cx:pt idx="39754">477</cx:pt>
          <cx:pt idx="39755">498</cx:pt>
          <cx:pt idx="39756">206</cx:pt>
          <cx:pt idx="39757">239</cx:pt>
          <cx:pt idx="39758">337</cx:pt>
          <cx:pt idx="39759">945</cx:pt>
          <cx:pt idx="39760">452</cx:pt>
          <cx:pt idx="39761">422</cx:pt>
          <cx:pt idx="39762">253</cx:pt>
          <cx:pt idx="39763">264</cx:pt>
          <cx:pt idx="39764">293</cx:pt>
          <cx:pt idx="39765">378</cx:pt>
          <cx:pt idx="39766">6</cx:pt>
          <cx:pt idx="39767">170</cx:pt>
          <cx:pt idx="39768">328</cx:pt>
          <cx:pt idx="39769">324</cx:pt>
          <cx:pt idx="39770">295</cx:pt>
          <cx:pt idx="39771">453</cx:pt>
          <cx:pt idx="39772">629</cx:pt>
          <cx:pt idx="39773">300</cx:pt>
          <cx:pt idx="39774">463</cx:pt>
          <cx:pt idx="39775">384</cx:pt>
          <cx:pt idx="39776">795</cx:pt>
          <cx:pt idx="39777">203</cx:pt>
          <cx:pt idx="39778">816</cx:pt>
          <cx:pt idx="39779">185</cx:pt>
          <cx:pt idx="39780">172</cx:pt>
          <cx:pt idx="39781">800</cx:pt>
          <cx:pt idx="39782">202</cx:pt>
          <cx:pt idx="39783">244</cx:pt>
          <cx:pt idx="39784">353</cx:pt>
          <cx:pt idx="39785">300</cx:pt>
          <cx:pt idx="39786">178</cx:pt>
          <cx:pt idx="39787">438</cx:pt>
          <cx:pt idx="39788">344</cx:pt>
          <cx:pt idx="39789">466</cx:pt>
          <cx:pt idx="39790">444</cx:pt>
          <cx:pt idx="39791">784</cx:pt>
          <cx:pt idx="39792">313</cx:pt>
          <cx:pt idx="39793">223</cx:pt>
          <cx:pt idx="39794">188</cx:pt>
          <cx:pt idx="39795">301</cx:pt>
          <cx:pt idx="39796">315</cx:pt>
          <cx:pt idx="39797">214</cx:pt>
          <cx:pt idx="39798">160</cx:pt>
          <cx:pt idx="39799">291</cx:pt>
          <cx:pt idx="39800">342</cx:pt>
          <cx:pt idx="39801">965</cx:pt>
          <cx:pt idx="39802">346</cx:pt>
          <cx:pt idx="39803">311</cx:pt>
          <cx:pt idx="39804">363</cx:pt>
          <cx:pt idx="39805">181</cx:pt>
          <cx:pt idx="39806">451</cx:pt>
          <cx:pt idx="39807">281</cx:pt>
          <cx:pt idx="39808">197</cx:pt>
          <cx:pt idx="39809">367</cx:pt>
          <cx:pt idx="39810">643</cx:pt>
          <cx:pt idx="39811">466</cx:pt>
          <cx:pt idx="39812">346</cx:pt>
          <cx:pt idx="39813">328</cx:pt>
          <cx:pt idx="39814">362</cx:pt>
          <cx:pt idx="39815">408</cx:pt>
          <cx:pt idx="39816">761</cx:pt>
          <cx:pt idx="39817">584</cx:pt>
          <cx:pt idx="39818">324</cx:pt>
          <cx:pt idx="39819">296</cx:pt>
          <cx:pt idx="39820">431</cx:pt>
          <cx:pt idx="39821">297</cx:pt>
          <cx:pt idx="39822">656</cx:pt>
          <cx:pt idx="39823">316</cx:pt>
          <cx:pt idx="39824">902</cx:pt>
          <cx:pt idx="39825">589</cx:pt>
          <cx:pt idx="39826">321</cx:pt>
          <cx:pt idx="39827">407</cx:pt>
          <cx:pt idx="39828">845</cx:pt>
          <cx:pt idx="39829">210</cx:pt>
          <cx:pt idx="39830">329</cx:pt>
          <cx:pt idx="39831">515</cx:pt>
          <cx:pt idx="39832">743</cx:pt>
          <cx:pt idx="39833">419</cx:pt>
          <cx:pt idx="39834">412</cx:pt>
          <cx:pt idx="39835">328</cx:pt>
          <cx:pt idx="39836">46</cx:pt>
          <cx:pt idx="39837">452</cx:pt>
          <cx:pt idx="39838">112</cx:pt>
          <cx:pt idx="39839">448</cx:pt>
          <cx:pt idx="39840">256</cx:pt>
          <cx:pt idx="39841">804</cx:pt>
          <cx:pt idx="39842">261</cx:pt>
          <cx:pt idx="39843">310</cx:pt>
          <cx:pt idx="39844">237</cx:pt>
          <cx:pt idx="39845">312</cx:pt>
          <cx:pt idx="39846">378</cx:pt>
          <cx:pt idx="39847">340</cx:pt>
          <cx:pt idx="39848">394</cx:pt>
          <cx:pt idx="39849">373</cx:pt>
          <cx:pt idx="39850">72</cx:pt>
          <cx:pt idx="39851">633</cx:pt>
          <cx:pt idx="39852">430</cx:pt>
          <cx:pt idx="39853">215</cx:pt>
          <cx:pt idx="39854">66</cx:pt>
          <cx:pt idx="39855">249</cx:pt>
          <cx:pt idx="39856">53</cx:pt>
          <cx:pt idx="39857">1016</cx:pt>
          <cx:pt idx="39858">333</cx:pt>
          <cx:pt idx="39859">370</cx:pt>
          <cx:pt idx="39860">260</cx:pt>
          <cx:pt idx="39861">373</cx:pt>
          <cx:pt idx="39862">212</cx:pt>
          <cx:pt idx="39863">551</cx:pt>
          <cx:pt idx="39864">278</cx:pt>
          <cx:pt idx="39865">495</cx:pt>
          <cx:pt idx="39866">256</cx:pt>
          <cx:pt idx="39867">415</cx:pt>
          <cx:pt idx="39868">331</cx:pt>
          <cx:pt idx="39869">383</cx:pt>
          <cx:pt idx="39870">423</cx:pt>
          <cx:pt idx="39871">155</cx:pt>
          <cx:pt idx="39872">213</cx:pt>
          <cx:pt idx="39873">462</cx:pt>
          <cx:pt idx="39874">420</cx:pt>
          <cx:pt idx="39875">216</cx:pt>
          <cx:pt idx="39876">723</cx:pt>
          <cx:pt idx="39877">469</cx:pt>
          <cx:pt idx="39878">259</cx:pt>
          <cx:pt idx="39879">460</cx:pt>
          <cx:pt idx="39880">342</cx:pt>
          <cx:pt idx="39881">273</cx:pt>
          <cx:pt idx="39882">228</cx:pt>
          <cx:pt idx="39883">268</cx:pt>
          <cx:pt idx="39884">417</cx:pt>
          <cx:pt idx="39885">348</cx:pt>
          <cx:pt idx="39886">435</cx:pt>
          <cx:pt idx="39887">998</cx:pt>
          <cx:pt idx="39888">345</cx:pt>
          <cx:pt idx="39889">133</cx:pt>
          <cx:pt idx="39890">347</cx:pt>
          <cx:pt idx="39891">134</cx:pt>
          <cx:pt idx="39892">321</cx:pt>
          <cx:pt idx="39893">421</cx:pt>
          <cx:pt idx="39894">291</cx:pt>
          <cx:pt idx="39895">463</cx:pt>
          <cx:pt idx="39896">206</cx:pt>
          <cx:pt idx="39897">245</cx:pt>
          <cx:pt idx="39898">233</cx:pt>
          <cx:pt idx="39899">275</cx:pt>
          <cx:pt idx="39900">473</cx:pt>
          <cx:pt idx="39901">413</cx:pt>
          <cx:pt idx="39902">207</cx:pt>
          <cx:pt idx="39903">325</cx:pt>
          <cx:pt idx="39904">496</cx:pt>
          <cx:pt idx="39905">343</cx:pt>
          <cx:pt idx="39906">398</cx:pt>
          <cx:pt idx="39907">354</cx:pt>
          <cx:pt idx="39908">430</cx:pt>
          <cx:pt idx="39909">117</cx:pt>
          <cx:pt idx="39910">652</cx:pt>
          <cx:pt idx="39911">385</cx:pt>
          <cx:pt idx="39912">283</cx:pt>
          <cx:pt idx="39913">308</cx:pt>
          <cx:pt idx="39914">304</cx:pt>
          <cx:pt idx="39915">156</cx:pt>
          <cx:pt idx="39916">407</cx:pt>
          <cx:pt idx="39917">333</cx:pt>
          <cx:pt idx="39918">100</cx:pt>
          <cx:pt idx="39919">370</cx:pt>
          <cx:pt idx="39920">983</cx:pt>
          <cx:pt idx="39921">23</cx:pt>
          <cx:pt idx="39922">237</cx:pt>
          <cx:pt idx="39923">438</cx:pt>
          <cx:pt idx="39924">123</cx:pt>
          <cx:pt idx="39925">674</cx:pt>
          <cx:pt idx="39926">309</cx:pt>
          <cx:pt idx="39927">209</cx:pt>
          <cx:pt idx="39928">223</cx:pt>
          <cx:pt idx="39929">514</cx:pt>
          <cx:pt idx="39930">899</cx:pt>
          <cx:pt idx="39931">31</cx:pt>
          <cx:pt idx="39932">873</cx:pt>
          <cx:pt idx="39933">281</cx:pt>
          <cx:pt idx="39934">345</cx:pt>
          <cx:pt idx="39935">224</cx:pt>
          <cx:pt idx="39936">389</cx:pt>
          <cx:pt idx="39937">378</cx:pt>
          <cx:pt idx="39938">207</cx:pt>
          <cx:pt idx="39939">435</cx:pt>
          <cx:pt idx="39940">130</cx:pt>
          <cx:pt idx="39941">724</cx:pt>
          <cx:pt idx="39942">435</cx:pt>
          <cx:pt idx="39943">359</cx:pt>
          <cx:pt idx="39944">510</cx:pt>
          <cx:pt idx="39945">181</cx:pt>
          <cx:pt idx="39946">354</cx:pt>
          <cx:pt idx="39947">782</cx:pt>
          <cx:pt idx="39948">82</cx:pt>
          <cx:pt idx="39949">640</cx:pt>
          <cx:pt idx="39950">256</cx:pt>
          <cx:pt idx="39951">31</cx:pt>
          <cx:pt idx="39952">257</cx:pt>
          <cx:pt idx="39953">453</cx:pt>
          <cx:pt idx="39954">626</cx:pt>
          <cx:pt idx="39955">363</cx:pt>
          <cx:pt idx="39956">380</cx:pt>
          <cx:pt idx="39957">392</cx:pt>
          <cx:pt idx="39958">429</cx:pt>
          <cx:pt idx="39959">262</cx:pt>
          <cx:pt idx="39960">168</cx:pt>
          <cx:pt idx="39961">422</cx:pt>
          <cx:pt idx="39962">165</cx:pt>
          <cx:pt idx="39963">260</cx:pt>
          <cx:pt idx="39964">469</cx:pt>
          <cx:pt idx="39965">206</cx:pt>
          <cx:pt idx="39966">231</cx:pt>
          <cx:pt idx="39967">354</cx:pt>
          <cx:pt idx="39968">379</cx:pt>
          <cx:pt idx="39969">237</cx:pt>
          <cx:pt idx="39970">300</cx:pt>
          <cx:pt idx="39971">313</cx:pt>
          <cx:pt idx="39972">337</cx:pt>
          <cx:pt idx="39973">672</cx:pt>
          <cx:pt idx="39974">188</cx:pt>
          <cx:pt idx="39975">367</cx:pt>
          <cx:pt idx="39976">212</cx:pt>
          <cx:pt idx="39977">363</cx:pt>
          <cx:pt idx="39978">49</cx:pt>
          <cx:pt idx="39979">390</cx:pt>
          <cx:pt idx="39980">186</cx:pt>
          <cx:pt idx="39981">850</cx:pt>
          <cx:pt idx="39982">443</cx:pt>
          <cx:pt idx="39983">441</cx:pt>
          <cx:pt idx="39984">432</cx:pt>
          <cx:pt idx="39985">324</cx:pt>
          <cx:pt idx="39986">219</cx:pt>
          <cx:pt idx="39987">896</cx:pt>
          <cx:pt idx="39988">236</cx:pt>
          <cx:pt idx="39989">392</cx:pt>
          <cx:pt idx="39990">243</cx:pt>
          <cx:pt idx="39991">510</cx:pt>
          <cx:pt idx="39992">893</cx:pt>
          <cx:pt idx="39993">474</cx:pt>
          <cx:pt idx="39994">511</cx:pt>
          <cx:pt idx="39995">464</cx:pt>
          <cx:pt idx="39996">61</cx:pt>
          <cx:pt idx="39997">379</cx:pt>
          <cx:pt idx="39998">302</cx:pt>
          <cx:pt idx="39999">336</cx:pt>
        </cx:lvl>
      </cx:numDim>
    </cx:data>
  </cx:chartData>
  <cx:chart>
    <cx:title pos="t" align="ctr" overlay="0">
      <cx:tx>
        <cx:rich>
          <a:bodyPr rot="0" spcFirstLastPara="1" vertOverflow="ellipsis" vert="horz" wrap="square" lIns="0" tIns="0" rIns="0" bIns="0" anchor="ctr" anchorCtr="1"/>
          <a:lstStyle/>
          <a:p>
            <a:pPr algn="ctr">
              <a:defRPr/>
            </a:pPr>
            <a:r>
              <a:rPr lang="en-US" sz="1600" b="1" dirty="0" err="1" smtClean="0"/>
              <a:t>Phone_Age</a:t>
            </a:r>
            <a:endParaRPr lang="en-US" sz="1600" b="1" dirty="0"/>
          </a:p>
        </cx:rich>
      </cx:tx>
    </cx:title>
    <cx:plotArea>
      <cx:plotAreaRegion>
        <cx:series layoutId="boxWhisker" uniqueId="{9D841AAA-FD51-4B9E-89F9-8B4BDD00E060}">
          <cx:tx>
            <cx:txData>
              <cx:f>'[CN_Mobiles+-+Data.xlsx]BOX_PLOT_PH_AGE'!$A$1</cx:f>
              <cx:v/>
            </cx:txData>
          </cx:tx>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bodyPr rot="-60000000" vert="horz"/>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5"/>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C8CDAF6-5178-4C62-A132-ADE8B54650E5}" type="datetimeFigureOut">
              <a:rPr lang="en-IN" smtClean="0"/>
              <a:pPr/>
              <a:t>29-04-2023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1C30A73-19CA-466C-8230-D773CDFEA897}" type="slidenum">
              <a:rPr lang="en-IN" smtClean="0"/>
              <a:pPr/>
              <a:t>‹#›</a:t>
            </a:fld>
            <a:endParaRPr lang="en-IN"/>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8CDAF6-5178-4C62-A132-ADE8B54650E5}" type="datetimeFigureOut">
              <a:rPr lang="en-IN" smtClean="0"/>
              <a:pPr/>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30A73-19CA-466C-8230-D773CDFEA89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0"/>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8CDAF6-5178-4C62-A132-ADE8B54650E5}" type="datetimeFigureOut">
              <a:rPr lang="en-IN" smtClean="0"/>
              <a:pPr/>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30A73-19CA-466C-8230-D773CDFEA89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C8CDAF6-5178-4C62-A132-ADE8B54650E5}" type="datetimeFigureOut">
              <a:rPr lang="en-IN" smtClean="0"/>
              <a:pPr/>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30A73-19CA-466C-8230-D773CDFEA897}" type="slidenum">
              <a:rPr lang="en-IN" smtClean="0"/>
              <a:pPr/>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5"/>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C8CDAF6-5178-4C62-A132-ADE8B54650E5}" type="datetimeFigureOut">
              <a:rPr lang="en-IN" smtClean="0"/>
              <a:pPr/>
              <a:t>29-04-2023</a:t>
            </a:fld>
            <a:endParaRPr lang="en-IN"/>
          </a:p>
        </p:txBody>
      </p:sp>
      <p:sp>
        <p:nvSpPr>
          <p:cNvPr id="5" name="Footer Placeholder 4"/>
          <p:cNvSpPr>
            <a:spLocks noGrp="1"/>
          </p:cNvSpPr>
          <p:nvPr>
            <p:ph type="ftr" sz="quarter" idx="11"/>
          </p:nvPr>
        </p:nvSpPr>
        <p:spPr>
          <a:xfrm>
            <a:off x="1066800" y="6172200"/>
            <a:ext cx="5334000" cy="457200"/>
          </a:xfrm>
        </p:spPr>
        <p:txBody>
          <a:bodyPr/>
          <a:lstStyle/>
          <a:p>
            <a:endParaRPr lang="en-IN"/>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E1C30A73-19CA-466C-8230-D773CDFEA89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C8CDAF6-5178-4C62-A132-ADE8B54650E5}" type="datetimeFigureOut">
              <a:rPr lang="en-IN" smtClean="0"/>
              <a:pPr/>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30A73-19CA-466C-8230-D773CDFEA897}" type="slidenum">
              <a:rPr lang="en-IN" smtClean="0"/>
              <a:pPr/>
              <a:t>‹#›</a:t>
            </a:fld>
            <a:endParaRPr lang="en-IN"/>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C8CDAF6-5178-4C62-A132-ADE8B54650E5}" type="datetimeFigureOut">
              <a:rPr lang="en-IN" smtClean="0"/>
              <a:pPr/>
              <a:t>29-04-2023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C30A73-19CA-466C-8230-D773CDFEA897}" type="slidenum">
              <a:rPr lang="en-IN" smtClean="0"/>
              <a:pPr/>
              <a:t>‹#›</a:t>
            </a:fld>
            <a:endParaRPr lang="en-IN"/>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8CDAF6-5178-4C62-A132-ADE8B54650E5}" type="datetimeFigureOut">
              <a:rPr lang="en-IN" smtClean="0"/>
              <a:pPr/>
              <a:t>29-04-2023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C30A73-19CA-466C-8230-D773CDFEA89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CDAF6-5178-4C62-A132-ADE8B54650E5}" type="datetimeFigureOut">
              <a:rPr lang="en-IN" smtClean="0"/>
              <a:pPr/>
              <a:t>29-04-2023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C30A73-19CA-466C-8230-D773CDFEA89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8CDAF6-5178-4C62-A132-ADE8B54650E5}" type="datetimeFigureOut">
              <a:rPr lang="en-IN" smtClean="0"/>
              <a:pPr/>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30A73-19CA-466C-8230-D773CDFEA897}" type="slidenum">
              <a:rPr lang="en-IN" smtClean="0"/>
              <a:pPr/>
              <a:t>‹#›</a:t>
            </a:fld>
            <a:endParaRPr lang="en-IN"/>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8CDAF6-5178-4C62-A132-ADE8B54650E5}" type="datetimeFigureOut">
              <a:rPr lang="en-IN" smtClean="0"/>
              <a:pPr/>
              <a:t>29-04-2023</a:t>
            </a:fld>
            <a:endParaRPr lang="en-IN"/>
          </a:p>
        </p:txBody>
      </p:sp>
      <p:sp>
        <p:nvSpPr>
          <p:cNvPr id="6" name="Footer Placeholder 5"/>
          <p:cNvSpPr>
            <a:spLocks noGrp="1"/>
          </p:cNvSpPr>
          <p:nvPr>
            <p:ph type="ftr" sz="quarter" idx="11"/>
          </p:nvPr>
        </p:nvSpPr>
        <p:spPr>
          <a:xfrm>
            <a:off x="1219200" y="6172200"/>
            <a:ext cx="5181600" cy="457200"/>
          </a:xfrm>
        </p:spPr>
        <p:txBody>
          <a:bodyPr/>
          <a:lstStyle/>
          <a:p>
            <a:endParaRPr lang="en-IN"/>
          </a:p>
        </p:txBody>
      </p:sp>
      <p:sp>
        <p:nvSpPr>
          <p:cNvPr id="7" name="Slide Number Placeholder 6"/>
          <p:cNvSpPr>
            <a:spLocks noGrp="1"/>
          </p:cNvSpPr>
          <p:nvPr>
            <p:ph type="sldNum" sz="quarter" idx="12"/>
          </p:nvPr>
        </p:nvSpPr>
        <p:spPr>
          <a:xfrm>
            <a:off x="195072" y="6208776"/>
            <a:ext cx="609600" cy="457200"/>
          </a:xfrm>
        </p:spPr>
        <p:txBody>
          <a:bodyPr/>
          <a:lstStyle/>
          <a:p>
            <a:fld id="{E1C30A73-19CA-466C-8230-D773CDFEA897}" type="slidenum">
              <a:rPr lang="en-IN" smtClean="0"/>
              <a:pPr/>
              <a:t>‹#›</a:t>
            </a:fld>
            <a:endParaRPr lang="en-IN"/>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5"/>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AC8CDAF6-5178-4C62-A132-ADE8B54650E5}" type="datetimeFigureOut">
              <a:rPr lang="en-IN" smtClean="0"/>
              <a:pPr/>
              <a:t>29-04-2023</a:t>
            </a:fld>
            <a:endParaRPr lang="en-IN"/>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1C30A73-19CA-466C-8230-D773CDFEA89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emf"/><Relationship Id="rId5" Type="http://schemas.openxmlformats.org/officeDocument/2006/relationships/image" Target="../media/image22.png"/><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14/relationships/chartEx" Target="../charts/chartEx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C53FC28-E531-E664-D524-5BBA8BC5C7BB}"/>
              </a:ext>
            </a:extLst>
          </p:cNvPr>
          <p:cNvSpPr>
            <a:spLocks noGrp="1"/>
          </p:cNvSpPr>
          <p:nvPr>
            <p:ph type="subTitle" idx="1"/>
          </p:nvPr>
        </p:nvSpPr>
        <p:spPr>
          <a:xfrm>
            <a:off x="2172070" y="4907756"/>
            <a:ext cx="9144000" cy="1655762"/>
          </a:xfrm>
        </p:spPr>
        <p:txBody>
          <a:bodyPr>
            <a:normAutofit fontScale="77500" lnSpcReduction="20000"/>
          </a:bodyPr>
          <a:lstStyle/>
          <a:p>
            <a:endParaRPr lang="en-US" dirty="0"/>
          </a:p>
          <a:p>
            <a:endParaRPr lang="en-US" dirty="0"/>
          </a:p>
          <a:p>
            <a:pPr algn="r"/>
            <a:r>
              <a:rPr lang="en-US" sz="4400" b="1" dirty="0">
                <a:latin typeface="Bahnschrift" panose="020B0502040204020203" pitchFamily="34" charset="0"/>
              </a:rPr>
              <a:t>-Submitted </a:t>
            </a:r>
            <a:r>
              <a:rPr lang="en-US" sz="4400" b="1" dirty="0" smtClean="0">
                <a:latin typeface="Bahnschrift" panose="020B0502040204020203" pitchFamily="34" charset="0"/>
              </a:rPr>
              <a:t>By</a:t>
            </a:r>
          </a:p>
          <a:p>
            <a:pPr algn="r"/>
            <a:r>
              <a:rPr lang="en-US" sz="4400" b="1" dirty="0" smtClean="0">
                <a:latin typeface="Bahnschrift" panose="020B0502040204020203" pitchFamily="34" charset="0"/>
              </a:rPr>
              <a:t>Dr. V . Swaroopa Rani</a:t>
            </a:r>
          </a:p>
          <a:p>
            <a:pPr algn="r"/>
            <a:endParaRPr lang="en-US" sz="4400" b="1" dirty="0" smtClean="0"/>
          </a:p>
        </p:txBody>
      </p:sp>
      <p:sp>
        <p:nvSpPr>
          <p:cNvPr id="2" name="Title 1">
            <a:extLst>
              <a:ext uri="{FF2B5EF4-FFF2-40B4-BE49-F238E27FC236}">
                <a16:creationId xmlns:a16="http://schemas.microsoft.com/office/drawing/2014/main" id="{7A95E6F9-7FE1-8424-8780-17C3176C41DB}"/>
              </a:ext>
            </a:extLst>
          </p:cNvPr>
          <p:cNvSpPr>
            <a:spLocks noGrp="1"/>
          </p:cNvSpPr>
          <p:nvPr>
            <p:ph type="ctrTitle"/>
          </p:nvPr>
        </p:nvSpPr>
        <p:spPr/>
        <p:txBody>
          <a:bodyPr/>
          <a:lstStyle/>
          <a:p>
            <a:r>
              <a:rPr lang="en-US" b="1" u="sng" dirty="0"/>
              <a:t>Market Entry Analysis Project</a:t>
            </a:r>
            <a:r>
              <a:rPr lang="en-US" dirty="0"/>
              <a:t/>
            </a:r>
            <a:br>
              <a:rPr lang="en-US" dirty="0"/>
            </a:br>
            <a:endParaRPr lang="en-IN" dirty="0"/>
          </a:p>
        </p:txBody>
      </p:sp>
    </p:spTree>
    <p:extLst>
      <p:ext uri="{BB962C8B-B14F-4D97-AF65-F5344CB8AC3E}">
        <p14:creationId xmlns:p14="http://schemas.microsoft.com/office/powerpoint/2010/main" val="1824416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5 Number Summary (Indian Dataset)</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321185045"/>
              </p:ext>
            </p:extLst>
          </p:nvPr>
        </p:nvGraphicFramePr>
        <p:xfrm>
          <a:off x="2481941" y="1487718"/>
          <a:ext cx="7576460" cy="4656606"/>
        </p:xfrm>
        <a:graphic>
          <a:graphicData uri="http://schemas.openxmlformats.org/drawingml/2006/table">
            <a:tbl>
              <a:tblPr/>
              <a:tblGrid>
                <a:gridCol w="1024495">
                  <a:extLst>
                    <a:ext uri="{9D8B030D-6E8A-4147-A177-3AD203B41FA5}">
                      <a16:colId xmlns:a16="http://schemas.microsoft.com/office/drawing/2014/main" val="4259707576"/>
                    </a:ext>
                  </a:extLst>
                </a:gridCol>
                <a:gridCol w="869620">
                  <a:extLst>
                    <a:ext uri="{9D8B030D-6E8A-4147-A177-3AD203B41FA5}">
                      <a16:colId xmlns:a16="http://schemas.microsoft.com/office/drawing/2014/main" val="732329832"/>
                    </a:ext>
                  </a:extLst>
                </a:gridCol>
                <a:gridCol w="947058">
                  <a:extLst>
                    <a:ext uri="{9D8B030D-6E8A-4147-A177-3AD203B41FA5}">
                      <a16:colId xmlns:a16="http://schemas.microsoft.com/office/drawing/2014/main" val="2795045083"/>
                    </a:ext>
                  </a:extLst>
                </a:gridCol>
                <a:gridCol w="947058">
                  <a:extLst>
                    <a:ext uri="{9D8B030D-6E8A-4147-A177-3AD203B41FA5}">
                      <a16:colId xmlns:a16="http://schemas.microsoft.com/office/drawing/2014/main" val="813729192"/>
                    </a:ext>
                  </a:extLst>
                </a:gridCol>
                <a:gridCol w="1454535">
                  <a:extLst>
                    <a:ext uri="{9D8B030D-6E8A-4147-A177-3AD203B41FA5}">
                      <a16:colId xmlns:a16="http://schemas.microsoft.com/office/drawing/2014/main" val="463399606"/>
                    </a:ext>
                  </a:extLst>
                </a:gridCol>
                <a:gridCol w="626191">
                  <a:extLst>
                    <a:ext uri="{9D8B030D-6E8A-4147-A177-3AD203B41FA5}">
                      <a16:colId xmlns:a16="http://schemas.microsoft.com/office/drawing/2014/main" val="1536619303"/>
                    </a:ext>
                  </a:extLst>
                </a:gridCol>
                <a:gridCol w="830424">
                  <a:extLst>
                    <a:ext uri="{9D8B030D-6E8A-4147-A177-3AD203B41FA5}">
                      <a16:colId xmlns:a16="http://schemas.microsoft.com/office/drawing/2014/main" val="4179816740"/>
                    </a:ext>
                  </a:extLst>
                </a:gridCol>
                <a:gridCol w="877079">
                  <a:extLst>
                    <a:ext uri="{9D8B030D-6E8A-4147-A177-3AD203B41FA5}">
                      <a16:colId xmlns:a16="http://schemas.microsoft.com/office/drawing/2014/main" val="1036920259"/>
                    </a:ext>
                  </a:extLst>
                </a:gridCol>
              </a:tblGrid>
              <a:tr h="148729">
                <a:tc>
                  <a:txBody>
                    <a:bodyPr/>
                    <a:lstStyle/>
                    <a:p>
                      <a:pPr algn="ctr" fontAlgn="b"/>
                      <a:r>
                        <a:rPr lang="en-IN" sz="1100" b="0" i="1" u="none" strike="noStrike">
                          <a:solidFill>
                            <a:srgbClr val="000000"/>
                          </a:solidFill>
                          <a:effectLst/>
                          <a:latin typeface="Calibri" panose="020F0502020204030204" pitchFamily="34" charset="0"/>
                        </a:rPr>
                        <a:t>CURR_AGE</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1"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1" u="none" strike="noStrike">
                          <a:solidFill>
                            <a:srgbClr val="000000"/>
                          </a:solidFill>
                          <a:effectLst/>
                          <a:latin typeface="Calibri" panose="020F0502020204030204" pitchFamily="34" charset="0"/>
                        </a:rPr>
                        <a:t>GENDER</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1"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1" u="none" strike="noStrike">
                          <a:solidFill>
                            <a:srgbClr val="000000"/>
                          </a:solidFill>
                          <a:effectLst/>
                          <a:latin typeface="Calibri" panose="020F0502020204030204" pitchFamily="34" charset="0"/>
                        </a:rPr>
                        <a:t>ANN_INCOME</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1"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1" u="none" strike="noStrike">
                          <a:solidFill>
                            <a:srgbClr val="000000"/>
                          </a:solidFill>
                          <a:effectLst/>
                          <a:latin typeface="Calibri" panose="020F0502020204030204" pitchFamily="34" charset="0"/>
                        </a:rPr>
                        <a:t>AGE_PHN</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1"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0185376"/>
                  </a:ext>
                </a:extLst>
              </a:tr>
              <a:tr h="148729">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86870473"/>
                  </a:ext>
                </a:extLst>
              </a:tr>
              <a:tr h="289462">
                <a:tc>
                  <a:txBody>
                    <a:bodyPr/>
                    <a:lstStyle/>
                    <a:p>
                      <a:pPr algn="l" fontAlgn="b"/>
                      <a:r>
                        <a:rPr lang="en-IN" sz="1100" b="0" i="0" u="none" strike="noStrike">
                          <a:solidFill>
                            <a:srgbClr val="000000"/>
                          </a:solidFill>
                          <a:effectLst/>
                          <a:latin typeface="Calibri" panose="020F0502020204030204" pitchFamily="34" charset="0"/>
                        </a:rPr>
                        <a:t>Mean</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45.08229</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Mean</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0.500934</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Mean</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1146029</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Mean</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576.1679</a:t>
                      </a:r>
                    </a:p>
                  </a:txBody>
                  <a:tcPr marL="9525" marR="9525" marT="9525" marB="0" anchor="b">
                    <a:lnL>
                      <a:noFill/>
                    </a:lnL>
                    <a:lnR>
                      <a:noFill/>
                    </a:lnR>
                    <a:lnT>
                      <a:noFill/>
                    </a:lnT>
                    <a:lnB>
                      <a:noFill/>
                    </a:lnB>
                  </a:tcPr>
                </a:tc>
                <a:extLst>
                  <a:ext uri="{0D108BD9-81ED-4DB2-BD59-A6C34878D82A}">
                    <a16:rowId xmlns:a16="http://schemas.microsoft.com/office/drawing/2014/main" val="1098875783"/>
                  </a:ext>
                </a:extLst>
              </a:tr>
              <a:tr h="289462">
                <a:tc>
                  <a:txBody>
                    <a:bodyPr/>
                    <a:lstStyle/>
                    <a:p>
                      <a:pPr algn="l" fontAlgn="b"/>
                      <a:r>
                        <a:rPr lang="en-IN" sz="1100" b="0" i="0" u="none" strike="noStrike">
                          <a:solidFill>
                            <a:srgbClr val="000000"/>
                          </a:solidFill>
                          <a:effectLst/>
                          <a:latin typeface="Calibri" panose="020F0502020204030204" pitchFamily="34" charset="0"/>
                        </a:rPr>
                        <a:t>Standard Error</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0.066686</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Standard Error</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0.002814</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Standard Error</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2249.446</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Standard Error</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1.077481</a:t>
                      </a:r>
                    </a:p>
                  </a:txBody>
                  <a:tcPr marL="9525" marR="9525" marT="9525" marB="0" anchor="b">
                    <a:lnL>
                      <a:noFill/>
                    </a:lnL>
                    <a:lnR>
                      <a:noFill/>
                    </a:lnR>
                    <a:lnT>
                      <a:noFill/>
                    </a:lnT>
                    <a:lnB>
                      <a:noFill/>
                    </a:lnB>
                  </a:tcPr>
                </a:tc>
                <a:extLst>
                  <a:ext uri="{0D108BD9-81ED-4DB2-BD59-A6C34878D82A}">
                    <a16:rowId xmlns:a16="http://schemas.microsoft.com/office/drawing/2014/main" val="3625355213"/>
                  </a:ext>
                </a:extLst>
              </a:tr>
              <a:tr h="289462">
                <a:tc>
                  <a:txBody>
                    <a:bodyPr/>
                    <a:lstStyle/>
                    <a:p>
                      <a:pPr algn="l" fontAlgn="b"/>
                      <a:r>
                        <a:rPr lang="en-IN" sz="1100" b="0" i="0" u="none" strike="noStrike">
                          <a:solidFill>
                            <a:srgbClr val="000000"/>
                          </a:solidFill>
                          <a:effectLst/>
                          <a:latin typeface="Calibri" panose="020F0502020204030204" pitchFamily="34" charset="0"/>
                        </a:rPr>
                        <a:t>Median</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45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Median</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Median</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1123316</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Median</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486</a:t>
                      </a:r>
                    </a:p>
                  </a:txBody>
                  <a:tcPr marL="9525" marR="9525" marT="9525" marB="0" anchor="b">
                    <a:lnL>
                      <a:noFill/>
                    </a:lnL>
                    <a:lnR>
                      <a:noFill/>
                    </a:lnR>
                    <a:lnT>
                      <a:noFill/>
                    </a:lnT>
                    <a:lnB>
                      <a:noFill/>
                    </a:lnB>
                  </a:tcPr>
                </a:tc>
                <a:extLst>
                  <a:ext uri="{0D108BD9-81ED-4DB2-BD59-A6C34878D82A}">
                    <a16:rowId xmlns:a16="http://schemas.microsoft.com/office/drawing/2014/main" val="1035121307"/>
                  </a:ext>
                </a:extLst>
              </a:tr>
              <a:tr h="289462">
                <a:tc>
                  <a:txBody>
                    <a:bodyPr/>
                    <a:lstStyle/>
                    <a:p>
                      <a:pPr algn="l" fontAlgn="b"/>
                      <a:r>
                        <a:rPr lang="en-IN" sz="1100" b="0" i="0" u="none" strike="noStrike">
                          <a:solidFill>
                            <a:srgbClr val="000000"/>
                          </a:solidFill>
                          <a:effectLst/>
                          <a:latin typeface="Calibri" panose="020F0502020204030204" pitchFamily="34" charset="0"/>
                        </a:rPr>
                        <a:t>Mode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56</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Mode</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Mode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1171669</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Mode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388</a:t>
                      </a:r>
                    </a:p>
                  </a:txBody>
                  <a:tcPr marL="9525" marR="9525" marT="9525" marB="0" anchor="b">
                    <a:lnL>
                      <a:noFill/>
                    </a:lnL>
                    <a:lnR>
                      <a:noFill/>
                    </a:lnR>
                    <a:lnT>
                      <a:noFill/>
                    </a:lnT>
                    <a:lnB>
                      <a:noFill/>
                    </a:lnB>
                  </a:tcPr>
                </a:tc>
                <a:extLst>
                  <a:ext uri="{0D108BD9-81ED-4DB2-BD59-A6C34878D82A}">
                    <a16:rowId xmlns:a16="http://schemas.microsoft.com/office/drawing/2014/main" val="2338640193"/>
                  </a:ext>
                </a:extLst>
              </a:tr>
              <a:tr h="289462">
                <a:tc>
                  <a:txBody>
                    <a:bodyPr/>
                    <a:lstStyle/>
                    <a:p>
                      <a:pPr algn="l" fontAlgn="b"/>
                      <a:r>
                        <a:rPr lang="en-IN" sz="1100" b="0" i="0" u="none" strike="noStrike">
                          <a:solidFill>
                            <a:srgbClr val="000000"/>
                          </a:solidFill>
                          <a:effectLst/>
                          <a:latin typeface="Calibri" panose="020F0502020204030204" pitchFamily="34" charset="0"/>
                        </a:rPr>
                        <a:t>Standard Deviation</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11.84938</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Standard Deviation</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0.500007</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Standard Deviation</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399699.3</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Standard Deviation</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191.4554</a:t>
                      </a:r>
                    </a:p>
                  </a:txBody>
                  <a:tcPr marL="9525" marR="9525" marT="9525" marB="0" anchor="b">
                    <a:lnL>
                      <a:noFill/>
                    </a:lnL>
                    <a:lnR>
                      <a:noFill/>
                    </a:lnR>
                    <a:lnT>
                      <a:noFill/>
                    </a:lnT>
                    <a:lnB>
                      <a:noFill/>
                    </a:lnB>
                  </a:tcPr>
                </a:tc>
                <a:extLst>
                  <a:ext uri="{0D108BD9-81ED-4DB2-BD59-A6C34878D82A}">
                    <a16:rowId xmlns:a16="http://schemas.microsoft.com/office/drawing/2014/main" val="3067293109"/>
                  </a:ext>
                </a:extLst>
              </a:tr>
              <a:tr h="289462">
                <a:tc>
                  <a:txBody>
                    <a:bodyPr/>
                    <a:lstStyle/>
                    <a:p>
                      <a:pPr algn="l" fontAlgn="b"/>
                      <a:r>
                        <a:rPr lang="en-IN" sz="1100" b="0" i="0" u="none" strike="noStrike">
                          <a:solidFill>
                            <a:srgbClr val="000000"/>
                          </a:solidFill>
                          <a:effectLst/>
                          <a:latin typeface="Calibri" panose="020F0502020204030204" pitchFamily="34" charset="0"/>
                        </a:rPr>
                        <a:t>Sample Variance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140.4077</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Sample Variance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0.250007</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Sample Variance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1.6E+11</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Sample Variance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36655.19</a:t>
                      </a:r>
                    </a:p>
                  </a:txBody>
                  <a:tcPr marL="9525" marR="9525" marT="9525" marB="0" anchor="b">
                    <a:lnL>
                      <a:noFill/>
                    </a:lnL>
                    <a:lnR>
                      <a:noFill/>
                    </a:lnR>
                    <a:lnT>
                      <a:noFill/>
                    </a:lnT>
                    <a:lnB>
                      <a:noFill/>
                    </a:lnB>
                  </a:tcPr>
                </a:tc>
                <a:extLst>
                  <a:ext uri="{0D108BD9-81ED-4DB2-BD59-A6C34878D82A}">
                    <a16:rowId xmlns:a16="http://schemas.microsoft.com/office/drawing/2014/main" val="3765312651"/>
                  </a:ext>
                </a:extLst>
              </a:tr>
              <a:tr h="430195">
                <a:tc>
                  <a:txBody>
                    <a:bodyPr/>
                    <a:lstStyle/>
                    <a:p>
                      <a:pPr algn="l" fontAlgn="b"/>
                      <a:r>
                        <a:rPr lang="en-IN" sz="1100" b="0" i="0" u="none" strike="noStrike">
                          <a:solidFill>
                            <a:srgbClr val="000000"/>
                          </a:solidFill>
                          <a:effectLst/>
                          <a:latin typeface="Calibri" panose="020F0502020204030204" pitchFamily="34" charset="0"/>
                        </a:rPr>
                        <a:t>Kurtosis</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-1.21016</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Kurtosis</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-2.00011</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Kurtosis</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-0.68412</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Kurtosis</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-0.60677</a:t>
                      </a:r>
                    </a:p>
                  </a:txBody>
                  <a:tcPr marL="9525" marR="9525" marT="9525" marB="0" anchor="b">
                    <a:lnL>
                      <a:noFill/>
                    </a:lnL>
                    <a:lnR>
                      <a:noFill/>
                    </a:lnR>
                    <a:lnT>
                      <a:noFill/>
                    </a:lnT>
                    <a:lnB>
                      <a:noFill/>
                    </a:lnB>
                  </a:tcPr>
                </a:tc>
                <a:extLst>
                  <a:ext uri="{0D108BD9-81ED-4DB2-BD59-A6C34878D82A}">
                    <a16:rowId xmlns:a16="http://schemas.microsoft.com/office/drawing/2014/main" val="1159844271"/>
                  </a:ext>
                </a:extLst>
              </a:tr>
              <a:tr h="289462">
                <a:tc>
                  <a:txBody>
                    <a:bodyPr/>
                    <a:lstStyle/>
                    <a:p>
                      <a:pPr algn="l" fontAlgn="b"/>
                      <a:r>
                        <a:rPr lang="en-IN" sz="1100" b="0" i="0" u="none" strike="noStrike">
                          <a:solidFill>
                            <a:srgbClr val="000000"/>
                          </a:solidFill>
                          <a:effectLst/>
                          <a:latin typeface="Calibri" panose="020F0502020204030204" pitchFamily="34" charset="0"/>
                        </a:rPr>
                        <a:t>Skewness</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-0.00116</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Skewness</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-0.00374</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Skewness</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0.136363</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Skewness</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0.87612</a:t>
                      </a:r>
                    </a:p>
                  </a:txBody>
                  <a:tcPr marL="9525" marR="9525" marT="9525" marB="0" anchor="b">
                    <a:lnL>
                      <a:noFill/>
                    </a:lnL>
                    <a:lnR>
                      <a:noFill/>
                    </a:lnR>
                    <a:lnT>
                      <a:noFill/>
                    </a:lnT>
                    <a:lnB>
                      <a:noFill/>
                    </a:lnB>
                  </a:tcPr>
                </a:tc>
                <a:extLst>
                  <a:ext uri="{0D108BD9-81ED-4DB2-BD59-A6C34878D82A}">
                    <a16:rowId xmlns:a16="http://schemas.microsoft.com/office/drawing/2014/main" val="2005133294"/>
                  </a:ext>
                </a:extLst>
              </a:tr>
              <a:tr h="289462">
                <a:tc>
                  <a:txBody>
                    <a:bodyPr/>
                    <a:lstStyle/>
                    <a:p>
                      <a:pPr algn="l" fontAlgn="b"/>
                      <a:r>
                        <a:rPr lang="en-IN" sz="1100" b="0" i="0" u="none" strike="noStrike">
                          <a:solidFill>
                            <a:srgbClr val="000000"/>
                          </a:solidFill>
                          <a:effectLst/>
                          <a:latin typeface="Calibri" panose="020F0502020204030204" pitchFamily="34" charset="0"/>
                        </a:rPr>
                        <a:t>Range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40</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Range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Range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1699791</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Range</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652</a:t>
                      </a:r>
                    </a:p>
                  </a:txBody>
                  <a:tcPr marL="9525" marR="9525" marT="9525" marB="0" anchor="b">
                    <a:lnL>
                      <a:noFill/>
                    </a:lnL>
                    <a:lnR>
                      <a:noFill/>
                    </a:lnR>
                    <a:lnT>
                      <a:noFill/>
                    </a:lnT>
                    <a:lnB>
                      <a:noFill/>
                    </a:lnB>
                  </a:tcPr>
                </a:tc>
                <a:extLst>
                  <a:ext uri="{0D108BD9-81ED-4DB2-BD59-A6C34878D82A}">
                    <a16:rowId xmlns:a16="http://schemas.microsoft.com/office/drawing/2014/main" val="2962913393"/>
                  </a:ext>
                </a:extLst>
              </a:tr>
              <a:tr h="289462">
                <a:tc>
                  <a:txBody>
                    <a:bodyPr/>
                    <a:lstStyle/>
                    <a:p>
                      <a:pPr algn="l" fontAlgn="b"/>
                      <a:r>
                        <a:rPr lang="en-IN" sz="1100" b="0" i="0" u="none" strike="noStrike">
                          <a:solidFill>
                            <a:srgbClr val="000000"/>
                          </a:solidFill>
                          <a:effectLst/>
                          <a:latin typeface="Calibri" panose="020F0502020204030204" pitchFamily="34" charset="0"/>
                        </a:rPr>
                        <a:t>Minimum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25</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Minimum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Minimum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300054</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Minimum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368</a:t>
                      </a:r>
                    </a:p>
                  </a:txBody>
                  <a:tcPr marL="9525" marR="9525" marT="9525" marB="0" anchor="b">
                    <a:lnL>
                      <a:noFill/>
                    </a:lnL>
                    <a:lnR>
                      <a:noFill/>
                    </a:lnR>
                    <a:lnT>
                      <a:noFill/>
                    </a:lnT>
                    <a:lnB>
                      <a:noFill/>
                    </a:lnB>
                  </a:tcPr>
                </a:tc>
                <a:extLst>
                  <a:ext uri="{0D108BD9-81ED-4DB2-BD59-A6C34878D82A}">
                    <a16:rowId xmlns:a16="http://schemas.microsoft.com/office/drawing/2014/main" val="1286568995"/>
                  </a:ext>
                </a:extLst>
              </a:tr>
              <a:tr h="289462">
                <a:tc>
                  <a:txBody>
                    <a:bodyPr/>
                    <a:lstStyle/>
                    <a:p>
                      <a:pPr algn="l" fontAlgn="b"/>
                      <a:r>
                        <a:rPr lang="en-IN" sz="1100" b="0" i="0" u="none" strike="noStrike">
                          <a:solidFill>
                            <a:srgbClr val="000000"/>
                          </a:solidFill>
                          <a:effectLst/>
                          <a:latin typeface="Calibri" panose="020F0502020204030204" pitchFamily="34" charset="0"/>
                        </a:rPr>
                        <a:t>Maximum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65</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Maximum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Maximum</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1999845</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Maximum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1020</a:t>
                      </a:r>
                    </a:p>
                  </a:txBody>
                  <a:tcPr marL="9525" marR="9525" marT="9525" marB="0" anchor="b">
                    <a:lnL>
                      <a:noFill/>
                    </a:lnL>
                    <a:lnR>
                      <a:noFill/>
                    </a:lnR>
                    <a:lnT>
                      <a:noFill/>
                    </a:lnT>
                    <a:lnB>
                      <a:noFill/>
                    </a:lnB>
                  </a:tcPr>
                </a:tc>
                <a:extLst>
                  <a:ext uri="{0D108BD9-81ED-4DB2-BD59-A6C34878D82A}">
                    <a16:rowId xmlns:a16="http://schemas.microsoft.com/office/drawing/2014/main" val="2926306677"/>
                  </a:ext>
                </a:extLst>
              </a:tr>
              <a:tr h="289462">
                <a:tc>
                  <a:txBody>
                    <a:bodyPr/>
                    <a:lstStyle/>
                    <a:p>
                      <a:pPr algn="l" fontAlgn="b"/>
                      <a:r>
                        <a:rPr lang="en-IN" sz="1100" b="0" i="0" u="none" strike="noStrike">
                          <a:solidFill>
                            <a:srgbClr val="000000"/>
                          </a:solidFill>
                          <a:effectLst/>
                          <a:latin typeface="Calibri" panose="020F0502020204030204" pitchFamily="34" charset="0"/>
                        </a:rPr>
                        <a:t>Sum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1423383</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15816</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Sum</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3.62E+10</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Sum</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18191348</a:t>
                      </a:r>
                    </a:p>
                  </a:txBody>
                  <a:tcPr marL="9525" marR="9525" marT="9525" marB="0" anchor="b">
                    <a:lnL>
                      <a:noFill/>
                    </a:lnL>
                    <a:lnR>
                      <a:noFill/>
                    </a:lnR>
                    <a:lnT>
                      <a:noFill/>
                    </a:lnT>
                    <a:lnB>
                      <a:noFill/>
                    </a:lnB>
                  </a:tcPr>
                </a:tc>
                <a:extLst>
                  <a:ext uri="{0D108BD9-81ED-4DB2-BD59-A6C34878D82A}">
                    <a16:rowId xmlns:a16="http://schemas.microsoft.com/office/drawing/2014/main" val="1970161017"/>
                  </a:ext>
                </a:extLst>
              </a:tr>
              <a:tr h="148729">
                <a:tc>
                  <a:txBody>
                    <a:bodyPr/>
                    <a:lstStyle/>
                    <a:p>
                      <a:pPr algn="l" fontAlgn="b"/>
                      <a:r>
                        <a:rPr lang="en-IN" sz="1100" b="0" i="0" u="none" strike="noStrike">
                          <a:solidFill>
                            <a:srgbClr val="000000"/>
                          </a:solidFill>
                          <a:effectLst/>
                          <a:latin typeface="Calibri" panose="020F0502020204030204" pitchFamily="34" charset="0"/>
                        </a:rPr>
                        <a:t>Count</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31573</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Count</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31573</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Count</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31573</a:t>
                      </a:r>
                    </a:p>
                  </a:txBody>
                  <a:tcPr marL="9525" marR="9525" marT="9525"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Count</a:t>
                      </a:r>
                    </a:p>
                  </a:txBody>
                  <a:tcPr marL="9525" marR="9525" marT="9525"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31573</a:t>
                      </a:r>
                    </a:p>
                  </a:txBody>
                  <a:tcPr marL="9525" marR="9525" marT="9525" marB="0" anchor="b">
                    <a:lnL>
                      <a:noFill/>
                    </a:lnL>
                    <a:lnR>
                      <a:noFill/>
                    </a:lnR>
                    <a:lnT>
                      <a:noFill/>
                    </a:lnT>
                    <a:lnB>
                      <a:noFill/>
                    </a:lnB>
                  </a:tcPr>
                </a:tc>
                <a:extLst>
                  <a:ext uri="{0D108BD9-81ED-4DB2-BD59-A6C34878D82A}">
                    <a16:rowId xmlns:a16="http://schemas.microsoft.com/office/drawing/2014/main" val="901015147"/>
                  </a:ext>
                </a:extLst>
              </a:tr>
              <a:tr h="292781">
                <a:tc>
                  <a:txBody>
                    <a:bodyPr/>
                    <a:lstStyle/>
                    <a:p>
                      <a:pPr algn="l" fontAlgn="b"/>
                      <a:r>
                        <a:rPr lang="en-IN" sz="1100" b="0" i="0" u="none" strike="noStrike">
                          <a:solidFill>
                            <a:srgbClr val="000000"/>
                          </a:solidFill>
                          <a:effectLst/>
                          <a:latin typeface="Calibri" panose="020F0502020204030204" pitchFamily="34" charset="0"/>
                        </a:rPr>
                        <a:t>Confidence Level(95.0%)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0.130708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Confidence Level(95.0%)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0.005515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Confidence Level(95.0%)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4409.001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Confidence Level(95.0%)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2.111906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6277000"/>
                  </a:ext>
                </a:extLst>
              </a:tr>
            </a:tbl>
          </a:graphicData>
        </a:graphic>
      </p:graphicFrame>
    </p:spTree>
    <p:extLst>
      <p:ext uri="{BB962C8B-B14F-4D97-AF65-F5344CB8AC3E}">
        <p14:creationId xmlns:p14="http://schemas.microsoft.com/office/powerpoint/2010/main" val="2149302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C2B654-E25A-66EA-EA86-68AB17EFE147}"/>
              </a:ext>
            </a:extLst>
          </p:cNvPr>
          <p:cNvSpPr>
            <a:spLocks noGrp="1"/>
          </p:cNvSpPr>
          <p:nvPr>
            <p:ph sz="quarter" idx="1"/>
          </p:nvPr>
        </p:nvSpPr>
        <p:spPr>
          <a:xfrm>
            <a:off x="164891" y="944379"/>
            <a:ext cx="11812249" cy="5711253"/>
          </a:xfrm>
        </p:spPr>
        <p:txBody>
          <a:bodyPr>
            <a:normAutofit/>
          </a:bodyPr>
          <a:lstStyle/>
          <a:p>
            <a:r>
              <a:rPr lang="en-US" sz="2000" dirty="0">
                <a:latin typeface="Arial" panose="020B0604020202020204" pitchFamily="34" charset="0"/>
                <a:cs typeface="Arial" panose="020B0604020202020204" pitchFamily="34" charset="0"/>
              </a:rPr>
              <a:t>The data set is formatted such that gender is converted into a binomial model and the phone age is calculated by considering the purchase date as 1st July 2019. </a:t>
            </a:r>
          </a:p>
          <a:p>
            <a:r>
              <a:rPr lang="en-US" sz="2000" dirty="0">
                <a:latin typeface="Arial" panose="020B0604020202020204" pitchFamily="34" charset="0"/>
                <a:cs typeface="Arial" panose="020B0604020202020204" pitchFamily="34" charset="0"/>
              </a:rPr>
              <a:t>The phone </a:t>
            </a:r>
            <a:r>
              <a:rPr lang="en-US" sz="2000" dirty="0" smtClean="0">
                <a:latin typeface="Arial" panose="020B0604020202020204" pitchFamily="34" charset="0"/>
                <a:cs typeface="Arial" panose="020B0604020202020204" pitchFamily="34" charset="0"/>
              </a:rPr>
              <a:t>life, age, income are segmented accordingly for further studies</a:t>
            </a:r>
            <a:endParaRPr lang="en-US" sz="2000" dirty="0">
              <a:latin typeface="Arial" panose="020B0604020202020204" pitchFamily="34" charset="0"/>
              <a:cs typeface="Arial" panose="020B0604020202020204" pitchFamily="34" charset="0"/>
            </a:endParaRP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smtClean="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probability is computed based on coefficients (B0 to B4) obtained from the Chinese dataset and the no of potential customers in India based on a cut-off 0.5 is 31573 with a conversion ratio of 45.10</a:t>
            </a:r>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Applied k-means clustering on the potential customers in India dataset.</a:t>
            </a:r>
          </a:p>
          <a:p>
            <a:r>
              <a:rPr lang="en-US" sz="2000" dirty="0" smtClean="0">
                <a:latin typeface="Arial" panose="020B0604020202020204" pitchFamily="34" charset="0"/>
                <a:cs typeface="Arial" panose="020B0604020202020204" pitchFamily="34" charset="0"/>
              </a:rPr>
              <a:t>3 scenarios were considered in the study. One with 3 clusters, 4-clusters and standardized dataset.</a:t>
            </a:r>
          </a:p>
          <a:p>
            <a:pPr marL="0" indent="0">
              <a:buNone/>
            </a:pPr>
            <a:endParaRPr lang="en-IN" sz="2000" dirty="0">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521208" y="-260938"/>
            <a:ext cx="11247120" cy="1096962"/>
          </a:xfrm>
        </p:spPr>
        <p:txBody>
          <a:bodyPr>
            <a:normAutofit/>
          </a:bodyPr>
          <a:lstStyle/>
          <a:p>
            <a:r>
              <a:rPr lang="en-US" sz="2400" b="1" u="sng" dirty="0" smtClean="0">
                <a:latin typeface="Arial" panose="020B0604020202020204" pitchFamily="34" charset="0"/>
                <a:cs typeface="Arial" panose="020B0604020202020204" pitchFamily="34" charset="0"/>
              </a:rPr>
              <a:t>Task1</a:t>
            </a:r>
            <a:r>
              <a:rPr lang="en-US" sz="2400" b="1" u="sng" dirty="0">
                <a:latin typeface="Arial" panose="020B0604020202020204" pitchFamily="34" charset="0"/>
                <a:cs typeface="Arial" panose="020B0604020202020204" pitchFamily="34" charset="0"/>
              </a:rPr>
              <a:t>: </a:t>
            </a:r>
            <a:r>
              <a:rPr lang="en-US" sz="2400" b="1" u="sng" dirty="0" smtClean="0">
                <a:latin typeface="Arial" panose="020B0604020202020204" pitchFamily="34" charset="0"/>
                <a:cs typeface="Arial" panose="020B0604020202020204" pitchFamily="34" charset="0"/>
              </a:rPr>
              <a:t>Data Modelling Considering Indian Dataset</a:t>
            </a:r>
            <a:endParaRPr lang="en-IN" sz="2400"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06590283"/>
              </p:ext>
            </p:extLst>
          </p:nvPr>
        </p:nvGraphicFramePr>
        <p:xfrm>
          <a:off x="521207" y="2103309"/>
          <a:ext cx="1772287" cy="1074605"/>
        </p:xfrm>
        <a:graphic>
          <a:graphicData uri="http://schemas.openxmlformats.org/drawingml/2006/table">
            <a:tbl>
              <a:tblPr/>
              <a:tblGrid>
                <a:gridCol w="1080663">
                  <a:extLst>
                    <a:ext uri="{9D8B030D-6E8A-4147-A177-3AD203B41FA5}">
                      <a16:colId xmlns:a16="http://schemas.microsoft.com/office/drawing/2014/main" val="4276057440"/>
                    </a:ext>
                  </a:extLst>
                </a:gridCol>
                <a:gridCol w="691624">
                  <a:extLst>
                    <a:ext uri="{9D8B030D-6E8A-4147-A177-3AD203B41FA5}">
                      <a16:colId xmlns:a16="http://schemas.microsoft.com/office/drawing/2014/main" val="3205672272"/>
                    </a:ext>
                  </a:extLst>
                </a:gridCol>
              </a:tblGrid>
              <a:tr h="286177">
                <a:tc>
                  <a:txBody>
                    <a:bodyPr/>
                    <a:lstStyle/>
                    <a:p>
                      <a:pPr algn="ctr" fontAlgn="b"/>
                      <a:r>
                        <a:rPr lang="en-IN" sz="1100" b="0" i="0" u="none" strike="noStrike" dirty="0">
                          <a:solidFill>
                            <a:srgbClr val="000000"/>
                          </a:solidFill>
                          <a:effectLst/>
                          <a:latin typeface="Calibri" panose="020F0502020204030204" pitchFamily="34" charset="0"/>
                        </a:rPr>
                        <a:t>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100" b="0" i="0" u="none" strike="noStrike">
                          <a:solidFill>
                            <a:srgbClr val="000000"/>
                          </a:solidFill>
                          <a:effectLst/>
                          <a:latin typeface="Calibri" panose="020F0502020204030204" pitchFamily="34" charset="0"/>
                        </a:rPr>
                        <a:t>SEGMENT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426765972"/>
                  </a:ext>
                </a:extLst>
              </a:tr>
              <a:tr h="197107">
                <a:tc>
                  <a:txBody>
                    <a:bodyPr/>
                    <a:lstStyle/>
                    <a:p>
                      <a:pPr algn="ctr" fontAlgn="b"/>
                      <a:r>
                        <a:rPr lang="en-IN" sz="1100" b="0" i="0" u="none" strike="noStrike" dirty="0">
                          <a:solidFill>
                            <a:srgbClr val="000000"/>
                          </a:solidFill>
                          <a:effectLst/>
                          <a:latin typeface="Calibri" panose="020F0502020204030204" pitchFamily="34" charset="0"/>
                        </a:rPr>
                        <a:t>&lt;200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608333497"/>
                  </a:ext>
                </a:extLst>
              </a:tr>
              <a:tr h="197107">
                <a:tc>
                  <a:txBody>
                    <a:bodyPr/>
                    <a:lstStyle/>
                    <a:p>
                      <a:pPr algn="ctr" fontAlgn="b"/>
                      <a:r>
                        <a:rPr lang="en-IN" sz="1100" b="0" i="0" u="none" strike="noStrike" dirty="0">
                          <a:solidFill>
                            <a:srgbClr val="000000"/>
                          </a:solidFill>
                          <a:effectLst/>
                          <a:latin typeface="Calibri" panose="020F0502020204030204" pitchFamily="34" charset="0"/>
                        </a:rPr>
                        <a:t>200-360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887390516"/>
                  </a:ext>
                </a:extLst>
              </a:tr>
              <a:tr h="197107">
                <a:tc>
                  <a:txBody>
                    <a:bodyPr/>
                    <a:lstStyle/>
                    <a:p>
                      <a:pPr algn="ctr" fontAlgn="b"/>
                      <a:r>
                        <a:rPr lang="en-IN" sz="1100" b="0" i="0" u="none" strike="noStrike">
                          <a:solidFill>
                            <a:srgbClr val="000000"/>
                          </a:solidFill>
                          <a:effectLst/>
                          <a:latin typeface="Calibri" panose="020F0502020204030204" pitchFamily="34" charset="0"/>
                        </a:rPr>
                        <a:t>360-500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1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21067095"/>
                  </a:ext>
                </a:extLst>
              </a:tr>
              <a:tr h="197107">
                <a:tc>
                  <a:txBody>
                    <a:bodyPr/>
                    <a:lstStyle/>
                    <a:p>
                      <a:pPr algn="ctr" fontAlgn="b"/>
                      <a:r>
                        <a:rPr lang="en-IN" sz="1100" b="0" i="0" u="none" strike="noStrike">
                          <a:solidFill>
                            <a:srgbClr val="000000"/>
                          </a:solidFill>
                          <a:effectLst/>
                          <a:latin typeface="Calibri" panose="020F0502020204030204" pitchFamily="34" charset="0"/>
                        </a:rPr>
                        <a:t>&gt;500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1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62741335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04475824"/>
              </p:ext>
            </p:extLst>
          </p:nvPr>
        </p:nvGraphicFramePr>
        <p:xfrm>
          <a:off x="2649810" y="2177163"/>
          <a:ext cx="1772287" cy="463448"/>
        </p:xfrm>
        <a:graphic>
          <a:graphicData uri="http://schemas.openxmlformats.org/drawingml/2006/table">
            <a:tbl>
              <a:tblPr/>
              <a:tblGrid>
                <a:gridCol w="1080663">
                  <a:extLst>
                    <a:ext uri="{9D8B030D-6E8A-4147-A177-3AD203B41FA5}">
                      <a16:colId xmlns:a16="http://schemas.microsoft.com/office/drawing/2014/main" val="340718007"/>
                    </a:ext>
                  </a:extLst>
                </a:gridCol>
                <a:gridCol w="691624">
                  <a:extLst>
                    <a:ext uri="{9D8B030D-6E8A-4147-A177-3AD203B41FA5}">
                      <a16:colId xmlns:a16="http://schemas.microsoft.com/office/drawing/2014/main" val="167780192"/>
                    </a:ext>
                  </a:extLst>
                </a:gridCol>
              </a:tblGrid>
              <a:tr h="231724">
                <a:tc>
                  <a:txBody>
                    <a:bodyPr/>
                    <a:lstStyle/>
                    <a:p>
                      <a:pPr algn="ctr" fontAlgn="b"/>
                      <a:r>
                        <a:rPr lang="en-IN" sz="1100" b="0" i="0" u="none" strike="noStrike" dirty="0">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IN"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848171447"/>
                  </a:ext>
                </a:extLst>
              </a:tr>
              <a:tr h="231724">
                <a:tc>
                  <a:txBody>
                    <a:bodyPr/>
                    <a:lstStyle/>
                    <a:p>
                      <a:pPr algn="ctr" fontAlgn="b"/>
                      <a:r>
                        <a:rPr lang="en-IN" sz="1100" b="0" i="0" u="none" strike="noStrike" dirty="0">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IN" sz="11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66548683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1575579"/>
              </p:ext>
            </p:extLst>
          </p:nvPr>
        </p:nvGraphicFramePr>
        <p:xfrm>
          <a:off x="4778413" y="2177163"/>
          <a:ext cx="1772287" cy="799164"/>
        </p:xfrm>
        <a:graphic>
          <a:graphicData uri="http://schemas.openxmlformats.org/drawingml/2006/table">
            <a:tbl>
              <a:tblPr/>
              <a:tblGrid>
                <a:gridCol w="1080663">
                  <a:extLst>
                    <a:ext uri="{9D8B030D-6E8A-4147-A177-3AD203B41FA5}">
                      <a16:colId xmlns:a16="http://schemas.microsoft.com/office/drawing/2014/main" val="3833965100"/>
                    </a:ext>
                  </a:extLst>
                </a:gridCol>
                <a:gridCol w="691624">
                  <a:extLst>
                    <a:ext uri="{9D8B030D-6E8A-4147-A177-3AD203B41FA5}">
                      <a16:colId xmlns:a16="http://schemas.microsoft.com/office/drawing/2014/main" val="1936218815"/>
                    </a:ext>
                  </a:extLst>
                </a:gridCol>
              </a:tblGrid>
              <a:tr h="266388">
                <a:tc>
                  <a:txBody>
                    <a:bodyPr/>
                    <a:lstStyle/>
                    <a:p>
                      <a:pPr algn="ctr" fontAlgn="b"/>
                      <a:r>
                        <a:rPr lang="en-IN" sz="1100" b="0" i="0" u="none" strike="noStrike">
                          <a:solidFill>
                            <a:srgbClr val="000000"/>
                          </a:solidFill>
                          <a:effectLst/>
                          <a:latin typeface="Calibri" panose="020F0502020204030204" pitchFamily="34" charset="0"/>
                        </a:rPr>
                        <a:t>Purchase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060373753"/>
                  </a:ext>
                </a:extLst>
              </a:tr>
              <a:tr h="266388">
                <a:tc>
                  <a:txBody>
                    <a:bodyPr/>
                    <a:lstStyle/>
                    <a:p>
                      <a:pPr algn="ct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11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510056867"/>
                  </a:ext>
                </a:extLst>
              </a:tr>
              <a:tr h="266388">
                <a:tc>
                  <a:txBody>
                    <a:bodyPr/>
                    <a:lstStyle/>
                    <a:p>
                      <a:pPr algn="ctr" fontAlgn="b"/>
                      <a:r>
                        <a:rPr lang="en-IN"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1100" b="0" i="0" u="none" strike="noStrike" dirty="0">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45369955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66227740"/>
              </p:ext>
            </p:extLst>
          </p:nvPr>
        </p:nvGraphicFramePr>
        <p:xfrm>
          <a:off x="6627629" y="2214327"/>
          <a:ext cx="2349500" cy="762000"/>
        </p:xfrm>
        <a:graphic>
          <a:graphicData uri="http://schemas.openxmlformats.org/drawingml/2006/table">
            <a:tbl>
              <a:tblPr/>
              <a:tblGrid>
                <a:gridCol w="951215">
                  <a:extLst>
                    <a:ext uri="{9D8B030D-6E8A-4147-A177-3AD203B41FA5}">
                      <a16:colId xmlns:a16="http://schemas.microsoft.com/office/drawing/2014/main" val="3392389938"/>
                    </a:ext>
                  </a:extLst>
                </a:gridCol>
                <a:gridCol w="608777">
                  <a:extLst>
                    <a:ext uri="{9D8B030D-6E8A-4147-A177-3AD203B41FA5}">
                      <a16:colId xmlns:a16="http://schemas.microsoft.com/office/drawing/2014/main" val="2444659167"/>
                    </a:ext>
                  </a:extLst>
                </a:gridCol>
                <a:gridCol w="789508">
                  <a:extLst>
                    <a:ext uri="{9D8B030D-6E8A-4147-A177-3AD203B41FA5}">
                      <a16:colId xmlns:a16="http://schemas.microsoft.com/office/drawing/2014/main" val="958772112"/>
                    </a:ext>
                  </a:extLst>
                </a:gridCol>
              </a:tblGrid>
              <a:tr h="190500">
                <a:tc>
                  <a:txBody>
                    <a:bodyPr/>
                    <a:lstStyle/>
                    <a:p>
                      <a:pPr algn="ctr" fontAlgn="b"/>
                      <a:r>
                        <a:rPr lang="en-IN"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1100" b="0" i="0" u="none" strike="noStrike">
                          <a:solidFill>
                            <a:srgbClr val="000000"/>
                          </a:solidFill>
                          <a:effectLst/>
                          <a:latin typeface="Calibri" panose="020F0502020204030204" pitchFamily="34" charset="0"/>
                        </a:rPr>
                        <a:t>Segments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1100" b="0" i="0" u="none" strike="noStrike">
                          <a:solidFill>
                            <a:srgbClr val="000000"/>
                          </a:solidFill>
                          <a:effectLst/>
                          <a:latin typeface="Calibri" panose="020F0502020204030204" pitchFamily="34" charset="0"/>
                        </a:rPr>
                        <a:t>Age Criteria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3680691395"/>
                  </a:ext>
                </a:extLst>
              </a:tr>
              <a:tr h="190500">
                <a:tc>
                  <a:txBody>
                    <a:bodyPr/>
                    <a:lstStyle/>
                    <a:p>
                      <a:pPr algn="ctr" fontAlgn="b"/>
                      <a:r>
                        <a:rPr lang="en-IN" sz="1100" b="0" i="0" u="none" strike="noStrike" dirty="0">
                          <a:solidFill>
                            <a:srgbClr val="000000"/>
                          </a:solidFill>
                          <a:effectLst/>
                          <a:latin typeface="Calibri" panose="020F0502020204030204" pitchFamily="34" charset="0"/>
                        </a:rPr>
                        <a:t>Young 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1100" b="0" i="0" u="none" strike="noStrike">
                          <a:solidFill>
                            <a:srgbClr val="000000"/>
                          </a:solidFill>
                          <a:effectLst/>
                          <a:latin typeface="Calibri" panose="020F0502020204030204" pitchFamily="34" charset="0"/>
                        </a:rPr>
                        <a:t>25-35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3534861021"/>
                  </a:ext>
                </a:extLst>
              </a:tr>
              <a:tr h="190500">
                <a:tc>
                  <a:txBody>
                    <a:bodyPr/>
                    <a:lstStyle/>
                    <a:p>
                      <a:pPr algn="ctr" fontAlgn="b"/>
                      <a:r>
                        <a:rPr lang="en-IN" sz="1100" b="0" i="0" u="none" strike="noStrike" dirty="0">
                          <a:solidFill>
                            <a:srgbClr val="000000"/>
                          </a:solidFill>
                          <a:effectLst/>
                          <a:latin typeface="Calibri" panose="020F0502020204030204" pitchFamily="34" charset="0"/>
                        </a:rPr>
                        <a:t>Mid 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1100" b="0" i="0" u="none" strike="noStrike">
                          <a:solidFill>
                            <a:srgbClr val="000000"/>
                          </a:solidFill>
                          <a:effectLst/>
                          <a:latin typeface="Calibri" panose="020F0502020204030204" pitchFamily="34" charset="0"/>
                        </a:rPr>
                        <a:t>35-55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2839516311"/>
                  </a:ext>
                </a:extLst>
              </a:tr>
              <a:tr h="190500">
                <a:tc>
                  <a:txBody>
                    <a:bodyPr/>
                    <a:lstStyle/>
                    <a:p>
                      <a:pPr algn="ctr" fontAlgn="b"/>
                      <a:r>
                        <a:rPr lang="en-IN" sz="1100" b="0" i="0" u="none" strike="noStrike">
                          <a:solidFill>
                            <a:srgbClr val="000000"/>
                          </a:solidFill>
                          <a:effectLst/>
                          <a:latin typeface="Calibri" panose="020F0502020204030204" pitchFamily="34" charset="0"/>
                        </a:rPr>
                        <a:t>Old 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11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1100" b="0" i="0" u="none" strike="noStrike" dirty="0">
                          <a:solidFill>
                            <a:srgbClr val="000000"/>
                          </a:solidFill>
                          <a:effectLst/>
                          <a:latin typeface="Calibri" panose="020F0502020204030204" pitchFamily="34" charset="0"/>
                        </a:rPr>
                        <a:t>55-65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273193097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536423588"/>
              </p:ext>
            </p:extLst>
          </p:nvPr>
        </p:nvGraphicFramePr>
        <p:xfrm>
          <a:off x="9054059" y="1941835"/>
          <a:ext cx="2583825" cy="2685420"/>
        </p:xfrm>
        <a:graphic>
          <a:graphicData uri="http://schemas.openxmlformats.org/drawingml/2006/table">
            <a:tbl>
              <a:tblPr/>
              <a:tblGrid>
                <a:gridCol w="1046083">
                  <a:extLst>
                    <a:ext uri="{9D8B030D-6E8A-4147-A177-3AD203B41FA5}">
                      <a16:colId xmlns:a16="http://schemas.microsoft.com/office/drawing/2014/main" val="2464977988"/>
                    </a:ext>
                  </a:extLst>
                </a:gridCol>
                <a:gridCol w="669493">
                  <a:extLst>
                    <a:ext uri="{9D8B030D-6E8A-4147-A177-3AD203B41FA5}">
                      <a16:colId xmlns:a16="http://schemas.microsoft.com/office/drawing/2014/main" val="1884708894"/>
                    </a:ext>
                  </a:extLst>
                </a:gridCol>
                <a:gridCol w="868249">
                  <a:extLst>
                    <a:ext uri="{9D8B030D-6E8A-4147-A177-3AD203B41FA5}">
                      <a16:colId xmlns:a16="http://schemas.microsoft.com/office/drawing/2014/main" val="3058645082"/>
                    </a:ext>
                  </a:extLst>
                </a:gridCol>
              </a:tblGrid>
              <a:tr h="223785">
                <a:tc gridSpan="2">
                  <a:txBody>
                    <a:bodyPr/>
                    <a:lstStyle/>
                    <a:p>
                      <a:pPr algn="l" fontAlgn="ctr"/>
                      <a:r>
                        <a:rPr lang="en-IN" sz="1200" b="0" i="0" u="none" strike="noStrike" dirty="0">
                          <a:solidFill>
                            <a:srgbClr val="374151"/>
                          </a:solidFill>
                          <a:effectLst/>
                          <a:latin typeface="Segoe UI" panose="020B0502040204020203" pitchFamily="34" charset="0"/>
                        </a:rPr>
                        <a:t>1. Low Income:</a:t>
                      </a:r>
                    </a:p>
                  </a:txBody>
                  <a:tcPr marL="85725" marR="9525" marT="9525" marB="0" anchor="ctr">
                    <a:lnL>
                      <a:noFill/>
                    </a:lnL>
                    <a:lnR>
                      <a:noFill/>
                    </a:lnR>
                    <a:lnT>
                      <a:noFill/>
                    </a:lnT>
                    <a:lnB>
                      <a:noFill/>
                    </a:lnB>
                    <a:solidFill>
                      <a:srgbClr val="FFFF00"/>
                    </a:solidFill>
                  </a:tcPr>
                </a:tc>
                <a:tc hMerge="1">
                  <a:txBody>
                    <a:bodyPr/>
                    <a:lstStyle/>
                    <a:p>
                      <a:endParaRPr lang="en-IN"/>
                    </a:p>
                  </a:txBody>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4054025577"/>
                  </a:ext>
                </a:extLst>
              </a:tr>
              <a:tr h="223785">
                <a:tc>
                  <a:txBody>
                    <a:bodyPr/>
                    <a:lstStyle/>
                    <a:p>
                      <a:pPr algn="l" fontAlgn="ctr"/>
                      <a:r>
                        <a:rPr lang="en-IN" sz="1200" b="0" i="0" u="none" strike="noStrike">
                          <a:solidFill>
                            <a:srgbClr val="374151"/>
                          </a:solidFill>
                          <a:effectLst/>
                          <a:latin typeface="Segoe UI" panose="020B0502040204020203" pitchFamily="34" charset="0"/>
                        </a:rPr>
                        <a:t> </a:t>
                      </a:r>
                    </a:p>
                  </a:txBody>
                  <a:tcPr marL="85725" marR="9525" marT="9525" marB="0" anchor="ctr">
                    <a:lnL>
                      <a:noFill/>
                    </a:lnL>
                    <a:lnR>
                      <a:noFill/>
                    </a:lnR>
                    <a:lnT>
                      <a:noFill/>
                    </a:lnT>
                    <a:lnB>
                      <a:noFill/>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4019088214"/>
                  </a:ext>
                </a:extLst>
              </a:tr>
              <a:tr h="223785">
                <a:tc gridSpan="3">
                  <a:txBody>
                    <a:bodyPr/>
                    <a:lstStyle/>
                    <a:p>
                      <a:pPr algn="l" fontAlgn="ctr"/>
                      <a:r>
                        <a:rPr lang="en-IN" sz="1200" b="0" i="0" u="none" strike="noStrike">
                          <a:solidFill>
                            <a:srgbClr val="374151"/>
                          </a:solidFill>
                          <a:effectLst/>
                          <a:latin typeface="Segoe UI" panose="020B0502040204020203" pitchFamily="34" charset="0"/>
                        </a:rPr>
                        <a:t>Minimum income: ₹3,00,054</a:t>
                      </a:r>
                    </a:p>
                  </a:txBody>
                  <a:tcPr marL="171450" marR="9525" marT="9525" marB="0" anchor="ctr">
                    <a:lnL>
                      <a:noFill/>
                    </a:lnL>
                    <a:lnR>
                      <a:noFill/>
                    </a:lnR>
                    <a:lnT>
                      <a:noFill/>
                    </a:lnT>
                    <a:lnB>
                      <a:noFill/>
                    </a:lnB>
                    <a:solidFill>
                      <a:srgbClr val="FFFF00"/>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74647702"/>
                  </a:ext>
                </a:extLst>
              </a:tr>
              <a:tr h="223785">
                <a:tc gridSpan="3">
                  <a:txBody>
                    <a:bodyPr/>
                    <a:lstStyle/>
                    <a:p>
                      <a:pPr algn="l" fontAlgn="ctr"/>
                      <a:r>
                        <a:rPr lang="en-IN" sz="1200" b="0" i="0" u="none" strike="noStrike">
                          <a:solidFill>
                            <a:srgbClr val="374151"/>
                          </a:solidFill>
                          <a:effectLst/>
                          <a:latin typeface="Segoe UI" panose="020B0502040204020203" pitchFamily="34" charset="0"/>
                        </a:rPr>
                        <a:t>Maximum income: ₹7,67,967</a:t>
                      </a:r>
                    </a:p>
                  </a:txBody>
                  <a:tcPr marL="171450" marR="9525" marT="9525" marB="0" anchor="ctr">
                    <a:lnL>
                      <a:noFill/>
                    </a:lnL>
                    <a:lnR>
                      <a:noFill/>
                    </a:lnR>
                    <a:lnT>
                      <a:noFill/>
                    </a:lnT>
                    <a:lnB>
                      <a:noFill/>
                    </a:lnB>
                    <a:solidFill>
                      <a:srgbClr val="FFFF00"/>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02536006"/>
                  </a:ext>
                </a:extLst>
              </a:tr>
              <a:tr h="223785">
                <a:tc gridSpan="2">
                  <a:txBody>
                    <a:bodyPr/>
                    <a:lstStyle/>
                    <a:p>
                      <a:pPr algn="l" fontAlgn="ctr"/>
                      <a:r>
                        <a:rPr lang="en-IN" sz="1200" b="0" i="0" u="none" strike="noStrike">
                          <a:solidFill>
                            <a:srgbClr val="374151"/>
                          </a:solidFill>
                          <a:effectLst/>
                          <a:latin typeface="Segoe UI" panose="020B0502040204020203" pitchFamily="34" charset="0"/>
                        </a:rPr>
                        <a:t>2. Medium Income:</a:t>
                      </a:r>
                    </a:p>
                  </a:txBody>
                  <a:tcPr marL="85725" marR="9525" marT="9525" marB="0" anchor="ctr">
                    <a:lnL>
                      <a:noFill/>
                    </a:lnL>
                    <a:lnR>
                      <a:noFill/>
                    </a:lnR>
                    <a:lnT>
                      <a:noFill/>
                    </a:lnT>
                    <a:lnB>
                      <a:noFill/>
                    </a:lnB>
                    <a:solidFill>
                      <a:srgbClr val="FFFF00"/>
                    </a:solidFill>
                  </a:tcPr>
                </a:tc>
                <a:tc hMerge="1">
                  <a:txBody>
                    <a:bodyPr/>
                    <a:lstStyle/>
                    <a:p>
                      <a:endParaRPr lang="en-IN"/>
                    </a:p>
                  </a:txBody>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2837477569"/>
                  </a:ext>
                </a:extLst>
              </a:tr>
              <a:tr h="223785">
                <a:tc>
                  <a:txBody>
                    <a:bodyPr/>
                    <a:lstStyle/>
                    <a:p>
                      <a:pPr algn="l" fontAlgn="ctr"/>
                      <a:r>
                        <a:rPr lang="en-IN" sz="1200" b="0" i="0" u="none" strike="noStrike" dirty="0">
                          <a:solidFill>
                            <a:srgbClr val="374151"/>
                          </a:solidFill>
                          <a:effectLst/>
                          <a:latin typeface="Segoe UI" panose="020B0502040204020203" pitchFamily="34" charset="0"/>
                        </a:rPr>
                        <a:t> </a:t>
                      </a:r>
                    </a:p>
                  </a:txBody>
                  <a:tcPr marL="85725" marR="9525" marT="9525" marB="0" anchor="ctr">
                    <a:lnL>
                      <a:noFill/>
                    </a:lnL>
                    <a:lnR>
                      <a:noFill/>
                    </a:lnR>
                    <a:lnT>
                      <a:noFill/>
                    </a:lnT>
                    <a:lnB>
                      <a:noFill/>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1042963072"/>
                  </a:ext>
                </a:extLst>
              </a:tr>
              <a:tr h="223785">
                <a:tc gridSpan="3">
                  <a:txBody>
                    <a:bodyPr/>
                    <a:lstStyle/>
                    <a:p>
                      <a:pPr algn="l" fontAlgn="ctr"/>
                      <a:r>
                        <a:rPr lang="en-IN" sz="1200" b="0" i="0" u="none" strike="noStrike">
                          <a:solidFill>
                            <a:srgbClr val="374151"/>
                          </a:solidFill>
                          <a:effectLst/>
                          <a:latin typeface="Segoe UI" panose="020B0502040204020203" pitchFamily="34" charset="0"/>
                        </a:rPr>
                        <a:t>Minimum income: ₹7,67,968</a:t>
                      </a:r>
                    </a:p>
                  </a:txBody>
                  <a:tcPr marL="171450" marR="9525" marT="9525" marB="0" anchor="ctr">
                    <a:lnL>
                      <a:noFill/>
                    </a:lnL>
                    <a:lnR>
                      <a:noFill/>
                    </a:lnR>
                    <a:lnT>
                      <a:noFill/>
                    </a:lnT>
                    <a:lnB>
                      <a:noFill/>
                    </a:lnB>
                    <a:solidFill>
                      <a:srgbClr val="FFFF00"/>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60869665"/>
                  </a:ext>
                </a:extLst>
              </a:tr>
              <a:tr h="223785">
                <a:tc gridSpan="3">
                  <a:txBody>
                    <a:bodyPr/>
                    <a:lstStyle/>
                    <a:p>
                      <a:pPr algn="l" fontAlgn="ctr"/>
                      <a:r>
                        <a:rPr lang="en-IN" sz="1200" b="0" i="0" u="none" strike="noStrike">
                          <a:solidFill>
                            <a:srgbClr val="374151"/>
                          </a:solidFill>
                          <a:effectLst/>
                          <a:latin typeface="Segoe UI" panose="020B0502040204020203" pitchFamily="34" charset="0"/>
                        </a:rPr>
                        <a:t>Maximum income: ₹12,34,880</a:t>
                      </a:r>
                    </a:p>
                  </a:txBody>
                  <a:tcPr marL="171450" marR="9525" marT="9525" marB="0" anchor="ctr">
                    <a:lnL>
                      <a:noFill/>
                    </a:lnL>
                    <a:lnR>
                      <a:noFill/>
                    </a:lnR>
                    <a:lnT>
                      <a:noFill/>
                    </a:lnT>
                    <a:lnB>
                      <a:noFill/>
                    </a:lnB>
                    <a:solidFill>
                      <a:srgbClr val="FFFF00"/>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92351662"/>
                  </a:ext>
                </a:extLst>
              </a:tr>
              <a:tr h="223785">
                <a:tc gridSpan="2">
                  <a:txBody>
                    <a:bodyPr/>
                    <a:lstStyle/>
                    <a:p>
                      <a:pPr algn="l" fontAlgn="ctr"/>
                      <a:r>
                        <a:rPr lang="en-IN" sz="1200" b="0" i="0" u="none" strike="noStrike">
                          <a:solidFill>
                            <a:srgbClr val="374151"/>
                          </a:solidFill>
                          <a:effectLst/>
                          <a:latin typeface="Segoe UI" panose="020B0502040204020203" pitchFamily="34" charset="0"/>
                        </a:rPr>
                        <a:t>3. High Income:</a:t>
                      </a:r>
                    </a:p>
                  </a:txBody>
                  <a:tcPr marL="85725" marR="9525" marT="9525" marB="0" anchor="ctr">
                    <a:lnL>
                      <a:noFill/>
                    </a:lnL>
                    <a:lnR>
                      <a:noFill/>
                    </a:lnR>
                    <a:lnT>
                      <a:noFill/>
                    </a:lnT>
                    <a:lnB>
                      <a:noFill/>
                    </a:lnB>
                    <a:solidFill>
                      <a:srgbClr val="FFFF00"/>
                    </a:solidFill>
                  </a:tcPr>
                </a:tc>
                <a:tc hMerge="1">
                  <a:txBody>
                    <a:bodyPr/>
                    <a:lstStyle/>
                    <a:p>
                      <a:endParaRPr lang="en-IN"/>
                    </a:p>
                  </a:txBody>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1421206785"/>
                  </a:ext>
                </a:extLst>
              </a:tr>
              <a:tr h="223785">
                <a:tc>
                  <a:txBody>
                    <a:bodyPr/>
                    <a:lstStyle/>
                    <a:p>
                      <a:pPr algn="l" fontAlgn="ctr"/>
                      <a:r>
                        <a:rPr lang="en-IN" sz="1200" b="0" i="0" u="none" strike="noStrike">
                          <a:solidFill>
                            <a:srgbClr val="374151"/>
                          </a:solidFill>
                          <a:effectLst/>
                          <a:latin typeface="Segoe UI" panose="020B0502040204020203" pitchFamily="34" charset="0"/>
                        </a:rPr>
                        <a:t> </a:t>
                      </a:r>
                    </a:p>
                  </a:txBody>
                  <a:tcPr marL="85725" marR="9525" marT="9525" marB="0" anchor="ctr">
                    <a:lnL>
                      <a:noFill/>
                    </a:lnL>
                    <a:lnR>
                      <a:noFill/>
                    </a:lnR>
                    <a:lnT>
                      <a:noFill/>
                    </a:lnT>
                    <a:lnB>
                      <a:noFill/>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1166349213"/>
                  </a:ext>
                </a:extLst>
              </a:tr>
              <a:tr h="223785">
                <a:tc gridSpan="3">
                  <a:txBody>
                    <a:bodyPr/>
                    <a:lstStyle/>
                    <a:p>
                      <a:pPr algn="l" fontAlgn="ctr"/>
                      <a:r>
                        <a:rPr lang="en-IN" sz="1200" b="0" i="0" u="none" strike="noStrike">
                          <a:solidFill>
                            <a:srgbClr val="374151"/>
                          </a:solidFill>
                          <a:effectLst/>
                          <a:latin typeface="Segoe UI" panose="020B0502040204020203" pitchFamily="34" charset="0"/>
                        </a:rPr>
                        <a:t>Minimum income: ₹12,34,881</a:t>
                      </a:r>
                    </a:p>
                  </a:txBody>
                  <a:tcPr marL="171450" marR="9525" marT="9525" marB="0" anchor="ctr">
                    <a:lnL>
                      <a:noFill/>
                    </a:lnL>
                    <a:lnR>
                      <a:noFill/>
                    </a:lnR>
                    <a:lnT>
                      <a:noFill/>
                    </a:lnT>
                    <a:lnB>
                      <a:noFill/>
                    </a:lnB>
                    <a:solidFill>
                      <a:srgbClr val="FFFF00"/>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69541381"/>
                  </a:ext>
                </a:extLst>
              </a:tr>
              <a:tr h="223785">
                <a:tc gridSpan="3">
                  <a:txBody>
                    <a:bodyPr/>
                    <a:lstStyle/>
                    <a:p>
                      <a:pPr algn="l" fontAlgn="ctr"/>
                      <a:r>
                        <a:rPr lang="en-IN" sz="1200" b="0" i="0" u="none" strike="noStrike" dirty="0">
                          <a:solidFill>
                            <a:srgbClr val="374151"/>
                          </a:solidFill>
                          <a:effectLst/>
                          <a:latin typeface="Segoe UI" panose="020B0502040204020203" pitchFamily="34" charset="0"/>
                        </a:rPr>
                        <a:t>Maximum income: ₹19,99,845</a:t>
                      </a:r>
                    </a:p>
                  </a:txBody>
                  <a:tcPr marL="171450" marR="9525" marT="9525" marB="0" anchor="ctr">
                    <a:lnL>
                      <a:noFill/>
                    </a:lnL>
                    <a:lnR>
                      <a:noFill/>
                    </a:lnR>
                    <a:lnT>
                      <a:noFill/>
                    </a:lnT>
                    <a:lnB>
                      <a:noFill/>
                    </a:lnB>
                    <a:solidFill>
                      <a:srgbClr val="FFFF00"/>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94011393"/>
                  </a:ext>
                </a:extLst>
              </a:tr>
            </a:tbl>
          </a:graphicData>
        </a:graphic>
      </p:graphicFrame>
    </p:spTree>
    <p:extLst>
      <p:ext uri="{BB962C8B-B14F-4D97-AF65-F5344CB8AC3E}">
        <p14:creationId xmlns:p14="http://schemas.microsoft.com/office/powerpoint/2010/main" val="2400853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6399-CEB9-513D-C74C-B19F24F8F339}"/>
              </a:ext>
            </a:extLst>
          </p:cNvPr>
          <p:cNvSpPr>
            <a:spLocks noGrp="1"/>
          </p:cNvSpPr>
          <p:nvPr>
            <p:ph type="title"/>
          </p:nvPr>
        </p:nvSpPr>
        <p:spPr>
          <a:xfrm>
            <a:off x="1004316" y="196535"/>
            <a:ext cx="10363200" cy="1143000"/>
          </a:xfrm>
        </p:spPr>
        <p:txBody>
          <a:bodyPr>
            <a:normAutofit/>
          </a:bodyPr>
          <a:lstStyle/>
          <a:p>
            <a:pPr algn="ctr"/>
            <a:r>
              <a:rPr lang="en-US" sz="4000" b="1" u="sng" dirty="0"/>
              <a:t>T2: JUSTIFICATION DURING CLUSTERING :</a:t>
            </a:r>
            <a:endParaRPr lang="en-IN" sz="4000" b="1" u="sng" dirty="0"/>
          </a:p>
        </p:txBody>
      </p:sp>
      <p:sp>
        <p:nvSpPr>
          <p:cNvPr id="3" name="Content Placeholder 2">
            <a:extLst>
              <a:ext uri="{FF2B5EF4-FFF2-40B4-BE49-F238E27FC236}">
                <a16:creationId xmlns:a16="http://schemas.microsoft.com/office/drawing/2014/main" id="{A3AADE96-C947-9CBA-2AB0-0D169B871109}"/>
              </a:ext>
            </a:extLst>
          </p:cNvPr>
          <p:cNvSpPr>
            <a:spLocks noGrp="1"/>
          </p:cNvSpPr>
          <p:nvPr>
            <p:ph sz="quarter" idx="1"/>
          </p:nvPr>
        </p:nvSpPr>
        <p:spPr>
          <a:xfrm>
            <a:off x="338328" y="1495300"/>
            <a:ext cx="11320272" cy="5167312"/>
          </a:xfrm>
        </p:spPr>
        <p:txBody>
          <a:bodyPr>
            <a:normAutofit/>
          </a:bodyPr>
          <a:lstStyle/>
          <a:p>
            <a:r>
              <a:rPr lang="en-US" sz="2000" dirty="0">
                <a:latin typeface="Arial" panose="020B0604020202020204" pitchFamily="34" charset="0"/>
                <a:cs typeface="Arial" panose="020B0604020202020204" pitchFamily="34" charset="0"/>
              </a:rPr>
              <a:t>Clustering is </a:t>
            </a:r>
            <a:r>
              <a:rPr lang="en-US" sz="2000" dirty="0" smtClean="0">
                <a:latin typeface="Arial" panose="020B0604020202020204" pitchFamily="34" charset="0"/>
                <a:cs typeface="Arial" panose="020B0604020202020204" pitchFamily="34" charset="0"/>
              </a:rPr>
              <a:t>performed </a:t>
            </a:r>
            <a:r>
              <a:rPr lang="en-US" sz="2000" dirty="0">
                <a:latin typeface="Arial" panose="020B0604020202020204" pitchFamily="34" charset="0"/>
                <a:cs typeface="Arial" panose="020B0604020202020204" pitchFamily="34" charset="0"/>
              </a:rPr>
              <a:t>on 3 &amp; 4 Clusters and their error terms ( For more scaled and standardized data) is also found and with that centroid values were generated.</a:t>
            </a:r>
          </a:p>
          <a:p>
            <a:r>
              <a:rPr lang="en-US" sz="2000" dirty="0">
                <a:latin typeface="Arial" panose="020B0604020202020204" pitchFamily="34" charset="0"/>
                <a:cs typeface="Arial" panose="020B0604020202020204" pitchFamily="34" charset="0"/>
              </a:rPr>
              <a:t>In our analysis 3 clusters results were taken for further analysis and predicting results and then EDA is performed on each cluster &amp; Centroid values and following results were obtained: </a:t>
            </a:r>
          </a:p>
          <a:p>
            <a:pPr marL="0" indent="0">
              <a:buNone/>
            </a:pPr>
            <a:endParaRPr lang="en-IN" sz="2000" dirty="0"/>
          </a:p>
        </p:txBody>
      </p:sp>
      <p:graphicFrame>
        <p:nvGraphicFramePr>
          <p:cNvPr id="4" name="Table 3">
            <a:extLst>
              <a:ext uri="{FF2B5EF4-FFF2-40B4-BE49-F238E27FC236}">
                <a16:creationId xmlns:a16="http://schemas.microsoft.com/office/drawing/2014/main" id="{27583D81-8544-4C83-F94A-4C72636861DD}"/>
              </a:ext>
            </a:extLst>
          </p:cNvPr>
          <p:cNvGraphicFramePr>
            <a:graphicFrameLocks noGrp="1"/>
          </p:cNvGraphicFramePr>
          <p:nvPr>
            <p:extLst>
              <p:ext uri="{D42A27DB-BD31-4B8C-83A1-F6EECF244321}">
                <p14:modId xmlns:p14="http://schemas.microsoft.com/office/powerpoint/2010/main" val="3420023080"/>
              </p:ext>
            </p:extLst>
          </p:nvPr>
        </p:nvGraphicFramePr>
        <p:xfrm>
          <a:off x="2669219" y="2949830"/>
          <a:ext cx="6853561" cy="2463165"/>
        </p:xfrm>
        <a:graphic>
          <a:graphicData uri="http://schemas.openxmlformats.org/drawingml/2006/table">
            <a:tbl>
              <a:tblPr>
                <a:tableStyleId>{5C22544A-7EE6-4342-B048-85BDC9FD1C3A}</a:tableStyleId>
              </a:tblPr>
              <a:tblGrid>
                <a:gridCol w="3165146">
                  <a:extLst>
                    <a:ext uri="{9D8B030D-6E8A-4147-A177-3AD203B41FA5}">
                      <a16:colId xmlns:a16="http://schemas.microsoft.com/office/drawing/2014/main" val="3108802118"/>
                    </a:ext>
                  </a:extLst>
                </a:gridCol>
                <a:gridCol w="1161405">
                  <a:extLst>
                    <a:ext uri="{9D8B030D-6E8A-4147-A177-3AD203B41FA5}">
                      <a16:colId xmlns:a16="http://schemas.microsoft.com/office/drawing/2014/main" val="670630416"/>
                    </a:ext>
                  </a:extLst>
                </a:gridCol>
                <a:gridCol w="1263505">
                  <a:extLst>
                    <a:ext uri="{9D8B030D-6E8A-4147-A177-3AD203B41FA5}">
                      <a16:colId xmlns:a16="http://schemas.microsoft.com/office/drawing/2014/main" val="435722646"/>
                    </a:ext>
                  </a:extLst>
                </a:gridCol>
                <a:gridCol w="1263505">
                  <a:extLst>
                    <a:ext uri="{9D8B030D-6E8A-4147-A177-3AD203B41FA5}">
                      <a16:colId xmlns:a16="http://schemas.microsoft.com/office/drawing/2014/main" val="313398708"/>
                    </a:ext>
                  </a:extLst>
                </a:gridCol>
              </a:tblGrid>
              <a:tr h="168138">
                <a:tc gridSpan="4">
                  <a:txBody>
                    <a:bodyPr/>
                    <a:lstStyle/>
                    <a:p>
                      <a:pPr algn="ctr" fontAlgn="b"/>
                      <a:r>
                        <a:rPr lang="en-US" sz="1100" b="1" u="none" strike="noStrike" dirty="0">
                          <a:effectLst/>
                        </a:rPr>
                        <a:t>Centroid values (For Potential Customers)</a:t>
                      </a:r>
                      <a:endParaRPr lang="en-US" sz="1100" b="1"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87797301"/>
                  </a:ext>
                </a:extLst>
              </a:tr>
              <a:tr h="164567">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r>
                        <a:rPr lang="en-IN" sz="1100" b="0" i="0" u="none" strike="noStrike">
                          <a:solidFill>
                            <a:srgbClr val="000000"/>
                          </a:solidFill>
                          <a:effectLst/>
                          <a:latin typeface="Calibri" panose="020F0502020204030204" pitchFamily="34" charset="0"/>
                        </a:rPr>
                        <a:t>1</a:t>
                      </a:r>
                    </a:p>
                  </a:txBody>
                  <a:tcPr marL="9525" marR="9525" marT="9525" marB="0" anchor="b">
                    <a:solidFill>
                      <a:schemeClr val="bg1">
                        <a:lumMod val="85000"/>
                      </a:schemeClr>
                    </a:solidFill>
                  </a:tcPr>
                </a:tc>
                <a:tc>
                  <a:txBody>
                    <a:bodyPr/>
                    <a:lstStyle/>
                    <a:p>
                      <a:pPr algn="ctr" fontAlgn="b"/>
                      <a:r>
                        <a:rPr lang="en-IN" sz="1100" b="0" i="0" u="none" strike="noStrike">
                          <a:solidFill>
                            <a:srgbClr val="000000"/>
                          </a:solidFill>
                          <a:effectLst/>
                          <a:latin typeface="Calibri" panose="020F0502020204030204" pitchFamily="34" charset="0"/>
                        </a:rPr>
                        <a:t>2</a:t>
                      </a:r>
                    </a:p>
                  </a:txBody>
                  <a:tcPr marL="9525" marR="9525" marT="9525" marB="0" anchor="b">
                    <a:solidFill>
                      <a:schemeClr val="bg1">
                        <a:lumMod val="85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3</a:t>
                      </a:r>
                    </a:p>
                  </a:txBody>
                  <a:tcPr marL="9525" marR="9525" marT="9525" marB="0" anchor="b">
                    <a:solidFill>
                      <a:srgbClr val="92D050"/>
                    </a:solidFill>
                  </a:tcPr>
                </a:tc>
                <a:extLst>
                  <a:ext uri="{0D108BD9-81ED-4DB2-BD59-A6C34878D82A}">
                    <a16:rowId xmlns:a16="http://schemas.microsoft.com/office/drawing/2014/main" val="4221635807"/>
                  </a:ext>
                </a:extLst>
              </a:tr>
              <a:tr h="168138">
                <a:tc>
                  <a:txBody>
                    <a:bodyPr/>
                    <a:lstStyle/>
                    <a:p>
                      <a:pPr algn="ctr" fontAlgn="b"/>
                      <a:r>
                        <a:rPr lang="en-IN" sz="1100" b="1" u="none" strike="noStrike" dirty="0">
                          <a:effectLst/>
                        </a:rPr>
                        <a:t>CURR_AGE</a:t>
                      </a:r>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r>
                        <a:rPr lang="en-IN" sz="1100" b="0" i="0" u="none" strike="noStrike" dirty="0" smtClean="0">
                          <a:solidFill>
                            <a:srgbClr val="000000"/>
                          </a:solidFill>
                          <a:effectLst/>
                          <a:latin typeface="Calibri" panose="020F0502020204030204" pitchFamily="34" charset="0"/>
                        </a:rPr>
                        <a:t>44.294</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0" i="0" u="none" strike="noStrike" dirty="0" smtClean="0">
                          <a:solidFill>
                            <a:srgbClr val="000000"/>
                          </a:solidFill>
                          <a:effectLst/>
                          <a:latin typeface="Calibri" panose="020F0502020204030204" pitchFamily="34" charset="0"/>
                        </a:rPr>
                        <a:t>42.918</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0" i="0" u="none" strike="noStrike" dirty="0" smtClean="0">
                          <a:solidFill>
                            <a:srgbClr val="000000"/>
                          </a:solidFill>
                          <a:effectLst/>
                          <a:latin typeface="Calibri" panose="020F0502020204030204" pitchFamily="34" charset="0"/>
                        </a:rPr>
                        <a:t>49.241</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812744946"/>
                  </a:ext>
                </a:extLst>
              </a:tr>
              <a:tr h="168138">
                <a:tc>
                  <a:txBody>
                    <a:bodyPr/>
                    <a:lstStyle/>
                    <a:p>
                      <a:pPr algn="ctr" fontAlgn="b"/>
                      <a:r>
                        <a:rPr lang="en-IN" sz="1100" b="1" u="none" strike="noStrike" dirty="0">
                          <a:effectLst/>
                        </a:rPr>
                        <a:t>GENDER</a:t>
                      </a:r>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r>
                        <a:rPr lang="en-IN" sz="1100" b="0" i="0" u="none" strike="noStrike" dirty="0" smtClean="0">
                          <a:solidFill>
                            <a:srgbClr val="000000"/>
                          </a:solidFill>
                          <a:effectLst/>
                          <a:latin typeface="Calibri" panose="020F0502020204030204" pitchFamily="34" charset="0"/>
                        </a:rPr>
                        <a:t>0.436</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0" i="0" u="none" strike="noStrike" dirty="0" smtClean="0">
                          <a:solidFill>
                            <a:srgbClr val="000000"/>
                          </a:solidFill>
                          <a:effectLst/>
                          <a:latin typeface="Calibri" panose="020F0502020204030204" pitchFamily="34" charset="0"/>
                        </a:rPr>
                        <a:t>0.477</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0" i="0" u="none" strike="noStrike" dirty="0" smtClean="0">
                          <a:solidFill>
                            <a:srgbClr val="000000"/>
                          </a:solidFill>
                          <a:effectLst/>
                          <a:latin typeface="Calibri" panose="020F0502020204030204" pitchFamily="34" charset="0"/>
                        </a:rPr>
                        <a:t>0.609</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020837243"/>
                  </a:ext>
                </a:extLst>
              </a:tr>
              <a:tr h="168138">
                <a:tc>
                  <a:txBody>
                    <a:bodyPr/>
                    <a:lstStyle/>
                    <a:p>
                      <a:pPr algn="ctr" fontAlgn="b"/>
                      <a:r>
                        <a:rPr lang="en-IN" sz="1100" b="1" u="none" strike="noStrike" dirty="0">
                          <a:effectLst/>
                        </a:rPr>
                        <a:t>ANN_INCOME</a:t>
                      </a:r>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r>
                        <a:rPr lang="en-IN" sz="1100" b="0" i="0" u="none" strike="noStrike" dirty="0" smtClean="0">
                          <a:solidFill>
                            <a:srgbClr val="000000"/>
                          </a:solidFill>
                          <a:effectLst/>
                          <a:latin typeface="Calibri" panose="020F0502020204030204" pitchFamily="34" charset="0"/>
                        </a:rPr>
                        <a:t>696419.45</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1151544.67</a:t>
                      </a:r>
                    </a:p>
                  </a:txBody>
                  <a:tcPr marL="9525" marR="9525" marT="9525" marB="0" anchor="b">
                    <a:solidFill>
                      <a:schemeClr val="bg1">
                        <a:lumMod val="85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1655736.147</a:t>
                      </a:r>
                    </a:p>
                  </a:txBody>
                  <a:tcPr marL="9525" marR="9525" marT="9525" marB="0" anchor="b">
                    <a:solidFill>
                      <a:srgbClr val="92D050"/>
                    </a:solidFill>
                  </a:tcPr>
                </a:tc>
                <a:extLst>
                  <a:ext uri="{0D108BD9-81ED-4DB2-BD59-A6C34878D82A}">
                    <a16:rowId xmlns:a16="http://schemas.microsoft.com/office/drawing/2014/main" val="2242751273"/>
                  </a:ext>
                </a:extLst>
              </a:tr>
              <a:tr h="168138">
                <a:tc>
                  <a:txBody>
                    <a:bodyPr/>
                    <a:lstStyle/>
                    <a:p>
                      <a:pPr algn="ctr" fontAlgn="b"/>
                      <a:r>
                        <a:rPr lang="en-IN" sz="1100" b="1" u="none" strike="noStrike" dirty="0">
                          <a:effectLst/>
                        </a:rPr>
                        <a:t>AGE_PHN</a:t>
                      </a:r>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r>
                        <a:rPr lang="en-IN" sz="1100" b="0" i="0" u="none" strike="noStrike" dirty="0" smtClean="0">
                          <a:solidFill>
                            <a:srgbClr val="000000"/>
                          </a:solidFill>
                          <a:effectLst/>
                          <a:latin typeface="Calibri" panose="020F0502020204030204" pitchFamily="34" charset="0"/>
                        </a:rPr>
                        <a:t>574.39</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0" i="0" u="none" strike="noStrike" dirty="0" smtClean="0">
                          <a:solidFill>
                            <a:srgbClr val="000000"/>
                          </a:solidFill>
                          <a:effectLst/>
                          <a:latin typeface="Calibri" panose="020F0502020204030204" pitchFamily="34" charset="0"/>
                        </a:rPr>
                        <a:t>575.75</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0" i="0" u="none" strike="noStrike" dirty="0" smtClean="0">
                          <a:solidFill>
                            <a:srgbClr val="000000"/>
                          </a:solidFill>
                          <a:effectLst/>
                          <a:latin typeface="Calibri" panose="020F0502020204030204" pitchFamily="34" charset="0"/>
                        </a:rPr>
                        <a:t>578.84</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053490108"/>
                  </a:ext>
                </a:extLst>
              </a:tr>
              <a:tr h="168138">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extLst>
                  <a:ext uri="{0D108BD9-81ED-4DB2-BD59-A6C34878D82A}">
                    <a16:rowId xmlns:a16="http://schemas.microsoft.com/office/drawing/2014/main" val="39408995"/>
                  </a:ext>
                </a:extLst>
              </a:tr>
              <a:tr h="168138">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extLst>
                  <a:ext uri="{0D108BD9-81ED-4DB2-BD59-A6C34878D82A}">
                    <a16:rowId xmlns:a16="http://schemas.microsoft.com/office/drawing/2014/main" val="3852783346"/>
                  </a:ext>
                </a:extLst>
              </a:tr>
              <a:tr h="168138">
                <a:tc gridSpan="4">
                  <a:txBody>
                    <a:bodyPr/>
                    <a:lstStyle/>
                    <a:p>
                      <a:pPr algn="ctr" fontAlgn="b"/>
                      <a:r>
                        <a:rPr lang="en-IN" sz="1100" b="1" u="none" strike="noStrike" dirty="0">
                          <a:effectLst/>
                        </a:rPr>
                        <a:t>Centroid values (Error Terms)</a:t>
                      </a:r>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79542391"/>
                  </a:ext>
                </a:extLst>
              </a:tr>
              <a:tr h="168138">
                <a:tc>
                  <a:txBody>
                    <a:bodyPr/>
                    <a:lstStyle/>
                    <a:p>
                      <a:pPr algn="ctr" fontAlgn="b"/>
                      <a:r>
                        <a:rPr lang="en-IN" sz="1100" b="1" u="none" strike="noStrike" dirty="0">
                          <a:effectLst/>
                        </a:rPr>
                        <a:t> </a:t>
                      </a:r>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r>
                        <a:rPr lang="en-IN" sz="1100" b="1" u="none" strike="noStrike" dirty="0">
                          <a:effectLst/>
                        </a:rPr>
                        <a:t>1</a:t>
                      </a:r>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r>
                        <a:rPr lang="en-IN" sz="1100" b="1" i="0" u="none" strike="noStrike" dirty="0">
                          <a:solidFill>
                            <a:schemeClr val="dk1"/>
                          </a:solidFill>
                          <a:effectLst/>
                          <a:latin typeface="+mn-lt"/>
                        </a:rPr>
                        <a:t>2</a:t>
                      </a:r>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a:r>
                        <a:rPr lang="en-IN" sz="1100" dirty="0" smtClean="0"/>
                        <a:t>3</a:t>
                      </a:r>
                      <a:endParaRPr lang="en-IN" sz="1100" dirty="0"/>
                    </a:p>
                  </a:txBody>
                  <a:tcPr marL="7620" marR="7620" marT="7620" marB="0" anchor="b">
                    <a:solidFill>
                      <a:srgbClr val="92D050"/>
                    </a:solidFill>
                  </a:tcPr>
                </a:tc>
                <a:extLst>
                  <a:ext uri="{0D108BD9-81ED-4DB2-BD59-A6C34878D82A}">
                    <a16:rowId xmlns:a16="http://schemas.microsoft.com/office/drawing/2014/main" val="3296488019"/>
                  </a:ext>
                </a:extLst>
              </a:tr>
              <a:tr h="168138">
                <a:tc>
                  <a:txBody>
                    <a:bodyPr/>
                    <a:lstStyle/>
                    <a:p>
                      <a:pPr algn="ctr" fontAlgn="b"/>
                      <a:r>
                        <a:rPr lang="en-IN" sz="1100" b="1" u="none" strike="noStrike" dirty="0">
                          <a:effectLst/>
                        </a:rPr>
                        <a:t>CURR_AGE</a:t>
                      </a:r>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r>
                        <a:rPr lang="en-IN" sz="1100" u="none" strike="noStrike" dirty="0">
                          <a:effectLst/>
                        </a:rPr>
                        <a:t>0.460</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r>
                        <a:rPr lang="en-IN" sz="1100" u="none" strike="noStrike" dirty="0">
                          <a:effectLst/>
                        </a:rPr>
                        <a:t>0.525</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a:r>
                        <a:rPr lang="en-IN" sz="1100" dirty="0" smtClean="0"/>
                        <a:t>-1.212</a:t>
                      </a:r>
                      <a:endParaRPr lang="en-IN" sz="1100" dirty="0"/>
                    </a:p>
                  </a:txBody>
                  <a:tcPr marL="7620" marR="7620" marT="7620" marB="0" anchor="b">
                    <a:solidFill>
                      <a:srgbClr val="92D050"/>
                    </a:solidFill>
                  </a:tcPr>
                </a:tc>
                <a:extLst>
                  <a:ext uri="{0D108BD9-81ED-4DB2-BD59-A6C34878D82A}">
                    <a16:rowId xmlns:a16="http://schemas.microsoft.com/office/drawing/2014/main" val="2211144423"/>
                  </a:ext>
                </a:extLst>
              </a:tr>
              <a:tr h="168138">
                <a:tc>
                  <a:txBody>
                    <a:bodyPr/>
                    <a:lstStyle/>
                    <a:p>
                      <a:pPr algn="ctr" fontAlgn="b"/>
                      <a:r>
                        <a:rPr lang="en-IN" sz="1100" b="1" u="none" strike="noStrike" dirty="0">
                          <a:effectLst/>
                        </a:rPr>
                        <a:t>GENDER</a:t>
                      </a:r>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r>
                        <a:rPr lang="en-IN" sz="1100" u="none" strike="noStrike" dirty="0">
                          <a:effectLst/>
                        </a:rPr>
                        <a:t>0.998</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r>
                        <a:rPr lang="en-IN" sz="1100" u="none" strike="noStrike" dirty="0">
                          <a:effectLst/>
                        </a:rPr>
                        <a:t>-1.002</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a:r>
                        <a:rPr lang="en-IN" sz="1100" dirty="0" smtClean="0"/>
                        <a:t>-0.072</a:t>
                      </a:r>
                      <a:endParaRPr lang="en-IN" sz="1100" dirty="0"/>
                    </a:p>
                  </a:txBody>
                  <a:tcPr marL="7620" marR="7620" marT="7620" marB="0" anchor="b">
                    <a:solidFill>
                      <a:srgbClr val="92D050"/>
                    </a:solidFill>
                  </a:tcPr>
                </a:tc>
                <a:extLst>
                  <a:ext uri="{0D108BD9-81ED-4DB2-BD59-A6C34878D82A}">
                    <a16:rowId xmlns:a16="http://schemas.microsoft.com/office/drawing/2014/main" val="3612693326"/>
                  </a:ext>
                </a:extLst>
              </a:tr>
              <a:tr h="168138">
                <a:tc>
                  <a:txBody>
                    <a:bodyPr/>
                    <a:lstStyle/>
                    <a:p>
                      <a:pPr algn="ctr" fontAlgn="b"/>
                      <a:r>
                        <a:rPr lang="en-IN" sz="1100" b="1" u="none" strike="noStrike" dirty="0">
                          <a:effectLst/>
                        </a:rPr>
                        <a:t>ANN_INCOME</a:t>
                      </a:r>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r>
                        <a:rPr lang="en-IN" sz="1100" u="none" strike="noStrike" dirty="0">
                          <a:effectLst/>
                        </a:rPr>
                        <a:t>0.343</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r>
                        <a:rPr lang="en-IN" sz="1100" u="none" strike="noStrike" dirty="0">
                          <a:effectLst/>
                        </a:rPr>
                        <a:t>0.086</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a:r>
                        <a:rPr lang="en-IN" sz="1100" dirty="0" smtClean="0"/>
                        <a:t>-0.539</a:t>
                      </a:r>
                      <a:endParaRPr lang="en-IN" sz="1100" dirty="0"/>
                    </a:p>
                  </a:txBody>
                  <a:tcPr marL="7620" marR="7620" marT="7620" marB="0" anchor="b">
                    <a:solidFill>
                      <a:srgbClr val="92D050"/>
                    </a:solidFill>
                  </a:tcPr>
                </a:tc>
                <a:extLst>
                  <a:ext uri="{0D108BD9-81ED-4DB2-BD59-A6C34878D82A}">
                    <a16:rowId xmlns:a16="http://schemas.microsoft.com/office/drawing/2014/main" val="807223538"/>
                  </a:ext>
                </a:extLst>
              </a:tr>
              <a:tr h="168138">
                <a:tc>
                  <a:txBody>
                    <a:bodyPr/>
                    <a:lstStyle/>
                    <a:p>
                      <a:pPr algn="ctr" fontAlgn="b"/>
                      <a:r>
                        <a:rPr lang="en-IN" sz="1100" b="1" u="none" strike="noStrike" dirty="0">
                          <a:effectLst/>
                        </a:rPr>
                        <a:t>AGE_PHN</a:t>
                      </a:r>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r>
                        <a:rPr lang="en-IN" sz="1100" u="none" strike="noStrike" dirty="0">
                          <a:effectLst/>
                        </a:rPr>
                        <a:t>-0.002</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fontAlgn="b"/>
                      <a:r>
                        <a:rPr lang="en-IN" sz="1100" u="none" strike="noStrike" dirty="0">
                          <a:effectLst/>
                        </a:rPr>
                        <a:t>0.005</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bg1">
                        <a:lumMod val="85000"/>
                      </a:schemeClr>
                    </a:solidFill>
                  </a:tcPr>
                </a:tc>
                <a:tc>
                  <a:txBody>
                    <a:bodyPr/>
                    <a:lstStyle/>
                    <a:p>
                      <a:pPr algn="ctr"/>
                      <a:r>
                        <a:rPr lang="en-IN" sz="1100" dirty="0" smtClean="0"/>
                        <a:t>-0.004</a:t>
                      </a:r>
                      <a:endParaRPr lang="en-IN" sz="1100" dirty="0"/>
                    </a:p>
                  </a:txBody>
                  <a:tcPr marL="7620" marR="7620" marT="7620" marB="0" anchor="b">
                    <a:solidFill>
                      <a:srgbClr val="92D050"/>
                    </a:solidFill>
                  </a:tcPr>
                </a:tc>
                <a:extLst>
                  <a:ext uri="{0D108BD9-81ED-4DB2-BD59-A6C34878D82A}">
                    <a16:rowId xmlns:a16="http://schemas.microsoft.com/office/drawing/2014/main" val="1012784756"/>
                  </a:ext>
                </a:extLst>
              </a:tr>
            </a:tbl>
          </a:graphicData>
        </a:graphic>
      </p:graphicFrame>
      <p:sp>
        <p:nvSpPr>
          <p:cNvPr id="5" name="TextBox 4">
            <a:extLst>
              <a:ext uri="{FF2B5EF4-FFF2-40B4-BE49-F238E27FC236}">
                <a16:creationId xmlns:a16="http://schemas.microsoft.com/office/drawing/2014/main" id="{BC651025-A577-EAAE-086B-EAD4B854D328}"/>
              </a:ext>
            </a:extLst>
          </p:cNvPr>
          <p:cNvSpPr txBox="1"/>
          <p:nvPr/>
        </p:nvSpPr>
        <p:spPr>
          <a:xfrm>
            <a:off x="623315" y="5486927"/>
            <a:ext cx="10945368"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From the table above, </a:t>
            </a:r>
            <a:r>
              <a:rPr lang="en-US" b="1" dirty="0">
                <a:latin typeface="Arial" panose="020B0604020202020204" pitchFamily="34" charset="0"/>
                <a:cs typeface="Arial" panose="020B0604020202020204" pitchFamily="34" charset="0"/>
              </a:rPr>
              <a:t>centroid value </a:t>
            </a:r>
            <a:r>
              <a:rPr lang="en-US" b="1" dirty="0" smtClean="0">
                <a:latin typeface="Arial" panose="020B0604020202020204" pitchFamily="34" charset="0"/>
                <a:cs typeface="Arial" panose="020B0604020202020204" pitchFamily="34" charset="0"/>
              </a:rPr>
              <a:t>3</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to be taken for business </a:t>
            </a:r>
            <a:r>
              <a:rPr lang="en-US" dirty="0" smtClean="0">
                <a:latin typeface="Arial" panose="020B0604020202020204" pitchFamily="34" charset="0"/>
                <a:cs typeface="Arial" panose="020B0604020202020204" pitchFamily="34" charset="0"/>
              </a:rPr>
              <a:t>decision -0.539 </a:t>
            </a:r>
            <a:r>
              <a:rPr lang="en-US" dirty="0">
                <a:latin typeface="Arial" panose="020B0604020202020204" pitchFamily="34" charset="0"/>
                <a:cs typeface="Arial" panose="020B0604020202020204" pitchFamily="34" charset="0"/>
              </a:rPr>
              <a:t>and and It has error terms in negative as well which is good </a:t>
            </a:r>
            <a:r>
              <a:rPr lang="en-US" b="1" dirty="0">
                <a:latin typeface="Arial" panose="020B0604020202020204" pitchFamily="34" charset="0"/>
                <a:cs typeface="Arial" panose="020B0604020202020204" pitchFamily="34" charset="0"/>
              </a:rPr>
              <a:t>so most peoples were clustered (i.e., their centroid) around with current age of 49, Annual income around 1655736 and age of phone around 579 days is to target For</a:t>
            </a:r>
            <a:r>
              <a:rPr lang="en-US" dirty="0">
                <a:latin typeface="Arial" panose="020B0604020202020204" pitchFamily="34" charset="0"/>
                <a:cs typeface="Arial" panose="020B0604020202020204" pitchFamily="34" charset="0"/>
              </a:rPr>
              <a:t> through our </a:t>
            </a:r>
            <a:r>
              <a:rPr lang="en-US" dirty="0" smtClean="0">
                <a:latin typeface="Arial" panose="020B0604020202020204" pitchFamily="34" charset="0"/>
                <a:cs typeface="Arial" panose="020B0604020202020204" pitchFamily="34" charset="0"/>
              </a:rPr>
              <a:t>clustering </a:t>
            </a:r>
            <a:r>
              <a:rPr lang="en-US" dirty="0">
                <a:latin typeface="Arial" panose="020B0604020202020204" pitchFamily="34" charset="0"/>
                <a:cs typeface="Arial" panose="020B0604020202020204" pitchFamily="34" charset="0"/>
              </a:rPr>
              <a:t>analysis and EDA analysis of that is also done in further slides.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6417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167" y="-406497"/>
            <a:ext cx="10363200" cy="1143000"/>
          </a:xfrm>
        </p:spPr>
        <p:txBody>
          <a:bodyPr/>
          <a:lstStyle/>
          <a:p>
            <a:pPr algn="ctr"/>
            <a:r>
              <a:rPr lang="en-IN" dirty="0" smtClean="0"/>
              <a:t>Potential Customers for all 3 clusters</a:t>
            </a:r>
            <a:endParaRPr lang="en-IN" dirty="0"/>
          </a:p>
        </p:txBody>
      </p:sp>
      <p:pic>
        <p:nvPicPr>
          <p:cNvPr id="6" name="Content Placeholder 5"/>
          <p:cNvPicPr>
            <a:picLocks noGrp="1" noChangeAspect="1"/>
          </p:cNvPicPr>
          <p:nvPr>
            <p:ph sz="quarter" idx="1"/>
          </p:nvPr>
        </p:nvPicPr>
        <p:blipFill>
          <a:blip r:embed="rId2"/>
          <a:stretch>
            <a:fillRect/>
          </a:stretch>
        </p:blipFill>
        <p:spPr>
          <a:xfrm>
            <a:off x="2509935" y="883806"/>
            <a:ext cx="7940349" cy="5863955"/>
          </a:xfrm>
          <a:prstGeom prst="rect">
            <a:avLst/>
          </a:prstGeom>
        </p:spPr>
      </p:pic>
    </p:spTree>
    <p:extLst>
      <p:ext uri="{BB962C8B-B14F-4D97-AF65-F5344CB8AC3E}">
        <p14:creationId xmlns:p14="http://schemas.microsoft.com/office/powerpoint/2010/main" val="3684718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2BDF-378B-E7B6-47C6-97F3D6649846}"/>
              </a:ext>
            </a:extLst>
          </p:cNvPr>
          <p:cNvSpPr>
            <a:spLocks noGrp="1"/>
          </p:cNvSpPr>
          <p:nvPr>
            <p:ph type="title"/>
          </p:nvPr>
        </p:nvSpPr>
        <p:spPr>
          <a:xfrm>
            <a:off x="1191208" y="-475862"/>
            <a:ext cx="10363200" cy="1143000"/>
          </a:xfrm>
        </p:spPr>
        <p:txBody>
          <a:bodyPr>
            <a:normAutofit/>
          </a:bodyPr>
          <a:lstStyle/>
          <a:p>
            <a:pPr algn="ctr"/>
            <a:r>
              <a:rPr lang="en-US" sz="3600" b="1" u="sng" dirty="0"/>
              <a:t>T2 : EDA ANALYSIS :</a:t>
            </a:r>
            <a:endParaRPr lang="en-IN" sz="3600" b="1" u="sng" dirty="0"/>
          </a:p>
        </p:txBody>
      </p:sp>
      <p:pic>
        <p:nvPicPr>
          <p:cNvPr id="10" name="Picture 9"/>
          <p:cNvPicPr>
            <a:picLocks noChangeAspect="1"/>
          </p:cNvPicPr>
          <p:nvPr/>
        </p:nvPicPr>
        <p:blipFill>
          <a:blip r:embed="rId2"/>
          <a:stretch>
            <a:fillRect/>
          </a:stretch>
        </p:blipFill>
        <p:spPr>
          <a:xfrm>
            <a:off x="4418432" y="3321564"/>
            <a:ext cx="6048970" cy="1427010"/>
          </a:xfrm>
          <a:prstGeom prst="rect">
            <a:avLst/>
          </a:prstGeom>
        </p:spPr>
      </p:pic>
      <p:sp>
        <p:nvSpPr>
          <p:cNvPr id="11" name="Rectangle 10"/>
          <p:cNvSpPr/>
          <p:nvPr/>
        </p:nvSpPr>
        <p:spPr>
          <a:xfrm>
            <a:off x="4418431" y="4826675"/>
            <a:ext cx="6750311" cy="923330"/>
          </a:xfrm>
          <a:prstGeom prst="rect">
            <a:avLst/>
          </a:prstGeom>
        </p:spPr>
        <p:txBody>
          <a:bodyPr wrap="square">
            <a:spAutoFit/>
          </a:bodyPr>
          <a:lstStyle/>
          <a:p>
            <a:r>
              <a:rPr lang="en-US" dirty="0"/>
              <a:t>From the table above,</a:t>
            </a:r>
          </a:p>
          <a:p>
            <a:r>
              <a:rPr lang="en-US" dirty="0"/>
              <a:t>centroid value 3 is to be taken for business </a:t>
            </a:r>
            <a:r>
              <a:rPr lang="en-US" dirty="0" smtClean="0"/>
              <a:t>decision, </a:t>
            </a:r>
            <a:r>
              <a:rPr lang="en-US" dirty="0"/>
              <a:t>with current age of 49, Annual income around 1655736 and age of phone around 579 days is to </a:t>
            </a:r>
            <a:r>
              <a:rPr lang="en-US" dirty="0" smtClean="0"/>
              <a:t>target.</a:t>
            </a:r>
            <a:endParaRPr lang="en-US" dirty="0"/>
          </a:p>
        </p:txBody>
      </p:sp>
      <p:pic>
        <p:nvPicPr>
          <p:cNvPr id="13" name="Content Placeholder 12"/>
          <p:cNvPicPr>
            <a:picLocks noGrp="1" noChangeAspect="1"/>
          </p:cNvPicPr>
          <p:nvPr>
            <p:ph sz="quarter" idx="1"/>
          </p:nvPr>
        </p:nvPicPr>
        <p:blipFill>
          <a:blip r:embed="rId3"/>
          <a:stretch>
            <a:fillRect/>
          </a:stretch>
        </p:blipFill>
        <p:spPr>
          <a:xfrm>
            <a:off x="411237" y="780889"/>
            <a:ext cx="7687043" cy="4572000"/>
          </a:xfrm>
          <a:prstGeom prst="rect">
            <a:avLst/>
          </a:prstGeom>
        </p:spPr>
      </p:pic>
    </p:spTree>
    <p:extLst>
      <p:ext uri="{BB962C8B-B14F-4D97-AF65-F5344CB8AC3E}">
        <p14:creationId xmlns:p14="http://schemas.microsoft.com/office/powerpoint/2010/main" val="4182745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860" y="274638"/>
            <a:ext cx="11560629" cy="471811"/>
          </a:xfrm>
        </p:spPr>
        <p:txBody>
          <a:bodyPr>
            <a:normAutofit fontScale="90000"/>
          </a:bodyPr>
          <a:lstStyle/>
          <a:p>
            <a:r>
              <a:rPr lang="en-IN" dirty="0" smtClean="0"/>
              <a:t>K-means Clustering on Standardized dataset(Clusters-3) </a:t>
            </a:r>
            <a:endParaRPr lang="en-IN" dirty="0"/>
          </a:p>
        </p:txBody>
      </p:sp>
      <p:pic>
        <p:nvPicPr>
          <p:cNvPr id="6" name="Picture 5"/>
          <p:cNvPicPr>
            <a:picLocks noChangeAspect="1"/>
          </p:cNvPicPr>
          <p:nvPr/>
        </p:nvPicPr>
        <p:blipFill>
          <a:blip r:embed="rId2"/>
          <a:stretch>
            <a:fillRect/>
          </a:stretch>
        </p:blipFill>
        <p:spPr>
          <a:xfrm>
            <a:off x="291381" y="597158"/>
            <a:ext cx="8694838" cy="5186195"/>
          </a:xfrm>
          <a:prstGeom prst="rect">
            <a:avLst/>
          </a:prstGeom>
        </p:spPr>
      </p:pic>
      <p:pic>
        <p:nvPicPr>
          <p:cNvPr id="8" name="Content Placeholder 7"/>
          <p:cNvPicPr>
            <a:picLocks noGrp="1" noChangeAspect="1"/>
          </p:cNvPicPr>
          <p:nvPr>
            <p:ph sz="quarter" idx="1"/>
          </p:nvPr>
        </p:nvPicPr>
        <p:blipFill>
          <a:blip r:embed="rId3"/>
          <a:stretch>
            <a:fillRect/>
          </a:stretch>
        </p:blipFill>
        <p:spPr>
          <a:xfrm>
            <a:off x="4638800" y="3067788"/>
            <a:ext cx="4428035" cy="1377011"/>
          </a:xfrm>
          <a:prstGeom prst="rect">
            <a:avLst/>
          </a:prstGeom>
        </p:spPr>
      </p:pic>
    </p:spTree>
    <p:extLst>
      <p:ext uri="{BB962C8B-B14F-4D97-AF65-F5344CB8AC3E}">
        <p14:creationId xmlns:p14="http://schemas.microsoft.com/office/powerpoint/2010/main" val="2598966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B45B3-D021-97A5-622E-F4689E2C6F19}"/>
              </a:ext>
            </a:extLst>
          </p:cNvPr>
          <p:cNvSpPr>
            <a:spLocks noGrp="1"/>
          </p:cNvSpPr>
          <p:nvPr>
            <p:ph type="title"/>
          </p:nvPr>
        </p:nvSpPr>
        <p:spPr>
          <a:xfrm>
            <a:off x="838200" y="110971"/>
            <a:ext cx="10515600" cy="1325563"/>
          </a:xfrm>
        </p:spPr>
        <p:txBody>
          <a:bodyPr>
            <a:normAutofit/>
          </a:bodyPr>
          <a:lstStyle/>
          <a:p>
            <a:pPr algn="ctr"/>
            <a:r>
              <a:rPr lang="en-US" sz="4000" b="1" u="sng" dirty="0"/>
              <a:t>T3: JUSTIFICATION FOR FINAL RESULTS:</a:t>
            </a:r>
            <a:endParaRPr lang="en-IN" sz="4000" b="1" u="sng" dirty="0"/>
          </a:p>
        </p:txBody>
      </p:sp>
      <p:sp>
        <p:nvSpPr>
          <p:cNvPr id="3" name="Content Placeholder 2">
            <a:extLst>
              <a:ext uri="{FF2B5EF4-FFF2-40B4-BE49-F238E27FC236}">
                <a16:creationId xmlns:a16="http://schemas.microsoft.com/office/drawing/2014/main" id="{CEB34560-FFDF-2469-9B9E-6E3C3BF15A5A}"/>
              </a:ext>
            </a:extLst>
          </p:cNvPr>
          <p:cNvSpPr>
            <a:spLocks noGrp="1"/>
          </p:cNvSpPr>
          <p:nvPr>
            <p:ph sz="quarter" idx="1"/>
          </p:nvPr>
        </p:nvSpPr>
        <p:spPr>
          <a:xfrm>
            <a:off x="466344" y="1436534"/>
            <a:ext cx="11536266" cy="5310494"/>
          </a:xfrm>
        </p:spPr>
        <p:txBody>
          <a:bodyPr>
            <a:normAutofit/>
          </a:bodyPr>
          <a:lstStyle/>
          <a:p>
            <a:pPr marL="0" indent="0">
              <a:buNone/>
            </a:pPr>
            <a:r>
              <a:rPr lang="en-US" sz="2000" dirty="0">
                <a:latin typeface="Arial" panose="020B0604020202020204" pitchFamily="34" charset="0"/>
                <a:cs typeface="Arial" panose="020B0604020202020204" pitchFamily="34" charset="0"/>
              </a:rPr>
              <a:t>Now we need to segment our customers through their ages to check for our final results i.e.,</a:t>
            </a:r>
            <a:r>
              <a:rPr lang="en-US" sz="2000" b="1" dirty="0">
                <a:latin typeface="Arial" panose="020B0604020202020204" pitchFamily="34" charset="0"/>
                <a:cs typeface="Arial" panose="020B0604020202020204" pitchFamily="34" charset="0"/>
              </a:rPr>
              <a:t> </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r>
              <a:rPr lang="en-US" sz="2000" b="1" dirty="0">
                <a:latin typeface="Arial" panose="020B0604020202020204" pitchFamily="34" charset="0"/>
                <a:cs typeface="Arial" panose="020B0604020202020204" pitchFamily="34" charset="0"/>
              </a:rPr>
              <a:t>Sale of a minimum of 12,000 phones </a:t>
            </a:r>
            <a:r>
              <a:rPr lang="en-US" sz="2000" dirty="0">
                <a:latin typeface="Arial" panose="020B0604020202020204" pitchFamily="34" charset="0"/>
                <a:cs typeface="Arial" panose="020B0604020202020204" pitchFamily="34" charset="0"/>
              </a:rPr>
              <a:t>over the sample data in one year .</a:t>
            </a:r>
          </a:p>
          <a:p>
            <a:r>
              <a:rPr lang="en-US" sz="2000" b="1" dirty="0">
                <a:latin typeface="Arial" panose="020B0604020202020204" pitchFamily="34" charset="0"/>
                <a:cs typeface="Arial" panose="020B0604020202020204" pitchFamily="34" charset="0"/>
              </a:rPr>
              <a:t>Collection of at least Rs. 20 crores</a:t>
            </a:r>
            <a:r>
              <a:rPr lang="en-US" sz="2000" dirty="0">
                <a:latin typeface="Arial" panose="020B0604020202020204" pitchFamily="34" charset="0"/>
                <a:cs typeface="Arial" panose="020B0604020202020204" pitchFamily="34" charset="0"/>
              </a:rPr>
              <a:t> over the sample data in one year .</a:t>
            </a:r>
          </a:p>
          <a:p>
            <a:pPr marL="0" indent="0">
              <a:buNone/>
            </a:pPr>
            <a:r>
              <a:rPr lang="en-US" sz="2000" dirty="0"/>
              <a:t> </a:t>
            </a:r>
          </a:p>
          <a:p>
            <a:pPr marL="0" indent="0">
              <a:buNone/>
            </a:pPr>
            <a:endParaRPr lang="en-IN" sz="2000" dirty="0"/>
          </a:p>
        </p:txBody>
      </p:sp>
      <p:graphicFrame>
        <p:nvGraphicFramePr>
          <p:cNvPr id="4" name="Table 3">
            <a:extLst>
              <a:ext uri="{FF2B5EF4-FFF2-40B4-BE49-F238E27FC236}">
                <a16:creationId xmlns:a16="http://schemas.microsoft.com/office/drawing/2014/main" id="{A261FEE5-3F65-A48F-91DA-43F7D3789B29}"/>
              </a:ext>
            </a:extLst>
          </p:cNvPr>
          <p:cNvGraphicFramePr>
            <a:graphicFrameLocks noGrp="1"/>
          </p:cNvGraphicFramePr>
          <p:nvPr>
            <p:extLst>
              <p:ext uri="{D42A27DB-BD31-4B8C-83A1-F6EECF244321}">
                <p14:modId xmlns:p14="http://schemas.microsoft.com/office/powerpoint/2010/main" val="4289809489"/>
              </p:ext>
            </p:extLst>
          </p:nvPr>
        </p:nvGraphicFramePr>
        <p:xfrm>
          <a:off x="3526186" y="2108581"/>
          <a:ext cx="4785064" cy="2086252"/>
        </p:xfrm>
        <a:graphic>
          <a:graphicData uri="http://schemas.openxmlformats.org/drawingml/2006/table">
            <a:tbl>
              <a:tblPr>
                <a:tableStyleId>{5C22544A-7EE6-4342-B048-85BDC9FD1C3A}</a:tableStyleId>
              </a:tblPr>
              <a:tblGrid>
                <a:gridCol w="1514024">
                  <a:extLst>
                    <a:ext uri="{9D8B030D-6E8A-4147-A177-3AD203B41FA5}">
                      <a16:colId xmlns:a16="http://schemas.microsoft.com/office/drawing/2014/main" val="3423936325"/>
                    </a:ext>
                  </a:extLst>
                </a:gridCol>
                <a:gridCol w="1588791">
                  <a:extLst>
                    <a:ext uri="{9D8B030D-6E8A-4147-A177-3AD203B41FA5}">
                      <a16:colId xmlns:a16="http://schemas.microsoft.com/office/drawing/2014/main" val="2763871286"/>
                    </a:ext>
                  </a:extLst>
                </a:gridCol>
                <a:gridCol w="1682249">
                  <a:extLst>
                    <a:ext uri="{9D8B030D-6E8A-4147-A177-3AD203B41FA5}">
                      <a16:colId xmlns:a16="http://schemas.microsoft.com/office/drawing/2014/main" val="4128400107"/>
                    </a:ext>
                  </a:extLst>
                </a:gridCol>
              </a:tblGrid>
              <a:tr h="521563">
                <a:tc>
                  <a:txBody>
                    <a:bodyPr/>
                    <a:lstStyle/>
                    <a:p>
                      <a:pPr algn="ctr" fontAlgn="b"/>
                      <a:r>
                        <a:rPr lang="en-IN" sz="1100" u="none" strike="noStrike" dirty="0">
                          <a:effectLst/>
                        </a:rPr>
                        <a:t> </a:t>
                      </a:r>
                      <a:endParaRPr lang="en-IN" sz="1100" b="1"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IN" sz="1100" b="1" u="none" strike="noStrike" dirty="0">
                          <a:effectLst/>
                        </a:rPr>
                        <a:t>Segments </a:t>
                      </a:r>
                      <a:endParaRPr lang="en-IN" sz="1100" b="1"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IN" sz="1100" b="1" u="none" strike="noStrike" dirty="0">
                          <a:effectLst/>
                        </a:rPr>
                        <a:t>Age Criteria</a:t>
                      </a:r>
                      <a:endParaRPr lang="en-IN" sz="1100" b="1"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extLst>
                  <a:ext uri="{0D108BD9-81ED-4DB2-BD59-A6C34878D82A}">
                    <a16:rowId xmlns:a16="http://schemas.microsoft.com/office/drawing/2014/main" val="2658205766"/>
                  </a:ext>
                </a:extLst>
              </a:tr>
              <a:tr h="521563">
                <a:tc>
                  <a:txBody>
                    <a:bodyPr/>
                    <a:lstStyle/>
                    <a:p>
                      <a:pPr algn="ctr" fontAlgn="b"/>
                      <a:r>
                        <a:rPr lang="en-IN" sz="1100" b="1" u="none" strike="noStrike" dirty="0">
                          <a:effectLst/>
                        </a:rPr>
                        <a:t>Young Age</a:t>
                      </a:r>
                      <a:endParaRPr lang="en-IN" sz="1100" b="1"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IN" sz="1100" u="none" strike="noStrike" dirty="0">
                          <a:effectLst/>
                        </a:rPr>
                        <a:t>25-35</a:t>
                      </a:r>
                      <a:endParaRPr lang="en-IN" sz="11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extLst>
                  <a:ext uri="{0D108BD9-81ED-4DB2-BD59-A6C34878D82A}">
                    <a16:rowId xmlns:a16="http://schemas.microsoft.com/office/drawing/2014/main" val="3296277482"/>
                  </a:ext>
                </a:extLst>
              </a:tr>
              <a:tr h="521563">
                <a:tc>
                  <a:txBody>
                    <a:bodyPr/>
                    <a:lstStyle/>
                    <a:p>
                      <a:pPr algn="ctr" fontAlgn="b"/>
                      <a:r>
                        <a:rPr lang="en-IN" sz="1100" b="1" u="none" strike="noStrike" dirty="0">
                          <a:effectLst/>
                        </a:rPr>
                        <a:t>Mid Age</a:t>
                      </a:r>
                      <a:endParaRPr lang="en-IN" sz="1100" b="1"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IN" sz="1100" u="none" strike="noStrike" dirty="0">
                          <a:effectLst/>
                        </a:rPr>
                        <a:t>35-55</a:t>
                      </a:r>
                      <a:endParaRPr lang="en-IN" sz="11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extLst>
                  <a:ext uri="{0D108BD9-81ED-4DB2-BD59-A6C34878D82A}">
                    <a16:rowId xmlns:a16="http://schemas.microsoft.com/office/drawing/2014/main" val="74157058"/>
                  </a:ext>
                </a:extLst>
              </a:tr>
              <a:tr h="521563">
                <a:tc>
                  <a:txBody>
                    <a:bodyPr/>
                    <a:lstStyle/>
                    <a:p>
                      <a:pPr algn="ctr" fontAlgn="b"/>
                      <a:r>
                        <a:rPr lang="en-IN" sz="1100" b="1" u="none" strike="noStrike" dirty="0">
                          <a:effectLst/>
                        </a:rPr>
                        <a:t>Old Age</a:t>
                      </a:r>
                      <a:endParaRPr lang="en-IN" sz="1100" b="1"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tc>
                  <a:txBody>
                    <a:bodyPr/>
                    <a:lstStyle/>
                    <a:p>
                      <a:pPr algn="ctr" fontAlgn="b"/>
                      <a:r>
                        <a:rPr lang="en-IN" sz="1100" u="none" strike="noStrike" dirty="0">
                          <a:effectLst/>
                        </a:rPr>
                        <a:t>55-65</a:t>
                      </a:r>
                      <a:endParaRPr lang="en-IN" sz="1100" b="0" i="0" u="none" strike="noStrike" dirty="0">
                        <a:solidFill>
                          <a:srgbClr val="000000"/>
                        </a:solidFill>
                        <a:effectLst/>
                        <a:latin typeface="Calibri" panose="020F0502020204030204" pitchFamily="34" charset="0"/>
                      </a:endParaRPr>
                    </a:p>
                  </a:txBody>
                  <a:tcPr marL="7620" marR="7620" marT="7620" marB="0" anchor="ctr">
                    <a:solidFill>
                      <a:schemeClr val="bg1">
                        <a:lumMod val="85000"/>
                      </a:schemeClr>
                    </a:solidFill>
                  </a:tcPr>
                </a:tc>
                <a:extLst>
                  <a:ext uri="{0D108BD9-81ED-4DB2-BD59-A6C34878D82A}">
                    <a16:rowId xmlns:a16="http://schemas.microsoft.com/office/drawing/2014/main" val="2668462731"/>
                  </a:ext>
                </a:extLst>
              </a:tr>
            </a:tbl>
          </a:graphicData>
        </a:graphic>
      </p:graphicFrame>
    </p:spTree>
    <p:extLst>
      <p:ext uri="{BB962C8B-B14F-4D97-AF65-F5344CB8AC3E}">
        <p14:creationId xmlns:p14="http://schemas.microsoft.com/office/powerpoint/2010/main" val="2485473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7A1F-E895-FA3A-205C-3401E1418955}"/>
              </a:ext>
            </a:extLst>
          </p:cNvPr>
          <p:cNvSpPr>
            <a:spLocks noGrp="1"/>
          </p:cNvSpPr>
          <p:nvPr>
            <p:ph type="title"/>
          </p:nvPr>
        </p:nvSpPr>
        <p:spPr>
          <a:xfrm>
            <a:off x="242597" y="134673"/>
            <a:ext cx="11728580" cy="1145164"/>
          </a:xfrm>
        </p:spPr>
        <p:txBody>
          <a:bodyPr>
            <a:normAutofit/>
          </a:bodyPr>
          <a:lstStyle/>
          <a:p>
            <a:pPr algn="ctr"/>
            <a:r>
              <a:rPr lang="en-US" sz="3200" b="1" u="sng" dirty="0" smtClean="0"/>
              <a:t>Task 2 </a:t>
            </a:r>
            <a:r>
              <a:rPr lang="en-US" sz="3200" b="1" u="sng" dirty="0"/>
              <a:t>: EDA ANALYSIS </a:t>
            </a:r>
            <a:r>
              <a:rPr lang="en-US" sz="3200" b="1" u="sng" dirty="0" smtClean="0"/>
              <a:t>:</a:t>
            </a:r>
            <a:br>
              <a:rPr lang="en-US" sz="3200" b="1" u="sng" dirty="0" smtClean="0"/>
            </a:br>
            <a:r>
              <a:rPr lang="en-IN" sz="3200" dirty="0" smtClean="0"/>
              <a:t>Segmentation(Young </a:t>
            </a:r>
            <a:r>
              <a:rPr lang="en-IN" sz="3200" dirty="0"/>
              <a:t>Age Customers) and EDA </a:t>
            </a:r>
            <a:r>
              <a:rPr lang="en-IN" sz="3200" dirty="0" smtClean="0"/>
              <a:t>Analysis(Clusters-3)</a:t>
            </a:r>
            <a:endParaRPr lang="en-IN" sz="32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665" y="1279837"/>
            <a:ext cx="4640551" cy="2868184"/>
          </a:xfrm>
          <a:prstGeom prst="rect">
            <a:avLst/>
          </a:prstGeom>
        </p:spPr>
      </p:pic>
      <p:pic>
        <p:nvPicPr>
          <p:cNvPr id="11" name="Picture 10"/>
          <p:cNvPicPr>
            <a:picLocks noChangeAspect="1"/>
          </p:cNvPicPr>
          <p:nvPr/>
        </p:nvPicPr>
        <p:blipFill>
          <a:blip r:embed="rId3"/>
          <a:stretch>
            <a:fillRect/>
          </a:stretch>
        </p:blipFill>
        <p:spPr>
          <a:xfrm>
            <a:off x="2781786" y="4148021"/>
            <a:ext cx="6124575" cy="2495550"/>
          </a:xfrm>
          <a:prstGeom prst="rect">
            <a:avLst/>
          </a:prstGeom>
        </p:spPr>
      </p:pic>
    </p:spTree>
    <p:extLst>
      <p:ext uri="{BB962C8B-B14F-4D97-AF65-F5344CB8AC3E}">
        <p14:creationId xmlns:p14="http://schemas.microsoft.com/office/powerpoint/2010/main" val="3208872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19" y="227985"/>
            <a:ext cx="11905864" cy="751729"/>
          </a:xfrm>
        </p:spPr>
        <p:txBody>
          <a:bodyPr>
            <a:normAutofit fontScale="90000"/>
          </a:bodyPr>
          <a:lstStyle/>
          <a:p>
            <a:r>
              <a:rPr lang="en-IN" sz="3200" dirty="0" smtClean="0"/>
              <a:t>Segmentation(Medium </a:t>
            </a:r>
            <a:r>
              <a:rPr lang="en-IN" sz="3200" dirty="0"/>
              <a:t>Age Customers) and EDA </a:t>
            </a:r>
            <a:r>
              <a:rPr lang="en-IN" sz="3200" dirty="0" smtClean="0"/>
              <a:t>Analysis (Clusters-3)</a:t>
            </a:r>
            <a:endParaRPr lang="en-IN" sz="3200" dirty="0"/>
          </a:p>
        </p:txBody>
      </p:sp>
      <p:pic>
        <p:nvPicPr>
          <p:cNvPr id="4" name="Content Placeholder 3"/>
          <p:cNvPicPr>
            <a:picLocks noGrp="1" noChangeAspect="1"/>
          </p:cNvPicPr>
          <p:nvPr>
            <p:ph sz="quarter" idx="1"/>
          </p:nvPr>
        </p:nvPicPr>
        <p:blipFill>
          <a:blip r:embed="rId2"/>
          <a:stretch>
            <a:fillRect/>
          </a:stretch>
        </p:blipFill>
        <p:spPr>
          <a:xfrm>
            <a:off x="2768082" y="1259314"/>
            <a:ext cx="6641260" cy="2370294"/>
          </a:xfrm>
          <a:prstGeom prst="rect">
            <a:avLst/>
          </a:prstGeom>
        </p:spPr>
      </p:pic>
      <p:pic>
        <p:nvPicPr>
          <p:cNvPr id="6" name="Picture 5"/>
          <p:cNvPicPr>
            <a:picLocks noChangeAspect="1"/>
          </p:cNvPicPr>
          <p:nvPr/>
        </p:nvPicPr>
        <p:blipFill>
          <a:blip r:embed="rId3"/>
          <a:stretch>
            <a:fillRect/>
          </a:stretch>
        </p:blipFill>
        <p:spPr>
          <a:xfrm>
            <a:off x="3099318" y="3629608"/>
            <a:ext cx="5638800" cy="3067050"/>
          </a:xfrm>
          <a:prstGeom prst="rect">
            <a:avLst/>
          </a:prstGeom>
        </p:spPr>
      </p:pic>
    </p:spTree>
    <p:extLst>
      <p:ext uri="{BB962C8B-B14F-4D97-AF65-F5344CB8AC3E}">
        <p14:creationId xmlns:p14="http://schemas.microsoft.com/office/powerpoint/2010/main" val="200350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65" y="-117242"/>
            <a:ext cx="11849878" cy="975664"/>
          </a:xfrm>
        </p:spPr>
        <p:txBody>
          <a:bodyPr>
            <a:normAutofit/>
          </a:bodyPr>
          <a:lstStyle/>
          <a:p>
            <a:r>
              <a:rPr lang="en-IN" sz="3200" dirty="0" smtClean="0"/>
              <a:t>Segmentation(Old Age Customers) and EDA Analysis (Clusters-3)</a:t>
            </a:r>
            <a:endParaRPr lang="en-IN" sz="3200" dirty="0"/>
          </a:p>
        </p:txBody>
      </p:sp>
      <p:pic>
        <p:nvPicPr>
          <p:cNvPr id="4" name="Content Placeholder 3"/>
          <p:cNvPicPr>
            <a:picLocks noGrp="1" noChangeAspect="1"/>
          </p:cNvPicPr>
          <p:nvPr>
            <p:ph sz="quarter" idx="1"/>
          </p:nvPr>
        </p:nvPicPr>
        <p:blipFill>
          <a:blip r:embed="rId2"/>
          <a:stretch>
            <a:fillRect/>
          </a:stretch>
        </p:blipFill>
        <p:spPr>
          <a:xfrm>
            <a:off x="2497494" y="858422"/>
            <a:ext cx="7131698" cy="2546436"/>
          </a:xfrm>
          <a:prstGeom prst="rect">
            <a:avLst/>
          </a:prstGeom>
        </p:spPr>
      </p:pic>
      <p:pic>
        <p:nvPicPr>
          <p:cNvPr id="5" name="Picture 4"/>
          <p:cNvPicPr>
            <a:picLocks noChangeAspect="1"/>
          </p:cNvPicPr>
          <p:nvPr/>
        </p:nvPicPr>
        <p:blipFill>
          <a:blip r:embed="rId3"/>
          <a:stretch>
            <a:fillRect/>
          </a:stretch>
        </p:blipFill>
        <p:spPr>
          <a:xfrm>
            <a:off x="3459908" y="3534649"/>
            <a:ext cx="5048250" cy="2905125"/>
          </a:xfrm>
          <a:prstGeom prst="rect">
            <a:avLst/>
          </a:prstGeom>
        </p:spPr>
      </p:pic>
    </p:spTree>
    <p:extLst>
      <p:ext uri="{BB962C8B-B14F-4D97-AF65-F5344CB8AC3E}">
        <p14:creationId xmlns:p14="http://schemas.microsoft.com/office/powerpoint/2010/main" val="181448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B839-F2E4-14EE-CF3D-9BB865A89385}"/>
              </a:ext>
            </a:extLst>
          </p:cNvPr>
          <p:cNvSpPr>
            <a:spLocks noGrp="1"/>
          </p:cNvSpPr>
          <p:nvPr>
            <p:ph type="title"/>
          </p:nvPr>
        </p:nvSpPr>
        <p:spPr/>
        <p:txBody>
          <a:bodyPr>
            <a:normAutofit fontScale="90000"/>
          </a:bodyPr>
          <a:lstStyle/>
          <a:p>
            <a:pPr algn="ctr"/>
            <a:r>
              <a:rPr lang="en-US" sz="4000" b="1" u="sng" dirty="0"/>
              <a:t>PROBLEM STATEMENT :</a:t>
            </a:r>
            <a:br>
              <a:rPr lang="en-US" sz="4000" b="1" u="sng" dirty="0"/>
            </a:br>
            <a:endParaRPr lang="en-IN" sz="4000" b="1" u="sng" dirty="0"/>
          </a:p>
        </p:txBody>
      </p:sp>
      <p:sp>
        <p:nvSpPr>
          <p:cNvPr id="3" name="Content Placeholder 2">
            <a:extLst>
              <a:ext uri="{FF2B5EF4-FFF2-40B4-BE49-F238E27FC236}">
                <a16:creationId xmlns:a16="http://schemas.microsoft.com/office/drawing/2014/main" id="{90F4A831-4DAD-D7CE-3B3F-FCC9FD630B3D}"/>
              </a:ext>
            </a:extLst>
          </p:cNvPr>
          <p:cNvSpPr>
            <a:spLocks noGrp="1"/>
          </p:cNvSpPr>
          <p:nvPr>
            <p:ph sz="quarter" idx="1"/>
          </p:nvPr>
        </p:nvSpPr>
        <p:spPr/>
        <p:txBody>
          <a:bodyPr>
            <a:normAutofit/>
          </a:bodyPr>
          <a:lstStyle/>
          <a:p>
            <a:r>
              <a:rPr lang="en-US" sz="2000" dirty="0">
                <a:latin typeface="Arial" panose="020B0604020202020204" pitchFamily="34" charset="0"/>
                <a:cs typeface="Arial" panose="020B0604020202020204" pitchFamily="34" charset="0"/>
              </a:rPr>
              <a:t>This Project is based on a mobile company ‘XYZ Mobiles</a:t>
            </a:r>
            <a:r>
              <a:rPr lang="en-US" sz="2000" dirty="0" smtClean="0">
                <a:latin typeface="Arial" panose="020B0604020202020204" pitchFamily="34" charset="0"/>
                <a:cs typeface="Arial" panose="020B0604020202020204" pitchFamily="34" charset="0"/>
              </a:rPr>
              <a:t>’ from China.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XYZ Mobiles </a:t>
            </a:r>
            <a:r>
              <a:rPr lang="en-US" sz="2000" dirty="0" smtClean="0">
                <a:latin typeface="Arial" panose="020B0604020202020204" pitchFamily="34" charset="0"/>
                <a:cs typeface="Arial" panose="020B0604020202020204" pitchFamily="34" charset="0"/>
              </a:rPr>
              <a:t>wants to enter </a:t>
            </a:r>
            <a:r>
              <a:rPr lang="en-US" sz="2000" dirty="0" smtClean="0">
                <a:latin typeface="Arial" panose="020B0604020202020204" pitchFamily="34" charset="0"/>
                <a:cs typeface="Arial" panose="020B0604020202020204" pitchFamily="34" charset="0"/>
              </a:rPr>
              <a:t>Indian Market as it </a:t>
            </a:r>
            <a:r>
              <a:rPr lang="en-US" sz="2000" dirty="0" smtClean="0">
                <a:latin typeface="Arial" panose="020B0604020202020204" pitchFamily="34" charset="0"/>
                <a:cs typeface="Arial" panose="020B0604020202020204" pitchFamily="34" charset="0"/>
              </a:rPr>
              <a:t>believes </a:t>
            </a:r>
            <a:r>
              <a:rPr lang="en-US" sz="2000" dirty="0">
                <a:latin typeface="Arial" panose="020B0604020202020204" pitchFamily="34" charset="0"/>
                <a:cs typeface="Arial" panose="020B0604020202020204" pitchFamily="34" charset="0"/>
              </a:rPr>
              <a:t>that the Indian market is very similar to China, in which the company </a:t>
            </a:r>
            <a:r>
              <a:rPr lang="en-US" sz="2000" dirty="0" smtClean="0">
                <a:latin typeface="Arial" panose="020B0604020202020204" pitchFamily="34" charset="0"/>
                <a:cs typeface="Arial" panose="020B0604020202020204" pitchFamily="34" charset="0"/>
              </a:rPr>
              <a:t>is successfully running. </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Before </a:t>
            </a:r>
            <a:r>
              <a:rPr lang="en-US" sz="2000" dirty="0">
                <a:latin typeface="Arial" panose="020B0604020202020204" pitchFamily="34" charset="0"/>
                <a:cs typeface="Arial" panose="020B0604020202020204" pitchFamily="34" charset="0"/>
              </a:rPr>
              <a:t>entering the new market, the company wants to be sure that the whole process will be profitable for them.</a:t>
            </a:r>
          </a:p>
          <a:p>
            <a:pPr marL="0" indent="0">
              <a:buNone/>
            </a:pPr>
            <a:r>
              <a:rPr lang="en-US" sz="2000" dirty="0" smtClean="0">
                <a:latin typeface="Arial" panose="020B0604020202020204" pitchFamily="34" charset="0"/>
                <a:cs typeface="Arial" panose="020B0604020202020204" pitchFamily="34" charset="0"/>
              </a:rPr>
              <a:t>    My task is to </a:t>
            </a:r>
            <a:r>
              <a:rPr lang="en-US" sz="2000" dirty="0">
                <a:latin typeface="Arial" panose="020B0604020202020204" pitchFamily="34" charset="0"/>
                <a:cs typeface="Arial" panose="020B0604020202020204" pitchFamily="34" charset="0"/>
              </a:rPr>
              <a:t>check for the following conditions that must be fulfilled </a:t>
            </a:r>
            <a:r>
              <a:rPr lang="en-US" sz="2000" dirty="0" smtClean="0">
                <a:latin typeface="Arial" panose="020B0604020202020204" pitchFamily="34" charset="0"/>
                <a:cs typeface="Arial" panose="020B0604020202020204" pitchFamily="34" charset="0"/>
              </a:rPr>
              <a:t>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in </a:t>
            </a:r>
            <a:r>
              <a:rPr lang="en-US" sz="2000" dirty="0">
                <a:latin typeface="Arial" panose="020B0604020202020204" pitchFamily="34" charset="0"/>
                <a:cs typeface="Arial" panose="020B0604020202020204" pitchFamily="34" charset="0"/>
              </a:rPr>
              <a:t>the Indian market for the company to enter: </a:t>
            </a:r>
          </a:p>
          <a:p>
            <a:r>
              <a:rPr lang="en-US" sz="2000" b="1" dirty="0">
                <a:latin typeface="Arial" panose="020B0604020202020204" pitchFamily="34" charset="0"/>
                <a:cs typeface="Arial" panose="020B0604020202020204" pitchFamily="34" charset="0"/>
              </a:rPr>
              <a:t>Sale of a minimum of 12,000 phones </a:t>
            </a:r>
            <a:r>
              <a:rPr lang="en-US" sz="2000" dirty="0">
                <a:latin typeface="Arial" panose="020B0604020202020204" pitchFamily="34" charset="0"/>
                <a:cs typeface="Arial" panose="020B0604020202020204" pitchFamily="34" charset="0"/>
              </a:rPr>
              <a:t>over the sample data in one year .</a:t>
            </a:r>
          </a:p>
          <a:p>
            <a:r>
              <a:rPr lang="en-US" sz="2000" b="1" dirty="0">
                <a:latin typeface="Arial" panose="020B0604020202020204" pitchFamily="34" charset="0"/>
                <a:cs typeface="Arial" panose="020B0604020202020204" pitchFamily="34" charset="0"/>
              </a:rPr>
              <a:t>Collection of at least Rs. 20 crores</a:t>
            </a:r>
            <a:r>
              <a:rPr lang="en-US" sz="2000" dirty="0">
                <a:latin typeface="Arial" panose="020B0604020202020204" pitchFamily="34" charset="0"/>
                <a:cs typeface="Arial" panose="020B0604020202020204" pitchFamily="34" charset="0"/>
              </a:rPr>
              <a:t> over the sample data in one year .</a:t>
            </a:r>
          </a:p>
          <a:p>
            <a:pPr marL="0" indent="0">
              <a:buNone/>
            </a:pPr>
            <a:endParaRPr lang="en-IN" dirty="0"/>
          </a:p>
        </p:txBody>
      </p:sp>
    </p:spTree>
    <p:extLst>
      <p:ext uri="{BB962C8B-B14F-4D97-AF65-F5344CB8AC3E}">
        <p14:creationId xmlns:p14="http://schemas.microsoft.com/office/powerpoint/2010/main" val="2953471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9159" y="-27992"/>
            <a:ext cx="10363200" cy="630431"/>
          </a:xfrm>
        </p:spPr>
        <p:txBody>
          <a:bodyPr>
            <a:normAutofit fontScale="90000"/>
          </a:bodyPr>
          <a:lstStyle/>
          <a:p>
            <a:pPr algn="ctr"/>
            <a:r>
              <a:rPr lang="en-IN" dirty="0" smtClean="0"/>
              <a:t>Business Decision</a:t>
            </a:r>
            <a:endParaRPr lang="en-IN" dirty="0"/>
          </a:p>
        </p:txBody>
      </p:sp>
      <p:pic>
        <p:nvPicPr>
          <p:cNvPr id="4" name="Content Placeholder 3"/>
          <p:cNvPicPr>
            <a:picLocks noGrp="1" noChangeAspect="1"/>
          </p:cNvPicPr>
          <p:nvPr>
            <p:ph sz="quarter" idx="1"/>
          </p:nvPr>
        </p:nvPicPr>
        <p:blipFill>
          <a:blip r:embed="rId2"/>
          <a:stretch>
            <a:fillRect/>
          </a:stretch>
        </p:blipFill>
        <p:spPr>
          <a:xfrm>
            <a:off x="321907" y="887639"/>
            <a:ext cx="5556378" cy="3653042"/>
          </a:xfrm>
          <a:prstGeom prst="rect">
            <a:avLst/>
          </a:prstGeom>
        </p:spPr>
      </p:pic>
      <p:pic>
        <p:nvPicPr>
          <p:cNvPr id="5" name="Picture 4"/>
          <p:cNvPicPr>
            <a:picLocks noChangeAspect="1"/>
          </p:cNvPicPr>
          <p:nvPr/>
        </p:nvPicPr>
        <p:blipFill>
          <a:blip r:embed="rId3"/>
          <a:stretch>
            <a:fillRect/>
          </a:stretch>
        </p:blipFill>
        <p:spPr>
          <a:xfrm>
            <a:off x="7880916" y="602439"/>
            <a:ext cx="3841443" cy="5969567"/>
          </a:xfrm>
          <a:prstGeom prst="rect">
            <a:avLst/>
          </a:prstGeom>
        </p:spPr>
      </p:pic>
      <p:sp>
        <p:nvSpPr>
          <p:cNvPr id="6" name="Rectangle 5"/>
          <p:cNvSpPr/>
          <p:nvPr/>
        </p:nvSpPr>
        <p:spPr>
          <a:xfrm>
            <a:off x="146178" y="4540681"/>
            <a:ext cx="6478557" cy="2031325"/>
          </a:xfrm>
          <a:prstGeom prst="rect">
            <a:avLst/>
          </a:prstGeom>
        </p:spPr>
        <p:txBody>
          <a:bodyPr wrap="square">
            <a:spAutoFit/>
          </a:bodyPr>
          <a:lstStyle/>
          <a:p>
            <a:r>
              <a:rPr lang="en-US" dirty="0" smtClean="0"/>
              <a:t>Looking at the table beside we </a:t>
            </a:r>
            <a:r>
              <a:rPr lang="en-US" dirty="0"/>
              <a:t>can conclude that Customer Age Segment 2 ,count of purchase is 15283 which is way over our required result that is minimum 12000 Phones, sum of their ages is very high as 31573 and their Conversion rate is also high of 48.40 % in INDIA as compared to other segments so XYZ company must target Middle aged customers and so, yes they can enter in INDIAN market as there is no loss for XYZ Mobile Company. </a:t>
            </a:r>
          </a:p>
        </p:txBody>
      </p:sp>
    </p:spTree>
    <p:extLst>
      <p:ext uri="{BB962C8B-B14F-4D97-AF65-F5344CB8AC3E}">
        <p14:creationId xmlns:p14="http://schemas.microsoft.com/office/powerpoint/2010/main" val="2686511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24" y="274638"/>
            <a:ext cx="11827382" cy="546456"/>
          </a:xfrm>
        </p:spPr>
        <p:txBody>
          <a:bodyPr>
            <a:normAutofit fontScale="90000"/>
          </a:bodyPr>
          <a:lstStyle/>
          <a:p>
            <a:pPr algn="ctr"/>
            <a:r>
              <a:rPr lang="en-IN" sz="3200" dirty="0" smtClean="0"/>
              <a:t>Cluster Centroids and error terms</a:t>
            </a:r>
            <a:endParaRPr lang="en-IN" sz="3200" dirty="0"/>
          </a:p>
        </p:txBody>
      </p:sp>
      <p:pic>
        <p:nvPicPr>
          <p:cNvPr id="20" name="Picture 19"/>
          <p:cNvPicPr>
            <a:picLocks noChangeAspect="1"/>
          </p:cNvPicPr>
          <p:nvPr/>
        </p:nvPicPr>
        <p:blipFill>
          <a:blip r:embed="rId3"/>
          <a:stretch>
            <a:fillRect/>
          </a:stretch>
        </p:blipFill>
        <p:spPr>
          <a:xfrm>
            <a:off x="5615730" y="2649894"/>
            <a:ext cx="6364776" cy="3935799"/>
          </a:xfrm>
          <a:prstGeom prst="rect">
            <a:avLst/>
          </a:prstGeom>
        </p:spPr>
      </p:pic>
      <p:pic>
        <p:nvPicPr>
          <p:cNvPr id="21" name="Picture 20"/>
          <p:cNvPicPr>
            <a:picLocks noChangeAspect="1"/>
          </p:cNvPicPr>
          <p:nvPr/>
        </p:nvPicPr>
        <p:blipFill>
          <a:blip r:embed="rId4"/>
          <a:stretch>
            <a:fillRect/>
          </a:stretch>
        </p:blipFill>
        <p:spPr>
          <a:xfrm>
            <a:off x="7287208" y="1550988"/>
            <a:ext cx="4693299" cy="912294"/>
          </a:xfrm>
          <a:prstGeom prst="rect">
            <a:avLst/>
          </a:prstGeom>
        </p:spPr>
      </p:pic>
      <p:pic>
        <p:nvPicPr>
          <p:cNvPr id="23" name="Content Placeholder 22"/>
          <p:cNvPicPr>
            <a:picLocks noGrp="1" noChangeAspect="1"/>
          </p:cNvPicPr>
          <p:nvPr>
            <p:ph sz="quarter" idx="1"/>
          </p:nvPr>
        </p:nvPicPr>
        <p:blipFill>
          <a:blip r:embed="rId5"/>
          <a:stretch>
            <a:fillRect/>
          </a:stretch>
        </p:blipFill>
        <p:spPr>
          <a:xfrm>
            <a:off x="309676" y="2649894"/>
            <a:ext cx="5111409" cy="3935799"/>
          </a:xfrm>
          <a:prstGeom prst="rect">
            <a:avLst/>
          </a:prstGeom>
        </p:spPr>
      </p:pic>
      <p:pic>
        <p:nvPicPr>
          <p:cNvPr id="24" name="Picture 23"/>
          <p:cNvPicPr>
            <a:picLocks noChangeAspect="1"/>
          </p:cNvPicPr>
          <p:nvPr/>
        </p:nvPicPr>
        <p:blipFill>
          <a:blip r:embed="rId6"/>
          <a:stretch>
            <a:fillRect/>
          </a:stretch>
        </p:blipFill>
        <p:spPr>
          <a:xfrm>
            <a:off x="309676" y="1550988"/>
            <a:ext cx="4850153" cy="912294"/>
          </a:xfrm>
          <a:prstGeom prst="rect">
            <a:avLst/>
          </a:prstGeom>
        </p:spPr>
      </p:pic>
    </p:spTree>
    <p:extLst>
      <p:ext uri="{BB962C8B-B14F-4D97-AF65-F5344CB8AC3E}">
        <p14:creationId xmlns:p14="http://schemas.microsoft.com/office/powerpoint/2010/main" val="1986601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EFB4-7F32-5257-6B59-F8AFA83635B4}"/>
              </a:ext>
            </a:extLst>
          </p:cNvPr>
          <p:cNvSpPr>
            <a:spLocks noGrp="1"/>
          </p:cNvSpPr>
          <p:nvPr>
            <p:ph type="title"/>
          </p:nvPr>
        </p:nvSpPr>
        <p:spPr>
          <a:xfrm>
            <a:off x="149290" y="-70595"/>
            <a:ext cx="11831216" cy="873028"/>
          </a:xfrm>
        </p:spPr>
        <p:txBody>
          <a:bodyPr>
            <a:normAutofit/>
          </a:bodyPr>
          <a:lstStyle/>
          <a:p>
            <a:pPr algn="ctr"/>
            <a:r>
              <a:rPr lang="en-US" sz="3200" b="1" u="sng" dirty="0" smtClean="0"/>
              <a:t>Task3: Model Evaluation (4 Clusters):</a:t>
            </a:r>
            <a:endParaRPr lang="en-IN" sz="3200" dirty="0"/>
          </a:p>
        </p:txBody>
      </p:sp>
      <p:sp>
        <p:nvSpPr>
          <p:cNvPr id="7" name="TextBox 6">
            <a:extLst>
              <a:ext uri="{FF2B5EF4-FFF2-40B4-BE49-F238E27FC236}">
                <a16:creationId xmlns:a16="http://schemas.microsoft.com/office/drawing/2014/main" id="{28729B46-DF26-9C0F-4B95-E50F501680A3}"/>
              </a:ext>
            </a:extLst>
          </p:cNvPr>
          <p:cNvSpPr txBox="1"/>
          <p:nvPr/>
        </p:nvSpPr>
        <p:spPr>
          <a:xfrm>
            <a:off x="149290" y="798782"/>
            <a:ext cx="11971174" cy="646330"/>
          </a:xfrm>
          <a:prstGeom prst="rect">
            <a:avLst/>
          </a:prstGeom>
          <a:noFill/>
        </p:spPr>
        <p:txBody>
          <a:bodyPr wrap="square">
            <a:spAutoFit/>
          </a:bodyPr>
          <a:lstStyle/>
          <a:p>
            <a:pPr marL="0" indent="0">
              <a:buNone/>
            </a:pPr>
            <a:r>
              <a:rPr lang="en-US" dirty="0">
                <a:latin typeface="Arial" panose="020B0604020202020204" pitchFamily="34" charset="0"/>
                <a:cs typeface="Arial" panose="020B0604020202020204" pitchFamily="34" charset="0"/>
              </a:rPr>
              <a:t>F</a:t>
            </a:r>
            <a:r>
              <a:rPr lang="en-US" sz="1800" dirty="0">
                <a:latin typeface="Arial" panose="020B0604020202020204" pitchFamily="34" charset="0"/>
                <a:cs typeface="Arial" panose="020B0604020202020204" pitchFamily="34" charset="0"/>
              </a:rPr>
              <a:t>rom the table below we can </a:t>
            </a:r>
            <a:r>
              <a:rPr lang="en-US" dirty="0">
                <a:latin typeface="Arial" panose="020B0604020202020204" pitchFamily="34" charset="0"/>
                <a:cs typeface="Arial" panose="020B0604020202020204" pitchFamily="34" charset="0"/>
              </a:rPr>
              <a:t>Conclude</a:t>
            </a:r>
            <a:r>
              <a:rPr lang="en-US" sz="1800" dirty="0">
                <a:latin typeface="Arial" panose="020B0604020202020204" pitchFamily="34" charset="0"/>
                <a:cs typeface="Arial" panose="020B0604020202020204" pitchFamily="34" charset="0"/>
              </a:rPr>
              <a:t> that </a:t>
            </a:r>
            <a:r>
              <a:rPr lang="en-US" sz="1800" b="1" dirty="0">
                <a:latin typeface="Arial" panose="020B0604020202020204" pitchFamily="34" charset="0"/>
                <a:cs typeface="Arial" panose="020B0604020202020204" pitchFamily="34" charset="0"/>
              </a:rPr>
              <a:t>revenue collection is way over Rs. 20 Crores for </a:t>
            </a:r>
            <a:r>
              <a:rPr lang="en-US" sz="1800" b="1" dirty="0" smtClean="0">
                <a:latin typeface="Arial" panose="020B0604020202020204" pitchFamily="34" charset="0"/>
                <a:cs typeface="Arial" panose="020B0604020202020204" pitchFamily="34" charset="0"/>
              </a:rPr>
              <a:t>segments i.e</a:t>
            </a:r>
            <a:r>
              <a:rPr lang="en-US" b="1" dirty="0" smtClean="0">
                <a:latin typeface="Arial" panose="020B0604020202020204" pitchFamily="34" charset="0"/>
                <a:cs typeface="Arial" panose="020B0604020202020204" pitchFamily="34" charset="0"/>
              </a:rPr>
              <a:t>. Middle Age and Old Age with Medium Income and High income and Phone age &gt;1year.</a:t>
            </a:r>
            <a:endParaRPr lang="en-US" sz="18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6232527" y="1721380"/>
            <a:ext cx="5390014" cy="2392287"/>
          </a:xfrm>
          <a:prstGeom prst="rect">
            <a:avLst/>
          </a:prstGeom>
        </p:spPr>
      </p:pic>
      <p:pic>
        <p:nvPicPr>
          <p:cNvPr id="5" name="Picture 4"/>
          <p:cNvPicPr>
            <a:picLocks noChangeAspect="1"/>
          </p:cNvPicPr>
          <p:nvPr/>
        </p:nvPicPr>
        <p:blipFill>
          <a:blip r:embed="rId3"/>
          <a:stretch>
            <a:fillRect/>
          </a:stretch>
        </p:blipFill>
        <p:spPr>
          <a:xfrm>
            <a:off x="578495" y="1721380"/>
            <a:ext cx="5253912" cy="2303300"/>
          </a:xfrm>
          <a:prstGeom prst="rect">
            <a:avLst/>
          </a:prstGeom>
        </p:spPr>
      </p:pic>
      <p:pic>
        <p:nvPicPr>
          <p:cNvPr id="10" name="Content Placeholder 9"/>
          <p:cNvPicPr>
            <a:picLocks noGrp="1" noChangeAspect="1"/>
          </p:cNvPicPr>
          <p:nvPr>
            <p:ph sz="quarter" idx="1"/>
          </p:nvPr>
        </p:nvPicPr>
        <p:blipFill>
          <a:blip r:embed="rId4"/>
          <a:stretch>
            <a:fillRect/>
          </a:stretch>
        </p:blipFill>
        <p:spPr>
          <a:xfrm>
            <a:off x="3741576" y="4249975"/>
            <a:ext cx="4805266" cy="2486727"/>
          </a:xfrm>
          <a:prstGeom prst="rect">
            <a:avLst/>
          </a:prstGeom>
        </p:spPr>
      </p:pic>
    </p:spTree>
    <p:extLst>
      <p:ext uri="{BB962C8B-B14F-4D97-AF65-F5344CB8AC3E}">
        <p14:creationId xmlns:p14="http://schemas.microsoft.com/office/powerpoint/2010/main" val="398774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878" y="-285199"/>
            <a:ext cx="10363200" cy="1143000"/>
          </a:xfrm>
        </p:spPr>
        <p:txBody>
          <a:bodyPr/>
          <a:lstStyle/>
          <a:p>
            <a:pPr algn="ctr"/>
            <a:r>
              <a:rPr lang="en-IN" dirty="0" smtClean="0"/>
              <a:t>Suggestion for Business Decision</a:t>
            </a:r>
            <a:endParaRPr lang="en-IN" dirty="0"/>
          </a:p>
        </p:txBody>
      </p:sp>
      <p:pic>
        <p:nvPicPr>
          <p:cNvPr id="4" name="Content Placeholder 3"/>
          <p:cNvPicPr>
            <a:picLocks noGrp="1" noChangeAspect="1"/>
          </p:cNvPicPr>
          <p:nvPr>
            <p:ph sz="quarter" idx="1"/>
          </p:nvPr>
        </p:nvPicPr>
        <p:blipFill>
          <a:blip r:embed="rId2"/>
          <a:stretch>
            <a:fillRect/>
          </a:stretch>
        </p:blipFill>
        <p:spPr>
          <a:xfrm>
            <a:off x="230156" y="1075619"/>
            <a:ext cx="6877030" cy="3431067"/>
          </a:xfrm>
          <a:prstGeom prst="rect">
            <a:avLst/>
          </a:prstGeom>
        </p:spPr>
      </p:pic>
      <p:pic>
        <p:nvPicPr>
          <p:cNvPr id="5" name="Picture 4"/>
          <p:cNvPicPr>
            <a:picLocks noChangeAspect="1"/>
          </p:cNvPicPr>
          <p:nvPr/>
        </p:nvPicPr>
        <p:blipFill>
          <a:blip r:embed="rId3"/>
          <a:stretch>
            <a:fillRect/>
          </a:stretch>
        </p:blipFill>
        <p:spPr>
          <a:xfrm>
            <a:off x="8229600" y="973684"/>
            <a:ext cx="3489649" cy="5716365"/>
          </a:xfrm>
          <a:prstGeom prst="rect">
            <a:avLst/>
          </a:prstGeom>
        </p:spPr>
      </p:pic>
      <p:sp>
        <p:nvSpPr>
          <p:cNvPr id="6" name="Rectangle 5"/>
          <p:cNvSpPr/>
          <p:nvPr/>
        </p:nvSpPr>
        <p:spPr>
          <a:xfrm>
            <a:off x="230156" y="4823925"/>
            <a:ext cx="6877030" cy="1754326"/>
          </a:xfrm>
          <a:prstGeom prst="rect">
            <a:avLst/>
          </a:prstGeom>
        </p:spPr>
        <p:txBody>
          <a:bodyPr wrap="square">
            <a:spAutoFit/>
          </a:bodyPr>
          <a:lstStyle/>
          <a:p>
            <a:r>
              <a:rPr lang="en-US" dirty="0"/>
              <a:t>From the Table </a:t>
            </a:r>
            <a:r>
              <a:rPr lang="en-US" dirty="0" smtClean="0"/>
              <a:t>we </a:t>
            </a:r>
            <a:r>
              <a:rPr lang="en-US" dirty="0"/>
              <a:t>can conclude that Customer Age Segment 2 ,count of purchase is 15283 which is way over our required result that is minimum 12000 Phones, sum of their ages is very high as </a:t>
            </a:r>
            <a:r>
              <a:rPr lang="en-US" dirty="0" smtClean="0"/>
              <a:t>31573 </a:t>
            </a:r>
            <a:r>
              <a:rPr lang="en-US" dirty="0"/>
              <a:t>and their Conversion rate is also high of </a:t>
            </a:r>
            <a:r>
              <a:rPr lang="en-US" dirty="0" smtClean="0"/>
              <a:t>48.40 </a:t>
            </a:r>
            <a:r>
              <a:rPr lang="en-US" dirty="0"/>
              <a:t>% in INDIA as compared to other segments so XYZ company must target Middle aged customers and so, yes they can enter in INDIAN market as there is no loss for XYZ Mobile Company. </a:t>
            </a:r>
          </a:p>
        </p:txBody>
      </p:sp>
    </p:spTree>
    <p:extLst>
      <p:ext uri="{BB962C8B-B14F-4D97-AF65-F5344CB8AC3E}">
        <p14:creationId xmlns:p14="http://schemas.microsoft.com/office/powerpoint/2010/main" val="2308331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CEC2-74CB-274A-DAB9-5757F4EEF0FD}"/>
              </a:ext>
            </a:extLst>
          </p:cNvPr>
          <p:cNvSpPr>
            <a:spLocks noGrp="1"/>
          </p:cNvSpPr>
          <p:nvPr>
            <p:ph type="title"/>
          </p:nvPr>
        </p:nvSpPr>
        <p:spPr>
          <a:xfrm>
            <a:off x="319596" y="365125"/>
            <a:ext cx="10940587" cy="797469"/>
          </a:xfrm>
        </p:spPr>
        <p:txBody>
          <a:bodyPr>
            <a:normAutofit/>
          </a:bodyPr>
          <a:lstStyle/>
          <a:p>
            <a:pPr algn="ctr"/>
            <a:r>
              <a:rPr lang="en-US" b="1" u="sng" dirty="0" smtClean="0"/>
              <a:t>Segmentation and Model Development</a:t>
            </a:r>
            <a:endParaRPr lang="en-IN" sz="4000" b="1" u="sng" dirty="0"/>
          </a:p>
        </p:txBody>
      </p:sp>
      <p:sp>
        <p:nvSpPr>
          <p:cNvPr id="3" name="Content Placeholder 2">
            <a:extLst>
              <a:ext uri="{FF2B5EF4-FFF2-40B4-BE49-F238E27FC236}">
                <a16:creationId xmlns:a16="http://schemas.microsoft.com/office/drawing/2014/main" id="{DB5A028A-A5E7-5FD2-5D66-0B13E993AB7E}"/>
              </a:ext>
            </a:extLst>
          </p:cNvPr>
          <p:cNvSpPr>
            <a:spLocks noGrp="1"/>
          </p:cNvSpPr>
          <p:nvPr>
            <p:ph sz="quarter" idx="1"/>
          </p:nvPr>
        </p:nvSpPr>
        <p:spPr/>
        <p:txBody>
          <a:bodyPr>
            <a:normAutofit fontScale="92500" lnSpcReduction="20000"/>
          </a:bodyPr>
          <a:lstStyle/>
          <a:p>
            <a:r>
              <a:rPr lang="en-US" sz="2000" dirty="0" smtClean="0">
                <a:latin typeface="Arial" panose="020B0604020202020204" pitchFamily="34" charset="0"/>
                <a:cs typeface="Arial" panose="020B0604020202020204" pitchFamily="34" charset="0"/>
              </a:rPr>
              <a:t>Gender </a:t>
            </a:r>
            <a:r>
              <a:rPr lang="en-US" sz="2000" dirty="0">
                <a:latin typeface="Arial" panose="020B0604020202020204" pitchFamily="34" charset="0"/>
                <a:cs typeface="Arial" panose="020B0604020202020204" pitchFamily="34" charset="0"/>
              </a:rPr>
              <a:t>was classified into binary data as male (1) and female(0). The annual income was converted into INR for matching the situation of Indian currency.</a:t>
            </a:r>
          </a:p>
          <a:p>
            <a:r>
              <a:rPr lang="en-US" sz="2000" dirty="0">
                <a:latin typeface="Arial" panose="020B0604020202020204" pitchFamily="34" charset="0"/>
                <a:cs typeface="Arial" panose="020B0604020202020204" pitchFamily="34" charset="0"/>
              </a:rPr>
              <a:t>From the Chinese customer data it is clear that purchase decision depends on 4 factors. Customer </a:t>
            </a:r>
            <a:r>
              <a:rPr lang="en-US" sz="2000" dirty="0" smtClean="0">
                <a:latin typeface="Arial" panose="020B0604020202020204" pitchFamily="34" charset="0"/>
                <a:cs typeface="Arial" panose="020B0604020202020204" pitchFamily="34" charset="0"/>
              </a:rPr>
              <a:t>Age</a:t>
            </a:r>
            <a:r>
              <a:rPr lang="en-US" sz="2000" dirty="0">
                <a:latin typeface="Arial" panose="020B0604020202020204" pitchFamily="34" charset="0"/>
                <a:cs typeface="Arial" panose="020B0604020202020204" pitchFamily="34" charset="0"/>
              </a:rPr>
              <a:t>, Gender, </a:t>
            </a:r>
            <a:r>
              <a:rPr lang="en-US" sz="2000" dirty="0" smtClean="0">
                <a:latin typeface="Arial" panose="020B0604020202020204" pitchFamily="34" charset="0"/>
                <a:cs typeface="Arial" panose="020B0604020202020204" pitchFamily="34" charset="0"/>
              </a:rPr>
              <a:t>Phone Age, </a:t>
            </a:r>
            <a:r>
              <a:rPr lang="en-US" sz="2000" dirty="0">
                <a:latin typeface="Arial" panose="020B0604020202020204" pitchFamily="34" charset="0"/>
                <a:cs typeface="Arial" panose="020B0604020202020204" pitchFamily="34" charset="0"/>
              </a:rPr>
              <a:t>and </a:t>
            </a:r>
            <a:r>
              <a:rPr lang="en-US" sz="2000" dirty="0" smtClean="0">
                <a:latin typeface="Arial" panose="020B0604020202020204" pitchFamily="34" charset="0"/>
                <a:cs typeface="Arial" panose="020B0604020202020204" pitchFamily="34" charset="0"/>
              </a:rPr>
              <a:t>Annual </a:t>
            </a:r>
            <a:r>
              <a:rPr lang="en-US" sz="2000" dirty="0">
                <a:latin typeface="Arial" panose="020B0604020202020204" pitchFamily="34" charset="0"/>
                <a:cs typeface="Arial" panose="020B0604020202020204" pitchFamily="34" charset="0"/>
              </a:rPr>
              <a:t>I</a:t>
            </a:r>
            <a:r>
              <a:rPr lang="en-US" sz="2000" dirty="0" smtClean="0">
                <a:latin typeface="Arial" panose="020B0604020202020204" pitchFamily="34" charset="0"/>
                <a:cs typeface="Arial" panose="020B0604020202020204" pitchFamily="34" charset="0"/>
              </a:rPr>
              <a:t>ncome</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The </a:t>
            </a:r>
            <a:r>
              <a:rPr lang="en-US" sz="2000" dirty="0" smtClean="0">
                <a:latin typeface="Arial" panose="020B0604020202020204" pitchFamily="34" charset="0"/>
                <a:cs typeface="Arial" panose="020B0604020202020204" pitchFamily="34" charset="0"/>
              </a:rPr>
              <a:t>Phone Age </a:t>
            </a:r>
            <a:r>
              <a:rPr lang="en-US" sz="2000" dirty="0" smtClean="0">
                <a:latin typeface="Arial" panose="020B0604020202020204" pitchFamily="34" charset="0"/>
                <a:cs typeface="Arial" panose="020B0604020202020204" pitchFamily="34" charset="0"/>
              </a:rPr>
              <a:t>was</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classified into 4 </a:t>
            </a:r>
            <a:r>
              <a:rPr lang="en-US" sz="2000" dirty="0" smtClean="0">
                <a:latin typeface="Arial" panose="020B0604020202020204" pitchFamily="34" charset="0"/>
                <a:cs typeface="Arial" panose="020B0604020202020204" pitchFamily="34" charset="0"/>
              </a:rPr>
              <a:t>segments.</a:t>
            </a:r>
            <a:endParaRPr lang="en-US" sz="2000" dirty="0">
              <a:latin typeface="Arial" panose="020B0604020202020204" pitchFamily="34" charset="0"/>
              <a:cs typeface="Arial" panose="020B0604020202020204" pitchFamily="34" charset="0"/>
            </a:endParaRP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smtClean="0">
                <a:latin typeface="Arial" panose="020B0604020202020204" pitchFamily="34" charset="0"/>
                <a:cs typeface="Arial" panose="020B0604020202020204" pitchFamily="34" charset="0"/>
              </a:rPr>
              <a:t>The data </a:t>
            </a:r>
            <a:r>
              <a:rPr lang="en-US" sz="2000" dirty="0" smtClean="0">
                <a:latin typeface="Arial" panose="020B0604020202020204" pitchFamily="34" charset="0"/>
                <a:cs typeface="Arial" panose="020B0604020202020204" pitchFamily="34" charset="0"/>
              </a:rPr>
              <a:t>was divided </a:t>
            </a:r>
            <a:r>
              <a:rPr lang="en-US" sz="2000" dirty="0" smtClean="0">
                <a:latin typeface="Arial" panose="020B0604020202020204" pitchFamily="34" charset="0"/>
                <a:cs typeface="Arial" panose="020B0604020202020204" pitchFamily="34" charset="0"/>
              </a:rPr>
              <a:t>into </a:t>
            </a:r>
            <a:r>
              <a:rPr lang="en-US" sz="2000" dirty="0">
                <a:latin typeface="Arial" panose="020B0604020202020204" pitchFamily="34" charset="0"/>
                <a:cs typeface="Arial" panose="020B0604020202020204" pitchFamily="34" charset="0"/>
              </a:rPr>
              <a:t>training and test set with 70:30 Rule and then </a:t>
            </a:r>
            <a:r>
              <a:rPr lang="en-US" sz="2000" dirty="0" smtClean="0">
                <a:latin typeface="Arial" panose="020B0604020202020204" pitchFamily="34" charset="0"/>
                <a:cs typeface="Arial" panose="020B0604020202020204" pitchFamily="34" charset="0"/>
              </a:rPr>
              <a:t>Logistic Regression was applied on training and testing datasets.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And then ROC Curve, Beta </a:t>
            </a:r>
            <a:r>
              <a:rPr lang="en-US" sz="2000" dirty="0" smtClean="0">
                <a:latin typeface="Arial" panose="020B0604020202020204" pitchFamily="34" charset="0"/>
                <a:cs typeface="Arial" panose="020B0604020202020204" pitchFamily="34" charset="0"/>
              </a:rPr>
              <a:t>Values(Coefficients) </a:t>
            </a:r>
            <a:r>
              <a:rPr lang="en-US" sz="2000" dirty="0">
                <a:latin typeface="Arial" panose="020B0604020202020204" pitchFamily="34" charset="0"/>
                <a:cs typeface="Arial" panose="020B0604020202020204" pitchFamily="34" charset="0"/>
              </a:rPr>
              <a:t>and </a:t>
            </a:r>
            <a:r>
              <a:rPr lang="en-US" sz="2000" dirty="0" smtClean="0">
                <a:latin typeface="Arial" panose="020B0604020202020204" pitchFamily="34" charset="0"/>
                <a:cs typeface="Arial" panose="020B0604020202020204" pitchFamily="34" charset="0"/>
              </a:rPr>
              <a:t>Confusion </a:t>
            </a:r>
            <a:r>
              <a:rPr lang="en-US" sz="2000" dirty="0">
                <a:latin typeface="Arial" panose="020B0604020202020204" pitchFamily="34" charset="0"/>
                <a:cs typeface="Arial" panose="020B0604020202020204" pitchFamily="34" charset="0"/>
              </a:rPr>
              <a:t>Matrix (Including Accuracy, Sensitivity, Precision etc</a:t>
            </a:r>
            <a:r>
              <a:rPr lang="en-US" sz="20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were </a:t>
            </a:r>
            <a:r>
              <a:rPr lang="en-US" sz="2000" dirty="0">
                <a:latin typeface="Arial" panose="020B0604020202020204" pitchFamily="34" charset="0"/>
                <a:cs typeface="Arial" panose="020B0604020202020204" pitchFamily="34" charset="0"/>
              </a:rPr>
              <a:t>c</a:t>
            </a:r>
            <a:r>
              <a:rPr lang="en-US" sz="2000" dirty="0" smtClean="0">
                <a:latin typeface="Arial" panose="020B0604020202020204" pitchFamily="34" charset="0"/>
                <a:cs typeface="Arial" panose="020B0604020202020204" pitchFamily="34" charset="0"/>
              </a:rPr>
              <a:t>omputed </a:t>
            </a:r>
            <a:r>
              <a:rPr lang="en-US" sz="2000" dirty="0">
                <a:latin typeface="Arial" panose="020B0604020202020204" pitchFamily="34" charset="0"/>
                <a:cs typeface="Arial" panose="020B0604020202020204" pitchFamily="34" charset="0"/>
              </a:rPr>
              <a:t>from train and test data through K-means Clustering.</a:t>
            </a:r>
          </a:p>
          <a:p>
            <a:pPr marL="0" indent="0">
              <a:buNone/>
            </a:pPr>
            <a:endParaRPr lang="en-IN" sz="2000" dirty="0"/>
          </a:p>
        </p:txBody>
      </p:sp>
      <p:graphicFrame>
        <p:nvGraphicFramePr>
          <p:cNvPr id="5" name="Table 4">
            <a:extLst>
              <a:ext uri="{FF2B5EF4-FFF2-40B4-BE49-F238E27FC236}">
                <a16:creationId xmlns:a16="http://schemas.microsoft.com/office/drawing/2014/main" id="{0D9C765E-9FD1-04B8-9996-9942BA8BF3FF}"/>
              </a:ext>
            </a:extLst>
          </p:cNvPr>
          <p:cNvGraphicFramePr>
            <a:graphicFrameLocks noGrp="1"/>
          </p:cNvGraphicFramePr>
          <p:nvPr>
            <p:extLst>
              <p:ext uri="{D42A27DB-BD31-4B8C-83A1-F6EECF244321}">
                <p14:modId xmlns:p14="http://schemas.microsoft.com/office/powerpoint/2010/main" val="3394371923"/>
              </p:ext>
            </p:extLst>
          </p:nvPr>
        </p:nvGraphicFramePr>
        <p:xfrm>
          <a:off x="4135302" y="3076303"/>
          <a:ext cx="3401966" cy="1379220"/>
        </p:xfrm>
        <a:graphic>
          <a:graphicData uri="http://schemas.openxmlformats.org/drawingml/2006/table">
            <a:tbl>
              <a:tblPr>
                <a:tableStyleId>{5C22544A-7EE6-4342-B048-85BDC9FD1C3A}</a:tableStyleId>
              </a:tblPr>
              <a:tblGrid>
                <a:gridCol w="1700983">
                  <a:extLst>
                    <a:ext uri="{9D8B030D-6E8A-4147-A177-3AD203B41FA5}">
                      <a16:colId xmlns:a16="http://schemas.microsoft.com/office/drawing/2014/main" val="3627491317"/>
                    </a:ext>
                  </a:extLst>
                </a:gridCol>
                <a:gridCol w="1700983">
                  <a:extLst>
                    <a:ext uri="{9D8B030D-6E8A-4147-A177-3AD203B41FA5}">
                      <a16:colId xmlns:a16="http://schemas.microsoft.com/office/drawing/2014/main" val="536648279"/>
                    </a:ext>
                  </a:extLst>
                </a:gridCol>
              </a:tblGrid>
              <a:tr h="236438">
                <a:tc>
                  <a:txBody>
                    <a:bodyPr/>
                    <a:lstStyle/>
                    <a:p>
                      <a:pPr algn="ctr" fontAlgn="ctr"/>
                      <a:r>
                        <a:rPr lang="en-IN" sz="1600" b="1" u="none" strike="noStrike" dirty="0">
                          <a:effectLst/>
                          <a:latin typeface="Arial Narrow" panose="020B0606020202030204" pitchFamily="34" charset="0"/>
                        </a:rPr>
                        <a:t>Days</a:t>
                      </a:r>
                      <a:endParaRPr lang="en-IN" sz="1600" b="1" i="0" u="none" strike="noStrike" dirty="0">
                        <a:solidFill>
                          <a:srgbClr val="000000"/>
                        </a:solidFill>
                        <a:effectLst/>
                        <a:latin typeface="Arial Narrow" panose="020B0606020202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IN" sz="1600" b="1" u="none" strike="noStrike" dirty="0">
                          <a:effectLst/>
                          <a:latin typeface="Arial Narrow" panose="020B0606020202030204" pitchFamily="34" charset="0"/>
                        </a:rPr>
                        <a:t>Segment</a:t>
                      </a:r>
                      <a:endParaRPr lang="en-IN" sz="1600" b="1" i="0" u="none" strike="noStrike" dirty="0">
                        <a:solidFill>
                          <a:srgbClr val="000000"/>
                        </a:solidFill>
                        <a:effectLst/>
                        <a:latin typeface="Arial Narrow" panose="020B0606020202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86375140"/>
                  </a:ext>
                </a:extLst>
              </a:tr>
              <a:tr h="236438">
                <a:tc>
                  <a:txBody>
                    <a:bodyPr/>
                    <a:lstStyle/>
                    <a:p>
                      <a:pPr algn="ctr" fontAlgn="ctr"/>
                      <a:r>
                        <a:rPr lang="en-IN" sz="1800" u="none" strike="noStrike" dirty="0">
                          <a:effectLst/>
                          <a:latin typeface="Arial Narrow" panose="020B0606020202030204" pitchFamily="34" charset="0"/>
                        </a:rPr>
                        <a:t>&lt;200</a:t>
                      </a:r>
                      <a:endParaRPr lang="en-IN" sz="1800" b="0" i="0" u="none" strike="noStrike" dirty="0">
                        <a:solidFill>
                          <a:srgbClr val="000000"/>
                        </a:solidFill>
                        <a:effectLst/>
                        <a:latin typeface="Arial Narrow" panose="020B0606020202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IN" sz="1800" u="none" strike="noStrike" dirty="0">
                          <a:effectLst/>
                          <a:latin typeface="Arial Narrow" panose="020B0606020202030204" pitchFamily="34" charset="0"/>
                        </a:rPr>
                        <a:t>1</a:t>
                      </a:r>
                      <a:endParaRPr lang="en-IN" sz="1800" b="0" i="0" u="none" strike="noStrike" dirty="0">
                        <a:solidFill>
                          <a:srgbClr val="000000"/>
                        </a:solidFill>
                        <a:effectLst/>
                        <a:latin typeface="Arial Narrow" panose="020B0606020202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629697088"/>
                  </a:ext>
                </a:extLst>
              </a:tr>
              <a:tr h="236438">
                <a:tc>
                  <a:txBody>
                    <a:bodyPr/>
                    <a:lstStyle/>
                    <a:p>
                      <a:pPr algn="ctr" fontAlgn="ctr"/>
                      <a:r>
                        <a:rPr lang="en-IN" sz="1800" u="none" strike="noStrike" dirty="0">
                          <a:effectLst/>
                          <a:latin typeface="Arial Narrow" panose="020B0606020202030204" pitchFamily="34" charset="0"/>
                        </a:rPr>
                        <a:t>200-360</a:t>
                      </a:r>
                      <a:endParaRPr lang="en-IN" sz="1800" b="0" i="0" u="none" strike="noStrike" dirty="0">
                        <a:solidFill>
                          <a:srgbClr val="000000"/>
                        </a:solidFill>
                        <a:effectLst/>
                        <a:latin typeface="Arial Narrow" panose="020B0606020202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IN" sz="1800" u="none" strike="noStrike" dirty="0">
                          <a:effectLst/>
                          <a:latin typeface="Arial Narrow" panose="020B0606020202030204" pitchFamily="34" charset="0"/>
                        </a:rPr>
                        <a:t>2</a:t>
                      </a:r>
                      <a:endParaRPr lang="en-IN" sz="1800" b="0" i="0" u="none" strike="noStrike" dirty="0">
                        <a:solidFill>
                          <a:srgbClr val="000000"/>
                        </a:solidFill>
                        <a:effectLst/>
                        <a:latin typeface="Arial Narrow" panose="020B0606020202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20894295"/>
                  </a:ext>
                </a:extLst>
              </a:tr>
              <a:tr h="236438">
                <a:tc>
                  <a:txBody>
                    <a:bodyPr/>
                    <a:lstStyle/>
                    <a:p>
                      <a:pPr algn="ctr" fontAlgn="ctr"/>
                      <a:r>
                        <a:rPr lang="en-IN" sz="1800" u="none" strike="noStrike">
                          <a:effectLst/>
                          <a:latin typeface="Arial Narrow" panose="020B0606020202030204" pitchFamily="34" charset="0"/>
                        </a:rPr>
                        <a:t>360-500</a:t>
                      </a:r>
                      <a:endParaRPr lang="en-IN" sz="1800" b="0" i="0" u="none" strike="noStrike">
                        <a:solidFill>
                          <a:srgbClr val="000000"/>
                        </a:solidFill>
                        <a:effectLst/>
                        <a:latin typeface="Arial Narrow" panose="020B0606020202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IN" sz="1800" u="none" strike="noStrike" dirty="0">
                          <a:effectLst/>
                          <a:latin typeface="Arial Narrow" panose="020B0606020202030204" pitchFamily="34" charset="0"/>
                        </a:rPr>
                        <a:t>3</a:t>
                      </a:r>
                      <a:endParaRPr lang="en-IN" sz="1800" b="0" i="0" u="none" strike="noStrike" dirty="0">
                        <a:solidFill>
                          <a:srgbClr val="000000"/>
                        </a:solidFill>
                        <a:effectLst/>
                        <a:latin typeface="Arial Narrow" panose="020B0606020202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993964228"/>
                  </a:ext>
                </a:extLst>
              </a:tr>
              <a:tr h="236438">
                <a:tc>
                  <a:txBody>
                    <a:bodyPr/>
                    <a:lstStyle/>
                    <a:p>
                      <a:pPr algn="ctr" fontAlgn="ctr"/>
                      <a:r>
                        <a:rPr lang="en-IN" sz="1800" u="none" strike="noStrike">
                          <a:effectLst/>
                          <a:latin typeface="Arial Narrow" panose="020B0606020202030204" pitchFamily="34" charset="0"/>
                        </a:rPr>
                        <a:t>&gt;500</a:t>
                      </a:r>
                      <a:endParaRPr lang="en-IN" sz="1800" b="0" i="0" u="none" strike="noStrike">
                        <a:solidFill>
                          <a:srgbClr val="000000"/>
                        </a:solidFill>
                        <a:effectLst/>
                        <a:latin typeface="Arial Narrow" panose="020B0606020202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IN" sz="1800" u="none" strike="noStrike" dirty="0">
                          <a:effectLst/>
                          <a:latin typeface="Arial Narrow" panose="020B0606020202030204" pitchFamily="34" charset="0"/>
                        </a:rPr>
                        <a:t>4</a:t>
                      </a:r>
                      <a:endParaRPr lang="en-IN" sz="1800" b="0" i="0" u="none" strike="noStrike" dirty="0">
                        <a:solidFill>
                          <a:srgbClr val="000000"/>
                        </a:solidFill>
                        <a:effectLst/>
                        <a:latin typeface="Arial Narrow" panose="020B0606020202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920336107"/>
                  </a:ext>
                </a:extLst>
              </a:tr>
            </a:tbl>
          </a:graphicData>
        </a:graphic>
      </p:graphicFrame>
    </p:spTree>
    <p:extLst>
      <p:ext uri="{BB962C8B-B14F-4D97-AF65-F5344CB8AC3E}">
        <p14:creationId xmlns:p14="http://schemas.microsoft.com/office/powerpoint/2010/main" val="380774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EC0C-8205-EB38-8B8F-28C8A0C181D0}"/>
              </a:ext>
            </a:extLst>
          </p:cNvPr>
          <p:cNvSpPr>
            <a:spLocks noGrp="1"/>
          </p:cNvSpPr>
          <p:nvPr>
            <p:ph type="title"/>
          </p:nvPr>
        </p:nvSpPr>
        <p:spPr/>
        <p:txBody>
          <a:bodyPr>
            <a:normAutofit fontScale="90000"/>
          </a:bodyPr>
          <a:lstStyle/>
          <a:p>
            <a:pPr algn="ctr"/>
            <a:r>
              <a:rPr lang="en-US" sz="4000" b="1" u="sng" dirty="0" smtClean="0"/>
              <a:t>Task1: </a:t>
            </a:r>
            <a:r>
              <a:rPr lang="en-US" sz="4000" b="1" u="sng" dirty="0"/>
              <a:t>PIVOT ANALYSIS AFTER CLEANING OF DATASET:</a:t>
            </a:r>
            <a:endParaRPr lang="en-IN" sz="4000" b="1" u="sng" dirty="0"/>
          </a:p>
        </p:txBody>
      </p:sp>
      <p:sp>
        <p:nvSpPr>
          <p:cNvPr id="7" name="TextBox 6">
            <a:extLst>
              <a:ext uri="{FF2B5EF4-FFF2-40B4-BE49-F238E27FC236}">
                <a16:creationId xmlns:a16="http://schemas.microsoft.com/office/drawing/2014/main" id="{D34D849C-FDE4-6DC1-16B0-969BAF88961F}"/>
              </a:ext>
            </a:extLst>
          </p:cNvPr>
          <p:cNvSpPr txBox="1"/>
          <p:nvPr/>
        </p:nvSpPr>
        <p:spPr>
          <a:xfrm>
            <a:off x="1464816" y="1690688"/>
            <a:ext cx="1305017" cy="369332"/>
          </a:xfrm>
          <a:prstGeom prst="rect">
            <a:avLst/>
          </a:prstGeom>
          <a:noFill/>
        </p:spPr>
        <p:txBody>
          <a:bodyPr wrap="square" rtlCol="0">
            <a:spAutoFit/>
          </a:bodyPr>
          <a:lstStyle/>
          <a:p>
            <a:r>
              <a:rPr lang="en-US" b="1" u="sng" dirty="0"/>
              <a:t>Table: 1</a:t>
            </a:r>
            <a:endParaRPr lang="en-IN" b="1" u="sng" dirty="0"/>
          </a:p>
        </p:txBody>
      </p:sp>
      <p:sp>
        <p:nvSpPr>
          <p:cNvPr id="8" name="TextBox 7">
            <a:extLst>
              <a:ext uri="{FF2B5EF4-FFF2-40B4-BE49-F238E27FC236}">
                <a16:creationId xmlns:a16="http://schemas.microsoft.com/office/drawing/2014/main" id="{5892B68B-956F-ED96-EFF9-F9CC93355AC9}"/>
              </a:ext>
            </a:extLst>
          </p:cNvPr>
          <p:cNvSpPr txBox="1"/>
          <p:nvPr/>
        </p:nvSpPr>
        <p:spPr>
          <a:xfrm>
            <a:off x="1464816" y="4261282"/>
            <a:ext cx="1145219" cy="369332"/>
          </a:xfrm>
          <a:prstGeom prst="rect">
            <a:avLst/>
          </a:prstGeom>
          <a:noFill/>
        </p:spPr>
        <p:txBody>
          <a:bodyPr wrap="square" rtlCol="0">
            <a:spAutoFit/>
          </a:bodyPr>
          <a:lstStyle/>
          <a:p>
            <a:r>
              <a:rPr lang="en-US" b="1" u="sng" dirty="0"/>
              <a:t>Table: 2</a:t>
            </a:r>
            <a:endParaRPr lang="en-IN" b="1" u="sng" dirty="0"/>
          </a:p>
        </p:txBody>
      </p:sp>
      <p:sp>
        <p:nvSpPr>
          <p:cNvPr id="9" name="TextBox 8">
            <a:extLst>
              <a:ext uri="{FF2B5EF4-FFF2-40B4-BE49-F238E27FC236}">
                <a16:creationId xmlns:a16="http://schemas.microsoft.com/office/drawing/2014/main" id="{4A6BCC75-31BF-69A2-1604-7BB159A0379D}"/>
              </a:ext>
            </a:extLst>
          </p:cNvPr>
          <p:cNvSpPr txBox="1"/>
          <p:nvPr/>
        </p:nvSpPr>
        <p:spPr>
          <a:xfrm>
            <a:off x="976544" y="5760989"/>
            <a:ext cx="10848512" cy="1015663"/>
          </a:xfrm>
          <a:prstGeom prst="rect">
            <a:avLst/>
          </a:prstGeom>
          <a:noFill/>
        </p:spPr>
        <p:txBody>
          <a:bodyPr wrap="square" rtlCol="0">
            <a:spAutoFit/>
          </a:bodyPr>
          <a:lstStyle/>
          <a:p>
            <a:r>
              <a:rPr lang="en-US" b="1" u="sng" dirty="0">
                <a:latin typeface="Arial" panose="020B0604020202020204" pitchFamily="34" charset="0"/>
                <a:cs typeface="Arial" panose="020B0604020202020204" pitchFamily="34" charset="0"/>
              </a:rPr>
              <a:t>Note : </a:t>
            </a:r>
          </a:p>
          <a:p>
            <a:pPr marL="342900" indent="-342900">
              <a:buAutoNum type="arabicPeriod"/>
            </a:pPr>
            <a:r>
              <a:rPr lang="en-US" sz="1400" dirty="0">
                <a:latin typeface="Arial" panose="020B0604020202020204" pitchFamily="34" charset="0"/>
                <a:cs typeface="Arial" panose="020B0604020202020204" pitchFamily="34" charset="0"/>
              </a:rPr>
              <a:t>From Table 1 </a:t>
            </a:r>
            <a:r>
              <a:rPr lang="en-US" sz="1400" dirty="0" smtClean="0">
                <a:latin typeface="Arial" panose="020B0604020202020204" pitchFamily="34" charset="0"/>
                <a:cs typeface="Arial" panose="020B0604020202020204" pitchFamily="34" charset="0"/>
              </a:rPr>
              <a:t>it is clear that </a:t>
            </a:r>
            <a:r>
              <a:rPr lang="en-US" sz="1400" dirty="0">
                <a:latin typeface="Arial" panose="020B0604020202020204" pitchFamily="34" charset="0"/>
                <a:cs typeface="Arial" panose="020B0604020202020204" pitchFamily="34" charset="0"/>
              </a:rPr>
              <a:t>conversion rate for Males is </a:t>
            </a:r>
            <a:r>
              <a:rPr lang="en-US" sz="1400" dirty="0" smtClean="0">
                <a:latin typeface="Arial" panose="020B0604020202020204" pitchFamily="34" charset="0"/>
                <a:cs typeface="Arial" panose="020B0604020202020204" pitchFamily="34" charset="0"/>
              </a:rPr>
              <a:t>high </a:t>
            </a:r>
            <a:r>
              <a:rPr lang="en-US" sz="1400" dirty="0">
                <a:latin typeface="Arial" panose="020B0604020202020204" pitchFamily="34" charset="0"/>
                <a:cs typeface="Arial" panose="020B0604020202020204" pitchFamily="34" charset="0"/>
              </a:rPr>
              <a:t>As </a:t>
            </a:r>
            <a:r>
              <a:rPr lang="en-US" sz="1400" dirty="0" smtClean="0">
                <a:latin typeface="Arial" panose="020B0604020202020204" pitchFamily="34" charset="0"/>
                <a:cs typeface="Arial" panose="020B0604020202020204" pitchFamily="34" charset="0"/>
              </a:rPr>
              <a:t>compared </a:t>
            </a:r>
            <a:r>
              <a:rPr lang="en-US" sz="1400" dirty="0">
                <a:latin typeface="Arial" panose="020B0604020202020204" pitchFamily="34" charset="0"/>
                <a:cs typeface="Arial" panose="020B0604020202020204" pitchFamily="34" charset="0"/>
              </a:rPr>
              <a:t>to Females that is, </a:t>
            </a:r>
            <a:r>
              <a:rPr lang="en-US" sz="1400" b="1" dirty="0">
                <a:latin typeface="Arial" panose="020B0604020202020204" pitchFamily="34" charset="0"/>
                <a:cs typeface="Arial" panose="020B0604020202020204" pitchFamily="34" charset="0"/>
              </a:rPr>
              <a:t>59.21 %</a:t>
            </a:r>
            <a:r>
              <a:rPr lang="en-US" sz="1400" dirty="0">
                <a:latin typeface="Arial" panose="020B0604020202020204" pitchFamily="34" charset="0"/>
                <a:cs typeface="Arial" panose="020B0604020202020204" pitchFamily="34" charset="0"/>
              </a:rPr>
              <a:t>.</a:t>
            </a:r>
          </a:p>
          <a:p>
            <a:pPr marL="342900" indent="-342900">
              <a:buAutoNum type="arabicPeriod"/>
            </a:pPr>
            <a:r>
              <a:rPr lang="en-US" sz="1400" dirty="0">
                <a:latin typeface="Arial" panose="020B0604020202020204" pitchFamily="34" charset="0"/>
                <a:cs typeface="Arial" panose="020B0604020202020204" pitchFamily="34" charset="0"/>
              </a:rPr>
              <a:t>From Table 2 </a:t>
            </a:r>
            <a:r>
              <a:rPr lang="en-US" sz="1400" dirty="0" smtClean="0">
                <a:latin typeface="Arial" panose="020B0604020202020204" pitchFamily="34" charset="0"/>
                <a:cs typeface="Arial" panose="020B0604020202020204" pitchFamily="34" charset="0"/>
              </a:rPr>
              <a:t>it is clear that categories 3 and  </a:t>
            </a:r>
            <a:r>
              <a:rPr lang="en-US" sz="1400" dirty="0">
                <a:latin typeface="Arial" panose="020B0604020202020204" pitchFamily="34" charset="0"/>
                <a:cs typeface="Arial" panose="020B0604020202020204" pitchFamily="34" charset="0"/>
              </a:rPr>
              <a:t>4 (i.e., Phone Age &gt; </a:t>
            </a:r>
            <a:r>
              <a:rPr lang="en-US" sz="1400" dirty="0" smtClean="0">
                <a:latin typeface="Arial" panose="020B0604020202020204" pitchFamily="34" charset="0"/>
                <a:cs typeface="Arial" panose="020B0604020202020204" pitchFamily="34" charset="0"/>
              </a:rPr>
              <a:t>365 and &gt;500</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are</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having highest Conversion </a:t>
            </a:r>
            <a:r>
              <a:rPr lang="en-US" sz="1400" dirty="0" smtClean="0">
                <a:latin typeface="Arial" panose="020B0604020202020204" pitchFamily="34" charset="0"/>
                <a:cs typeface="Arial" panose="020B0604020202020204" pitchFamily="34" charset="0"/>
              </a:rPr>
              <a:t>Rates, </a:t>
            </a:r>
            <a:r>
              <a:rPr lang="en-US" sz="1400" b="1" dirty="0" smtClean="0">
                <a:latin typeface="Arial" panose="020B0604020202020204" pitchFamily="34" charset="0"/>
                <a:cs typeface="Arial" panose="020B0604020202020204" pitchFamily="34" charset="0"/>
              </a:rPr>
              <a:t>78.72%</a:t>
            </a:r>
            <a:r>
              <a:rPr lang="en-US" sz="1400" dirty="0" smtClean="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83.96 %.</a:t>
            </a:r>
            <a:endParaRPr lang="en-IN" sz="1400" b="1" dirty="0">
              <a:latin typeface="Arial" panose="020B0604020202020204" pitchFamily="34" charset="0"/>
              <a:cs typeface="Arial" panose="020B0604020202020204" pitchFamily="34" charset="0"/>
            </a:endParaRPr>
          </a:p>
        </p:txBody>
      </p:sp>
      <p:graphicFrame>
        <p:nvGraphicFramePr>
          <p:cNvPr id="11" name="Content Placeholder 10"/>
          <p:cNvGraphicFramePr>
            <a:graphicFrameLocks noGrp="1"/>
          </p:cNvGraphicFramePr>
          <p:nvPr>
            <p:ph sz="quarter" idx="1"/>
            <p:extLst>
              <p:ext uri="{D42A27DB-BD31-4B8C-83A1-F6EECF244321}">
                <p14:modId xmlns:p14="http://schemas.microsoft.com/office/powerpoint/2010/main" val="3302271449"/>
              </p:ext>
            </p:extLst>
          </p:nvPr>
        </p:nvGraphicFramePr>
        <p:xfrm>
          <a:off x="3089427" y="1741539"/>
          <a:ext cx="4882716" cy="1556796"/>
        </p:xfrm>
        <a:graphic>
          <a:graphicData uri="http://schemas.openxmlformats.org/drawingml/2006/table">
            <a:tbl>
              <a:tblPr>
                <a:tableStyleId>{5C22544A-7EE6-4342-B048-85BDC9FD1C3A}</a:tableStyleId>
              </a:tblPr>
              <a:tblGrid>
                <a:gridCol w="1011734">
                  <a:extLst>
                    <a:ext uri="{9D8B030D-6E8A-4147-A177-3AD203B41FA5}">
                      <a16:colId xmlns:a16="http://schemas.microsoft.com/office/drawing/2014/main" val="3715223275"/>
                    </a:ext>
                  </a:extLst>
                </a:gridCol>
                <a:gridCol w="1334316">
                  <a:extLst>
                    <a:ext uri="{9D8B030D-6E8A-4147-A177-3AD203B41FA5}">
                      <a16:colId xmlns:a16="http://schemas.microsoft.com/office/drawing/2014/main" val="3731408117"/>
                    </a:ext>
                  </a:extLst>
                </a:gridCol>
                <a:gridCol w="1524932">
                  <a:extLst>
                    <a:ext uri="{9D8B030D-6E8A-4147-A177-3AD203B41FA5}">
                      <a16:colId xmlns:a16="http://schemas.microsoft.com/office/drawing/2014/main" val="900751132"/>
                    </a:ext>
                  </a:extLst>
                </a:gridCol>
                <a:gridCol w="1011734">
                  <a:extLst>
                    <a:ext uri="{9D8B030D-6E8A-4147-A177-3AD203B41FA5}">
                      <a16:colId xmlns:a16="http://schemas.microsoft.com/office/drawing/2014/main" val="591278724"/>
                    </a:ext>
                  </a:extLst>
                </a:gridCol>
              </a:tblGrid>
              <a:tr h="389199">
                <a:tc>
                  <a:txBody>
                    <a:bodyPr/>
                    <a:lstStyle/>
                    <a:p>
                      <a:pPr algn="ctr" fontAlgn="b"/>
                      <a:r>
                        <a:rPr lang="en-IN" sz="1200" b="1" u="none" strike="noStrike" dirty="0">
                          <a:effectLst/>
                        </a:rPr>
                        <a:t>Row Labels</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dirty="0">
                          <a:effectLst/>
                        </a:rPr>
                        <a:t>Sum of PURCHASE</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dirty="0">
                          <a:effectLst/>
                        </a:rPr>
                        <a:t>Count of </a:t>
                      </a:r>
                      <a:r>
                        <a:rPr lang="en-IN" sz="1200" b="1" u="none" strike="noStrike" dirty="0" smtClean="0">
                          <a:effectLst/>
                        </a:rPr>
                        <a:t>Lead</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a:effectLst/>
                        </a:rPr>
                        <a:t>Conversion rate</a:t>
                      </a:r>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extLst>
                  <a:ext uri="{0D108BD9-81ED-4DB2-BD59-A6C34878D82A}">
                    <a16:rowId xmlns:a16="http://schemas.microsoft.com/office/drawing/2014/main" val="3946209371"/>
                  </a:ext>
                </a:extLst>
              </a:tr>
              <a:tr h="389199">
                <a:tc>
                  <a:txBody>
                    <a:bodyPr/>
                    <a:lstStyle/>
                    <a:p>
                      <a:pPr algn="ctr" fontAlgn="b"/>
                      <a:r>
                        <a:rPr lang="en-IN" sz="1200" b="1" u="none" strike="noStrike" dirty="0">
                          <a:effectLst/>
                        </a:rPr>
                        <a:t>0</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dirty="0">
                          <a:effectLst/>
                        </a:rPr>
                        <a:t>9836</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dirty="0">
                          <a:effectLst/>
                        </a:rPr>
                        <a:t>17715</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a:effectLst/>
                        </a:rPr>
                        <a:t>55.52</a:t>
                      </a:r>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extLst>
                  <a:ext uri="{0D108BD9-81ED-4DB2-BD59-A6C34878D82A}">
                    <a16:rowId xmlns:a16="http://schemas.microsoft.com/office/drawing/2014/main" val="2722889678"/>
                  </a:ext>
                </a:extLst>
              </a:tr>
              <a:tr h="389199">
                <a:tc>
                  <a:txBody>
                    <a:bodyPr/>
                    <a:lstStyle/>
                    <a:p>
                      <a:pPr algn="ctr" fontAlgn="b"/>
                      <a:r>
                        <a:rPr lang="en-IN" sz="1200" b="1" u="none" strike="noStrike">
                          <a:effectLst/>
                        </a:rPr>
                        <a:t>1</a:t>
                      </a:r>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dirty="0">
                          <a:effectLst/>
                        </a:rPr>
                        <a:t>13195</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dirty="0">
                          <a:effectLst/>
                        </a:rPr>
                        <a:t>22285</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dirty="0">
                          <a:effectLst/>
                        </a:rPr>
                        <a:t>59.21</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extLst>
                  <a:ext uri="{0D108BD9-81ED-4DB2-BD59-A6C34878D82A}">
                    <a16:rowId xmlns:a16="http://schemas.microsoft.com/office/drawing/2014/main" val="42735603"/>
                  </a:ext>
                </a:extLst>
              </a:tr>
              <a:tr h="389199">
                <a:tc>
                  <a:txBody>
                    <a:bodyPr/>
                    <a:lstStyle/>
                    <a:p>
                      <a:pPr algn="ctr" fontAlgn="b"/>
                      <a:r>
                        <a:rPr lang="en-IN" sz="1200" b="1" u="none" strike="noStrike">
                          <a:effectLst/>
                        </a:rPr>
                        <a:t>Grand Total</a:t>
                      </a:r>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a:effectLst/>
                        </a:rPr>
                        <a:t>23031</a:t>
                      </a:r>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dirty="0">
                          <a:effectLst/>
                        </a:rPr>
                        <a:t>40000</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dirty="0">
                          <a:effectLst/>
                        </a:rPr>
                        <a:t>57.58</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extLst>
                  <a:ext uri="{0D108BD9-81ED-4DB2-BD59-A6C34878D82A}">
                    <a16:rowId xmlns:a16="http://schemas.microsoft.com/office/drawing/2014/main" val="228283439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1094945"/>
              </p:ext>
            </p:extLst>
          </p:nvPr>
        </p:nvGraphicFramePr>
        <p:xfrm>
          <a:off x="3089427" y="3622236"/>
          <a:ext cx="4882716" cy="1966230"/>
        </p:xfrm>
        <a:graphic>
          <a:graphicData uri="http://schemas.openxmlformats.org/drawingml/2006/table">
            <a:tbl>
              <a:tblPr>
                <a:tableStyleId>{5C22544A-7EE6-4342-B048-85BDC9FD1C3A}</a:tableStyleId>
              </a:tblPr>
              <a:tblGrid>
                <a:gridCol w="937807">
                  <a:extLst>
                    <a:ext uri="{9D8B030D-6E8A-4147-A177-3AD203B41FA5}">
                      <a16:colId xmlns:a16="http://schemas.microsoft.com/office/drawing/2014/main" val="4276625735"/>
                    </a:ext>
                  </a:extLst>
                </a:gridCol>
                <a:gridCol w="1304776">
                  <a:extLst>
                    <a:ext uri="{9D8B030D-6E8A-4147-A177-3AD203B41FA5}">
                      <a16:colId xmlns:a16="http://schemas.microsoft.com/office/drawing/2014/main" val="2710123796"/>
                    </a:ext>
                  </a:extLst>
                </a:gridCol>
                <a:gridCol w="1335357">
                  <a:extLst>
                    <a:ext uri="{9D8B030D-6E8A-4147-A177-3AD203B41FA5}">
                      <a16:colId xmlns:a16="http://schemas.microsoft.com/office/drawing/2014/main" val="4287263089"/>
                    </a:ext>
                  </a:extLst>
                </a:gridCol>
                <a:gridCol w="652388">
                  <a:extLst>
                    <a:ext uri="{9D8B030D-6E8A-4147-A177-3AD203B41FA5}">
                      <a16:colId xmlns:a16="http://schemas.microsoft.com/office/drawing/2014/main" val="2313584775"/>
                    </a:ext>
                  </a:extLst>
                </a:gridCol>
                <a:gridCol w="652388">
                  <a:extLst>
                    <a:ext uri="{9D8B030D-6E8A-4147-A177-3AD203B41FA5}">
                      <a16:colId xmlns:a16="http://schemas.microsoft.com/office/drawing/2014/main" val="3731413109"/>
                    </a:ext>
                  </a:extLst>
                </a:gridCol>
              </a:tblGrid>
              <a:tr h="318189">
                <a:tc>
                  <a:txBody>
                    <a:bodyPr/>
                    <a:lstStyle/>
                    <a:p>
                      <a:pPr algn="ctr" fontAlgn="b"/>
                      <a:r>
                        <a:rPr lang="en-IN" sz="1200" b="1" u="none" strike="noStrike" dirty="0">
                          <a:effectLst/>
                        </a:rPr>
                        <a:t>Row Labels</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a:effectLst/>
                        </a:rPr>
                        <a:t>Sum of PURCHASE2</a:t>
                      </a:r>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a:effectLst/>
                        </a:rPr>
                        <a:t>Count of PURCHASE</a:t>
                      </a:r>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gridSpan="2">
                  <a:txBody>
                    <a:bodyPr/>
                    <a:lstStyle/>
                    <a:p>
                      <a:pPr algn="ctr" fontAlgn="b"/>
                      <a:r>
                        <a:rPr lang="en-IN" sz="1200" b="1" u="none" strike="noStrike">
                          <a:effectLst/>
                        </a:rPr>
                        <a:t>Conversion rate</a:t>
                      </a:r>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hMerge="1">
                  <a:txBody>
                    <a:bodyPr/>
                    <a:lstStyle/>
                    <a:p>
                      <a:endParaRPr lang="en-IN"/>
                    </a:p>
                  </a:txBody>
                  <a:tcPr/>
                </a:tc>
                <a:extLst>
                  <a:ext uri="{0D108BD9-81ED-4DB2-BD59-A6C34878D82A}">
                    <a16:rowId xmlns:a16="http://schemas.microsoft.com/office/drawing/2014/main" val="484183207"/>
                  </a:ext>
                </a:extLst>
              </a:tr>
              <a:tr h="318189">
                <a:tc>
                  <a:txBody>
                    <a:bodyPr/>
                    <a:lstStyle/>
                    <a:p>
                      <a:pPr algn="ctr" fontAlgn="b"/>
                      <a:r>
                        <a:rPr lang="en-IN" sz="1200" b="1" u="none" strike="noStrike" dirty="0">
                          <a:effectLst/>
                        </a:rPr>
                        <a:t>1</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dirty="0">
                          <a:effectLst/>
                        </a:rPr>
                        <a:t>2351</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dirty="0">
                          <a:effectLst/>
                        </a:rPr>
                        <a:t>6459</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a:effectLst/>
                        </a:rPr>
                        <a:t>36.40</a:t>
                      </a:r>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extLst>
                  <a:ext uri="{0D108BD9-81ED-4DB2-BD59-A6C34878D82A}">
                    <a16:rowId xmlns:a16="http://schemas.microsoft.com/office/drawing/2014/main" val="742704637"/>
                  </a:ext>
                </a:extLst>
              </a:tr>
              <a:tr h="318189">
                <a:tc>
                  <a:txBody>
                    <a:bodyPr/>
                    <a:lstStyle/>
                    <a:p>
                      <a:pPr algn="ctr" fontAlgn="b"/>
                      <a:r>
                        <a:rPr lang="en-IN" sz="1200" b="1" u="none" strike="noStrike">
                          <a:effectLst/>
                        </a:rPr>
                        <a:t>2</a:t>
                      </a:r>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dirty="0">
                          <a:effectLst/>
                        </a:rPr>
                        <a:t>7023</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dirty="0">
                          <a:effectLst/>
                        </a:rPr>
                        <a:t>16545</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dirty="0">
                          <a:effectLst/>
                        </a:rPr>
                        <a:t>42.45</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extLst>
                  <a:ext uri="{0D108BD9-81ED-4DB2-BD59-A6C34878D82A}">
                    <a16:rowId xmlns:a16="http://schemas.microsoft.com/office/drawing/2014/main" val="1880037351"/>
                  </a:ext>
                </a:extLst>
              </a:tr>
              <a:tr h="318189">
                <a:tc>
                  <a:txBody>
                    <a:bodyPr/>
                    <a:lstStyle/>
                    <a:p>
                      <a:pPr algn="ctr" fontAlgn="b"/>
                      <a:r>
                        <a:rPr lang="en-IN" sz="1200" b="1" u="none" strike="noStrike">
                          <a:effectLst/>
                        </a:rPr>
                        <a:t>3</a:t>
                      </a:r>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a:effectLst/>
                        </a:rPr>
                        <a:t>9208</a:t>
                      </a:r>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dirty="0">
                          <a:effectLst/>
                        </a:rPr>
                        <a:t>11697</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dirty="0">
                          <a:effectLst/>
                        </a:rPr>
                        <a:t>78.72</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extLst>
                  <a:ext uri="{0D108BD9-81ED-4DB2-BD59-A6C34878D82A}">
                    <a16:rowId xmlns:a16="http://schemas.microsoft.com/office/drawing/2014/main" val="290328811"/>
                  </a:ext>
                </a:extLst>
              </a:tr>
              <a:tr h="318189">
                <a:tc>
                  <a:txBody>
                    <a:bodyPr/>
                    <a:lstStyle/>
                    <a:p>
                      <a:pPr algn="ctr" fontAlgn="b"/>
                      <a:r>
                        <a:rPr lang="en-IN" sz="1200" b="1" u="none" strike="noStrike">
                          <a:effectLst/>
                        </a:rPr>
                        <a:t>4</a:t>
                      </a:r>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a:effectLst/>
                        </a:rPr>
                        <a:t>4449</a:t>
                      </a:r>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a:effectLst/>
                        </a:rPr>
                        <a:t>5299</a:t>
                      </a:r>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dirty="0">
                          <a:effectLst/>
                        </a:rPr>
                        <a:t>83.96</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extLst>
                  <a:ext uri="{0D108BD9-81ED-4DB2-BD59-A6C34878D82A}">
                    <a16:rowId xmlns:a16="http://schemas.microsoft.com/office/drawing/2014/main" val="100811586"/>
                  </a:ext>
                </a:extLst>
              </a:tr>
              <a:tr h="318189">
                <a:tc>
                  <a:txBody>
                    <a:bodyPr/>
                    <a:lstStyle/>
                    <a:p>
                      <a:pPr algn="ctr" fontAlgn="b"/>
                      <a:r>
                        <a:rPr lang="en-IN" sz="1200" b="1" u="none" strike="noStrike">
                          <a:effectLst/>
                        </a:rPr>
                        <a:t>Grand Total</a:t>
                      </a:r>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a:effectLst/>
                        </a:rPr>
                        <a:t>23031</a:t>
                      </a:r>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a:effectLst/>
                        </a:rPr>
                        <a:t>40000</a:t>
                      </a:r>
                      <a:endParaRPr lang="en-IN" sz="1200" b="1"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r>
                        <a:rPr lang="en-IN" sz="1200" b="1" u="none" strike="noStrike" dirty="0">
                          <a:effectLst/>
                        </a:rPr>
                        <a:t>57.58</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ctr" fontAlgn="b"/>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extLst>
                  <a:ext uri="{0D108BD9-81ED-4DB2-BD59-A6C34878D82A}">
                    <a16:rowId xmlns:a16="http://schemas.microsoft.com/office/drawing/2014/main" val="2574098977"/>
                  </a:ext>
                </a:extLst>
              </a:tr>
            </a:tbl>
          </a:graphicData>
        </a:graphic>
      </p:graphicFrame>
    </p:spTree>
    <p:extLst>
      <p:ext uri="{BB962C8B-B14F-4D97-AF65-F5344CB8AC3E}">
        <p14:creationId xmlns:p14="http://schemas.microsoft.com/office/powerpoint/2010/main" val="2755740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Statistical Analysis</a:t>
            </a:r>
            <a:endParaRPr lang="en-IN" b="1"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166225110"/>
              </p:ext>
            </p:extLst>
          </p:nvPr>
        </p:nvGraphicFramePr>
        <p:xfrm>
          <a:off x="2578309" y="2209533"/>
          <a:ext cx="7547547" cy="4206261"/>
        </p:xfrm>
        <a:graphic>
          <a:graphicData uri="http://schemas.openxmlformats.org/drawingml/2006/table">
            <a:tbl>
              <a:tblPr>
                <a:tableStyleId>{5C22544A-7EE6-4342-B048-85BDC9FD1C3A}</a:tableStyleId>
              </a:tblPr>
              <a:tblGrid>
                <a:gridCol w="1339122">
                  <a:extLst>
                    <a:ext uri="{9D8B030D-6E8A-4147-A177-3AD203B41FA5}">
                      <a16:colId xmlns:a16="http://schemas.microsoft.com/office/drawing/2014/main" val="3438184690"/>
                    </a:ext>
                  </a:extLst>
                </a:gridCol>
                <a:gridCol w="1241685">
                  <a:extLst>
                    <a:ext uri="{9D8B030D-6E8A-4147-A177-3AD203B41FA5}">
                      <a16:colId xmlns:a16="http://schemas.microsoft.com/office/drawing/2014/main" val="3901398046"/>
                    </a:ext>
                  </a:extLst>
                </a:gridCol>
                <a:gridCol w="1241685">
                  <a:extLst>
                    <a:ext uri="{9D8B030D-6E8A-4147-A177-3AD203B41FA5}">
                      <a16:colId xmlns:a16="http://schemas.microsoft.com/office/drawing/2014/main" val="3922157620"/>
                    </a:ext>
                  </a:extLst>
                </a:gridCol>
                <a:gridCol w="1241685">
                  <a:extLst>
                    <a:ext uri="{9D8B030D-6E8A-4147-A177-3AD203B41FA5}">
                      <a16:colId xmlns:a16="http://schemas.microsoft.com/office/drawing/2014/main" val="2261344309"/>
                    </a:ext>
                  </a:extLst>
                </a:gridCol>
                <a:gridCol w="1241685">
                  <a:extLst>
                    <a:ext uri="{9D8B030D-6E8A-4147-A177-3AD203B41FA5}">
                      <a16:colId xmlns:a16="http://schemas.microsoft.com/office/drawing/2014/main" val="2950890936"/>
                    </a:ext>
                  </a:extLst>
                </a:gridCol>
                <a:gridCol w="1241685">
                  <a:extLst>
                    <a:ext uri="{9D8B030D-6E8A-4147-A177-3AD203B41FA5}">
                      <a16:colId xmlns:a16="http://schemas.microsoft.com/office/drawing/2014/main" val="1890072965"/>
                    </a:ext>
                  </a:extLst>
                </a:gridCol>
              </a:tblGrid>
              <a:tr h="241323">
                <a:tc gridSpan="2">
                  <a:txBody>
                    <a:bodyPr/>
                    <a:lstStyle/>
                    <a:p>
                      <a:pPr algn="l" fontAlgn="b"/>
                      <a:r>
                        <a:rPr lang="en-IN" sz="1200" b="1" u="none" strike="noStrike" dirty="0">
                          <a:effectLst/>
                        </a:rPr>
                        <a:t>CURR_AGE</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endParaRPr lang="en-IN"/>
                    </a:p>
                  </a:txBody>
                  <a:tcPr/>
                </a:tc>
                <a:tc gridSpan="2">
                  <a:txBody>
                    <a:bodyPr/>
                    <a:lstStyle/>
                    <a:p>
                      <a:pPr algn="l" fontAlgn="b"/>
                      <a:r>
                        <a:rPr lang="en-IN" sz="1200" b="1" u="none" strike="noStrike">
                          <a:effectLst/>
                        </a:rPr>
                        <a:t>ANN_INCOME</a:t>
                      </a:r>
                      <a:endParaRPr lang="en-IN" sz="12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endParaRPr lang="en-IN"/>
                    </a:p>
                  </a:txBody>
                  <a:tcPr/>
                </a:tc>
                <a:tc gridSpan="2">
                  <a:txBody>
                    <a:bodyPr/>
                    <a:lstStyle/>
                    <a:p>
                      <a:pPr algn="l" fontAlgn="b"/>
                      <a:r>
                        <a:rPr lang="en-IN" sz="1200" b="1" u="none" strike="noStrike" dirty="0">
                          <a:effectLst/>
                        </a:rPr>
                        <a:t>AGE_PHN</a:t>
                      </a:r>
                      <a:endParaRPr lang="en-IN" sz="12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endParaRPr lang="en-IN"/>
                    </a:p>
                  </a:txBody>
                  <a:tcPr/>
                </a:tc>
                <a:extLst>
                  <a:ext uri="{0D108BD9-81ED-4DB2-BD59-A6C34878D82A}">
                    <a16:rowId xmlns:a16="http://schemas.microsoft.com/office/drawing/2014/main" val="3498248347"/>
                  </a:ext>
                </a:extLst>
              </a:tr>
              <a:tr h="241323">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2709498928"/>
                  </a:ext>
                </a:extLst>
              </a:tr>
              <a:tr h="241323">
                <a:tc>
                  <a:txBody>
                    <a:bodyPr/>
                    <a:lstStyle/>
                    <a:p>
                      <a:pPr algn="l" fontAlgn="b"/>
                      <a:r>
                        <a:rPr lang="en-IN" sz="1100" b="1" u="none" strike="noStrike" dirty="0">
                          <a:effectLst/>
                        </a:rPr>
                        <a:t>Mean</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44.99745</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Mean</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359398.9</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Mean</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359.0803</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4229701801"/>
                  </a:ext>
                </a:extLst>
              </a:tr>
              <a:tr h="436795">
                <a:tc>
                  <a:txBody>
                    <a:bodyPr/>
                    <a:lstStyle/>
                    <a:p>
                      <a:pPr algn="l" fontAlgn="b"/>
                      <a:r>
                        <a:rPr lang="en-IN" sz="1100" b="1" u="none" strike="noStrike">
                          <a:effectLst/>
                        </a:rPr>
                        <a:t>Standard Error</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0.0591</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Standard Error</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875.5463</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Standard Error</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1.015319</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2915023746"/>
                  </a:ext>
                </a:extLst>
              </a:tr>
              <a:tr h="241323">
                <a:tc>
                  <a:txBody>
                    <a:bodyPr/>
                    <a:lstStyle/>
                    <a:p>
                      <a:pPr algn="l" fontAlgn="b"/>
                      <a:r>
                        <a:rPr lang="en-IN" sz="1100" b="1" u="none" strike="noStrike">
                          <a:effectLst/>
                        </a:rPr>
                        <a:t>Median</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45</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Median</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337656.8</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Median</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331</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2358254461"/>
                  </a:ext>
                </a:extLst>
              </a:tr>
              <a:tr h="241323">
                <a:tc>
                  <a:txBody>
                    <a:bodyPr/>
                    <a:lstStyle/>
                    <a:p>
                      <a:pPr algn="l" fontAlgn="b"/>
                      <a:r>
                        <a:rPr lang="en-IN" sz="1100" b="1" u="none" strike="noStrike">
                          <a:effectLst/>
                        </a:rPr>
                        <a:t>Mode</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46</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Mode</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108632</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Mode</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326</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4016449318"/>
                  </a:ext>
                </a:extLst>
              </a:tr>
              <a:tr h="436795">
                <a:tc>
                  <a:txBody>
                    <a:bodyPr/>
                    <a:lstStyle/>
                    <a:p>
                      <a:pPr algn="l" fontAlgn="b"/>
                      <a:r>
                        <a:rPr lang="en-IN" sz="1100" b="1" u="none" strike="noStrike">
                          <a:effectLst/>
                        </a:rPr>
                        <a:t>Standard Deviation</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11.82008</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Standard Deviation</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175109.3</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Standard Deviation</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203.0637</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3439071360"/>
                  </a:ext>
                </a:extLst>
              </a:tr>
              <a:tr h="436795">
                <a:tc>
                  <a:txBody>
                    <a:bodyPr/>
                    <a:lstStyle/>
                    <a:p>
                      <a:pPr algn="l" fontAlgn="b"/>
                      <a:r>
                        <a:rPr lang="en-IN" sz="1100" b="1" u="none" strike="noStrike">
                          <a:effectLst/>
                        </a:rPr>
                        <a:t>Sample Variance</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139.7143</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Sample Variance</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3.07E+10</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Sample Variance</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41234.88</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2457498527"/>
                  </a:ext>
                </a:extLst>
              </a:tr>
              <a:tr h="241323">
                <a:tc>
                  <a:txBody>
                    <a:bodyPr/>
                    <a:lstStyle/>
                    <a:p>
                      <a:pPr algn="l" fontAlgn="b"/>
                      <a:r>
                        <a:rPr lang="en-IN" sz="1100" b="1" u="none" strike="noStrike">
                          <a:effectLst/>
                        </a:rPr>
                        <a:t>Kurtosis</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-1.20187</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Kurtosis</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-0.3465</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Kurtosis</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1.437027</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3437641990"/>
                  </a:ext>
                </a:extLst>
              </a:tr>
              <a:tr h="241323">
                <a:tc>
                  <a:txBody>
                    <a:bodyPr/>
                    <a:lstStyle/>
                    <a:p>
                      <a:pPr algn="l" fontAlgn="b"/>
                      <a:r>
                        <a:rPr lang="en-IN" sz="1100" b="1" u="none" strike="noStrike">
                          <a:effectLst/>
                        </a:rPr>
                        <a:t>Skewness</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0.00607</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Skewness</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0.590983</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Skewness</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1.060834</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3583616274"/>
                  </a:ext>
                </a:extLst>
              </a:tr>
              <a:tr h="241323">
                <a:tc>
                  <a:txBody>
                    <a:bodyPr/>
                    <a:lstStyle/>
                    <a:p>
                      <a:pPr algn="l" fontAlgn="b"/>
                      <a:r>
                        <a:rPr lang="en-IN" sz="1100" b="1" u="none" strike="noStrike">
                          <a:effectLst/>
                        </a:rPr>
                        <a:t>Range</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40</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Range</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729881.7</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Range</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1019</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717284875"/>
                  </a:ext>
                </a:extLst>
              </a:tr>
              <a:tr h="241323">
                <a:tc>
                  <a:txBody>
                    <a:bodyPr/>
                    <a:lstStyle/>
                    <a:p>
                      <a:pPr algn="l" fontAlgn="b"/>
                      <a:r>
                        <a:rPr lang="en-IN" sz="1100" b="1" u="none" strike="noStrike">
                          <a:effectLst/>
                        </a:rPr>
                        <a:t>Minimum</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25</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Minimum</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70089</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Minimum</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1</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3402098647"/>
                  </a:ext>
                </a:extLst>
              </a:tr>
              <a:tr h="241323">
                <a:tc>
                  <a:txBody>
                    <a:bodyPr/>
                    <a:lstStyle/>
                    <a:p>
                      <a:pPr algn="l" fontAlgn="b"/>
                      <a:r>
                        <a:rPr lang="en-IN" sz="1100" b="1" u="none" strike="noStrike">
                          <a:effectLst/>
                        </a:rPr>
                        <a:t>Maximum</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65</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Maximum</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799970.7</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Maximum</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1020</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2348588606"/>
                  </a:ext>
                </a:extLst>
              </a:tr>
              <a:tr h="241323">
                <a:tc>
                  <a:txBody>
                    <a:bodyPr/>
                    <a:lstStyle/>
                    <a:p>
                      <a:pPr algn="l" fontAlgn="b"/>
                      <a:r>
                        <a:rPr lang="en-IN" sz="1100" b="1" u="none" strike="noStrike">
                          <a:effectLst/>
                        </a:rPr>
                        <a:t>Sum</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1799898</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Sum</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1.44E+10</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Sum</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14363210</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2061984519"/>
                  </a:ext>
                </a:extLst>
              </a:tr>
              <a:tr h="241323">
                <a:tc>
                  <a:txBody>
                    <a:bodyPr/>
                    <a:lstStyle/>
                    <a:p>
                      <a:pPr algn="l" fontAlgn="b"/>
                      <a:r>
                        <a:rPr lang="en-IN" sz="1100" b="1" u="none" strike="noStrike" dirty="0">
                          <a:effectLst/>
                        </a:rPr>
                        <a:t>Count</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40000</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Count</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a:effectLst/>
                        </a:rPr>
                        <a:t>40000</a:t>
                      </a:r>
                      <a:endParaRPr lang="en-IN" sz="1100" b="1"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Count</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IN" sz="1100" b="1" u="none" strike="noStrike" dirty="0">
                          <a:effectLst/>
                        </a:rPr>
                        <a:t>40000</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3869890777"/>
                  </a:ext>
                </a:extLst>
              </a:tr>
            </a:tbl>
          </a:graphicData>
        </a:graphic>
      </p:graphicFrame>
    </p:spTree>
    <p:extLst>
      <p:ext uri="{BB962C8B-B14F-4D97-AF65-F5344CB8AC3E}">
        <p14:creationId xmlns:p14="http://schemas.microsoft.com/office/powerpoint/2010/main" val="387790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813" y="274638"/>
            <a:ext cx="11662348" cy="1143000"/>
          </a:xfrm>
        </p:spPr>
        <p:txBody>
          <a:bodyPr/>
          <a:lstStyle/>
          <a:p>
            <a:pPr algn="ctr"/>
            <a:r>
              <a:rPr lang="en-IN" b="1" dirty="0" smtClean="0"/>
              <a:t>Data Visualisation and EDA</a:t>
            </a:r>
            <a:endParaRPr lang="en-IN" b="1"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126088092"/>
              </p:ext>
            </p:extLst>
          </p:nvPr>
        </p:nvGraphicFramePr>
        <p:xfrm>
          <a:off x="404733" y="2428408"/>
          <a:ext cx="5366479" cy="42565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432316107"/>
              </p:ext>
            </p:extLst>
          </p:nvPr>
        </p:nvGraphicFramePr>
        <p:xfrm>
          <a:off x="6160957" y="2428408"/>
          <a:ext cx="5609865" cy="42565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4431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Box-plots Annual_income and Phone_Age</a:t>
            </a:r>
            <a:endParaRPr lang="en-IN" dirty="0"/>
          </a:p>
        </p:txBody>
      </p:sp>
      <mc:AlternateContent xmlns:mc="http://schemas.openxmlformats.org/markup-compatibility/2006">
        <mc:Choice xmlns:cx1="http://schemas.microsoft.com/office/drawing/2015/9/8/chartex" Requires="cx1">
          <p:graphicFrame>
            <p:nvGraphicFramePr>
              <p:cNvPr id="6" name="Content Placeholder 5"/>
              <p:cNvGraphicFramePr>
                <a:graphicFrameLocks noGrp="1"/>
              </p:cNvGraphicFramePr>
              <p:nvPr>
                <p:ph sz="quarter" idx="1"/>
                <p:extLst>
                  <p:ext uri="{D42A27DB-BD31-4B8C-83A1-F6EECF244321}">
                    <p14:modId xmlns:p14="http://schemas.microsoft.com/office/powerpoint/2010/main" val="2169168604"/>
                  </p:ext>
                </p:extLst>
              </p:nvPr>
            </p:nvGraphicFramePr>
            <p:xfrm>
              <a:off x="399012" y="1826530"/>
              <a:ext cx="5095701" cy="4534973"/>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6" name="Content Placeholder 5"/>
              <p:cNvPicPr>
                <a:picLocks noGrp="1" noRot="1" noChangeAspect="1" noMove="1" noResize="1" noEditPoints="1" noAdjustHandles="1" noChangeArrowheads="1" noChangeShapeType="1"/>
              </p:cNvPicPr>
              <p:nvPr/>
            </p:nvPicPr>
            <p:blipFill>
              <a:blip r:embed="rId3"/>
              <a:stretch>
                <a:fillRect/>
              </a:stretch>
            </p:blipFill>
            <p:spPr>
              <a:xfrm>
                <a:off x="399012" y="1826530"/>
                <a:ext cx="5095701" cy="4534973"/>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7" name="Chart 6"/>
              <p:cNvGraphicFramePr/>
              <p:nvPr>
                <p:extLst>
                  <p:ext uri="{D42A27DB-BD31-4B8C-83A1-F6EECF244321}">
                    <p14:modId xmlns:p14="http://schemas.microsoft.com/office/powerpoint/2010/main" val="2188874011"/>
                  </p:ext>
                </p:extLst>
              </p:nvPr>
            </p:nvGraphicFramePr>
            <p:xfrm>
              <a:off x="5669279" y="1895300"/>
              <a:ext cx="6168044" cy="4399701"/>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7" name="Chart 6"/>
              <p:cNvPicPr>
                <a:picLocks noGrp="1" noRot="1" noChangeAspect="1" noMove="1" noResize="1" noEditPoints="1" noAdjustHandles="1" noChangeArrowheads="1" noChangeShapeType="1"/>
              </p:cNvPicPr>
              <p:nvPr/>
            </p:nvPicPr>
            <p:blipFill>
              <a:blip r:embed="rId5"/>
              <a:stretch>
                <a:fillRect/>
              </a:stretch>
            </p:blipFill>
            <p:spPr>
              <a:xfrm>
                <a:off x="5669279" y="1895300"/>
                <a:ext cx="6168044" cy="4399701"/>
              </a:xfrm>
              <a:prstGeom prst="rect">
                <a:avLst/>
              </a:prstGeom>
            </p:spPr>
          </p:pic>
        </mc:Fallback>
      </mc:AlternateContent>
    </p:spTree>
    <p:extLst>
      <p:ext uri="{BB962C8B-B14F-4D97-AF65-F5344CB8AC3E}">
        <p14:creationId xmlns:p14="http://schemas.microsoft.com/office/powerpoint/2010/main" val="242306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AC97-3975-8ADC-D173-9CD506B86408}"/>
              </a:ext>
            </a:extLst>
          </p:cNvPr>
          <p:cNvSpPr>
            <a:spLocks noGrp="1"/>
          </p:cNvSpPr>
          <p:nvPr>
            <p:ph type="title"/>
          </p:nvPr>
        </p:nvSpPr>
        <p:spPr>
          <a:xfrm>
            <a:off x="966216" y="282098"/>
            <a:ext cx="10515600" cy="591021"/>
          </a:xfrm>
        </p:spPr>
        <p:txBody>
          <a:bodyPr>
            <a:normAutofit fontScale="90000"/>
          </a:bodyPr>
          <a:lstStyle/>
          <a:p>
            <a:pPr algn="ctr"/>
            <a:r>
              <a:rPr lang="en-IN" b="1" u="sng" dirty="0"/>
              <a:t/>
            </a:r>
            <a:br>
              <a:rPr lang="en-IN" b="1" u="sng" dirty="0"/>
            </a:br>
            <a:endParaRPr lang="en-IN" dirty="0"/>
          </a:p>
        </p:txBody>
      </p:sp>
      <p:sp>
        <p:nvSpPr>
          <p:cNvPr id="3" name="Content Placeholder 2">
            <a:extLst>
              <a:ext uri="{FF2B5EF4-FFF2-40B4-BE49-F238E27FC236}">
                <a16:creationId xmlns:a16="http://schemas.microsoft.com/office/drawing/2014/main" id="{06C67185-293F-E65E-25B5-8C7584388202}"/>
              </a:ext>
            </a:extLst>
          </p:cNvPr>
          <p:cNvSpPr>
            <a:spLocks noGrp="1"/>
          </p:cNvSpPr>
          <p:nvPr>
            <p:ph sz="quarter" idx="1"/>
          </p:nvPr>
        </p:nvSpPr>
        <p:spPr>
          <a:xfrm>
            <a:off x="87297" y="164892"/>
            <a:ext cx="12017114" cy="6643735"/>
          </a:xfrm>
        </p:spPr>
        <p:txBody>
          <a:bodyPr>
            <a:normAutofit/>
          </a:bodyPr>
          <a:lstStyle/>
          <a:p>
            <a:pPr marL="0" indent="0" algn="ctr">
              <a:buNone/>
            </a:pPr>
            <a:endParaRPr lang="en-US" sz="2000" dirty="0" smtClean="0">
              <a:latin typeface="Arial" panose="020B0604020202020204" pitchFamily="34" charset="0"/>
              <a:cs typeface="Arial" panose="020B0604020202020204" pitchFamily="34" charset="0"/>
            </a:endParaRPr>
          </a:p>
          <a:p>
            <a:pPr marL="0" indent="0" algn="ctr">
              <a:buNone/>
            </a:pPr>
            <a:r>
              <a:rPr lang="en-IN" sz="2000" b="1" u="sng" dirty="0" smtClean="0"/>
              <a:t>Task1</a:t>
            </a:r>
            <a:r>
              <a:rPr lang="en-IN" sz="2000" b="1" u="sng" dirty="0"/>
              <a:t>: </a:t>
            </a:r>
            <a:r>
              <a:rPr lang="en-IN" sz="2000" b="1" u="sng" dirty="0" smtClean="0"/>
              <a:t>CLASSIFICATION  MODEL BASED </a:t>
            </a:r>
            <a:r>
              <a:rPr lang="en-IN" sz="2000" b="1" u="sng" dirty="0"/>
              <a:t>ON CHINESE DATASET: </a:t>
            </a:r>
            <a:r>
              <a:rPr lang="en-IN" sz="2000" dirty="0"/>
              <a:t/>
            </a:r>
            <a:br>
              <a:rPr lang="en-IN" sz="2000" dirty="0"/>
            </a:br>
            <a:endParaRPr lang="en-IN" sz="2000" dirty="0" smtClean="0"/>
          </a:p>
          <a:p>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logistic regression was </a:t>
            </a:r>
            <a:r>
              <a:rPr lang="en-US" sz="2000" dirty="0" smtClean="0">
                <a:latin typeface="Arial" panose="020B0604020202020204" pitchFamily="34" charset="0"/>
                <a:cs typeface="Arial" panose="020B0604020202020204" pitchFamily="34" charset="0"/>
              </a:rPr>
              <a:t>applied on </a:t>
            </a:r>
            <a:r>
              <a:rPr lang="en-US" sz="2000" dirty="0">
                <a:latin typeface="Arial" panose="020B0604020202020204" pitchFamily="34" charset="0"/>
                <a:cs typeface="Arial" panose="020B0604020202020204" pitchFamily="34" charset="0"/>
              </a:rPr>
              <a:t>the </a:t>
            </a:r>
            <a:r>
              <a:rPr lang="en-US" sz="2000" dirty="0" smtClean="0">
                <a:latin typeface="Arial" panose="020B0604020202020204" pitchFamily="34" charset="0"/>
                <a:cs typeface="Arial" panose="020B0604020202020204" pitchFamily="34" charset="0"/>
              </a:rPr>
              <a:t>train </a:t>
            </a:r>
            <a:r>
              <a:rPr lang="en-US" sz="2000" dirty="0" smtClean="0">
                <a:latin typeface="Arial" panose="020B0604020202020204" pitchFamily="34" charset="0"/>
                <a:cs typeface="Arial" panose="020B0604020202020204" pitchFamily="34" charset="0"/>
              </a:rPr>
              <a:t>data </a:t>
            </a:r>
            <a:r>
              <a:rPr lang="en-US" sz="2000" dirty="0">
                <a:latin typeface="Arial" panose="020B0604020202020204" pitchFamily="34" charset="0"/>
                <a:cs typeface="Arial" panose="020B0604020202020204" pitchFamily="34" charset="0"/>
              </a:rPr>
              <a:t>by considering the factors like age, gender, income, phone life and purchase. </a:t>
            </a:r>
          </a:p>
          <a:p>
            <a:r>
              <a:rPr lang="en-US" sz="2000" dirty="0">
                <a:latin typeface="Arial" panose="020B0604020202020204" pitchFamily="34" charset="0"/>
                <a:cs typeface="Arial" panose="020B0604020202020204" pitchFamily="34" charset="0"/>
              </a:rPr>
              <a:t>The coefficients B0 to B4 and ROC Curve of training Data are computed as follows:</a:t>
            </a:r>
          </a:p>
          <a:p>
            <a:pPr marL="0" indent="0">
              <a:buNone/>
            </a:pPr>
            <a:endParaRPr lang="en-US" sz="2000" dirty="0"/>
          </a:p>
          <a:p>
            <a:endParaRPr lang="en-US" sz="2000" dirty="0"/>
          </a:p>
          <a:p>
            <a:endParaRPr lang="en-US" sz="2000" dirty="0"/>
          </a:p>
          <a:p>
            <a:pPr marL="0" indent="0">
              <a:buNone/>
            </a:pPr>
            <a:endParaRPr lang="en-US" sz="2000" dirty="0"/>
          </a:p>
          <a:p>
            <a:endParaRPr lang="en-US" sz="2000" dirty="0"/>
          </a:p>
          <a:p>
            <a:pPr marL="0" indent="0">
              <a:buNone/>
            </a:pPr>
            <a:endParaRPr lang="en-IN" sz="2000" dirty="0"/>
          </a:p>
        </p:txBody>
      </p:sp>
      <p:graphicFrame>
        <p:nvGraphicFramePr>
          <p:cNvPr id="4" name="Table 3">
            <a:extLst>
              <a:ext uri="{FF2B5EF4-FFF2-40B4-BE49-F238E27FC236}">
                <a16:creationId xmlns:a16="http://schemas.microsoft.com/office/drawing/2014/main" id="{9404FA0F-0340-2225-76FC-476B6A93AAF2}"/>
              </a:ext>
            </a:extLst>
          </p:cNvPr>
          <p:cNvGraphicFramePr>
            <a:graphicFrameLocks noGrp="1"/>
          </p:cNvGraphicFramePr>
          <p:nvPr>
            <p:extLst>
              <p:ext uri="{D42A27DB-BD31-4B8C-83A1-F6EECF244321}">
                <p14:modId xmlns:p14="http://schemas.microsoft.com/office/powerpoint/2010/main" val="786695849"/>
              </p:ext>
            </p:extLst>
          </p:nvPr>
        </p:nvGraphicFramePr>
        <p:xfrm>
          <a:off x="194986" y="2712910"/>
          <a:ext cx="2263806" cy="1775536"/>
        </p:xfrm>
        <a:graphic>
          <a:graphicData uri="http://schemas.openxmlformats.org/drawingml/2006/table">
            <a:tbl>
              <a:tblPr>
                <a:tableStyleId>{5C22544A-7EE6-4342-B048-85BDC9FD1C3A}</a:tableStyleId>
              </a:tblPr>
              <a:tblGrid>
                <a:gridCol w="735449">
                  <a:extLst>
                    <a:ext uri="{9D8B030D-6E8A-4147-A177-3AD203B41FA5}">
                      <a16:colId xmlns:a16="http://schemas.microsoft.com/office/drawing/2014/main" val="233640046"/>
                    </a:ext>
                  </a:extLst>
                </a:gridCol>
                <a:gridCol w="1528357">
                  <a:extLst>
                    <a:ext uri="{9D8B030D-6E8A-4147-A177-3AD203B41FA5}">
                      <a16:colId xmlns:a16="http://schemas.microsoft.com/office/drawing/2014/main" val="3387635090"/>
                    </a:ext>
                  </a:extLst>
                </a:gridCol>
              </a:tblGrid>
              <a:tr h="253648">
                <a:tc gridSpan="2">
                  <a:txBody>
                    <a:bodyPr/>
                    <a:lstStyle/>
                    <a:p>
                      <a:pPr algn="ctr" fontAlgn="b"/>
                      <a:r>
                        <a:rPr lang="en-IN" sz="1100" b="1" u="none" strike="noStrike" dirty="0">
                          <a:effectLst/>
                        </a:rPr>
                        <a:t>Coefficients</a:t>
                      </a:r>
                      <a:endParaRPr lang="en-IN" sz="1100" b="1" i="0" u="none" strike="noStrike" dirty="0">
                        <a:solidFill>
                          <a:srgbClr val="000000"/>
                        </a:solidFill>
                        <a:effectLst/>
                        <a:latin typeface="Calibri" panose="020F0502020204030204" pitchFamily="34" charset="0"/>
                      </a:endParaRPr>
                    </a:p>
                  </a:txBody>
                  <a:tcPr marL="7620" marR="7620" marT="7620" marB="0" anchor="ctr">
                    <a:solidFill>
                      <a:srgbClr val="92D050"/>
                    </a:solidFill>
                  </a:tcPr>
                </a:tc>
                <a:tc hMerge="1">
                  <a:txBody>
                    <a:bodyPr/>
                    <a:lstStyle/>
                    <a:p>
                      <a:endParaRPr lang="en-IN"/>
                    </a:p>
                  </a:txBody>
                  <a:tcPr/>
                </a:tc>
                <a:extLst>
                  <a:ext uri="{0D108BD9-81ED-4DB2-BD59-A6C34878D82A}">
                    <a16:rowId xmlns:a16="http://schemas.microsoft.com/office/drawing/2014/main" val="2299284377"/>
                  </a:ext>
                </a:extLst>
              </a:tr>
              <a:tr h="253648">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b">
                    <a:solidFill>
                      <a:srgbClr val="92D050"/>
                    </a:solidFill>
                  </a:tcP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solidFill>
                      <a:srgbClr val="92D050"/>
                    </a:solidFill>
                  </a:tcPr>
                </a:tc>
                <a:extLst>
                  <a:ext uri="{0D108BD9-81ED-4DB2-BD59-A6C34878D82A}">
                    <a16:rowId xmlns:a16="http://schemas.microsoft.com/office/drawing/2014/main" val="3186265004"/>
                  </a:ext>
                </a:extLst>
              </a:tr>
              <a:tr h="253648">
                <a:tc>
                  <a:txBody>
                    <a:bodyPr/>
                    <a:lstStyle/>
                    <a:p>
                      <a:pPr algn="ctr" fontAlgn="b"/>
                      <a:r>
                        <a:rPr lang="en-IN" sz="1100" b="1" u="none" strike="noStrike" dirty="0">
                          <a:effectLst/>
                        </a:rPr>
                        <a:t>B0</a:t>
                      </a:r>
                      <a:endParaRPr lang="en-IN" sz="1100" b="1" i="0" u="none" strike="noStrike" dirty="0">
                        <a:solidFill>
                          <a:srgbClr val="000000"/>
                        </a:solidFill>
                        <a:effectLst/>
                        <a:latin typeface="Calibri" panose="020F0502020204030204" pitchFamily="34" charset="0"/>
                      </a:endParaRPr>
                    </a:p>
                  </a:txBody>
                  <a:tcPr marL="7620" marR="7620" marT="7620" marB="0" anchor="ctr">
                    <a:solidFill>
                      <a:srgbClr val="92D050"/>
                    </a:solidFill>
                  </a:tcPr>
                </a:tc>
                <a:tc>
                  <a:txBody>
                    <a:bodyPr/>
                    <a:lstStyle/>
                    <a:p>
                      <a:pPr algn="ctr" fontAlgn="b"/>
                      <a:r>
                        <a:rPr lang="en-IN" sz="1100" b="0" i="0" u="none" strike="noStrike" dirty="0">
                          <a:solidFill>
                            <a:srgbClr val="000000"/>
                          </a:solidFill>
                          <a:effectLst/>
                          <a:latin typeface="Calibri" panose="020F0502020204030204" pitchFamily="34" charset="0"/>
                        </a:rPr>
                        <a:t>-1.53387</a:t>
                      </a:r>
                    </a:p>
                  </a:txBody>
                  <a:tcPr marL="9525" marR="9525" marT="9525" marB="0" anchor="b">
                    <a:solidFill>
                      <a:srgbClr val="92D050"/>
                    </a:solidFill>
                  </a:tcPr>
                </a:tc>
                <a:extLst>
                  <a:ext uri="{0D108BD9-81ED-4DB2-BD59-A6C34878D82A}">
                    <a16:rowId xmlns:a16="http://schemas.microsoft.com/office/drawing/2014/main" val="3335983942"/>
                  </a:ext>
                </a:extLst>
              </a:tr>
              <a:tr h="253648">
                <a:tc>
                  <a:txBody>
                    <a:bodyPr/>
                    <a:lstStyle/>
                    <a:p>
                      <a:pPr algn="ctr" fontAlgn="b"/>
                      <a:r>
                        <a:rPr lang="en-IN" sz="1100" b="1" u="none" strike="noStrike" dirty="0">
                          <a:effectLst/>
                        </a:rPr>
                        <a:t>B1</a:t>
                      </a:r>
                      <a:endParaRPr lang="en-IN" sz="1100" b="1" i="0" u="none" strike="noStrike" dirty="0">
                        <a:solidFill>
                          <a:srgbClr val="000000"/>
                        </a:solidFill>
                        <a:effectLst/>
                        <a:latin typeface="Calibri" panose="020F0502020204030204" pitchFamily="34" charset="0"/>
                      </a:endParaRPr>
                    </a:p>
                  </a:txBody>
                  <a:tcPr marL="7620" marR="7620" marT="7620" marB="0" anchor="ctr">
                    <a:solidFill>
                      <a:srgbClr val="92D050"/>
                    </a:solidFill>
                  </a:tcPr>
                </a:tc>
                <a:tc>
                  <a:txBody>
                    <a:bodyPr/>
                    <a:lstStyle/>
                    <a:p>
                      <a:pPr algn="ctr" fontAlgn="b"/>
                      <a:r>
                        <a:rPr lang="en-IN" sz="1100" b="0" i="0" u="none" strike="noStrike" dirty="0">
                          <a:solidFill>
                            <a:srgbClr val="000000"/>
                          </a:solidFill>
                          <a:effectLst/>
                          <a:latin typeface="Calibri" panose="020F0502020204030204" pitchFamily="34" charset="0"/>
                        </a:rPr>
                        <a:t>-0.01181</a:t>
                      </a:r>
                    </a:p>
                  </a:txBody>
                  <a:tcPr marL="9525" marR="9525" marT="9525" marB="0" anchor="b">
                    <a:solidFill>
                      <a:srgbClr val="92D050"/>
                    </a:solidFill>
                  </a:tcPr>
                </a:tc>
                <a:extLst>
                  <a:ext uri="{0D108BD9-81ED-4DB2-BD59-A6C34878D82A}">
                    <a16:rowId xmlns:a16="http://schemas.microsoft.com/office/drawing/2014/main" val="601368495"/>
                  </a:ext>
                </a:extLst>
              </a:tr>
              <a:tr h="253648">
                <a:tc>
                  <a:txBody>
                    <a:bodyPr/>
                    <a:lstStyle/>
                    <a:p>
                      <a:pPr algn="ctr" fontAlgn="b"/>
                      <a:r>
                        <a:rPr lang="en-IN" sz="1100" b="1" u="none" strike="noStrike" dirty="0">
                          <a:effectLst/>
                        </a:rPr>
                        <a:t>B2</a:t>
                      </a:r>
                      <a:endParaRPr lang="en-IN" sz="1100" b="1" i="0" u="none" strike="noStrike" dirty="0">
                        <a:solidFill>
                          <a:srgbClr val="000000"/>
                        </a:solidFill>
                        <a:effectLst/>
                        <a:latin typeface="Calibri" panose="020F0502020204030204" pitchFamily="34" charset="0"/>
                      </a:endParaRPr>
                    </a:p>
                  </a:txBody>
                  <a:tcPr marL="7620" marR="7620" marT="7620" marB="0" anchor="ctr">
                    <a:solidFill>
                      <a:srgbClr val="92D050"/>
                    </a:solidFill>
                  </a:tcPr>
                </a:tc>
                <a:tc>
                  <a:txBody>
                    <a:bodyPr/>
                    <a:lstStyle/>
                    <a:p>
                      <a:pPr algn="ctr" fontAlgn="b"/>
                      <a:r>
                        <a:rPr lang="en-IN" sz="1100" b="0" i="0" u="none" strike="noStrike" dirty="0">
                          <a:solidFill>
                            <a:srgbClr val="000000"/>
                          </a:solidFill>
                          <a:effectLst/>
                          <a:latin typeface="Calibri" panose="020F0502020204030204" pitchFamily="34" charset="0"/>
                        </a:rPr>
                        <a:t>0.211286</a:t>
                      </a:r>
                    </a:p>
                  </a:txBody>
                  <a:tcPr marL="9525" marR="9525" marT="9525" marB="0" anchor="b">
                    <a:solidFill>
                      <a:srgbClr val="92D050"/>
                    </a:solidFill>
                  </a:tcPr>
                </a:tc>
                <a:extLst>
                  <a:ext uri="{0D108BD9-81ED-4DB2-BD59-A6C34878D82A}">
                    <a16:rowId xmlns:a16="http://schemas.microsoft.com/office/drawing/2014/main" val="2640787755"/>
                  </a:ext>
                </a:extLst>
              </a:tr>
              <a:tr h="253648">
                <a:tc>
                  <a:txBody>
                    <a:bodyPr/>
                    <a:lstStyle/>
                    <a:p>
                      <a:pPr algn="ctr" fontAlgn="b"/>
                      <a:r>
                        <a:rPr lang="en-IN" sz="1100" b="1" u="none" strike="noStrike" dirty="0">
                          <a:effectLst/>
                        </a:rPr>
                        <a:t>B3</a:t>
                      </a:r>
                      <a:endParaRPr lang="en-IN" sz="1100" b="1" i="0" u="none" strike="noStrike" dirty="0">
                        <a:solidFill>
                          <a:srgbClr val="000000"/>
                        </a:solidFill>
                        <a:effectLst/>
                        <a:latin typeface="Calibri" panose="020F0502020204030204" pitchFamily="34" charset="0"/>
                      </a:endParaRPr>
                    </a:p>
                  </a:txBody>
                  <a:tcPr marL="7620" marR="7620" marT="7620" marB="0" anchor="ctr">
                    <a:solidFill>
                      <a:srgbClr val="92D050"/>
                    </a:solidFill>
                  </a:tcPr>
                </a:tc>
                <a:tc>
                  <a:txBody>
                    <a:bodyPr/>
                    <a:lstStyle/>
                    <a:p>
                      <a:pPr algn="ctr" fontAlgn="b"/>
                      <a:r>
                        <a:rPr lang="en-IN" sz="1100" b="0" i="0" u="none" strike="noStrike" dirty="0">
                          <a:solidFill>
                            <a:srgbClr val="000000"/>
                          </a:solidFill>
                          <a:effectLst/>
                          <a:latin typeface="Calibri" panose="020F0502020204030204" pitchFamily="34" charset="0"/>
                        </a:rPr>
                        <a:t>2.29E-06</a:t>
                      </a:r>
                    </a:p>
                  </a:txBody>
                  <a:tcPr marL="9525" marR="9525" marT="9525" marB="0" anchor="b">
                    <a:solidFill>
                      <a:srgbClr val="92D050"/>
                    </a:solidFill>
                  </a:tcPr>
                </a:tc>
                <a:extLst>
                  <a:ext uri="{0D108BD9-81ED-4DB2-BD59-A6C34878D82A}">
                    <a16:rowId xmlns:a16="http://schemas.microsoft.com/office/drawing/2014/main" val="2257117189"/>
                  </a:ext>
                </a:extLst>
              </a:tr>
              <a:tr h="253648">
                <a:tc>
                  <a:txBody>
                    <a:bodyPr/>
                    <a:lstStyle/>
                    <a:p>
                      <a:pPr algn="ctr" fontAlgn="b"/>
                      <a:r>
                        <a:rPr lang="en-IN" sz="1100" b="1" u="none" strike="noStrike" dirty="0">
                          <a:effectLst/>
                        </a:rPr>
                        <a:t>B4</a:t>
                      </a:r>
                      <a:endParaRPr lang="en-IN" sz="1100" b="1" i="0" u="none" strike="noStrike" dirty="0">
                        <a:solidFill>
                          <a:srgbClr val="000000"/>
                        </a:solidFill>
                        <a:effectLst/>
                        <a:latin typeface="Calibri" panose="020F0502020204030204" pitchFamily="34" charset="0"/>
                      </a:endParaRPr>
                    </a:p>
                  </a:txBody>
                  <a:tcPr marL="7620" marR="7620" marT="7620" marB="0" anchor="ctr">
                    <a:solidFill>
                      <a:srgbClr val="92D050"/>
                    </a:solidFill>
                  </a:tcPr>
                </a:tc>
                <a:tc>
                  <a:txBody>
                    <a:bodyPr/>
                    <a:lstStyle/>
                    <a:p>
                      <a:pPr algn="ctr" fontAlgn="b"/>
                      <a:r>
                        <a:rPr lang="en-IN" sz="1100" b="0" i="0" u="none" strike="noStrike" dirty="0">
                          <a:solidFill>
                            <a:srgbClr val="000000"/>
                          </a:solidFill>
                          <a:effectLst/>
                          <a:latin typeface="Calibri" panose="020F0502020204030204" pitchFamily="34" charset="0"/>
                        </a:rPr>
                        <a:t>0.004219</a:t>
                      </a:r>
                    </a:p>
                  </a:txBody>
                  <a:tcPr marL="9525" marR="9525" marT="9525" marB="0" anchor="b">
                    <a:solidFill>
                      <a:srgbClr val="92D050"/>
                    </a:solidFill>
                  </a:tcPr>
                </a:tc>
                <a:extLst>
                  <a:ext uri="{0D108BD9-81ED-4DB2-BD59-A6C34878D82A}">
                    <a16:rowId xmlns:a16="http://schemas.microsoft.com/office/drawing/2014/main" val="3706810716"/>
                  </a:ext>
                </a:extLst>
              </a:tr>
            </a:tbl>
          </a:graphicData>
        </a:graphic>
      </p:graphicFrame>
      <p:graphicFrame>
        <p:nvGraphicFramePr>
          <p:cNvPr id="5" name="Table 4">
            <a:extLst>
              <a:ext uri="{FF2B5EF4-FFF2-40B4-BE49-F238E27FC236}">
                <a16:creationId xmlns:a16="http://schemas.microsoft.com/office/drawing/2014/main" id="{500D804E-D600-54D8-B1BF-C8B1B2516A08}"/>
              </a:ext>
            </a:extLst>
          </p:cNvPr>
          <p:cNvGraphicFramePr>
            <a:graphicFrameLocks noGrp="1"/>
          </p:cNvGraphicFramePr>
          <p:nvPr>
            <p:extLst>
              <p:ext uri="{D42A27DB-BD31-4B8C-83A1-F6EECF244321}">
                <p14:modId xmlns:p14="http://schemas.microsoft.com/office/powerpoint/2010/main" val="1892411564"/>
              </p:ext>
            </p:extLst>
          </p:nvPr>
        </p:nvGraphicFramePr>
        <p:xfrm>
          <a:off x="2545976" y="2599416"/>
          <a:ext cx="5181308" cy="3895725"/>
        </p:xfrm>
        <a:graphic>
          <a:graphicData uri="http://schemas.openxmlformats.org/drawingml/2006/table">
            <a:tbl>
              <a:tblPr>
                <a:tableStyleId>{5C22544A-7EE6-4342-B048-85BDC9FD1C3A}</a:tableStyleId>
              </a:tblPr>
              <a:tblGrid>
                <a:gridCol w="1835906">
                  <a:extLst>
                    <a:ext uri="{9D8B030D-6E8A-4147-A177-3AD203B41FA5}">
                      <a16:colId xmlns:a16="http://schemas.microsoft.com/office/drawing/2014/main" val="380071861"/>
                    </a:ext>
                  </a:extLst>
                </a:gridCol>
                <a:gridCol w="1672701">
                  <a:extLst>
                    <a:ext uri="{9D8B030D-6E8A-4147-A177-3AD203B41FA5}">
                      <a16:colId xmlns:a16="http://schemas.microsoft.com/office/drawing/2014/main" val="1003141155"/>
                    </a:ext>
                  </a:extLst>
                </a:gridCol>
                <a:gridCol w="1672701">
                  <a:extLst>
                    <a:ext uri="{9D8B030D-6E8A-4147-A177-3AD203B41FA5}">
                      <a16:colId xmlns:a16="http://schemas.microsoft.com/office/drawing/2014/main" val="38183771"/>
                    </a:ext>
                  </a:extLst>
                </a:gridCol>
              </a:tblGrid>
              <a:tr h="135767">
                <a:tc>
                  <a:txBody>
                    <a:bodyPr/>
                    <a:lstStyle/>
                    <a:p>
                      <a:pPr algn="ctr" fontAlgn="b"/>
                      <a:endParaRPr lang="en-IN" sz="1100" b="1" i="0" u="none" strike="noStrike" dirty="0">
                        <a:solidFill>
                          <a:srgbClr val="000000"/>
                        </a:solidFill>
                        <a:effectLst/>
                        <a:latin typeface="Calibri" panose="020F0502020204030204" pitchFamily="34" charset="0"/>
                      </a:endParaRPr>
                    </a:p>
                  </a:txBody>
                  <a:tcPr marL="9525" marR="9525" marT="9525" marB="0" anchor="b">
                    <a:solidFill>
                      <a:srgbClr val="00B0F0"/>
                    </a:solidFill>
                  </a:tcPr>
                </a:tc>
                <a:tc gridSpan="2">
                  <a:txBody>
                    <a:bodyPr/>
                    <a:lstStyle/>
                    <a:p>
                      <a:pPr algn="ctr" fontAlgn="b"/>
                      <a:r>
                        <a:rPr lang="en-IN" sz="1100" b="1" i="0" u="none" strike="noStrike">
                          <a:solidFill>
                            <a:srgbClr val="000000"/>
                          </a:solidFill>
                          <a:effectLst/>
                          <a:latin typeface="Calibri" panose="020F0502020204030204" pitchFamily="34" charset="0"/>
                        </a:rPr>
                        <a:t>Confusion_matrix</a:t>
                      </a:r>
                    </a:p>
                  </a:txBody>
                  <a:tcPr marL="9525" marR="9525" marT="9525" marB="0" anchor="b">
                    <a:solidFill>
                      <a:srgbClr val="00B0F0"/>
                    </a:solidFill>
                  </a:tcPr>
                </a:tc>
                <a:tc hMerge="1">
                  <a:txBody>
                    <a:bodyPr/>
                    <a:lstStyle/>
                    <a:p>
                      <a:endParaRPr lang="en-IN"/>
                    </a:p>
                  </a:txBody>
                  <a:tcPr/>
                </a:tc>
                <a:extLst>
                  <a:ext uri="{0D108BD9-81ED-4DB2-BD59-A6C34878D82A}">
                    <a16:rowId xmlns:a16="http://schemas.microsoft.com/office/drawing/2014/main" val="3616532687"/>
                  </a:ext>
                </a:extLst>
              </a:tr>
              <a:tr h="135767">
                <a:tc>
                  <a:txBody>
                    <a:bodyPr/>
                    <a:lstStyle/>
                    <a:p>
                      <a:pPr algn="ctr" fontAlgn="b"/>
                      <a:endParaRPr lang="en-IN" sz="1100" b="1" i="0" u="none" strike="noStrike" dirty="0">
                        <a:solidFill>
                          <a:srgbClr val="000000"/>
                        </a:solidFill>
                        <a:effectLst/>
                        <a:latin typeface="Calibri" panose="020F0502020204030204" pitchFamily="34" charset="0"/>
                      </a:endParaRPr>
                    </a:p>
                  </a:txBody>
                  <a:tcPr marL="9525" marR="9525" marT="9525" marB="0" anchor="b">
                    <a:solidFill>
                      <a:srgbClr val="00B0F0"/>
                    </a:solidFill>
                  </a:tcPr>
                </a:tc>
                <a:tc gridSpan="2">
                  <a:txBody>
                    <a:bodyPr/>
                    <a:lstStyle/>
                    <a:p>
                      <a:pPr algn="ctr" fontAlgn="b"/>
                      <a:r>
                        <a:rPr lang="en-IN" sz="1100" b="1" i="0" u="none" strike="noStrike">
                          <a:solidFill>
                            <a:srgbClr val="000000"/>
                          </a:solidFill>
                          <a:effectLst/>
                          <a:latin typeface="Calibri" panose="020F0502020204030204" pitchFamily="34" charset="0"/>
                        </a:rPr>
                        <a:t>predicted</a:t>
                      </a:r>
                    </a:p>
                  </a:txBody>
                  <a:tcPr marL="9525" marR="9525" marT="9525" marB="0" anchor="b">
                    <a:solidFill>
                      <a:srgbClr val="00B0F0"/>
                    </a:solidFill>
                  </a:tcPr>
                </a:tc>
                <a:tc hMerge="1">
                  <a:txBody>
                    <a:bodyPr/>
                    <a:lstStyle/>
                    <a:p>
                      <a:endParaRPr lang="en-IN"/>
                    </a:p>
                  </a:txBody>
                  <a:tcPr/>
                </a:tc>
                <a:extLst>
                  <a:ext uri="{0D108BD9-81ED-4DB2-BD59-A6C34878D82A}">
                    <a16:rowId xmlns:a16="http://schemas.microsoft.com/office/drawing/2014/main" val="321140797"/>
                  </a:ext>
                </a:extLst>
              </a:tr>
              <a:tr h="135767">
                <a:tc>
                  <a:txBody>
                    <a:bodyPr/>
                    <a:lstStyle/>
                    <a:p>
                      <a:pPr algn="ctr" fontAlgn="b"/>
                      <a:r>
                        <a:rPr lang="en-IN" sz="1100" b="1" i="0" u="none" strike="noStrike" dirty="0">
                          <a:solidFill>
                            <a:srgbClr val="000000"/>
                          </a:solidFill>
                          <a:effectLst/>
                          <a:latin typeface="Calibri" panose="020F0502020204030204" pitchFamily="34" charset="0"/>
                        </a:rPr>
                        <a:t>actual</a:t>
                      </a:r>
                    </a:p>
                  </a:txBody>
                  <a:tcPr marL="9525" marR="9525" marT="9525" marB="0" anchor="b">
                    <a:solidFill>
                      <a:srgbClr val="00B0F0"/>
                    </a:solidFill>
                  </a:tcPr>
                </a:tc>
                <a:tc>
                  <a:txBody>
                    <a:bodyPr/>
                    <a:lstStyle/>
                    <a:p>
                      <a:pPr algn="ctr" fontAlgn="b"/>
                      <a:r>
                        <a:rPr lang="en-IN" sz="1100" b="1" i="0" u="none" strike="noStrike">
                          <a:solidFill>
                            <a:srgbClr val="000000"/>
                          </a:solidFill>
                          <a:effectLst/>
                          <a:latin typeface="Calibri" panose="020F0502020204030204" pitchFamily="34" charset="0"/>
                        </a:rPr>
                        <a:t>no(0)</a:t>
                      </a:r>
                    </a:p>
                  </a:txBody>
                  <a:tcPr marL="9525" marR="9525" marT="9525" marB="0" anchor="b">
                    <a:solidFill>
                      <a:srgbClr val="00B0F0"/>
                    </a:solidFill>
                  </a:tcPr>
                </a:tc>
                <a:tc>
                  <a:txBody>
                    <a:bodyPr/>
                    <a:lstStyle/>
                    <a:p>
                      <a:pPr algn="ctr" fontAlgn="b"/>
                      <a:r>
                        <a:rPr lang="en-IN" sz="1100" b="1" i="0" u="none" strike="noStrike">
                          <a:solidFill>
                            <a:srgbClr val="000000"/>
                          </a:solidFill>
                          <a:effectLst/>
                          <a:latin typeface="Calibri" panose="020F0502020204030204" pitchFamily="34" charset="0"/>
                        </a:rPr>
                        <a:t>yes(1)</a:t>
                      </a:r>
                    </a:p>
                  </a:txBody>
                  <a:tcPr marL="9525" marR="9525" marT="9525" marB="0" anchor="b">
                    <a:solidFill>
                      <a:srgbClr val="00B0F0"/>
                    </a:solidFill>
                  </a:tcPr>
                </a:tc>
                <a:extLst>
                  <a:ext uri="{0D108BD9-81ED-4DB2-BD59-A6C34878D82A}">
                    <a16:rowId xmlns:a16="http://schemas.microsoft.com/office/drawing/2014/main" val="1198506881"/>
                  </a:ext>
                </a:extLst>
              </a:tr>
              <a:tr h="135767">
                <a:tc>
                  <a:txBody>
                    <a:bodyPr/>
                    <a:lstStyle/>
                    <a:p>
                      <a:pPr algn="ctr" fontAlgn="b"/>
                      <a:r>
                        <a:rPr lang="en-IN" sz="1100" b="1" i="0" u="none" strike="noStrike" dirty="0">
                          <a:solidFill>
                            <a:srgbClr val="000000"/>
                          </a:solidFill>
                          <a:effectLst/>
                          <a:latin typeface="Calibri" panose="020F0502020204030204" pitchFamily="34" charset="0"/>
                        </a:rPr>
                        <a:t>no(0)</a:t>
                      </a:r>
                    </a:p>
                  </a:txBody>
                  <a:tcPr marL="9525" marR="9525" marT="9525" marB="0" anchor="b">
                    <a:solidFill>
                      <a:srgbClr val="00B0F0"/>
                    </a:solidFill>
                  </a:tcPr>
                </a:tc>
                <a:tc>
                  <a:txBody>
                    <a:bodyPr/>
                    <a:lstStyle/>
                    <a:p>
                      <a:pPr algn="ctr" fontAlgn="b"/>
                      <a:r>
                        <a:rPr lang="en-IN" sz="1100" b="1" i="0" u="none" strike="noStrike" dirty="0">
                          <a:solidFill>
                            <a:srgbClr val="000000"/>
                          </a:solidFill>
                          <a:effectLst/>
                          <a:latin typeface="Calibri" panose="020F0502020204030204" pitchFamily="34" charset="0"/>
                        </a:rPr>
                        <a:t>7201</a:t>
                      </a:r>
                    </a:p>
                  </a:txBody>
                  <a:tcPr marL="9525" marR="9525" marT="9525" marB="0" anchor="b">
                    <a:solidFill>
                      <a:srgbClr val="00B0F0"/>
                    </a:solidFill>
                  </a:tcPr>
                </a:tc>
                <a:tc>
                  <a:txBody>
                    <a:bodyPr/>
                    <a:lstStyle/>
                    <a:p>
                      <a:pPr algn="ctr" fontAlgn="b"/>
                      <a:r>
                        <a:rPr lang="en-IN" sz="1100" b="1" i="0" u="none" strike="noStrike">
                          <a:solidFill>
                            <a:srgbClr val="000000"/>
                          </a:solidFill>
                          <a:effectLst/>
                          <a:latin typeface="Calibri" panose="020F0502020204030204" pitchFamily="34" charset="0"/>
                        </a:rPr>
                        <a:t>6412</a:t>
                      </a:r>
                    </a:p>
                  </a:txBody>
                  <a:tcPr marL="9525" marR="9525" marT="9525" marB="0" anchor="b">
                    <a:solidFill>
                      <a:srgbClr val="00B0F0"/>
                    </a:solidFill>
                  </a:tcPr>
                </a:tc>
                <a:extLst>
                  <a:ext uri="{0D108BD9-81ED-4DB2-BD59-A6C34878D82A}">
                    <a16:rowId xmlns:a16="http://schemas.microsoft.com/office/drawing/2014/main" val="3226449049"/>
                  </a:ext>
                </a:extLst>
              </a:tr>
              <a:tr h="135767">
                <a:tc>
                  <a:txBody>
                    <a:bodyPr/>
                    <a:lstStyle/>
                    <a:p>
                      <a:pPr algn="ctr" fontAlgn="b"/>
                      <a:r>
                        <a:rPr lang="en-IN" sz="1100" b="1" i="0" u="none" strike="noStrike" dirty="0">
                          <a:solidFill>
                            <a:srgbClr val="000000"/>
                          </a:solidFill>
                          <a:effectLst/>
                          <a:latin typeface="Calibri" panose="020F0502020204030204" pitchFamily="34" charset="0"/>
                        </a:rPr>
                        <a:t>yes(1)</a:t>
                      </a:r>
                    </a:p>
                  </a:txBody>
                  <a:tcPr marL="9525" marR="9525" marT="9525" marB="0" anchor="b">
                    <a:solidFill>
                      <a:srgbClr val="00B0F0"/>
                    </a:solidFill>
                  </a:tcPr>
                </a:tc>
                <a:tc>
                  <a:txBody>
                    <a:bodyPr/>
                    <a:lstStyle/>
                    <a:p>
                      <a:pPr algn="ctr" fontAlgn="b"/>
                      <a:r>
                        <a:rPr lang="en-IN" sz="1100" b="1" i="0" u="none" strike="noStrike" dirty="0">
                          <a:solidFill>
                            <a:srgbClr val="000000"/>
                          </a:solidFill>
                          <a:effectLst/>
                          <a:latin typeface="Calibri" panose="020F0502020204030204" pitchFamily="34" charset="0"/>
                        </a:rPr>
                        <a:t>4080</a:t>
                      </a:r>
                    </a:p>
                  </a:txBody>
                  <a:tcPr marL="9525" marR="9525" marT="9525" marB="0" anchor="b">
                    <a:solidFill>
                      <a:srgbClr val="00B0F0"/>
                    </a:solidFill>
                  </a:tcPr>
                </a:tc>
                <a:tc>
                  <a:txBody>
                    <a:bodyPr/>
                    <a:lstStyle/>
                    <a:p>
                      <a:pPr algn="ctr" fontAlgn="b"/>
                      <a:r>
                        <a:rPr lang="en-IN" sz="1100" b="1" i="0" u="none" strike="noStrike" dirty="0">
                          <a:solidFill>
                            <a:srgbClr val="000000"/>
                          </a:solidFill>
                          <a:effectLst/>
                          <a:latin typeface="Calibri" panose="020F0502020204030204" pitchFamily="34" charset="0"/>
                        </a:rPr>
                        <a:t>14307</a:t>
                      </a:r>
                    </a:p>
                  </a:txBody>
                  <a:tcPr marL="9525" marR="9525" marT="9525" marB="0" anchor="b">
                    <a:solidFill>
                      <a:srgbClr val="00B0F0"/>
                    </a:solidFill>
                  </a:tcPr>
                </a:tc>
                <a:extLst>
                  <a:ext uri="{0D108BD9-81ED-4DB2-BD59-A6C34878D82A}">
                    <a16:rowId xmlns:a16="http://schemas.microsoft.com/office/drawing/2014/main" val="2944101065"/>
                  </a:ext>
                </a:extLst>
              </a:tr>
              <a:tr h="286133">
                <a:tc>
                  <a:txBody>
                    <a:bodyPr/>
                    <a:lstStyle/>
                    <a:p>
                      <a:pPr algn="ctr" fontAlgn="b"/>
                      <a:endParaRPr lang="en-IN" sz="1200" b="1" i="0" u="none" strike="noStrike" dirty="0">
                        <a:solidFill>
                          <a:srgbClr val="000000"/>
                        </a:solidFill>
                        <a:effectLst/>
                        <a:latin typeface="Calibri" panose="020F0502020204030204" pitchFamily="34" charset="0"/>
                      </a:endParaRPr>
                    </a:p>
                  </a:txBody>
                  <a:tcPr marL="7620" marR="7620" marT="7620" marB="0" anchor="ctr">
                    <a:solidFill>
                      <a:schemeClr val="accent3">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200" b="1" i="0" u="none" strike="noStrike" dirty="0" smtClean="0">
                          <a:solidFill>
                            <a:srgbClr val="000000"/>
                          </a:solidFill>
                          <a:effectLst/>
                          <a:latin typeface="Calibri" panose="020F0502020204030204" pitchFamily="34" charset="0"/>
                        </a:rPr>
                        <a:t>Performance</a:t>
                      </a:r>
                      <a:r>
                        <a:rPr lang="en-IN" sz="1200" b="1" i="0" u="none" strike="noStrike" baseline="0" dirty="0" smtClean="0">
                          <a:solidFill>
                            <a:srgbClr val="000000"/>
                          </a:solidFill>
                          <a:effectLst/>
                          <a:latin typeface="Calibri" panose="020F0502020204030204" pitchFamily="34" charset="0"/>
                        </a:rPr>
                        <a:t> Metrics</a:t>
                      </a:r>
                      <a:endParaRPr lang="en-IN" sz="1200" b="1" i="0" u="none" strike="noStrike" dirty="0" smtClean="0">
                        <a:solidFill>
                          <a:srgbClr val="000000"/>
                        </a:solidFill>
                        <a:effectLst/>
                        <a:latin typeface="Calibri" panose="020F0502020204030204" pitchFamily="34" charset="0"/>
                      </a:endParaRPr>
                    </a:p>
                    <a:p>
                      <a:pPr algn="ctr" fontAlgn="b"/>
                      <a:endParaRPr lang="en-IN" sz="1200" b="1" i="0" u="none" strike="noStrike" dirty="0">
                        <a:solidFill>
                          <a:srgbClr val="000000"/>
                        </a:solidFill>
                        <a:effectLst/>
                        <a:latin typeface="Calibri" panose="020F0502020204030204" pitchFamily="34" charset="0"/>
                      </a:endParaRPr>
                    </a:p>
                  </a:txBody>
                  <a:tcPr marL="7620" marR="7620" marT="7620" marB="0" anchor="ctr">
                    <a:solidFill>
                      <a:schemeClr val="accent3">
                        <a:lumMod val="20000"/>
                        <a:lumOff val="80000"/>
                      </a:schemeClr>
                    </a:solidFill>
                  </a:tcP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solidFill>
                      <a:schemeClr val="accent3">
                        <a:lumMod val="20000"/>
                        <a:lumOff val="80000"/>
                      </a:schemeClr>
                    </a:solidFill>
                  </a:tcPr>
                </a:tc>
                <a:extLst>
                  <a:ext uri="{0D108BD9-81ED-4DB2-BD59-A6C34878D82A}">
                    <a16:rowId xmlns:a16="http://schemas.microsoft.com/office/drawing/2014/main" val="1920890884"/>
                  </a:ext>
                </a:extLst>
              </a:tr>
              <a:tr h="287593">
                <a:tc>
                  <a:txBody>
                    <a:bodyPr/>
                    <a:lstStyle/>
                    <a:p>
                      <a:pPr algn="ctr" fontAlgn="b"/>
                      <a:r>
                        <a:rPr lang="en-IN" sz="1100" b="0" i="0" u="none" strike="noStrike" dirty="0">
                          <a:solidFill>
                            <a:srgbClr val="000000"/>
                          </a:solidFill>
                          <a:effectLst/>
                          <a:latin typeface="Calibri" panose="020F0502020204030204" pitchFamily="34" charset="0"/>
                        </a:rPr>
                        <a:t>Accuracy</a:t>
                      </a:r>
                    </a:p>
                  </a:txBody>
                  <a:tcPr marL="9525" marR="9525" marT="9525" marB="0" anchor="b">
                    <a:solidFill>
                      <a:schemeClr val="accent3">
                        <a:lumMod val="20000"/>
                        <a:lumOff val="80000"/>
                      </a:schemeClr>
                    </a:solidFill>
                  </a:tcPr>
                </a:tc>
                <a:tc>
                  <a:txBody>
                    <a:bodyPr/>
                    <a:lstStyle/>
                    <a:p>
                      <a:pPr algn="ctr" fontAlgn="b"/>
                      <a:r>
                        <a:rPr lang="en-IN" sz="1100" b="0" i="0" u="none" strike="noStrike">
                          <a:solidFill>
                            <a:srgbClr val="000000"/>
                          </a:solidFill>
                          <a:effectLst/>
                          <a:latin typeface="Calibri" panose="020F0502020204030204" pitchFamily="34" charset="0"/>
                        </a:rPr>
                        <a:t>0.672125</a:t>
                      </a:r>
                    </a:p>
                  </a:txBody>
                  <a:tcPr marL="9525" marR="9525" marT="9525" marB="0" anchor="b">
                    <a:solidFill>
                      <a:schemeClr val="accent3">
                        <a:lumMod val="20000"/>
                        <a:lumOff val="80000"/>
                      </a:schemeClr>
                    </a:solidFill>
                  </a:tcPr>
                </a:tc>
                <a:tc>
                  <a:txBody>
                    <a:bodyPr/>
                    <a:lstStyle/>
                    <a:p>
                      <a:pPr algn="ctr" fontAlgn="b"/>
                      <a:r>
                        <a:rPr lang="en-IN" sz="1200" b="0" i="0" u="none" strike="noStrike">
                          <a:solidFill>
                            <a:srgbClr val="374151"/>
                          </a:solidFill>
                          <a:effectLst/>
                          <a:latin typeface="Segoe UI" panose="020B0502040204020203" pitchFamily="34" charset="0"/>
                        </a:rPr>
                        <a:t> (TP + TN) / TP+TN+FP+FN</a:t>
                      </a:r>
                    </a:p>
                  </a:txBody>
                  <a:tcPr marL="9525" marR="9525" marT="9525" marB="0" anchor="b">
                    <a:solidFill>
                      <a:schemeClr val="accent3">
                        <a:lumMod val="20000"/>
                        <a:lumOff val="80000"/>
                      </a:schemeClr>
                    </a:solidFill>
                  </a:tcPr>
                </a:tc>
                <a:extLst>
                  <a:ext uri="{0D108BD9-81ED-4DB2-BD59-A6C34878D82A}">
                    <a16:rowId xmlns:a16="http://schemas.microsoft.com/office/drawing/2014/main" val="2457881247"/>
                  </a:ext>
                </a:extLst>
              </a:tr>
              <a:tr h="160466">
                <a:tc>
                  <a:txBody>
                    <a:bodyPr/>
                    <a:lstStyle/>
                    <a:p>
                      <a:pPr algn="ctr" fontAlgn="b"/>
                      <a:r>
                        <a:rPr lang="en-IN" sz="1100" b="0" i="0" u="none" strike="noStrike" dirty="0">
                          <a:solidFill>
                            <a:srgbClr val="000000"/>
                          </a:solidFill>
                          <a:effectLst/>
                          <a:latin typeface="Calibri" panose="020F0502020204030204" pitchFamily="34" charset="0"/>
                        </a:rPr>
                        <a:t>Precision</a:t>
                      </a:r>
                    </a:p>
                  </a:txBody>
                  <a:tcPr marL="9525" marR="9525" marT="9525" marB="0" anchor="b">
                    <a:solidFill>
                      <a:schemeClr val="accent3">
                        <a:lumMod val="20000"/>
                        <a:lumOff val="8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0.690526</a:t>
                      </a:r>
                    </a:p>
                  </a:txBody>
                  <a:tcPr marL="9525" marR="9525" marT="9525" marB="0" anchor="b">
                    <a:solidFill>
                      <a:schemeClr val="accent3">
                        <a:lumMod val="20000"/>
                        <a:lumOff val="80000"/>
                      </a:schemeClr>
                    </a:solidFill>
                  </a:tcPr>
                </a:tc>
                <a:tc>
                  <a:txBody>
                    <a:bodyPr/>
                    <a:lstStyle/>
                    <a:p>
                      <a:pPr algn="ctr" fontAlgn="b"/>
                      <a:r>
                        <a:rPr lang="en-IN" sz="1200" b="0" i="0" u="none" strike="noStrike">
                          <a:solidFill>
                            <a:srgbClr val="374151"/>
                          </a:solidFill>
                          <a:effectLst/>
                          <a:latin typeface="Segoe UI" panose="020B0502040204020203" pitchFamily="34" charset="0"/>
                        </a:rPr>
                        <a:t>TP / (TP + FP)</a:t>
                      </a:r>
                    </a:p>
                  </a:txBody>
                  <a:tcPr marL="9525" marR="9525" marT="9525" marB="0" anchor="b">
                    <a:solidFill>
                      <a:schemeClr val="accent3">
                        <a:lumMod val="20000"/>
                        <a:lumOff val="80000"/>
                      </a:schemeClr>
                    </a:solidFill>
                  </a:tcPr>
                </a:tc>
                <a:extLst>
                  <a:ext uri="{0D108BD9-81ED-4DB2-BD59-A6C34878D82A}">
                    <a16:rowId xmlns:a16="http://schemas.microsoft.com/office/drawing/2014/main" val="3963010203"/>
                  </a:ext>
                </a:extLst>
              </a:tr>
              <a:tr h="160466">
                <a:tc>
                  <a:txBody>
                    <a:bodyPr/>
                    <a:lstStyle/>
                    <a:p>
                      <a:pPr algn="ctr" fontAlgn="b"/>
                      <a:r>
                        <a:rPr lang="en-IN" sz="1100" b="0" i="0" u="none" strike="noStrike" dirty="0">
                          <a:solidFill>
                            <a:srgbClr val="000000"/>
                          </a:solidFill>
                          <a:effectLst/>
                          <a:latin typeface="Calibri" panose="020F0502020204030204" pitchFamily="34" charset="0"/>
                        </a:rPr>
                        <a:t>Recall</a:t>
                      </a:r>
                    </a:p>
                  </a:txBody>
                  <a:tcPr marL="9525" marR="9525" marT="9525" marB="0" anchor="b">
                    <a:solidFill>
                      <a:schemeClr val="accent3">
                        <a:lumMod val="20000"/>
                        <a:lumOff val="8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0.778104</a:t>
                      </a:r>
                    </a:p>
                  </a:txBody>
                  <a:tcPr marL="9525" marR="9525" marT="9525" marB="0" anchor="b">
                    <a:solidFill>
                      <a:schemeClr val="accent3">
                        <a:lumMod val="20000"/>
                        <a:lumOff val="80000"/>
                      </a:schemeClr>
                    </a:solidFill>
                  </a:tcPr>
                </a:tc>
                <a:tc>
                  <a:txBody>
                    <a:bodyPr/>
                    <a:lstStyle/>
                    <a:p>
                      <a:pPr algn="ctr" fontAlgn="b"/>
                      <a:r>
                        <a:rPr lang="en-IN" sz="1200" b="0" i="0" u="none" strike="noStrike">
                          <a:solidFill>
                            <a:srgbClr val="374151"/>
                          </a:solidFill>
                          <a:effectLst/>
                          <a:latin typeface="Segoe UI" panose="020B0502040204020203" pitchFamily="34" charset="0"/>
                        </a:rPr>
                        <a:t>TP / (TP + FN)</a:t>
                      </a:r>
                    </a:p>
                  </a:txBody>
                  <a:tcPr marL="9525" marR="9525" marT="9525" marB="0" anchor="b">
                    <a:solidFill>
                      <a:schemeClr val="accent3">
                        <a:lumMod val="20000"/>
                        <a:lumOff val="80000"/>
                      </a:schemeClr>
                    </a:solidFill>
                  </a:tcPr>
                </a:tc>
                <a:extLst>
                  <a:ext uri="{0D108BD9-81ED-4DB2-BD59-A6C34878D82A}">
                    <a16:rowId xmlns:a16="http://schemas.microsoft.com/office/drawing/2014/main" val="1545764442"/>
                  </a:ext>
                </a:extLst>
              </a:tr>
              <a:tr h="160466">
                <a:tc>
                  <a:txBody>
                    <a:bodyPr/>
                    <a:lstStyle/>
                    <a:p>
                      <a:pPr algn="ctr" fontAlgn="b"/>
                      <a:r>
                        <a:rPr lang="en-IN" sz="1100" b="0" i="0" u="none" strike="noStrike">
                          <a:solidFill>
                            <a:srgbClr val="000000"/>
                          </a:solidFill>
                          <a:effectLst/>
                          <a:latin typeface="Calibri" panose="020F0502020204030204" pitchFamily="34" charset="0"/>
                        </a:rPr>
                        <a:t>Specifivity</a:t>
                      </a:r>
                    </a:p>
                  </a:txBody>
                  <a:tcPr marL="9525" marR="9525" marT="9525" marB="0" anchor="b">
                    <a:solidFill>
                      <a:schemeClr val="accent3">
                        <a:lumMod val="20000"/>
                        <a:lumOff val="8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0.52898</a:t>
                      </a:r>
                    </a:p>
                  </a:txBody>
                  <a:tcPr marL="9525" marR="9525" marT="9525" marB="0" anchor="b">
                    <a:solidFill>
                      <a:schemeClr val="accent3">
                        <a:lumMod val="20000"/>
                        <a:lumOff val="80000"/>
                      </a:schemeClr>
                    </a:solidFill>
                  </a:tcPr>
                </a:tc>
                <a:tc>
                  <a:txBody>
                    <a:bodyPr/>
                    <a:lstStyle/>
                    <a:p>
                      <a:pPr algn="ctr" fontAlgn="b"/>
                      <a:r>
                        <a:rPr lang="en-IN" sz="1200" b="0" i="0" u="none" strike="noStrike">
                          <a:solidFill>
                            <a:srgbClr val="374151"/>
                          </a:solidFill>
                          <a:effectLst/>
                          <a:latin typeface="Segoe UI" panose="020B0502040204020203" pitchFamily="34" charset="0"/>
                        </a:rPr>
                        <a:t> TN / (TN + FP)</a:t>
                      </a:r>
                    </a:p>
                  </a:txBody>
                  <a:tcPr marL="9525" marR="9525" marT="9525" marB="0" anchor="b">
                    <a:solidFill>
                      <a:schemeClr val="accent3">
                        <a:lumMod val="20000"/>
                        <a:lumOff val="80000"/>
                      </a:schemeClr>
                    </a:solidFill>
                  </a:tcPr>
                </a:tc>
                <a:extLst>
                  <a:ext uri="{0D108BD9-81ED-4DB2-BD59-A6C34878D82A}">
                    <a16:rowId xmlns:a16="http://schemas.microsoft.com/office/drawing/2014/main" val="1691426253"/>
                  </a:ext>
                </a:extLst>
              </a:tr>
              <a:tr h="160466">
                <a:tc>
                  <a:txBody>
                    <a:bodyPr/>
                    <a:lstStyle/>
                    <a:p>
                      <a:pPr algn="ctr" fontAlgn="b"/>
                      <a:r>
                        <a:rPr lang="en-IN" sz="1100" b="0" i="0" u="none" strike="noStrike">
                          <a:solidFill>
                            <a:srgbClr val="000000"/>
                          </a:solidFill>
                          <a:effectLst/>
                          <a:latin typeface="Calibri" panose="020F0502020204030204" pitchFamily="34" charset="0"/>
                        </a:rPr>
                        <a:t>Sensitivity</a:t>
                      </a:r>
                    </a:p>
                  </a:txBody>
                  <a:tcPr marL="9525" marR="9525" marT="9525" marB="0" anchor="b">
                    <a:solidFill>
                      <a:schemeClr val="accent3">
                        <a:lumMod val="20000"/>
                        <a:lumOff val="8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0.778104</a:t>
                      </a:r>
                    </a:p>
                  </a:txBody>
                  <a:tcPr marL="9525" marR="9525" marT="9525" marB="0" anchor="b">
                    <a:solidFill>
                      <a:schemeClr val="accent3">
                        <a:lumMod val="20000"/>
                        <a:lumOff val="80000"/>
                      </a:schemeClr>
                    </a:solidFill>
                  </a:tcPr>
                </a:tc>
                <a:tc>
                  <a:txBody>
                    <a:bodyPr/>
                    <a:lstStyle/>
                    <a:p>
                      <a:pPr algn="ctr" fontAlgn="b"/>
                      <a:r>
                        <a:rPr lang="en-IN" sz="1200" b="0" i="0" u="none" strike="noStrike">
                          <a:solidFill>
                            <a:srgbClr val="374151"/>
                          </a:solidFill>
                          <a:effectLst/>
                          <a:latin typeface="Segoe UI" panose="020B0502040204020203" pitchFamily="34" charset="0"/>
                        </a:rPr>
                        <a:t>TP / (TP + FN)</a:t>
                      </a:r>
                    </a:p>
                  </a:txBody>
                  <a:tcPr marL="9525" marR="9525" marT="9525" marB="0" anchor="b">
                    <a:solidFill>
                      <a:schemeClr val="accent3">
                        <a:lumMod val="20000"/>
                        <a:lumOff val="80000"/>
                      </a:schemeClr>
                    </a:solidFill>
                  </a:tcPr>
                </a:tc>
                <a:extLst>
                  <a:ext uri="{0D108BD9-81ED-4DB2-BD59-A6C34878D82A}">
                    <a16:rowId xmlns:a16="http://schemas.microsoft.com/office/drawing/2014/main" val="1663625531"/>
                  </a:ext>
                </a:extLst>
              </a:tr>
              <a:tr h="316859">
                <a:tc>
                  <a:txBody>
                    <a:bodyPr/>
                    <a:lstStyle/>
                    <a:p>
                      <a:pPr algn="ctr" fontAlgn="b"/>
                      <a:r>
                        <a:rPr lang="en-IN" sz="1100" b="0" i="0" u="none" strike="noStrike" dirty="0">
                          <a:solidFill>
                            <a:srgbClr val="000000"/>
                          </a:solidFill>
                          <a:effectLst/>
                          <a:latin typeface="Calibri" panose="020F0502020204030204" pitchFamily="34" charset="0"/>
                        </a:rPr>
                        <a:t>F1_Score</a:t>
                      </a:r>
                    </a:p>
                  </a:txBody>
                  <a:tcPr marL="9525" marR="9525" marT="9525" marB="0" anchor="b">
                    <a:solidFill>
                      <a:schemeClr val="accent3">
                        <a:lumMod val="20000"/>
                        <a:lumOff val="8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0.731704</a:t>
                      </a:r>
                    </a:p>
                  </a:txBody>
                  <a:tcPr marL="9525" marR="9525" marT="9525" marB="0" anchor="b">
                    <a:solidFill>
                      <a:schemeClr val="accent3">
                        <a:lumMod val="20000"/>
                        <a:lumOff val="80000"/>
                      </a:schemeClr>
                    </a:solidFill>
                  </a:tcPr>
                </a:tc>
                <a:tc>
                  <a:txBody>
                    <a:bodyPr/>
                    <a:lstStyle/>
                    <a:p>
                      <a:pPr algn="ctr" fontAlgn="b"/>
                      <a:r>
                        <a:rPr lang="en-IN" sz="1200" b="0" i="0" u="none" strike="noStrike" dirty="0">
                          <a:solidFill>
                            <a:srgbClr val="374151"/>
                          </a:solidFill>
                          <a:effectLst/>
                          <a:latin typeface="Segoe UI" panose="020B0502040204020203" pitchFamily="34" charset="0"/>
                        </a:rPr>
                        <a:t>2 * (Precision * Recall) / (Precision + Recall)</a:t>
                      </a:r>
                    </a:p>
                  </a:txBody>
                  <a:tcPr marL="9525" marR="9525" marT="9525" marB="0" anchor="b">
                    <a:solidFill>
                      <a:schemeClr val="accent3">
                        <a:lumMod val="20000"/>
                        <a:lumOff val="80000"/>
                      </a:schemeClr>
                    </a:solidFill>
                  </a:tcPr>
                </a:tc>
                <a:extLst>
                  <a:ext uri="{0D108BD9-81ED-4DB2-BD59-A6C34878D82A}">
                    <a16:rowId xmlns:a16="http://schemas.microsoft.com/office/drawing/2014/main" val="4032215484"/>
                  </a:ext>
                </a:extLst>
              </a:tr>
              <a:tr h="473252">
                <a:tc>
                  <a:txBody>
                    <a:bodyPr/>
                    <a:lstStyle/>
                    <a:p>
                      <a:pPr algn="ctr" fontAlgn="b"/>
                      <a:r>
                        <a:rPr lang="en-IN" sz="1100" b="0" i="0" u="none" strike="noStrike" dirty="0">
                          <a:solidFill>
                            <a:srgbClr val="000000"/>
                          </a:solidFill>
                          <a:effectLst/>
                          <a:latin typeface="Calibri" panose="020F0502020204030204" pitchFamily="34" charset="0"/>
                        </a:rPr>
                        <a:t>TPR</a:t>
                      </a:r>
                    </a:p>
                  </a:txBody>
                  <a:tcPr marL="9525" marR="9525" marT="9525" marB="0" anchor="b">
                    <a:solidFill>
                      <a:schemeClr val="accent3">
                        <a:lumMod val="20000"/>
                        <a:lumOff val="8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0.778104</a:t>
                      </a:r>
                    </a:p>
                  </a:txBody>
                  <a:tcPr marL="9525" marR="9525" marT="9525" marB="0" anchor="b">
                    <a:solidFill>
                      <a:schemeClr val="accent3">
                        <a:lumMod val="20000"/>
                        <a:lumOff val="80000"/>
                      </a:schemeClr>
                    </a:solidFill>
                  </a:tcPr>
                </a:tc>
                <a:tc>
                  <a:txBody>
                    <a:bodyPr/>
                    <a:lstStyle/>
                    <a:p>
                      <a:pPr algn="ctr" fontAlgn="b"/>
                      <a:r>
                        <a:rPr lang="en-IN" sz="1200" b="0" i="0" u="none" strike="noStrike" dirty="0">
                          <a:solidFill>
                            <a:srgbClr val="374151"/>
                          </a:solidFill>
                          <a:effectLst/>
                          <a:latin typeface="Segoe UI" panose="020B0502040204020203" pitchFamily="34" charset="0"/>
                        </a:rPr>
                        <a:t>True Positives / (True Positives + False Negatives)</a:t>
                      </a:r>
                    </a:p>
                  </a:txBody>
                  <a:tcPr marL="9525" marR="9525" marT="9525" marB="0" anchor="b">
                    <a:solidFill>
                      <a:schemeClr val="accent3">
                        <a:lumMod val="20000"/>
                        <a:lumOff val="80000"/>
                      </a:schemeClr>
                    </a:solidFill>
                  </a:tcPr>
                </a:tc>
                <a:extLst>
                  <a:ext uri="{0D108BD9-81ED-4DB2-BD59-A6C34878D82A}">
                    <a16:rowId xmlns:a16="http://schemas.microsoft.com/office/drawing/2014/main" val="63879887"/>
                  </a:ext>
                </a:extLst>
              </a:tr>
              <a:tr h="473252">
                <a:tc>
                  <a:txBody>
                    <a:bodyPr/>
                    <a:lstStyle/>
                    <a:p>
                      <a:pPr algn="ctr" fontAlgn="b"/>
                      <a:r>
                        <a:rPr lang="en-IN" sz="1100" b="0" i="0" u="none" strike="noStrike" dirty="0">
                          <a:solidFill>
                            <a:srgbClr val="000000"/>
                          </a:solidFill>
                          <a:effectLst/>
                          <a:latin typeface="Calibri" panose="020F0502020204030204" pitchFamily="34" charset="0"/>
                        </a:rPr>
                        <a:t>FPR</a:t>
                      </a:r>
                    </a:p>
                  </a:txBody>
                  <a:tcPr marL="9525" marR="9525" marT="9525" marB="0" anchor="b">
                    <a:solidFill>
                      <a:schemeClr val="accent3">
                        <a:lumMod val="20000"/>
                        <a:lumOff val="80000"/>
                      </a:schemeClr>
                    </a:solidFill>
                  </a:tcPr>
                </a:tc>
                <a:tc>
                  <a:txBody>
                    <a:bodyPr/>
                    <a:lstStyle/>
                    <a:p>
                      <a:pPr algn="ctr" fontAlgn="b"/>
                      <a:r>
                        <a:rPr lang="en-IN" sz="1100" b="0" i="0" u="none" strike="noStrike" dirty="0">
                          <a:solidFill>
                            <a:srgbClr val="000000"/>
                          </a:solidFill>
                          <a:effectLst/>
                          <a:latin typeface="Calibri" panose="020F0502020204030204" pitchFamily="34" charset="0"/>
                        </a:rPr>
                        <a:t>0.611132</a:t>
                      </a:r>
                    </a:p>
                  </a:txBody>
                  <a:tcPr marL="9525" marR="9525" marT="9525" marB="0" anchor="b">
                    <a:solidFill>
                      <a:schemeClr val="accent3">
                        <a:lumMod val="20000"/>
                        <a:lumOff val="80000"/>
                      </a:schemeClr>
                    </a:solidFill>
                  </a:tcPr>
                </a:tc>
                <a:tc>
                  <a:txBody>
                    <a:bodyPr/>
                    <a:lstStyle/>
                    <a:p>
                      <a:pPr algn="ctr" fontAlgn="b"/>
                      <a:r>
                        <a:rPr lang="en-IN" sz="1200" b="0" i="0" u="none" strike="noStrike" dirty="0">
                          <a:solidFill>
                            <a:srgbClr val="374151"/>
                          </a:solidFill>
                          <a:effectLst/>
                          <a:latin typeface="Segoe UI" panose="020B0502040204020203" pitchFamily="34" charset="0"/>
                        </a:rPr>
                        <a:t>False Positives / (False Positives + True Negatives)</a:t>
                      </a:r>
                    </a:p>
                  </a:txBody>
                  <a:tcPr marL="9525" marR="9525" marT="9525" marB="0" anchor="b">
                    <a:solidFill>
                      <a:schemeClr val="accent3">
                        <a:lumMod val="20000"/>
                        <a:lumOff val="80000"/>
                      </a:schemeClr>
                    </a:solidFill>
                  </a:tcPr>
                </a:tc>
                <a:extLst>
                  <a:ext uri="{0D108BD9-81ED-4DB2-BD59-A6C34878D82A}">
                    <a16:rowId xmlns:a16="http://schemas.microsoft.com/office/drawing/2014/main" val="3943616074"/>
                  </a:ext>
                </a:extLst>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3119239132"/>
              </p:ext>
            </p:extLst>
          </p:nvPr>
        </p:nvGraphicFramePr>
        <p:xfrm>
          <a:off x="7727284" y="2599416"/>
          <a:ext cx="4377127" cy="30575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6362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590FA-0CE1-FC0D-36C5-621135D4591F}"/>
              </a:ext>
            </a:extLst>
          </p:cNvPr>
          <p:cNvSpPr>
            <a:spLocks noGrp="1"/>
          </p:cNvSpPr>
          <p:nvPr>
            <p:ph sz="quarter" idx="1"/>
          </p:nvPr>
        </p:nvSpPr>
        <p:spPr>
          <a:xfrm>
            <a:off x="299803" y="1034321"/>
            <a:ext cx="11662348" cy="5636301"/>
          </a:xfrm>
        </p:spPr>
        <p:txBody>
          <a:bodyPr>
            <a:normAutofit lnSpcReduction="10000"/>
          </a:bodyPr>
          <a:lstStyle/>
          <a:p>
            <a:r>
              <a:rPr lang="en-US" sz="2000" dirty="0"/>
              <a:t>The coefficients B0 to B4 and ROC Curve of test Data are computed as follows:</a:t>
            </a:r>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smtClean="0"/>
          </a:p>
          <a:p>
            <a:pPr marL="0" indent="0">
              <a:buNone/>
            </a:pPr>
            <a:r>
              <a:rPr lang="en-US" sz="2000" dirty="0" smtClean="0"/>
              <a:t> </a:t>
            </a:r>
          </a:p>
          <a:p>
            <a:r>
              <a:rPr lang="en-US" sz="2000" dirty="0" smtClean="0"/>
              <a:t>From </a:t>
            </a:r>
            <a:r>
              <a:rPr lang="en-US" sz="2000" dirty="0"/>
              <a:t>the coefficient it is clear that age has a negative impact. Old people are less likely to buy a phone. </a:t>
            </a:r>
          </a:p>
          <a:p>
            <a:r>
              <a:rPr lang="en-US" sz="2000" dirty="0"/>
              <a:t>Gender plays a significant role, which is evident in the pivot analysis. </a:t>
            </a:r>
          </a:p>
          <a:p>
            <a:r>
              <a:rPr lang="en-US" sz="2000" dirty="0"/>
              <a:t> The annual income plays an insignificant role as the coefficient is very small. </a:t>
            </a:r>
          </a:p>
          <a:p>
            <a:r>
              <a:rPr lang="en-US" sz="2000" dirty="0"/>
              <a:t> The phone life also plays an important role and the categorial variation has an impact of its own.</a:t>
            </a:r>
          </a:p>
          <a:p>
            <a:endParaRPr lang="en-IN" dirty="0"/>
          </a:p>
        </p:txBody>
      </p:sp>
      <p:graphicFrame>
        <p:nvGraphicFramePr>
          <p:cNvPr id="5" name="Table 4">
            <a:extLst>
              <a:ext uri="{FF2B5EF4-FFF2-40B4-BE49-F238E27FC236}">
                <a16:creationId xmlns:a16="http://schemas.microsoft.com/office/drawing/2014/main" id="{1B274370-8DD7-A61C-D9C1-84D137202253}"/>
              </a:ext>
            </a:extLst>
          </p:cNvPr>
          <p:cNvGraphicFramePr>
            <a:graphicFrameLocks noGrp="1"/>
          </p:cNvGraphicFramePr>
          <p:nvPr>
            <p:extLst>
              <p:ext uri="{D42A27DB-BD31-4B8C-83A1-F6EECF244321}">
                <p14:modId xmlns:p14="http://schemas.microsoft.com/office/powerpoint/2010/main" val="3569665201"/>
              </p:ext>
            </p:extLst>
          </p:nvPr>
        </p:nvGraphicFramePr>
        <p:xfrm>
          <a:off x="735828" y="2166593"/>
          <a:ext cx="1686758" cy="1926456"/>
        </p:xfrm>
        <a:graphic>
          <a:graphicData uri="http://schemas.openxmlformats.org/drawingml/2006/table">
            <a:tbl>
              <a:tblPr>
                <a:tableStyleId>{5C22544A-7EE6-4342-B048-85BDC9FD1C3A}</a:tableStyleId>
              </a:tblPr>
              <a:tblGrid>
                <a:gridCol w="843379">
                  <a:extLst>
                    <a:ext uri="{9D8B030D-6E8A-4147-A177-3AD203B41FA5}">
                      <a16:colId xmlns:a16="http://schemas.microsoft.com/office/drawing/2014/main" val="986072886"/>
                    </a:ext>
                  </a:extLst>
                </a:gridCol>
                <a:gridCol w="843379">
                  <a:extLst>
                    <a:ext uri="{9D8B030D-6E8A-4147-A177-3AD203B41FA5}">
                      <a16:colId xmlns:a16="http://schemas.microsoft.com/office/drawing/2014/main" val="59005943"/>
                    </a:ext>
                  </a:extLst>
                </a:gridCol>
              </a:tblGrid>
              <a:tr h="275208">
                <a:tc gridSpan="2">
                  <a:txBody>
                    <a:bodyPr/>
                    <a:lstStyle/>
                    <a:p>
                      <a:pPr algn="ctr" fontAlgn="b"/>
                      <a:r>
                        <a:rPr lang="en-IN" sz="1200" b="1" u="none" strike="noStrike" dirty="0">
                          <a:effectLst/>
                        </a:rPr>
                        <a:t>Coefficients</a:t>
                      </a:r>
                      <a:endParaRPr lang="en-IN" sz="1200" b="1" i="0" u="none" strike="noStrike" dirty="0">
                        <a:solidFill>
                          <a:srgbClr val="000000"/>
                        </a:solidFill>
                        <a:effectLst/>
                        <a:latin typeface="Calibri" panose="020F0502020204030204" pitchFamily="34" charset="0"/>
                      </a:endParaRPr>
                    </a:p>
                  </a:txBody>
                  <a:tcPr marL="7620" marR="7620" marT="7620" marB="0" anchor="ctr">
                    <a:solidFill>
                      <a:srgbClr val="92D050"/>
                    </a:solidFill>
                  </a:tcPr>
                </a:tc>
                <a:tc hMerge="1">
                  <a:txBody>
                    <a:bodyPr/>
                    <a:lstStyle/>
                    <a:p>
                      <a:endParaRPr lang="en-IN"/>
                    </a:p>
                  </a:txBody>
                  <a:tcPr/>
                </a:tc>
                <a:extLst>
                  <a:ext uri="{0D108BD9-81ED-4DB2-BD59-A6C34878D82A}">
                    <a16:rowId xmlns:a16="http://schemas.microsoft.com/office/drawing/2014/main" val="4098670179"/>
                  </a:ext>
                </a:extLst>
              </a:tr>
              <a:tr h="275208">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solidFill>
                      <a:srgbClr val="92D050"/>
                    </a:solidFill>
                  </a:tcP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solidFill>
                      <a:srgbClr val="92D050"/>
                    </a:solidFill>
                  </a:tcPr>
                </a:tc>
                <a:extLst>
                  <a:ext uri="{0D108BD9-81ED-4DB2-BD59-A6C34878D82A}">
                    <a16:rowId xmlns:a16="http://schemas.microsoft.com/office/drawing/2014/main" val="698304499"/>
                  </a:ext>
                </a:extLst>
              </a:tr>
              <a:tr h="275208">
                <a:tc>
                  <a:txBody>
                    <a:bodyPr/>
                    <a:lstStyle/>
                    <a:p>
                      <a:pPr algn="ctr" fontAlgn="b"/>
                      <a:r>
                        <a:rPr lang="en-IN" sz="1100" b="1" u="none" strike="noStrike" dirty="0">
                          <a:effectLst/>
                        </a:rPr>
                        <a:t>B0</a:t>
                      </a:r>
                      <a:endParaRPr lang="en-IN" sz="1100" b="1" i="0" u="none" strike="noStrike" dirty="0">
                        <a:solidFill>
                          <a:srgbClr val="000000"/>
                        </a:solidFill>
                        <a:effectLst/>
                        <a:latin typeface="Calibri" panose="020F0502020204030204" pitchFamily="34" charset="0"/>
                      </a:endParaRPr>
                    </a:p>
                  </a:txBody>
                  <a:tcPr marL="7620" marR="7620" marT="7620" marB="0" anchor="ctr">
                    <a:solidFill>
                      <a:srgbClr val="92D050"/>
                    </a:solidFill>
                  </a:tcPr>
                </a:tc>
                <a:tc>
                  <a:txBody>
                    <a:bodyPr/>
                    <a:lstStyle/>
                    <a:p>
                      <a:pPr algn="ctr" fontAlgn="b"/>
                      <a:r>
                        <a:rPr lang="en-IN" sz="1100" b="1" i="0" u="none" strike="noStrike" dirty="0">
                          <a:solidFill>
                            <a:srgbClr val="000000"/>
                          </a:solidFill>
                          <a:effectLst/>
                          <a:latin typeface="Calibri" panose="020F0502020204030204" pitchFamily="34" charset="0"/>
                        </a:rPr>
                        <a:t>-1.66007</a:t>
                      </a:r>
                    </a:p>
                  </a:txBody>
                  <a:tcPr marL="9525" marR="9525" marT="9525" marB="0" anchor="b">
                    <a:solidFill>
                      <a:srgbClr val="92D050"/>
                    </a:solidFill>
                  </a:tcPr>
                </a:tc>
                <a:extLst>
                  <a:ext uri="{0D108BD9-81ED-4DB2-BD59-A6C34878D82A}">
                    <a16:rowId xmlns:a16="http://schemas.microsoft.com/office/drawing/2014/main" val="478134793"/>
                  </a:ext>
                </a:extLst>
              </a:tr>
              <a:tr h="275208">
                <a:tc>
                  <a:txBody>
                    <a:bodyPr/>
                    <a:lstStyle/>
                    <a:p>
                      <a:pPr algn="ctr" fontAlgn="b"/>
                      <a:r>
                        <a:rPr lang="en-IN" sz="1100" b="1" u="none" strike="noStrike" dirty="0">
                          <a:effectLst/>
                        </a:rPr>
                        <a:t>B1</a:t>
                      </a:r>
                      <a:endParaRPr lang="en-IN" sz="1100" b="1" i="0" u="none" strike="noStrike" dirty="0">
                        <a:solidFill>
                          <a:srgbClr val="000000"/>
                        </a:solidFill>
                        <a:effectLst/>
                        <a:latin typeface="Calibri" panose="020F0502020204030204" pitchFamily="34" charset="0"/>
                      </a:endParaRPr>
                    </a:p>
                  </a:txBody>
                  <a:tcPr marL="7620" marR="7620" marT="7620" marB="0" anchor="ctr">
                    <a:solidFill>
                      <a:srgbClr val="92D050"/>
                    </a:solidFill>
                  </a:tcPr>
                </a:tc>
                <a:tc>
                  <a:txBody>
                    <a:bodyPr/>
                    <a:lstStyle/>
                    <a:p>
                      <a:pPr algn="ctr" fontAlgn="b"/>
                      <a:r>
                        <a:rPr lang="en-IN" sz="1100" b="1" i="0" u="none" strike="noStrike" dirty="0">
                          <a:solidFill>
                            <a:srgbClr val="000000"/>
                          </a:solidFill>
                          <a:effectLst/>
                          <a:latin typeface="Calibri" panose="020F0502020204030204" pitchFamily="34" charset="0"/>
                        </a:rPr>
                        <a:t>-0.01285</a:t>
                      </a:r>
                    </a:p>
                  </a:txBody>
                  <a:tcPr marL="9525" marR="9525" marT="9525" marB="0" anchor="b">
                    <a:solidFill>
                      <a:srgbClr val="92D050"/>
                    </a:solidFill>
                  </a:tcPr>
                </a:tc>
                <a:extLst>
                  <a:ext uri="{0D108BD9-81ED-4DB2-BD59-A6C34878D82A}">
                    <a16:rowId xmlns:a16="http://schemas.microsoft.com/office/drawing/2014/main" val="1213759128"/>
                  </a:ext>
                </a:extLst>
              </a:tr>
              <a:tr h="275208">
                <a:tc>
                  <a:txBody>
                    <a:bodyPr/>
                    <a:lstStyle/>
                    <a:p>
                      <a:pPr algn="ctr" fontAlgn="b"/>
                      <a:r>
                        <a:rPr lang="en-IN" sz="1100" b="1" u="none" strike="noStrike">
                          <a:effectLst/>
                        </a:rPr>
                        <a:t>B2</a:t>
                      </a:r>
                      <a:endParaRPr lang="en-IN" sz="1100" b="1" i="0" u="none" strike="noStrike">
                        <a:solidFill>
                          <a:srgbClr val="000000"/>
                        </a:solidFill>
                        <a:effectLst/>
                        <a:latin typeface="Calibri" panose="020F0502020204030204" pitchFamily="34" charset="0"/>
                      </a:endParaRPr>
                    </a:p>
                  </a:txBody>
                  <a:tcPr marL="7620" marR="7620" marT="7620" marB="0" anchor="ctr">
                    <a:solidFill>
                      <a:srgbClr val="92D050"/>
                    </a:solidFill>
                  </a:tcPr>
                </a:tc>
                <a:tc>
                  <a:txBody>
                    <a:bodyPr/>
                    <a:lstStyle/>
                    <a:p>
                      <a:pPr algn="ctr" fontAlgn="b"/>
                      <a:r>
                        <a:rPr lang="en-IN" sz="1100" b="1" i="0" u="none" strike="noStrike" dirty="0">
                          <a:solidFill>
                            <a:srgbClr val="000000"/>
                          </a:solidFill>
                          <a:effectLst/>
                          <a:latin typeface="Calibri" panose="020F0502020204030204" pitchFamily="34" charset="0"/>
                        </a:rPr>
                        <a:t>0.293556</a:t>
                      </a:r>
                    </a:p>
                  </a:txBody>
                  <a:tcPr marL="9525" marR="9525" marT="9525" marB="0" anchor="b">
                    <a:solidFill>
                      <a:srgbClr val="92D050"/>
                    </a:solidFill>
                  </a:tcPr>
                </a:tc>
                <a:extLst>
                  <a:ext uri="{0D108BD9-81ED-4DB2-BD59-A6C34878D82A}">
                    <a16:rowId xmlns:a16="http://schemas.microsoft.com/office/drawing/2014/main" val="3929520493"/>
                  </a:ext>
                </a:extLst>
              </a:tr>
              <a:tr h="275208">
                <a:tc>
                  <a:txBody>
                    <a:bodyPr/>
                    <a:lstStyle/>
                    <a:p>
                      <a:pPr algn="ctr" fontAlgn="b"/>
                      <a:r>
                        <a:rPr lang="en-IN" sz="1100" b="1" u="none" strike="noStrike" dirty="0">
                          <a:effectLst/>
                        </a:rPr>
                        <a:t>B3</a:t>
                      </a:r>
                      <a:endParaRPr lang="en-IN" sz="1100" b="1" i="0" u="none" strike="noStrike" dirty="0">
                        <a:solidFill>
                          <a:srgbClr val="000000"/>
                        </a:solidFill>
                        <a:effectLst/>
                        <a:latin typeface="Calibri" panose="020F0502020204030204" pitchFamily="34" charset="0"/>
                      </a:endParaRPr>
                    </a:p>
                  </a:txBody>
                  <a:tcPr marL="7620" marR="7620" marT="7620" marB="0" anchor="ctr">
                    <a:solidFill>
                      <a:srgbClr val="92D050"/>
                    </a:solidFill>
                  </a:tcPr>
                </a:tc>
                <a:tc>
                  <a:txBody>
                    <a:bodyPr/>
                    <a:lstStyle/>
                    <a:p>
                      <a:pPr algn="ctr" fontAlgn="b"/>
                      <a:r>
                        <a:rPr lang="en-IN" sz="1100" b="1" i="0" u="none" strike="noStrike" dirty="0">
                          <a:solidFill>
                            <a:srgbClr val="000000"/>
                          </a:solidFill>
                          <a:effectLst/>
                          <a:latin typeface="Calibri" panose="020F0502020204030204" pitchFamily="34" charset="0"/>
                        </a:rPr>
                        <a:t>2.81E-06</a:t>
                      </a:r>
                    </a:p>
                  </a:txBody>
                  <a:tcPr marL="9525" marR="9525" marT="9525" marB="0" anchor="b">
                    <a:solidFill>
                      <a:srgbClr val="92D050"/>
                    </a:solidFill>
                  </a:tcPr>
                </a:tc>
                <a:extLst>
                  <a:ext uri="{0D108BD9-81ED-4DB2-BD59-A6C34878D82A}">
                    <a16:rowId xmlns:a16="http://schemas.microsoft.com/office/drawing/2014/main" val="4027159825"/>
                  </a:ext>
                </a:extLst>
              </a:tr>
              <a:tr h="275208">
                <a:tc>
                  <a:txBody>
                    <a:bodyPr/>
                    <a:lstStyle/>
                    <a:p>
                      <a:pPr algn="ctr" fontAlgn="b"/>
                      <a:r>
                        <a:rPr lang="en-IN" sz="1100" b="1" u="none" strike="noStrike" dirty="0">
                          <a:effectLst/>
                        </a:rPr>
                        <a:t>B4</a:t>
                      </a:r>
                      <a:endParaRPr lang="en-IN" sz="1100" b="1" i="0" u="none" strike="noStrike" dirty="0">
                        <a:solidFill>
                          <a:srgbClr val="000000"/>
                        </a:solidFill>
                        <a:effectLst/>
                        <a:latin typeface="Calibri" panose="020F0502020204030204" pitchFamily="34" charset="0"/>
                      </a:endParaRPr>
                    </a:p>
                  </a:txBody>
                  <a:tcPr marL="7620" marR="7620" marT="7620" marB="0" anchor="ctr">
                    <a:solidFill>
                      <a:srgbClr val="92D050"/>
                    </a:solidFill>
                  </a:tcPr>
                </a:tc>
                <a:tc>
                  <a:txBody>
                    <a:bodyPr/>
                    <a:lstStyle/>
                    <a:p>
                      <a:pPr algn="ctr" fontAlgn="b"/>
                      <a:r>
                        <a:rPr lang="en-IN" sz="1100" b="1" i="0" u="none" strike="noStrike" dirty="0">
                          <a:solidFill>
                            <a:srgbClr val="000000"/>
                          </a:solidFill>
                          <a:effectLst/>
                          <a:latin typeface="Calibri" panose="020F0502020204030204" pitchFamily="34" charset="0"/>
                        </a:rPr>
                        <a:t>0.00412</a:t>
                      </a:r>
                    </a:p>
                  </a:txBody>
                  <a:tcPr marL="9525" marR="9525" marT="9525" marB="0" anchor="b">
                    <a:solidFill>
                      <a:srgbClr val="92D050"/>
                    </a:solidFill>
                  </a:tcPr>
                </a:tc>
                <a:extLst>
                  <a:ext uri="{0D108BD9-81ED-4DB2-BD59-A6C34878D82A}">
                    <a16:rowId xmlns:a16="http://schemas.microsoft.com/office/drawing/2014/main" val="186345295"/>
                  </a:ext>
                </a:extLst>
              </a:tr>
            </a:tbl>
          </a:graphicData>
        </a:graphic>
      </p:graphicFrame>
      <p:graphicFrame>
        <p:nvGraphicFramePr>
          <p:cNvPr id="6" name="Table 5">
            <a:extLst>
              <a:ext uri="{FF2B5EF4-FFF2-40B4-BE49-F238E27FC236}">
                <a16:creationId xmlns:a16="http://schemas.microsoft.com/office/drawing/2014/main" id="{70A17D1B-1D2E-A9D0-33E8-1C14DB1423F5}"/>
              </a:ext>
            </a:extLst>
          </p:cNvPr>
          <p:cNvGraphicFramePr>
            <a:graphicFrameLocks noGrp="1"/>
          </p:cNvGraphicFramePr>
          <p:nvPr>
            <p:extLst>
              <p:ext uri="{D42A27DB-BD31-4B8C-83A1-F6EECF244321}">
                <p14:modId xmlns:p14="http://schemas.microsoft.com/office/powerpoint/2010/main" val="850075016"/>
              </p:ext>
            </p:extLst>
          </p:nvPr>
        </p:nvGraphicFramePr>
        <p:xfrm>
          <a:off x="2858610" y="1447800"/>
          <a:ext cx="4047345" cy="3523938"/>
        </p:xfrm>
        <a:graphic>
          <a:graphicData uri="http://schemas.openxmlformats.org/drawingml/2006/table">
            <a:tbl>
              <a:tblPr>
                <a:tableStyleId>{5C22544A-7EE6-4342-B048-85BDC9FD1C3A}</a:tableStyleId>
              </a:tblPr>
              <a:tblGrid>
                <a:gridCol w="1349115">
                  <a:extLst>
                    <a:ext uri="{9D8B030D-6E8A-4147-A177-3AD203B41FA5}">
                      <a16:colId xmlns:a16="http://schemas.microsoft.com/office/drawing/2014/main" val="1833789632"/>
                    </a:ext>
                  </a:extLst>
                </a:gridCol>
                <a:gridCol w="1349115">
                  <a:extLst>
                    <a:ext uri="{9D8B030D-6E8A-4147-A177-3AD203B41FA5}">
                      <a16:colId xmlns:a16="http://schemas.microsoft.com/office/drawing/2014/main" val="4238639570"/>
                    </a:ext>
                  </a:extLst>
                </a:gridCol>
                <a:gridCol w="1349115">
                  <a:extLst>
                    <a:ext uri="{9D8B030D-6E8A-4147-A177-3AD203B41FA5}">
                      <a16:colId xmlns:a16="http://schemas.microsoft.com/office/drawing/2014/main" val="1203918437"/>
                    </a:ext>
                  </a:extLst>
                </a:gridCol>
              </a:tblGrid>
              <a:tr h="186128">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00B0F0"/>
                    </a:solidFill>
                  </a:tcPr>
                </a:tc>
                <a:tc gridSpan="2">
                  <a:txBody>
                    <a:bodyPr/>
                    <a:lstStyle/>
                    <a:p>
                      <a:pPr algn="l" fontAlgn="b"/>
                      <a:r>
                        <a:rPr lang="en-IN" sz="1100" b="0" i="0" u="none" strike="noStrike">
                          <a:solidFill>
                            <a:srgbClr val="000000"/>
                          </a:solidFill>
                          <a:effectLst/>
                          <a:latin typeface="Calibri" panose="020F0502020204030204" pitchFamily="34" charset="0"/>
                        </a:rPr>
                        <a:t>Confusion_matrix</a:t>
                      </a:r>
                    </a:p>
                  </a:txBody>
                  <a:tcPr marL="9525" marR="9525" marT="9525" marB="0" anchor="b">
                    <a:solidFill>
                      <a:srgbClr val="00B0F0"/>
                    </a:solidFill>
                  </a:tcPr>
                </a:tc>
                <a:tc hMerge="1">
                  <a:txBody>
                    <a:bodyPr/>
                    <a:lstStyle/>
                    <a:p>
                      <a:endParaRPr lang="en-IN"/>
                    </a:p>
                  </a:txBody>
                  <a:tcPr/>
                </a:tc>
                <a:extLst>
                  <a:ext uri="{0D108BD9-81ED-4DB2-BD59-A6C34878D82A}">
                    <a16:rowId xmlns:a16="http://schemas.microsoft.com/office/drawing/2014/main" val="679744451"/>
                  </a:ext>
                </a:extLst>
              </a:tr>
              <a:tr h="162059">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00B0F0"/>
                    </a:solidFill>
                  </a:tcPr>
                </a:tc>
                <a:tc gridSpan="2">
                  <a:txBody>
                    <a:bodyPr/>
                    <a:lstStyle/>
                    <a:p>
                      <a:pPr algn="l" fontAlgn="b"/>
                      <a:r>
                        <a:rPr lang="en-IN" sz="1100" b="0" i="0" u="none" strike="noStrike" dirty="0">
                          <a:solidFill>
                            <a:srgbClr val="000000"/>
                          </a:solidFill>
                          <a:effectLst/>
                          <a:latin typeface="Calibri" panose="020F0502020204030204" pitchFamily="34" charset="0"/>
                        </a:rPr>
                        <a:t>predicted</a:t>
                      </a:r>
                    </a:p>
                  </a:txBody>
                  <a:tcPr marL="9525" marR="9525" marT="9525" marB="0" anchor="b">
                    <a:solidFill>
                      <a:srgbClr val="00B0F0"/>
                    </a:solidFill>
                  </a:tcPr>
                </a:tc>
                <a:tc hMerge="1">
                  <a:txBody>
                    <a:bodyPr/>
                    <a:lstStyle/>
                    <a:p>
                      <a:endParaRPr lang="en-IN"/>
                    </a:p>
                  </a:txBody>
                  <a:tcPr/>
                </a:tc>
                <a:extLst>
                  <a:ext uri="{0D108BD9-81ED-4DB2-BD59-A6C34878D82A}">
                    <a16:rowId xmlns:a16="http://schemas.microsoft.com/office/drawing/2014/main" val="2221850237"/>
                  </a:ext>
                </a:extLst>
              </a:tr>
              <a:tr h="162059">
                <a:tc>
                  <a:txBody>
                    <a:bodyPr/>
                    <a:lstStyle/>
                    <a:p>
                      <a:pPr algn="l" fontAlgn="b"/>
                      <a:r>
                        <a:rPr lang="en-IN" sz="1100" b="0" i="0" u="none" strike="noStrike" dirty="0">
                          <a:solidFill>
                            <a:srgbClr val="000000"/>
                          </a:solidFill>
                          <a:effectLst/>
                          <a:latin typeface="Calibri" panose="020F0502020204030204" pitchFamily="34" charset="0"/>
                        </a:rPr>
                        <a:t>actual</a:t>
                      </a:r>
                    </a:p>
                  </a:txBody>
                  <a:tcPr marL="9525" marR="9525" marT="9525" marB="0" anchor="b">
                    <a:solidFill>
                      <a:srgbClr val="00B0F0"/>
                    </a:solidFill>
                  </a:tcPr>
                </a:tc>
                <a:tc>
                  <a:txBody>
                    <a:bodyPr/>
                    <a:lstStyle/>
                    <a:p>
                      <a:pPr algn="l" fontAlgn="b"/>
                      <a:r>
                        <a:rPr lang="en-IN" sz="1100" b="0" i="0" u="none" strike="noStrike" dirty="0">
                          <a:solidFill>
                            <a:srgbClr val="000000"/>
                          </a:solidFill>
                          <a:effectLst/>
                          <a:latin typeface="Calibri" panose="020F0502020204030204" pitchFamily="34" charset="0"/>
                        </a:rPr>
                        <a:t>no(0)</a:t>
                      </a:r>
                    </a:p>
                  </a:txBody>
                  <a:tcPr marL="9525" marR="9525" marT="9525" marB="0" anchor="b">
                    <a:solidFill>
                      <a:srgbClr val="00B0F0"/>
                    </a:solidFill>
                  </a:tcPr>
                </a:tc>
                <a:tc>
                  <a:txBody>
                    <a:bodyPr/>
                    <a:lstStyle/>
                    <a:p>
                      <a:pPr algn="l" fontAlgn="b"/>
                      <a:r>
                        <a:rPr lang="en-IN" sz="1100" b="0" i="0" u="none" strike="noStrike">
                          <a:solidFill>
                            <a:srgbClr val="000000"/>
                          </a:solidFill>
                          <a:effectLst/>
                          <a:latin typeface="Calibri" panose="020F0502020204030204" pitchFamily="34" charset="0"/>
                        </a:rPr>
                        <a:t>yes(1)</a:t>
                      </a:r>
                    </a:p>
                  </a:txBody>
                  <a:tcPr marL="9525" marR="9525" marT="9525" marB="0" anchor="b">
                    <a:solidFill>
                      <a:srgbClr val="00B0F0"/>
                    </a:solidFill>
                  </a:tcPr>
                </a:tc>
                <a:extLst>
                  <a:ext uri="{0D108BD9-81ED-4DB2-BD59-A6C34878D82A}">
                    <a16:rowId xmlns:a16="http://schemas.microsoft.com/office/drawing/2014/main" val="808070008"/>
                  </a:ext>
                </a:extLst>
              </a:tr>
              <a:tr h="162059">
                <a:tc>
                  <a:txBody>
                    <a:bodyPr/>
                    <a:lstStyle/>
                    <a:p>
                      <a:pPr algn="l" fontAlgn="b"/>
                      <a:r>
                        <a:rPr lang="en-IN" sz="1100" b="0" i="0" u="none" strike="noStrike" dirty="0">
                          <a:solidFill>
                            <a:srgbClr val="000000"/>
                          </a:solidFill>
                          <a:effectLst/>
                          <a:latin typeface="Calibri" panose="020F0502020204030204" pitchFamily="34" charset="0"/>
                        </a:rPr>
                        <a:t>no(0)</a:t>
                      </a:r>
                    </a:p>
                  </a:txBody>
                  <a:tcPr marL="9525" marR="9525" marT="9525" marB="0" anchor="b">
                    <a:solidFill>
                      <a:srgbClr val="00B0F0"/>
                    </a:solidFill>
                  </a:tcPr>
                </a:tc>
                <a:tc>
                  <a:txBody>
                    <a:bodyPr/>
                    <a:lstStyle/>
                    <a:p>
                      <a:pPr algn="l" fontAlgn="b"/>
                      <a:r>
                        <a:rPr lang="en-IN" sz="1100" b="0" i="0" u="none" strike="noStrike" dirty="0">
                          <a:solidFill>
                            <a:srgbClr val="FF0000"/>
                          </a:solidFill>
                          <a:effectLst/>
                          <a:latin typeface="Calibri" panose="020F0502020204030204" pitchFamily="34" charset="0"/>
                        </a:rPr>
                        <a:t>1799</a:t>
                      </a:r>
                    </a:p>
                  </a:txBody>
                  <a:tcPr marL="9525" marR="9525" marT="9525" marB="0" anchor="b">
                    <a:solidFill>
                      <a:srgbClr val="00B0F0"/>
                    </a:solidFill>
                  </a:tcPr>
                </a:tc>
                <a:tc>
                  <a:txBody>
                    <a:bodyPr/>
                    <a:lstStyle/>
                    <a:p>
                      <a:pPr algn="l" fontAlgn="b"/>
                      <a:r>
                        <a:rPr lang="en-IN" sz="1100" b="0" i="0" u="none" strike="noStrike">
                          <a:solidFill>
                            <a:srgbClr val="4472C4"/>
                          </a:solidFill>
                          <a:effectLst/>
                          <a:latin typeface="Calibri" panose="020F0502020204030204" pitchFamily="34" charset="0"/>
                        </a:rPr>
                        <a:t>1557</a:t>
                      </a:r>
                    </a:p>
                  </a:txBody>
                  <a:tcPr marL="9525" marR="9525" marT="9525" marB="0" anchor="b">
                    <a:solidFill>
                      <a:srgbClr val="00B0F0"/>
                    </a:solidFill>
                  </a:tcPr>
                </a:tc>
                <a:extLst>
                  <a:ext uri="{0D108BD9-81ED-4DB2-BD59-A6C34878D82A}">
                    <a16:rowId xmlns:a16="http://schemas.microsoft.com/office/drawing/2014/main" val="714807189"/>
                  </a:ext>
                </a:extLst>
              </a:tr>
              <a:tr h="162059">
                <a:tc>
                  <a:txBody>
                    <a:bodyPr/>
                    <a:lstStyle/>
                    <a:p>
                      <a:pPr algn="l" fontAlgn="b"/>
                      <a:r>
                        <a:rPr lang="en-IN" sz="1100" b="0" i="0" u="none" strike="noStrike">
                          <a:solidFill>
                            <a:srgbClr val="000000"/>
                          </a:solidFill>
                          <a:effectLst/>
                          <a:latin typeface="Calibri" panose="020F0502020204030204" pitchFamily="34" charset="0"/>
                        </a:rPr>
                        <a:t>yes(1)</a:t>
                      </a:r>
                    </a:p>
                  </a:txBody>
                  <a:tcPr marL="9525" marR="9525" marT="9525" marB="0" anchor="b">
                    <a:solidFill>
                      <a:srgbClr val="00B0F0"/>
                    </a:solidFill>
                  </a:tcPr>
                </a:tc>
                <a:tc>
                  <a:txBody>
                    <a:bodyPr/>
                    <a:lstStyle/>
                    <a:p>
                      <a:pPr algn="l" fontAlgn="b"/>
                      <a:r>
                        <a:rPr lang="en-IN" sz="1100" b="0" i="0" u="none" strike="noStrike" dirty="0">
                          <a:solidFill>
                            <a:srgbClr val="548235"/>
                          </a:solidFill>
                          <a:effectLst/>
                          <a:latin typeface="Calibri" panose="020F0502020204030204" pitchFamily="34" charset="0"/>
                        </a:rPr>
                        <a:t>999</a:t>
                      </a:r>
                    </a:p>
                  </a:txBody>
                  <a:tcPr marL="9525" marR="9525" marT="9525" marB="0" anchor="b">
                    <a:solidFill>
                      <a:srgbClr val="00B0F0"/>
                    </a:solidFill>
                  </a:tcPr>
                </a:tc>
                <a:tc>
                  <a:txBody>
                    <a:bodyPr/>
                    <a:lstStyle/>
                    <a:p>
                      <a:pPr algn="l" fontAlgn="b"/>
                      <a:r>
                        <a:rPr lang="en-IN" sz="1100" b="0" i="0" u="none" strike="noStrike" dirty="0">
                          <a:solidFill>
                            <a:srgbClr val="0070C0"/>
                          </a:solidFill>
                          <a:effectLst/>
                          <a:latin typeface="Calibri" panose="020F0502020204030204" pitchFamily="34" charset="0"/>
                        </a:rPr>
                        <a:t>3645</a:t>
                      </a:r>
                    </a:p>
                  </a:txBody>
                  <a:tcPr marL="9525" marR="9525" marT="9525" marB="0" anchor="b">
                    <a:solidFill>
                      <a:srgbClr val="00B0F0"/>
                    </a:solidFill>
                  </a:tcPr>
                </a:tc>
                <a:extLst>
                  <a:ext uri="{0D108BD9-81ED-4DB2-BD59-A6C34878D82A}">
                    <a16:rowId xmlns:a16="http://schemas.microsoft.com/office/drawing/2014/main" val="1209781026"/>
                  </a:ext>
                </a:extLst>
              </a:tr>
              <a:tr h="190750">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3292651"/>
                  </a:ext>
                </a:extLst>
              </a:tr>
              <a:tr h="162059">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i="0" u="none" strike="noStrike" dirty="0" smtClean="0">
                          <a:solidFill>
                            <a:srgbClr val="000000"/>
                          </a:solidFill>
                          <a:effectLst/>
                          <a:latin typeface="Calibri" panose="020F0502020204030204" pitchFamily="34" charset="0"/>
                        </a:rPr>
                        <a:t>Performance</a:t>
                      </a:r>
                      <a:r>
                        <a:rPr lang="en-IN" sz="1100" b="0" i="0" u="none" strike="noStrike" baseline="0" dirty="0" smtClean="0">
                          <a:solidFill>
                            <a:srgbClr val="000000"/>
                          </a:solidFill>
                          <a:effectLst/>
                          <a:latin typeface="Calibri" panose="020F0502020204030204" pitchFamily="34" charset="0"/>
                        </a:rPr>
                        <a:t> Metrics</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7758194"/>
                  </a:ext>
                </a:extLst>
              </a:tr>
              <a:tr h="343286">
                <a:tc>
                  <a:txBody>
                    <a:bodyPr/>
                    <a:lstStyle/>
                    <a:p>
                      <a:pPr algn="l" fontAlgn="b"/>
                      <a:r>
                        <a:rPr lang="en-IN" sz="1100" b="0" i="0" u="none" strike="noStrike">
                          <a:solidFill>
                            <a:srgbClr val="000000"/>
                          </a:solidFill>
                          <a:effectLst/>
                          <a:latin typeface="Calibri" panose="020F0502020204030204" pitchFamily="34" charset="0"/>
                        </a:rPr>
                        <a:t>Accuracy</a:t>
                      </a:r>
                    </a:p>
                  </a:txBody>
                  <a:tcPr marL="9525" marR="9525" marT="9525" marB="0" anchor="b"/>
                </a:tc>
                <a:tc>
                  <a:txBody>
                    <a:bodyPr/>
                    <a:lstStyle/>
                    <a:p>
                      <a:pPr algn="l" fontAlgn="b"/>
                      <a:r>
                        <a:rPr lang="en-IN" sz="1100" b="0" i="0" u="none" strike="noStrike" dirty="0">
                          <a:solidFill>
                            <a:srgbClr val="000000"/>
                          </a:solidFill>
                          <a:effectLst/>
                          <a:latin typeface="Calibri" panose="020F0502020204030204" pitchFamily="34" charset="0"/>
                        </a:rPr>
                        <a:t>0.6805</a:t>
                      </a:r>
                    </a:p>
                  </a:txBody>
                  <a:tcPr marL="9525" marR="9525" marT="9525" marB="0" anchor="b"/>
                </a:tc>
                <a:tc>
                  <a:txBody>
                    <a:bodyPr/>
                    <a:lstStyle/>
                    <a:p>
                      <a:pPr algn="l" fontAlgn="b"/>
                      <a:r>
                        <a:rPr lang="en-IN" sz="1200" b="0" i="0" u="none" strike="noStrike" dirty="0">
                          <a:solidFill>
                            <a:srgbClr val="374151"/>
                          </a:solidFill>
                          <a:effectLst/>
                          <a:latin typeface="Segoe UI" panose="020B0502040204020203" pitchFamily="34" charset="0"/>
                        </a:rPr>
                        <a:t> (TP + TN) / TP+TN+FP+FN</a:t>
                      </a:r>
                    </a:p>
                  </a:txBody>
                  <a:tcPr marL="9525" marR="9525" marT="9525" marB="0" anchor="b"/>
                </a:tc>
                <a:extLst>
                  <a:ext uri="{0D108BD9-81ED-4DB2-BD59-A6C34878D82A}">
                    <a16:rowId xmlns:a16="http://schemas.microsoft.com/office/drawing/2014/main" val="4249270998"/>
                  </a:ext>
                </a:extLst>
              </a:tr>
              <a:tr h="176000">
                <a:tc>
                  <a:txBody>
                    <a:bodyPr/>
                    <a:lstStyle/>
                    <a:p>
                      <a:pPr algn="l" fontAlgn="b"/>
                      <a:r>
                        <a:rPr lang="en-IN" sz="1100" b="0" i="0" u="none" strike="noStrike">
                          <a:solidFill>
                            <a:srgbClr val="000000"/>
                          </a:solidFill>
                          <a:effectLst/>
                          <a:latin typeface="Calibri" panose="020F0502020204030204" pitchFamily="34" charset="0"/>
                        </a:rPr>
                        <a:t>Precision</a:t>
                      </a:r>
                    </a:p>
                  </a:txBody>
                  <a:tcPr marL="9525" marR="9525" marT="9525" marB="0" anchor="b"/>
                </a:tc>
                <a:tc>
                  <a:txBody>
                    <a:bodyPr/>
                    <a:lstStyle/>
                    <a:p>
                      <a:pPr algn="l" fontAlgn="b"/>
                      <a:r>
                        <a:rPr lang="en-IN" sz="1100" b="0" i="0" u="none" strike="noStrike" dirty="0">
                          <a:solidFill>
                            <a:srgbClr val="000000"/>
                          </a:solidFill>
                          <a:effectLst/>
                          <a:latin typeface="Calibri" panose="020F0502020204030204" pitchFamily="34" charset="0"/>
                        </a:rPr>
                        <a:t>0.700692</a:t>
                      </a:r>
                    </a:p>
                  </a:txBody>
                  <a:tcPr marL="9525" marR="9525" marT="9525" marB="0" anchor="b"/>
                </a:tc>
                <a:tc>
                  <a:txBody>
                    <a:bodyPr/>
                    <a:lstStyle/>
                    <a:p>
                      <a:pPr algn="l" fontAlgn="b"/>
                      <a:r>
                        <a:rPr lang="en-IN" sz="1200" b="0" i="0" u="none" strike="noStrike" dirty="0">
                          <a:solidFill>
                            <a:srgbClr val="374151"/>
                          </a:solidFill>
                          <a:effectLst/>
                          <a:latin typeface="Segoe UI" panose="020B0502040204020203" pitchFamily="34" charset="0"/>
                        </a:rPr>
                        <a:t>TP / (TP + FP)</a:t>
                      </a:r>
                    </a:p>
                  </a:txBody>
                  <a:tcPr marL="9525" marR="9525" marT="9525" marB="0" anchor="b"/>
                </a:tc>
                <a:extLst>
                  <a:ext uri="{0D108BD9-81ED-4DB2-BD59-A6C34878D82A}">
                    <a16:rowId xmlns:a16="http://schemas.microsoft.com/office/drawing/2014/main" val="2240930265"/>
                  </a:ext>
                </a:extLst>
              </a:tr>
              <a:tr h="176000">
                <a:tc>
                  <a:txBody>
                    <a:bodyPr/>
                    <a:lstStyle/>
                    <a:p>
                      <a:pPr algn="l" fontAlgn="b"/>
                      <a:r>
                        <a:rPr lang="en-IN" sz="1100" b="0" i="0" u="none" strike="noStrike">
                          <a:solidFill>
                            <a:srgbClr val="000000"/>
                          </a:solidFill>
                          <a:effectLst/>
                          <a:latin typeface="Calibri" panose="020F0502020204030204" pitchFamily="34" charset="0"/>
                        </a:rPr>
                        <a:t>Recall</a:t>
                      </a:r>
                    </a:p>
                  </a:txBody>
                  <a:tcPr marL="9525" marR="9525" marT="9525" marB="0" anchor="b"/>
                </a:tc>
                <a:tc>
                  <a:txBody>
                    <a:bodyPr/>
                    <a:lstStyle/>
                    <a:p>
                      <a:pPr algn="l" fontAlgn="b"/>
                      <a:r>
                        <a:rPr lang="en-IN" sz="1100" b="0" i="0" u="none" strike="noStrike" dirty="0">
                          <a:solidFill>
                            <a:srgbClr val="000000"/>
                          </a:solidFill>
                          <a:effectLst/>
                          <a:latin typeface="Calibri" panose="020F0502020204030204" pitchFamily="34" charset="0"/>
                        </a:rPr>
                        <a:t>0.784884</a:t>
                      </a:r>
                    </a:p>
                  </a:txBody>
                  <a:tcPr marL="9525" marR="9525" marT="9525" marB="0" anchor="b"/>
                </a:tc>
                <a:tc>
                  <a:txBody>
                    <a:bodyPr/>
                    <a:lstStyle/>
                    <a:p>
                      <a:pPr algn="l" fontAlgn="b"/>
                      <a:r>
                        <a:rPr lang="en-IN" sz="1200" b="0" i="0" u="none" strike="noStrike" dirty="0">
                          <a:solidFill>
                            <a:srgbClr val="374151"/>
                          </a:solidFill>
                          <a:effectLst/>
                          <a:latin typeface="Segoe UI" panose="020B0502040204020203" pitchFamily="34" charset="0"/>
                        </a:rPr>
                        <a:t>TP / (TP + FN)</a:t>
                      </a:r>
                    </a:p>
                  </a:txBody>
                  <a:tcPr marL="9525" marR="9525" marT="9525" marB="0" anchor="b"/>
                </a:tc>
                <a:extLst>
                  <a:ext uri="{0D108BD9-81ED-4DB2-BD59-A6C34878D82A}">
                    <a16:rowId xmlns:a16="http://schemas.microsoft.com/office/drawing/2014/main" val="3144952849"/>
                  </a:ext>
                </a:extLst>
              </a:tr>
              <a:tr h="176000">
                <a:tc>
                  <a:txBody>
                    <a:bodyPr/>
                    <a:lstStyle/>
                    <a:p>
                      <a:pPr algn="l" fontAlgn="b"/>
                      <a:r>
                        <a:rPr lang="en-IN" sz="1100" b="0" i="0" u="none" strike="noStrike">
                          <a:solidFill>
                            <a:srgbClr val="000000"/>
                          </a:solidFill>
                          <a:effectLst/>
                          <a:latin typeface="Calibri" panose="020F0502020204030204" pitchFamily="34" charset="0"/>
                        </a:rPr>
                        <a:t>Specifivity</a:t>
                      </a:r>
                    </a:p>
                  </a:txBody>
                  <a:tcPr marL="9525" marR="9525" marT="9525" marB="0" anchor="b"/>
                </a:tc>
                <a:tc>
                  <a:txBody>
                    <a:bodyPr/>
                    <a:lstStyle/>
                    <a:p>
                      <a:pPr algn="l" fontAlgn="b"/>
                      <a:r>
                        <a:rPr lang="en-IN" sz="1100" b="0" i="0" u="none" strike="noStrike" dirty="0">
                          <a:solidFill>
                            <a:srgbClr val="000000"/>
                          </a:solidFill>
                          <a:effectLst/>
                          <a:latin typeface="Calibri" panose="020F0502020204030204" pitchFamily="34" charset="0"/>
                        </a:rPr>
                        <a:t>0.536055</a:t>
                      </a:r>
                    </a:p>
                  </a:txBody>
                  <a:tcPr marL="9525" marR="9525" marT="9525" marB="0" anchor="b"/>
                </a:tc>
                <a:tc>
                  <a:txBody>
                    <a:bodyPr/>
                    <a:lstStyle/>
                    <a:p>
                      <a:pPr algn="l" fontAlgn="b"/>
                      <a:r>
                        <a:rPr lang="en-IN" sz="1200" b="0" i="0" u="none" strike="noStrike" dirty="0">
                          <a:solidFill>
                            <a:srgbClr val="374151"/>
                          </a:solidFill>
                          <a:effectLst/>
                          <a:latin typeface="Segoe UI" panose="020B0502040204020203" pitchFamily="34" charset="0"/>
                        </a:rPr>
                        <a:t> TN / (TN + FP)</a:t>
                      </a:r>
                    </a:p>
                  </a:txBody>
                  <a:tcPr marL="9525" marR="9525" marT="9525" marB="0" anchor="b"/>
                </a:tc>
                <a:extLst>
                  <a:ext uri="{0D108BD9-81ED-4DB2-BD59-A6C34878D82A}">
                    <a16:rowId xmlns:a16="http://schemas.microsoft.com/office/drawing/2014/main" val="1780346067"/>
                  </a:ext>
                </a:extLst>
              </a:tr>
              <a:tr h="176000">
                <a:tc>
                  <a:txBody>
                    <a:bodyPr/>
                    <a:lstStyle/>
                    <a:p>
                      <a:pPr algn="l" fontAlgn="b"/>
                      <a:r>
                        <a:rPr lang="en-IN" sz="1100" b="0" i="0" u="none" strike="noStrike">
                          <a:solidFill>
                            <a:srgbClr val="000000"/>
                          </a:solidFill>
                          <a:effectLst/>
                          <a:latin typeface="Calibri" panose="020F0502020204030204" pitchFamily="34" charset="0"/>
                        </a:rPr>
                        <a:t>Sensitivity</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0.784884</a:t>
                      </a:r>
                    </a:p>
                  </a:txBody>
                  <a:tcPr marL="9525" marR="9525" marT="9525" marB="0" anchor="b"/>
                </a:tc>
                <a:tc>
                  <a:txBody>
                    <a:bodyPr/>
                    <a:lstStyle/>
                    <a:p>
                      <a:pPr algn="l" fontAlgn="b"/>
                      <a:r>
                        <a:rPr lang="en-IN" sz="1200" b="0" i="0" u="none" strike="noStrike" dirty="0">
                          <a:solidFill>
                            <a:srgbClr val="374151"/>
                          </a:solidFill>
                          <a:effectLst/>
                          <a:latin typeface="Segoe UI" panose="020B0502040204020203" pitchFamily="34" charset="0"/>
                        </a:rPr>
                        <a:t>TP / (TP + FN)</a:t>
                      </a:r>
                    </a:p>
                  </a:txBody>
                  <a:tcPr marL="9525" marR="9525" marT="9525" marB="0" anchor="b"/>
                </a:tc>
                <a:extLst>
                  <a:ext uri="{0D108BD9-81ED-4DB2-BD59-A6C34878D82A}">
                    <a16:rowId xmlns:a16="http://schemas.microsoft.com/office/drawing/2014/main" val="1316705361"/>
                  </a:ext>
                </a:extLst>
              </a:tr>
              <a:tr h="510573">
                <a:tc>
                  <a:txBody>
                    <a:bodyPr/>
                    <a:lstStyle/>
                    <a:p>
                      <a:pPr algn="l" fontAlgn="b"/>
                      <a:r>
                        <a:rPr lang="en-IN" sz="1100" b="0" i="0" u="none" strike="noStrike">
                          <a:solidFill>
                            <a:srgbClr val="000000"/>
                          </a:solidFill>
                          <a:effectLst/>
                          <a:latin typeface="Calibri" panose="020F0502020204030204" pitchFamily="34" charset="0"/>
                        </a:rPr>
                        <a:t>F1_Score</a:t>
                      </a:r>
                    </a:p>
                  </a:txBody>
                  <a:tcPr marL="9525" marR="9525" marT="9525" marB="0" anchor="b"/>
                </a:tc>
                <a:tc>
                  <a:txBody>
                    <a:bodyPr/>
                    <a:lstStyle/>
                    <a:p>
                      <a:pPr algn="l" fontAlgn="b"/>
                      <a:r>
                        <a:rPr lang="en-IN" sz="1100" b="0" i="0" u="none" strike="noStrike" dirty="0">
                          <a:solidFill>
                            <a:srgbClr val="000000"/>
                          </a:solidFill>
                          <a:effectLst/>
                          <a:latin typeface="Calibri" panose="020F0502020204030204" pitchFamily="34" charset="0"/>
                        </a:rPr>
                        <a:t>0.740402</a:t>
                      </a:r>
                    </a:p>
                  </a:txBody>
                  <a:tcPr marL="9525" marR="9525" marT="9525" marB="0" anchor="b"/>
                </a:tc>
                <a:tc>
                  <a:txBody>
                    <a:bodyPr/>
                    <a:lstStyle/>
                    <a:p>
                      <a:pPr algn="l" fontAlgn="b"/>
                      <a:r>
                        <a:rPr lang="en-IN" sz="1200" b="0" i="0" u="none" strike="noStrike" dirty="0">
                          <a:solidFill>
                            <a:srgbClr val="374151"/>
                          </a:solidFill>
                          <a:effectLst/>
                          <a:latin typeface="Segoe UI" panose="020B0502040204020203" pitchFamily="34" charset="0"/>
                        </a:rPr>
                        <a:t>2 * (Precision * Recall) / (Precision + Recall)</a:t>
                      </a:r>
                    </a:p>
                  </a:txBody>
                  <a:tcPr marL="9525" marR="9525" marT="9525" marB="0" anchor="b"/>
                </a:tc>
                <a:extLst>
                  <a:ext uri="{0D108BD9-81ED-4DB2-BD59-A6C34878D82A}">
                    <a16:rowId xmlns:a16="http://schemas.microsoft.com/office/drawing/2014/main" val="2761965005"/>
                  </a:ext>
                </a:extLst>
              </a:tr>
              <a:tr h="510573">
                <a:tc>
                  <a:txBody>
                    <a:bodyPr/>
                    <a:lstStyle/>
                    <a:p>
                      <a:pPr algn="l" fontAlgn="b"/>
                      <a:r>
                        <a:rPr lang="en-IN" sz="1100" b="0" i="0" u="none" strike="noStrike">
                          <a:solidFill>
                            <a:srgbClr val="000000"/>
                          </a:solidFill>
                          <a:effectLst/>
                          <a:latin typeface="Calibri" panose="020F0502020204030204" pitchFamily="34" charset="0"/>
                        </a:rPr>
                        <a:t>TPR</a:t>
                      </a:r>
                    </a:p>
                  </a:txBody>
                  <a:tcPr marL="9525" marR="9525" marT="9525" marB="0" anchor="b"/>
                </a:tc>
                <a:tc>
                  <a:txBody>
                    <a:bodyPr/>
                    <a:lstStyle/>
                    <a:p>
                      <a:pPr algn="l" fontAlgn="b"/>
                      <a:r>
                        <a:rPr lang="en-IN" sz="1100" b="0" i="0" u="none" strike="noStrike">
                          <a:solidFill>
                            <a:srgbClr val="000000"/>
                          </a:solidFill>
                          <a:effectLst/>
                          <a:latin typeface="Calibri" panose="020F0502020204030204" pitchFamily="34" charset="0"/>
                        </a:rPr>
                        <a:t>0.784884</a:t>
                      </a:r>
                    </a:p>
                  </a:txBody>
                  <a:tcPr marL="9525" marR="9525" marT="9525" marB="0" anchor="b"/>
                </a:tc>
                <a:tc>
                  <a:txBody>
                    <a:bodyPr/>
                    <a:lstStyle/>
                    <a:p>
                      <a:pPr algn="l" fontAlgn="b"/>
                      <a:r>
                        <a:rPr lang="en-IN" sz="1200" b="0" i="0" u="none" strike="noStrike" dirty="0">
                          <a:solidFill>
                            <a:srgbClr val="374151"/>
                          </a:solidFill>
                          <a:effectLst/>
                          <a:latin typeface="Segoe UI" panose="020B0502040204020203" pitchFamily="34" charset="0"/>
                        </a:rPr>
                        <a:t>True Positives / (True Positives + False Negatives)</a:t>
                      </a:r>
                    </a:p>
                  </a:txBody>
                  <a:tcPr marL="9525" marR="9525" marT="9525" marB="0" anchor="b"/>
                </a:tc>
                <a:extLst>
                  <a:ext uri="{0D108BD9-81ED-4DB2-BD59-A6C34878D82A}">
                    <a16:rowId xmlns:a16="http://schemas.microsoft.com/office/drawing/2014/main" val="1626033459"/>
                  </a:ext>
                </a:extLst>
              </a:tr>
            </a:tbl>
          </a:graphicData>
        </a:graphic>
      </p:graphicFrame>
      <p:sp>
        <p:nvSpPr>
          <p:cNvPr id="4" name="Rectangle 3"/>
          <p:cNvSpPr/>
          <p:nvPr/>
        </p:nvSpPr>
        <p:spPr>
          <a:xfrm>
            <a:off x="299803" y="259709"/>
            <a:ext cx="11282597" cy="646331"/>
          </a:xfrm>
          <a:prstGeom prst="rect">
            <a:avLst/>
          </a:prstGeom>
        </p:spPr>
        <p:txBody>
          <a:bodyPr wrap="square">
            <a:spAutoFit/>
          </a:bodyPr>
          <a:lstStyle/>
          <a:p>
            <a:r>
              <a:rPr lang="en-IN" b="1" u="sng" dirty="0"/>
              <a:t>Task1: CLASSIFICATION  </a:t>
            </a:r>
            <a:r>
              <a:rPr lang="en-IN" b="1" u="sng" dirty="0" smtClean="0"/>
              <a:t>MODEL ON </a:t>
            </a:r>
            <a:r>
              <a:rPr lang="en-IN" b="1" u="sng" dirty="0"/>
              <a:t>CHINESE </a:t>
            </a:r>
            <a:r>
              <a:rPr lang="en-IN" b="1" u="sng" dirty="0" smtClean="0"/>
              <a:t> TEST DATASET </a:t>
            </a:r>
            <a:r>
              <a:rPr lang="en-IN" b="1" u="sng" dirty="0"/>
              <a:t>AND </a:t>
            </a:r>
            <a:r>
              <a:rPr lang="en-IN" b="1" u="sng" dirty="0" smtClean="0"/>
              <a:t>PERFORMANCE METRICS </a:t>
            </a:r>
            <a:r>
              <a:rPr lang="en-IN" b="1" u="sng" dirty="0"/>
              <a:t>ASSOCIATED</a:t>
            </a:r>
            <a:r>
              <a:rPr lang="en-IN" sz="3600" b="1" u="sng" dirty="0"/>
              <a:t>:</a:t>
            </a:r>
            <a:endParaRPr lang="en-IN" dirty="0"/>
          </a:p>
        </p:txBody>
      </p:sp>
      <p:graphicFrame>
        <p:nvGraphicFramePr>
          <p:cNvPr id="8" name="Chart 7"/>
          <p:cNvGraphicFramePr>
            <a:graphicFrameLocks/>
          </p:cNvGraphicFramePr>
          <p:nvPr>
            <p:extLst>
              <p:ext uri="{D42A27DB-BD31-4B8C-83A1-F6EECF244321}">
                <p14:modId xmlns:p14="http://schemas.microsoft.com/office/powerpoint/2010/main" val="1287271861"/>
              </p:ext>
            </p:extLst>
          </p:nvPr>
        </p:nvGraphicFramePr>
        <p:xfrm>
          <a:off x="6901965" y="1447800"/>
          <a:ext cx="5064177" cy="33640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6110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Equity</Template>
  <TotalTime>5359</TotalTime>
  <Words>1859</Words>
  <Application>Microsoft Office PowerPoint</Application>
  <PresentationFormat>Widescreen</PresentationFormat>
  <Paragraphs>563</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Narrow</vt:lpstr>
      <vt:lpstr>Bahnschrift</vt:lpstr>
      <vt:lpstr>Calibri</vt:lpstr>
      <vt:lpstr>Franklin Gothic Book</vt:lpstr>
      <vt:lpstr>Perpetua</vt:lpstr>
      <vt:lpstr>Segoe UI</vt:lpstr>
      <vt:lpstr>Wingdings 2</vt:lpstr>
      <vt:lpstr>Equity</vt:lpstr>
      <vt:lpstr>Market Entry Analysis Project </vt:lpstr>
      <vt:lpstr>PROBLEM STATEMENT : </vt:lpstr>
      <vt:lpstr>Segmentation and Model Development</vt:lpstr>
      <vt:lpstr>Task1: PIVOT ANALYSIS AFTER CLEANING OF DATASET:</vt:lpstr>
      <vt:lpstr>Statistical Analysis</vt:lpstr>
      <vt:lpstr>Data Visualisation and EDA</vt:lpstr>
      <vt:lpstr>Box-plots Annual_income and Phone_Age</vt:lpstr>
      <vt:lpstr> </vt:lpstr>
      <vt:lpstr>PowerPoint Presentation</vt:lpstr>
      <vt:lpstr>5 Number Summary (Indian Dataset)</vt:lpstr>
      <vt:lpstr>Task1: Data Modelling Considering Indian Dataset</vt:lpstr>
      <vt:lpstr>T2: JUSTIFICATION DURING CLUSTERING :</vt:lpstr>
      <vt:lpstr>Potential Customers for all 3 clusters</vt:lpstr>
      <vt:lpstr>T2 : EDA ANALYSIS :</vt:lpstr>
      <vt:lpstr>K-means Clustering on Standardized dataset(Clusters-3) </vt:lpstr>
      <vt:lpstr>T3: JUSTIFICATION FOR FINAL RESULTS:</vt:lpstr>
      <vt:lpstr>Task 2 : EDA ANALYSIS : Segmentation(Young Age Customers) and EDA Analysis(Clusters-3)</vt:lpstr>
      <vt:lpstr>Segmentation(Medium Age Customers) and EDA Analysis (Clusters-3)</vt:lpstr>
      <vt:lpstr>Segmentation(Old Age Customers) and EDA Analysis (Clusters-3)</vt:lpstr>
      <vt:lpstr>Business Decision</vt:lpstr>
      <vt:lpstr>Cluster Centroids and error terms</vt:lpstr>
      <vt:lpstr>Task3: Model Evaluation (4 Clusters):</vt:lpstr>
      <vt:lpstr>Suggestion for Business Decision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Entry Analysis Project</dc:title>
  <dc:creator>Achal Tyagi</dc:creator>
  <cp:lastModifiedBy>swaroopa rani</cp:lastModifiedBy>
  <cp:revision>65</cp:revision>
  <dcterms:created xsi:type="dcterms:W3CDTF">2022-09-28T08:26:29Z</dcterms:created>
  <dcterms:modified xsi:type="dcterms:W3CDTF">2023-05-03T05:23:20Z</dcterms:modified>
</cp:coreProperties>
</file>